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68" r:id="rId4"/>
    <p:sldId id="266" r:id="rId5"/>
    <p:sldId id="261" r:id="rId6"/>
    <p:sldId id="267" r:id="rId7"/>
    <p:sldId id="262" r:id="rId8"/>
    <p:sldId id="263" r:id="rId9"/>
    <p:sldId id="258" r:id="rId10"/>
    <p:sldId id="259" r:id="rId11"/>
    <p:sldId id="264" r:id="rId12"/>
    <p:sldId id="265" r:id="rId13"/>
    <p:sldId id="270" r:id="rId14"/>
    <p:sldId id="271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5" autoAdjust="0"/>
    <p:restoredTop sz="94660"/>
  </p:normalViewPr>
  <p:slideViewPr>
    <p:cSldViewPr>
      <p:cViewPr varScale="1">
        <p:scale>
          <a:sx n="100" d="100"/>
          <a:sy n="100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inj_group\350kVchamberVacuum\Full_data_s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inj_group\350kVchamberVacuum\Full_data_s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inj_group\350kVchamberVacuum\Full_data_s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7516282686886"/>
          <c:y val="1.7123869549972016E-2"/>
          <c:w val="0.72365619228152034"/>
          <c:h val="0.89855020909362271"/>
        </c:manualLayout>
      </c:layout>
      <c:scatterChart>
        <c:scatterStyle val="lineMarker"/>
        <c:varyColors val="0"/>
        <c:ser>
          <c:idx val="0"/>
          <c:order val="0"/>
          <c:tx>
            <c:strRef>
              <c:f>'23Dec2014a'!$F$1</c:f>
              <c:strCache>
                <c:ptCount val="1"/>
                <c:pt idx="0">
                  <c:v>calculated pressure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3"/>
            <c:spPr>
              <a:noFill/>
            </c:spPr>
          </c:marker>
          <c:xVal>
            <c:numRef>
              <c:f>'23Dec2014a'!$B$2:$B$31273</c:f>
              <c:numCache>
                <c:formatCode>m/d/yy\ h:mm;@</c:formatCode>
                <c:ptCount val="31272"/>
                <c:pt idx="0">
                  <c:v>41996.579847000001</c:v>
                </c:pt>
                <c:pt idx="1">
                  <c:v>41996.579870000001</c:v>
                </c:pt>
                <c:pt idx="2">
                  <c:v>41996.579892000002</c:v>
                </c:pt>
                <c:pt idx="3">
                  <c:v>41996.579915000002</c:v>
                </c:pt>
                <c:pt idx="4">
                  <c:v>41996.579937000002</c:v>
                </c:pt>
                <c:pt idx="5">
                  <c:v>41996.579960000003</c:v>
                </c:pt>
                <c:pt idx="6">
                  <c:v>41996.579983000003</c:v>
                </c:pt>
                <c:pt idx="7">
                  <c:v>41996.580005000003</c:v>
                </c:pt>
                <c:pt idx="8">
                  <c:v>41996.580027999997</c:v>
                </c:pt>
                <c:pt idx="9">
                  <c:v>41996.580049999997</c:v>
                </c:pt>
                <c:pt idx="10">
                  <c:v>41996.580072999997</c:v>
                </c:pt>
                <c:pt idx="11">
                  <c:v>41996.580094999998</c:v>
                </c:pt>
                <c:pt idx="12">
                  <c:v>41996.580117999998</c:v>
                </c:pt>
                <c:pt idx="13">
                  <c:v>41996.580139999998</c:v>
                </c:pt>
                <c:pt idx="14">
                  <c:v>41996.580162999999</c:v>
                </c:pt>
                <c:pt idx="15">
                  <c:v>41996.580184999999</c:v>
                </c:pt>
                <c:pt idx="16">
                  <c:v>41996.580207999999</c:v>
                </c:pt>
                <c:pt idx="17">
                  <c:v>41996.58023</c:v>
                </c:pt>
                <c:pt idx="18">
                  <c:v>41996.580253</c:v>
                </c:pt>
                <c:pt idx="19">
                  <c:v>41996.580275</c:v>
                </c:pt>
                <c:pt idx="20">
                  <c:v>41996.580298000001</c:v>
                </c:pt>
                <c:pt idx="21">
                  <c:v>41996.580320000001</c:v>
                </c:pt>
                <c:pt idx="22">
                  <c:v>41996.580343000001</c:v>
                </c:pt>
                <c:pt idx="23">
                  <c:v>41996.580365000002</c:v>
                </c:pt>
                <c:pt idx="24">
                  <c:v>41996.595296</c:v>
                </c:pt>
                <c:pt idx="25">
                  <c:v>41996.598765000002</c:v>
                </c:pt>
                <c:pt idx="26">
                  <c:v>41996.602225000002</c:v>
                </c:pt>
                <c:pt idx="27">
                  <c:v>41996.605692999998</c:v>
                </c:pt>
                <c:pt idx="28">
                  <c:v>41996.609164000001</c:v>
                </c:pt>
                <c:pt idx="29">
                  <c:v>41996.612635999998</c:v>
                </c:pt>
                <c:pt idx="30">
                  <c:v>41996.616108000002</c:v>
                </c:pt>
                <c:pt idx="31">
                  <c:v>41996.619579999999</c:v>
                </c:pt>
                <c:pt idx="32">
                  <c:v>41996.623052000003</c:v>
                </c:pt>
                <c:pt idx="33">
                  <c:v>41996.626523999999</c:v>
                </c:pt>
                <c:pt idx="34">
                  <c:v>41996.629996999996</c:v>
                </c:pt>
                <c:pt idx="35">
                  <c:v>41996.633469</c:v>
                </c:pt>
                <c:pt idx="36">
                  <c:v>41996.636940999997</c:v>
                </c:pt>
                <c:pt idx="37">
                  <c:v>41996.640413000001</c:v>
                </c:pt>
                <c:pt idx="38">
                  <c:v>41996.643885999998</c:v>
                </c:pt>
                <c:pt idx="39">
                  <c:v>41996.647358000002</c:v>
                </c:pt>
                <c:pt idx="40">
                  <c:v>41996.650829999999</c:v>
                </c:pt>
                <c:pt idx="41">
                  <c:v>41996.654302000003</c:v>
                </c:pt>
                <c:pt idx="42">
                  <c:v>41996.657775</c:v>
                </c:pt>
                <c:pt idx="43">
                  <c:v>41996.661246999996</c:v>
                </c:pt>
                <c:pt idx="44">
                  <c:v>41996.664719</c:v>
                </c:pt>
                <c:pt idx="45">
                  <c:v>41996.668190999997</c:v>
                </c:pt>
                <c:pt idx="46">
                  <c:v>41996.671664000001</c:v>
                </c:pt>
                <c:pt idx="47">
                  <c:v>41996.675135999998</c:v>
                </c:pt>
                <c:pt idx="48">
                  <c:v>41996.678608000002</c:v>
                </c:pt>
                <c:pt idx="49">
                  <c:v>41996.682080999999</c:v>
                </c:pt>
                <c:pt idx="50">
                  <c:v>41996.685553000003</c:v>
                </c:pt>
                <c:pt idx="51">
                  <c:v>41996.689025</c:v>
                </c:pt>
                <c:pt idx="52">
                  <c:v>41996.692496999996</c:v>
                </c:pt>
                <c:pt idx="53">
                  <c:v>41996.695969</c:v>
                </c:pt>
                <c:pt idx="54">
                  <c:v>41996.699440999997</c:v>
                </c:pt>
                <c:pt idx="55">
                  <c:v>41996.702914000001</c:v>
                </c:pt>
                <c:pt idx="56">
                  <c:v>41996.706385999998</c:v>
                </c:pt>
                <c:pt idx="57">
                  <c:v>41996.709859000002</c:v>
                </c:pt>
                <c:pt idx="58">
                  <c:v>41996.713330999999</c:v>
                </c:pt>
                <c:pt idx="59">
                  <c:v>41996.716803000003</c:v>
                </c:pt>
                <c:pt idx="60">
                  <c:v>41996.720275</c:v>
                </c:pt>
                <c:pt idx="61">
                  <c:v>41996.723746999996</c:v>
                </c:pt>
                <c:pt idx="62">
                  <c:v>41996.727219</c:v>
                </c:pt>
                <c:pt idx="63">
                  <c:v>41996.730690999997</c:v>
                </c:pt>
                <c:pt idx="64">
                  <c:v>41996.734164000001</c:v>
                </c:pt>
                <c:pt idx="65">
                  <c:v>41996.737635999998</c:v>
                </c:pt>
                <c:pt idx="66">
                  <c:v>41996.741108000002</c:v>
                </c:pt>
                <c:pt idx="67">
                  <c:v>41996.744580999999</c:v>
                </c:pt>
                <c:pt idx="68">
                  <c:v>41996.748053000003</c:v>
                </c:pt>
                <c:pt idx="69">
                  <c:v>41996.751525</c:v>
                </c:pt>
                <c:pt idx="70">
                  <c:v>41996.754997999997</c:v>
                </c:pt>
                <c:pt idx="71">
                  <c:v>41996.758470000001</c:v>
                </c:pt>
                <c:pt idx="72">
                  <c:v>41996.761941999997</c:v>
                </c:pt>
                <c:pt idx="73">
                  <c:v>41996.765415000002</c:v>
                </c:pt>
                <c:pt idx="74">
                  <c:v>41996.768886999998</c:v>
                </c:pt>
                <c:pt idx="75">
                  <c:v>41996.772359000002</c:v>
                </c:pt>
                <c:pt idx="76">
                  <c:v>41996.775830999999</c:v>
                </c:pt>
                <c:pt idx="77">
                  <c:v>41996.779303000003</c:v>
                </c:pt>
                <c:pt idx="78">
                  <c:v>41996.782776</c:v>
                </c:pt>
                <c:pt idx="79">
                  <c:v>41996.786247999997</c:v>
                </c:pt>
                <c:pt idx="80">
                  <c:v>41996.789720000001</c:v>
                </c:pt>
                <c:pt idx="81">
                  <c:v>41996.793191999997</c:v>
                </c:pt>
                <c:pt idx="82">
                  <c:v>41996.796664000001</c:v>
                </c:pt>
                <c:pt idx="83">
                  <c:v>41996.800136999998</c:v>
                </c:pt>
                <c:pt idx="84">
                  <c:v>41996.803609000002</c:v>
                </c:pt>
                <c:pt idx="85">
                  <c:v>41996.807081999999</c:v>
                </c:pt>
                <c:pt idx="86">
                  <c:v>41996.810554000003</c:v>
                </c:pt>
                <c:pt idx="87">
                  <c:v>41996.814026</c:v>
                </c:pt>
                <c:pt idx="88">
                  <c:v>41996.817497999997</c:v>
                </c:pt>
                <c:pt idx="89">
                  <c:v>41996.820970000001</c:v>
                </c:pt>
                <c:pt idx="90">
                  <c:v>41996.824441999997</c:v>
                </c:pt>
                <c:pt idx="91">
                  <c:v>41996.827915000002</c:v>
                </c:pt>
                <c:pt idx="92">
                  <c:v>41996.831386999998</c:v>
                </c:pt>
                <c:pt idx="93">
                  <c:v>41996.834859000002</c:v>
                </c:pt>
                <c:pt idx="94">
                  <c:v>41996.838331999999</c:v>
                </c:pt>
                <c:pt idx="95">
                  <c:v>41996.841804000003</c:v>
                </c:pt>
                <c:pt idx="96">
                  <c:v>41996.845277</c:v>
                </c:pt>
                <c:pt idx="97">
                  <c:v>41996.848748999997</c:v>
                </c:pt>
                <c:pt idx="98">
                  <c:v>41996.852221000001</c:v>
                </c:pt>
                <c:pt idx="99">
                  <c:v>41996.855693999998</c:v>
                </c:pt>
                <c:pt idx="100">
                  <c:v>41996.859166000002</c:v>
                </c:pt>
                <c:pt idx="101">
                  <c:v>41996.862637999999</c:v>
                </c:pt>
                <c:pt idx="102">
                  <c:v>41996.866110000003</c:v>
                </c:pt>
                <c:pt idx="103">
                  <c:v>41996.869581999999</c:v>
                </c:pt>
                <c:pt idx="104">
                  <c:v>41996.873054000003</c:v>
                </c:pt>
                <c:pt idx="105">
                  <c:v>41996.876526</c:v>
                </c:pt>
                <c:pt idx="106">
                  <c:v>41996.879998999997</c:v>
                </c:pt>
                <c:pt idx="107">
                  <c:v>41996.883471000001</c:v>
                </c:pt>
                <c:pt idx="108">
                  <c:v>41996.886942999998</c:v>
                </c:pt>
                <c:pt idx="109">
                  <c:v>41996.890416000002</c:v>
                </c:pt>
                <c:pt idx="110">
                  <c:v>41996.893887999999</c:v>
                </c:pt>
                <c:pt idx="111">
                  <c:v>41996.897360000003</c:v>
                </c:pt>
                <c:pt idx="112">
                  <c:v>41996.900833</c:v>
                </c:pt>
                <c:pt idx="113">
                  <c:v>41996.904304999996</c:v>
                </c:pt>
                <c:pt idx="114">
                  <c:v>41996.907777</c:v>
                </c:pt>
                <c:pt idx="115">
                  <c:v>41996.911248999997</c:v>
                </c:pt>
                <c:pt idx="116">
                  <c:v>41996.914721000001</c:v>
                </c:pt>
                <c:pt idx="117">
                  <c:v>41996.918192999998</c:v>
                </c:pt>
                <c:pt idx="118">
                  <c:v>41996.921666000002</c:v>
                </c:pt>
                <c:pt idx="119">
                  <c:v>41996.925137999999</c:v>
                </c:pt>
                <c:pt idx="120">
                  <c:v>41996.928610000003</c:v>
                </c:pt>
                <c:pt idx="121">
                  <c:v>41996.932083</c:v>
                </c:pt>
                <c:pt idx="122">
                  <c:v>41996.935554999996</c:v>
                </c:pt>
                <c:pt idx="123">
                  <c:v>41996.939027</c:v>
                </c:pt>
                <c:pt idx="124">
                  <c:v>41996.942499999997</c:v>
                </c:pt>
                <c:pt idx="125">
                  <c:v>41996.945972000001</c:v>
                </c:pt>
                <c:pt idx="126">
                  <c:v>41996.949444999998</c:v>
                </c:pt>
                <c:pt idx="127">
                  <c:v>41996.952917000002</c:v>
                </c:pt>
                <c:pt idx="128">
                  <c:v>41996.956388999999</c:v>
                </c:pt>
                <c:pt idx="129">
                  <c:v>41996.959861000003</c:v>
                </c:pt>
                <c:pt idx="130">
                  <c:v>41996.963333</c:v>
                </c:pt>
                <c:pt idx="131">
                  <c:v>41996.966804999996</c:v>
                </c:pt>
                <c:pt idx="132">
                  <c:v>41996.970277</c:v>
                </c:pt>
                <c:pt idx="133">
                  <c:v>41996.973749999997</c:v>
                </c:pt>
                <c:pt idx="134">
                  <c:v>41996.977222000001</c:v>
                </c:pt>
                <c:pt idx="135">
                  <c:v>41996.980694999998</c:v>
                </c:pt>
                <c:pt idx="136">
                  <c:v>41996.984167000002</c:v>
                </c:pt>
                <c:pt idx="137">
                  <c:v>41996.987638999999</c:v>
                </c:pt>
                <c:pt idx="138">
                  <c:v>41996.991112000003</c:v>
                </c:pt>
                <c:pt idx="139">
                  <c:v>41996.994584</c:v>
                </c:pt>
                <c:pt idx="140">
                  <c:v>41996.998055999997</c:v>
                </c:pt>
                <c:pt idx="141">
                  <c:v>41997.001528000001</c:v>
                </c:pt>
                <c:pt idx="142">
                  <c:v>41997.004999999997</c:v>
                </c:pt>
                <c:pt idx="143">
                  <c:v>41997.008472000001</c:v>
                </c:pt>
                <c:pt idx="144">
                  <c:v>41997.011943999998</c:v>
                </c:pt>
                <c:pt idx="145">
                  <c:v>41997.015416000002</c:v>
                </c:pt>
                <c:pt idx="146">
                  <c:v>41997.018887999999</c:v>
                </c:pt>
                <c:pt idx="147">
                  <c:v>41997.022361000003</c:v>
                </c:pt>
                <c:pt idx="148">
                  <c:v>41997.025833</c:v>
                </c:pt>
                <c:pt idx="149">
                  <c:v>41997.029304999996</c:v>
                </c:pt>
                <c:pt idx="150">
                  <c:v>41997.032778000001</c:v>
                </c:pt>
                <c:pt idx="151">
                  <c:v>41997.036249999997</c:v>
                </c:pt>
                <c:pt idx="152">
                  <c:v>41997.039722000001</c:v>
                </c:pt>
                <c:pt idx="153">
                  <c:v>41997.043194999998</c:v>
                </c:pt>
                <c:pt idx="154">
                  <c:v>41997.046667000002</c:v>
                </c:pt>
                <c:pt idx="155">
                  <c:v>41997.050138999999</c:v>
                </c:pt>
                <c:pt idx="156">
                  <c:v>41997.053611000003</c:v>
                </c:pt>
                <c:pt idx="157">
                  <c:v>41997.057083</c:v>
                </c:pt>
                <c:pt idx="158">
                  <c:v>41997.060554999996</c:v>
                </c:pt>
                <c:pt idx="159">
                  <c:v>41997.064027</c:v>
                </c:pt>
                <c:pt idx="160">
                  <c:v>41997.067499999997</c:v>
                </c:pt>
                <c:pt idx="161">
                  <c:v>41997.070972000001</c:v>
                </c:pt>
                <c:pt idx="162">
                  <c:v>41997.074443999998</c:v>
                </c:pt>
                <c:pt idx="163">
                  <c:v>41997.077917000002</c:v>
                </c:pt>
                <c:pt idx="164">
                  <c:v>41997.081388999999</c:v>
                </c:pt>
                <c:pt idx="165">
                  <c:v>41997.084861000003</c:v>
                </c:pt>
                <c:pt idx="166">
                  <c:v>41997.088334</c:v>
                </c:pt>
                <c:pt idx="167">
                  <c:v>41997.091805999997</c:v>
                </c:pt>
                <c:pt idx="168">
                  <c:v>41997.095279000001</c:v>
                </c:pt>
                <c:pt idx="169">
                  <c:v>41997.098750999998</c:v>
                </c:pt>
                <c:pt idx="170">
                  <c:v>41997.102223000002</c:v>
                </c:pt>
                <c:pt idx="171">
                  <c:v>41997.105695999999</c:v>
                </c:pt>
                <c:pt idx="172">
                  <c:v>41997.109168000003</c:v>
                </c:pt>
                <c:pt idx="173">
                  <c:v>41997.112639999999</c:v>
                </c:pt>
                <c:pt idx="174">
                  <c:v>41997.116112999996</c:v>
                </c:pt>
                <c:pt idx="175">
                  <c:v>41997.119585</c:v>
                </c:pt>
                <c:pt idx="176">
                  <c:v>41997.123057999997</c:v>
                </c:pt>
                <c:pt idx="177">
                  <c:v>41997.126530000001</c:v>
                </c:pt>
                <c:pt idx="178">
                  <c:v>41997.130001999998</c:v>
                </c:pt>
                <c:pt idx="179">
                  <c:v>41997.133475000002</c:v>
                </c:pt>
                <c:pt idx="180">
                  <c:v>41997.136946999999</c:v>
                </c:pt>
                <c:pt idx="181">
                  <c:v>41997.140419000003</c:v>
                </c:pt>
                <c:pt idx="182">
                  <c:v>41997.143891</c:v>
                </c:pt>
                <c:pt idx="183">
                  <c:v>41997.147362000003</c:v>
                </c:pt>
                <c:pt idx="184">
                  <c:v>41997.150834</c:v>
                </c:pt>
                <c:pt idx="185">
                  <c:v>41997.154305999997</c:v>
                </c:pt>
                <c:pt idx="186">
                  <c:v>41997.157778000001</c:v>
                </c:pt>
                <c:pt idx="187">
                  <c:v>41997.161249999997</c:v>
                </c:pt>
                <c:pt idx="188">
                  <c:v>41997.164723000002</c:v>
                </c:pt>
                <c:pt idx="189">
                  <c:v>41997.168194999998</c:v>
                </c:pt>
                <c:pt idx="190">
                  <c:v>41997.171667000002</c:v>
                </c:pt>
                <c:pt idx="191">
                  <c:v>41997.175139999999</c:v>
                </c:pt>
                <c:pt idx="192">
                  <c:v>41997.178612000003</c:v>
                </c:pt>
                <c:pt idx="193">
                  <c:v>41997.182084</c:v>
                </c:pt>
                <c:pt idx="194">
                  <c:v>41997.185556999997</c:v>
                </c:pt>
                <c:pt idx="195">
                  <c:v>41997.189029000001</c:v>
                </c:pt>
                <c:pt idx="196">
                  <c:v>41997.192500999998</c:v>
                </c:pt>
                <c:pt idx="197">
                  <c:v>41997.195974000002</c:v>
                </c:pt>
                <c:pt idx="198">
                  <c:v>41997.199445999999</c:v>
                </c:pt>
                <c:pt idx="199">
                  <c:v>41997.202919000003</c:v>
                </c:pt>
                <c:pt idx="200">
                  <c:v>41997.206391</c:v>
                </c:pt>
                <c:pt idx="201">
                  <c:v>41997.209862999996</c:v>
                </c:pt>
                <c:pt idx="202">
                  <c:v>41997.213336000001</c:v>
                </c:pt>
                <c:pt idx="203">
                  <c:v>41997.216807999997</c:v>
                </c:pt>
                <c:pt idx="204">
                  <c:v>41997.220280000001</c:v>
                </c:pt>
                <c:pt idx="205">
                  <c:v>41997.223752999998</c:v>
                </c:pt>
                <c:pt idx="206">
                  <c:v>41997.227225000002</c:v>
                </c:pt>
                <c:pt idx="207">
                  <c:v>41997.230697999999</c:v>
                </c:pt>
                <c:pt idx="208">
                  <c:v>41997.234170000003</c:v>
                </c:pt>
                <c:pt idx="209">
                  <c:v>41997.237642</c:v>
                </c:pt>
                <c:pt idx="210">
                  <c:v>41997.241112999996</c:v>
                </c:pt>
                <c:pt idx="211">
                  <c:v>41997.244585</c:v>
                </c:pt>
                <c:pt idx="212">
                  <c:v>41997.248056999997</c:v>
                </c:pt>
                <c:pt idx="213">
                  <c:v>41997.251529000001</c:v>
                </c:pt>
                <c:pt idx="214">
                  <c:v>41997.255000999998</c:v>
                </c:pt>
                <c:pt idx="215">
                  <c:v>41997.258473000002</c:v>
                </c:pt>
                <c:pt idx="216">
                  <c:v>41997.261945999999</c:v>
                </c:pt>
                <c:pt idx="217">
                  <c:v>41997.265418000003</c:v>
                </c:pt>
                <c:pt idx="218">
                  <c:v>41997.268889999999</c:v>
                </c:pt>
                <c:pt idx="219">
                  <c:v>41997.272362999996</c:v>
                </c:pt>
                <c:pt idx="220">
                  <c:v>41997.275835</c:v>
                </c:pt>
                <c:pt idx="221">
                  <c:v>41997.279307999997</c:v>
                </c:pt>
                <c:pt idx="222">
                  <c:v>41997.282780000001</c:v>
                </c:pt>
                <c:pt idx="223">
                  <c:v>41997.286251999998</c:v>
                </c:pt>
                <c:pt idx="224">
                  <c:v>41997.289725000002</c:v>
                </c:pt>
                <c:pt idx="225">
                  <c:v>41997.293196999999</c:v>
                </c:pt>
                <c:pt idx="226">
                  <c:v>41997.296669000003</c:v>
                </c:pt>
                <c:pt idx="227">
                  <c:v>41997.300142</c:v>
                </c:pt>
                <c:pt idx="228">
                  <c:v>41997.303613999997</c:v>
                </c:pt>
                <c:pt idx="229">
                  <c:v>41997.307087000001</c:v>
                </c:pt>
                <c:pt idx="230">
                  <c:v>41997.310558999998</c:v>
                </c:pt>
                <c:pt idx="231">
                  <c:v>41997.314031000002</c:v>
                </c:pt>
                <c:pt idx="232">
                  <c:v>41997.317503999999</c:v>
                </c:pt>
                <c:pt idx="233">
                  <c:v>41997.320976000003</c:v>
                </c:pt>
                <c:pt idx="234">
                  <c:v>41997.324447999999</c:v>
                </c:pt>
                <c:pt idx="235">
                  <c:v>41997.327920999996</c:v>
                </c:pt>
                <c:pt idx="236">
                  <c:v>41997.331393</c:v>
                </c:pt>
                <c:pt idx="237">
                  <c:v>41997.334864999997</c:v>
                </c:pt>
                <c:pt idx="238">
                  <c:v>41997.338336000001</c:v>
                </c:pt>
                <c:pt idx="239">
                  <c:v>41997.341807999997</c:v>
                </c:pt>
                <c:pt idx="240">
                  <c:v>41997.345280000001</c:v>
                </c:pt>
                <c:pt idx="241">
                  <c:v>41997.348751999998</c:v>
                </c:pt>
                <c:pt idx="242">
                  <c:v>41997.352224000002</c:v>
                </c:pt>
                <c:pt idx="243">
                  <c:v>41997.355695999999</c:v>
                </c:pt>
                <c:pt idx="244">
                  <c:v>41997.359169000003</c:v>
                </c:pt>
                <c:pt idx="245">
                  <c:v>41997.362641</c:v>
                </c:pt>
                <c:pt idx="246">
                  <c:v>41997.366112999996</c:v>
                </c:pt>
                <c:pt idx="247">
                  <c:v>41997.369586000001</c:v>
                </c:pt>
                <c:pt idx="248">
                  <c:v>41997.373057999997</c:v>
                </c:pt>
                <c:pt idx="249">
                  <c:v>41997.376530000001</c:v>
                </c:pt>
                <c:pt idx="250">
                  <c:v>41997.380002999998</c:v>
                </c:pt>
                <c:pt idx="251">
                  <c:v>41997.383475000002</c:v>
                </c:pt>
                <c:pt idx="252">
                  <c:v>41997.386947999999</c:v>
                </c:pt>
                <c:pt idx="253">
                  <c:v>41997.390420000003</c:v>
                </c:pt>
                <c:pt idx="254">
                  <c:v>41997.393892</c:v>
                </c:pt>
                <c:pt idx="255">
                  <c:v>41997.397364999997</c:v>
                </c:pt>
                <c:pt idx="256">
                  <c:v>41997.400837000001</c:v>
                </c:pt>
                <c:pt idx="257">
                  <c:v>41997.404308999998</c:v>
                </c:pt>
                <c:pt idx="258">
                  <c:v>41997.407782000002</c:v>
                </c:pt>
                <c:pt idx="259">
                  <c:v>41997.411253999999</c:v>
                </c:pt>
                <c:pt idx="260">
                  <c:v>41997.414727000003</c:v>
                </c:pt>
                <c:pt idx="261">
                  <c:v>41997.418199</c:v>
                </c:pt>
                <c:pt idx="262">
                  <c:v>41997.421670999996</c:v>
                </c:pt>
                <c:pt idx="263">
                  <c:v>41997.425144000001</c:v>
                </c:pt>
                <c:pt idx="264">
                  <c:v>41997.428614999997</c:v>
                </c:pt>
                <c:pt idx="265">
                  <c:v>41997.432087000001</c:v>
                </c:pt>
                <c:pt idx="266">
                  <c:v>41997.435558999998</c:v>
                </c:pt>
                <c:pt idx="267">
                  <c:v>41997.439031000002</c:v>
                </c:pt>
                <c:pt idx="268">
                  <c:v>41997.442502999998</c:v>
                </c:pt>
                <c:pt idx="269">
                  <c:v>41997.445975000002</c:v>
                </c:pt>
                <c:pt idx="270">
                  <c:v>41997.449446999999</c:v>
                </c:pt>
                <c:pt idx="271">
                  <c:v>41997.452920000003</c:v>
                </c:pt>
                <c:pt idx="272">
                  <c:v>41997.456392</c:v>
                </c:pt>
                <c:pt idx="273">
                  <c:v>41997.459863999997</c:v>
                </c:pt>
                <c:pt idx="274">
                  <c:v>41997.463337000001</c:v>
                </c:pt>
                <c:pt idx="275">
                  <c:v>41997.466808999998</c:v>
                </c:pt>
                <c:pt idx="276">
                  <c:v>41997.470281000002</c:v>
                </c:pt>
                <c:pt idx="277">
                  <c:v>41997.473753999999</c:v>
                </c:pt>
                <c:pt idx="278">
                  <c:v>41997.477226000003</c:v>
                </c:pt>
                <c:pt idx="279">
                  <c:v>41997.480697999999</c:v>
                </c:pt>
                <c:pt idx="280">
                  <c:v>41997.484170999996</c:v>
                </c:pt>
                <c:pt idx="281">
                  <c:v>41997.487643</c:v>
                </c:pt>
                <c:pt idx="282">
                  <c:v>41997.491115999997</c:v>
                </c:pt>
                <c:pt idx="283">
                  <c:v>41997.494588000001</c:v>
                </c:pt>
                <c:pt idx="284">
                  <c:v>41997.498059999998</c:v>
                </c:pt>
                <c:pt idx="285">
                  <c:v>41997.501533000002</c:v>
                </c:pt>
                <c:pt idx="286">
                  <c:v>41997.505004999999</c:v>
                </c:pt>
                <c:pt idx="287">
                  <c:v>41997.508477000003</c:v>
                </c:pt>
                <c:pt idx="288">
                  <c:v>41997.51195</c:v>
                </c:pt>
                <c:pt idx="289">
                  <c:v>41997.515421999997</c:v>
                </c:pt>
                <c:pt idx="290">
                  <c:v>41997.518895000001</c:v>
                </c:pt>
                <c:pt idx="291">
                  <c:v>41997.522366999998</c:v>
                </c:pt>
                <c:pt idx="292">
                  <c:v>41997.525838000001</c:v>
                </c:pt>
                <c:pt idx="293">
                  <c:v>41997.529309999998</c:v>
                </c:pt>
                <c:pt idx="294">
                  <c:v>41997.532782000002</c:v>
                </c:pt>
                <c:pt idx="295">
                  <c:v>41997.536253999999</c:v>
                </c:pt>
                <c:pt idx="296">
                  <c:v>41997.539726000003</c:v>
                </c:pt>
                <c:pt idx="297">
                  <c:v>41997.543197999999</c:v>
                </c:pt>
                <c:pt idx="298">
                  <c:v>41997.546670000003</c:v>
                </c:pt>
                <c:pt idx="299">
                  <c:v>41997.550143</c:v>
                </c:pt>
                <c:pt idx="300">
                  <c:v>41997.553614999997</c:v>
                </c:pt>
                <c:pt idx="301">
                  <c:v>41997.557088000001</c:v>
                </c:pt>
                <c:pt idx="302">
                  <c:v>41997.560559999998</c:v>
                </c:pt>
                <c:pt idx="303">
                  <c:v>41997.564032000002</c:v>
                </c:pt>
                <c:pt idx="304">
                  <c:v>41997.567504999999</c:v>
                </c:pt>
                <c:pt idx="305">
                  <c:v>41997.570977000003</c:v>
                </c:pt>
                <c:pt idx="306">
                  <c:v>41997.574449</c:v>
                </c:pt>
                <c:pt idx="307">
                  <c:v>41997.577921999997</c:v>
                </c:pt>
                <c:pt idx="308">
                  <c:v>41997.581394000001</c:v>
                </c:pt>
                <c:pt idx="309">
                  <c:v>41997.584865999997</c:v>
                </c:pt>
                <c:pt idx="310">
                  <c:v>41997.588339000002</c:v>
                </c:pt>
                <c:pt idx="311">
                  <c:v>41997.591810999998</c:v>
                </c:pt>
                <c:pt idx="312">
                  <c:v>41997.595284000003</c:v>
                </c:pt>
                <c:pt idx="313">
                  <c:v>41997.598755999999</c:v>
                </c:pt>
                <c:pt idx="314">
                  <c:v>41997.602228000003</c:v>
                </c:pt>
                <c:pt idx="315">
                  <c:v>41997.605701</c:v>
                </c:pt>
                <c:pt idx="316">
                  <c:v>41997.609172999997</c:v>
                </c:pt>
                <c:pt idx="317">
                  <c:v>41997.612645000001</c:v>
                </c:pt>
                <c:pt idx="318">
                  <c:v>41997.616117999998</c:v>
                </c:pt>
                <c:pt idx="319">
                  <c:v>41997.619589000002</c:v>
                </c:pt>
                <c:pt idx="320">
                  <c:v>41997.623060999998</c:v>
                </c:pt>
                <c:pt idx="321">
                  <c:v>41997.626533000002</c:v>
                </c:pt>
                <c:pt idx="322">
                  <c:v>41997.630004999999</c:v>
                </c:pt>
                <c:pt idx="323">
                  <c:v>41997.633477000003</c:v>
                </c:pt>
                <c:pt idx="324">
                  <c:v>41997.636949</c:v>
                </c:pt>
                <c:pt idx="325">
                  <c:v>41997.640420999996</c:v>
                </c:pt>
                <c:pt idx="326">
                  <c:v>41997.643894000001</c:v>
                </c:pt>
                <c:pt idx="327">
                  <c:v>41997.647365999997</c:v>
                </c:pt>
                <c:pt idx="328">
                  <c:v>41997.650838000001</c:v>
                </c:pt>
                <c:pt idx="329">
                  <c:v>41997.654310999998</c:v>
                </c:pt>
                <c:pt idx="330">
                  <c:v>41997.657783000002</c:v>
                </c:pt>
                <c:pt idx="331">
                  <c:v>41997.661254999999</c:v>
                </c:pt>
                <c:pt idx="332">
                  <c:v>41997.664728000003</c:v>
                </c:pt>
                <c:pt idx="333">
                  <c:v>41997.6682</c:v>
                </c:pt>
                <c:pt idx="334">
                  <c:v>41997.671672999997</c:v>
                </c:pt>
                <c:pt idx="335">
                  <c:v>41997.675145000001</c:v>
                </c:pt>
                <c:pt idx="336">
                  <c:v>41997.678616999998</c:v>
                </c:pt>
                <c:pt idx="337">
                  <c:v>41997.682090000002</c:v>
                </c:pt>
                <c:pt idx="338">
                  <c:v>41997.685561999999</c:v>
                </c:pt>
                <c:pt idx="339">
                  <c:v>41997.689034000003</c:v>
                </c:pt>
                <c:pt idx="340">
                  <c:v>41997.692507</c:v>
                </c:pt>
                <c:pt idx="341">
                  <c:v>41997.695978999996</c:v>
                </c:pt>
                <c:pt idx="342">
                  <c:v>41997.699452000001</c:v>
                </c:pt>
                <c:pt idx="343">
                  <c:v>41997.702923999997</c:v>
                </c:pt>
                <c:pt idx="344">
                  <c:v>41997.706396000001</c:v>
                </c:pt>
                <c:pt idx="345">
                  <c:v>41997.709868999998</c:v>
                </c:pt>
                <c:pt idx="346">
                  <c:v>41997.713341000002</c:v>
                </c:pt>
                <c:pt idx="347">
                  <c:v>41997.716812999999</c:v>
                </c:pt>
                <c:pt idx="348">
                  <c:v>41997.720286000003</c:v>
                </c:pt>
                <c:pt idx="349">
                  <c:v>41997.723758</c:v>
                </c:pt>
                <c:pt idx="350">
                  <c:v>41997.727230999997</c:v>
                </c:pt>
                <c:pt idx="351">
                  <c:v>41997.730703000001</c:v>
                </c:pt>
                <c:pt idx="352">
                  <c:v>41997.734174999998</c:v>
                </c:pt>
                <c:pt idx="353">
                  <c:v>41997.737648000002</c:v>
                </c:pt>
                <c:pt idx="354">
                  <c:v>41997.741119999999</c:v>
                </c:pt>
                <c:pt idx="355">
                  <c:v>41997.744592000003</c:v>
                </c:pt>
                <c:pt idx="356">
                  <c:v>41997.748065</c:v>
                </c:pt>
                <c:pt idx="357">
                  <c:v>41997.751536999996</c:v>
                </c:pt>
                <c:pt idx="358">
                  <c:v>41997.755010000001</c:v>
                </c:pt>
                <c:pt idx="359">
                  <c:v>41997.758481999997</c:v>
                </c:pt>
                <c:pt idx="360">
                  <c:v>41997.761954000001</c:v>
                </c:pt>
                <c:pt idx="361">
                  <c:v>41997.765426999998</c:v>
                </c:pt>
                <c:pt idx="362">
                  <c:v>41997.768899000002</c:v>
                </c:pt>
                <c:pt idx="363">
                  <c:v>41997.772370999999</c:v>
                </c:pt>
                <c:pt idx="364">
                  <c:v>41997.775844000003</c:v>
                </c:pt>
                <c:pt idx="365">
                  <c:v>41997.779316</c:v>
                </c:pt>
                <c:pt idx="366">
                  <c:v>41997.782787999997</c:v>
                </c:pt>
                <c:pt idx="367">
                  <c:v>41997.786261000001</c:v>
                </c:pt>
                <c:pt idx="368">
                  <c:v>41997.789732999998</c:v>
                </c:pt>
                <c:pt idx="369">
                  <c:v>41997.793206000002</c:v>
                </c:pt>
                <c:pt idx="370">
                  <c:v>41997.796677999999</c:v>
                </c:pt>
                <c:pt idx="371">
                  <c:v>41997.800150000003</c:v>
                </c:pt>
                <c:pt idx="372">
                  <c:v>41997.803623</c:v>
                </c:pt>
                <c:pt idx="373">
                  <c:v>41997.807094000003</c:v>
                </c:pt>
                <c:pt idx="374">
                  <c:v>41997.810562999999</c:v>
                </c:pt>
                <c:pt idx="375">
                  <c:v>41997.814034000003</c:v>
                </c:pt>
                <c:pt idx="376">
                  <c:v>41997.817505999999</c:v>
                </c:pt>
                <c:pt idx="377">
                  <c:v>41997.820978000003</c:v>
                </c:pt>
                <c:pt idx="378">
                  <c:v>41997.82445</c:v>
                </c:pt>
                <c:pt idx="379">
                  <c:v>41997.827921999997</c:v>
                </c:pt>
                <c:pt idx="380">
                  <c:v>41997.831394000001</c:v>
                </c:pt>
                <c:pt idx="381">
                  <c:v>41997.834865999997</c:v>
                </c:pt>
                <c:pt idx="382">
                  <c:v>41997.838338000001</c:v>
                </c:pt>
                <c:pt idx="383">
                  <c:v>41997.841809999998</c:v>
                </c:pt>
                <c:pt idx="384">
                  <c:v>41997.845282000002</c:v>
                </c:pt>
                <c:pt idx="385">
                  <c:v>41997.848753999999</c:v>
                </c:pt>
                <c:pt idx="386">
                  <c:v>41997.852226000003</c:v>
                </c:pt>
                <c:pt idx="387">
                  <c:v>41997.855697999999</c:v>
                </c:pt>
                <c:pt idx="388">
                  <c:v>41997.859170999996</c:v>
                </c:pt>
                <c:pt idx="389">
                  <c:v>41997.862643</c:v>
                </c:pt>
                <c:pt idx="390">
                  <c:v>41997.866114999997</c:v>
                </c:pt>
                <c:pt idx="391">
                  <c:v>41997.869587000001</c:v>
                </c:pt>
                <c:pt idx="392">
                  <c:v>41997.873058999998</c:v>
                </c:pt>
                <c:pt idx="393">
                  <c:v>41997.876531000002</c:v>
                </c:pt>
                <c:pt idx="394">
                  <c:v>41997.880002999998</c:v>
                </c:pt>
                <c:pt idx="395">
                  <c:v>41997.883475000002</c:v>
                </c:pt>
                <c:pt idx="396">
                  <c:v>41997.886946999999</c:v>
                </c:pt>
                <c:pt idx="397">
                  <c:v>41997.890419000003</c:v>
                </c:pt>
                <c:pt idx="398">
                  <c:v>41997.893891</c:v>
                </c:pt>
                <c:pt idx="399">
                  <c:v>41997.897362999996</c:v>
                </c:pt>
                <c:pt idx="400">
                  <c:v>41997.900835</c:v>
                </c:pt>
                <c:pt idx="401">
                  <c:v>41997.904306999997</c:v>
                </c:pt>
                <c:pt idx="402">
                  <c:v>41997.907779000001</c:v>
                </c:pt>
                <c:pt idx="403">
                  <c:v>41997.911250999998</c:v>
                </c:pt>
                <c:pt idx="404">
                  <c:v>41997.914723000002</c:v>
                </c:pt>
                <c:pt idx="405">
                  <c:v>41997.918194999998</c:v>
                </c:pt>
                <c:pt idx="406">
                  <c:v>41997.921667000002</c:v>
                </c:pt>
                <c:pt idx="407">
                  <c:v>41997.925138999999</c:v>
                </c:pt>
                <c:pt idx="408">
                  <c:v>41997.928611000003</c:v>
                </c:pt>
                <c:pt idx="409">
                  <c:v>41997.932083</c:v>
                </c:pt>
                <c:pt idx="410">
                  <c:v>41997.935554999996</c:v>
                </c:pt>
                <c:pt idx="411">
                  <c:v>41997.939027</c:v>
                </c:pt>
                <c:pt idx="412">
                  <c:v>41997.942498999997</c:v>
                </c:pt>
                <c:pt idx="413">
                  <c:v>41997.945971000001</c:v>
                </c:pt>
                <c:pt idx="414">
                  <c:v>41997.949442999998</c:v>
                </c:pt>
                <c:pt idx="415">
                  <c:v>41997.952915000002</c:v>
                </c:pt>
                <c:pt idx="416">
                  <c:v>41997.956386999998</c:v>
                </c:pt>
                <c:pt idx="417">
                  <c:v>41997.959859000002</c:v>
                </c:pt>
                <c:pt idx="418">
                  <c:v>41997.963330999999</c:v>
                </c:pt>
                <c:pt idx="419">
                  <c:v>41997.966803000003</c:v>
                </c:pt>
                <c:pt idx="420">
                  <c:v>41997.970275</c:v>
                </c:pt>
                <c:pt idx="421">
                  <c:v>41997.973746999996</c:v>
                </c:pt>
                <c:pt idx="422">
                  <c:v>41997.977219</c:v>
                </c:pt>
                <c:pt idx="423">
                  <c:v>41997.980690999997</c:v>
                </c:pt>
                <c:pt idx="424">
                  <c:v>41997.984163000001</c:v>
                </c:pt>
                <c:pt idx="425">
                  <c:v>41997.987634999998</c:v>
                </c:pt>
                <c:pt idx="426">
                  <c:v>41997.991107000002</c:v>
                </c:pt>
                <c:pt idx="427">
                  <c:v>41997.994578999998</c:v>
                </c:pt>
                <c:pt idx="428">
                  <c:v>41997.998054999996</c:v>
                </c:pt>
                <c:pt idx="429">
                  <c:v>41998.001533000002</c:v>
                </c:pt>
                <c:pt idx="430">
                  <c:v>41998.005005999999</c:v>
                </c:pt>
                <c:pt idx="431">
                  <c:v>41998.008478999996</c:v>
                </c:pt>
                <c:pt idx="432">
                  <c:v>41998.011952000001</c:v>
                </c:pt>
                <c:pt idx="433">
                  <c:v>41998.015423999997</c:v>
                </c:pt>
                <c:pt idx="434">
                  <c:v>41998.018897000002</c:v>
                </c:pt>
                <c:pt idx="435">
                  <c:v>41998.022368999998</c:v>
                </c:pt>
                <c:pt idx="436">
                  <c:v>41998.025841000002</c:v>
                </c:pt>
                <c:pt idx="437">
                  <c:v>41998.029313999999</c:v>
                </c:pt>
                <c:pt idx="438">
                  <c:v>41998.032786000003</c:v>
                </c:pt>
                <c:pt idx="439">
                  <c:v>41998.036258</c:v>
                </c:pt>
                <c:pt idx="440">
                  <c:v>41998.039730999997</c:v>
                </c:pt>
                <c:pt idx="441">
                  <c:v>41998.043203000001</c:v>
                </c:pt>
                <c:pt idx="442">
                  <c:v>41998.046675999998</c:v>
                </c:pt>
                <c:pt idx="443">
                  <c:v>41998.050148000002</c:v>
                </c:pt>
                <c:pt idx="444">
                  <c:v>41998.053619999999</c:v>
                </c:pt>
                <c:pt idx="445">
                  <c:v>41998.057093000003</c:v>
                </c:pt>
                <c:pt idx="446">
                  <c:v>41998.060565</c:v>
                </c:pt>
                <c:pt idx="447">
                  <c:v>41998.064036999996</c:v>
                </c:pt>
                <c:pt idx="448">
                  <c:v>41998.067510000001</c:v>
                </c:pt>
                <c:pt idx="449">
                  <c:v>41998.070981999997</c:v>
                </c:pt>
                <c:pt idx="450">
                  <c:v>41998.074455000002</c:v>
                </c:pt>
                <c:pt idx="451">
                  <c:v>41998.077926999998</c:v>
                </c:pt>
                <c:pt idx="452">
                  <c:v>41998.081399000002</c:v>
                </c:pt>
                <c:pt idx="453">
                  <c:v>41998.084871999999</c:v>
                </c:pt>
                <c:pt idx="454">
                  <c:v>41998.088344000003</c:v>
                </c:pt>
                <c:pt idx="455">
                  <c:v>41998.091816</c:v>
                </c:pt>
                <c:pt idx="456">
                  <c:v>41998.095288999997</c:v>
                </c:pt>
                <c:pt idx="457">
                  <c:v>41998.098761000001</c:v>
                </c:pt>
                <c:pt idx="458">
                  <c:v>41998.102233999998</c:v>
                </c:pt>
                <c:pt idx="459">
                  <c:v>41998.105706000002</c:v>
                </c:pt>
                <c:pt idx="460">
                  <c:v>41998.109177999999</c:v>
                </c:pt>
                <c:pt idx="461">
                  <c:v>41998.112651000003</c:v>
                </c:pt>
                <c:pt idx="462">
                  <c:v>41998.116123</c:v>
                </c:pt>
                <c:pt idx="463">
                  <c:v>41998.119594999996</c:v>
                </c:pt>
                <c:pt idx="464">
                  <c:v>41998.123068000001</c:v>
                </c:pt>
                <c:pt idx="465">
                  <c:v>41998.126539999997</c:v>
                </c:pt>
                <c:pt idx="466">
                  <c:v>41998.130012000001</c:v>
                </c:pt>
                <c:pt idx="467">
                  <c:v>41998.133484999998</c:v>
                </c:pt>
                <c:pt idx="468">
                  <c:v>41998.136957000002</c:v>
                </c:pt>
                <c:pt idx="469">
                  <c:v>41998.140429999999</c:v>
                </c:pt>
                <c:pt idx="470">
                  <c:v>41998.143902000003</c:v>
                </c:pt>
                <c:pt idx="471">
                  <c:v>41998.147374</c:v>
                </c:pt>
                <c:pt idx="472">
                  <c:v>41998.150846999997</c:v>
                </c:pt>
                <c:pt idx="473">
                  <c:v>41998.154319000001</c:v>
                </c:pt>
                <c:pt idx="474">
                  <c:v>41998.157790999998</c:v>
                </c:pt>
                <c:pt idx="475">
                  <c:v>41998.161264000002</c:v>
                </c:pt>
                <c:pt idx="476">
                  <c:v>41998.164735999999</c:v>
                </c:pt>
                <c:pt idx="477">
                  <c:v>41998.168209000003</c:v>
                </c:pt>
                <c:pt idx="478">
                  <c:v>41998.171681</c:v>
                </c:pt>
                <c:pt idx="479">
                  <c:v>41998.175152999996</c:v>
                </c:pt>
                <c:pt idx="480">
                  <c:v>41998.178626000001</c:v>
                </c:pt>
                <c:pt idx="481">
                  <c:v>41998.182097999997</c:v>
                </c:pt>
                <c:pt idx="482">
                  <c:v>41998.185570000001</c:v>
                </c:pt>
                <c:pt idx="483">
                  <c:v>41998.189038999997</c:v>
                </c:pt>
                <c:pt idx="484">
                  <c:v>41998.192510000001</c:v>
                </c:pt>
                <c:pt idx="485">
                  <c:v>41998.195981999997</c:v>
                </c:pt>
                <c:pt idx="486">
                  <c:v>41998.199454000001</c:v>
                </c:pt>
                <c:pt idx="487">
                  <c:v>41998.202925999998</c:v>
                </c:pt>
                <c:pt idx="488">
                  <c:v>41998.206398000002</c:v>
                </c:pt>
                <c:pt idx="489">
                  <c:v>41998.209869999999</c:v>
                </c:pt>
                <c:pt idx="490">
                  <c:v>41998.213342000003</c:v>
                </c:pt>
                <c:pt idx="491">
                  <c:v>41998.216815</c:v>
                </c:pt>
                <c:pt idx="492">
                  <c:v>41998.220286999996</c:v>
                </c:pt>
                <c:pt idx="493">
                  <c:v>41998.223760000001</c:v>
                </c:pt>
                <c:pt idx="494">
                  <c:v>41998.227231999997</c:v>
                </c:pt>
                <c:pt idx="495">
                  <c:v>41998.230704000001</c:v>
                </c:pt>
                <c:pt idx="496">
                  <c:v>41998.234176999998</c:v>
                </c:pt>
                <c:pt idx="497">
                  <c:v>41998.237649000002</c:v>
                </c:pt>
                <c:pt idx="498">
                  <c:v>41998.241120999999</c:v>
                </c:pt>
                <c:pt idx="499">
                  <c:v>41998.244594000003</c:v>
                </c:pt>
                <c:pt idx="500">
                  <c:v>41998.248066</c:v>
                </c:pt>
                <c:pt idx="501">
                  <c:v>41998.251538999997</c:v>
                </c:pt>
                <c:pt idx="502">
                  <c:v>41998.255011000001</c:v>
                </c:pt>
                <c:pt idx="503">
                  <c:v>41998.258482999998</c:v>
                </c:pt>
                <c:pt idx="504">
                  <c:v>41998.261956000002</c:v>
                </c:pt>
                <c:pt idx="505">
                  <c:v>41998.265427999999</c:v>
                </c:pt>
                <c:pt idx="506">
                  <c:v>41998.268900000003</c:v>
                </c:pt>
                <c:pt idx="507">
                  <c:v>41998.272373</c:v>
                </c:pt>
                <c:pt idx="508">
                  <c:v>41998.275844999996</c:v>
                </c:pt>
                <c:pt idx="509">
                  <c:v>41998.279317</c:v>
                </c:pt>
                <c:pt idx="510">
                  <c:v>41998.282789999997</c:v>
                </c:pt>
                <c:pt idx="511">
                  <c:v>41998.286262000001</c:v>
                </c:pt>
                <c:pt idx="512">
                  <c:v>41998.289734999998</c:v>
                </c:pt>
                <c:pt idx="513">
                  <c:v>41998.293207000002</c:v>
                </c:pt>
                <c:pt idx="514">
                  <c:v>41998.296678999999</c:v>
                </c:pt>
                <c:pt idx="515">
                  <c:v>41998.300152000003</c:v>
                </c:pt>
                <c:pt idx="516">
                  <c:v>41998.303624</c:v>
                </c:pt>
                <c:pt idx="517">
                  <c:v>41998.307095999997</c:v>
                </c:pt>
                <c:pt idx="518">
                  <c:v>41998.310569000001</c:v>
                </c:pt>
                <c:pt idx="519">
                  <c:v>41998.314040999998</c:v>
                </c:pt>
                <c:pt idx="520">
                  <c:v>41998.317514000002</c:v>
                </c:pt>
                <c:pt idx="521">
                  <c:v>41998.320985999999</c:v>
                </c:pt>
                <c:pt idx="522">
                  <c:v>41998.324458000003</c:v>
                </c:pt>
                <c:pt idx="523">
                  <c:v>41998.327931</c:v>
                </c:pt>
                <c:pt idx="524">
                  <c:v>41998.331402999996</c:v>
                </c:pt>
                <c:pt idx="525">
                  <c:v>41998.334875</c:v>
                </c:pt>
                <c:pt idx="526">
                  <c:v>41998.338347999997</c:v>
                </c:pt>
                <c:pt idx="527">
                  <c:v>41998.341820000001</c:v>
                </c:pt>
                <c:pt idx="528">
                  <c:v>41998.345292999998</c:v>
                </c:pt>
                <c:pt idx="529">
                  <c:v>41998.348765000002</c:v>
                </c:pt>
                <c:pt idx="530">
                  <c:v>41998.352236999999</c:v>
                </c:pt>
                <c:pt idx="531">
                  <c:v>41998.355710000003</c:v>
                </c:pt>
                <c:pt idx="532">
                  <c:v>41998.359182</c:v>
                </c:pt>
                <c:pt idx="533">
                  <c:v>41998.362653999997</c:v>
                </c:pt>
                <c:pt idx="534">
                  <c:v>41998.366127000001</c:v>
                </c:pt>
                <c:pt idx="535">
                  <c:v>41998.369598999998</c:v>
                </c:pt>
                <c:pt idx="536">
                  <c:v>41998.373071000002</c:v>
                </c:pt>
                <c:pt idx="537">
                  <c:v>41998.376542999998</c:v>
                </c:pt>
                <c:pt idx="538">
                  <c:v>41998.380012000001</c:v>
                </c:pt>
                <c:pt idx="539">
                  <c:v>41998.383483999998</c:v>
                </c:pt>
                <c:pt idx="540">
                  <c:v>41998.386955000002</c:v>
                </c:pt>
                <c:pt idx="541">
                  <c:v>41998.390426999998</c:v>
                </c:pt>
                <c:pt idx="542">
                  <c:v>41998.393899000002</c:v>
                </c:pt>
                <c:pt idx="543">
                  <c:v>41998.397370999999</c:v>
                </c:pt>
                <c:pt idx="544">
                  <c:v>41998.400843000003</c:v>
                </c:pt>
                <c:pt idx="545">
                  <c:v>41998.404315</c:v>
                </c:pt>
                <c:pt idx="546">
                  <c:v>41998.407786999996</c:v>
                </c:pt>
                <c:pt idx="547">
                  <c:v>41998.411259</c:v>
                </c:pt>
                <c:pt idx="548">
                  <c:v>41998.414730999997</c:v>
                </c:pt>
                <c:pt idx="549">
                  <c:v>41998.418204000001</c:v>
                </c:pt>
                <c:pt idx="550">
                  <c:v>41998.421675999998</c:v>
                </c:pt>
                <c:pt idx="551">
                  <c:v>41998.425148000002</c:v>
                </c:pt>
                <c:pt idx="552">
                  <c:v>41998.428619999999</c:v>
                </c:pt>
                <c:pt idx="553">
                  <c:v>41998.432092000003</c:v>
                </c:pt>
                <c:pt idx="554">
                  <c:v>41998.435563999999</c:v>
                </c:pt>
                <c:pt idx="555">
                  <c:v>41998.439036000003</c:v>
                </c:pt>
                <c:pt idx="556">
                  <c:v>41998.442508</c:v>
                </c:pt>
                <c:pt idx="557">
                  <c:v>41998.445979999997</c:v>
                </c:pt>
                <c:pt idx="558">
                  <c:v>41998.449452000001</c:v>
                </c:pt>
                <c:pt idx="559">
                  <c:v>41998.452923999997</c:v>
                </c:pt>
                <c:pt idx="560">
                  <c:v>41998.456396000001</c:v>
                </c:pt>
                <c:pt idx="561">
                  <c:v>41998.459867999998</c:v>
                </c:pt>
                <c:pt idx="562">
                  <c:v>41998.463340000002</c:v>
                </c:pt>
                <c:pt idx="563">
                  <c:v>41998.466811999999</c:v>
                </c:pt>
                <c:pt idx="564">
                  <c:v>41998.470284000003</c:v>
                </c:pt>
                <c:pt idx="565">
                  <c:v>41998.473755999999</c:v>
                </c:pt>
                <c:pt idx="566">
                  <c:v>41998.477228000003</c:v>
                </c:pt>
                <c:pt idx="567">
                  <c:v>41998.4807</c:v>
                </c:pt>
                <c:pt idx="568">
                  <c:v>41998.484171999997</c:v>
                </c:pt>
                <c:pt idx="569">
                  <c:v>41998.487644000001</c:v>
                </c:pt>
                <c:pt idx="570">
                  <c:v>41998.491115999997</c:v>
                </c:pt>
                <c:pt idx="571">
                  <c:v>41998.494588000001</c:v>
                </c:pt>
                <c:pt idx="572">
                  <c:v>41998.498059999998</c:v>
                </c:pt>
                <c:pt idx="573">
                  <c:v>41998.501532000002</c:v>
                </c:pt>
                <c:pt idx="574">
                  <c:v>41998.505003999999</c:v>
                </c:pt>
                <c:pt idx="575">
                  <c:v>41998.508476000003</c:v>
                </c:pt>
                <c:pt idx="576">
                  <c:v>41998.511947999999</c:v>
                </c:pt>
                <c:pt idx="577">
                  <c:v>41998.515420000003</c:v>
                </c:pt>
                <c:pt idx="578">
                  <c:v>41998.518892</c:v>
                </c:pt>
                <c:pt idx="579">
                  <c:v>41998.522363999997</c:v>
                </c:pt>
                <c:pt idx="580">
                  <c:v>41998.525836000001</c:v>
                </c:pt>
                <c:pt idx="581">
                  <c:v>41998.529307999997</c:v>
                </c:pt>
                <c:pt idx="582">
                  <c:v>41998.532780000001</c:v>
                </c:pt>
                <c:pt idx="583">
                  <c:v>41998.536251999998</c:v>
                </c:pt>
                <c:pt idx="584">
                  <c:v>41998.539724000002</c:v>
                </c:pt>
                <c:pt idx="585">
                  <c:v>41998.543195999999</c:v>
                </c:pt>
                <c:pt idx="586">
                  <c:v>41998.546668000003</c:v>
                </c:pt>
                <c:pt idx="587">
                  <c:v>41998.550139999999</c:v>
                </c:pt>
                <c:pt idx="588">
                  <c:v>41998.553612000003</c:v>
                </c:pt>
                <c:pt idx="589">
                  <c:v>41998.557084</c:v>
                </c:pt>
                <c:pt idx="590">
                  <c:v>41998.560555999997</c:v>
                </c:pt>
                <c:pt idx="591">
                  <c:v>41998.564029000001</c:v>
                </c:pt>
                <c:pt idx="592">
                  <c:v>41998.567505999999</c:v>
                </c:pt>
                <c:pt idx="593">
                  <c:v>41998.570981999997</c:v>
                </c:pt>
                <c:pt idx="594">
                  <c:v>41998.574456000002</c:v>
                </c:pt>
                <c:pt idx="595">
                  <c:v>41998.577928999999</c:v>
                </c:pt>
                <c:pt idx="596">
                  <c:v>41998.581401000003</c:v>
                </c:pt>
                <c:pt idx="597">
                  <c:v>41998.584873</c:v>
                </c:pt>
                <c:pt idx="598">
                  <c:v>41998.588345999997</c:v>
                </c:pt>
                <c:pt idx="599">
                  <c:v>41998.591818000001</c:v>
                </c:pt>
                <c:pt idx="600">
                  <c:v>41998.595290999998</c:v>
                </c:pt>
                <c:pt idx="601">
                  <c:v>41998.598763000002</c:v>
                </c:pt>
                <c:pt idx="602">
                  <c:v>41998.602234999998</c:v>
                </c:pt>
                <c:pt idx="603">
                  <c:v>41998.605708000003</c:v>
                </c:pt>
                <c:pt idx="604">
                  <c:v>41998.609179999999</c:v>
                </c:pt>
                <c:pt idx="605">
                  <c:v>41998.612652000003</c:v>
                </c:pt>
                <c:pt idx="606">
                  <c:v>41998.616125</c:v>
                </c:pt>
                <c:pt idx="607">
                  <c:v>41998.619596999997</c:v>
                </c:pt>
                <c:pt idx="608">
                  <c:v>41998.623069000001</c:v>
                </c:pt>
                <c:pt idx="609">
                  <c:v>41998.626541999998</c:v>
                </c:pt>
                <c:pt idx="610">
                  <c:v>41998.630014000002</c:v>
                </c:pt>
                <c:pt idx="611">
                  <c:v>41998.633486999999</c:v>
                </c:pt>
                <c:pt idx="612">
                  <c:v>41998.636959000003</c:v>
                </c:pt>
                <c:pt idx="613">
                  <c:v>41998.640431</c:v>
                </c:pt>
                <c:pt idx="614">
                  <c:v>41998.643903999997</c:v>
                </c:pt>
                <c:pt idx="615">
                  <c:v>41998.647376000001</c:v>
                </c:pt>
                <c:pt idx="616">
                  <c:v>41998.650847999997</c:v>
                </c:pt>
                <c:pt idx="617">
                  <c:v>41998.654321000002</c:v>
                </c:pt>
                <c:pt idx="618">
                  <c:v>41998.657792999998</c:v>
                </c:pt>
                <c:pt idx="619">
                  <c:v>41998.661266000003</c:v>
                </c:pt>
                <c:pt idx="620">
                  <c:v>41998.664737999999</c:v>
                </c:pt>
                <c:pt idx="621">
                  <c:v>41998.668210000003</c:v>
                </c:pt>
                <c:pt idx="622">
                  <c:v>41998.671683</c:v>
                </c:pt>
                <c:pt idx="623">
                  <c:v>41998.675154999997</c:v>
                </c:pt>
                <c:pt idx="624">
                  <c:v>41998.678627000001</c:v>
                </c:pt>
                <c:pt idx="625">
                  <c:v>41998.682099999998</c:v>
                </c:pt>
                <c:pt idx="626">
                  <c:v>41998.685572000002</c:v>
                </c:pt>
                <c:pt idx="627">
                  <c:v>41998.689044999999</c:v>
                </c:pt>
                <c:pt idx="628">
                  <c:v>41998.692517000003</c:v>
                </c:pt>
                <c:pt idx="629">
                  <c:v>41998.695989</c:v>
                </c:pt>
                <c:pt idx="630">
                  <c:v>41998.699461999997</c:v>
                </c:pt>
                <c:pt idx="631">
                  <c:v>41998.702934000001</c:v>
                </c:pt>
                <c:pt idx="632">
                  <c:v>41998.706405999998</c:v>
                </c:pt>
                <c:pt idx="633">
                  <c:v>41998.709879000002</c:v>
                </c:pt>
                <c:pt idx="634">
                  <c:v>41998.713350999999</c:v>
                </c:pt>
                <c:pt idx="635">
                  <c:v>41998.716823000002</c:v>
                </c:pt>
                <c:pt idx="636">
                  <c:v>41998.720296</c:v>
                </c:pt>
                <c:pt idx="637">
                  <c:v>41998.723768000003</c:v>
                </c:pt>
                <c:pt idx="638">
                  <c:v>41998.727241000001</c:v>
                </c:pt>
                <c:pt idx="639">
                  <c:v>41998.730712999997</c:v>
                </c:pt>
                <c:pt idx="640">
                  <c:v>41998.734185000001</c:v>
                </c:pt>
                <c:pt idx="641">
                  <c:v>41998.737657999998</c:v>
                </c:pt>
                <c:pt idx="642">
                  <c:v>41998.741130000002</c:v>
                </c:pt>
                <c:pt idx="643">
                  <c:v>41998.744601999999</c:v>
                </c:pt>
                <c:pt idx="644">
                  <c:v>41998.748075000003</c:v>
                </c:pt>
                <c:pt idx="645">
                  <c:v>41998.751547</c:v>
                </c:pt>
                <c:pt idx="646">
                  <c:v>41998.755018999997</c:v>
                </c:pt>
                <c:pt idx="647">
                  <c:v>41998.758487999999</c:v>
                </c:pt>
                <c:pt idx="648">
                  <c:v>41998.761959000003</c:v>
                </c:pt>
                <c:pt idx="649">
                  <c:v>41998.765431</c:v>
                </c:pt>
                <c:pt idx="650">
                  <c:v>41998.768902999996</c:v>
                </c:pt>
                <c:pt idx="651">
                  <c:v>41998.772375</c:v>
                </c:pt>
                <c:pt idx="652">
                  <c:v>41998.775846999997</c:v>
                </c:pt>
                <c:pt idx="653">
                  <c:v>41998.779319000001</c:v>
                </c:pt>
                <c:pt idx="654">
                  <c:v>41998.782791999998</c:v>
                </c:pt>
                <c:pt idx="655">
                  <c:v>41998.786264000002</c:v>
                </c:pt>
                <c:pt idx="656">
                  <c:v>41998.789735999999</c:v>
                </c:pt>
                <c:pt idx="657">
                  <c:v>41998.793209000003</c:v>
                </c:pt>
                <c:pt idx="658">
                  <c:v>41998.796681</c:v>
                </c:pt>
                <c:pt idx="659">
                  <c:v>41998.800152999996</c:v>
                </c:pt>
                <c:pt idx="660">
                  <c:v>41998.803626000001</c:v>
                </c:pt>
                <c:pt idx="661">
                  <c:v>41998.807097999997</c:v>
                </c:pt>
                <c:pt idx="662">
                  <c:v>41998.810571000002</c:v>
                </c:pt>
                <c:pt idx="663">
                  <c:v>41998.814042999998</c:v>
                </c:pt>
                <c:pt idx="664">
                  <c:v>41998.817515000002</c:v>
                </c:pt>
                <c:pt idx="665">
                  <c:v>41998.820987999999</c:v>
                </c:pt>
                <c:pt idx="666">
                  <c:v>41998.824460000003</c:v>
                </c:pt>
                <c:pt idx="667">
                  <c:v>41998.827932</c:v>
                </c:pt>
                <c:pt idx="668">
                  <c:v>41998.831404999997</c:v>
                </c:pt>
                <c:pt idx="669">
                  <c:v>41998.834877000001</c:v>
                </c:pt>
                <c:pt idx="670">
                  <c:v>41998.838349999998</c:v>
                </c:pt>
                <c:pt idx="671">
                  <c:v>41998.841822000002</c:v>
                </c:pt>
                <c:pt idx="672">
                  <c:v>41998.845293999999</c:v>
                </c:pt>
                <c:pt idx="673">
                  <c:v>41998.848767000003</c:v>
                </c:pt>
                <c:pt idx="674">
                  <c:v>41998.852239</c:v>
                </c:pt>
                <c:pt idx="675">
                  <c:v>41998.855710999997</c:v>
                </c:pt>
                <c:pt idx="676">
                  <c:v>41998.859184000001</c:v>
                </c:pt>
                <c:pt idx="677">
                  <c:v>41998.862655999998</c:v>
                </c:pt>
                <c:pt idx="678">
                  <c:v>41998.866128000001</c:v>
                </c:pt>
                <c:pt idx="679">
                  <c:v>41998.869600999999</c:v>
                </c:pt>
                <c:pt idx="680">
                  <c:v>41998.873073000002</c:v>
                </c:pt>
                <c:pt idx="681">
                  <c:v>41998.876546</c:v>
                </c:pt>
                <c:pt idx="682">
                  <c:v>41998.880018000003</c:v>
                </c:pt>
                <c:pt idx="683">
                  <c:v>41998.88349</c:v>
                </c:pt>
                <c:pt idx="684">
                  <c:v>41998.886962999997</c:v>
                </c:pt>
                <c:pt idx="685">
                  <c:v>41998.890435000001</c:v>
                </c:pt>
                <c:pt idx="686">
                  <c:v>41998.893906999998</c:v>
                </c:pt>
                <c:pt idx="687">
                  <c:v>41998.897380000002</c:v>
                </c:pt>
                <c:pt idx="688">
                  <c:v>41998.900851999999</c:v>
                </c:pt>
                <c:pt idx="689">
                  <c:v>41998.904325000003</c:v>
                </c:pt>
                <c:pt idx="690">
                  <c:v>41998.907797</c:v>
                </c:pt>
                <c:pt idx="691">
                  <c:v>41998.911268999997</c:v>
                </c:pt>
                <c:pt idx="692">
                  <c:v>41998.914742000001</c:v>
                </c:pt>
                <c:pt idx="693">
                  <c:v>41998.918213999998</c:v>
                </c:pt>
                <c:pt idx="694">
                  <c:v>41998.921686000002</c:v>
                </c:pt>
                <c:pt idx="695">
                  <c:v>41998.925158999999</c:v>
                </c:pt>
                <c:pt idx="696">
                  <c:v>41998.928631000002</c:v>
                </c:pt>
                <c:pt idx="697">
                  <c:v>41998.932104</c:v>
                </c:pt>
                <c:pt idx="698">
                  <c:v>41998.935576000003</c:v>
                </c:pt>
                <c:pt idx="699">
                  <c:v>41998.939048</c:v>
                </c:pt>
                <c:pt idx="700">
                  <c:v>41998.942520999997</c:v>
                </c:pt>
                <c:pt idx="701">
                  <c:v>41998.945993000001</c:v>
                </c:pt>
                <c:pt idx="702">
                  <c:v>41998.949464999998</c:v>
                </c:pt>
                <c:pt idx="703">
                  <c:v>41998.952938000002</c:v>
                </c:pt>
                <c:pt idx="704">
                  <c:v>41998.956409999999</c:v>
                </c:pt>
                <c:pt idx="705">
                  <c:v>41998.959882000003</c:v>
                </c:pt>
                <c:pt idx="706">
                  <c:v>41998.963355</c:v>
                </c:pt>
                <c:pt idx="707">
                  <c:v>41998.966826999997</c:v>
                </c:pt>
                <c:pt idx="708">
                  <c:v>41998.970300000001</c:v>
                </c:pt>
                <c:pt idx="709">
                  <c:v>41998.973771999998</c:v>
                </c:pt>
                <c:pt idx="710">
                  <c:v>41998.977244000002</c:v>
                </c:pt>
                <c:pt idx="711">
                  <c:v>41998.980716999999</c:v>
                </c:pt>
                <c:pt idx="712">
                  <c:v>41998.984189000003</c:v>
                </c:pt>
                <c:pt idx="713">
                  <c:v>41998.987660999999</c:v>
                </c:pt>
                <c:pt idx="714">
                  <c:v>41998.991134000004</c:v>
                </c:pt>
                <c:pt idx="715">
                  <c:v>41998.994606</c:v>
                </c:pt>
                <c:pt idx="716">
                  <c:v>41998.998078999997</c:v>
                </c:pt>
                <c:pt idx="717">
                  <c:v>41999.001551000001</c:v>
                </c:pt>
                <c:pt idx="718">
                  <c:v>41999.005022999998</c:v>
                </c:pt>
                <c:pt idx="719">
                  <c:v>41999.008496000002</c:v>
                </c:pt>
                <c:pt idx="720">
                  <c:v>41999.011967999999</c:v>
                </c:pt>
                <c:pt idx="721">
                  <c:v>41999.015440000003</c:v>
                </c:pt>
                <c:pt idx="722">
                  <c:v>41999.018913</c:v>
                </c:pt>
                <c:pt idx="723">
                  <c:v>41999.022384999997</c:v>
                </c:pt>
                <c:pt idx="724">
                  <c:v>41999.025858000001</c:v>
                </c:pt>
                <c:pt idx="725">
                  <c:v>41999.029329999998</c:v>
                </c:pt>
                <c:pt idx="726">
                  <c:v>41999.032802000002</c:v>
                </c:pt>
                <c:pt idx="727">
                  <c:v>41999.036274999999</c:v>
                </c:pt>
                <c:pt idx="728">
                  <c:v>41999.039747000003</c:v>
                </c:pt>
                <c:pt idx="729">
                  <c:v>41999.043218999999</c:v>
                </c:pt>
                <c:pt idx="730">
                  <c:v>41999.046692000004</c:v>
                </c:pt>
                <c:pt idx="731">
                  <c:v>41999.050164</c:v>
                </c:pt>
                <c:pt idx="732">
                  <c:v>41999.053636999997</c:v>
                </c:pt>
                <c:pt idx="733">
                  <c:v>41999.057109000001</c:v>
                </c:pt>
                <c:pt idx="734">
                  <c:v>41999.060580999998</c:v>
                </c:pt>
                <c:pt idx="735">
                  <c:v>41999.064054000002</c:v>
                </c:pt>
                <c:pt idx="736">
                  <c:v>41999.067525999999</c:v>
                </c:pt>
                <c:pt idx="737">
                  <c:v>41999.070998000003</c:v>
                </c:pt>
                <c:pt idx="738">
                  <c:v>41999.074471</c:v>
                </c:pt>
                <c:pt idx="739">
                  <c:v>41999.077942999997</c:v>
                </c:pt>
                <c:pt idx="740">
                  <c:v>41999.081415000001</c:v>
                </c:pt>
                <c:pt idx="741">
                  <c:v>41999.084887999998</c:v>
                </c:pt>
                <c:pt idx="742">
                  <c:v>41999.088360000002</c:v>
                </c:pt>
                <c:pt idx="743">
                  <c:v>41999.091832999999</c:v>
                </c:pt>
                <c:pt idx="744">
                  <c:v>41999.095305000003</c:v>
                </c:pt>
                <c:pt idx="745">
                  <c:v>41999.098776999999</c:v>
                </c:pt>
                <c:pt idx="746">
                  <c:v>41999.102250000004</c:v>
                </c:pt>
                <c:pt idx="747">
                  <c:v>41999.105722</c:v>
                </c:pt>
                <c:pt idx="748">
                  <c:v>41999.109193999997</c:v>
                </c:pt>
                <c:pt idx="749">
                  <c:v>41999.112667000001</c:v>
                </c:pt>
                <c:pt idx="750">
                  <c:v>41999.116138999998</c:v>
                </c:pt>
                <c:pt idx="751">
                  <c:v>41999.119612000002</c:v>
                </c:pt>
                <c:pt idx="752">
                  <c:v>41999.123083999999</c:v>
                </c:pt>
                <c:pt idx="753">
                  <c:v>41999.126556000003</c:v>
                </c:pt>
                <c:pt idx="754">
                  <c:v>41999.130029</c:v>
                </c:pt>
                <c:pt idx="755">
                  <c:v>41999.133500999997</c:v>
                </c:pt>
                <c:pt idx="756">
                  <c:v>41999.136966999999</c:v>
                </c:pt>
                <c:pt idx="757">
                  <c:v>41999.140436000002</c:v>
                </c:pt>
                <c:pt idx="758">
                  <c:v>41999.143906999998</c:v>
                </c:pt>
                <c:pt idx="759">
                  <c:v>41999.147378000001</c:v>
                </c:pt>
                <c:pt idx="760">
                  <c:v>41999.150849999998</c:v>
                </c:pt>
                <c:pt idx="761">
                  <c:v>41999.154322000002</c:v>
                </c:pt>
                <c:pt idx="762">
                  <c:v>41999.157793999999</c:v>
                </c:pt>
                <c:pt idx="763">
                  <c:v>41999.161266000003</c:v>
                </c:pt>
                <c:pt idx="764">
                  <c:v>41999.164739</c:v>
                </c:pt>
                <c:pt idx="765">
                  <c:v>41999.168210999997</c:v>
                </c:pt>
                <c:pt idx="766">
                  <c:v>41999.171683</c:v>
                </c:pt>
                <c:pt idx="767">
                  <c:v>41999.175154999997</c:v>
                </c:pt>
                <c:pt idx="768">
                  <c:v>41999.178627000001</c:v>
                </c:pt>
                <c:pt idx="769">
                  <c:v>41999.182098999998</c:v>
                </c:pt>
                <c:pt idx="770">
                  <c:v>41999.185571000002</c:v>
                </c:pt>
                <c:pt idx="771">
                  <c:v>41999.189042999998</c:v>
                </c:pt>
                <c:pt idx="772">
                  <c:v>41999.192515000002</c:v>
                </c:pt>
                <c:pt idx="773">
                  <c:v>41999.195986999999</c:v>
                </c:pt>
                <c:pt idx="774">
                  <c:v>41999.199459000003</c:v>
                </c:pt>
                <c:pt idx="775">
                  <c:v>41999.202931</c:v>
                </c:pt>
                <c:pt idx="776">
                  <c:v>41999.206402999996</c:v>
                </c:pt>
                <c:pt idx="777">
                  <c:v>41999.209875</c:v>
                </c:pt>
                <c:pt idx="778">
                  <c:v>41999.213346999997</c:v>
                </c:pt>
                <c:pt idx="779">
                  <c:v>41999.216819000001</c:v>
                </c:pt>
                <c:pt idx="780">
                  <c:v>41999.220290999998</c:v>
                </c:pt>
                <c:pt idx="781">
                  <c:v>41999.223763000002</c:v>
                </c:pt>
                <c:pt idx="782">
                  <c:v>41999.227234999998</c:v>
                </c:pt>
                <c:pt idx="783">
                  <c:v>41999.230707000002</c:v>
                </c:pt>
                <c:pt idx="784">
                  <c:v>41999.234178999999</c:v>
                </c:pt>
                <c:pt idx="785">
                  <c:v>41999.237651000003</c:v>
                </c:pt>
                <c:pt idx="786">
                  <c:v>41999.241123</c:v>
                </c:pt>
                <c:pt idx="787">
                  <c:v>41999.244594999996</c:v>
                </c:pt>
                <c:pt idx="788">
                  <c:v>41999.248067</c:v>
                </c:pt>
                <c:pt idx="789">
                  <c:v>41999.251538999997</c:v>
                </c:pt>
                <c:pt idx="790">
                  <c:v>41999.255011000001</c:v>
                </c:pt>
                <c:pt idx="791">
                  <c:v>41999.258482999998</c:v>
                </c:pt>
                <c:pt idx="792">
                  <c:v>41999.261955000002</c:v>
                </c:pt>
                <c:pt idx="793">
                  <c:v>41999.265426999998</c:v>
                </c:pt>
                <c:pt idx="794">
                  <c:v>41999.268899000002</c:v>
                </c:pt>
                <c:pt idx="795">
                  <c:v>41999.272370999999</c:v>
                </c:pt>
                <c:pt idx="796">
                  <c:v>41999.275843000003</c:v>
                </c:pt>
                <c:pt idx="797">
                  <c:v>41999.279315</c:v>
                </c:pt>
                <c:pt idx="798">
                  <c:v>41999.282786999996</c:v>
                </c:pt>
                <c:pt idx="799">
                  <c:v>41999.286259</c:v>
                </c:pt>
                <c:pt idx="800">
                  <c:v>41999.289730999997</c:v>
                </c:pt>
                <c:pt idx="801">
                  <c:v>41999.293203000001</c:v>
                </c:pt>
                <c:pt idx="802">
                  <c:v>41999.296674999998</c:v>
                </c:pt>
                <c:pt idx="803">
                  <c:v>41999.300147000002</c:v>
                </c:pt>
                <c:pt idx="804">
                  <c:v>41999.303618999998</c:v>
                </c:pt>
                <c:pt idx="805">
                  <c:v>41999.307091000002</c:v>
                </c:pt>
                <c:pt idx="806">
                  <c:v>41999.310563999999</c:v>
                </c:pt>
                <c:pt idx="807">
                  <c:v>41999.314036000003</c:v>
                </c:pt>
                <c:pt idx="808">
                  <c:v>41999.317508</c:v>
                </c:pt>
                <c:pt idx="809">
                  <c:v>41999.320979999997</c:v>
                </c:pt>
                <c:pt idx="810">
                  <c:v>41999.324452000001</c:v>
                </c:pt>
                <c:pt idx="811">
                  <c:v>41999.327923999997</c:v>
                </c:pt>
                <c:pt idx="812">
                  <c:v>41999.331396000001</c:v>
                </c:pt>
                <c:pt idx="813">
                  <c:v>41999.334867999998</c:v>
                </c:pt>
                <c:pt idx="814">
                  <c:v>41999.338340000002</c:v>
                </c:pt>
                <c:pt idx="815">
                  <c:v>41999.341811999999</c:v>
                </c:pt>
                <c:pt idx="816">
                  <c:v>41999.345284000003</c:v>
                </c:pt>
                <c:pt idx="817">
                  <c:v>41999.348755999999</c:v>
                </c:pt>
                <c:pt idx="818">
                  <c:v>41999.352228000003</c:v>
                </c:pt>
                <c:pt idx="819">
                  <c:v>41999.3557</c:v>
                </c:pt>
                <c:pt idx="820">
                  <c:v>41999.359171999997</c:v>
                </c:pt>
                <c:pt idx="821">
                  <c:v>41999.362644000001</c:v>
                </c:pt>
                <c:pt idx="822">
                  <c:v>41999.366115999997</c:v>
                </c:pt>
                <c:pt idx="823">
                  <c:v>41999.369588000001</c:v>
                </c:pt>
                <c:pt idx="824">
                  <c:v>41999.373059999998</c:v>
                </c:pt>
                <c:pt idx="825">
                  <c:v>41999.376532000002</c:v>
                </c:pt>
                <c:pt idx="826">
                  <c:v>41999.380003999999</c:v>
                </c:pt>
                <c:pt idx="827">
                  <c:v>41999.383476000003</c:v>
                </c:pt>
                <c:pt idx="828">
                  <c:v>41999.386947999999</c:v>
                </c:pt>
                <c:pt idx="829">
                  <c:v>41999.390420000003</c:v>
                </c:pt>
                <c:pt idx="830">
                  <c:v>41999.393892</c:v>
                </c:pt>
                <c:pt idx="831">
                  <c:v>41999.397363999997</c:v>
                </c:pt>
                <c:pt idx="832">
                  <c:v>41999.400836000001</c:v>
                </c:pt>
                <c:pt idx="833">
                  <c:v>41999.404307999997</c:v>
                </c:pt>
                <c:pt idx="834">
                  <c:v>41999.407780000001</c:v>
                </c:pt>
                <c:pt idx="835">
                  <c:v>41999.411251999998</c:v>
                </c:pt>
                <c:pt idx="836">
                  <c:v>41999.414724000002</c:v>
                </c:pt>
                <c:pt idx="837">
                  <c:v>41999.418195999999</c:v>
                </c:pt>
                <c:pt idx="838">
                  <c:v>41999.421668000003</c:v>
                </c:pt>
                <c:pt idx="839">
                  <c:v>41999.425139999999</c:v>
                </c:pt>
                <c:pt idx="840">
                  <c:v>41999.428612000003</c:v>
                </c:pt>
                <c:pt idx="841">
                  <c:v>41999.432084</c:v>
                </c:pt>
                <c:pt idx="842">
                  <c:v>41999.435555999997</c:v>
                </c:pt>
                <c:pt idx="843">
                  <c:v>41999.439028000001</c:v>
                </c:pt>
                <c:pt idx="844">
                  <c:v>41999.442499999997</c:v>
                </c:pt>
                <c:pt idx="845">
                  <c:v>41999.445972000001</c:v>
                </c:pt>
                <c:pt idx="846">
                  <c:v>41999.449443999998</c:v>
                </c:pt>
                <c:pt idx="847">
                  <c:v>41999.452916000002</c:v>
                </c:pt>
                <c:pt idx="848">
                  <c:v>41999.456388999999</c:v>
                </c:pt>
                <c:pt idx="849">
                  <c:v>41999.459861000003</c:v>
                </c:pt>
                <c:pt idx="850">
                  <c:v>41999.463333</c:v>
                </c:pt>
                <c:pt idx="851">
                  <c:v>41999.466804999996</c:v>
                </c:pt>
                <c:pt idx="852">
                  <c:v>41999.470277</c:v>
                </c:pt>
                <c:pt idx="853">
                  <c:v>41999.473748999997</c:v>
                </c:pt>
                <c:pt idx="854">
                  <c:v>41999.477221000001</c:v>
                </c:pt>
                <c:pt idx="855">
                  <c:v>41999.480692999998</c:v>
                </c:pt>
                <c:pt idx="856">
                  <c:v>41999.484165000002</c:v>
                </c:pt>
                <c:pt idx="857">
                  <c:v>41999.487636999998</c:v>
                </c:pt>
                <c:pt idx="858">
                  <c:v>41999.491109000002</c:v>
                </c:pt>
                <c:pt idx="859">
                  <c:v>41999.494580999999</c:v>
                </c:pt>
                <c:pt idx="860">
                  <c:v>41999.498053000003</c:v>
                </c:pt>
                <c:pt idx="861">
                  <c:v>41999.501525</c:v>
                </c:pt>
                <c:pt idx="862">
                  <c:v>41999.504996999996</c:v>
                </c:pt>
                <c:pt idx="863">
                  <c:v>41999.508469</c:v>
                </c:pt>
                <c:pt idx="864">
                  <c:v>41999.511940999997</c:v>
                </c:pt>
                <c:pt idx="865">
                  <c:v>41999.515421999997</c:v>
                </c:pt>
                <c:pt idx="866">
                  <c:v>41999.518903999997</c:v>
                </c:pt>
                <c:pt idx="867">
                  <c:v>41999.522379000002</c:v>
                </c:pt>
                <c:pt idx="868">
                  <c:v>41999.525852999999</c:v>
                </c:pt>
                <c:pt idx="869">
                  <c:v>41999.529325000003</c:v>
                </c:pt>
                <c:pt idx="870">
                  <c:v>41999.532798</c:v>
                </c:pt>
                <c:pt idx="871">
                  <c:v>41999.536269999997</c:v>
                </c:pt>
                <c:pt idx="872">
                  <c:v>41999.539742000001</c:v>
                </c:pt>
                <c:pt idx="873">
                  <c:v>41999.543214999998</c:v>
                </c:pt>
                <c:pt idx="874">
                  <c:v>41999.546687000002</c:v>
                </c:pt>
                <c:pt idx="875">
                  <c:v>41999.550158999999</c:v>
                </c:pt>
                <c:pt idx="876">
                  <c:v>41999.553632000003</c:v>
                </c:pt>
                <c:pt idx="877">
                  <c:v>41999.557104</c:v>
                </c:pt>
                <c:pt idx="878">
                  <c:v>41999.560576000003</c:v>
                </c:pt>
                <c:pt idx="879">
                  <c:v>41999.564049000001</c:v>
                </c:pt>
                <c:pt idx="880">
                  <c:v>41999.567520999997</c:v>
                </c:pt>
                <c:pt idx="881">
                  <c:v>41999.570994000002</c:v>
                </c:pt>
                <c:pt idx="882">
                  <c:v>41999.574465999998</c:v>
                </c:pt>
                <c:pt idx="883">
                  <c:v>41999.577938000002</c:v>
                </c:pt>
                <c:pt idx="884">
                  <c:v>41999.581410999999</c:v>
                </c:pt>
                <c:pt idx="885">
                  <c:v>41999.584883000003</c:v>
                </c:pt>
                <c:pt idx="886">
                  <c:v>41999.588355</c:v>
                </c:pt>
                <c:pt idx="887">
                  <c:v>41999.591827999997</c:v>
                </c:pt>
                <c:pt idx="888">
                  <c:v>41999.595300000001</c:v>
                </c:pt>
                <c:pt idx="889">
                  <c:v>41999.598772999998</c:v>
                </c:pt>
                <c:pt idx="890">
                  <c:v>41999.602245000002</c:v>
                </c:pt>
                <c:pt idx="891">
                  <c:v>41999.605716999999</c:v>
                </c:pt>
                <c:pt idx="892">
                  <c:v>41999.609190000003</c:v>
                </c:pt>
                <c:pt idx="893">
                  <c:v>41999.612662</c:v>
                </c:pt>
                <c:pt idx="894">
                  <c:v>41999.616134000004</c:v>
                </c:pt>
                <c:pt idx="895">
                  <c:v>41999.619607000001</c:v>
                </c:pt>
                <c:pt idx="896">
                  <c:v>41999.623078999997</c:v>
                </c:pt>
                <c:pt idx="897">
                  <c:v>41999.626552000002</c:v>
                </c:pt>
                <c:pt idx="898">
                  <c:v>41999.630023999998</c:v>
                </c:pt>
                <c:pt idx="899">
                  <c:v>41999.633496000002</c:v>
                </c:pt>
                <c:pt idx="900">
                  <c:v>41999.636968999999</c:v>
                </c:pt>
                <c:pt idx="901">
                  <c:v>41999.640441000003</c:v>
                </c:pt>
                <c:pt idx="902">
                  <c:v>41999.643913</c:v>
                </c:pt>
                <c:pt idx="903">
                  <c:v>41999.647385999997</c:v>
                </c:pt>
                <c:pt idx="904">
                  <c:v>41999.650858000001</c:v>
                </c:pt>
                <c:pt idx="905">
                  <c:v>41999.654330999998</c:v>
                </c:pt>
                <c:pt idx="906">
                  <c:v>41999.657803000002</c:v>
                </c:pt>
                <c:pt idx="907">
                  <c:v>41999.661274999999</c:v>
                </c:pt>
                <c:pt idx="908">
                  <c:v>41999.664748000003</c:v>
                </c:pt>
                <c:pt idx="909">
                  <c:v>41999.66822</c:v>
                </c:pt>
                <c:pt idx="910">
                  <c:v>41999.671692000004</c:v>
                </c:pt>
                <c:pt idx="911">
                  <c:v>41999.675165000001</c:v>
                </c:pt>
                <c:pt idx="912">
                  <c:v>41999.678636999997</c:v>
                </c:pt>
                <c:pt idx="913">
                  <c:v>41999.682109000001</c:v>
                </c:pt>
                <c:pt idx="914">
                  <c:v>41999.685581999998</c:v>
                </c:pt>
                <c:pt idx="915">
                  <c:v>41999.689054000002</c:v>
                </c:pt>
                <c:pt idx="916">
                  <c:v>41999.692526999999</c:v>
                </c:pt>
                <c:pt idx="917">
                  <c:v>41999.695999000003</c:v>
                </c:pt>
                <c:pt idx="918">
                  <c:v>41999.699471</c:v>
                </c:pt>
                <c:pt idx="919">
                  <c:v>41999.702943999997</c:v>
                </c:pt>
                <c:pt idx="920">
                  <c:v>41999.706416000001</c:v>
                </c:pt>
                <c:pt idx="921">
                  <c:v>41999.709887999998</c:v>
                </c:pt>
                <c:pt idx="922">
                  <c:v>41999.713361000002</c:v>
                </c:pt>
                <c:pt idx="923">
                  <c:v>41999.716832999999</c:v>
                </c:pt>
                <c:pt idx="924">
                  <c:v>41999.720306000003</c:v>
                </c:pt>
                <c:pt idx="925">
                  <c:v>41999.723778</c:v>
                </c:pt>
                <c:pt idx="926">
                  <c:v>41999.727250000004</c:v>
                </c:pt>
                <c:pt idx="927">
                  <c:v>41999.730723000001</c:v>
                </c:pt>
                <c:pt idx="928">
                  <c:v>41999.734194999997</c:v>
                </c:pt>
                <c:pt idx="929">
                  <c:v>41999.737667000001</c:v>
                </c:pt>
                <c:pt idx="930">
                  <c:v>41999.741139999998</c:v>
                </c:pt>
                <c:pt idx="931">
                  <c:v>41999.744612000002</c:v>
                </c:pt>
                <c:pt idx="932">
                  <c:v>41999.748084999999</c:v>
                </c:pt>
                <c:pt idx="933">
                  <c:v>41999.751557000003</c:v>
                </c:pt>
                <c:pt idx="934">
                  <c:v>41999.755029</c:v>
                </c:pt>
                <c:pt idx="935">
                  <c:v>41999.758501999997</c:v>
                </c:pt>
                <c:pt idx="936">
                  <c:v>41999.761974000001</c:v>
                </c:pt>
                <c:pt idx="937">
                  <c:v>41999.765445999998</c:v>
                </c:pt>
                <c:pt idx="938">
                  <c:v>41999.768919000002</c:v>
                </c:pt>
                <c:pt idx="939">
                  <c:v>41999.772390999999</c:v>
                </c:pt>
                <c:pt idx="940">
                  <c:v>41999.775863000003</c:v>
                </c:pt>
                <c:pt idx="941">
                  <c:v>41999.779336</c:v>
                </c:pt>
                <c:pt idx="942">
                  <c:v>41999.782808000004</c:v>
                </c:pt>
                <c:pt idx="943">
                  <c:v>41999.786281000001</c:v>
                </c:pt>
                <c:pt idx="944">
                  <c:v>41999.789752999997</c:v>
                </c:pt>
                <c:pt idx="945">
                  <c:v>41999.793225000001</c:v>
                </c:pt>
                <c:pt idx="946">
                  <c:v>41999.796697999998</c:v>
                </c:pt>
                <c:pt idx="947">
                  <c:v>41999.800170000002</c:v>
                </c:pt>
                <c:pt idx="948">
                  <c:v>41999.803641999999</c:v>
                </c:pt>
                <c:pt idx="949">
                  <c:v>41999.807115000003</c:v>
                </c:pt>
                <c:pt idx="950">
                  <c:v>41999.810587</c:v>
                </c:pt>
                <c:pt idx="951">
                  <c:v>41999.814059999997</c:v>
                </c:pt>
                <c:pt idx="952">
                  <c:v>41999.817532000001</c:v>
                </c:pt>
                <c:pt idx="953">
                  <c:v>41999.821003999998</c:v>
                </c:pt>
                <c:pt idx="954">
                  <c:v>41999.824477000002</c:v>
                </c:pt>
                <c:pt idx="955">
                  <c:v>41999.827948999999</c:v>
                </c:pt>
                <c:pt idx="956">
                  <c:v>41999.831421000003</c:v>
                </c:pt>
                <c:pt idx="957">
                  <c:v>41999.834894</c:v>
                </c:pt>
                <c:pt idx="958">
                  <c:v>41999.838366000004</c:v>
                </c:pt>
                <c:pt idx="959">
                  <c:v>41999.841839000001</c:v>
                </c:pt>
                <c:pt idx="960">
                  <c:v>41999.845310999997</c:v>
                </c:pt>
                <c:pt idx="961">
                  <c:v>41999.848783000001</c:v>
                </c:pt>
                <c:pt idx="962">
                  <c:v>41999.852255999998</c:v>
                </c:pt>
                <c:pt idx="963">
                  <c:v>41999.855728000002</c:v>
                </c:pt>
                <c:pt idx="964">
                  <c:v>41999.859199999999</c:v>
                </c:pt>
                <c:pt idx="965">
                  <c:v>41999.862673000003</c:v>
                </c:pt>
                <c:pt idx="966">
                  <c:v>41999.866145</c:v>
                </c:pt>
                <c:pt idx="967">
                  <c:v>41999.869617999997</c:v>
                </c:pt>
                <c:pt idx="968">
                  <c:v>41999.873090000001</c:v>
                </c:pt>
                <c:pt idx="969">
                  <c:v>41999.876561999998</c:v>
                </c:pt>
                <c:pt idx="970">
                  <c:v>41999.880035000002</c:v>
                </c:pt>
                <c:pt idx="971">
                  <c:v>41999.883506999999</c:v>
                </c:pt>
                <c:pt idx="972">
                  <c:v>41999.886979000003</c:v>
                </c:pt>
                <c:pt idx="973">
                  <c:v>41999.890452</c:v>
                </c:pt>
                <c:pt idx="974">
                  <c:v>41999.893921000003</c:v>
                </c:pt>
                <c:pt idx="975">
                  <c:v>41999.897386999997</c:v>
                </c:pt>
                <c:pt idx="976">
                  <c:v>41999.900857000001</c:v>
                </c:pt>
                <c:pt idx="977">
                  <c:v>41999.904328999997</c:v>
                </c:pt>
                <c:pt idx="978">
                  <c:v>41999.907801000001</c:v>
                </c:pt>
                <c:pt idx="979">
                  <c:v>41999.911272999998</c:v>
                </c:pt>
                <c:pt idx="980">
                  <c:v>41999.914745000002</c:v>
                </c:pt>
                <c:pt idx="981">
                  <c:v>41999.918216999999</c:v>
                </c:pt>
                <c:pt idx="982">
                  <c:v>41999.921690000003</c:v>
                </c:pt>
                <c:pt idx="983">
                  <c:v>41999.925162</c:v>
                </c:pt>
                <c:pt idx="984">
                  <c:v>41999.928634000004</c:v>
                </c:pt>
                <c:pt idx="985">
                  <c:v>41999.932107000001</c:v>
                </c:pt>
                <c:pt idx="986">
                  <c:v>41999.935578999997</c:v>
                </c:pt>
                <c:pt idx="987">
                  <c:v>41999.939051000001</c:v>
                </c:pt>
                <c:pt idx="988">
                  <c:v>41999.942523999998</c:v>
                </c:pt>
                <c:pt idx="989">
                  <c:v>41999.945996000002</c:v>
                </c:pt>
                <c:pt idx="990">
                  <c:v>41999.949467999999</c:v>
                </c:pt>
                <c:pt idx="991">
                  <c:v>41999.952941000003</c:v>
                </c:pt>
                <c:pt idx="992">
                  <c:v>41999.956413</c:v>
                </c:pt>
                <c:pt idx="993">
                  <c:v>41999.959885999997</c:v>
                </c:pt>
                <c:pt idx="994">
                  <c:v>41999.963358000001</c:v>
                </c:pt>
                <c:pt idx="995">
                  <c:v>41999.966829999998</c:v>
                </c:pt>
                <c:pt idx="996">
                  <c:v>41999.970303000002</c:v>
                </c:pt>
                <c:pt idx="997">
                  <c:v>41999.973774999999</c:v>
                </c:pt>
                <c:pt idx="998">
                  <c:v>41999.977247000003</c:v>
                </c:pt>
                <c:pt idx="999">
                  <c:v>41999.98072</c:v>
                </c:pt>
                <c:pt idx="1000">
                  <c:v>41999.984192000004</c:v>
                </c:pt>
                <c:pt idx="1001">
                  <c:v>41999.987665000001</c:v>
                </c:pt>
                <c:pt idx="1002">
                  <c:v>41999.991136999997</c:v>
                </c:pt>
                <c:pt idx="1003">
                  <c:v>41999.994609000001</c:v>
                </c:pt>
                <c:pt idx="1004">
                  <c:v>41999.998081999998</c:v>
                </c:pt>
                <c:pt idx="1005">
                  <c:v>42000.001554000002</c:v>
                </c:pt>
                <c:pt idx="1006">
                  <c:v>42000.005025999999</c:v>
                </c:pt>
                <c:pt idx="1007">
                  <c:v>42000.008499000003</c:v>
                </c:pt>
                <c:pt idx="1008">
                  <c:v>42000.011971</c:v>
                </c:pt>
                <c:pt idx="1009">
                  <c:v>42000.015443999997</c:v>
                </c:pt>
                <c:pt idx="1010">
                  <c:v>42000.018916000001</c:v>
                </c:pt>
                <c:pt idx="1011">
                  <c:v>42000.022387999998</c:v>
                </c:pt>
                <c:pt idx="1012">
                  <c:v>42000.025861000002</c:v>
                </c:pt>
                <c:pt idx="1013">
                  <c:v>42000.029332999999</c:v>
                </c:pt>
                <c:pt idx="1014">
                  <c:v>42000.032805000003</c:v>
                </c:pt>
                <c:pt idx="1015">
                  <c:v>42000.036278</c:v>
                </c:pt>
                <c:pt idx="1016">
                  <c:v>42000.039750000004</c:v>
                </c:pt>
                <c:pt idx="1017">
                  <c:v>42000.043223000001</c:v>
                </c:pt>
                <c:pt idx="1018">
                  <c:v>42000.046694999997</c:v>
                </c:pt>
                <c:pt idx="1019">
                  <c:v>42000.050167000001</c:v>
                </c:pt>
                <c:pt idx="1020">
                  <c:v>42000.053639999998</c:v>
                </c:pt>
                <c:pt idx="1021">
                  <c:v>42000.057112000002</c:v>
                </c:pt>
                <c:pt idx="1022">
                  <c:v>42000.060583999999</c:v>
                </c:pt>
                <c:pt idx="1023">
                  <c:v>42000.064057000003</c:v>
                </c:pt>
                <c:pt idx="1024">
                  <c:v>42000.067529</c:v>
                </c:pt>
                <c:pt idx="1025">
                  <c:v>42000.071000999997</c:v>
                </c:pt>
                <c:pt idx="1026">
                  <c:v>42000.074474000001</c:v>
                </c:pt>
                <c:pt idx="1027">
                  <c:v>42000.077945999998</c:v>
                </c:pt>
                <c:pt idx="1028">
                  <c:v>42000.081419000002</c:v>
                </c:pt>
                <c:pt idx="1029">
                  <c:v>42000.084890999999</c:v>
                </c:pt>
                <c:pt idx="1030">
                  <c:v>42000.088363000003</c:v>
                </c:pt>
                <c:pt idx="1031">
                  <c:v>42000.091836</c:v>
                </c:pt>
                <c:pt idx="1032">
                  <c:v>42000.095308000004</c:v>
                </c:pt>
                <c:pt idx="1033">
                  <c:v>42000.09878</c:v>
                </c:pt>
                <c:pt idx="1034">
                  <c:v>42000.102252999997</c:v>
                </c:pt>
                <c:pt idx="1035">
                  <c:v>42000.105725000001</c:v>
                </c:pt>
                <c:pt idx="1036">
                  <c:v>42000.109197999998</c:v>
                </c:pt>
                <c:pt idx="1037">
                  <c:v>42000.112670000002</c:v>
                </c:pt>
                <c:pt idx="1038">
                  <c:v>42000.116141999999</c:v>
                </c:pt>
                <c:pt idx="1039">
                  <c:v>42000.119615000003</c:v>
                </c:pt>
                <c:pt idx="1040">
                  <c:v>42000.123087</c:v>
                </c:pt>
                <c:pt idx="1041">
                  <c:v>42000.126558999997</c:v>
                </c:pt>
                <c:pt idx="1042">
                  <c:v>42000.130032000001</c:v>
                </c:pt>
                <c:pt idx="1043">
                  <c:v>42000.133503999998</c:v>
                </c:pt>
                <c:pt idx="1044">
                  <c:v>42000.136977000002</c:v>
                </c:pt>
                <c:pt idx="1045">
                  <c:v>42000.140448999999</c:v>
                </c:pt>
                <c:pt idx="1046">
                  <c:v>42000.143921000003</c:v>
                </c:pt>
                <c:pt idx="1047">
                  <c:v>42000.147394</c:v>
                </c:pt>
                <c:pt idx="1048">
                  <c:v>42000.150866000004</c:v>
                </c:pt>
                <c:pt idx="1049">
                  <c:v>42000.154338</c:v>
                </c:pt>
                <c:pt idx="1050">
                  <c:v>42000.157810999997</c:v>
                </c:pt>
                <c:pt idx="1051">
                  <c:v>42000.161283000001</c:v>
                </c:pt>
                <c:pt idx="1052">
                  <c:v>42000.164754999998</c:v>
                </c:pt>
                <c:pt idx="1053">
                  <c:v>42000.168228000002</c:v>
                </c:pt>
                <c:pt idx="1054">
                  <c:v>42000.171699999999</c:v>
                </c:pt>
                <c:pt idx="1055">
                  <c:v>42000.175173000003</c:v>
                </c:pt>
                <c:pt idx="1056">
                  <c:v>42000.178645</c:v>
                </c:pt>
                <c:pt idx="1057">
                  <c:v>42000.182116999997</c:v>
                </c:pt>
                <c:pt idx="1058">
                  <c:v>42000.185590000001</c:v>
                </c:pt>
                <c:pt idx="1059">
                  <c:v>42000.189061999998</c:v>
                </c:pt>
                <c:pt idx="1060">
                  <c:v>42000.192534000002</c:v>
                </c:pt>
                <c:pt idx="1061">
                  <c:v>42000.196006999999</c:v>
                </c:pt>
                <c:pt idx="1062">
                  <c:v>42000.199479000003</c:v>
                </c:pt>
                <c:pt idx="1063">
                  <c:v>42000.202952</c:v>
                </c:pt>
                <c:pt idx="1064">
                  <c:v>42000.206424000004</c:v>
                </c:pt>
                <c:pt idx="1065">
                  <c:v>42000.209896</c:v>
                </c:pt>
                <c:pt idx="1066">
                  <c:v>42000.213368999997</c:v>
                </c:pt>
                <c:pt idx="1067">
                  <c:v>42000.216841000001</c:v>
                </c:pt>
                <c:pt idx="1068">
                  <c:v>42000.220312999998</c:v>
                </c:pt>
                <c:pt idx="1069">
                  <c:v>42000.223786000002</c:v>
                </c:pt>
                <c:pt idx="1070">
                  <c:v>42000.227257999999</c:v>
                </c:pt>
                <c:pt idx="1071">
                  <c:v>42000.230731000003</c:v>
                </c:pt>
                <c:pt idx="1072">
                  <c:v>42000.234203</c:v>
                </c:pt>
                <c:pt idx="1073">
                  <c:v>42000.237674999997</c:v>
                </c:pt>
                <c:pt idx="1074">
                  <c:v>42000.241148000001</c:v>
                </c:pt>
                <c:pt idx="1075">
                  <c:v>42000.244619999998</c:v>
                </c:pt>
                <c:pt idx="1076">
                  <c:v>42000.248092000002</c:v>
                </c:pt>
                <c:pt idx="1077">
                  <c:v>42000.251564999999</c:v>
                </c:pt>
                <c:pt idx="1078">
                  <c:v>42000.255037000003</c:v>
                </c:pt>
                <c:pt idx="1079">
                  <c:v>42000.258508999999</c:v>
                </c:pt>
                <c:pt idx="1080">
                  <c:v>42000.261982000004</c:v>
                </c:pt>
                <c:pt idx="1081">
                  <c:v>42000.265454</c:v>
                </c:pt>
                <c:pt idx="1082">
                  <c:v>42000.268926999997</c:v>
                </c:pt>
                <c:pt idx="1083">
                  <c:v>42000.272398000001</c:v>
                </c:pt>
                <c:pt idx="1084">
                  <c:v>42000.275863000003</c:v>
                </c:pt>
                <c:pt idx="1085">
                  <c:v>42000.279332999999</c:v>
                </c:pt>
                <c:pt idx="1086">
                  <c:v>42000.282805000003</c:v>
                </c:pt>
                <c:pt idx="1087">
                  <c:v>42000.286275999999</c:v>
                </c:pt>
                <c:pt idx="1088">
                  <c:v>42000.289748000003</c:v>
                </c:pt>
                <c:pt idx="1089">
                  <c:v>42000.29322</c:v>
                </c:pt>
                <c:pt idx="1090">
                  <c:v>42000.296692000004</c:v>
                </c:pt>
                <c:pt idx="1091">
                  <c:v>42000.300164</c:v>
                </c:pt>
                <c:pt idx="1092">
                  <c:v>42000.303635999997</c:v>
                </c:pt>
                <c:pt idx="1093">
                  <c:v>42000.307108000001</c:v>
                </c:pt>
                <c:pt idx="1094">
                  <c:v>42000.310579999998</c:v>
                </c:pt>
                <c:pt idx="1095">
                  <c:v>42000.314052000002</c:v>
                </c:pt>
                <c:pt idx="1096">
                  <c:v>42000.317523999998</c:v>
                </c:pt>
                <c:pt idx="1097">
                  <c:v>42000.320996000002</c:v>
                </c:pt>
                <c:pt idx="1098">
                  <c:v>42000.324468999999</c:v>
                </c:pt>
                <c:pt idx="1099">
                  <c:v>42000.327941000003</c:v>
                </c:pt>
                <c:pt idx="1100">
                  <c:v>42000.331413</c:v>
                </c:pt>
                <c:pt idx="1101">
                  <c:v>42000.334884999997</c:v>
                </c:pt>
                <c:pt idx="1102">
                  <c:v>42000.338357000001</c:v>
                </c:pt>
                <c:pt idx="1103">
                  <c:v>42000.341828999997</c:v>
                </c:pt>
                <c:pt idx="1104">
                  <c:v>42000.345301000001</c:v>
                </c:pt>
                <c:pt idx="1105">
                  <c:v>42000.348772999998</c:v>
                </c:pt>
                <c:pt idx="1106">
                  <c:v>42000.352245000002</c:v>
                </c:pt>
                <c:pt idx="1107">
                  <c:v>42000.355716999999</c:v>
                </c:pt>
                <c:pt idx="1108">
                  <c:v>42000.359189000003</c:v>
                </c:pt>
                <c:pt idx="1109">
                  <c:v>42000.362660999999</c:v>
                </c:pt>
                <c:pt idx="1110">
                  <c:v>42000.366133000003</c:v>
                </c:pt>
                <c:pt idx="1111">
                  <c:v>42000.369605</c:v>
                </c:pt>
                <c:pt idx="1112">
                  <c:v>42000.373076999997</c:v>
                </c:pt>
                <c:pt idx="1113">
                  <c:v>42000.376549000001</c:v>
                </c:pt>
                <c:pt idx="1114">
                  <c:v>42000.380020999997</c:v>
                </c:pt>
                <c:pt idx="1115">
                  <c:v>42000.383493000001</c:v>
                </c:pt>
                <c:pt idx="1116">
                  <c:v>42000.386964999998</c:v>
                </c:pt>
                <c:pt idx="1117">
                  <c:v>42000.390437000002</c:v>
                </c:pt>
                <c:pt idx="1118">
                  <c:v>42000.393908999999</c:v>
                </c:pt>
                <c:pt idx="1119">
                  <c:v>42000.397381000002</c:v>
                </c:pt>
                <c:pt idx="1120">
                  <c:v>42000.400852999999</c:v>
                </c:pt>
                <c:pt idx="1121">
                  <c:v>42000.404325000003</c:v>
                </c:pt>
                <c:pt idx="1122">
                  <c:v>42000.407797</c:v>
                </c:pt>
                <c:pt idx="1123">
                  <c:v>42000.411268999997</c:v>
                </c:pt>
                <c:pt idx="1124">
                  <c:v>42000.414741000001</c:v>
                </c:pt>
                <c:pt idx="1125">
                  <c:v>42000.418212999997</c:v>
                </c:pt>
                <c:pt idx="1126">
                  <c:v>42000.421685000001</c:v>
                </c:pt>
                <c:pt idx="1127">
                  <c:v>42000.425156999998</c:v>
                </c:pt>
                <c:pt idx="1128">
                  <c:v>42000.428629000002</c:v>
                </c:pt>
                <c:pt idx="1129">
                  <c:v>42000.432100999999</c:v>
                </c:pt>
                <c:pt idx="1130">
                  <c:v>42000.435573000002</c:v>
                </c:pt>
                <c:pt idx="1131">
                  <c:v>42000.439044999999</c:v>
                </c:pt>
                <c:pt idx="1132">
                  <c:v>42000.442517000003</c:v>
                </c:pt>
                <c:pt idx="1133">
                  <c:v>42000.445989</c:v>
                </c:pt>
                <c:pt idx="1134">
                  <c:v>42000.449460999997</c:v>
                </c:pt>
                <c:pt idx="1135">
                  <c:v>42000.452933</c:v>
                </c:pt>
                <c:pt idx="1136">
                  <c:v>42000.456404999997</c:v>
                </c:pt>
                <c:pt idx="1137">
                  <c:v>42000.459877000001</c:v>
                </c:pt>
                <c:pt idx="1138">
                  <c:v>42000.463348999998</c:v>
                </c:pt>
                <c:pt idx="1139">
                  <c:v>42000.466821000002</c:v>
                </c:pt>
                <c:pt idx="1140">
                  <c:v>42000.470293999999</c:v>
                </c:pt>
                <c:pt idx="1141">
                  <c:v>42000.473766000003</c:v>
                </c:pt>
                <c:pt idx="1142">
                  <c:v>42000.477237999999</c:v>
                </c:pt>
                <c:pt idx="1143">
                  <c:v>42000.480710000003</c:v>
                </c:pt>
                <c:pt idx="1144">
                  <c:v>42000.484182</c:v>
                </c:pt>
                <c:pt idx="1145">
                  <c:v>42000.487653999997</c:v>
                </c:pt>
                <c:pt idx="1146">
                  <c:v>42000.491126000001</c:v>
                </c:pt>
                <c:pt idx="1147">
                  <c:v>42000.494597999997</c:v>
                </c:pt>
                <c:pt idx="1148">
                  <c:v>42000.498070000001</c:v>
                </c:pt>
                <c:pt idx="1149">
                  <c:v>42000.501541999998</c:v>
                </c:pt>
                <c:pt idx="1150">
                  <c:v>42000.505014000002</c:v>
                </c:pt>
                <c:pt idx="1151">
                  <c:v>42000.508485999999</c:v>
                </c:pt>
                <c:pt idx="1152">
                  <c:v>42000.511958000003</c:v>
                </c:pt>
                <c:pt idx="1153">
                  <c:v>42000.515429999999</c:v>
                </c:pt>
                <c:pt idx="1154">
                  <c:v>42000.518902000003</c:v>
                </c:pt>
                <c:pt idx="1155">
                  <c:v>42000.522374</c:v>
                </c:pt>
                <c:pt idx="1156">
                  <c:v>42000.525845999997</c:v>
                </c:pt>
                <c:pt idx="1157">
                  <c:v>42000.529318000001</c:v>
                </c:pt>
                <c:pt idx="1158">
                  <c:v>42000.532789999997</c:v>
                </c:pt>
                <c:pt idx="1159">
                  <c:v>42000.536262000001</c:v>
                </c:pt>
                <c:pt idx="1160">
                  <c:v>42000.539733999998</c:v>
                </c:pt>
                <c:pt idx="1161">
                  <c:v>42000.543206000002</c:v>
                </c:pt>
                <c:pt idx="1162">
                  <c:v>42000.546677999999</c:v>
                </c:pt>
                <c:pt idx="1163">
                  <c:v>42000.550150000003</c:v>
                </c:pt>
                <c:pt idx="1164">
                  <c:v>42000.553621999999</c:v>
                </c:pt>
                <c:pt idx="1165">
                  <c:v>42000.557094000003</c:v>
                </c:pt>
                <c:pt idx="1166">
                  <c:v>42000.560566</c:v>
                </c:pt>
                <c:pt idx="1167">
                  <c:v>42000.564037999997</c:v>
                </c:pt>
                <c:pt idx="1168">
                  <c:v>42000.567510000001</c:v>
                </c:pt>
                <c:pt idx="1169">
                  <c:v>42000.570981999997</c:v>
                </c:pt>
                <c:pt idx="1170">
                  <c:v>42000.574454000001</c:v>
                </c:pt>
                <c:pt idx="1171">
                  <c:v>42000.577925999998</c:v>
                </c:pt>
                <c:pt idx="1172">
                  <c:v>42000.581398000002</c:v>
                </c:pt>
                <c:pt idx="1173">
                  <c:v>42000.584869999999</c:v>
                </c:pt>
                <c:pt idx="1174">
                  <c:v>42000.588342000003</c:v>
                </c:pt>
                <c:pt idx="1175">
                  <c:v>42000.591813999999</c:v>
                </c:pt>
                <c:pt idx="1176">
                  <c:v>42000.595286000003</c:v>
                </c:pt>
                <c:pt idx="1177">
                  <c:v>42000.598758</c:v>
                </c:pt>
                <c:pt idx="1178">
                  <c:v>42000.602229999997</c:v>
                </c:pt>
                <c:pt idx="1179">
                  <c:v>42000.605702000001</c:v>
                </c:pt>
                <c:pt idx="1180">
                  <c:v>42000.609173999997</c:v>
                </c:pt>
                <c:pt idx="1181">
                  <c:v>42000.612646000001</c:v>
                </c:pt>
                <c:pt idx="1182">
                  <c:v>42000.616118999998</c:v>
                </c:pt>
                <c:pt idx="1183">
                  <c:v>42000.619591000002</c:v>
                </c:pt>
                <c:pt idx="1184">
                  <c:v>42000.623062999999</c:v>
                </c:pt>
                <c:pt idx="1185">
                  <c:v>42000.626535000003</c:v>
                </c:pt>
                <c:pt idx="1186">
                  <c:v>42000.630007</c:v>
                </c:pt>
                <c:pt idx="1187">
                  <c:v>42000.633478999996</c:v>
                </c:pt>
                <c:pt idx="1188">
                  <c:v>42000.636951</c:v>
                </c:pt>
                <c:pt idx="1189">
                  <c:v>42000.640422999997</c:v>
                </c:pt>
                <c:pt idx="1190">
                  <c:v>42000.643895000001</c:v>
                </c:pt>
                <c:pt idx="1191">
                  <c:v>42000.647366999998</c:v>
                </c:pt>
                <c:pt idx="1192">
                  <c:v>42000.650839000002</c:v>
                </c:pt>
                <c:pt idx="1193">
                  <c:v>42000.654326999997</c:v>
                </c:pt>
                <c:pt idx="1194">
                  <c:v>42000.657807000003</c:v>
                </c:pt>
                <c:pt idx="1195">
                  <c:v>42000.661282000001</c:v>
                </c:pt>
                <c:pt idx="1196">
                  <c:v>42000.664754999998</c:v>
                </c:pt>
                <c:pt idx="1197">
                  <c:v>42000.668227000002</c:v>
                </c:pt>
                <c:pt idx="1198">
                  <c:v>42000.671699999999</c:v>
                </c:pt>
                <c:pt idx="1199">
                  <c:v>42000.675172000003</c:v>
                </c:pt>
                <c:pt idx="1200">
                  <c:v>42000.678644</c:v>
                </c:pt>
                <c:pt idx="1201">
                  <c:v>42000.682116999997</c:v>
                </c:pt>
                <c:pt idx="1202">
                  <c:v>42000.685589000001</c:v>
                </c:pt>
                <c:pt idx="1203">
                  <c:v>42000.689061999998</c:v>
                </c:pt>
                <c:pt idx="1204">
                  <c:v>42000.692534000002</c:v>
                </c:pt>
                <c:pt idx="1205">
                  <c:v>42000.696005999998</c:v>
                </c:pt>
                <c:pt idx="1206">
                  <c:v>42000.699479000003</c:v>
                </c:pt>
                <c:pt idx="1207">
                  <c:v>42000.702950999999</c:v>
                </c:pt>
                <c:pt idx="1208">
                  <c:v>42000.706423000003</c:v>
                </c:pt>
                <c:pt idx="1209">
                  <c:v>42000.709896</c:v>
                </c:pt>
                <c:pt idx="1210">
                  <c:v>42000.713367999997</c:v>
                </c:pt>
                <c:pt idx="1211">
                  <c:v>42000.716840000001</c:v>
                </c:pt>
                <c:pt idx="1212">
                  <c:v>42000.720312999998</c:v>
                </c:pt>
                <c:pt idx="1213">
                  <c:v>42000.723785000002</c:v>
                </c:pt>
                <c:pt idx="1214">
                  <c:v>42000.727257999999</c:v>
                </c:pt>
                <c:pt idx="1215">
                  <c:v>42000.730730000003</c:v>
                </c:pt>
                <c:pt idx="1216">
                  <c:v>42000.734202</c:v>
                </c:pt>
                <c:pt idx="1217">
                  <c:v>42000.737674999997</c:v>
                </c:pt>
                <c:pt idx="1218">
                  <c:v>42000.741147000001</c:v>
                </c:pt>
                <c:pt idx="1219">
                  <c:v>42000.744618999997</c:v>
                </c:pt>
                <c:pt idx="1220">
                  <c:v>42000.748092000002</c:v>
                </c:pt>
                <c:pt idx="1221">
                  <c:v>42000.751563999998</c:v>
                </c:pt>
                <c:pt idx="1222">
                  <c:v>42000.755037000003</c:v>
                </c:pt>
                <c:pt idx="1223">
                  <c:v>42000.758508999999</c:v>
                </c:pt>
                <c:pt idx="1224">
                  <c:v>42000.761981000003</c:v>
                </c:pt>
                <c:pt idx="1225">
                  <c:v>42000.765454</c:v>
                </c:pt>
                <c:pt idx="1226">
                  <c:v>42000.768925999997</c:v>
                </c:pt>
                <c:pt idx="1227">
                  <c:v>42000.772398000001</c:v>
                </c:pt>
                <c:pt idx="1228">
                  <c:v>42000.775870999998</c:v>
                </c:pt>
                <c:pt idx="1229">
                  <c:v>42000.779343000002</c:v>
                </c:pt>
                <c:pt idx="1230">
                  <c:v>42000.782815999999</c:v>
                </c:pt>
                <c:pt idx="1231">
                  <c:v>42000.786288000003</c:v>
                </c:pt>
                <c:pt idx="1232">
                  <c:v>42000.78976</c:v>
                </c:pt>
                <c:pt idx="1233">
                  <c:v>42000.793232999997</c:v>
                </c:pt>
                <c:pt idx="1234">
                  <c:v>42000.796705000001</c:v>
                </c:pt>
                <c:pt idx="1235">
                  <c:v>42000.800176999997</c:v>
                </c:pt>
                <c:pt idx="1236">
                  <c:v>42000.803650000002</c:v>
                </c:pt>
                <c:pt idx="1237">
                  <c:v>42000.807121999998</c:v>
                </c:pt>
                <c:pt idx="1238">
                  <c:v>42000.810595000003</c:v>
                </c:pt>
                <c:pt idx="1239">
                  <c:v>42000.814066999999</c:v>
                </c:pt>
                <c:pt idx="1240">
                  <c:v>42000.817539000003</c:v>
                </c:pt>
                <c:pt idx="1241">
                  <c:v>42000.821012</c:v>
                </c:pt>
                <c:pt idx="1242">
                  <c:v>42000.824483999997</c:v>
                </c:pt>
                <c:pt idx="1243">
                  <c:v>42000.827956000001</c:v>
                </c:pt>
                <c:pt idx="1244">
                  <c:v>42000.831428999998</c:v>
                </c:pt>
                <c:pt idx="1245">
                  <c:v>42000.834901000002</c:v>
                </c:pt>
                <c:pt idx="1246">
                  <c:v>42000.838372999999</c:v>
                </c:pt>
                <c:pt idx="1247">
                  <c:v>42000.841846000003</c:v>
                </c:pt>
                <c:pt idx="1248">
                  <c:v>42000.845318</c:v>
                </c:pt>
                <c:pt idx="1249">
                  <c:v>42000.848790999997</c:v>
                </c:pt>
                <c:pt idx="1250">
                  <c:v>42000.852263000001</c:v>
                </c:pt>
                <c:pt idx="1251">
                  <c:v>42000.855734999997</c:v>
                </c:pt>
                <c:pt idx="1252">
                  <c:v>42000.859208000002</c:v>
                </c:pt>
                <c:pt idx="1253">
                  <c:v>42000.862679999998</c:v>
                </c:pt>
                <c:pt idx="1254">
                  <c:v>42000.866152000002</c:v>
                </c:pt>
                <c:pt idx="1255">
                  <c:v>42000.869624999999</c:v>
                </c:pt>
                <c:pt idx="1256">
                  <c:v>42000.873097000003</c:v>
                </c:pt>
                <c:pt idx="1257">
                  <c:v>42000.87657</c:v>
                </c:pt>
                <c:pt idx="1258">
                  <c:v>42000.880041999997</c:v>
                </c:pt>
                <c:pt idx="1259">
                  <c:v>42000.883514000001</c:v>
                </c:pt>
                <c:pt idx="1260">
                  <c:v>42000.886986999998</c:v>
                </c:pt>
                <c:pt idx="1261">
                  <c:v>42000.890459000002</c:v>
                </c:pt>
                <c:pt idx="1262">
                  <c:v>42000.893930999999</c:v>
                </c:pt>
                <c:pt idx="1263">
                  <c:v>42000.897404000003</c:v>
                </c:pt>
                <c:pt idx="1264">
                  <c:v>42000.900876</c:v>
                </c:pt>
                <c:pt idx="1265">
                  <c:v>42000.904348999997</c:v>
                </c:pt>
                <c:pt idx="1266">
                  <c:v>42000.907821000001</c:v>
                </c:pt>
                <c:pt idx="1267">
                  <c:v>42000.911292999997</c:v>
                </c:pt>
                <c:pt idx="1268">
                  <c:v>42000.914766000002</c:v>
                </c:pt>
                <c:pt idx="1269">
                  <c:v>42000.918237999998</c:v>
                </c:pt>
                <c:pt idx="1270">
                  <c:v>42000.921710000002</c:v>
                </c:pt>
                <c:pt idx="1271">
                  <c:v>42000.925182999999</c:v>
                </c:pt>
                <c:pt idx="1272">
                  <c:v>42000.928655000003</c:v>
                </c:pt>
                <c:pt idx="1273">
                  <c:v>42000.932127</c:v>
                </c:pt>
                <c:pt idx="1274">
                  <c:v>42000.935599999997</c:v>
                </c:pt>
                <c:pt idx="1275">
                  <c:v>42000.939072000001</c:v>
                </c:pt>
                <c:pt idx="1276">
                  <c:v>42000.942544999998</c:v>
                </c:pt>
                <c:pt idx="1277">
                  <c:v>42000.946017000002</c:v>
                </c:pt>
                <c:pt idx="1278">
                  <c:v>42000.949488999999</c:v>
                </c:pt>
                <c:pt idx="1279">
                  <c:v>42000.952962000003</c:v>
                </c:pt>
                <c:pt idx="1280">
                  <c:v>42000.956434</c:v>
                </c:pt>
                <c:pt idx="1281">
                  <c:v>42000.959905999996</c:v>
                </c:pt>
                <c:pt idx="1282">
                  <c:v>42000.963379000001</c:v>
                </c:pt>
                <c:pt idx="1283">
                  <c:v>42000.966850999997</c:v>
                </c:pt>
                <c:pt idx="1284">
                  <c:v>42000.970324000002</c:v>
                </c:pt>
                <c:pt idx="1285">
                  <c:v>42000.973795999998</c:v>
                </c:pt>
                <c:pt idx="1286">
                  <c:v>42000.977268000002</c:v>
                </c:pt>
                <c:pt idx="1287">
                  <c:v>42000.980740999999</c:v>
                </c:pt>
                <c:pt idx="1288">
                  <c:v>42000.984213000003</c:v>
                </c:pt>
                <c:pt idx="1289">
                  <c:v>42000.987685</c:v>
                </c:pt>
                <c:pt idx="1290">
                  <c:v>42000.991157999997</c:v>
                </c:pt>
                <c:pt idx="1291">
                  <c:v>42000.994630000001</c:v>
                </c:pt>
                <c:pt idx="1292">
                  <c:v>42000.998102999998</c:v>
                </c:pt>
                <c:pt idx="1293">
                  <c:v>42001.001575000002</c:v>
                </c:pt>
                <c:pt idx="1294">
                  <c:v>42001.005046999999</c:v>
                </c:pt>
                <c:pt idx="1295">
                  <c:v>42001.008520000003</c:v>
                </c:pt>
                <c:pt idx="1296">
                  <c:v>42001.011992</c:v>
                </c:pt>
                <c:pt idx="1297">
                  <c:v>42001.015463999996</c:v>
                </c:pt>
                <c:pt idx="1298">
                  <c:v>42001.018937000001</c:v>
                </c:pt>
                <c:pt idx="1299">
                  <c:v>42001.022408999997</c:v>
                </c:pt>
                <c:pt idx="1300">
                  <c:v>42001.025881000001</c:v>
                </c:pt>
                <c:pt idx="1301">
                  <c:v>42001.029353999998</c:v>
                </c:pt>
                <c:pt idx="1302">
                  <c:v>42001.032825000002</c:v>
                </c:pt>
                <c:pt idx="1303">
                  <c:v>42001.036295999998</c:v>
                </c:pt>
                <c:pt idx="1304">
                  <c:v>42001.039768000002</c:v>
                </c:pt>
                <c:pt idx="1305">
                  <c:v>42001.043239999999</c:v>
                </c:pt>
                <c:pt idx="1306">
                  <c:v>42001.046712000003</c:v>
                </c:pt>
                <c:pt idx="1307">
                  <c:v>42001.050185</c:v>
                </c:pt>
                <c:pt idx="1308">
                  <c:v>42001.053656999997</c:v>
                </c:pt>
                <c:pt idx="1309">
                  <c:v>42001.057129000001</c:v>
                </c:pt>
                <c:pt idx="1310">
                  <c:v>42001.060601999998</c:v>
                </c:pt>
                <c:pt idx="1311">
                  <c:v>42001.064074000002</c:v>
                </c:pt>
                <c:pt idx="1312">
                  <c:v>42001.067545999998</c:v>
                </c:pt>
                <c:pt idx="1313">
                  <c:v>42001.071019000003</c:v>
                </c:pt>
                <c:pt idx="1314">
                  <c:v>42001.074490999999</c:v>
                </c:pt>
                <c:pt idx="1315">
                  <c:v>42001.077963999996</c:v>
                </c:pt>
                <c:pt idx="1316">
                  <c:v>42001.081436</c:v>
                </c:pt>
                <c:pt idx="1317">
                  <c:v>42001.084907999997</c:v>
                </c:pt>
                <c:pt idx="1318">
                  <c:v>42001.088381000001</c:v>
                </c:pt>
                <c:pt idx="1319">
                  <c:v>42001.091852999998</c:v>
                </c:pt>
                <c:pt idx="1320">
                  <c:v>42001.095325000002</c:v>
                </c:pt>
                <c:pt idx="1321">
                  <c:v>42001.098797999999</c:v>
                </c:pt>
                <c:pt idx="1322">
                  <c:v>42001.102270000003</c:v>
                </c:pt>
                <c:pt idx="1323">
                  <c:v>42001.105743</c:v>
                </c:pt>
                <c:pt idx="1324">
                  <c:v>42001.109214999997</c:v>
                </c:pt>
                <c:pt idx="1325">
                  <c:v>42001.112687000001</c:v>
                </c:pt>
                <c:pt idx="1326">
                  <c:v>42001.116159999998</c:v>
                </c:pt>
                <c:pt idx="1327">
                  <c:v>42001.119632000002</c:v>
                </c:pt>
                <c:pt idx="1328">
                  <c:v>42001.123103999998</c:v>
                </c:pt>
                <c:pt idx="1329">
                  <c:v>42001.126577000003</c:v>
                </c:pt>
                <c:pt idx="1330">
                  <c:v>42001.130048999999</c:v>
                </c:pt>
                <c:pt idx="1331">
                  <c:v>42001.133521999996</c:v>
                </c:pt>
                <c:pt idx="1332">
                  <c:v>42001.136994</c:v>
                </c:pt>
                <c:pt idx="1333">
                  <c:v>42001.140465999997</c:v>
                </c:pt>
                <c:pt idx="1334">
                  <c:v>42001.143939000001</c:v>
                </c:pt>
                <c:pt idx="1335">
                  <c:v>42001.147410999998</c:v>
                </c:pt>
                <c:pt idx="1336">
                  <c:v>42001.150883000002</c:v>
                </c:pt>
                <c:pt idx="1337">
                  <c:v>42001.154355999999</c:v>
                </c:pt>
                <c:pt idx="1338">
                  <c:v>42001.157828000003</c:v>
                </c:pt>
                <c:pt idx="1339">
                  <c:v>42001.1613</c:v>
                </c:pt>
                <c:pt idx="1340">
                  <c:v>42001.164772999997</c:v>
                </c:pt>
                <c:pt idx="1341">
                  <c:v>42001.168245000001</c:v>
                </c:pt>
                <c:pt idx="1342">
                  <c:v>42001.171717999998</c:v>
                </c:pt>
                <c:pt idx="1343">
                  <c:v>42001.175190000002</c:v>
                </c:pt>
                <c:pt idx="1344">
                  <c:v>42001.178661999998</c:v>
                </c:pt>
                <c:pt idx="1345">
                  <c:v>42001.182135000003</c:v>
                </c:pt>
                <c:pt idx="1346">
                  <c:v>42001.185606999999</c:v>
                </c:pt>
                <c:pt idx="1347">
                  <c:v>42001.189079000003</c:v>
                </c:pt>
                <c:pt idx="1348">
                  <c:v>42001.192552</c:v>
                </c:pt>
                <c:pt idx="1349">
                  <c:v>42001.196023999997</c:v>
                </c:pt>
                <c:pt idx="1350">
                  <c:v>42001.199497000001</c:v>
                </c:pt>
                <c:pt idx="1351">
                  <c:v>42001.202968999998</c:v>
                </c:pt>
                <c:pt idx="1352">
                  <c:v>42001.206441000002</c:v>
                </c:pt>
                <c:pt idx="1353">
                  <c:v>42001.209913999999</c:v>
                </c:pt>
                <c:pt idx="1354">
                  <c:v>42001.213386000003</c:v>
                </c:pt>
                <c:pt idx="1355">
                  <c:v>42001.216858</c:v>
                </c:pt>
                <c:pt idx="1356">
                  <c:v>42001.220330999997</c:v>
                </c:pt>
                <c:pt idx="1357">
                  <c:v>42001.223803000001</c:v>
                </c:pt>
                <c:pt idx="1358">
                  <c:v>42001.227275999998</c:v>
                </c:pt>
                <c:pt idx="1359">
                  <c:v>42001.230748000002</c:v>
                </c:pt>
                <c:pt idx="1360">
                  <c:v>42001.234219999998</c:v>
                </c:pt>
                <c:pt idx="1361">
                  <c:v>42001.237693000003</c:v>
                </c:pt>
                <c:pt idx="1362">
                  <c:v>42001.241164999999</c:v>
                </c:pt>
                <c:pt idx="1363">
                  <c:v>42001.244637000003</c:v>
                </c:pt>
                <c:pt idx="1364">
                  <c:v>42001.24811</c:v>
                </c:pt>
                <c:pt idx="1365">
                  <c:v>42001.251581999997</c:v>
                </c:pt>
                <c:pt idx="1366">
                  <c:v>42001.255054000001</c:v>
                </c:pt>
                <c:pt idx="1367">
                  <c:v>42001.258526999998</c:v>
                </c:pt>
                <c:pt idx="1368">
                  <c:v>42001.261999000002</c:v>
                </c:pt>
                <c:pt idx="1369">
                  <c:v>42001.265471999999</c:v>
                </c:pt>
                <c:pt idx="1370">
                  <c:v>42001.268944000003</c:v>
                </c:pt>
                <c:pt idx="1371">
                  <c:v>42001.272416</c:v>
                </c:pt>
                <c:pt idx="1372">
                  <c:v>42001.275888999997</c:v>
                </c:pt>
                <c:pt idx="1373">
                  <c:v>42001.279361000001</c:v>
                </c:pt>
                <c:pt idx="1374">
                  <c:v>42001.282832999997</c:v>
                </c:pt>
                <c:pt idx="1375">
                  <c:v>42001.286306000002</c:v>
                </c:pt>
                <c:pt idx="1376">
                  <c:v>42001.289777999998</c:v>
                </c:pt>
                <c:pt idx="1377">
                  <c:v>42001.293251000003</c:v>
                </c:pt>
                <c:pt idx="1378">
                  <c:v>42001.296722999999</c:v>
                </c:pt>
                <c:pt idx="1379">
                  <c:v>42001.300195000003</c:v>
                </c:pt>
                <c:pt idx="1380">
                  <c:v>42001.303668</c:v>
                </c:pt>
                <c:pt idx="1381">
                  <c:v>42001.307139999997</c:v>
                </c:pt>
                <c:pt idx="1382">
                  <c:v>42001.310612000001</c:v>
                </c:pt>
                <c:pt idx="1383">
                  <c:v>42001.314084999998</c:v>
                </c:pt>
                <c:pt idx="1384">
                  <c:v>42001.317557000002</c:v>
                </c:pt>
                <c:pt idx="1385">
                  <c:v>42001.321029999999</c:v>
                </c:pt>
                <c:pt idx="1386">
                  <c:v>42001.324502000003</c:v>
                </c:pt>
                <c:pt idx="1387">
                  <c:v>42001.327974</c:v>
                </c:pt>
                <c:pt idx="1388">
                  <c:v>42001.331446999997</c:v>
                </c:pt>
                <c:pt idx="1389">
                  <c:v>42001.334919000001</c:v>
                </c:pt>
                <c:pt idx="1390">
                  <c:v>42001.338390999998</c:v>
                </c:pt>
                <c:pt idx="1391">
                  <c:v>42001.341864000002</c:v>
                </c:pt>
                <c:pt idx="1392">
                  <c:v>42001.345335999998</c:v>
                </c:pt>
                <c:pt idx="1393">
                  <c:v>42001.348809000003</c:v>
                </c:pt>
                <c:pt idx="1394">
                  <c:v>42001.352280999999</c:v>
                </c:pt>
                <c:pt idx="1395">
                  <c:v>42001.355753000003</c:v>
                </c:pt>
                <c:pt idx="1396">
                  <c:v>42001.359226</c:v>
                </c:pt>
                <c:pt idx="1397">
                  <c:v>42001.362697999997</c:v>
                </c:pt>
                <c:pt idx="1398">
                  <c:v>42001.366170000001</c:v>
                </c:pt>
                <c:pt idx="1399">
                  <c:v>42001.369642999998</c:v>
                </c:pt>
                <c:pt idx="1400">
                  <c:v>42001.373115000002</c:v>
                </c:pt>
                <c:pt idx="1401">
                  <c:v>42001.376586999999</c:v>
                </c:pt>
                <c:pt idx="1402">
                  <c:v>42001.380060000003</c:v>
                </c:pt>
                <c:pt idx="1403">
                  <c:v>42001.383532</c:v>
                </c:pt>
                <c:pt idx="1404">
                  <c:v>42001.387004999997</c:v>
                </c:pt>
                <c:pt idx="1405">
                  <c:v>42001.390477000001</c:v>
                </c:pt>
                <c:pt idx="1406">
                  <c:v>42001.393948999998</c:v>
                </c:pt>
                <c:pt idx="1407">
                  <c:v>42001.397422000002</c:v>
                </c:pt>
                <c:pt idx="1408">
                  <c:v>42001.400893999999</c:v>
                </c:pt>
                <c:pt idx="1409">
                  <c:v>42001.404366000002</c:v>
                </c:pt>
                <c:pt idx="1410">
                  <c:v>42001.407839</c:v>
                </c:pt>
                <c:pt idx="1411">
                  <c:v>42001.411310000003</c:v>
                </c:pt>
                <c:pt idx="1412">
                  <c:v>42001.414780999999</c:v>
                </c:pt>
                <c:pt idx="1413">
                  <c:v>42001.418252000003</c:v>
                </c:pt>
                <c:pt idx="1414">
                  <c:v>42001.421724</c:v>
                </c:pt>
                <c:pt idx="1415">
                  <c:v>42001.425195999997</c:v>
                </c:pt>
                <c:pt idx="1416">
                  <c:v>42001.428669000001</c:v>
                </c:pt>
                <c:pt idx="1417">
                  <c:v>42001.432140999998</c:v>
                </c:pt>
                <c:pt idx="1418">
                  <c:v>42001.435613000001</c:v>
                </c:pt>
                <c:pt idx="1419">
                  <c:v>42001.439085999998</c:v>
                </c:pt>
                <c:pt idx="1420">
                  <c:v>42001.442558000002</c:v>
                </c:pt>
                <c:pt idx="1421">
                  <c:v>42001.446029999999</c:v>
                </c:pt>
                <c:pt idx="1422">
                  <c:v>42001.449503000003</c:v>
                </c:pt>
                <c:pt idx="1423">
                  <c:v>42001.452975</c:v>
                </c:pt>
                <c:pt idx="1424">
                  <c:v>42001.456446999997</c:v>
                </c:pt>
                <c:pt idx="1425">
                  <c:v>42001.459920000001</c:v>
                </c:pt>
                <c:pt idx="1426">
                  <c:v>42001.463391999998</c:v>
                </c:pt>
                <c:pt idx="1427">
                  <c:v>42001.466865000002</c:v>
                </c:pt>
                <c:pt idx="1428">
                  <c:v>42001.470336999999</c:v>
                </c:pt>
                <c:pt idx="1429">
                  <c:v>42001.473809000003</c:v>
                </c:pt>
                <c:pt idx="1430">
                  <c:v>42001.477282</c:v>
                </c:pt>
                <c:pt idx="1431">
                  <c:v>42001.480753999997</c:v>
                </c:pt>
                <c:pt idx="1432">
                  <c:v>42001.484226</c:v>
                </c:pt>
                <c:pt idx="1433">
                  <c:v>42001.487698999998</c:v>
                </c:pt>
                <c:pt idx="1434">
                  <c:v>42001.491171000001</c:v>
                </c:pt>
                <c:pt idx="1435">
                  <c:v>42001.494643999999</c:v>
                </c:pt>
                <c:pt idx="1436">
                  <c:v>42001.498116000002</c:v>
                </c:pt>
                <c:pt idx="1437">
                  <c:v>42001.501587999999</c:v>
                </c:pt>
                <c:pt idx="1438">
                  <c:v>42001.505061000003</c:v>
                </c:pt>
                <c:pt idx="1439">
                  <c:v>42001.508533</c:v>
                </c:pt>
                <c:pt idx="1440">
                  <c:v>42001.512004999997</c:v>
                </c:pt>
                <c:pt idx="1441">
                  <c:v>42001.515478000001</c:v>
                </c:pt>
                <c:pt idx="1442">
                  <c:v>42001.518949999998</c:v>
                </c:pt>
                <c:pt idx="1443">
                  <c:v>42001.522423000002</c:v>
                </c:pt>
                <c:pt idx="1444">
                  <c:v>42001.525894999999</c:v>
                </c:pt>
                <c:pt idx="1445">
                  <c:v>42001.529367000003</c:v>
                </c:pt>
                <c:pt idx="1446">
                  <c:v>42001.53284</c:v>
                </c:pt>
                <c:pt idx="1447">
                  <c:v>42001.536311999997</c:v>
                </c:pt>
                <c:pt idx="1448">
                  <c:v>42001.539784000001</c:v>
                </c:pt>
                <c:pt idx="1449">
                  <c:v>42001.543256999998</c:v>
                </c:pt>
                <c:pt idx="1450">
                  <c:v>42001.546729000002</c:v>
                </c:pt>
                <c:pt idx="1451">
                  <c:v>42001.550201999999</c:v>
                </c:pt>
                <c:pt idx="1452">
                  <c:v>42001.553674000003</c:v>
                </c:pt>
                <c:pt idx="1453">
                  <c:v>42001.557145999999</c:v>
                </c:pt>
                <c:pt idx="1454">
                  <c:v>42001.560619000003</c:v>
                </c:pt>
                <c:pt idx="1455">
                  <c:v>42001.564091</c:v>
                </c:pt>
                <c:pt idx="1456">
                  <c:v>42001.567562999997</c:v>
                </c:pt>
                <c:pt idx="1457">
                  <c:v>42001.571036000001</c:v>
                </c:pt>
                <c:pt idx="1458">
                  <c:v>42001.574507999998</c:v>
                </c:pt>
                <c:pt idx="1459">
                  <c:v>42001.577980000002</c:v>
                </c:pt>
                <c:pt idx="1460">
                  <c:v>42001.581452999999</c:v>
                </c:pt>
                <c:pt idx="1461">
                  <c:v>42001.584925000003</c:v>
                </c:pt>
                <c:pt idx="1462">
                  <c:v>42001.588398</c:v>
                </c:pt>
                <c:pt idx="1463">
                  <c:v>42001.591869999997</c:v>
                </c:pt>
                <c:pt idx="1464">
                  <c:v>42001.595342000001</c:v>
                </c:pt>
                <c:pt idx="1465">
                  <c:v>42001.598814999998</c:v>
                </c:pt>
                <c:pt idx="1466">
                  <c:v>42001.602287000002</c:v>
                </c:pt>
                <c:pt idx="1467">
                  <c:v>42001.605758999998</c:v>
                </c:pt>
                <c:pt idx="1468">
                  <c:v>42001.609232000003</c:v>
                </c:pt>
                <c:pt idx="1469">
                  <c:v>42001.612703999999</c:v>
                </c:pt>
                <c:pt idx="1470">
                  <c:v>42001.616177000004</c:v>
                </c:pt>
                <c:pt idx="1471">
                  <c:v>42001.619649</c:v>
                </c:pt>
                <c:pt idx="1472">
                  <c:v>42001.623120999997</c:v>
                </c:pt>
                <c:pt idx="1473">
                  <c:v>42001.626594000001</c:v>
                </c:pt>
                <c:pt idx="1474">
                  <c:v>42001.630065999998</c:v>
                </c:pt>
                <c:pt idx="1475">
                  <c:v>42001.633538000002</c:v>
                </c:pt>
                <c:pt idx="1476">
                  <c:v>42001.637010999999</c:v>
                </c:pt>
                <c:pt idx="1477">
                  <c:v>42001.640483000003</c:v>
                </c:pt>
                <c:pt idx="1478">
                  <c:v>42001.643956</c:v>
                </c:pt>
                <c:pt idx="1479">
                  <c:v>42001.647427999997</c:v>
                </c:pt>
                <c:pt idx="1480">
                  <c:v>42001.650900000001</c:v>
                </c:pt>
                <c:pt idx="1481">
                  <c:v>42001.654372999998</c:v>
                </c:pt>
                <c:pt idx="1482">
                  <c:v>42001.657845000002</c:v>
                </c:pt>
                <c:pt idx="1483">
                  <c:v>42001.661316999998</c:v>
                </c:pt>
                <c:pt idx="1484">
                  <c:v>42001.664790000003</c:v>
                </c:pt>
                <c:pt idx="1485">
                  <c:v>42001.668261999999</c:v>
                </c:pt>
                <c:pt idx="1486">
                  <c:v>42001.671734000003</c:v>
                </c:pt>
                <c:pt idx="1487">
                  <c:v>42001.675207</c:v>
                </c:pt>
                <c:pt idx="1488">
                  <c:v>42001.678678999997</c:v>
                </c:pt>
                <c:pt idx="1489">
                  <c:v>42001.682152000001</c:v>
                </c:pt>
                <c:pt idx="1490">
                  <c:v>42001.685623999998</c:v>
                </c:pt>
                <c:pt idx="1491">
                  <c:v>42001.689096000002</c:v>
                </c:pt>
                <c:pt idx="1492">
                  <c:v>42001.692568999999</c:v>
                </c:pt>
                <c:pt idx="1493">
                  <c:v>42001.696041000003</c:v>
                </c:pt>
                <c:pt idx="1494">
                  <c:v>42001.699513</c:v>
                </c:pt>
                <c:pt idx="1495">
                  <c:v>42001.702985999997</c:v>
                </c:pt>
                <c:pt idx="1496">
                  <c:v>42001.706458000001</c:v>
                </c:pt>
                <c:pt idx="1497">
                  <c:v>42001.709930999998</c:v>
                </c:pt>
                <c:pt idx="1498">
                  <c:v>42001.713403000002</c:v>
                </c:pt>
                <c:pt idx="1499">
                  <c:v>42001.716874999998</c:v>
                </c:pt>
                <c:pt idx="1500">
                  <c:v>42001.720348000003</c:v>
                </c:pt>
                <c:pt idx="1501">
                  <c:v>42001.723819999999</c:v>
                </c:pt>
                <c:pt idx="1502">
                  <c:v>42001.727292000003</c:v>
                </c:pt>
                <c:pt idx="1503">
                  <c:v>42001.730765</c:v>
                </c:pt>
                <c:pt idx="1504">
                  <c:v>42001.734236999997</c:v>
                </c:pt>
                <c:pt idx="1505">
                  <c:v>42001.737710000001</c:v>
                </c:pt>
                <c:pt idx="1506">
                  <c:v>42001.741181999998</c:v>
                </c:pt>
                <c:pt idx="1507">
                  <c:v>42001.744654000002</c:v>
                </c:pt>
                <c:pt idx="1508">
                  <c:v>42001.748126999999</c:v>
                </c:pt>
                <c:pt idx="1509">
                  <c:v>42001.751599000003</c:v>
                </c:pt>
                <c:pt idx="1510">
                  <c:v>42001.755071</c:v>
                </c:pt>
                <c:pt idx="1511">
                  <c:v>42001.758543999997</c:v>
                </c:pt>
                <c:pt idx="1512">
                  <c:v>42001.762016000001</c:v>
                </c:pt>
                <c:pt idx="1513">
                  <c:v>42001.765487999997</c:v>
                </c:pt>
                <c:pt idx="1514">
                  <c:v>42001.768961000002</c:v>
                </c:pt>
                <c:pt idx="1515">
                  <c:v>42001.772432999998</c:v>
                </c:pt>
                <c:pt idx="1516">
                  <c:v>42001.775906000003</c:v>
                </c:pt>
                <c:pt idx="1517">
                  <c:v>42001.779377999999</c:v>
                </c:pt>
                <c:pt idx="1518">
                  <c:v>42001.782850000003</c:v>
                </c:pt>
                <c:pt idx="1519">
                  <c:v>42001.786323</c:v>
                </c:pt>
                <c:pt idx="1520">
                  <c:v>42001.789793999997</c:v>
                </c:pt>
                <c:pt idx="1521">
                  <c:v>42001.793265</c:v>
                </c:pt>
                <c:pt idx="1522">
                  <c:v>42001.796735999997</c:v>
                </c:pt>
                <c:pt idx="1523">
                  <c:v>42001.800208000001</c:v>
                </c:pt>
                <c:pt idx="1524">
                  <c:v>42001.803679999997</c:v>
                </c:pt>
                <c:pt idx="1525">
                  <c:v>42001.807152000001</c:v>
                </c:pt>
                <c:pt idx="1526">
                  <c:v>42001.810624999998</c:v>
                </c:pt>
                <c:pt idx="1527">
                  <c:v>42001.814097000002</c:v>
                </c:pt>
                <c:pt idx="1528">
                  <c:v>42001.817569999999</c:v>
                </c:pt>
                <c:pt idx="1529">
                  <c:v>42001.821042000003</c:v>
                </c:pt>
                <c:pt idx="1530">
                  <c:v>42001.824514</c:v>
                </c:pt>
                <c:pt idx="1531">
                  <c:v>42001.827986999997</c:v>
                </c:pt>
                <c:pt idx="1532">
                  <c:v>42001.831459000001</c:v>
                </c:pt>
                <c:pt idx="1533">
                  <c:v>42001.834930999998</c:v>
                </c:pt>
                <c:pt idx="1534">
                  <c:v>42001.838404000002</c:v>
                </c:pt>
                <c:pt idx="1535">
                  <c:v>42001.841875999999</c:v>
                </c:pt>
                <c:pt idx="1536">
                  <c:v>42001.845349000003</c:v>
                </c:pt>
                <c:pt idx="1537">
                  <c:v>42001.848821</c:v>
                </c:pt>
                <c:pt idx="1538">
                  <c:v>42001.852293000004</c:v>
                </c:pt>
                <c:pt idx="1539">
                  <c:v>42001.855766000001</c:v>
                </c:pt>
                <c:pt idx="1540">
                  <c:v>42001.859237999997</c:v>
                </c:pt>
                <c:pt idx="1541">
                  <c:v>42001.862710000001</c:v>
                </c:pt>
                <c:pt idx="1542">
                  <c:v>42001.866182999998</c:v>
                </c:pt>
                <c:pt idx="1543">
                  <c:v>42001.869655000002</c:v>
                </c:pt>
                <c:pt idx="1544">
                  <c:v>42001.873126999999</c:v>
                </c:pt>
                <c:pt idx="1545">
                  <c:v>42001.876600000003</c:v>
                </c:pt>
                <c:pt idx="1546">
                  <c:v>42001.880072</c:v>
                </c:pt>
                <c:pt idx="1547">
                  <c:v>42001.883544999997</c:v>
                </c:pt>
                <c:pt idx="1548">
                  <c:v>42001.887017000001</c:v>
                </c:pt>
                <c:pt idx="1549">
                  <c:v>42001.890488999998</c:v>
                </c:pt>
                <c:pt idx="1550">
                  <c:v>42001.893962000002</c:v>
                </c:pt>
                <c:pt idx="1551">
                  <c:v>42001.897433999999</c:v>
                </c:pt>
                <c:pt idx="1552">
                  <c:v>42001.900906000003</c:v>
                </c:pt>
                <c:pt idx="1553">
                  <c:v>42001.904379</c:v>
                </c:pt>
                <c:pt idx="1554">
                  <c:v>42001.907851000004</c:v>
                </c:pt>
                <c:pt idx="1555">
                  <c:v>42001.911324000001</c:v>
                </c:pt>
                <c:pt idx="1556">
                  <c:v>42001.914795999997</c:v>
                </c:pt>
                <c:pt idx="1557">
                  <c:v>42001.918268000001</c:v>
                </c:pt>
                <c:pt idx="1558">
                  <c:v>42001.921740999998</c:v>
                </c:pt>
                <c:pt idx="1559">
                  <c:v>42001.925213000002</c:v>
                </c:pt>
                <c:pt idx="1560">
                  <c:v>42001.928684999999</c:v>
                </c:pt>
                <c:pt idx="1561">
                  <c:v>42001.932158000003</c:v>
                </c:pt>
                <c:pt idx="1562">
                  <c:v>42001.93563</c:v>
                </c:pt>
                <c:pt idx="1563">
                  <c:v>42001.939102999997</c:v>
                </c:pt>
                <c:pt idx="1564">
                  <c:v>42001.942575000001</c:v>
                </c:pt>
                <c:pt idx="1565">
                  <c:v>42001.946046999998</c:v>
                </c:pt>
                <c:pt idx="1566">
                  <c:v>42001.949520000002</c:v>
                </c:pt>
                <c:pt idx="1567">
                  <c:v>42001.952991999999</c:v>
                </c:pt>
                <c:pt idx="1568">
                  <c:v>42001.956464000003</c:v>
                </c:pt>
                <c:pt idx="1569">
                  <c:v>42001.959937</c:v>
                </c:pt>
                <c:pt idx="1570">
                  <c:v>42001.963409000004</c:v>
                </c:pt>
                <c:pt idx="1571">
                  <c:v>42001.966881</c:v>
                </c:pt>
                <c:pt idx="1572">
                  <c:v>42001.970353999997</c:v>
                </c:pt>
                <c:pt idx="1573">
                  <c:v>42001.973826000001</c:v>
                </c:pt>
                <c:pt idx="1574">
                  <c:v>42001.977298999998</c:v>
                </c:pt>
                <c:pt idx="1575">
                  <c:v>42001.980771000002</c:v>
                </c:pt>
                <c:pt idx="1576">
                  <c:v>42001.984242999999</c:v>
                </c:pt>
                <c:pt idx="1577">
                  <c:v>42001.987716000003</c:v>
                </c:pt>
                <c:pt idx="1578">
                  <c:v>42001.991188</c:v>
                </c:pt>
                <c:pt idx="1579">
                  <c:v>42001.994659999997</c:v>
                </c:pt>
                <c:pt idx="1580">
                  <c:v>42001.998133000001</c:v>
                </c:pt>
                <c:pt idx="1581">
                  <c:v>42002.001604999998</c:v>
                </c:pt>
                <c:pt idx="1582">
                  <c:v>42002.005078000002</c:v>
                </c:pt>
                <c:pt idx="1583">
                  <c:v>42002.008549999999</c:v>
                </c:pt>
                <c:pt idx="1584">
                  <c:v>42002.012022000003</c:v>
                </c:pt>
                <c:pt idx="1585">
                  <c:v>42002.015495</c:v>
                </c:pt>
                <c:pt idx="1586">
                  <c:v>42002.018967000004</c:v>
                </c:pt>
                <c:pt idx="1587">
                  <c:v>42002.022439</c:v>
                </c:pt>
                <c:pt idx="1588">
                  <c:v>42002.025911999997</c:v>
                </c:pt>
                <c:pt idx="1589">
                  <c:v>42002.029384000001</c:v>
                </c:pt>
                <c:pt idx="1590">
                  <c:v>42002.032856999998</c:v>
                </c:pt>
                <c:pt idx="1591">
                  <c:v>42002.036329000002</c:v>
                </c:pt>
                <c:pt idx="1592">
                  <c:v>42002.039800999999</c:v>
                </c:pt>
                <c:pt idx="1593">
                  <c:v>42002.043274000003</c:v>
                </c:pt>
                <c:pt idx="1594">
                  <c:v>42002.046746</c:v>
                </c:pt>
                <c:pt idx="1595">
                  <c:v>42002.050217999997</c:v>
                </c:pt>
                <c:pt idx="1596">
                  <c:v>42002.053691000001</c:v>
                </c:pt>
                <c:pt idx="1597">
                  <c:v>42002.057162999998</c:v>
                </c:pt>
                <c:pt idx="1598">
                  <c:v>42002.060636000002</c:v>
                </c:pt>
                <c:pt idx="1599">
                  <c:v>42002.064107999999</c:v>
                </c:pt>
                <c:pt idx="1600">
                  <c:v>42002.067580000003</c:v>
                </c:pt>
                <c:pt idx="1601">
                  <c:v>42002.071053</c:v>
                </c:pt>
                <c:pt idx="1602">
                  <c:v>42002.074525000004</c:v>
                </c:pt>
                <c:pt idx="1603">
                  <c:v>42002.077997</c:v>
                </c:pt>
                <c:pt idx="1604">
                  <c:v>42002.081469999997</c:v>
                </c:pt>
                <c:pt idx="1605">
                  <c:v>42002.084942000001</c:v>
                </c:pt>
                <c:pt idx="1606">
                  <c:v>42002.088413999998</c:v>
                </c:pt>
                <c:pt idx="1607">
                  <c:v>42002.091887000002</c:v>
                </c:pt>
                <c:pt idx="1608">
                  <c:v>42002.095358999999</c:v>
                </c:pt>
                <c:pt idx="1609">
                  <c:v>42002.098832000003</c:v>
                </c:pt>
                <c:pt idx="1610">
                  <c:v>42002.102304</c:v>
                </c:pt>
                <c:pt idx="1611">
                  <c:v>42002.105775999997</c:v>
                </c:pt>
                <c:pt idx="1612">
                  <c:v>42002.109249000001</c:v>
                </c:pt>
                <c:pt idx="1613">
                  <c:v>42002.112720999998</c:v>
                </c:pt>
                <c:pt idx="1614">
                  <c:v>42002.116193000002</c:v>
                </c:pt>
                <c:pt idx="1615">
                  <c:v>42002.119665999999</c:v>
                </c:pt>
                <c:pt idx="1616">
                  <c:v>42002.123138000003</c:v>
                </c:pt>
                <c:pt idx="1617">
                  <c:v>42002.126611</c:v>
                </c:pt>
                <c:pt idx="1618">
                  <c:v>42002.130082999996</c:v>
                </c:pt>
                <c:pt idx="1619">
                  <c:v>42002.133555</c:v>
                </c:pt>
                <c:pt idx="1620">
                  <c:v>42002.137027999997</c:v>
                </c:pt>
                <c:pt idx="1621">
                  <c:v>42002.140500000001</c:v>
                </c:pt>
                <c:pt idx="1622">
                  <c:v>42002.143971999998</c:v>
                </c:pt>
                <c:pt idx="1623">
                  <c:v>42002.147445000002</c:v>
                </c:pt>
                <c:pt idx="1624">
                  <c:v>42002.150916999999</c:v>
                </c:pt>
                <c:pt idx="1625">
                  <c:v>42002.154390000003</c:v>
                </c:pt>
                <c:pt idx="1626">
                  <c:v>42002.157862</c:v>
                </c:pt>
                <c:pt idx="1627">
                  <c:v>42002.161333999997</c:v>
                </c:pt>
                <c:pt idx="1628">
                  <c:v>42002.164807000001</c:v>
                </c:pt>
                <c:pt idx="1629">
                  <c:v>42002.168278999998</c:v>
                </c:pt>
                <c:pt idx="1630">
                  <c:v>42002.171749000001</c:v>
                </c:pt>
                <c:pt idx="1631">
                  <c:v>42002.175219999997</c:v>
                </c:pt>
                <c:pt idx="1632">
                  <c:v>42002.178692000001</c:v>
                </c:pt>
                <c:pt idx="1633">
                  <c:v>42002.182163999998</c:v>
                </c:pt>
                <c:pt idx="1634">
                  <c:v>42002.185636000002</c:v>
                </c:pt>
                <c:pt idx="1635">
                  <c:v>42002.189108999999</c:v>
                </c:pt>
                <c:pt idx="1636">
                  <c:v>42002.192581000003</c:v>
                </c:pt>
                <c:pt idx="1637">
                  <c:v>42002.196053</c:v>
                </c:pt>
                <c:pt idx="1638">
                  <c:v>42002.199525999997</c:v>
                </c:pt>
                <c:pt idx="1639">
                  <c:v>42002.202998000001</c:v>
                </c:pt>
                <c:pt idx="1640">
                  <c:v>42002.206470999998</c:v>
                </c:pt>
                <c:pt idx="1641">
                  <c:v>42002.209943000002</c:v>
                </c:pt>
                <c:pt idx="1642">
                  <c:v>42002.213414999998</c:v>
                </c:pt>
                <c:pt idx="1643">
                  <c:v>42002.216888000003</c:v>
                </c:pt>
                <c:pt idx="1644">
                  <c:v>42002.220359999999</c:v>
                </c:pt>
                <c:pt idx="1645">
                  <c:v>42002.223832000003</c:v>
                </c:pt>
                <c:pt idx="1646">
                  <c:v>42002.227305</c:v>
                </c:pt>
                <c:pt idx="1647">
                  <c:v>42002.230776999997</c:v>
                </c:pt>
                <c:pt idx="1648">
                  <c:v>42002.234250000001</c:v>
                </c:pt>
                <c:pt idx="1649">
                  <c:v>42002.237721999998</c:v>
                </c:pt>
                <c:pt idx="1650">
                  <c:v>42002.241194000002</c:v>
                </c:pt>
                <c:pt idx="1651">
                  <c:v>42002.244666999999</c:v>
                </c:pt>
                <c:pt idx="1652">
                  <c:v>42002.248139000003</c:v>
                </c:pt>
                <c:pt idx="1653">
                  <c:v>42002.251611</c:v>
                </c:pt>
                <c:pt idx="1654">
                  <c:v>42002.255083999997</c:v>
                </c:pt>
                <c:pt idx="1655">
                  <c:v>42002.258556000001</c:v>
                </c:pt>
                <c:pt idx="1656">
                  <c:v>42002.262027999997</c:v>
                </c:pt>
                <c:pt idx="1657">
                  <c:v>42002.265501000002</c:v>
                </c:pt>
                <c:pt idx="1658">
                  <c:v>42002.268972999998</c:v>
                </c:pt>
                <c:pt idx="1659">
                  <c:v>42002.272446000003</c:v>
                </c:pt>
                <c:pt idx="1660">
                  <c:v>42002.275917999999</c:v>
                </c:pt>
                <c:pt idx="1661">
                  <c:v>42002.279390000003</c:v>
                </c:pt>
                <c:pt idx="1662">
                  <c:v>42002.282863</c:v>
                </c:pt>
                <c:pt idx="1663">
                  <c:v>42002.286334999997</c:v>
                </c:pt>
                <c:pt idx="1664">
                  <c:v>42002.289807000001</c:v>
                </c:pt>
                <c:pt idx="1665">
                  <c:v>42002.293279999998</c:v>
                </c:pt>
                <c:pt idx="1666">
                  <c:v>42002.296752000002</c:v>
                </c:pt>
                <c:pt idx="1667">
                  <c:v>42002.300224999999</c:v>
                </c:pt>
                <c:pt idx="1668">
                  <c:v>42002.303697000003</c:v>
                </c:pt>
                <c:pt idx="1669">
                  <c:v>42002.307169</c:v>
                </c:pt>
                <c:pt idx="1670">
                  <c:v>42002.310641999997</c:v>
                </c:pt>
                <c:pt idx="1671">
                  <c:v>42002.314114000001</c:v>
                </c:pt>
                <c:pt idx="1672">
                  <c:v>42002.317585999997</c:v>
                </c:pt>
                <c:pt idx="1673">
                  <c:v>42002.321059000002</c:v>
                </c:pt>
                <c:pt idx="1674">
                  <c:v>42002.324530999998</c:v>
                </c:pt>
                <c:pt idx="1675">
                  <c:v>42002.328004000003</c:v>
                </c:pt>
                <c:pt idx="1676">
                  <c:v>42002.331475999999</c:v>
                </c:pt>
                <c:pt idx="1677">
                  <c:v>42002.334948000003</c:v>
                </c:pt>
                <c:pt idx="1678">
                  <c:v>42002.338421</c:v>
                </c:pt>
                <c:pt idx="1679">
                  <c:v>42002.341892999997</c:v>
                </c:pt>
                <c:pt idx="1680">
                  <c:v>42002.345365000001</c:v>
                </c:pt>
                <c:pt idx="1681">
                  <c:v>42002.348837999998</c:v>
                </c:pt>
                <c:pt idx="1682">
                  <c:v>42002.352310000002</c:v>
                </c:pt>
                <c:pt idx="1683">
                  <c:v>42002.355782999999</c:v>
                </c:pt>
                <c:pt idx="1684">
                  <c:v>42002.359255000003</c:v>
                </c:pt>
                <c:pt idx="1685">
                  <c:v>42002.362727</c:v>
                </c:pt>
                <c:pt idx="1686">
                  <c:v>42002.366199999997</c:v>
                </c:pt>
                <c:pt idx="1687">
                  <c:v>42002.369672000001</c:v>
                </c:pt>
                <c:pt idx="1688">
                  <c:v>42002.373143999997</c:v>
                </c:pt>
                <c:pt idx="1689">
                  <c:v>42002.376617000002</c:v>
                </c:pt>
                <c:pt idx="1690">
                  <c:v>42002.380088999998</c:v>
                </c:pt>
                <c:pt idx="1691">
                  <c:v>42002.383561000002</c:v>
                </c:pt>
                <c:pt idx="1692">
                  <c:v>42002.387033999999</c:v>
                </c:pt>
                <c:pt idx="1693">
                  <c:v>42002.390506000003</c:v>
                </c:pt>
                <c:pt idx="1694">
                  <c:v>42002.393979</c:v>
                </c:pt>
                <c:pt idx="1695">
                  <c:v>42002.397450999997</c:v>
                </c:pt>
                <c:pt idx="1696">
                  <c:v>42002.400923000001</c:v>
                </c:pt>
                <c:pt idx="1697">
                  <c:v>42002.404395999998</c:v>
                </c:pt>
                <c:pt idx="1698">
                  <c:v>42002.407868000002</c:v>
                </c:pt>
                <c:pt idx="1699">
                  <c:v>42002.411339999999</c:v>
                </c:pt>
                <c:pt idx="1700">
                  <c:v>42002.414813000003</c:v>
                </c:pt>
                <c:pt idx="1701">
                  <c:v>42002.418285</c:v>
                </c:pt>
                <c:pt idx="1702">
                  <c:v>42002.421757999997</c:v>
                </c:pt>
                <c:pt idx="1703">
                  <c:v>42002.425230000001</c:v>
                </c:pt>
                <c:pt idx="1704">
                  <c:v>42002.428701999997</c:v>
                </c:pt>
                <c:pt idx="1705">
                  <c:v>42002.432175000002</c:v>
                </c:pt>
                <c:pt idx="1706">
                  <c:v>42002.435646999998</c:v>
                </c:pt>
                <c:pt idx="1707">
                  <c:v>42002.439119000002</c:v>
                </c:pt>
                <c:pt idx="1708">
                  <c:v>42002.442591999999</c:v>
                </c:pt>
                <c:pt idx="1709">
                  <c:v>42002.446064000003</c:v>
                </c:pt>
                <c:pt idx="1710">
                  <c:v>42002.449537</c:v>
                </c:pt>
                <c:pt idx="1711">
                  <c:v>42002.453008999997</c:v>
                </c:pt>
                <c:pt idx="1712">
                  <c:v>42002.456481000001</c:v>
                </c:pt>
                <c:pt idx="1713">
                  <c:v>42002.459953999998</c:v>
                </c:pt>
                <c:pt idx="1714">
                  <c:v>42002.463426000002</c:v>
                </c:pt>
                <c:pt idx="1715">
                  <c:v>42002.466897999999</c:v>
                </c:pt>
                <c:pt idx="1716">
                  <c:v>42002.470371000003</c:v>
                </c:pt>
                <c:pt idx="1717">
                  <c:v>42002.473843</c:v>
                </c:pt>
                <c:pt idx="1718">
                  <c:v>42002.477314999996</c:v>
                </c:pt>
                <c:pt idx="1719">
                  <c:v>42002.480788000001</c:v>
                </c:pt>
                <c:pt idx="1720">
                  <c:v>42002.484259999997</c:v>
                </c:pt>
                <c:pt idx="1721">
                  <c:v>42002.487733000002</c:v>
                </c:pt>
                <c:pt idx="1722">
                  <c:v>42002.491204999998</c:v>
                </c:pt>
                <c:pt idx="1723">
                  <c:v>42002.494677000002</c:v>
                </c:pt>
                <c:pt idx="1724">
                  <c:v>42002.498147999999</c:v>
                </c:pt>
                <c:pt idx="1725">
                  <c:v>42002.501619000002</c:v>
                </c:pt>
                <c:pt idx="1726">
                  <c:v>42002.505090999999</c:v>
                </c:pt>
                <c:pt idx="1727">
                  <c:v>42002.508563000003</c:v>
                </c:pt>
                <c:pt idx="1728">
                  <c:v>42002.512035</c:v>
                </c:pt>
                <c:pt idx="1729">
                  <c:v>42002.515507999997</c:v>
                </c:pt>
                <c:pt idx="1730">
                  <c:v>42002.518980000001</c:v>
                </c:pt>
                <c:pt idx="1731">
                  <c:v>42002.522451999997</c:v>
                </c:pt>
                <c:pt idx="1732">
                  <c:v>42002.525925000002</c:v>
                </c:pt>
                <c:pt idx="1733">
                  <c:v>42002.529396999998</c:v>
                </c:pt>
                <c:pt idx="1734">
                  <c:v>42002.532870000003</c:v>
                </c:pt>
                <c:pt idx="1735">
                  <c:v>42002.536341999999</c:v>
                </c:pt>
                <c:pt idx="1736">
                  <c:v>42002.539814000003</c:v>
                </c:pt>
                <c:pt idx="1737">
                  <c:v>42002.543287</c:v>
                </c:pt>
                <c:pt idx="1738">
                  <c:v>42002.546758999997</c:v>
                </c:pt>
                <c:pt idx="1739">
                  <c:v>42002.550231000001</c:v>
                </c:pt>
                <c:pt idx="1740">
                  <c:v>42002.553703999998</c:v>
                </c:pt>
                <c:pt idx="1741">
                  <c:v>42002.557176000002</c:v>
                </c:pt>
                <c:pt idx="1742">
                  <c:v>42002.560648999999</c:v>
                </c:pt>
                <c:pt idx="1743">
                  <c:v>42002.564121000003</c:v>
                </c:pt>
                <c:pt idx="1744">
                  <c:v>42002.567593</c:v>
                </c:pt>
                <c:pt idx="1745">
                  <c:v>42002.571065999997</c:v>
                </c:pt>
                <c:pt idx="1746">
                  <c:v>42002.574538000001</c:v>
                </c:pt>
                <c:pt idx="1747">
                  <c:v>42002.578009999997</c:v>
                </c:pt>
                <c:pt idx="1748">
                  <c:v>42002.581483000002</c:v>
                </c:pt>
                <c:pt idx="1749">
                  <c:v>42002.584954999998</c:v>
                </c:pt>
                <c:pt idx="1750">
                  <c:v>42002.588428000003</c:v>
                </c:pt>
                <c:pt idx="1751">
                  <c:v>42002.591899999999</c:v>
                </c:pt>
                <c:pt idx="1752">
                  <c:v>42002.595372000003</c:v>
                </c:pt>
                <c:pt idx="1753">
                  <c:v>42002.598845</c:v>
                </c:pt>
                <c:pt idx="1754">
                  <c:v>42002.602316999997</c:v>
                </c:pt>
                <c:pt idx="1755">
                  <c:v>42002.605789000001</c:v>
                </c:pt>
                <c:pt idx="1756">
                  <c:v>42002.609261999998</c:v>
                </c:pt>
                <c:pt idx="1757">
                  <c:v>42002.612734000002</c:v>
                </c:pt>
                <c:pt idx="1758">
                  <c:v>42002.616206999999</c:v>
                </c:pt>
                <c:pt idx="1759">
                  <c:v>42002.619679000003</c:v>
                </c:pt>
                <c:pt idx="1760">
                  <c:v>42002.623151</c:v>
                </c:pt>
                <c:pt idx="1761">
                  <c:v>42002.626623999997</c:v>
                </c:pt>
                <c:pt idx="1762">
                  <c:v>42002.630096000001</c:v>
                </c:pt>
                <c:pt idx="1763">
                  <c:v>42002.633567999997</c:v>
                </c:pt>
                <c:pt idx="1764">
                  <c:v>42002.637041000002</c:v>
                </c:pt>
                <c:pt idx="1765">
                  <c:v>42002.640512999998</c:v>
                </c:pt>
                <c:pt idx="1766">
                  <c:v>42002.643985000002</c:v>
                </c:pt>
                <c:pt idx="1767">
                  <c:v>42002.647457999999</c:v>
                </c:pt>
                <c:pt idx="1768">
                  <c:v>42002.650930000003</c:v>
                </c:pt>
                <c:pt idx="1769">
                  <c:v>42002.654403</c:v>
                </c:pt>
                <c:pt idx="1770">
                  <c:v>42002.657874999997</c:v>
                </c:pt>
                <c:pt idx="1771">
                  <c:v>42002.661347000001</c:v>
                </c:pt>
                <c:pt idx="1772">
                  <c:v>42002.664819999998</c:v>
                </c:pt>
                <c:pt idx="1773">
                  <c:v>42002.668292000002</c:v>
                </c:pt>
                <c:pt idx="1774">
                  <c:v>42002.671763999999</c:v>
                </c:pt>
                <c:pt idx="1775">
                  <c:v>42002.675237000003</c:v>
                </c:pt>
                <c:pt idx="1776">
                  <c:v>42002.678709</c:v>
                </c:pt>
                <c:pt idx="1777">
                  <c:v>42002.682181999997</c:v>
                </c:pt>
                <c:pt idx="1778">
                  <c:v>42002.685654000001</c:v>
                </c:pt>
                <c:pt idx="1779">
                  <c:v>42002.689125999997</c:v>
                </c:pt>
                <c:pt idx="1780">
                  <c:v>42002.692599000002</c:v>
                </c:pt>
                <c:pt idx="1781">
                  <c:v>42002.696070999998</c:v>
                </c:pt>
                <c:pt idx="1782">
                  <c:v>42002.699543000002</c:v>
                </c:pt>
                <c:pt idx="1783">
                  <c:v>42002.703015999999</c:v>
                </c:pt>
                <c:pt idx="1784">
                  <c:v>42002.706488000003</c:v>
                </c:pt>
                <c:pt idx="1785">
                  <c:v>42002.709961</c:v>
                </c:pt>
                <c:pt idx="1786">
                  <c:v>42002.713432999997</c:v>
                </c:pt>
                <c:pt idx="1787">
                  <c:v>42002.716905000001</c:v>
                </c:pt>
                <c:pt idx="1788">
                  <c:v>42002.720377999998</c:v>
                </c:pt>
                <c:pt idx="1789">
                  <c:v>42002.723850000002</c:v>
                </c:pt>
                <c:pt idx="1790">
                  <c:v>42002.727321999999</c:v>
                </c:pt>
                <c:pt idx="1791">
                  <c:v>42002.730795000003</c:v>
                </c:pt>
                <c:pt idx="1792">
                  <c:v>42002.734267</c:v>
                </c:pt>
                <c:pt idx="1793">
                  <c:v>42002.737738999997</c:v>
                </c:pt>
                <c:pt idx="1794">
                  <c:v>42002.741212000001</c:v>
                </c:pt>
                <c:pt idx="1795">
                  <c:v>42002.744683999998</c:v>
                </c:pt>
                <c:pt idx="1796">
                  <c:v>42002.748157000002</c:v>
                </c:pt>
                <c:pt idx="1797">
                  <c:v>42002.751628999999</c:v>
                </c:pt>
                <c:pt idx="1798">
                  <c:v>42002.755101000002</c:v>
                </c:pt>
                <c:pt idx="1799">
                  <c:v>42002.758573999999</c:v>
                </c:pt>
                <c:pt idx="1800">
                  <c:v>42002.762046000003</c:v>
                </c:pt>
                <c:pt idx="1801">
                  <c:v>42002.765518</c:v>
                </c:pt>
                <c:pt idx="1802">
                  <c:v>42002.768990999997</c:v>
                </c:pt>
                <c:pt idx="1803">
                  <c:v>42002.772463000001</c:v>
                </c:pt>
                <c:pt idx="1804">
                  <c:v>42002.775935999998</c:v>
                </c:pt>
                <c:pt idx="1805">
                  <c:v>42002.779408000002</c:v>
                </c:pt>
                <c:pt idx="1806">
                  <c:v>42002.782879999999</c:v>
                </c:pt>
                <c:pt idx="1807">
                  <c:v>42002.786353000003</c:v>
                </c:pt>
                <c:pt idx="1808">
                  <c:v>42002.789825</c:v>
                </c:pt>
                <c:pt idx="1809">
                  <c:v>42002.793296999997</c:v>
                </c:pt>
                <c:pt idx="1810">
                  <c:v>42002.796770000001</c:v>
                </c:pt>
                <c:pt idx="1811">
                  <c:v>42002.800241999998</c:v>
                </c:pt>
                <c:pt idx="1812">
                  <c:v>42002.803715000002</c:v>
                </c:pt>
                <c:pt idx="1813">
                  <c:v>42002.807186999999</c:v>
                </c:pt>
                <c:pt idx="1814">
                  <c:v>42002.810659000002</c:v>
                </c:pt>
                <c:pt idx="1815">
                  <c:v>42002.814132</c:v>
                </c:pt>
                <c:pt idx="1816">
                  <c:v>42002.817604000003</c:v>
                </c:pt>
                <c:pt idx="1817">
                  <c:v>42002.821076</c:v>
                </c:pt>
                <c:pt idx="1818">
                  <c:v>42002.824548999997</c:v>
                </c:pt>
                <c:pt idx="1819">
                  <c:v>42002.828021000001</c:v>
                </c:pt>
                <c:pt idx="1820">
                  <c:v>42002.831493999998</c:v>
                </c:pt>
                <c:pt idx="1821">
                  <c:v>42002.834966000002</c:v>
                </c:pt>
                <c:pt idx="1822">
                  <c:v>42002.838437999999</c:v>
                </c:pt>
                <c:pt idx="1823">
                  <c:v>42002.841911000003</c:v>
                </c:pt>
                <c:pt idx="1824">
                  <c:v>42002.845383</c:v>
                </c:pt>
                <c:pt idx="1825">
                  <c:v>42002.848854999997</c:v>
                </c:pt>
                <c:pt idx="1826">
                  <c:v>42002.852328000001</c:v>
                </c:pt>
                <c:pt idx="1827">
                  <c:v>42002.855799999998</c:v>
                </c:pt>
                <c:pt idx="1828">
                  <c:v>42002.859272000002</c:v>
                </c:pt>
                <c:pt idx="1829">
                  <c:v>42002.862744999999</c:v>
                </c:pt>
                <c:pt idx="1830">
                  <c:v>42002.866217000003</c:v>
                </c:pt>
                <c:pt idx="1831">
                  <c:v>42002.86969</c:v>
                </c:pt>
                <c:pt idx="1832">
                  <c:v>42002.873162000004</c:v>
                </c:pt>
                <c:pt idx="1833">
                  <c:v>42002.876633</c:v>
                </c:pt>
                <c:pt idx="1834">
                  <c:v>42002.880104000003</c:v>
                </c:pt>
                <c:pt idx="1835">
                  <c:v>42002.883575</c:v>
                </c:pt>
                <c:pt idx="1836">
                  <c:v>42002.887046999997</c:v>
                </c:pt>
                <c:pt idx="1837">
                  <c:v>42002.890519</c:v>
                </c:pt>
                <c:pt idx="1838">
                  <c:v>42002.893991999998</c:v>
                </c:pt>
                <c:pt idx="1839">
                  <c:v>42002.897464000001</c:v>
                </c:pt>
                <c:pt idx="1840">
                  <c:v>42002.900935999998</c:v>
                </c:pt>
                <c:pt idx="1841">
                  <c:v>42002.904409000002</c:v>
                </c:pt>
                <c:pt idx="1842">
                  <c:v>42002.907880999999</c:v>
                </c:pt>
                <c:pt idx="1843">
                  <c:v>42002.911354000003</c:v>
                </c:pt>
                <c:pt idx="1844">
                  <c:v>42002.914826</c:v>
                </c:pt>
                <c:pt idx="1845">
                  <c:v>42002.918297999997</c:v>
                </c:pt>
                <c:pt idx="1846">
                  <c:v>42002.921771000001</c:v>
                </c:pt>
                <c:pt idx="1847">
                  <c:v>42002.925242999998</c:v>
                </c:pt>
                <c:pt idx="1848">
                  <c:v>42002.928715000002</c:v>
                </c:pt>
                <c:pt idx="1849">
                  <c:v>42002.932187999999</c:v>
                </c:pt>
                <c:pt idx="1850">
                  <c:v>42002.935660000003</c:v>
                </c:pt>
                <c:pt idx="1851">
                  <c:v>42002.939132</c:v>
                </c:pt>
                <c:pt idx="1852">
                  <c:v>42002.942604999997</c:v>
                </c:pt>
                <c:pt idx="1853">
                  <c:v>42002.946077000001</c:v>
                </c:pt>
                <c:pt idx="1854">
                  <c:v>42002.949549999998</c:v>
                </c:pt>
                <c:pt idx="1855">
                  <c:v>42002.953022000002</c:v>
                </c:pt>
                <c:pt idx="1856">
                  <c:v>42002.956493999998</c:v>
                </c:pt>
                <c:pt idx="1857">
                  <c:v>42002.959967000003</c:v>
                </c:pt>
                <c:pt idx="1858">
                  <c:v>42002.963438999999</c:v>
                </c:pt>
                <c:pt idx="1859">
                  <c:v>42002.966911000003</c:v>
                </c:pt>
                <c:pt idx="1860">
                  <c:v>42002.970384</c:v>
                </c:pt>
                <c:pt idx="1861">
                  <c:v>42002.973855999997</c:v>
                </c:pt>
                <c:pt idx="1862">
                  <c:v>42002.977329000001</c:v>
                </c:pt>
                <c:pt idx="1863">
                  <c:v>42002.980800999998</c:v>
                </c:pt>
                <c:pt idx="1864">
                  <c:v>42002.984273000002</c:v>
                </c:pt>
                <c:pt idx="1865">
                  <c:v>42002.987745999999</c:v>
                </c:pt>
                <c:pt idx="1866">
                  <c:v>42002.991218000003</c:v>
                </c:pt>
                <c:pt idx="1867">
                  <c:v>42002.99469</c:v>
                </c:pt>
                <c:pt idx="1868">
                  <c:v>42002.998162999997</c:v>
                </c:pt>
                <c:pt idx="1869">
                  <c:v>42003.001635000001</c:v>
                </c:pt>
                <c:pt idx="1870">
                  <c:v>42003.005107999998</c:v>
                </c:pt>
                <c:pt idx="1871">
                  <c:v>42003.008580000002</c:v>
                </c:pt>
                <c:pt idx="1872">
                  <c:v>42003.012051999998</c:v>
                </c:pt>
                <c:pt idx="1873">
                  <c:v>42003.015525000003</c:v>
                </c:pt>
                <c:pt idx="1874">
                  <c:v>42003.018996999999</c:v>
                </c:pt>
                <c:pt idx="1875">
                  <c:v>42003.022469000003</c:v>
                </c:pt>
                <c:pt idx="1876">
                  <c:v>42003.025942</c:v>
                </c:pt>
                <c:pt idx="1877">
                  <c:v>42003.029413999997</c:v>
                </c:pt>
                <c:pt idx="1878">
                  <c:v>42003.032886000001</c:v>
                </c:pt>
                <c:pt idx="1879">
                  <c:v>42003.036358999998</c:v>
                </c:pt>
                <c:pt idx="1880">
                  <c:v>42003.039831000002</c:v>
                </c:pt>
                <c:pt idx="1881">
                  <c:v>42003.043303999999</c:v>
                </c:pt>
                <c:pt idx="1882">
                  <c:v>42003.046776000003</c:v>
                </c:pt>
                <c:pt idx="1883">
                  <c:v>42003.050248</c:v>
                </c:pt>
                <c:pt idx="1884">
                  <c:v>42003.053720999997</c:v>
                </c:pt>
                <c:pt idx="1885">
                  <c:v>42003.057193000001</c:v>
                </c:pt>
                <c:pt idx="1886">
                  <c:v>42003.060664999997</c:v>
                </c:pt>
                <c:pt idx="1887">
                  <c:v>42003.064138000002</c:v>
                </c:pt>
                <c:pt idx="1888">
                  <c:v>42003.067609999998</c:v>
                </c:pt>
                <c:pt idx="1889">
                  <c:v>42003.071083000003</c:v>
                </c:pt>
                <c:pt idx="1890">
                  <c:v>42003.074554999999</c:v>
                </c:pt>
                <c:pt idx="1891">
                  <c:v>42003.078027000003</c:v>
                </c:pt>
                <c:pt idx="1892">
                  <c:v>42003.0815</c:v>
                </c:pt>
                <c:pt idx="1893">
                  <c:v>42003.084971999997</c:v>
                </c:pt>
                <c:pt idx="1894">
                  <c:v>42003.088444000001</c:v>
                </c:pt>
                <c:pt idx="1895">
                  <c:v>42003.091916999998</c:v>
                </c:pt>
                <c:pt idx="1896">
                  <c:v>42003.095389000002</c:v>
                </c:pt>
                <c:pt idx="1897">
                  <c:v>42003.098861999999</c:v>
                </c:pt>
                <c:pt idx="1898">
                  <c:v>42003.102334000003</c:v>
                </c:pt>
                <c:pt idx="1899">
                  <c:v>42003.105806</c:v>
                </c:pt>
                <c:pt idx="1900">
                  <c:v>42003.109278999997</c:v>
                </c:pt>
                <c:pt idx="1901">
                  <c:v>42003.112751000001</c:v>
                </c:pt>
                <c:pt idx="1902">
                  <c:v>42003.116222999997</c:v>
                </c:pt>
                <c:pt idx="1903">
                  <c:v>42003.119696000002</c:v>
                </c:pt>
                <c:pt idx="1904">
                  <c:v>42003.123167999998</c:v>
                </c:pt>
                <c:pt idx="1905">
                  <c:v>42003.126641000003</c:v>
                </c:pt>
                <c:pt idx="1906">
                  <c:v>42003.130112999999</c:v>
                </c:pt>
                <c:pt idx="1907">
                  <c:v>42003.133585000003</c:v>
                </c:pt>
                <c:pt idx="1908">
                  <c:v>42003.137058</c:v>
                </c:pt>
                <c:pt idx="1909">
                  <c:v>42003.140529999997</c:v>
                </c:pt>
                <c:pt idx="1910">
                  <c:v>42003.144002000001</c:v>
                </c:pt>
                <c:pt idx="1911">
                  <c:v>42003.147474999998</c:v>
                </c:pt>
                <c:pt idx="1912">
                  <c:v>42003.150947000002</c:v>
                </c:pt>
                <c:pt idx="1913">
                  <c:v>42003.154418999999</c:v>
                </c:pt>
                <c:pt idx="1914">
                  <c:v>42003.157892000003</c:v>
                </c:pt>
                <c:pt idx="1915">
                  <c:v>42003.161364</c:v>
                </c:pt>
                <c:pt idx="1916">
                  <c:v>42003.164836999997</c:v>
                </c:pt>
                <c:pt idx="1917">
                  <c:v>42003.168309000001</c:v>
                </c:pt>
                <c:pt idx="1918">
                  <c:v>42003.171780999997</c:v>
                </c:pt>
                <c:pt idx="1919">
                  <c:v>42003.175254000002</c:v>
                </c:pt>
                <c:pt idx="1920">
                  <c:v>42003.178725999998</c:v>
                </c:pt>
                <c:pt idx="1921">
                  <c:v>42003.182198000002</c:v>
                </c:pt>
                <c:pt idx="1922">
                  <c:v>42003.185670999999</c:v>
                </c:pt>
                <c:pt idx="1923">
                  <c:v>42003.189143000003</c:v>
                </c:pt>
                <c:pt idx="1924">
                  <c:v>42003.192616</c:v>
                </c:pt>
                <c:pt idx="1925">
                  <c:v>42003.196087999997</c:v>
                </c:pt>
                <c:pt idx="1926">
                  <c:v>42003.199560000001</c:v>
                </c:pt>
                <c:pt idx="1927">
                  <c:v>42003.203032999998</c:v>
                </c:pt>
                <c:pt idx="1928">
                  <c:v>42003.206505000002</c:v>
                </c:pt>
                <c:pt idx="1929">
                  <c:v>42003.209976999999</c:v>
                </c:pt>
                <c:pt idx="1930">
                  <c:v>42003.213450000003</c:v>
                </c:pt>
                <c:pt idx="1931">
                  <c:v>42003.216922</c:v>
                </c:pt>
                <c:pt idx="1932">
                  <c:v>42003.220394999997</c:v>
                </c:pt>
                <c:pt idx="1933">
                  <c:v>42003.223867000001</c:v>
                </c:pt>
                <c:pt idx="1934">
                  <c:v>42003.227338999997</c:v>
                </c:pt>
                <c:pt idx="1935">
                  <c:v>42003.230812000002</c:v>
                </c:pt>
                <c:pt idx="1936">
                  <c:v>42003.234283999998</c:v>
                </c:pt>
                <c:pt idx="1937">
                  <c:v>42003.237756000002</c:v>
                </c:pt>
                <c:pt idx="1938">
                  <c:v>42003.241228999999</c:v>
                </c:pt>
                <c:pt idx="1939">
                  <c:v>42003.244701000003</c:v>
                </c:pt>
                <c:pt idx="1940">
                  <c:v>42003.248174</c:v>
                </c:pt>
                <c:pt idx="1941">
                  <c:v>42003.251645999997</c:v>
                </c:pt>
                <c:pt idx="1942">
                  <c:v>42003.255117000001</c:v>
                </c:pt>
                <c:pt idx="1943">
                  <c:v>42003.258587999997</c:v>
                </c:pt>
                <c:pt idx="1944">
                  <c:v>42003.262059000001</c:v>
                </c:pt>
                <c:pt idx="1945">
                  <c:v>42003.265530999997</c:v>
                </c:pt>
                <c:pt idx="1946">
                  <c:v>42003.269003000001</c:v>
                </c:pt>
                <c:pt idx="1947">
                  <c:v>42003.272475999998</c:v>
                </c:pt>
                <c:pt idx="1948">
                  <c:v>42003.275948000002</c:v>
                </c:pt>
                <c:pt idx="1949">
                  <c:v>42003.279419999999</c:v>
                </c:pt>
                <c:pt idx="1950">
                  <c:v>42003.282893000003</c:v>
                </c:pt>
                <c:pt idx="1951">
                  <c:v>42003.286365</c:v>
                </c:pt>
                <c:pt idx="1952">
                  <c:v>42003.289836999997</c:v>
                </c:pt>
                <c:pt idx="1953">
                  <c:v>42003.293310000001</c:v>
                </c:pt>
                <c:pt idx="1954">
                  <c:v>42003.296781999998</c:v>
                </c:pt>
                <c:pt idx="1955">
                  <c:v>42003.300255000002</c:v>
                </c:pt>
                <c:pt idx="1956">
                  <c:v>42003.303726999999</c:v>
                </c:pt>
                <c:pt idx="1957">
                  <c:v>42003.307199000003</c:v>
                </c:pt>
                <c:pt idx="1958">
                  <c:v>42003.310672</c:v>
                </c:pt>
                <c:pt idx="1959">
                  <c:v>42003.314144000004</c:v>
                </c:pt>
                <c:pt idx="1960">
                  <c:v>42003.317616</c:v>
                </c:pt>
                <c:pt idx="1961">
                  <c:v>42003.321088999997</c:v>
                </c:pt>
                <c:pt idx="1962">
                  <c:v>42003.324561000001</c:v>
                </c:pt>
                <c:pt idx="1963">
                  <c:v>42003.328033999998</c:v>
                </c:pt>
                <c:pt idx="1964">
                  <c:v>42003.331506000002</c:v>
                </c:pt>
                <c:pt idx="1965">
                  <c:v>42003.334977999999</c:v>
                </c:pt>
                <c:pt idx="1966">
                  <c:v>42003.338451000003</c:v>
                </c:pt>
                <c:pt idx="1967">
                  <c:v>42003.341923</c:v>
                </c:pt>
                <c:pt idx="1968">
                  <c:v>42003.345394999997</c:v>
                </c:pt>
                <c:pt idx="1969">
                  <c:v>42003.348868000001</c:v>
                </c:pt>
                <c:pt idx="1970">
                  <c:v>42003.352339999998</c:v>
                </c:pt>
                <c:pt idx="1971">
                  <c:v>42003.355812000002</c:v>
                </c:pt>
                <c:pt idx="1972">
                  <c:v>42003.359284999999</c:v>
                </c:pt>
                <c:pt idx="1973">
                  <c:v>42003.362757000003</c:v>
                </c:pt>
                <c:pt idx="1974">
                  <c:v>42003.36623</c:v>
                </c:pt>
                <c:pt idx="1975">
                  <c:v>42003.369702000004</c:v>
                </c:pt>
                <c:pt idx="1976">
                  <c:v>42003.373174</c:v>
                </c:pt>
                <c:pt idx="1977">
                  <c:v>42003.376646999997</c:v>
                </c:pt>
                <c:pt idx="1978">
                  <c:v>42003.380119000001</c:v>
                </c:pt>
                <c:pt idx="1979">
                  <c:v>42003.383590999998</c:v>
                </c:pt>
                <c:pt idx="1980">
                  <c:v>42003.387064000002</c:v>
                </c:pt>
                <c:pt idx="1981">
                  <c:v>42003.390535999999</c:v>
                </c:pt>
                <c:pt idx="1982">
                  <c:v>42003.394009000003</c:v>
                </c:pt>
                <c:pt idx="1983">
                  <c:v>42003.397481</c:v>
                </c:pt>
                <c:pt idx="1984">
                  <c:v>42003.400952999997</c:v>
                </c:pt>
                <c:pt idx="1985">
                  <c:v>42003.404426000001</c:v>
                </c:pt>
                <c:pt idx="1986">
                  <c:v>42003.407897999998</c:v>
                </c:pt>
                <c:pt idx="1987">
                  <c:v>42003.411370000002</c:v>
                </c:pt>
                <c:pt idx="1988">
                  <c:v>42003.414842999999</c:v>
                </c:pt>
                <c:pt idx="1989">
                  <c:v>42003.418315000003</c:v>
                </c:pt>
                <c:pt idx="1990">
                  <c:v>42003.421788</c:v>
                </c:pt>
                <c:pt idx="1991">
                  <c:v>42003.425260000004</c:v>
                </c:pt>
                <c:pt idx="1992">
                  <c:v>42003.428732</c:v>
                </c:pt>
                <c:pt idx="1993">
                  <c:v>42003.432204999997</c:v>
                </c:pt>
                <c:pt idx="1994">
                  <c:v>42003.435677000001</c:v>
                </c:pt>
                <c:pt idx="1995">
                  <c:v>42003.439148999998</c:v>
                </c:pt>
                <c:pt idx="1996">
                  <c:v>42003.442622000002</c:v>
                </c:pt>
                <c:pt idx="1997">
                  <c:v>42003.446093999999</c:v>
                </c:pt>
                <c:pt idx="1998">
                  <c:v>42003.449566000003</c:v>
                </c:pt>
                <c:pt idx="1999">
                  <c:v>42003.453039</c:v>
                </c:pt>
                <c:pt idx="2000">
                  <c:v>42003.456510999997</c:v>
                </c:pt>
                <c:pt idx="2001">
                  <c:v>42003.459984000001</c:v>
                </c:pt>
                <c:pt idx="2002">
                  <c:v>42003.463455999998</c:v>
                </c:pt>
                <c:pt idx="2003">
                  <c:v>42003.466928000002</c:v>
                </c:pt>
                <c:pt idx="2004">
                  <c:v>42003.470400999999</c:v>
                </c:pt>
                <c:pt idx="2005">
                  <c:v>42003.473873000003</c:v>
                </c:pt>
                <c:pt idx="2006">
                  <c:v>42003.477344999999</c:v>
                </c:pt>
                <c:pt idx="2007">
                  <c:v>42003.480818000004</c:v>
                </c:pt>
                <c:pt idx="2008">
                  <c:v>42003.48429</c:v>
                </c:pt>
                <c:pt idx="2009">
                  <c:v>42003.487762999997</c:v>
                </c:pt>
                <c:pt idx="2010">
                  <c:v>42003.491235000001</c:v>
                </c:pt>
                <c:pt idx="2011">
                  <c:v>42003.494706999998</c:v>
                </c:pt>
                <c:pt idx="2012">
                  <c:v>42003.498180000002</c:v>
                </c:pt>
                <c:pt idx="2013">
                  <c:v>42003.501651999999</c:v>
                </c:pt>
                <c:pt idx="2014">
                  <c:v>42003.505124000003</c:v>
                </c:pt>
                <c:pt idx="2015">
                  <c:v>42003.508597</c:v>
                </c:pt>
                <c:pt idx="2016">
                  <c:v>42003.512068999997</c:v>
                </c:pt>
                <c:pt idx="2017">
                  <c:v>42003.515542000001</c:v>
                </c:pt>
                <c:pt idx="2018">
                  <c:v>42003.519013999998</c:v>
                </c:pt>
                <c:pt idx="2019">
                  <c:v>42003.522486000002</c:v>
                </c:pt>
                <c:pt idx="2020">
                  <c:v>42003.525958999999</c:v>
                </c:pt>
                <c:pt idx="2021">
                  <c:v>42003.529431000003</c:v>
                </c:pt>
                <c:pt idx="2022">
                  <c:v>42003.532902999999</c:v>
                </c:pt>
                <c:pt idx="2023">
                  <c:v>42003.536375999996</c:v>
                </c:pt>
                <c:pt idx="2024">
                  <c:v>42003.539848</c:v>
                </c:pt>
                <c:pt idx="2025">
                  <c:v>42003.543320999997</c:v>
                </c:pt>
                <c:pt idx="2026">
                  <c:v>42003.546793000001</c:v>
                </c:pt>
                <c:pt idx="2027">
                  <c:v>42003.550264999998</c:v>
                </c:pt>
                <c:pt idx="2028">
                  <c:v>42003.553738000002</c:v>
                </c:pt>
                <c:pt idx="2029">
                  <c:v>42003.557209999999</c:v>
                </c:pt>
                <c:pt idx="2030">
                  <c:v>42003.560682000003</c:v>
                </c:pt>
                <c:pt idx="2031">
                  <c:v>42003.564155</c:v>
                </c:pt>
                <c:pt idx="2032">
                  <c:v>42003.567626999997</c:v>
                </c:pt>
                <c:pt idx="2033">
                  <c:v>42003.571099000001</c:v>
                </c:pt>
                <c:pt idx="2034">
                  <c:v>42003.574571999998</c:v>
                </c:pt>
                <c:pt idx="2035">
                  <c:v>42003.578044000002</c:v>
                </c:pt>
                <c:pt idx="2036">
                  <c:v>42003.581516999999</c:v>
                </c:pt>
                <c:pt idx="2037">
                  <c:v>42003.584989000003</c:v>
                </c:pt>
                <c:pt idx="2038">
                  <c:v>42003.588460999999</c:v>
                </c:pt>
                <c:pt idx="2039">
                  <c:v>42003.591933999996</c:v>
                </c:pt>
                <c:pt idx="2040">
                  <c:v>42003.595406</c:v>
                </c:pt>
                <c:pt idx="2041">
                  <c:v>42003.598877999997</c:v>
                </c:pt>
                <c:pt idx="2042">
                  <c:v>42003.602351000001</c:v>
                </c:pt>
                <c:pt idx="2043">
                  <c:v>42003.605822999998</c:v>
                </c:pt>
                <c:pt idx="2044">
                  <c:v>42003.609296000002</c:v>
                </c:pt>
                <c:pt idx="2045">
                  <c:v>42003.612767999999</c:v>
                </c:pt>
                <c:pt idx="2046">
                  <c:v>42003.616240000003</c:v>
                </c:pt>
                <c:pt idx="2047">
                  <c:v>42003.619713</c:v>
                </c:pt>
                <c:pt idx="2048">
                  <c:v>42003.623184999997</c:v>
                </c:pt>
                <c:pt idx="2049">
                  <c:v>42003.626657000001</c:v>
                </c:pt>
                <c:pt idx="2050">
                  <c:v>42003.630129999998</c:v>
                </c:pt>
                <c:pt idx="2051">
                  <c:v>42003.633602000002</c:v>
                </c:pt>
                <c:pt idx="2052">
                  <c:v>42003.637071999998</c:v>
                </c:pt>
                <c:pt idx="2053">
                  <c:v>42003.640543000001</c:v>
                </c:pt>
                <c:pt idx="2054">
                  <c:v>42003.644014999998</c:v>
                </c:pt>
                <c:pt idx="2055">
                  <c:v>42003.647487000002</c:v>
                </c:pt>
                <c:pt idx="2056">
                  <c:v>42003.650959999999</c:v>
                </c:pt>
                <c:pt idx="2057">
                  <c:v>42003.654432000003</c:v>
                </c:pt>
                <c:pt idx="2058">
                  <c:v>42003.657905</c:v>
                </c:pt>
                <c:pt idx="2059">
                  <c:v>42003.661376999997</c:v>
                </c:pt>
                <c:pt idx="2060">
                  <c:v>42003.664849000001</c:v>
                </c:pt>
                <c:pt idx="2061">
                  <c:v>42003.668321999998</c:v>
                </c:pt>
                <c:pt idx="2062">
                  <c:v>42003.671794000002</c:v>
                </c:pt>
                <c:pt idx="2063">
                  <c:v>42003.675265999998</c:v>
                </c:pt>
                <c:pt idx="2064">
                  <c:v>42003.678739000003</c:v>
                </c:pt>
                <c:pt idx="2065">
                  <c:v>42003.682210999999</c:v>
                </c:pt>
                <c:pt idx="2066">
                  <c:v>42003.685683999996</c:v>
                </c:pt>
                <c:pt idx="2067">
                  <c:v>42003.689156</c:v>
                </c:pt>
                <c:pt idx="2068">
                  <c:v>42003.692627999997</c:v>
                </c:pt>
                <c:pt idx="2069">
                  <c:v>42003.696101000001</c:v>
                </c:pt>
                <c:pt idx="2070">
                  <c:v>42003.699572999998</c:v>
                </c:pt>
                <c:pt idx="2071">
                  <c:v>42003.703045000002</c:v>
                </c:pt>
                <c:pt idx="2072">
                  <c:v>42003.706517999999</c:v>
                </c:pt>
                <c:pt idx="2073">
                  <c:v>42003.709990000003</c:v>
                </c:pt>
                <c:pt idx="2074">
                  <c:v>42003.713463</c:v>
                </c:pt>
                <c:pt idx="2075">
                  <c:v>42003.716934999997</c:v>
                </c:pt>
                <c:pt idx="2076">
                  <c:v>42003.720407000001</c:v>
                </c:pt>
                <c:pt idx="2077">
                  <c:v>42003.723879999998</c:v>
                </c:pt>
                <c:pt idx="2078">
                  <c:v>42003.727352000002</c:v>
                </c:pt>
                <c:pt idx="2079">
                  <c:v>42003.730823999998</c:v>
                </c:pt>
                <c:pt idx="2080">
                  <c:v>42003.734297000003</c:v>
                </c:pt>
                <c:pt idx="2081">
                  <c:v>42003.737768999999</c:v>
                </c:pt>
                <c:pt idx="2082">
                  <c:v>42003.741241000003</c:v>
                </c:pt>
                <c:pt idx="2083">
                  <c:v>42003.744714</c:v>
                </c:pt>
                <c:pt idx="2084">
                  <c:v>42003.748185999997</c:v>
                </c:pt>
                <c:pt idx="2085">
                  <c:v>42003.751659000001</c:v>
                </c:pt>
                <c:pt idx="2086">
                  <c:v>42003.755130999998</c:v>
                </c:pt>
                <c:pt idx="2087">
                  <c:v>42003.758603000002</c:v>
                </c:pt>
                <c:pt idx="2088">
                  <c:v>42003.762075999999</c:v>
                </c:pt>
                <c:pt idx="2089">
                  <c:v>42003.765548000003</c:v>
                </c:pt>
                <c:pt idx="2090">
                  <c:v>42003.76902</c:v>
                </c:pt>
                <c:pt idx="2091">
                  <c:v>42003.772492999997</c:v>
                </c:pt>
                <c:pt idx="2092">
                  <c:v>42003.775965000001</c:v>
                </c:pt>
                <c:pt idx="2093">
                  <c:v>42003.779437999998</c:v>
                </c:pt>
                <c:pt idx="2094">
                  <c:v>42003.782910000002</c:v>
                </c:pt>
                <c:pt idx="2095">
                  <c:v>42003.786381999998</c:v>
                </c:pt>
                <c:pt idx="2096">
                  <c:v>42003.789855000003</c:v>
                </c:pt>
                <c:pt idx="2097">
                  <c:v>42003.793326999999</c:v>
                </c:pt>
                <c:pt idx="2098">
                  <c:v>42003.796799000003</c:v>
                </c:pt>
                <c:pt idx="2099">
                  <c:v>42003.800272</c:v>
                </c:pt>
                <c:pt idx="2100">
                  <c:v>42003.803743999997</c:v>
                </c:pt>
                <c:pt idx="2101">
                  <c:v>42003.807217000001</c:v>
                </c:pt>
                <c:pt idx="2102">
                  <c:v>42003.810688999998</c:v>
                </c:pt>
                <c:pt idx="2103">
                  <c:v>42003.814161000002</c:v>
                </c:pt>
                <c:pt idx="2104">
                  <c:v>42003.817633999999</c:v>
                </c:pt>
                <c:pt idx="2105">
                  <c:v>42003.821106000003</c:v>
                </c:pt>
                <c:pt idx="2106">
                  <c:v>42003.824578</c:v>
                </c:pt>
                <c:pt idx="2107">
                  <c:v>42003.828050999997</c:v>
                </c:pt>
                <c:pt idx="2108">
                  <c:v>42003.831523000001</c:v>
                </c:pt>
                <c:pt idx="2109">
                  <c:v>42003.834994999997</c:v>
                </c:pt>
                <c:pt idx="2110">
                  <c:v>42003.838468000002</c:v>
                </c:pt>
                <c:pt idx="2111">
                  <c:v>42003.841939999998</c:v>
                </c:pt>
                <c:pt idx="2112">
                  <c:v>42003.845413000003</c:v>
                </c:pt>
                <c:pt idx="2113">
                  <c:v>42003.848884999999</c:v>
                </c:pt>
                <c:pt idx="2114">
                  <c:v>42003.852357000003</c:v>
                </c:pt>
                <c:pt idx="2115">
                  <c:v>42003.85583</c:v>
                </c:pt>
                <c:pt idx="2116">
                  <c:v>42003.859301999997</c:v>
                </c:pt>
                <c:pt idx="2117">
                  <c:v>42003.862774000001</c:v>
                </c:pt>
                <c:pt idx="2118">
                  <c:v>42003.866246999998</c:v>
                </c:pt>
                <c:pt idx="2119">
                  <c:v>42003.869719000002</c:v>
                </c:pt>
                <c:pt idx="2120">
                  <c:v>42003.873191999999</c:v>
                </c:pt>
                <c:pt idx="2121">
                  <c:v>42003.876664000003</c:v>
                </c:pt>
                <c:pt idx="2122">
                  <c:v>42003.880136</c:v>
                </c:pt>
                <c:pt idx="2123">
                  <c:v>42003.883608999997</c:v>
                </c:pt>
                <c:pt idx="2124">
                  <c:v>42003.887081000001</c:v>
                </c:pt>
                <c:pt idx="2125">
                  <c:v>42003.890552999997</c:v>
                </c:pt>
                <c:pt idx="2126">
                  <c:v>42003.894026000002</c:v>
                </c:pt>
                <c:pt idx="2127">
                  <c:v>42003.897497999998</c:v>
                </c:pt>
                <c:pt idx="2128">
                  <c:v>42003.900971000003</c:v>
                </c:pt>
                <c:pt idx="2129">
                  <c:v>42003.904442999999</c:v>
                </c:pt>
                <c:pt idx="2130">
                  <c:v>42003.907915000003</c:v>
                </c:pt>
                <c:pt idx="2131">
                  <c:v>42003.911388</c:v>
                </c:pt>
                <c:pt idx="2132">
                  <c:v>42003.914859999997</c:v>
                </c:pt>
                <c:pt idx="2133">
                  <c:v>42003.918332000001</c:v>
                </c:pt>
                <c:pt idx="2134">
                  <c:v>42003.921804999998</c:v>
                </c:pt>
                <c:pt idx="2135">
                  <c:v>42003.925277000002</c:v>
                </c:pt>
                <c:pt idx="2136">
                  <c:v>42003.928748999999</c:v>
                </c:pt>
                <c:pt idx="2137">
                  <c:v>42003.932222000003</c:v>
                </c:pt>
                <c:pt idx="2138">
                  <c:v>42003.935694</c:v>
                </c:pt>
                <c:pt idx="2139">
                  <c:v>42003.939166999997</c:v>
                </c:pt>
                <c:pt idx="2140">
                  <c:v>42003.942639000001</c:v>
                </c:pt>
                <c:pt idx="2141">
                  <c:v>42003.946110999997</c:v>
                </c:pt>
                <c:pt idx="2142">
                  <c:v>42003.949584000002</c:v>
                </c:pt>
                <c:pt idx="2143">
                  <c:v>42003.953055999998</c:v>
                </c:pt>
                <c:pt idx="2144">
                  <c:v>42003.956528000002</c:v>
                </c:pt>
                <c:pt idx="2145">
                  <c:v>42003.960000999999</c:v>
                </c:pt>
                <c:pt idx="2146">
                  <c:v>42003.963473000003</c:v>
                </c:pt>
                <c:pt idx="2147">
                  <c:v>42003.966946</c:v>
                </c:pt>
                <c:pt idx="2148">
                  <c:v>42003.970417999997</c:v>
                </c:pt>
                <c:pt idx="2149">
                  <c:v>42003.973890000001</c:v>
                </c:pt>
                <c:pt idx="2150">
                  <c:v>42003.977362999998</c:v>
                </c:pt>
                <c:pt idx="2151">
                  <c:v>42003.980835000002</c:v>
                </c:pt>
                <c:pt idx="2152">
                  <c:v>42003.984306999999</c:v>
                </c:pt>
                <c:pt idx="2153">
                  <c:v>42003.987780000003</c:v>
                </c:pt>
                <c:pt idx="2154">
                  <c:v>42003.991252</c:v>
                </c:pt>
                <c:pt idx="2155">
                  <c:v>42003.994724999997</c:v>
                </c:pt>
                <c:pt idx="2156">
                  <c:v>42003.998197000001</c:v>
                </c:pt>
                <c:pt idx="2157">
                  <c:v>42004.001668999997</c:v>
                </c:pt>
                <c:pt idx="2158">
                  <c:v>42004.005142000002</c:v>
                </c:pt>
                <c:pt idx="2159">
                  <c:v>42004.008613999998</c:v>
                </c:pt>
                <c:pt idx="2160">
                  <c:v>42004.012086000002</c:v>
                </c:pt>
                <c:pt idx="2161">
                  <c:v>42004.015555999998</c:v>
                </c:pt>
                <c:pt idx="2162">
                  <c:v>42004.019028000002</c:v>
                </c:pt>
                <c:pt idx="2163">
                  <c:v>42004.022499999999</c:v>
                </c:pt>
                <c:pt idx="2164">
                  <c:v>42004.025972000003</c:v>
                </c:pt>
                <c:pt idx="2165">
                  <c:v>42004.029444</c:v>
                </c:pt>
                <c:pt idx="2166">
                  <c:v>42004.032915999996</c:v>
                </c:pt>
                <c:pt idx="2167">
                  <c:v>42004.036388</c:v>
                </c:pt>
                <c:pt idx="2168">
                  <c:v>42004.039860999997</c:v>
                </c:pt>
                <c:pt idx="2169">
                  <c:v>42004.043333000001</c:v>
                </c:pt>
                <c:pt idx="2170">
                  <c:v>42004.046805999998</c:v>
                </c:pt>
                <c:pt idx="2171">
                  <c:v>42004.050278000002</c:v>
                </c:pt>
                <c:pt idx="2172">
                  <c:v>42004.053749999999</c:v>
                </c:pt>
                <c:pt idx="2173">
                  <c:v>42004.057223000003</c:v>
                </c:pt>
                <c:pt idx="2174">
                  <c:v>42004.060695</c:v>
                </c:pt>
                <c:pt idx="2175">
                  <c:v>42004.064166999997</c:v>
                </c:pt>
                <c:pt idx="2176">
                  <c:v>42004.067640000001</c:v>
                </c:pt>
                <c:pt idx="2177">
                  <c:v>42004.071111999998</c:v>
                </c:pt>
                <c:pt idx="2178">
                  <c:v>42004.074585000002</c:v>
                </c:pt>
                <c:pt idx="2179">
                  <c:v>42004.078056999999</c:v>
                </c:pt>
                <c:pt idx="2180">
                  <c:v>42004.081529000003</c:v>
                </c:pt>
                <c:pt idx="2181">
                  <c:v>42004.085002</c:v>
                </c:pt>
                <c:pt idx="2182">
                  <c:v>42004.088473999996</c:v>
                </c:pt>
                <c:pt idx="2183">
                  <c:v>42004.091946</c:v>
                </c:pt>
                <c:pt idx="2184">
                  <c:v>42004.095418999997</c:v>
                </c:pt>
                <c:pt idx="2185">
                  <c:v>42004.098891000001</c:v>
                </c:pt>
                <c:pt idx="2186">
                  <c:v>42004.102363999998</c:v>
                </c:pt>
                <c:pt idx="2187">
                  <c:v>42004.105836000002</c:v>
                </c:pt>
                <c:pt idx="2188">
                  <c:v>42004.109307999999</c:v>
                </c:pt>
                <c:pt idx="2189">
                  <c:v>42004.112781000003</c:v>
                </c:pt>
                <c:pt idx="2190">
                  <c:v>42004.116253</c:v>
                </c:pt>
                <c:pt idx="2191">
                  <c:v>42004.119724999997</c:v>
                </c:pt>
                <c:pt idx="2192">
                  <c:v>42004.123198000001</c:v>
                </c:pt>
                <c:pt idx="2193">
                  <c:v>42004.126669999998</c:v>
                </c:pt>
                <c:pt idx="2194">
                  <c:v>42004.130142000002</c:v>
                </c:pt>
                <c:pt idx="2195">
                  <c:v>42004.133614999999</c:v>
                </c:pt>
                <c:pt idx="2196">
                  <c:v>42004.137087000003</c:v>
                </c:pt>
                <c:pt idx="2197">
                  <c:v>42004.14056</c:v>
                </c:pt>
                <c:pt idx="2198">
                  <c:v>42004.144031999997</c:v>
                </c:pt>
                <c:pt idx="2199">
                  <c:v>42004.147504</c:v>
                </c:pt>
                <c:pt idx="2200">
                  <c:v>42004.150976999998</c:v>
                </c:pt>
                <c:pt idx="2201">
                  <c:v>42004.154449000001</c:v>
                </c:pt>
                <c:pt idx="2202">
                  <c:v>42004.157920999998</c:v>
                </c:pt>
                <c:pt idx="2203">
                  <c:v>42004.161394000002</c:v>
                </c:pt>
                <c:pt idx="2204">
                  <c:v>42004.164865999999</c:v>
                </c:pt>
                <c:pt idx="2205">
                  <c:v>42004.168339000003</c:v>
                </c:pt>
                <c:pt idx="2206">
                  <c:v>42004.171811</c:v>
                </c:pt>
                <c:pt idx="2207">
                  <c:v>42004.175282999997</c:v>
                </c:pt>
                <c:pt idx="2208">
                  <c:v>42004.178756000001</c:v>
                </c:pt>
                <c:pt idx="2209">
                  <c:v>42004.182227999998</c:v>
                </c:pt>
                <c:pt idx="2210">
                  <c:v>42004.185700000002</c:v>
                </c:pt>
                <c:pt idx="2211">
                  <c:v>42004.189172999999</c:v>
                </c:pt>
                <c:pt idx="2212">
                  <c:v>42004.192645000003</c:v>
                </c:pt>
                <c:pt idx="2213">
                  <c:v>42004.196118</c:v>
                </c:pt>
                <c:pt idx="2214">
                  <c:v>42004.199589999997</c:v>
                </c:pt>
                <c:pt idx="2215">
                  <c:v>42004.203062000001</c:v>
                </c:pt>
                <c:pt idx="2216">
                  <c:v>42004.206534999998</c:v>
                </c:pt>
                <c:pt idx="2217">
                  <c:v>42004.210007000001</c:v>
                </c:pt>
                <c:pt idx="2218">
                  <c:v>42004.213478999998</c:v>
                </c:pt>
                <c:pt idx="2219">
                  <c:v>42004.216952000002</c:v>
                </c:pt>
                <c:pt idx="2220">
                  <c:v>42004.220423999999</c:v>
                </c:pt>
                <c:pt idx="2221">
                  <c:v>42004.223897000003</c:v>
                </c:pt>
                <c:pt idx="2222">
                  <c:v>42004.227369</c:v>
                </c:pt>
                <c:pt idx="2223">
                  <c:v>42004.230840999997</c:v>
                </c:pt>
                <c:pt idx="2224">
                  <c:v>42004.234314000001</c:v>
                </c:pt>
                <c:pt idx="2225">
                  <c:v>42004.237785999998</c:v>
                </c:pt>
                <c:pt idx="2226">
                  <c:v>42004.241258000002</c:v>
                </c:pt>
                <c:pt idx="2227">
                  <c:v>42004.244730999999</c:v>
                </c:pt>
                <c:pt idx="2228">
                  <c:v>42004.248203000003</c:v>
                </c:pt>
                <c:pt idx="2229">
                  <c:v>42004.251675</c:v>
                </c:pt>
                <c:pt idx="2230">
                  <c:v>42004.255147999997</c:v>
                </c:pt>
                <c:pt idx="2231">
                  <c:v>42004.258620000001</c:v>
                </c:pt>
                <c:pt idx="2232">
                  <c:v>42004.262092999998</c:v>
                </c:pt>
                <c:pt idx="2233">
                  <c:v>42004.265565000002</c:v>
                </c:pt>
                <c:pt idx="2234">
                  <c:v>42004.269036999998</c:v>
                </c:pt>
                <c:pt idx="2235">
                  <c:v>42004.272510000003</c:v>
                </c:pt>
                <c:pt idx="2236">
                  <c:v>42004.275981999999</c:v>
                </c:pt>
                <c:pt idx="2237">
                  <c:v>42004.279454000003</c:v>
                </c:pt>
                <c:pt idx="2238">
                  <c:v>42004.282927</c:v>
                </c:pt>
                <c:pt idx="2239">
                  <c:v>42004.286398999997</c:v>
                </c:pt>
                <c:pt idx="2240">
                  <c:v>42004.289872000001</c:v>
                </c:pt>
                <c:pt idx="2241">
                  <c:v>42004.293343999998</c:v>
                </c:pt>
                <c:pt idx="2242">
                  <c:v>42004.296816000002</c:v>
                </c:pt>
                <c:pt idx="2243">
                  <c:v>42004.300288999999</c:v>
                </c:pt>
                <c:pt idx="2244">
                  <c:v>42004.303761000003</c:v>
                </c:pt>
                <c:pt idx="2245">
                  <c:v>42004.307233</c:v>
                </c:pt>
                <c:pt idx="2246">
                  <c:v>42004.310705999997</c:v>
                </c:pt>
                <c:pt idx="2247">
                  <c:v>42004.314178000001</c:v>
                </c:pt>
                <c:pt idx="2248">
                  <c:v>42004.317650999998</c:v>
                </c:pt>
                <c:pt idx="2249">
                  <c:v>42004.321123000002</c:v>
                </c:pt>
                <c:pt idx="2250">
                  <c:v>42004.324594999998</c:v>
                </c:pt>
                <c:pt idx="2251">
                  <c:v>42004.328068000003</c:v>
                </c:pt>
                <c:pt idx="2252">
                  <c:v>42004.331539999999</c:v>
                </c:pt>
                <c:pt idx="2253">
                  <c:v>42004.335012000003</c:v>
                </c:pt>
                <c:pt idx="2254">
                  <c:v>42004.338485</c:v>
                </c:pt>
                <c:pt idx="2255">
                  <c:v>42004.341956999997</c:v>
                </c:pt>
                <c:pt idx="2256">
                  <c:v>42004.345429000001</c:v>
                </c:pt>
                <c:pt idx="2257">
                  <c:v>42004.348901999998</c:v>
                </c:pt>
                <c:pt idx="2258">
                  <c:v>42004.352374000002</c:v>
                </c:pt>
                <c:pt idx="2259">
                  <c:v>42004.355846999999</c:v>
                </c:pt>
                <c:pt idx="2260">
                  <c:v>42004.359319000003</c:v>
                </c:pt>
                <c:pt idx="2261">
                  <c:v>42004.362791</c:v>
                </c:pt>
                <c:pt idx="2262">
                  <c:v>42004.366263999997</c:v>
                </c:pt>
                <c:pt idx="2263">
                  <c:v>42004.369736000001</c:v>
                </c:pt>
                <c:pt idx="2264">
                  <c:v>42004.373207999997</c:v>
                </c:pt>
                <c:pt idx="2265">
                  <c:v>42004.376681000002</c:v>
                </c:pt>
                <c:pt idx="2266">
                  <c:v>42004.380152999998</c:v>
                </c:pt>
                <c:pt idx="2267">
                  <c:v>42004.383626000003</c:v>
                </c:pt>
                <c:pt idx="2268">
                  <c:v>42004.387097999999</c:v>
                </c:pt>
                <c:pt idx="2269">
                  <c:v>42004.390570000003</c:v>
                </c:pt>
                <c:pt idx="2270">
                  <c:v>42004.394041</c:v>
                </c:pt>
                <c:pt idx="2271">
                  <c:v>42004.397512000003</c:v>
                </c:pt>
                <c:pt idx="2272">
                  <c:v>42004.400984</c:v>
                </c:pt>
                <c:pt idx="2273">
                  <c:v>42004.404455999997</c:v>
                </c:pt>
                <c:pt idx="2274">
                  <c:v>42004.407928000001</c:v>
                </c:pt>
                <c:pt idx="2275">
                  <c:v>42004.411399999997</c:v>
                </c:pt>
                <c:pt idx="2276">
                  <c:v>42004.414872000001</c:v>
                </c:pt>
                <c:pt idx="2277">
                  <c:v>42004.418344999998</c:v>
                </c:pt>
                <c:pt idx="2278">
                  <c:v>42004.421817000002</c:v>
                </c:pt>
                <c:pt idx="2279">
                  <c:v>42004.425289999999</c:v>
                </c:pt>
                <c:pt idx="2280">
                  <c:v>42004.428762000003</c:v>
                </c:pt>
                <c:pt idx="2281">
                  <c:v>42004.432234</c:v>
                </c:pt>
                <c:pt idx="2282">
                  <c:v>42004.435706999997</c:v>
                </c:pt>
                <c:pt idx="2283">
                  <c:v>42004.439179000001</c:v>
                </c:pt>
                <c:pt idx="2284">
                  <c:v>42004.442650999998</c:v>
                </c:pt>
                <c:pt idx="2285">
                  <c:v>42004.446124000002</c:v>
                </c:pt>
                <c:pt idx="2286">
                  <c:v>42004.449595999999</c:v>
                </c:pt>
                <c:pt idx="2287">
                  <c:v>42004.453068000003</c:v>
                </c:pt>
                <c:pt idx="2288">
                  <c:v>42004.456541</c:v>
                </c:pt>
                <c:pt idx="2289">
                  <c:v>42004.460013000004</c:v>
                </c:pt>
                <c:pt idx="2290">
                  <c:v>42004.463486000001</c:v>
                </c:pt>
                <c:pt idx="2291">
                  <c:v>42004.466957999997</c:v>
                </c:pt>
                <c:pt idx="2292">
                  <c:v>42004.470430000001</c:v>
                </c:pt>
                <c:pt idx="2293">
                  <c:v>42004.473902999998</c:v>
                </c:pt>
                <c:pt idx="2294">
                  <c:v>42004.477375000002</c:v>
                </c:pt>
                <c:pt idx="2295">
                  <c:v>42004.480846999999</c:v>
                </c:pt>
                <c:pt idx="2296">
                  <c:v>42004.484320000003</c:v>
                </c:pt>
                <c:pt idx="2297">
                  <c:v>42004.487792</c:v>
                </c:pt>
                <c:pt idx="2298">
                  <c:v>42004.491264999997</c:v>
                </c:pt>
                <c:pt idx="2299">
                  <c:v>42004.494737000001</c:v>
                </c:pt>
                <c:pt idx="2300">
                  <c:v>42004.498208999998</c:v>
                </c:pt>
                <c:pt idx="2301">
                  <c:v>42004.501682000002</c:v>
                </c:pt>
                <c:pt idx="2302">
                  <c:v>42004.505153999999</c:v>
                </c:pt>
                <c:pt idx="2303">
                  <c:v>42004.508626000003</c:v>
                </c:pt>
                <c:pt idx="2304">
                  <c:v>42004.512099</c:v>
                </c:pt>
                <c:pt idx="2305">
                  <c:v>42004.515571000004</c:v>
                </c:pt>
                <c:pt idx="2306">
                  <c:v>42004.519044000001</c:v>
                </c:pt>
                <c:pt idx="2307">
                  <c:v>42004.522515999997</c:v>
                </c:pt>
                <c:pt idx="2308">
                  <c:v>42004.525988000001</c:v>
                </c:pt>
                <c:pt idx="2309">
                  <c:v>42004.529460999998</c:v>
                </c:pt>
                <c:pt idx="2310">
                  <c:v>42004.532933000002</c:v>
                </c:pt>
                <c:pt idx="2311">
                  <c:v>42004.536404999999</c:v>
                </c:pt>
                <c:pt idx="2312">
                  <c:v>42004.539878000003</c:v>
                </c:pt>
                <c:pt idx="2313">
                  <c:v>42004.54335</c:v>
                </c:pt>
                <c:pt idx="2314">
                  <c:v>42004.546821999997</c:v>
                </c:pt>
                <c:pt idx="2315">
                  <c:v>42004.550295000001</c:v>
                </c:pt>
                <c:pt idx="2316">
                  <c:v>42004.553766999998</c:v>
                </c:pt>
                <c:pt idx="2317">
                  <c:v>42004.557240000002</c:v>
                </c:pt>
                <c:pt idx="2318">
                  <c:v>42004.560711999999</c:v>
                </c:pt>
                <c:pt idx="2319">
                  <c:v>42004.564184000003</c:v>
                </c:pt>
                <c:pt idx="2320">
                  <c:v>42004.567657</c:v>
                </c:pt>
                <c:pt idx="2321">
                  <c:v>42004.571129000004</c:v>
                </c:pt>
                <c:pt idx="2322">
                  <c:v>42004.574601</c:v>
                </c:pt>
                <c:pt idx="2323">
                  <c:v>42004.578073999997</c:v>
                </c:pt>
                <c:pt idx="2324">
                  <c:v>42004.581546000001</c:v>
                </c:pt>
                <c:pt idx="2325">
                  <c:v>42004.585018999998</c:v>
                </c:pt>
                <c:pt idx="2326">
                  <c:v>42004.588491000002</c:v>
                </c:pt>
                <c:pt idx="2327">
                  <c:v>42004.591962999999</c:v>
                </c:pt>
                <c:pt idx="2328">
                  <c:v>42004.595436000003</c:v>
                </c:pt>
                <c:pt idx="2329">
                  <c:v>42004.598908</c:v>
                </c:pt>
                <c:pt idx="2330">
                  <c:v>42004.602379999997</c:v>
                </c:pt>
                <c:pt idx="2331">
                  <c:v>42004.605853000001</c:v>
                </c:pt>
                <c:pt idx="2332">
                  <c:v>42004.609324999998</c:v>
                </c:pt>
                <c:pt idx="2333">
                  <c:v>42004.612798000002</c:v>
                </c:pt>
                <c:pt idx="2334">
                  <c:v>42004.616269999999</c:v>
                </c:pt>
                <c:pt idx="2335">
                  <c:v>42004.619742000003</c:v>
                </c:pt>
                <c:pt idx="2336">
                  <c:v>42004.623215</c:v>
                </c:pt>
                <c:pt idx="2337">
                  <c:v>42004.626687000004</c:v>
                </c:pt>
                <c:pt idx="2338">
                  <c:v>42004.630159</c:v>
                </c:pt>
                <c:pt idx="2339">
                  <c:v>42004.633631999997</c:v>
                </c:pt>
                <c:pt idx="2340">
                  <c:v>42004.637104000001</c:v>
                </c:pt>
                <c:pt idx="2341">
                  <c:v>42004.640575999998</c:v>
                </c:pt>
                <c:pt idx="2342">
                  <c:v>42004.644049000002</c:v>
                </c:pt>
                <c:pt idx="2343">
                  <c:v>42004.647520999999</c:v>
                </c:pt>
                <c:pt idx="2344">
                  <c:v>42004.650994000003</c:v>
                </c:pt>
                <c:pt idx="2345">
                  <c:v>42004.654466</c:v>
                </c:pt>
                <c:pt idx="2346">
                  <c:v>42004.657937999997</c:v>
                </c:pt>
                <c:pt idx="2347">
                  <c:v>42004.661411000001</c:v>
                </c:pt>
                <c:pt idx="2348">
                  <c:v>42004.664882999998</c:v>
                </c:pt>
                <c:pt idx="2349">
                  <c:v>42004.668355000002</c:v>
                </c:pt>
                <c:pt idx="2350">
                  <c:v>42004.671827999999</c:v>
                </c:pt>
                <c:pt idx="2351">
                  <c:v>42004.675300000003</c:v>
                </c:pt>
                <c:pt idx="2352">
                  <c:v>42004.678773</c:v>
                </c:pt>
                <c:pt idx="2353">
                  <c:v>42004.682245000004</c:v>
                </c:pt>
                <c:pt idx="2354">
                  <c:v>42004.685717</c:v>
                </c:pt>
                <c:pt idx="2355">
                  <c:v>42004.689189999997</c:v>
                </c:pt>
                <c:pt idx="2356">
                  <c:v>42004.692662000001</c:v>
                </c:pt>
                <c:pt idx="2357">
                  <c:v>42004.696133999998</c:v>
                </c:pt>
                <c:pt idx="2358">
                  <c:v>42004.699607000002</c:v>
                </c:pt>
                <c:pt idx="2359">
                  <c:v>42004.703078999999</c:v>
                </c:pt>
                <c:pt idx="2360">
                  <c:v>42004.706552000003</c:v>
                </c:pt>
                <c:pt idx="2361">
                  <c:v>42004.710024</c:v>
                </c:pt>
                <c:pt idx="2362">
                  <c:v>42004.713495999997</c:v>
                </c:pt>
                <c:pt idx="2363">
                  <c:v>42004.716969000001</c:v>
                </c:pt>
                <c:pt idx="2364">
                  <c:v>42004.720440999998</c:v>
                </c:pt>
                <c:pt idx="2365">
                  <c:v>42004.723913000002</c:v>
                </c:pt>
                <c:pt idx="2366">
                  <c:v>42004.727385999999</c:v>
                </c:pt>
                <c:pt idx="2367">
                  <c:v>42004.730858000003</c:v>
                </c:pt>
                <c:pt idx="2368">
                  <c:v>42004.734331</c:v>
                </c:pt>
                <c:pt idx="2369">
                  <c:v>42004.737803000004</c:v>
                </c:pt>
                <c:pt idx="2370">
                  <c:v>42004.741275</c:v>
                </c:pt>
                <c:pt idx="2371">
                  <c:v>42004.744747999997</c:v>
                </c:pt>
                <c:pt idx="2372">
                  <c:v>42004.748220000001</c:v>
                </c:pt>
                <c:pt idx="2373">
                  <c:v>42004.751691999998</c:v>
                </c:pt>
                <c:pt idx="2374">
                  <c:v>42004.755165000002</c:v>
                </c:pt>
                <c:pt idx="2375">
                  <c:v>42004.758636999999</c:v>
                </c:pt>
                <c:pt idx="2376">
                  <c:v>42004.762109000003</c:v>
                </c:pt>
                <c:pt idx="2377">
                  <c:v>42004.765582</c:v>
                </c:pt>
                <c:pt idx="2378">
                  <c:v>42004.769053999997</c:v>
                </c:pt>
                <c:pt idx="2379">
                  <c:v>42004.772525</c:v>
                </c:pt>
                <c:pt idx="2380">
                  <c:v>42004.775995999997</c:v>
                </c:pt>
                <c:pt idx="2381">
                  <c:v>42004.779468000001</c:v>
                </c:pt>
                <c:pt idx="2382">
                  <c:v>42004.782939999997</c:v>
                </c:pt>
                <c:pt idx="2383">
                  <c:v>42004.786412000001</c:v>
                </c:pt>
                <c:pt idx="2384">
                  <c:v>42004.789883999998</c:v>
                </c:pt>
                <c:pt idx="2385">
                  <c:v>42004.793356000002</c:v>
                </c:pt>
                <c:pt idx="2386">
                  <c:v>42004.796828999999</c:v>
                </c:pt>
                <c:pt idx="2387">
                  <c:v>42004.800301000003</c:v>
                </c:pt>
                <c:pt idx="2388">
                  <c:v>42004.803773</c:v>
                </c:pt>
                <c:pt idx="2389">
                  <c:v>42004.807245999997</c:v>
                </c:pt>
                <c:pt idx="2390">
                  <c:v>42004.810718000001</c:v>
                </c:pt>
                <c:pt idx="2391">
                  <c:v>42004.814190999998</c:v>
                </c:pt>
                <c:pt idx="2392">
                  <c:v>42004.817663000002</c:v>
                </c:pt>
                <c:pt idx="2393">
                  <c:v>42004.821134999998</c:v>
                </c:pt>
                <c:pt idx="2394">
                  <c:v>42004.824608000003</c:v>
                </c:pt>
                <c:pt idx="2395">
                  <c:v>42004.828079999999</c:v>
                </c:pt>
                <c:pt idx="2396">
                  <c:v>42004.831552000003</c:v>
                </c:pt>
                <c:pt idx="2397">
                  <c:v>42004.835025</c:v>
                </c:pt>
                <c:pt idx="2398">
                  <c:v>42004.838496999997</c:v>
                </c:pt>
                <c:pt idx="2399">
                  <c:v>42004.841969000001</c:v>
                </c:pt>
                <c:pt idx="2400">
                  <c:v>42004.845441999998</c:v>
                </c:pt>
                <c:pt idx="2401">
                  <c:v>42004.848914000002</c:v>
                </c:pt>
                <c:pt idx="2402">
                  <c:v>42004.852386999999</c:v>
                </c:pt>
                <c:pt idx="2403">
                  <c:v>42004.855859000003</c:v>
                </c:pt>
                <c:pt idx="2404">
                  <c:v>42004.859331</c:v>
                </c:pt>
                <c:pt idx="2405">
                  <c:v>42004.862803999997</c:v>
                </c:pt>
                <c:pt idx="2406">
                  <c:v>42004.866276000001</c:v>
                </c:pt>
                <c:pt idx="2407">
                  <c:v>42004.869747999997</c:v>
                </c:pt>
                <c:pt idx="2408">
                  <c:v>42004.873221000002</c:v>
                </c:pt>
                <c:pt idx="2409">
                  <c:v>42004.876692999998</c:v>
                </c:pt>
                <c:pt idx="2410">
                  <c:v>42004.880166000003</c:v>
                </c:pt>
                <c:pt idx="2411">
                  <c:v>42004.883637999999</c:v>
                </c:pt>
                <c:pt idx="2412">
                  <c:v>42004.887110000003</c:v>
                </c:pt>
                <c:pt idx="2413">
                  <c:v>42004.890583</c:v>
                </c:pt>
                <c:pt idx="2414">
                  <c:v>42004.894054999997</c:v>
                </c:pt>
                <c:pt idx="2415">
                  <c:v>42004.897527000001</c:v>
                </c:pt>
                <c:pt idx="2416">
                  <c:v>42004.900999999998</c:v>
                </c:pt>
                <c:pt idx="2417">
                  <c:v>42004.904472000002</c:v>
                </c:pt>
                <c:pt idx="2418">
                  <c:v>42004.907944999999</c:v>
                </c:pt>
                <c:pt idx="2419">
                  <c:v>42004.911417000003</c:v>
                </c:pt>
                <c:pt idx="2420">
                  <c:v>42004.914889</c:v>
                </c:pt>
                <c:pt idx="2421">
                  <c:v>42004.918361999997</c:v>
                </c:pt>
                <c:pt idx="2422">
                  <c:v>42004.921834000001</c:v>
                </c:pt>
                <c:pt idx="2423">
                  <c:v>42004.925305999997</c:v>
                </c:pt>
                <c:pt idx="2424">
                  <c:v>42004.928779000002</c:v>
                </c:pt>
                <c:pt idx="2425">
                  <c:v>42004.932250999998</c:v>
                </c:pt>
                <c:pt idx="2426">
                  <c:v>42004.935723000002</c:v>
                </c:pt>
                <c:pt idx="2427">
                  <c:v>42004.939195999999</c:v>
                </c:pt>
                <c:pt idx="2428">
                  <c:v>42004.942668000003</c:v>
                </c:pt>
                <c:pt idx="2429">
                  <c:v>42004.946141</c:v>
                </c:pt>
                <c:pt idx="2430">
                  <c:v>42004.949612999997</c:v>
                </c:pt>
                <c:pt idx="2431">
                  <c:v>42004.953085000001</c:v>
                </c:pt>
                <c:pt idx="2432">
                  <c:v>42004.956557999998</c:v>
                </c:pt>
                <c:pt idx="2433">
                  <c:v>42004.960030000002</c:v>
                </c:pt>
                <c:pt idx="2434">
                  <c:v>42004.963501999999</c:v>
                </c:pt>
                <c:pt idx="2435">
                  <c:v>42004.966975000003</c:v>
                </c:pt>
                <c:pt idx="2436">
                  <c:v>42004.970447</c:v>
                </c:pt>
                <c:pt idx="2437">
                  <c:v>42004.973919999997</c:v>
                </c:pt>
                <c:pt idx="2438">
                  <c:v>42004.977392000001</c:v>
                </c:pt>
                <c:pt idx="2439">
                  <c:v>42004.980863999997</c:v>
                </c:pt>
                <c:pt idx="2440">
                  <c:v>42004.984337000002</c:v>
                </c:pt>
                <c:pt idx="2441">
                  <c:v>42004.987808999998</c:v>
                </c:pt>
                <c:pt idx="2442">
                  <c:v>42004.991281000002</c:v>
                </c:pt>
                <c:pt idx="2443">
                  <c:v>42004.994753999999</c:v>
                </c:pt>
                <c:pt idx="2444">
                  <c:v>42004.998226000003</c:v>
                </c:pt>
                <c:pt idx="2445">
                  <c:v>42005.001699</c:v>
                </c:pt>
                <c:pt idx="2446">
                  <c:v>42005.005170999997</c:v>
                </c:pt>
                <c:pt idx="2447">
                  <c:v>42005.008643000001</c:v>
                </c:pt>
                <c:pt idx="2448">
                  <c:v>42005.012115999998</c:v>
                </c:pt>
                <c:pt idx="2449">
                  <c:v>42005.015588000002</c:v>
                </c:pt>
                <c:pt idx="2450">
                  <c:v>42005.019059999999</c:v>
                </c:pt>
                <c:pt idx="2451">
                  <c:v>42005.022533000003</c:v>
                </c:pt>
                <c:pt idx="2452">
                  <c:v>42005.026005</c:v>
                </c:pt>
                <c:pt idx="2453">
                  <c:v>42005.029477999997</c:v>
                </c:pt>
                <c:pt idx="2454">
                  <c:v>42005.032950000001</c:v>
                </c:pt>
                <c:pt idx="2455">
                  <c:v>42005.036421999997</c:v>
                </c:pt>
                <c:pt idx="2456">
                  <c:v>42005.039895000002</c:v>
                </c:pt>
                <c:pt idx="2457">
                  <c:v>42005.043366999998</c:v>
                </c:pt>
                <c:pt idx="2458">
                  <c:v>42005.046839000002</c:v>
                </c:pt>
                <c:pt idx="2459">
                  <c:v>42005.050311999999</c:v>
                </c:pt>
                <c:pt idx="2460">
                  <c:v>42005.053784000003</c:v>
                </c:pt>
                <c:pt idx="2461">
                  <c:v>42005.057256</c:v>
                </c:pt>
                <c:pt idx="2462">
                  <c:v>42005.060728999997</c:v>
                </c:pt>
                <c:pt idx="2463">
                  <c:v>42005.064201000001</c:v>
                </c:pt>
                <c:pt idx="2464">
                  <c:v>42005.067673999998</c:v>
                </c:pt>
                <c:pt idx="2465">
                  <c:v>42005.071146000002</c:v>
                </c:pt>
                <c:pt idx="2466">
                  <c:v>42005.074617999999</c:v>
                </c:pt>
                <c:pt idx="2467">
                  <c:v>42005.078091000003</c:v>
                </c:pt>
                <c:pt idx="2468">
                  <c:v>42005.081563</c:v>
                </c:pt>
                <c:pt idx="2469">
                  <c:v>42005.085034999996</c:v>
                </c:pt>
                <c:pt idx="2470">
                  <c:v>42005.088508000001</c:v>
                </c:pt>
                <c:pt idx="2471">
                  <c:v>42005.091979999997</c:v>
                </c:pt>
                <c:pt idx="2472">
                  <c:v>42005.095453000002</c:v>
                </c:pt>
                <c:pt idx="2473">
                  <c:v>42005.098924999998</c:v>
                </c:pt>
                <c:pt idx="2474">
                  <c:v>42005.102397000002</c:v>
                </c:pt>
                <c:pt idx="2475">
                  <c:v>42005.105869999999</c:v>
                </c:pt>
                <c:pt idx="2476">
                  <c:v>42005.109342000003</c:v>
                </c:pt>
                <c:pt idx="2477">
                  <c:v>42005.112814</c:v>
                </c:pt>
                <c:pt idx="2478">
                  <c:v>42005.116286999997</c:v>
                </c:pt>
                <c:pt idx="2479">
                  <c:v>42005.119759000001</c:v>
                </c:pt>
                <c:pt idx="2480">
                  <c:v>42005.123231999998</c:v>
                </c:pt>
                <c:pt idx="2481">
                  <c:v>42005.126704000002</c:v>
                </c:pt>
                <c:pt idx="2482">
                  <c:v>42005.130175999999</c:v>
                </c:pt>
                <c:pt idx="2483">
                  <c:v>42005.133649000003</c:v>
                </c:pt>
                <c:pt idx="2484">
                  <c:v>42005.137121</c:v>
                </c:pt>
                <c:pt idx="2485">
                  <c:v>42005.140592999996</c:v>
                </c:pt>
                <c:pt idx="2486">
                  <c:v>42005.144066000001</c:v>
                </c:pt>
                <c:pt idx="2487">
                  <c:v>42005.147537999997</c:v>
                </c:pt>
                <c:pt idx="2488">
                  <c:v>42005.151010000001</c:v>
                </c:pt>
                <c:pt idx="2489">
                  <c:v>42005.154479999997</c:v>
                </c:pt>
                <c:pt idx="2490">
                  <c:v>42005.157952000001</c:v>
                </c:pt>
                <c:pt idx="2491">
                  <c:v>42005.161423999998</c:v>
                </c:pt>
                <c:pt idx="2492">
                  <c:v>42005.164896000002</c:v>
                </c:pt>
                <c:pt idx="2493">
                  <c:v>42005.168367999999</c:v>
                </c:pt>
                <c:pt idx="2494">
                  <c:v>42005.171840000003</c:v>
                </c:pt>
                <c:pt idx="2495">
                  <c:v>42005.175313</c:v>
                </c:pt>
                <c:pt idx="2496">
                  <c:v>42005.178784999996</c:v>
                </c:pt>
                <c:pt idx="2497">
                  <c:v>42005.182257</c:v>
                </c:pt>
                <c:pt idx="2498">
                  <c:v>42005.185729999997</c:v>
                </c:pt>
                <c:pt idx="2499">
                  <c:v>42005.189202000001</c:v>
                </c:pt>
                <c:pt idx="2500">
                  <c:v>42005.192673999998</c:v>
                </c:pt>
                <c:pt idx="2501">
                  <c:v>42005.196147000002</c:v>
                </c:pt>
                <c:pt idx="2502">
                  <c:v>42005.199618999999</c:v>
                </c:pt>
                <c:pt idx="2503">
                  <c:v>42005.203092000003</c:v>
                </c:pt>
                <c:pt idx="2504">
                  <c:v>42005.206564</c:v>
                </c:pt>
                <c:pt idx="2505">
                  <c:v>42005.210035999997</c:v>
                </c:pt>
                <c:pt idx="2506">
                  <c:v>42005.213509000001</c:v>
                </c:pt>
                <c:pt idx="2507">
                  <c:v>42005.216980999998</c:v>
                </c:pt>
                <c:pt idx="2508">
                  <c:v>42005.220453000002</c:v>
                </c:pt>
                <c:pt idx="2509">
                  <c:v>42005.223925999999</c:v>
                </c:pt>
                <c:pt idx="2510">
                  <c:v>42005.227398000003</c:v>
                </c:pt>
                <c:pt idx="2511">
                  <c:v>42005.230871</c:v>
                </c:pt>
                <c:pt idx="2512">
                  <c:v>42005.234342999996</c:v>
                </c:pt>
                <c:pt idx="2513">
                  <c:v>42005.237815</c:v>
                </c:pt>
                <c:pt idx="2514">
                  <c:v>42005.241287999997</c:v>
                </c:pt>
                <c:pt idx="2515">
                  <c:v>42005.244760000001</c:v>
                </c:pt>
                <c:pt idx="2516">
                  <c:v>42005.248231999998</c:v>
                </c:pt>
                <c:pt idx="2517">
                  <c:v>42005.251705000002</c:v>
                </c:pt>
                <c:pt idx="2518">
                  <c:v>42005.255176999999</c:v>
                </c:pt>
                <c:pt idx="2519">
                  <c:v>42005.258649000003</c:v>
                </c:pt>
                <c:pt idx="2520">
                  <c:v>42005.262122</c:v>
                </c:pt>
                <c:pt idx="2521">
                  <c:v>42005.265593999997</c:v>
                </c:pt>
                <c:pt idx="2522">
                  <c:v>42005.269067000001</c:v>
                </c:pt>
                <c:pt idx="2523">
                  <c:v>42005.272538999998</c:v>
                </c:pt>
                <c:pt idx="2524">
                  <c:v>42005.276011000002</c:v>
                </c:pt>
                <c:pt idx="2525">
                  <c:v>42005.279483999999</c:v>
                </c:pt>
                <c:pt idx="2526">
                  <c:v>42005.282956000003</c:v>
                </c:pt>
                <c:pt idx="2527">
                  <c:v>42005.286427999999</c:v>
                </c:pt>
                <c:pt idx="2528">
                  <c:v>42005.289900999996</c:v>
                </c:pt>
                <c:pt idx="2529">
                  <c:v>42005.293373</c:v>
                </c:pt>
                <c:pt idx="2530">
                  <c:v>42005.296845999997</c:v>
                </c:pt>
                <c:pt idx="2531">
                  <c:v>42005.300318000001</c:v>
                </c:pt>
                <c:pt idx="2532">
                  <c:v>42005.303789999998</c:v>
                </c:pt>
                <c:pt idx="2533">
                  <c:v>42005.307263000002</c:v>
                </c:pt>
                <c:pt idx="2534">
                  <c:v>42005.310734999999</c:v>
                </c:pt>
                <c:pt idx="2535">
                  <c:v>42005.314207000003</c:v>
                </c:pt>
                <c:pt idx="2536">
                  <c:v>42005.31768</c:v>
                </c:pt>
                <c:pt idx="2537">
                  <c:v>42005.321151999997</c:v>
                </c:pt>
                <c:pt idx="2538">
                  <c:v>42005.324625000001</c:v>
                </c:pt>
                <c:pt idx="2539">
                  <c:v>42005.328096999998</c:v>
                </c:pt>
                <c:pt idx="2540">
                  <c:v>42005.331569000002</c:v>
                </c:pt>
                <c:pt idx="2541">
                  <c:v>42005.335041999999</c:v>
                </c:pt>
                <c:pt idx="2542">
                  <c:v>42005.338514000003</c:v>
                </c:pt>
                <c:pt idx="2543">
                  <c:v>42005.341985999999</c:v>
                </c:pt>
                <c:pt idx="2544">
                  <c:v>42005.345458999996</c:v>
                </c:pt>
                <c:pt idx="2545">
                  <c:v>42005.348931</c:v>
                </c:pt>
                <c:pt idx="2546">
                  <c:v>42005.352402999997</c:v>
                </c:pt>
                <c:pt idx="2547">
                  <c:v>42005.355876000001</c:v>
                </c:pt>
                <c:pt idx="2548">
                  <c:v>42005.359347999998</c:v>
                </c:pt>
                <c:pt idx="2549">
                  <c:v>42005.362821000002</c:v>
                </c:pt>
                <c:pt idx="2550">
                  <c:v>42005.366292999999</c:v>
                </c:pt>
                <c:pt idx="2551">
                  <c:v>42005.369765000003</c:v>
                </c:pt>
                <c:pt idx="2552">
                  <c:v>42005.373238</c:v>
                </c:pt>
                <c:pt idx="2553">
                  <c:v>42005.376709999997</c:v>
                </c:pt>
                <c:pt idx="2554">
                  <c:v>42005.380182000001</c:v>
                </c:pt>
                <c:pt idx="2555">
                  <c:v>42005.383654999998</c:v>
                </c:pt>
                <c:pt idx="2556">
                  <c:v>42005.387127000002</c:v>
                </c:pt>
                <c:pt idx="2557">
                  <c:v>42005.390599999999</c:v>
                </c:pt>
                <c:pt idx="2558">
                  <c:v>42005.394072000003</c:v>
                </c:pt>
                <c:pt idx="2559">
                  <c:v>42005.397543999999</c:v>
                </c:pt>
                <c:pt idx="2560">
                  <c:v>42005.401016999997</c:v>
                </c:pt>
                <c:pt idx="2561">
                  <c:v>42005.404489</c:v>
                </c:pt>
                <c:pt idx="2562">
                  <c:v>42005.407960999997</c:v>
                </c:pt>
                <c:pt idx="2563">
                  <c:v>42005.411434000001</c:v>
                </c:pt>
                <c:pt idx="2564">
                  <c:v>42005.414905999998</c:v>
                </c:pt>
                <c:pt idx="2565">
                  <c:v>42005.418379000002</c:v>
                </c:pt>
                <c:pt idx="2566">
                  <c:v>42005.421850999999</c:v>
                </c:pt>
                <c:pt idx="2567">
                  <c:v>42005.425323000003</c:v>
                </c:pt>
                <c:pt idx="2568">
                  <c:v>42005.428796</c:v>
                </c:pt>
                <c:pt idx="2569">
                  <c:v>42005.432267999997</c:v>
                </c:pt>
                <c:pt idx="2570">
                  <c:v>42005.435740000001</c:v>
                </c:pt>
                <c:pt idx="2571">
                  <c:v>42005.439212999998</c:v>
                </c:pt>
                <c:pt idx="2572">
                  <c:v>42005.442685000002</c:v>
                </c:pt>
                <c:pt idx="2573">
                  <c:v>42005.446156999998</c:v>
                </c:pt>
                <c:pt idx="2574">
                  <c:v>42005.449630000003</c:v>
                </c:pt>
                <c:pt idx="2575">
                  <c:v>42005.453101999999</c:v>
                </c:pt>
                <c:pt idx="2576">
                  <c:v>42005.456574999997</c:v>
                </c:pt>
                <c:pt idx="2577">
                  <c:v>42005.460047</c:v>
                </c:pt>
                <c:pt idx="2578">
                  <c:v>42005.463518999997</c:v>
                </c:pt>
                <c:pt idx="2579">
                  <c:v>42005.466992000001</c:v>
                </c:pt>
                <c:pt idx="2580">
                  <c:v>42005.470463999998</c:v>
                </c:pt>
                <c:pt idx="2581">
                  <c:v>42005.473936000002</c:v>
                </c:pt>
                <c:pt idx="2582">
                  <c:v>42005.477408999999</c:v>
                </c:pt>
                <c:pt idx="2583">
                  <c:v>42005.480881000003</c:v>
                </c:pt>
                <c:pt idx="2584">
                  <c:v>42005.484354</c:v>
                </c:pt>
                <c:pt idx="2585">
                  <c:v>42005.487825999997</c:v>
                </c:pt>
                <c:pt idx="2586">
                  <c:v>42005.491298000001</c:v>
                </c:pt>
                <c:pt idx="2587">
                  <c:v>42005.494770999998</c:v>
                </c:pt>
                <c:pt idx="2588">
                  <c:v>42005.498243000002</c:v>
                </c:pt>
                <c:pt idx="2589">
                  <c:v>42005.501714999999</c:v>
                </c:pt>
                <c:pt idx="2590">
                  <c:v>42005.505188000003</c:v>
                </c:pt>
                <c:pt idx="2591">
                  <c:v>42005.50866</c:v>
                </c:pt>
                <c:pt idx="2592">
                  <c:v>42005.512132999997</c:v>
                </c:pt>
                <c:pt idx="2593">
                  <c:v>42005.515605000001</c:v>
                </c:pt>
                <c:pt idx="2594">
                  <c:v>42005.519076999997</c:v>
                </c:pt>
                <c:pt idx="2595">
                  <c:v>42005.522550000002</c:v>
                </c:pt>
                <c:pt idx="2596">
                  <c:v>42005.526021999998</c:v>
                </c:pt>
                <c:pt idx="2597">
                  <c:v>42005.529494000002</c:v>
                </c:pt>
                <c:pt idx="2598">
                  <c:v>42005.532963999998</c:v>
                </c:pt>
                <c:pt idx="2599">
                  <c:v>42005.536435000002</c:v>
                </c:pt>
                <c:pt idx="2600">
                  <c:v>42005.539906999998</c:v>
                </c:pt>
                <c:pt idx="2601">
                  <c:v>42005.543379000002</c:v>
                </c:pt>
                <c:pt idx="2602">
                  <c:v>42005.546850999999</c:v>
                </c:pt>
                <c:pt idx="2603">
                  <c:v>42005.550324000003</c:v>
                </c:pt>
                <c:pt idx="2604">
                  <c:v>42005.553796</c:v>
                </c:pt>
                <c:pt idx="2605">
                  <c:v>42005.557268999997</c:v>
                </c:pt>
                <c:pt idx="2606">
                  <c:v>42005.560741000001</c:v>
                </c:pt>
                <c:pt idx="2607">
                  <c:v>42005.564212999998</c:v>
                </c:pt>
                <c:pt idx="2608">
                  <c:v>42005.567686000002</c:v>
                </c:pt>
                <c:pt idx="2609">
                  <c:v>42005.571157999999</c:v>
                </c:pt>
                <c:pt idx="2610">
                  <c:v>42005.574630000003</c:v>
                </c:pt>
                <c:pt idx="2611">
                  <c:v>42005.578103</c:v>
                </c:pt>
                <c:pt idx="2612">
                  <c:v>42005.581574999997</c:v>
                </c:pt>
                <c:pt idx="2613">
                  <c:v>42005.585047</c:v>
                </c:pt>
                <c:pt idx="2614">
                  <c:v>42005.588519999998</c:v>
                </c:pt>
                <c:pt idx="2615">
                  <c:v>42005.591992000001</c:v>
                </c:pt>
                <c:pt idx="2616">
                  <c:v>42005.595464999999</c:v>
                </c:pt>
                <c:pt idx="2617">
                  <c:v>42005.598937000002</c:v>
                </c:pt>
                <c:pt idx="2618">
                  <c:v>42005.602408999999</c:v>
                </c:pt>
                <c:pt idx="2619">
                  <c:v>42005.605882000003</c:v>
                </c:pt>
                <c:pt idx="2620">
                  <c:v>42005.609354</c:v>
                </c:pt>
                <c:pt idx="2621">
                  <c:v>42005.612825999997</c:v>
                </c:pt>
                <c:pt idx="2622">
                  <c:v>42005.616299000001</c:v>
                </c:pt>
                <c:pt idx="2623">
                  <c:v>42005.619770999998</c:v>
                </c:pt>
                <c:pt idx="2624">
                  <c:v>42005.623244000002</c:v>
                </c:pt>
                <c:pt idx="2625">
                  <c:v>42005.626715999999</c:v>
                </c:pt>
                <c:pt idx="2626">
                  <c:v>42005.630188000003</c:v>
                </c:pt>
                <c:pt idx="2627">
                  <c:v>42005.633661</c:v>
                </c:pt>
                <c:pt idx="2628">
                  <c:v>42005.637132999997</c:v>
                </c:pt>
                <c:pt idx="2629">
                  <c:v>42005.640605000001</c:v>
                </c:pt>
                <c:pt idx="2630">
                  <c:v>42005.644077999998</c:v>
                </c:pt>
                <c:pt idx="2631">
                  <c:v>42005.647550000002</c:v>
                </c:pt>
                <c:pt idx="2632">
                  <c:v>42005.651022999999</c:v>
                </c:pt>
                <c:pt idx="2633">
                  <c:v>42005.654495000002</c:v>
                </c:pt>
                <c:pt idx="2634">
                  <c:v>42005.657966999999</c:v>
                </c:pt>
                <c:pt idx="2635">
                  <c:v>42005.661440000003</c:v>
                </c:pt>
                <c:pt idx="2636">
                  <c:v>42005.664912</c:v>
                </c:pt>
                <c:pt idx="2637">
                  <c:v>42005.668383999997</c:v>
                </c:pt>
                <c:pt idx="2638">
                  <c:v>42005.671857000001</c:v>
                </c:pt>
                <c:pt idx="2639">
                  <c:v>42005.675328999998</c:v>
                </c:pt>
                <c:pt idx="2640">
                  <c:v>42005.678801000002</c:v>
                </c:pt>
                <c:pt idx="2641">
                  <c:v>42005.682273999999</c:v>
                </c:pt>
                <c:pt idx="2642">
                  <c:v>42005.685746000003</c:v>
                </c:pt>
                <c:pt idx="2643">
                  <c:v>42005.689219</c:v>
                </c:pt>
                <c:pt idx="2644">
                  <c:v>42005.692690999997</c:v>
                </c:pt>
                <c:pt idx="2645">
                  <c:v>42005.696163000001</c:v>
                </c:pt>
                <c:pt idx="2646">
                  <c:v>42005.699635999998</c:v>
                </c:pt>
                <c:pt idx="2647">
                  <c:v>42005.703108000002</c:v>
                </c:pt>
                <c:pt idx="2648">
                  <c:v>42005.706579999998</c:v>
                </c:pt>
                <c:pt idx="2649">
                  <c:v>42005.710053000003</c:v>
                </c:pt>
                <c:pt idx="2650">
                  <c:v>42005.713523999999</c:v>
                </c:pt>
                <c:pt idx="2651">
                  <c:v>42005.716996000003</c:v>
                </c:pt>
                <c:pt idx="2652">
                  <c:v>42005.720468</c:v>
                </c:pt>
                <c:pt idx="2653">
                  <c:v>42005.723940999997</c:v>
                </c:pt>
                <c:pt idx="2654">
                  <c:v>42005.727413000001</c:v>
                </c:pt>
                <c:pt idx="2655">
                  <c:v>42005.730884999997</c:v>
                </c:pt>
                <c:pt idx="2656">
                  <c:v>42005.734358000002</c:v>
                </c:pt>
                <c:pt idx="2657">
                  <c:v>42005.737829999998</c:v>
                </c:pt>
                <c:pt idx="2658">
                  <c:v>42005.741302000002</c:v>
                </c:pt>
                <c:pt idx="2659">
                  <c:v>42005.744774999999</c:v>
                </c:pt>
                <c:pt idx="2660">
                  <c:v>42005.748247000003</c:v>
                </c:pt>
                <c:pt idx="2661">
                  <c:v>42005.75172</c:v>
                </c:pt>
                <c:pt idx="2662">
                  <c:v>42005.755191999997</c:v>
                </c:pt>
                <c:pt idx="2663">
                  <c:v>42005.758664000001</c:v>
                </c:pt>
                <c:pt idx="2664">
                  <c:v>42005.762136999998</c:v>
                </c:pt>
                <c:pt idx="2665">
                  <c:v>42005.765609000002</c:v>
                </c:pt>
                <c:pt idx="2666">
                  <c:v>42005.769080999999</c:v>
                </c:pt>
                <c:pt idx="2667">
                  <c:v>42005.772554000003</c:v>
                </c:pt>
                <c:pt idx="2668">
                  <c:v>42005.776026</c:v>
                </c:pt>
                <c:pt idx="2669">
                  <c:v>42005.779498999997</c:v>
                </c:pt>
                <c:pt idx="2670">
                  <c:v>42005.782971000001</c:v>
                </c:pt>
                <c:pt idx="2671">
                  <c:v>42005.786442999997</c:v>
                </c:pt>
                <c:pt idx="2672">
                  <c:v>42005.789916000002</c:v>
                </c:pt>
                <c:pt idx="2673">
                  <c:v>42005.793387999998</c:v>
                </c:pt>
                <c:pt idx="2674">
                  <c:v>42005.796860000002</c:v>
                </c:pt>
                <c:pt idx="2675">
                  <c:v>42005.800332999999</c:v>
                </c:pt>
                <c:pt idx="2676">
                  <c:v>42005.803805000003</c:v>
                </c:pt>
                <c:pt idx="2677">
                  <c:v>42005.807278</c:v>
                </c:pt>
                <c:pt idx="2678">
                  <c:v>42005.810749999997</c:v>
                </c:pt>
                <c:pt idx="2679">
                  <c:v>42005.814222000001</c:v>
                </c:pt>
                <c:pt idx="2680">
                  <c:v>42005.817694999998</c:v>
                </c:pt>
                <c:pt idx="2681">
                  <c:v>42005.821167000002</c:v>
                </c:pt>
                <c:pt idx="2682">
                  <c:v>42005.824638999999</c:v>
                </c:pt>
                <c:pt idx="2683">
                  <c:v>42005.828112000003</c:v>
                </c:pt>
                <c:pt idx="2684">
                  <c:v>42005.831584</c:v>
                </c:pt>
                <c:pt idx="2685">
                  <c:v>42005.835056000004</c:v>
                </c:pt>
                <c:pt idx="2686">
                  <c:v>42005.838529000001</c:v>
                </c:pt>
                <c:pt idx="2687">
                  <c:v>42005.842000999997</c:v>
                </c:pt>
                <c:pt idx="2688">
                  <c:v>42005.845474000002</c:v>
                </c:pt>
                <c:pt idx="2689">
                  <c:v>42005.848945999998</c:v>
                </c:pt>
                <c:pt idx="2690">
                  <c:v>42005.852418000002</c:v>
                </c:pt>
                <c:pt idx="2691">
                  <c:v>42005.855890999999</c:v>
                </c:pt>
                <c:pt idx="2692">
                  <c:v>42005.859363000003</c:v>
                </c:pt>
                <c:pt idx="2693">
                  <c:v>42005.862835</c:v>
                </c:pt>
                <c:pt idx="2694">
                  <c:v>42005.866307999997</c:v>
                </c:pt>
                <c:pt idx="2695">
                  <c:v>42005.869780000001</c:v>
                </c:pt>
                <c:pt idx="2696">
                  <c:v>42005.873252999998</c:v>
                </c:pt>
                <c:pt idx="2697">
                  <c:v>42005.876725000002</c:v>
                </c:pt>
                <c:pt idx="2698">
                  <c:v>42005.880196999999</c:v>
                </c:pt>
                <c:pt idx="2699">
                  <c:v>42005.883670000003</c:v>
                </c:pt>
                <c:pt idx="2700">
                  <c:v>42005.887142</c:v>
                </c:pt>
                <c:pt idx="2701">
                  <c:v>42005.890614000004</c:v>
                </c:pt>
                <c:pt idx="2702">
                  <c:v>42005.894087000001</c:v>
                </c:pt>
                <c:pt idx="2703">
                  <c:v>42005.897558999997</c:v>
                </c:pt>
                <c:pt idx="2704">
                  <c:v>42005.901031000001</c:v>
                </c:pt>
                <c:pt idx="2705">
                  <c:v>42005.904502999998</c:v>
                </c:pt>
                <c:pt idx="2706">
                  <c:v>42005.907975000002</c:v>
                </c:pt>
                <c:pt idx="2707">
                  <c:v>42005.911446999999</c:v>
                </c:pt>
                <c:pt idx="2708">
                  <c:v>42005.914919000003</c:v>
                </c:pt>
                <c:pt idx="2709">
                  <c:v>42005.918390999999</c:v>
                </c:pt>
                <c:pt idx="2710">
                  <c:v>42005.921864000004</c:v>
                </c:pt>
                <c:pt idx="2711">
                  <c:v>42005.925336</c:v>
                </c:pt>
                <c:pt idx="2712">
                  <c:v>42005.928807999997</c:v>
                </c:pt>
                <c:pt idx="2713">
                  <c:v>42005.932281000001</c:v>
                </c:pt>
                <c:pt idx="2714">
                  <c:v>42005.935752999998</c:v>
                </c:pt>
                <c:pt idx="2715">
                  <c:v>42005.939226000002</c:v>
                </c:pt>
                <c:pt idx="2716">
                  <c:v>42005.942697999999</c:v>
                </c:pt>
                <c:pt idx="2717">
                  <c:v>42005.946170000003</c:v>
                </c:pt>
                <c:pt idx="2718">
                  <c:v>42005.949643</c:v>
                </c:pt>
                <c:pt idx="2719">
                  <c:v>42005.953114999997</c:v>
                </c:pt>
                <c:pt idx="2720">
                  <c:v>42005.956587000001</c:v>
                </c:pt>
                <c:pt idx="2721">
                  <c:v>42005.960059999998</c:v>
                </c:pt>
                <c:pt idx="2722">
                  <c:v>42005.963532000002</c:v>
                </c:pt>
                <c:pt idx="2723">
                  <c:v>42005.967003999998</c:v>
                </c:pt>
                <c:pt idx="2724">
                  <c:v>42005.970477000003</c:v>
                </c:pt>
                <c:pt idx="2725">
                  <c:v>42005.973948999999</c:v>
                </c:pt>
                <c:pt idx="2726">
                  <c:v>42005.977422000004</c:v>
                </c:pt>
                <c:pt idx="2727">
                  <c:v>42005.980894</c:v>
                </c:pt>
                <c:pt idx="2728">
                  <c:v>42005.984365999997</c:v>
                </c:pt>
                <c:pt idx="2729">
                  <c:v>42005.987839000001</c:v>
                </c:pt>
                <c:pt idx="2730">
                  <c:v>42005.991310999998</c:v>
                </c:pt>
                <c:pt idx="2731">
                  <c:v>42005.994783000002</c:v>
                </c:pt>
                <c:pt idx="2732">
                  <c:v>42005.998255999999</c:v>
                </c:pt>
                <c:pt idx="2733">
                  <c:v>42006.001728000003</c:v>
                </c:pt>
                <c:pt idx="2734">
                  <c:v>42006.005201</c:v>
                </c:pt>
                <c:pt idx="2735">
                  <c:v>42006.008672999997</c:v>
                </c:pt>
                <c:pt idx="2736">
                  <c:v>42006.012145000001</c:v>
                </c:pt>
                <c:pt idx="2737">
                  <c:v>42006.015617999998</c:v>
                </c:pt>
                <c:pt idx="2738">
                  <c:v>42006.019090000002</c:v>
                </c:pt>
                <c:pt idx="2739">
                  <c:v>42006.022561999998</c:v>
                </c:pt>
                <c:pt idx="2740">
                  <c:v>42006.026035000003</c:v>
                </c:pt>
                <c:pt idx="2741">
                  <c:v>42006.029506999999</c:v>
                </c:pt>
                <c:pt idx="2742">
                  <c:v>42006.032980000004</c:v>
                </c:pt>
                <c:pt idx="2743">
                  <c:v>42006.036452</c:v>
                </c:pt>
                <c:pt idx="2744">
                  <c:v>42006.039923999997</c:v>
                </c:pt>
                <c:pt idx="2745">
                  <c:v>42006.043397000001</c:v>
                </c:pt>
                <c:pt idx="2746">
                  <c:v>42006.046868999998</c:v>
                </c:pt>
                <c:pt idx="2747">
                  <c:v>42006.050341000002</c:v>
                </c:pt>
                <c:pt idx="2748">
                  <c:v>42006.053813999999</c:v>
                </c:pt>
                <c:pt idx="2749">
                  <c:v>42006.057286000003</c:v>
                </c:pt>
                <c:pt idx="2750">
                  <c:v>42006.060758</c:v>
                </c:pt>
                <c:pt idx="2751">
                  <c:v>42006.064230999997</c:v>
                </c:pt>
                <c:pt idx="2752">
                  <c:v>42006.067703000001</c:v>
                </c:pt>
                <c:pt idx="2753">
                  <c:v>42006.071175999998</c:v>
                </c:pt>
                <c:pt idx="2754">
                  <c:v>42006.074648000002</c:v>
                </c:pt>
                <c:pt idx="2755">
                  <c:v>42006.078119999998</c:v>
                </c:pt>
                <c:pt idx="2756">
                  <c:v>42006.081593000003</c:v>
                </c:pt>
                <c:pt idx="2757">
                  <c:v>42006.085064999999</c:v>
                </c:pt>
                <c:pt idx="2758">
                  <c:v>42006.088537000003</c:v>
                </c:pt>
                <c:pt idx="2759">
                  <c:v>42006.092009</c:v>
                </c:pt>
                <c:pt idx="2760">
                  <c:v>42006.095480999997</c:v>
                </c:pt>
                <c:pt idx="2761">
                  <c:v>42006.098953000001</c:v>
                </c:pt>
                <c:pt idx="2762">
                  <c:v>42006.102424999997</c:v>
                </c:pt>
                <c:pt idx="2763">
                  <c:v>42006.105897000001</c:v>
                </c:pt>
                <c:pt idx="2764">
                  <c:v>42006.109369999998</c:v>
                </c:pt>
                <c:pt idx="2765">
                  <c:v>42006.112842000002</c:v>
                </c:pt>
                <c:pt idx="2766">
                  <c:v>42006.116313999999</c:v>
                </c:pt>
                <c:pt idx="2767">
                  <c:v>42006.119787000003</c:v>
                </c:pt>
                <c:pt idx="2768">
                  <c:v>42006.123259</c:v>
                </c:pt>
                <c:pt idx="2769">
                  <c:v>42006.126730999997</c:v>
                </c:pt>
                <c:pt idx="2770">
                  <c:v>42006.130204000001</c:v>
                </c:pt>
                <c:pt idx="2771">
                  <c:v>42006.133675999998</c:v>
                </c:pt>
                <c:pt idx="2772">
                  <c:v>42006.137149000002</c:v>
                </c:pt>
                <c:pt idx="2773">
                  <c:v>42006.140620999999</c:v>
                </c:pt>
                <c:pt idx="2774">
                  <c:v>42006.144093000003</c:v>
                </c:pt>
                <c:pt idx="2775">
                  <c:v>42006.147566</c:v>
                </c:pt>
                <c:pt idx="2776">
                  <c:v>42006.151038000004</c:v>
                </c:pt>
                <c:pt idx="2777">
                  <c:v>42006.15451</c:v>
                </c:pt>
                <c:pt idx="2778">
                  <c:v>42006.157982999997</c:v>
                </c:pt>
                <c:pt idx="2779">
                  <c:v>42006.161455000001</c:v>
                </c:pt>
                <c:pt idx="2780">
                  <c:v>42006.164927999998</c:v>
                </c:pt>
                <c:pt idx="2781">
                  <c:v>42006.168400000002</c:v>
                </c:pt>
                <c:pt idx="2782">
                  <c:v>42006.171871999999</c:v>
                </c:pt>
                <c:pt idx="2783">
                  <c:v>42006.175345000003</c:v>
                </c:pt>
                <c:pt idx="2784">
                  <c:v>42006.178817</c:v>
                </c:pt>
                <c:pt idx="2785">
                  <c:v>42006.182288999997</c:v>
                </c:pt>
                <c:pt idx="2786">
                  <c:v>42006.185762000001</c:v>
                </c:pt>
                <c:pt idx="2787">
                  <c:v>42006.189233999998</c:v>
                </c:pt>
                <c:pt idx="2788">
                  <c:v>42006.192707000002</c:v>
                </c:pt>
                <c:pt idx="2789">
                  <c:v>42006.196178999999</c:v>
                </c:pt>
                <c:pt idx="2790">
                  <c:v>42006.199651000003</c:v>
                </c:pt>
                <c:pt idx="2791">
                  <c:v>42006.203124</c:v>
                </c:pt>
                <c:pt idx="2792">
                  <c:v>42006.206596000004</c:v>
                </c:pt>
                <c:pt idx="2793">
                  <c:v>42006.210068</c:v>
                </c:pt>
                <c:pt idx="2794">
                  <c:v>42006.213540999997</c:v>
                </c:pt>
                <c:pt idx="2795">
                  <c:v>42006.217013000001</c:v>
                </c:pt>
                <c:pt idx="2796">
                  <c:v>42006.220484999998</c:v>
                </c:pt>
                <c:pt idx="2797">
                  <c:v>42006.223958000002</c:v>
                </c:pt>
                <c:pt idx="2798">
                  <c:v>42006.227429999999</c:v>
                </c:pt>
                <c:pt idx="2799">
                  <c:v>42006.230903000003</c:v>
                </c:pt>
                <c:pt idx="2800">
                  <c:v>42006.234375</c:v>
                </c:pt>
                <c:pt idx="2801">
                  <c:v>42006.237846999997</c:v>
                </c:pt>
                <c:pt idx="2802">
                  <c:v>42006.241320000001</c:v>
                </c:pt>
                <c:pt idx="2803">
                  <c:v>42006.244791999998</c:v>
                </c:pt>
                <c:pt idx="2804">
                  <c:v>42006.248264000002</c:v>
                </c:pt>
                <c:pt idx="2805">
                  <c:v>42006.251736999999</c:v>
                </c:pt>
                <c:pt idx="2806">
                  <c:v>42006.255209000003</c:v>
                </c:pt>
                <c:pt idx="2807">
                  <c:v>42006.258682</c:v>
                </c:pt>
                <c:pt idx="2808">
                  <c:v>42006.262153999996</c:v>
                </c:pt>
                <c:pt idx="2809">
                  <c:v>42006.265626</c:v>
                </c:pt>
                <c:pt idx="2810">
                  <c:v>42006.269098999997</c:v>
                </c:pt>
                <c:pt idx="2811">
                  <c:v>42006.272571000001</c:v>
                </c:pt>
                <c:pt idx="2812">
                  <c:v>42006.276042999998</c:v>
                </c:pt>
                <c:pt idx="2813">
                  <c:v>42006.279515000002</c:v>
                </c:pt>
                <c:pt idx="2814">
                  <c:v>42006.282986999999</c:v>
                </c:pt>
                <c:pt idx="2815">
                  <c:v>42006.286459000003</c:v>
                </c:pt>
                <c:pt idx="2816">
                  <c:v>42006.289930999999</c:v>
                </c:pt>
                <c:pt idx="2817">
                  <c:v>42006.293403000003</c:v>
                </c:pt>
                <c:pt idx="2818">
                  <c:v>42006.296876</c:v>
                </c:pt>
                <c:pt idx="2819">
                  <c:v>42006.300347999997</c:v>
                </c:pt>
                <c:pt idx="2820">
                  <c:v>42006.303820000001</c:v>
                </c:pt>
                <c:pt idx="2821">
                  <c:v>42006.307292999998</c:v>
                </c:pt>
                <c:pt idx="2822">
                  <c:v>42006.310765000002</c:v>
                </c:pt>
                <c:pt idx="2823">
                  <c:v>42006.314236999999</c:v>
                </c:pt>
                <c:pt idx="2824">
                  <c:v>42006.317710000003</c:v>
                </c:pt>
                <c:pt idx="2825">
                  <c:v>42006.321182</c:v>
                </c:pt>
                <c:pt idx="2826">
                  <c:v>42006.324654999997</c:v>
                </c:pt>
                <c:pt idx="2827">
                  <c:v>42006.328127000001</c:v>
                </c:pt>
                <c:pt idx="2828">
                  <c:v>42006.331598999997</c:v>
                </c:pt>
                <c:pt idx="2829">
                  <c:v>42006.335072000002</c:v>
                </c:pt>
                <c:pt idx="2830">
                  <c:v>42006.338543999998</c:v>
                </c:pt>
                <c:pt idx="2831">
                  <c:v>42006.342016000002</c:v>
                </c:pt>
                <c:pt idx="2832">
                  <c:v>42006.345488999999</c:v>
                </c:pt>
                <c:pt idx="2833">
                  <c:v>42006.348961000003</c:v>
                </c:pt>
                <c:pt idx="2834">
                  <c:v>42006.352433</c:v>
                </c:pt>
                <c:pt idx="2835">
                  <c:v>42006.355905999997</c:v>
                </c:pt>
                <c:pt idx="2836">
                  <c:v>42006.359378000001</c:v>
                </c:pt>
                <c:pt idx="2837">
                  <c:v>42006.362850999998</c:v>
                </c:pt>
                <c:pt idx="2838">
                  <c:v>42006.366323000002</c:v>
                </c:pt>
                <c:pt idx="2839">
                  <c:v>42006.369794999999</c:v>
                </c:pt>
                <c:pt idx="2840">
                  <c:v>42006.373268000003</c:v>
                </c:pt>
                <c:pt idx="2841">
                  <c:v>42006.37674</c:v>
                </c:pt>
                <c:pt idx="2842">
                  <c:v>42006.380211999996</c:v>
                </c:pt>
                <c:pt idx="2843">
                  <c:v>42006.383685000001</c:v>
                </c:pt>
                <c:pt idx="2844">
                  <c:v>42006.387156999997</c:v>
                </c:pt>
                <c:pt idx="2845">
                  <c:v>42006.390630000002</c:v>
                </c:pt>
                <c:pt idx="2846">
                  <c:v>42006.394101999998</c:v>
                </c:pt>
                <c:pt idx="2847">
                  <c:v>42006.397574000002</c:v>
                </c:pt>
                <c:pt idx="2848">
                  <c:v>42006.401046999999</c:v>
                </c:pt>
                <c:pt idx="2849">
                  <c:v>42006.404519000003</c:v>
                </c:pt>
                <c:pt idx="2850">
                  <c:v>42006.407991</c:v>
                </c:pt>
                <c:pt idx="2851">
                  <c:v>42006.411463999997</c:v>
                </c:pt>
                <c:pt idx="2852">
                  <c:v>42006.414936000001</c:v>
                </c:pt>
                <c:pt idx="2853">
                  <c:v>42006.418408999998</c:v>
                </c:pt>
                <c:pt idx="2854">
                  <c:v>42006.421881000002</c:v>
                </c:pt>
                <c:pt idx="2855">
                  <c:v>42006.425352999999</c:v>
                </c:pt>
                <c:pt idx="2856">
                  <c:v>42006.428826000003</c:v>
                </c:pt>
                <c:pt idx="2857">
                  <c:v>42006.432298</c:v>
                </c:pt>
                <c:pt idx="2858">
                  <c:v>42006.435769999996</c:v>
                </c:pt>
                <c:pt idx="2859">
                  <c:v>42006.439243000001</c:v>
                </c:pt>
                <c:pt idx="2860">
                  <c:v>42006.442714999997</c:v>
                </c:pt>
                <c:pt idx="2861">
                  <c:v>42006.446187000001</c:v>
                </c:pt>
                <c:pt idx="2862">
                  <c:v>42006.449659999998</c:v>
                </c:pt>
                <c:pt idx="2863">
                  <c:v>42006.453132000002</c:v>
                </c:pt>
                <c:pt idx="2864">
                  <c:v>42006.456604999999</c:v>
                </c:pt>
                <c:pt idx="2865">
                  <c:v>42006.460077000003</c:v>
                </c:pt>
                <c:pt idx="2866">
                  <c:v>42006.463549</c:v>
                </c:pt>
                <c:pt idx="2867">
                  <c:v>42006.467021999997</c:v>
                </c:pt>
                <c:pt idx="2868">
                  <c:v>42006.470493000001</c:v>
                </c:pt>
                <c:pt idx="2869">
                  <c:v>42006.473964999997</c:v>
                </c:pt>
                <c:pt idx="2870">
                  <c:v>42006.477437000001</c:v>
                </c:pt>
                <c:pt idx="2871">
                  <c:v>42006.480908999998</c:v>
                </c:pt>
                <c:pt idx="2872">
                  <c:v>42006.484381000002</c:v>
                </c:pt>
                <c:pt idx="2873">
                  <c:v>42006.487853999999</c:v>
                </c:pt>
                <c:pt idx="2874">
                  <c:v>42006.491326000003</c:v>
                </c:pt>
                <c:pt idx="2875">
                  <c:v>42006.494799</c:v>
                </c:pt>
                <c:pt idx="2876">
                  <c:v>42006.498270999997</c:v>
                </c:pt>
                <c:pt idx="2877">
                  <c:v>42006.501743000001</c:v>
                </c:pt>
                <c:pt idx="2878">
                  <c:v>42006.505215999998</c:v>
                </c:pt>
                <c:pt idx="2879">
                  <c:v>42006.508688000002</c:v>
                </c:pt>
                <c:pt idx="2880">
                  <c:v>42006.512159999998</c:v>
                </c:pt>
                <c:pt idx="2881">
                  <c:v>42006.515633000003</c:v>
                </c:pt>
                <c:pt idx="2882">
                  <c:v>42006.519104999999</c:v>
                </c:pt>
                <c:pt idx="2883">
                  <c:v>42006.522577999996</c:v>
                </c:pt>
                <c:pt idx="2884">
                  <c:v>42006.52605</c:v>
                </c:pt>
                <c:pt idx="2885">
                  <c:v>42006.529521999997</c:v>
                </c:pt>
                <c:pt idx="2886">
                  <c:v>42006.532995000001</c:v>
                </c:pt>
                <c:pt idx="2887">
                  <c:v>42006.536466999998</c:v>
                </c:pt>
                <c:pt idx="2888">
                  <c:v>42006.539939000002</c:v>
                </c:pt>
                <c:pt idx="2889">
                  <c:v>42006.543411999999</c:v>
                </c:pt>
                <c:pt idx="2890">
                  <c:v>42006.546884000003</c:v>
                </c:pt>
                <c:pt idx="2891">
                  <c:v>42006.550357</c:v>
                </c:pt>
                <c:pt idx="2892">
                  <c:v>42006.553828999997</c:v>
                </c:pt>
                <c:pt idx="2893">
                  <c:v>42006.557301000001</c:v>
                </c:pt>
                <c:pt idx="2894">
                  <c:v>42006.560773999998</c:v>
                </c:pt>
                <c:pt idx="2895">
                  <c:v>42006.564246000002</c:v>
                </c:pt>
                <c:pt idx="2896">
                  <c:v>42006.567717999998</c:v>
                </c:pt>
                <c:pt idx="2897">
                  <c:v>42006.571191000003</c:v>
                </c:pt>
                <c:pt idx="2898">
                  <c:v>42006.574662999999</c:v>
                </c:pt>
                <c:pt idx="2899">
                  <c:v>42006.578135000003</c:v>
                </c:pt>
                <c:pt idx="2900">
                  <c:v>42006.581608</c:v>
                </c:pt>
                <c:pt idx="2901">
                  <c:v>42006.585079999997</c:v>
                </c:pt>
                <c:pt idx="2902">
                  <c:v>42006.588553000001</c:v>
                </c:pt>
                <c:pt idx="2903">
                  <c:v>42006.592024999998</c:v>
                </c:pt>
                <c:pt idx="2904">
                  <c:v>42006.595497000002</c:v>
                </c:pt>
                <c:pt idx="2905">
                  <c:v>42006.598969999999</c:v>
                </c:pt>
                <c:pt idx="2906">
                  <c:v>42006.602442000003</c:v>
                </c:pt>
                <c:pt idx="2907">
                  <c:v>42006.605914</c:v>
                </c:pt>
                <c:pt idx="2908">
                  <c:v>42006.609386999997</c:v>
                </c:pt>
                <c:pt idx="2909">
                  <c:v>42006.612859000001</c:v>
                </c:pt>
                <c:pt idx="2910">
                  <c:v>42006.616331999998</c:v>
                </c:pt>
                <c:pt idx="2911">
                  <c:v>42006.619804000002</c:v>
                </c:pt>
                <c:pt idx="2912">
                  <c:v>42006.623275999998</c:v>
                </c:pt>
                <c:pt idx="2913">
                  <c:v>42006.626749000003</c:v>
                </c:pt>
                <c:pt idx="2914">
                  <c:v>42006.630220999999</c:v>
                </c:pt>
                <c:pt idx="2915">
                  <c:v>42006.633693000003</c:v>
                </c:pt>
                <c:pt idx="2916">
                  <c:v>42006.637166</c:v>
                </c:pt>
                <c:pt idx="2917">
                  <c:v>42006.640637999997</c:v>
                </c:pt>
                <c:pt idx="2918">
                  <c:v>42006.644111000001</c:v>
                </c:pt>
                <c:pt idx="2919">
                  <c:v>42006.647582999998</c:v>
                </c:pt>
                <c:pt idx="2920">
                  <c:v>42006.651055000002</c:v>
                </c:pt>
                <c:pt idx="2921">
                  <c:v>42006.654527999999</c:v>
                </c:pt>
                <c:pt idx="2922">
                  <c:v>42006.658000000003</c:v>
                </c:pt>
                <c:pt idx="2923">
                  <c:v>42006.661470999999</c:v>
                </c:pt>
                <c:pt idx="2924">
                  <c:v>42006.664943000003</c:v>
                </c:pt>
                <c:pt idx="2925">
                  <c:v>42006.668415</c:v>
                </c:pt>
                <c:pt idx="2926">
                  <c:v>42006.671886999997</c:v>
                </c:pt>
                <c:pt idx="2927">
                  <c:v>42006.675360000001</c:v>
                </c:pt>
                <c:pt idx="2928">
                  <c:v>42006.678831999998</c:v>
                </c:pt>
                <c:pt idx="2929">
                  <c:v>42006.682305000002</c:v>
                </c:pt>
                <c:pt idx="2930">
                  <c:v>42006.685776999999</c:v>
                </c:pt>
                <c:pt idx="2931">
                  <c:v>42006.689249000003</c:v>
                </c:pt>
                <c:pt idx="2932">
                  <c:v>42006.692722</c:v>
                </c:pt>
                <c:pt idx="2933">
                  <c:v>42006.696193999996</c:v>
                </c:pt>
                <c:pt idx="2934">
                  <c:v>42006.699666</c:v>
                </c:pt>
                <c:pt idx="2935">
                  <c:v>42006.703138999997</c:v>
                </c:pt>
                <c:pt idx="2936">
                  <c:v>42006.706611000001</c:v>
                </c:pt>
                <c:pt idx="2937">
                  <c:v>42006.710083999998</c:v>
                </c:pt>
                <c:pt idx="2938">
                  <c:v>42006.713556000002</c:v>
                </c:pt>
                <c:pt idx="2939">
                  <c:v>42006.717027999999</c:v>
                </c:pt>
                <c:pt idx="2940">
                  <c:v>42006.720501000003</c:v>
                </c:pt>
                <c:pt idx="2941">
                  <c:v>42006.723973</c:v>
                </c:pt>
                <c:pt idx="2942">
                  <c:v>42006.727444999997</c:v>
                </c:pt>
                <c:pt idx="2943">
                  <c:v>42006.730918000001</c:v>
                </c:pt>
                <c:pt idx="2944">
                  <c:v>42006.734389999998</c:v>
                </c:pt>
                <c:pt idx="2945">
                  <c:v>42006.737862000002</c:v>
                </c:pt>
                <c:pt idx="2946">
                  <c:v>42006.741334999999</c:v>
                </c:pt>
                <c:pt idx="2947">
                  <c:v>42006.744807000003</c:v>
                </c:pt>
                <c:pt idx="2948">
                  <c:v>42006.74828</c:v>
                </c:pt>
                <c:pt idx="2949">
                  <c:v>42006.751751999996</c:v>
                </c:pt>
                <c:pt idx="2950">
                  <c:v>42006.755224</c:v>
                </c:pt>
                <c:pt idx="2951">
                  <c:v>42006.758696999997</c:v>
                </c:pt>
                <c:pt idx="2952">
                  <c:v>42006.762169000001</c:v>
                </c:pt>
                <c:pt idx="2953">
                  <c:v>42006.765640999998</c:v>
                </c:pt>
                <c:pt idx="2954">
                  <c:v>42006.769114000002</c:v>
                </c:pt>
                <c:pt idx="2955">
                  <c:v>42006.772585999999</c:v>
                </c:pt>
                <c:pt idx="2956">
                  <c:v>42006.776059000003</c:v>
                </c:pt>
                <c:pt idx="2957">
                  <c:v>42006.779531</c:v>
                </c:pt>
                <c:pt idx="2958">
                  <c:v>42006.783002999997</c:v>
                </c:pt>
                <c:pt idx="2959">
                  <c:v>42006.786476000001</c:v>
                </c:pt>
                <c:pt idx="2960">
                  <c:v>42006.789947999998</c:v>
                </c:pt>
                <c:pt idx="2961">
                  <c:v>42006.793420000002</c:v>
                </c:pt>
                <c:pt idx="2962">
                  <c:v>42006.796892999999</c:v>
                </c:pt>
                <c:pt idx="2963">
                  <c:v>42006.800365000003</c:v>
                </c:pt>
                <c:pt idx="2964">
                  <c:v>42006.803838</c:v>
                </c:pt>
                <c:pt idx="2965">
                  <c:v>42006.807309999997</c:v>
                </c:pt>
                <c:pt idx="2966">
                  <c:v>42006.810782</c:v>
                </c:pt>
                <c:pt idx="2967">
                  <c:v>42006.814254999998</c:v>
                </c:pt>
                <c:pt idx="2968">
                  <c:v>42006.817727000001</c:v>
                </c:pt>
                <c:pt idx="2969">
                  <c:v>42006.821198999998</c:v>
                </c:pt>
                <c:pt idx="2970">
                  <c:v>42006.824672000002</c:v>
                </c:pt>
                <c:pt idx="2971">
                  <c:v>42006.828143999999</c:v>
                </c:pt>
                <c:pt idx="2972">
                  <c:v>42006.831616000003</c:v>
                </c:pt>
                <c:pt idx="2973">
                  <c:v>42006.835089</c:v>
                </c:pt>
                <c:pt idx="2974">
                  <c:v>42006.838560999997</c:v>
                </c:pt>
                <c:pt idx="2975">
                  <c:v>42006.842034000001</c:v>
                </c:pt>
                <c:pt idx="2976">
                  <c:v>42006.845505999998</c:v>
                </c:pt>
                <c:pt idx="2977">
                  <c:v>42006.848977000001</c:v>
                </c:pt>
                <c:pt idx="2978">
                  <c:v>42006.852448999998</c:v>
                </c:pt>
                <c:pt idx="2979">
                  <c:v>42006.855921000002</c:v>
                </c:pt>
                <c:pt idx="2980">
                  <c:v>42006.859392999999</c:v>
                </c:pt>
                <c:pt idx="2981">
                  <c:v>42006.862865000003</c:v>
                </c:pt>
                <c:pt idx="2982">
                  <c:v>42006.866336999999</c:v>
                </c:pt>
                <c:pt idx="2983">
                  <c:v>42006.869809999997</c:v>
                </c:pt>
                <c:pt idx="2984">
                  <c:v>42006.873282</c:v>
                </c:pt>
                <c:pt idx="2985">
                  <c:v>42006.876754999998</c:v>
                </c:pt>
                <c:pt idx="2986">
                  <c:v>42006.880227000001</c:v>
                </c:pt>
                <c:pt idx="2987">
                  <c:v>42006.883698999998</c:v>
                </c:pt>
                <c:pt idx="2988">
                  <c:v>42006.887172000002</c:v>
                </c:pt>
                <c:pt idx="2989">
                  <c:v>42006.890643999999</c:v>
                </c:pt>
                <c:pt idx="2990">
                  <c:v>42006.894116000003</c:v>
                </c:pt>
                <c:pt idx="2991">
                  <c:v>42006.897589</c:v>
                </c:pt>
                <c:pt idx="2992">
                  <c:v>42006.901060999997</c:v>
                </c:pt>
                <c:pt idx="2993">
                  <c:v>42006.904534000001</c:v>
                </c:pt>
                <c:pt idx="2994">
                  <c:v>42006.908005999998</c:v>
                </c:pt>
                <c:pt idx="2995">
                  <c:v>42006.911478000002</c:v>
                </c:pt>
                <c:pt idx="2996">
                  <c:v>42006.914950999999</c:v>
                </c:pt>
                <c:pt idx="2997">
                  <c:v>42006.918423000003</c:v>
                </c:pt>
                <c:pt idx="2998">
                  <c:v>42006.921894999999</c:v>
                </c:pt>
                <c:pt idx="2999">
                  <c:v>42006.925367999997</c:v>
                </c:pt>
                <c:pt idx="3000">
                  <c:v>42006.92884</c:v>
                </c:pt>
                <c:pt idx="3001">
                  <c:v>42006.932311999997</c:v>
                </c:pt>
                <c:pt idx="3002">
                  <c:v>42006.935785000001</c:v>
                </c:pt>
                <c:pt idx="3003">
                  <c:v>42006.939256999998</c:v>
                </c:pt>
                <c:pt idx="3004">
                  <c:v>42006.942730000002</c:v>
                </c:pt>
                <c:pt idx="3005">
                  <c:v>42006.946201999999</c:v>
                </c:pt>
                <c:pt idx="3006">
                  <c:v>42006.949674000003</c:v>
                </c:pt>
                <c:pt idx="3007">
                  <c:v>42006.953147</c:v>
                </c:pt>
                <c:pt idx="3008">
                  <c:v>42006.956618999997</c:v>
                </c:pt>
                <c:pt idx="3009">
                  <c:v>42006.960091000001</c:v>
                </c:pt>
                <c:pt idx="3010">
                  <c:v>42006.963563999998</c:v>
                </c:pt>
                <c:pt idx="3011">
                  <c:v>42006.967036000002</c:v>
                </c:pt>
                <c:pt idx="3012">
                  <c:v>42006.970508999999</c:v>
                </c:pt>
                <c:pt idx="3013">
                  <c:v>42006.973981000003</c:v>
                </c:pt>
                <c:pt idx="3014">
                  <c:v>42006.977453</c:v>
                </c:pt>
                <c:pt idx="3015">
                  <c:v>42006.980925999997</c:v>
                </c:pt>
                <c:pt idx="3016">
                  <c:v>42006.984398000001</c:v>
                </c:pt>
                <c:pt idx="3017">
                  <c:v>42006.987869999997</c:v>
                </c:pt>
                <c:pt idx="3018">
                  <c:v>42006.991343000002</c:v>
                </c:pt>
                <c:pt idx="3019">
                  <c:v>42006.994814999998</c:v>
                </c:pt>
                <c:pt idx="3020">
                  <c:v>42006.998288000003</c:v>
                </c:pt>
                <c:pt idx="3021">
                  <c:v>42007.001759999999</c:v>
                </c:pt>
                <c:pt idx="3022">
                  <c:v>42007.005232000003</c:v>
                </c:pt>
                <c:pt idx="3023">
                  <c:v>42007.008705</c:v>
                </c:pt>
                <c:pt idx="3024">
                  <c:v>42007.012176999997</c:v>
                </c:pt>
                <c:pt idx="3025">
                  <c:v>42007.015649000001</c:v>
                </c:pt>
                <c:pt idx="3026">
                  <c:v>42007.019121999998</c:v>
                </c:pt>
                <c:pt idx="3027">
                  <c:v>42007.022594000002</c:v>
                </c:pt>
                <c:pt idx="3028">
                  <c:v>42007.026065999999</c:v>
                </c:pt>
                <c:pt idx="3029">
                  <c:v>42007.029539000003</c:v>
                </c:pt>
                <c:pt idx="3030">
                  <c:v>42007.033011</c:v>
                </c:pt>
                <c:pt idx="3031">
                  <c:v>42007.036483000003</c:v>
                </c:pt>
                <c:pt idx="3032">
                  <c:v>42007.039955</c:v>
                </c:pt>
                <c:pt idx="3033">
                  <c:v>42007.043426999997</c:v>
                </c:pt>
                <c:pt idx="3034">
                  <c:v>42007.046899000001</c:v>
                </c:pt>
                <c:pt idx="3035">
                  <c:v>42007.050370999998</c:v>
                </c:pt>
                <c:pt idx="3036">
                  <c:v>42007.053843000002</c:v>
                </c:pt>
                <c:pt idx="3037">
                  <c:v>42007.057315999999</c:v>
                </c:pt>
                <c:pt idx="3038">
                  <c:v>42007.060788000003</c:v>
                </c:pt>
                <c:pt idx="3039">
                  <c:v>42007.064259999999</c:v>
                </c:pt>
                <c:pt idx="3040">
                  <c:v>42007.067733000003</c:v>
                </c:pt>
                <c:pt idx="3041">
                  <c:v>42007.071205</c:v>
                </c:pt>
                <c:pt idx="3042">
                  <c:v>42007.074677999997</c:v>
                </c:pt>
                <c:pt idx="3043">
                  <c:v>42007.078150000001</c:v>
                </c:pt>
                <c:pt idx="3044">
                  <c:v>42007.081621999998</c:v>
                </c:pt>
                <c:pt idx="3045">
                  <c:v>42007.085095000002</c:v>
                </c:pt>
                <c:pt idx="3046">
                  <c:v>42007.088566999999</c:v>
                </c:pt>
                <c:pt idx="3047">
                  <c:v>42007.092039000003</c:v>
                </c:pt>
                <c:pt idx="3048">
                  <c:v>42007.095512</c:v>
                </c:pt>
                <c:pt idx="3049">
                  <c:v>42007.098983999997</c:v>
                </c:pt>
                <c:pt idx="3050">
                  <c:v>42007.102457000001</c:v>
                </c:pt>
                <c:pt idx="3051">
                  <c:v>42007.105928999998</c:v>
                </c:pt>
                <c:pt idx="3052">
                  <c:v>42007.109401000002</c:v>
                </c:pt>
                <c:pt idx="3053">
                  <c:v>42007.112873999999</c:v>
                </c:pt>
                <c:pt idx="3054">
                  <c:v>42007.116346000003</c:v>
                </c:pt>
                <c:pt idx="3055">
                  <c:v>42007.119817999999</c:v>
                </c:pt>
                <c:pt idx="3056">
                  <c:v>42007.123291000004</c:v>
                </c:pt>
                <c:pt idx="3057">
                  <c:v>42007.126763</c:v>
                </c:pt>
                <c:pt idx="3058">
                  <c:v>42007.130235999997</c:v>
                </c:pt>
                <c:pt idx="3059">
                  <c:v>42007.133708000001</c:v>
                </c:pt>
                <c:pt idx="3060">
                  <c:v>42007.137179999998</c:v>
                </c:pt>
                <c:pt idx="3061">
                  <c:v>42007.140653000002</c:v>
                </c:pt>
                <c:pt idx="3062">
                  <c:v>42007.144124999999</c:v>
                </c:pt>
                <c:pt idx="3063">
                  <c:v>42007.147597000003</c:v>
                </c:pt>
                <c:pt idx="3064">
                  <c:v>42007.15107</c:v>
                </c:pt>
                <c:pt idx="3065">
                  <c:v>42007.154541999997</c:v>
                </c:pt>
                <c:pt idx="3066">
                  <c:v>42007.158014000001</c:v>
                </c:pt>
                <c:pt idx="3067">
                  <c:v>42007.161486999998</c:v>
                </c:pt>
                <c:pt idx="3068">
                  <c:v>42007.164959000002</c:v>
                </c:pt>
                <c:pt idx="3069">
                  <c:v>42007.168431999999</c:v>
                </c:pt>
                <c:pt idx="3070">
                  <c:v>42007.171904000003</c:v>
                </c:pt>
                <c:pt idx="3071">
                  <c:v>42007.175375999999</c:v>
                </c:pt>
                <c:pt idx="3072">
                  <c:v>42007.178849000004</c:v>
                </c:pt>
                <c:pt idx="3073">
                  <c:v>42007.182321</c:v>
                </c:pt>
                <c:pt idx="3074">
                  <c:v>42007.185792999997</c:v>
                </c:pt>
                <c:pt idx="3075">
                  <c:v>42007.189266000001</c:v>
                </c:pt>
                <c:pt idx="3076">
                  <c:v>42007.192737999998</c:v>
                </c:pt>
                <c:pt idx="3077">
                  <c:v>42007.196211000002</c:v>
                </c:pt>
                <c:pt idx="3078">
                  <c:v>42007.199682999999</c:v>
                </c:pt>
                <c:pt idx="3079">
                  <c:v>42007.203155000003</c:v>
                </c:pt>
                <c:pt idx="3080">
                  <c:v>42007.206628</c:v>
                </c:pt>
                <c:pt idx="3081">
                  <c:v>42007.210099999997</c:v>
                </c:pt>
                <c:pt idx="3082">
                  <c:v>42007.213572000001</c:v>
                </c:pt>
                <c:pt idx="3083">
                  <c:v>42007.217044999998</c:v>
                </c:pt>
                <c:pt idx="3084">
                  <c:v>42007.220517000002</c:v>
                </c:pt>
                <c:pt idx="3085">
                  <c:v>42007.223989999999</c:v>
                </c:pt>
                <c:pt idx="3086">
                  <c:v>42007.227462000003</c:v>
                </c:pt>
                <c:pt idx="3087">
                  <c:v>42007.230933999999</c:v>
                </c:pt>
                <c:pt idx="3088">
                  <c:v>42007.234407000004</c:v>
                </c:pt>
                <c:pt idx="3089">
                  <c:v>42007.237879</c:v>
                </c:pt>
                <c:pt idx="3090">
                  <c:v>42007.241350999997</c:v>
                </c:pt>
                <c:pt idx="3091">
                  <c:v>42007.244824000001</c:v>
                </c:pt>
                <c:pt idx="3092">
                  <c:v>42007.248295999998</c:v>
                </c:pt>
                <c:pt idx="3093">
                  <c:v>42007.251768000002</c:v>
                </c:pt>
                <c:pt idx="3094">
                  <c:v>42007.255240999999</c:v>
                </c:pt>
                <c:pt idx="3095">
                  <c:v>42007.258713000003</c:v>
                </c:pt>
                <c:pt idx="3096">
                  <c:v>42007.262186</c:v>
                </c:pt>
                <c:pt idx="3097">
                  <c:v>42007.265657999997</c:v>
                </c:pt>
                <c:pt idx="3098">
                  <c:v>42007.269130000001</c:v>
                </c:pt>
                <c:pt idx="3099">
                  <c:v>42007.272602999998</c:v>
                </c:pt>
                <c:pt idx="3100">
                  <c:v>42007.276075000002</c:v>
                </c:pt>
                <c:pt idx="3101">
                  <c:v>42007.279546999998</c:v>
                </c:pt>
                <c:pt idx="3102">
                  <c:v>42007.283020000003</c:v>
                </c:pt>
                <c:pt idx="3103">
                  <c:v>42007.286491999999</c:v>
                </c:pt>
                <c:pt idx="3104">
                  <c:v>42007.289965000004</c:v>
                </c:pt>
                <c:pt idx="3105">
                  <c:v>42007.293437</c:v>
                </c:pt>
                <c:pt idx="3106">
                  <c:v>42007.296908999997</c:v>
                </c:pt>
                <c:pt idx="3107">
                  <c:v>42007.300382000001</c:v>
                </c:pt>
                <c:pt idx="3108">
                  <c:v>42007.303853999998</c:v>
                </c:pt>
                <c:pt idx="3109">
                  <c:v>42007.307326000002</c:v>
                </c:pt>
                <c:pt idx="3110">
                  <c:v>42007.310798999999</c:v>
                </c:pt>
                <c:pt idx="3111">
                  <c:v>42007.314271000003</c:v>
                </c:pt>
                <c:pt idx="3112">
                  <c:v>42007.317744</c:v>
                </c:pt>
                <c:pt idx="3113">
                  <c:v>42007.321215999997</c:v>
                </c:pt>
                <c:pt idx="3114">
                  <c:v>42007.324688000001</c:v>
                </c:pt>
                <c:pt idx="3115">
                  <c:v>42007.328160999998</c:v>
                </c:pt>
                <c:pt idx="3116">
                  <c:v>42007.331633000002</c:v>
                </c:pt>
                <c:pt idx="3117">
                  <c:v>42007.335104999998</c:v>
                </c:pt>
                <c:pt idx="3118">
                  <c:v>42007.338578000003</c:v>
                </c:pt>
                <c:pt idx="3119">
                  <c:v>42007.342049999999</c:v>
                </c:pt>
                <c:pt idx="3120">
                  <c:v>42007.345523000004</c:v>
                </c:pt>
                <c:pt idx="3121">
                  <c:v>42007.348995</c:v>
                </c:pt>
                <c:pt idx="3122">
                  <c:v>42007.352466999997</c:v>
                </c:pt>
                <c:pt idx="3123">
                  <c:v>42007.355940000001</c:v>
                </c:pt>
                <c:pt idx="3124">
                  <c:v>42007.359411999998</c:v>
                </c:pt>
                <c:pt idx="3125">
                  <c:v>42007.362884000002</c:v>
                </c:pt>
                <c:pt idx="3126">
                  <c:v>42007.366356999999</c:v>
                </c:pt>
                <c:pt idx="3127">
                  <c:v>42007.369829000003</c:v>
                </c:pt>
                <c:pt idx="3128">
                  <c:v>42007.373301</c:v>
                </c:pt>
                <c:pt idx="3129">
                  <c:v>42007.376773999997</c:v>
                </c:pt>
                <c:pt idx="3130">
                  <c:v>42007.380246000001</c:v>
                </c:pt>
                <c:pt idx="3131">
                  <c:v>42007.383718999998</c:v>
                </c:pt>
                <c:pt idx="3132">
                  <c:v>42007.387191000002</c:v>
                </c:pt>
                <c:pt idx="3133">
                  <c:v>42007.390662999998</c:v>
                </c:pt>
                <c:pt idx="3134">
                  <c:v>42007.394136000003</c:v>
                </c:pt>
                <c:pt idx="3135">
                  <c:v>42007.397607999999</c:v>
                </c:pt>
                <c:pt idx="3136">
                  <c:v>42007.401080000003</c:v>
                </c:pt>
                <c:pt idx="3137">
                  <c:v>42007.404553</c:v>
                </c:pt>
                <c:pt idx="3138">
                  <c:v>42007.408024999997</c:v>
                </c:pt>
                <c:pt idx="3139">
                  <c:v>42007.411498000001</c:v>
                </c:pt>
                <c:pt idx="3140">
                  <c:v>42007.414969999998</c:v>
                </c:pt>
                <c:pt idx="3141">
                  <c:v>42007.418440000001</c:v>
                </c:pt>
                <c:pt idx="3142">
                  <c:v>42007.421910999998</c:v>
                </c:pt>
                <c:pt idx="3143">
                  <c:v>42007.425383000002</c:v>
                </c:pt>
                <c:pt idx="3144">
                  <c:v>42007.428854999998</c:v>
                </c:pt>
                <c:pt idx="3145">
                  <c:v>42007.432327000002</c:v>
                </c:pt>
                <c:pt idx="3146">
                  <c:v>42007.435799999999</c:v>
                </c:pt>
                <c:pt idx="3147">
                  <c:v>42007.439272000003</c:v>
                </c:pt>
                <c:pt idx="3148">
                  <c:v>42007.442744</c:v>
                </c:pt>
                <c:pt idx="3149">
                  <c:v>42007.446216999997</c:v>
                </c:pt>
                <c:pt idx="3150">
                  <c:v>42007.449689000001</c:v>
                </c:pt>
                <c:pt idx="3151">
                  <c:v>42007.453160999998</c:v>
                </c:pt>
                <c:pt idx="3152">
                  <c:v>42007.456634000002</c:v>
                </c:pt>
                <c:pt idx="3153">
                  <c:v>42007.460105999999</c:v>
                </c:pt>
                <c:pt idx="3154">
                  <c:v>42007.463579000003</c:v>
                </c:pt>
                <c:pt idx="3155">
                  <c:v>42007.467051</c:v>
                </c:pt>
                <c:pt idx="3156">
                  <c:v>42007.470523000004</c:v>
                </c:pt>
                <c:pt idx="3157">
                  <c:v>42007.473996000001</c:v>
                </c:pt>
                <c:pt idx="3158">
                  <c:v>42007.477467999997</c:v>
                </c:pt>
                <c:pt idx="3159">
                  <c:v>42007.480940000001</c:v>
                </c:pt>
                <c:pt idx="3160">
                  <c:v>42007.484412999998</c:v>
                </c:pt>
                <c:pt idx="3161">
                  <c:v>42007.487885000002</c:v>
                </c:pt>
                <c:pt idx="3162">
                  <c:v>42007.491357999999</c:v>
                </c:pt>
                <c:pt idx="3163">
                  <c:v>42007.494830000003</c:v>
                </c:pt>
                <c:pt idx="3164">
                  <c:v>42007.498302</c:v>
                </c:pt>
                <c:pt idx="3165">
                  <c:v>42007.501774999997</c:v>
                </c:pt>
                <c:pt idx="3166">
                  <c:v>42007.505247000001</c:v>
                </c:pt>
                <c:pt idx="3167">
                  <c:v>42007.508718999998</c:v>
                </c:pt>
                <c:pt idx="3168">
                  <c:v>42007.512192000002</c:v>
                </c:pt>
                <c:pt idx="3169">
                  <c:v>42007.515663999999</c:v>
                </c:pt>
                <c:pt idx="3170">
                  <c:v>42007.519137000003</c:v>
                </c:pt>
                <c:pt idx="3171">
                  <c:v>42007.522609</c:v>
                </c:pt>
                <c:pt idx="3172">
                  <c:v>42007.526081000004</c:v>
                </c:pt>
                <c:pt idx="3173">
                  <c:v>42007.529554000001</c:v>
                </c:pt>
                <c:pt idx="3174">
                  <c:v>42007.533025999997</c:v>
                </c:pt>
                <c:pt idx="3175">
                  <c:v>42007.536498000001</c:v>
                </c:pt>
                <c:pt idx="3176">
                  <c:v>42007.539970999998</c:v>
                </c:pt>
                <c:pt idx="3177">
                  <c:v>42007.543443000002</c:v>
                </c:pt>
                <c:pt idx="3178">
                  <c:v>42007.546915999999</c:v>
                </c:pt>
                <c:pt idx="3179">
                  <c:v>42007.550388000003</c:v>
                </c:pt>
                <c:pt idx="3180">
                  <c:v>42007.55386</c:v>
                </c:pt>
                <c:pt idx="3181">
                  <c:v>42007.557332999997</c:v>
                </c:pt>
                <c:pt idx="3182">
                  <c:v>42007.560805000001</c:v>
                </c:pt>
                <c:pt idx="3183">
                  <c:v>42007.564276999998</c:v>
                </c:pt>
                <c:pt idx="3184">
                  <c:v>42007.567750000002</c:v>
                </c:pt>
                <c:pt idx="3185">
                  <c:v>42007.571221999999</c:v>
                </c:pt>
                <c:pt idx="3186">
                  <c:v>42007.574694000003</c:v>
                </c:pt>
                <c:pt idx="3187">
                  <c:v>42007.578167</c:v>
                </c:pt>
                <c:pt idx="3188">
                  <c:v>42007.581639000004</c:v>
                </c:pt>
                <c:pt idx="3189">
                  <c:v>42007.585112000001</c:v>
                </c:pt>
                <c:pt idx="3190">
                  <c:v>42007.588583999997</c:v>
                </c:pt>
                <c:pt idx="3191">
                  <c:v>42007.592056000001</c:v>
                </c:pt>
                <c:pt idx="3192">
                  <c:v>42007.595528999998</c:v>
                </c:pt>
                <c:pt idx="3193">
                  <c:v>42007.599001000002</c:v>
                </c:pt>
                <c:pt idx="3194">
                  <c:v>42007.602472999999</c:v>
                </c:pt>
                <c:pt idx="3195">
                  <c:v>42007.605946000003</c:v>
                </c:pt>
                <c:pt idx="3196">
                  <c:v>42007.609418</c:v>
                </c:pt>
                <c:pt idx="3197">
                  <c:v>42007.612890999997</c:v>
                </c:pt>
                <c:pt idx="3198">
                  <c:v>42007.616363000001</c:v>
                </c:pt>
                <c:pt idx="3199">
                  <c:v>42007.619834999998</c:v>
                </c:pt>
                <c:pt idx="3200">
                  <c:v>42007.623308000002</c:v>
                </c:pt>
                <c:pt idx="3201">
                  <c:v>42007.626779999999</c:v>
                </c:pt>
                <c:pt idx="3202">
                  <c:v>42007.630252000003</c:v>
                </c:pt>
                <c:pt idx="3203">
                  <c:v>42007.633725</c:v>
                </c:pt>
                <c:pt idx="3204">
                  <c:v>42007.637196999996</c:v>
                </c:pt>
                <c:pt idx="3205">
                  <c:v>42007.640670000001</c:v>
                </c:pt>
                <c:pt idx="3206">
                  <c:v>42007.644141999997</c:v>
                </c:pt>
                <c:pt idx="3207">
                  <c:v>42007.647614000001</c:v>
                </c:pt>
                <c:pt idx="3208">
                  <c:v>42007.651086999998</c:v>
                </c:pt>
                <c:pt idx="3209">
                  <c:v>42007.654559000002</c:v>
                </c:pt>
                <c:pt idx="3210">
                  <c:v>42007.658030999999</c:v>
                </c:pt>
                <c:pt idx="3211">
                  <c:v>42007.661504000003</c:v>
                </c:pt>
                <c:pt idx="3212">
                  <c:v>42007.664976</c:v>
                </c:pt>
                <c:pt idx="3213">
                  <c:v>42007.668447999997</c:v>
                </c:pt>
                <c:pt idx="3214">
                  <c:v>42007.671921000001</c:v>
                </c:pt>
                <c:pt idx="3215">
                  <c:v>42007.675392999998</c:v>
                </c:pt>
                <c:pt idx="3216">
                  <c:v>42007.678866000002</c:v>
                </c:pt>
                <c:pt idx="3217">
                  <c:v>42007.682337999999</c:v>
                </c:pt>
                <c:pt idx="3218">
                  <c:v>42007.685810000003</c:v>
                </c:pt>
                <c:pt idx="3219">
                  <c:v>42007.689283</c:v>
                </c:pt>
                <c:pt idx="3220">
                  <c:v>42007.692754999996</c:v>
                </c:pt>
                <c:pt idx="3221">
                  <c:v>42007.696227</c:v>
                </c:pt>
                <c:pt idx="3222">
                  <c:v>42007.699699999997</c:v>
                </c:pt>
                <c:pt idx="3223">
                  <c:v>42007.703172000001</c:v>
                </c:pt>
                <c:pt idx="3224">
                  <c:v>42007.706644999998</c:v>
                </c:pt>
                <c:pt idx="3225">
                  <c:v>42007.710117000002</c:v>
                </c:pt>
                <c:pt idx="3226">
                  <c:v>42007.713588999999</c:v>
                </c:pt>
                <c:pt idx="3227">
                  <c:v>42007.717062000003</c:v>
                </c:pt>
                <c:pt idx="3228">
                  <c:v>42007.720534</c:v>
                </c:pt>
                <c:pt idx="3229">
                  <c:v>42007.724005999997</c:v>
                </c:pt>
                <c:pt idx="3230">
                  <c:v>42007.727479000001</c:v>
                </c:pt>
                <c:pt idx="3231">
                  <c:v>42007.730950999998</c:v>
                </c:pt>
                <c:pt idx="3232">
                  <c:v>42007.734424000002</c:v>
                </c:pt>
                <c:pt idx="3233">
                  <c:v>42007.737895999999</c:v>
                </c:pt>
                <c:pt idx="3234">
                  <c:v>42007.741368000003</c:v>
                </c:pt>
                <c:pt idx="3235">
                  <c:v>42007.744841</c:v>
                </c:pt>
                <c:pt idx="3236">
                  <c:v>42007.748312999996</c:v>
                </c:pt>
                <c:pt idx="3237">
                  <c:v>42007.751785</c:v>
                </c:pt>
                <c:pt idx="3238">
                  <c:v>42007.755257999997</c:v>
                </c:pt>
                <c:pt idx="3239">
                  <c:v>42007.758730000001</c:v>
                </c:pt>
                <c:pt idx="3240">
                  <c:v>42007.762202999998</c:v>
                </c:pt>
                <c:pt idx="3241">
                  <c:v>42007.765675000002</c:v>
                </c:pt>
                <c:pt idx="3242">
                  <c:v>42007.769146999999</c:v>
                </c:pt>
                <c:pt idx="3243">
                  <c:v>42007.772620000003</c:v>
                </c:pt>
                <c:pt idx="3244">
                  <c:v>42007.776092</c:v>
                </c:pt>
                <c:pt idx="3245">
                  <c:v>42007.779563999997</c:v>
                </c:pt>
                <c:pt idx="3246">
                  <c:v>42007.783037000001</c:v>
                </c:pt>
                <c:pt idx="3247">
                  <c:v>42007.786508999998</c:v>
                </c:pt>
                <c:pt idx="3248">
                  <c:v>42007.789981000002</c:v>
                </c:pt>
                <c:pt idx="3249">
                  <c:v>42007.793453999999</c:v>
                </c:pt>
                <c:pt idx="3250">
                  <c:v>42007.796925000002</c:v>
                </c:pt>
                <c:pt idx="3251">
                  <c:v>42007.800394999998</c:v>
                </c:pt>
                <c:pt idx="3252">
                  <c:v>42007.803867000002</c:v>
                </c:pt>
                <c:pt idx="3253">
                  <c:v>42007.807338999999</c:v>
                </c:pt>
                <c:pt idx="3254">
                  <c:v>42007.810811000003</c:v>
                </c:pt>
                <c:pt idx="3255">
                  <c:v>42007.814284</c:v>
                </c:pt>
                <c:pt idx="3256">
                  <c:v>42007.817755999997</c:v>
                </c:pt>
                <c:pt idx="3257">
                  <c:v>42007.821228000001</c:v>
                </c:pt>
                <c:pt idx="3258">
                  <c:v>42007.824700999998</c:v>
                </c:pt>
                <c:pt idx="3259">
                  <c:v>42007.828173000002</c:v>
                </c:pt>
                <c:pt idx="3260">
                  <c:v>42007.831644999998</c:v>
                </c:pt>
                <c:pt idx="3261">
                  <c:v>42007.835118000003</c:v>
                </c:pt>
                <c:pt idx="3262">
                  <c:v>42007.838589999999</c:v>
                </c:pt>
                <c:pt idx="3263">
                  <c:v>42007.842062999996</c:v>
                </c:pt>
                <c:pt idx="3264">
                  <c:v>42007.845535</c:v>
                </c:pt>
                <c:pt idx="3265">
                  <c:v>42007.849006999997</c:v>
                </c:pt>
                <c:pt idx="3266">
                  <c:v>42007.852480000001</c:v>
                </c:pt>
                <c:pt idx="3267">
                  <c:v>42007.855951999998</c:v>
                </c:pt>
                <c:pt idx="3268">
                  <c:v>42007.859424000002</c:v>
                </c:pt>
                <c:pt idx="3269">
                  <c:v>42007.862896999999</c:v>
                </c:pt>
                <c:pt idx="3270">
                  <c:v>42007.866369000003</c:v>
                </c:pt>
                <c:pt idx="3271">
                  <c:v>42007.869841</c:v>
                </c:pt>
                <c:pt idx="3272">
                  <c:v>42007.873313999997</c:v>
                </c:pt>
                <c:pt idx="3273">
                  <c:v>42007.876786000001</c:v>
                </c:pt>
                <c:pt idx="3274">
                  <c:v>42007.880258999998</c:v>
                </c:pt>
                <c:pt idx="3275">
                  <c:v>42007.883731000002</c:v>
                </c:pt>
                <c:pt idx="3276">
                  <c:v>42007.887202999998</c:v>
                </c:pt>
                <c:pt idx="3277">
                  <c:v>42007.890676000003</c:v>
                </c:pt>
                <c:pt idx="3278">
                  <c:v>42007.894147999999</c:v>
                </c:pt>
                <c:pt idx="3279">
                  <c:v>42007.897620000003</c:v>
                </c:pt>
                <c:pt idx="3280">
                  <c:v>42007.901093</c:v>
                </c:pt>
                <c:pt idx="3281">
                  <c:v>42007.904564999997</c:v>
                </c:pt>
                <c:pt idx="3282">
                  <c:v>42007.908038000001</c:v>
                </c:pt>
                <c:pt idx="3283">
                  <c:v>42007.911509999998</c:v>
                </c:pt>
                <c:pt idx="3284">
                  <c:v>42007.914982000002</c:v>
                </c:pt>
                <c:pt idx="3285">
                  <c:v>42007.918454999999</c:v>
                </c:pt>
                <c:pt idx="3286">
                  <c:v>42007.921927000003</c:v>
                </c:pt>
                <c:pt idx="3287">
                  <c:v>42007.925399</c:v>
                </c:pt>
                <c:pt idx="3288">
                  <c:v>42007.928871999997</c:v>
                </c:pt>
                <c:pt idx="3289">
                  <c:v>42007.932344000001</c:v>
                </c:pt>
                <c:pt idx="3290">
                  <c:v>42007.935816999998</c:v>
                </c:pt>
                <c:pt idx="3291">
                  <c:v>42007.939289000002</c:v>
                </c:pt>
                <c:pt idx="3292">
                  <c:v>42007.942760999998</c:v>
                </c:pt>
                <c:pt idx="3293">
                  <c:v>42007.946234000003</c:v>
                </c:pt>
                <c:pt idx="3294">
                  <c:v>42007.949705999999</c:v>
                </c:pt>
                <c:pt idx="3295">
                  <c:v>42007.953178000003</c:v>
                </c:pt>
                <c:pt idx="3296">
                  <c:v>42007.956651</c:v>
                </c:pt>
                <c:pt idx="3297">
                  <c:v>42007.960122999997</c:v>
                </c:pt>
                <c:pt idx="3298">
                  <c:v>42007.963595000001</c:v>
                </c:pt>
                <c:pt idx="3299">
                  <c:v>42007.967067999998</c:v>
                </c:pt>
                <c:pt idx="3300">
                  <c:v>42007.970540000002</c:v>
                </c:pt>
                <c:pt idx="3301">
                  <c:v>42007.974012999999</c:v>
                </c:pt>
                <c:pt idx="3302">
                  <c:v>42007.977485000003</c:v>
                </c:pt>
                <c:pt idx="3303">
                  <c:v>42007.980957</c:v>
                </c:pt>
                <c:pt idx="3304">
                  <c:v>42007.984429999997</c:v>
                </c:pt>
                <c:pt idx="3305">
                  <c:v>42007.987902000001</c:v>
                </c:pt>
                <c:pt idx="3306">
                  <c:v>42007.991373999997</c:v>
                </c:pt>
                <c:pt idx="3307">
                  <c:v>42007.994847000002</c:v>
                </c:pt>
                <c:pt idx="3308">
                  <c:v>42007.998318999998</c:v>
                </c:pt>
                <c:pt idx="3309">
                  <c:v>42008.001792000003</c:v>
                </c:pt>
                <c:pt idx="3310">
                  <c:v>42008.005263999999</c:v>
                </c:pt>
                <c:pt idx="3311">
                  <c:v>42008.008736000003</c:v>
                </c:pt>
                <c:pt idx="3312">
                  <c:v>42008.012209</c:v>
                </c:pt>
                <c:pt idx="3313">
                  <c:v>42008.015680999997</c:v>
                </c:pt>
                <c:pt idx="3314">
                  <c:v>42008.019153000001</c:v>
                </c:pt>
                <c:pt idx="3315">
                  <c:v>42008.022625999998</c:v>
                </c:pt>
                <c:pt idx="3316">
                  <c:v>42008.026098000002</c:v>
                </c:pt>
                <c:pt idx="3317">
                  <c:v>42008.029570999999</c:v>
                </c:pt>
                <c:pt idx="3318">
                  <c:v>42008.033043000003</c:v>
                </c:pt>
                <c:pt idx="3319">
                  <c:v>42008.036515</c:v>
                </c:pt>
                <c:pt idx="3320">
                  <c:v>42008.039987999997</c:v>
                </c:pt>
                <c:pt idx="3321">
                  <c:v>42008.043460000001</c:v>
                </c:pt>
                <c:pt idx="3322">
                  <c:v>42008.046931999997</c:v>
                </c:pt>
                <c:pt idx="3323">
                  <c:v>42008.050405000002</c:v>
                </c:pt>
                <c:pt idx="3324">
                  <c:v>42008.053876999998</c:v>
                </c:pt>
                <c:pt idx="3325">
                  <c:v>42008.057350000003</c:v>
                </c:pt>
                <c:pt idx="3326">
                  <c:v>42008.060821999999</c:v>
                </c:pt>
                <c:pt idx="3327">
                  <c:v>42008.064294000003</c:v>
                </c:pt>
                <c:pt idx="3328">
                  <c:v>42008.067767</c:v>
                </c:pt>
                <c:pt idx="3329">
                  <c:v>42008.071238999997</c:v>
                </c:pt>
                <c:pt idx="3330">
                  <c:v>42008.074711000001</c:v>
                </c:pt>
                <c:pt idx="3331">
                  <c:v>42008.078183999998</c:v>
                </c:pt>
                <c:pt idx="3332">
                  <c:v>42008.081656000002</c:v>
                </c:pt>
                <c:pt idx="3333">
                  <c:v>42008.085127999999</c:v>
                </c:pt>
                <c:pt idx="3334">
                  <c:v>42008.088601000003</c:v>
                </c:pt>
                <c:pt idx="3335">
                  <c:v>42008.092073</c:v>
                </c:pt>
                <c:pt idx="3336">
                  <c:v>42008.095545999997</c:v>
                </c:pt>
                <c:pt idx="3337">
                  <c:v>42008.099018000001</c:v>
                </c:pt>
                <c:pt idx="3338">
                  <c:v>42008.102489999997</c:v>
                </c:pt>
                <c:pt idx="3339">
                  <c:v>42008.105963000002</c:v>
                </c:pt>
                <c:pt idx="3340">
                  <c:v>42008.109434999998</c:v>
                </c:pt>
                <c:pt idx="3341">
                  <c:v>42008.112907000002</c:v>
                </c:pt>
                <c:pt idx="3342">
                  <c:v>42008.116379999999</c:v>
                </c:pt>
                <c:pt idx="3343">
                  <c:v>42008.119852000003</c:v>
                </c:pt>
                <c:pt idx="3344">
                  <c:v>42008.123325</c:v>
                </c:pt>
                <c:pt idx="3345">
                  <c:v>42008.126796999997</c:v>
                </c:pt>
                <c:pt idx="3346">
                  <c:v>42008.130269000001</c:v>
                </c:pt>
                <c:pt idx="3347">
                  <c:v>42008.133741999998</c:v>
                </c:pt>
                <c:pt idx="3348">
                  <c:v>42008.137214000002</c:v>
                </c:pt>
                <c:pt idx="3349">
                  <c:v>42008.140685999999</c:v>
                </c:pt>
                <c:pt idx="3350">
                  <c:v>42008.144159000003</c:v>
                </c:pt>
                <c:pt idx="3351">
                  <c:v>42008.147631</c:v>
                </c:pt>
                <c:pt idx="3352">
                  <c:v>42008.151103999997</c:v>
                </c:pt>
                <c:pt idx="3353">
                  <c:v>42008.154576000001</c:v>
                </c:pt>
                <c:pt idx="3354">
                  <c:v>42008.158047999998</c:v>
                </c:pt>
                <c:pt idx="3355">
                  <c:v>42008.161521000002</c:v>
                </c:pt>
                <c:pt idx="3356">
                  <c:v>42008.164992999999</c:v>
                </c:pt>
                <c:pt idx="3357">
                  <c:v>42008.168465000002</c:v>
                </c:pt>
                <c:pt idx="3358">
                  <c:v>42008.171937999999</c:v>
                </c:pt>
                <c:pt idx="3359">
                  <c:v>42008.175409000003</c:v>
                </c:pt>
                <c:pt idx="3360">
                  <c:v>42008.178879999999</c:v>
                </c:pt>
                <c:pt idx="3361">
                  <c:v>42008.182352000003</c:v>
                </c:pt>
                <c:pt idx="3362">
                  <c:v>42008.185824</c:v>
                </c:pt>
                <c:pt idx="3363">
                  <c:v>42008.189295999997</c:v>
                </c:pt>
                <c:pt idx="3364">
                  <c:v>42008.192768000001</c:v>
                </c:pt>
                <c:pt idx="3365">
                  <c:v>42008.196240999998</c:v>
                </c:pt>
                <c:pt idx="3366">
                  <c:v>42008.199713000002</c:v>
                </c:pt>
                <c:pt idx="3367">
                  <c:v>42008.203185999999</c:v>
                </c:pt>
                <c:pt idx="3368">
                  <c:v>42008.206658000003</c:v>
                </c:pt>
                <c:pt idx="3369">
                  <c:v>42008.210129999999</c:v>
                </c:pt>
                <c:pt idx="3370">
                  <c:v>42008.213602999997</c:v>
                </c:pt>
                <c:pt idx="3371">
                  <c:v>42008.217075</c:v>
                </c:pt>
                <c:pt idx="3372">
                  <c:v>42008.220546999997</c:v>
                </c:pt>
                <c:pt idx="3373">
                  <c:v>42008.224020000001</c:v>
                </c:pt>
                <c:pt idx="3374">
                  <c:v>42008.227491999998</c:v>
                </c:pt>
                <c:pt idx="3375">
                  <c:v>42008.230965000002</c:v>
                </c:pt>
                <c:pt idx="3376">
                  <c:v>42008.234436999999</c:v>
                </c:pt>
                <c:pt idx="3377">
                  <c:v>42008.237909000003</c:v>
                </c:pt>
                <c:pt idx="3378">
                  <c:v>42008.241382</c:v>
                </c:pt>
                <c:pt idx="3379">
                  <c:v>42008.244853999997</c:v>
                </c:pt>
                <c:pt idx="3380">
                  <c:v>42008.248326000001</c:v>
                </c:pt>
                <c:pt idx="3381">
                  <c:v>42008.251798999998</c:v>
                </c:pt>
                <c:pt idx="3382">
                  <c:v>42008.255271000002</c:v>
                </c:pt>
                <c:pt idx="3383">
                  <c:v>42008.258743999999</c:v>
                </c:pt>
                <c:pt idx="3384">
                  <c:v>42008.262216000003</c:v>
                </c:pt>
                <c:pt idx="3385">
                  <c:v>42008.265687999999</c:v>
                </c:pt>
                <c:pt idx="3386">
                  <c:v>42008.269160999997</c:v>
                </c:pt>
                <c:pt idx="3387">
                  <c:v>42008.272633</c:v>
                </c:pt>
                <c:pt idx="3388">
                  <c:v>42008.276104999997</c:v>
                </c:pt>
                <c:pt idx="3389">
                  <c:v>42008.279578000001</c:v>
                </c:pt>
                <c:pt idx="3390">
                  <c:v>42008.283049999998</c:v>
                </c:pt>
                <c:pt idx="3391">
                  <c:v>42008.286523000002</c:v>
                </c:pt>
                <c:pt idx="3392">
                  <c:v>42008.289994999999</c:v>
                </c:pt>
                <c:pt idx="3393">
                  <c:v>42008.293467000003</c:v>
                </c:pt>
                <c:pt idx="3394">
                  <c:v>42008.29694</c:v>
                </c:pt>
                <c:pt idx="3395">
                  <c:v>42008.300411999997</c:v>
                </c:pt>
                <c:pt idx="3396">
                  <c:v>42008.303884000001</c:v>
                </c:pt>
                <c:pt idx="3397">
                  <c:v>42008.307356999998</c:v>
                </c:pt>
                <c:pt idx="3398">
                  <c:v>42008.310829000002</c:v>
                </c:pt>
                <c:pt idx="3399">
                  <c:v>42008.314300999999</c:v>
                </c:pt>
                <c:pt idx="3400">
                  <c:v>42008.317774000003</c:v>
                </c:pt>
                <c:pt idx="3401">
                  <c:v>42008.321246</c:v>
                </c:pt>
                <c:pt idx="3402">
                  <c:v>42008.324718999997</c:v>
                </c:pt>
                <c:pt idx="3403">
                  <c:v>42008.328191000001</c:v>
                </c:pt>
                <c:pt idx="3404">
                  <c:v>42008.331662999997</c:v>
                </c:pt>
                <c:pt idx="3405">
                  <c:v>42008.335136000002</c:v>
                </c:pt>
                <c:pt idx="3406">
                  <c:v>42008.338607999998</c:v>
                </c:pt>
                <c:pt idx="3407">
                  <c:v>42008.342080000002</c:v>
                </c:pt>
                <c:pt idx="3408">
                  <c:v>42008.345552999999</c:v>
                </c:pt>
                <c:pt idx="3409">
                  <c:v>42008.349025000003</c:v>
                </c:pt>
                <c:pt idx="3410">
                  <c:v>42008.352498</c:v>
                </c:pt>
                <c:pt idx="3411">
                  <c:v>42008.355969999997</c:v>
                </c:pt>
                <c:pt idx="3412">
                  <c:v>42008.359442000001</c:v>
                </c:pt>
                <c:pt idx="3413">
                  <c:v>42008.362914999998</c:v>
                </c:pt>
                <c:pt idx="3414">
                  <c:v>42008.366387000002</c:v>
                </c:pt>
                <c:pt idx="3415">
                  <c:v>42008.369858999999</c:v>
                </c:pt>
                <c:pt idx="3416">
                  <c:v>42008.373332000003</c:v>
                </c:pt>
                <c:pt idx="3417">
                  <c:v>42008.376804</c:v>
                </c:pt>
                <c:pt idx="3418">
                  <c:v>42008.380276999997</c:v>
                </c:pt>
                <c:pt idx="3419">
                  <c:v>42008.383749000001</c:v>
                </c:pt>
                <c:pt idx="3420">
                  <c:v>42008.387220999997</c:v>
                </c:pt>
                <c:pt idx="3421">
                  <c:v>42008.390694000002</c:v>
                </c:pt>
                <c:pt idx="3422">
                  <c:v>42008.394165999998</c:v>
                </c:pt>
                <c:pt idx="3423">
                  <c:v>42008.397638000002</c:v>
                </c:pt>
                <c:pt idx="3424">
                  <c:v>42008.401110999999</c:v>
                </c:pt>
                <c:pt idx="3425">
                  <c:v>42008.404583000003</c:v>
                </c:pt>
                <c:pt idx="3426">
                  <c:v>42008.408055</c:v>
                </c:pt>
                <c:pt idx="3427">
                  <c:v>42008.411527999997</c:v>
                </c:pt>
                <c:pt idx="3428">
                  <c:v>42008.415000000001</c:v>
                </c:pt>
                <c:pt idx="3429">
                  <c:v>42008.418472999998</c:v>
                </c:pt>
                <c:pt idx="3430">
                  <c:v>42008.421945000002</c:v>
                </c:pt>
                <c:pt idx="3431">
                  <c:v>42008.425416999999</c:v>
                </c:pt>
                <c:pt idx="3432">
                  <c:v>42008.428890000003</c:v>
                </c:pt>
                <c:pt idx="3433">
                  <c:v>42008.432362</c:v>
                </c:pt>
                <c:pt idx="3434">
                  <c:v>42008.435834000004</c:v>
                </c:pt>
                <c:pt idx="3435">
                  <c:v>42008.439307000001</c:v>
                </c:pt>
                <c:pt idx="3436">
                  <c:v>42008.442778999997</c:v>
                </c:pt>
                <c:pt idx="3437">
                  <c:v>42008.446252000002</c:v>
                </c:pt>
                <c:pt idx="3438">
                  <c:v>42008.449723999998</c:v>
                </c:pt>
                <c:pt idx="3439">
                  <c:v>42008.453196000002</c:v>
                </c:pt>
                <c:pt idx="3440">
                  <c:v>42008.456668999999</c:v>
                </c:pt>
                <c:pt idx="3441">
                  <c:v>42008.460141000003</c:v>
                </c:pt>
                <c:pt idx="3442">
                  <c:v>42008.463613</c:v>
                </c:pt>
                <c:pt idx="3443">
                  <c:v>42008.467085999997</c:v>
                </c:pt>
                <c:pt idx="3444">
                  <c:v>42008.470558000001</c:v>
                </c:pt>
                <c:pt idx="3445">
                  <c:v>42008.474030999998</c:v>
                </c:pt>
                <c:pt idx="3446">
                  <c:v>42008.477503000002</c:v>
                </c:pt>
                <c:pt idx="3447">
                  <c:v>42008.480974999999</c:v>
                </c:pt>
                <c:pt idx="3448">
                  <c:v>42008.484448000003</c:v>
                </c:pt>
                <c:pt idx="3449">
                  <c:v>42008.48792</c:v>
                </c:pt>
                <c:pt idx="3450">
                  <c:v>42008.491392000004</c:v>
                </c:pt>
                <c:pt idx="3451">
                  <c:v>42008.494865000001</c:v>
                </c:pt>
                <c:pt idx="3452">
                  <c:v>42008.498336999997</c:v>
                </c:pt>
                <c:pt idx="3453">
                  <c:v>42008.501810000002</c:v>
                </c:pt>
                <c:pt idx="3454">
                  <c:v>42008.505281999998</c:v>
                </c:pt>
                <c:pt idx="3455">
                  <c:v>42008.508754000002</c:v>
                </c:pt>
                <c:pt idx="3456">
                  <c:v>42008.512226999999</c:v>
                </c:pt>
                <c:pt idx="3457">
                  <c:v>42008.515699000003</c:v>
                </c:pt>
                <c:pt idx="3458">
                  <c:v>42008.519171</c:v>
                </c:pt>
                <c:pt idx="3459">
                  <c:v>42008.522643999997</c:v>
                </c:pt>
                <c:pt idx="3460">
                  <c:v>42008.526116000001</c:v>
                </c:pt>
                <c:pt idx="3461">
                  <c:v>42008.529587999998</c:v>
                </c:pt>
                <c:pt idx="3462">
                  <c:v>42008.533061000002</c:v>
                </c:pt>
                <c:pt idx="3463">
                  <c:v>42008.536532999999</c:v>
                </c:pt>
                <c:pt idx="3464">
                  <c:v>42008.540006000003</c:v>
                </c:pt>
                <c:pt idx="3465">
                  <c:v>42008.543478</c:v>
                </c:pt>
                <c:pt idx="3466">
                  <c:v>42008.546950000004</c:v>
                </c:pt>
                <c:pt idx="3467">
                  <c:v>42008.550423000001</c:v>
                </c:pt>
                <c:pt idx="3468">
                  <c:v>42008.553893999997</c:v>
                </c:pt>
                <c:pt idx="3469">
                  <c:v>42008.557365000001</c:v>
                </c:pt>
                <c:pt idx="3470">
                  <c:v>42008.560835999997</c:v>
                </c:pt>
                <c:pt idx="3471">
                  <c:v>42008.564308000001</c:v>
                </c:pt>
                <c:pt idx="3472">
                  <c:v>42008.567779999998</c:v>
                </c:pt>
                <c:pt idx="3473">
                  <c:v>42008.571252000002</c:v>
                </c:pt>
                <c:pt idx="3474">
                  <c:v>42008.574724999999</c:v>
                </c:pt>
                <c:pt idx="3475">
                  <c:v>42008.578197000003</c:v>
                </c:pt>
                <c:pt idx="3476">
                  <c:v>42008.58167</c:v>
                </c:pt>
                <c:pt idx="3477">
                  <c:v>42008.585142000004</c:v>
                </c:pt>
                <c:pt idx="3478">
                  <c:v>42008.588614</c:v>
                </c:pt>
                <c:pt idx="3479">
                  <c:v>42008.592086999997</c:v>
                </c:pt>
                <c:pt idx="3480">
                  <c:v>42008.595559000001</c:v>
                </c:pt>
                <c:pt idx="3481">
                  <c:v>42008.599030999998</c:v>
                </c:pt>
                <c:pt idx="3482">
                  <c:v>42008.602504000002</c:v>
                </c:pt>
                <c:pt idx="3483">
                  <c:v>42008.605975999999</c:v>
                </c:pt>
                <c:pt idx="3484">
                  <c:v>42008.609448000003</c:v>
                </c:pt>
                <c:pt idx="3485">
                  <c:v>42008.612921</c:v>
                </c:pt>
                <c:pt idx="3486">
                  <c:v>42008.616392999997</c:v>
                </c:pt>
                <c:pt idx="3487">
                  <c:v>42008.619866000001</c:v>
                </c:pt>
                <c:pt idx="3488">
                  <c:v>42008.623337999998</c:v>
                </c:pt>
                <c:pt idx="3489">
                  <c:v>42008.626810000002</c:v>
                </c:pt>
                <c:pt idx="3490">
                  <c:v>42008.630282999999</c:v>
                </c:pt>
                <c:pt idx="3491">
                  <c:v>42008.633755000003</c:v>
                </c:pt>
                <c:pt idx="3492">
                  <c:v>42008.637226999999</c:v>
                </c:pt>
                <c:pt idx="3493">
                  <c:v>42008.640700000004</c:v>
                </c:pt>
                <c:pt idx="3494">
                  <c:v>42008.644172</c:v>
                </c:pt>
                <c:pt idx="3495">
                  <c:v>42008.647644999997</c:v>
                </c:pt>
                <c:pt idx="3496">
                  <c:v>42008.651117000001</c:v>
                </c:pt>
                <c:pt idx="3497">
                  <c:v>42008.654588999998</c:v>
                </c:pt>
                <c:pt idx="3498">
                  <c:v>42008.658062000002</c:v>
                </c:pt>
                <c:pt idx="3499">
                  <c:v>42008.661533999999</c:v>
                </c:pt>
                <c:pt idx="3500">
                  <c:v>42008.665006000003</c:v>
                </c:pt>
                <c:pt idx="3501">
                  <c:v>42008.668479</c:v>
                </c:pt>
                <c:pt idx="3502">
                  <c:v>42008.671950999997</c:v>
                </c:pt>
                <c:pt idx="3503">
                  <c:v>42008.675424000001</c:v>
                </c:pt>
                <c:pt idx="3504">
                  <c:v>42008.678895999998</c:v>
                </c:pt>
                <c:pt idx="3505">
                  <c:v>42008.682368000002</c:v>
                </c:pt>
                <c:pt idx="3506">
                  <c:v>42008.685840999999</c:v>
                </c:pt>
                <c:pt idx="3507">
                  <c:v>42008.689313000003</c:v>
                </c:pt>
                <c:pt idx="3508">
                  <c:v>42008.692784999999</c:v>
                </c:pt>
                <c:pt idx="3509">
                  <c:v>42008.696258000004</c:v>
                </c:pt>
                <c:pt idx="3510">
                  <c:v>42008.69973</c:v>
                </c:pt>
                <c:pt idx="3511">
                  <c:v>42008.703201999997</c:v>
                </c:pt>
                <c:pt idx="3512">
                  <c:v>42008.706675000001</c:v>
                </c:pt>
                <c:pt idx="3513">
                  <c:v>42008.710146999998</c:v>
                </c:pt>
                <c:pt idx="3514">
                  <c:v>42008.713620000002</c:v>
                </c:pt>
                <c:pt idx="3515">
                  <c:v>42008.717091999999</c:v>
                </c:pt>
                <c:pt idx="3516">
                  <c:v>42008.720564000003</c:v>
                </c:pt>
                <c:pt idx="3517">
                  <c:v>42008.724037</c:v>
                </c:pt>
                <c:pt idx="3518">
                  <c:v>42008.727508999997</c:v>
                </c:pt>
                <c:pt idx="3519">
                  <c:v>42008.730981000001</c:v>
                </c:pt>
                <c:pt idx="3520">
                  <c:v>42008.734453999998</c:v>
                </c:pt>
                <c:pt idx="3521">
                  <c:v>42008.737926000002</c:v>
                </c:pt>
                <c:pt idx="3522">
                  <c:v>42008.741398999999</c:v>
                </c:pt>
                <c:pt idx="3523">
                  <c:v>42008.744871000003</c:v>
                </c:pt>
                <c:pt idx="3524">
                  <c:v>42008.748342999999</c:v>
                </c:pt>
                <c:pt idx="3525">
                  <c:v>42008.751816000004</c:v>
                </c:pt>
                <c:pt idx="3526">
                  <c:v>42008.755288</c:v>
                </c:pt>
                <c:pt idx="3527">
                  <c:v>42008.758759999997</c:v>
                </c:pt>
                <c:pt idx="3528">
                  <c:v>42008.762233000001</c:v>
                </c:pt>
                <c:pt idx="3529">
                  <c:v>42008.765704999998</c:v>
                </c:pt>
                <c:pt idx="3530">
                  <c:v>42008.769178000002</c:v>
                </c:pt>
                <c:pt idx="3531">
                  <c:v>42008.772649999999</c:v>
                </c:pt>
                <c:pt idx="3532">
                  <c:v>42008.776122000003</c:v>
                </c:pt>
                <c:pt idx="3533">
                  <c:v>42008.779595</c:v>
                </c:pt>
                <c:pt idx="3534">
                  <c:v>42008.783066999997</c:v>
                </c:pt>
                <c:pt idx="3535">
                  <c:v>42008.786539000001</c:v>
                </c:pt>
                <c:pt idx="3536">
                  <c:v>42008.790011999998</c:v>
                </c:pt>
                <c:pt idx="3537">
                  <c:v>42008.793484000002</c:v>
                </c:pt>
                <c:pt idx="3538">
                  <c:v>42008.796956999999</c:v>
                </c:pt>
                <c:pt idx="3539">
                  <c:v>42008.800429000003</c:v>
                </c:pt>
                <c:pt idx="3540">
                  <c:v>42008.803900999999</c:v>
                </c:pt>
                <c:pt idx="3541">
                  <c:v>42008.807374000004</c:v>
                </c:pt>
                <c:pt idx="3542">
                  <c:v>42008.810846</c:v>
                </c:pt>
                <c:pt idx="3543">
                  <c:v>42008.814317999997</c:v>
                </c:pt>
                <c:pt idx="3544">
                  <c:v>42008.817791000001</c:v>
                </c:pt>
                <c:pt idx="3545">
                  <c:v>42008.821262999998</c:v>
                </c:pt>
                <c:pt idx="3546">
                  <c:v>42008.824735000002</c:v>
                </c:pt>
                <c:pt idx="3547">
                  <c:v>42008.828207999999</c:v>
                </c:pt>
                <c:pt idx="3548">
                  <c:v>42008.831680000003</c:v>
                </c:pt>
                <c:pt idx="3549">
                  <c:v>42008.835153</c:v>
                </c:pt>
                <c:pt idx="3550">
                  <c:v>42008.838624999997</c:v>
                </c:pt>
                <c:pt idx="3551">
                  <c:v>42008.842097000001</c:v>
                </c:pt>
                <c:pt idx="3552">
                  <c:v>42008.845569999998</c:v>
                </c:pt>
                <c:pt idx="3553">
                  <c:v>42008.849042000002</c:v>
                </c:pt>
                <c:pt idx="3554">
                  <c:v>42008.852513999998</c:v>
                </c:pt>
                <c:pt idx="3555">
                  <c:v>42008.855987000003</c:v>
                </c:pt>
                <c:pt idx="3556">
                  <c:v>42008.859458999999</c:v>
                </c:pt>
                <c:pt idx="3557">
                  <c:v>42008.862932000004</c:v>
                </c:pt>
                <c:pt idx="3558">
                  <c:v>42008.866404</c:v>
                </c:pt>
                <c:pt idx="3559">
                  <c:v>42008.869875999997</c:v>
                </c:pt>
                <c:pt idx="3560">
                  <c:v>42008.873349000001</c:v>
                </c:pt>
                <c:pt idx="3561">
                  <c:v>42008.876820999998</c:v>
                </c:pt>
                <c:pt idx="3562">
                  <c:v>42008.880293000002</c:v>
                </c:pt>
                <c:pt idx="3563">
                  <c:v>42008.883765999999</c:v>
                </c:pt>
                <c:pt idx="3564">
                  <c:v>42008.887238000003</c:v>
                </c:pt>
                <c:pt idx="3565">
                  <c:v>42008.890711</c:v>
                </c:pt>
                <c:pt idx="3566">
                  <c:v>42008.894182999997</c:v>
                </c:pt>
                <c:pt idx="3567">
                  <c:v>42008.897655000001</c:v>
                </c:pt>
                <c:pt idx="3568">
                  <c:v>42008.901127999998</c:v>
                </c:pt>
                <c:pt idx="3569">
                  <c:v>42008.904600000002</c:v>
                </c:pt>
                <c:pt idx="3570">
                  <c:v>42008.908071999998</c:v>
                </c:pt>
                <c:pt idx="3571">
                  <c:v>42008.911545000003</c:v>
                </c:pt>
                <c:pt idx="3572">
                  <c:v>42008.915016999999</c:v>
                </c:pt>
                <c:pt idx="3573">
                  <c:v>42008.918489000003</c:v>
                </c:pt>
                <c:pt idx="3574">
                  <c:v>42008.921962</c:v>
                </c:pt>
                <c:pt idx="3575">
                  <c:v>42008.925433999997</c:v>
                </c:pt>
                <c:pt idx="3576">
                  <c:v>42008.928907000001</c:v>
                </c:pt>
                <c:pt idx="3577">
                  <c:v>42008.932378999998</c:v>
                </c:pt>
                <c:pt idx="3578">
                  <c:v>42008.935849000001</c:v>
                </c:pt>
                <c:pt idx="3579">
                  <c:v>42008.939319999998</c:v>
                </c:pt>
                <c:pt idx="3580">
                  <c:v>42008.942792000002</c:v>
                </c:pt>
                <c:pt idx="3581">
                  <c:v>42008.946263999998</c:v>
                </c:pt>
                <c:pt idx="3582">
                  <c:v>42008.949736000002</c:v>
                </c:pt>
                <c:pt idx="3583">
                  <c:v>42008.953208999999</c:v>
                </c:pt>
                <c:pt idx="3584">
                  <c:v>42008.956681000003</c:v>
                </c:pt>
                <c:pt idx="3585">
                  <c:v>42008.960153</c:v>
                </c:pt>
                <c:pt idx="3586">
                  <c:v>42008.963625999997</c:v>
                </c:pt>
                <c:pt idx="3587">
                  <c:v>42008.967098000001</c:v>
                </c:pt>
                <c:pt idx="3588">
                  <c:v>42008.970570999998</c:v>
                </c:pt>
                <c:pt idx="3589">
                  <c:v>42008.974043000002</c:v>
                </c:pt>
                <c:pt idx="3590">
                  <c:v>42008.977514999999</c:v>
                </c:pt>
                <c:pt idx="3591">
                  <c:v>42008.980988000003</c:v>
                </c:pt>
                <c:pt idx="3592">
                  <c:v>42008.98446</c:v>
                </c:pt>
                <c:pt idx="3593">
                  <c:v>42008.987932000004</c:v>
                </c:pt>
                <c:pt idx="3594">
                  <c:v>42008.991405000001</c:v>
                </c:pt>
                <c:pt idx="3595">
                  <c:v>42008.994876999997</c:v>
                </c:pt>
                <c:pt idx="3596">
                  <c:v>42008.998349000001</c:v>
                </c:pt>
                <c:pt idx="3597">
                  <c:v>42009.001821999998</c:v>
                </c:pt>
                <c:pt idx="3598">
                  <c:v>42009.005294000002</c:v>
                </c:pt>
                <c:pt idx="3599">
                  <c:v>42009.008766999999</c:v>
                </c:pt>
                <c:pt idx="3600">
                  <c:v>42009.012239000003</c:v>
                </c:pt>
                <c:pt idx="3601">
                  <c:v>42009.015711</c:v>
                </c:pt>
                <c:pt idx="3602">
                  <c:v>42009.019183999997</c:v>
                </c:pt>
                <c:pt idx="3603">
                  <c:v>42009.022656000001</c:v>
                </c:pt>
                <c:pt idx="3604">
                  <c:v>42009.026127999998</c:v>
                </c:pt>
                <c:pt idx="3605">
                  <c:v>42009.029601000002</c:v>
                </c:pt>
                <c:pt idx="3606">
                  <c:v>42009.033072999999</c:v>
                </c:pt>
                <c:pt idx="3607">
                  <c:v>42009.036546000003</c:v>
                </c:pt>
                <c:pt idx="3608">
                  <c:v>42009.040018</c:v>
                </c:pt>
                <c:pt idx="3609">
                  <c:v>42009.043489999996</c:v>
                </c:pt>
                <c:pt idx="3610">
                  <c:v>42009.046963000001</c:v>
                </c:pt>
                <c:pt idx="3611">
                  <c:v>42009.050434999997</c:v>
                </c:pt>
                <c:pt idx="3612">
                  <c:v>42009.053907000001</c:v>
                </c:pt>
                <c:pt idx="3613">
                  <c:v>42009.057379999998</c:v>
                </c:pt>
                <c:pt idx="3614">
                  <c:v>42009.060852000002</c:v>
                </c:pt>
                <c:pt idx="3615">
                  <c:v>42009.064324999999</c:v>
                </c:pt>
                <c:pt idx="3616">
                  <c:v>42009.067797000003</c:v>
                </c:pt>
                <c:pt idx="3617">
                  <c:v>42009.071269</c:v>
                </c:pt>
                <c:pt idx="3618">
                  <c:v>42009.074741999997</c:v>
                </c:pt>
                <c:pt idx="3619">
                  <c:v>42009.078214000001</c:v>
                </c:pt>
                <c:pt idx="3620">
                  <c:v>42009.081685999998</c:v>
                </c:pt>
                <c:pt idx="3621">
                  <c:v>42009.085159000002</c:v>
                </c:pt>
                <c:pt idx="3622">
                  <c:v>42009.088630999999</c:v>
                </c:pt>
                <c:pt idx="3623">
                  <c:v>42009.092104000003</c:v>
                </c:pt>
                <c:pt idx="3624">
                  <c:v>42009.095576</c:v>
                </c:pt>
                <c:pt idx="3625">
                  <c:v>42009.099047999996</c:v>
                </c:pt>
                <c:pt idx="3626">
                  <c:v>42009.102521000001</c:v>
                </c:pt>
                <c:pt idx="3627">
                  <c:v>42009.105992999997</c:v>
                </c:pt>
                <c:pt idx="3628">
                  <c:v>42009.109465000001</c:v>
                </c:pt>
                <c:pt idx="3629">
                  <c:v>42009.112937999998</c:v>
                </c:pt>
                <c:pt idx="3630">
                  <c:v>42009.116410000002</c:v>
                </c:pt>
                <c:pt idx="3631">
                  <c:v>42009.119881999999</c:v>
                </c:pt>
                <c:pt idx="3632">
                  <c:v>42009.123355000003</c:v>
                </c:pt>
                <c:pt idx="3633">
                  <c:v>42009.126827</c:v>
                </c:pt>
                <c:pt idx="3634">
                  <c:v>42009.130299999997</c:v>
                </c:pt>
                <c:pt idx="3635">
                  <c:v>42009.133772000001</c:v>
                </c:pt>
                <c:pt idx="3636">
                  <c:v>42009.137243999998</c:v>
                </c:pt>
                <c:pt idx="3637">
                  <c:v>42009.140717000002</c:v>
                </c:pt>
                <c:pt idx="3638">
                  <c:v>42009.144188999999</c:v>
                </c:pt>
                <c:pt idx="3639">
                  <c:v>42009.147661000003</c:v>
                </c:pt>
                <c:pt idx="3640">
                  <c:v>42009.151134</c:v>
                </c:pt>
                <c:pt idx="3641">
                  <c:v>42009.154605999996</c:v>
                </c:pt>
                <c:pt idx="3642">
                  <c:v>42009.158079000001</c:v>
                </c:pt>
                <c:pt idx="3643">
                  <c:v>42009.161550999997</c:v>
                </c:pt>
                <c:pt idx="3644">
                  <c:v>42009.165023000001</c:v>
                </c:pt>
                <c:pt idx="3645">
                  <c:v>42009.168495999998</c:v>
                </c:pt>
                <c:pt idx="3646">
                  <c:v>42009.171968000002</c:v>
                </c:pt>
                <c:pt idx="3647">
                  <c:v>42009.175439999999</c:v>
                </c:pt>
                <c:pt idx="3648">
                  <c:v>42009.178913000003</c:v>
                </c:pt>
                <c:pt idx="3649">
                  <c:v>42009.182385</c:v>
                </c:pt>
                <c:pt idx="3650">
                  <c:v>42009.185857999997</c:v>
                </c:pt>
                <c:pt idx="3651">
                  <c:v>42009.189330000001</c:v>
                </c:pt>
                <c:pt idx="3652">
                  <c:v>42009.192801999998</c:v>
                </c:pt>
                <c:pt idx="3653">
                  <c:v>42009.196275000002</c:v>
                </c:pt>
                <c:pt idx="3654">
                  <c:v>42009.199746999999</c:v>
                </c:pt>
                <c:pt idx="3655">
                  <c:v>42009.203219000003</c:v>
                </c:pt>
                <c:pt idx="3656">
                  <c:v>42009.206692</c:v>
                </c:pt>
                <c:pt idx="3657">
                  <c:v>42009.210163999996</c:v>
                </c:pt>
                <c:pt idx="3658">
                  <c:v>42009.213636</c:v>
                </c:pt>
                <c:pt idx="3659">
                  <c:v>42009.217108999997</c:v>
                </c:pt>
                <c:pt idx="3660">
                  <c:v>42009.220581000001</c:v>
                </c:pt>
                <c:pt idx="3661">
                  <c:v>42009.224053999998</c:v>
                </c:pt>
                <c:pt idx="3662">
                  <c:v>42009.227526000002</c:v>
                </c:pt>
                <c:pt idx="3663">
                  <c:v>42009.230997999999</c:v>
                </c:pt>
                <c:pt idx="3664">
                  <c:v>42009.234471000003</c:v>
                </c:pt>
                <c:pt idx="3665">
                  <c:v>42009.237943</c:v>
                </c:pt>
                <c:pt idx="3666">
                  <c:v>42009.241414999997</c:v>
                </c:pt>
                <c:pt idx="3667">
                  <c:v>42009.244888000001</c:v>
                </c:pt>
                <c:pt idx="3668">
                  <c:v>42009.248359999998</c:v>
                </c:pt>
                <c:pt idx="3669">
                  <c:v>42009.251833000002</c:v>
                </c:pt>
                <c:pt idx="3670">
                  <c:v>42009.255304999999</c:v>
                </c:pt>
                <c:pt idx="3671">
                  <c:v>42009.258777000003</c:v>
                </c:pt>
                <c:pt idx="3672">
                  <c:v>42009.26225</c:v>
                </c:pt>
                <c:pt idx="3673">
                  <c:v>42009.265721999996</c:v>
                </c:pt>
                <c:pt idx="3674">
                  <c:v>42009.269194</c:v>
                </c:pt>
                <c:pt idx="3675">
                  <c:v>42009.272666999997</c:v>
                </c:pt>
                <c:pt idx="3676">
                  <c:v>42009.276139000001</c:v>
                </c:pt>
                <c:pt idx="3677">
                  <c:v>42009.279611999998</c:v>
                </c:pt>
                <c:pt idx="3678">
                  <c:v>42009.283084000002</c:v>
                </c:pt>
                <c:pt idx="3679">
                  <c:v>42009.286555999999</c:v>
                </c:pt>
                <c:pt idx="3680">
                  <c:v>42009.290029000003</c:v>
                </c:pt>
                <c:pt idx="3681">
                  <c:v>42009.293501</c:v>
                </c:pt>
                <c:pt idx="3682">
                  <c:v>42009.296972999997</c:v>
                </c:pt>
                <c:pt idx="3683">
                  <c:v>42009.300446000001</c:v>
                </c:pt>
                <c:pt idx="3684">
                  <c:v>42009.303917999998</c:v>
                </c:pt>
                <c:pt idx="3685">
                  <c:v>42009.307391000002</c:v>
                </c:pt>
                <c:pt idx="3686">
                  <c:v>42009.310862999999</c:v>
                </c:pt>
                <c:pt idx="3687">
                  <c:v>42009.314334000002</c:v>
                </c:pt>
                <c:pt idx="3688">
                  <c:v>42009.317804999999</c:v>
                </c:pt>
                <c:pt idx="3689">
                  <c:v>42009.321277000003</c:v>
                </c:pt>
                <c:pt idx="3690">
                  <c:v>42009.324748999999</c:v>
                </c:pt>
                <c:pt idx="3691">
                  <c:v>42009.328221000003</c:v>
                </c:pt>
                <c:pt idx="3692">
                  <c:v>42009.331694</c:v>
                </c:pt>
                <c:pt idx="3693">
                  <c:v>42009.335165999997</c:v>
                </c:pt>
                <c:pt idx="3694">
                  <c:v>42009.338638000001</c:v>
                </c:pt>
                <c:pt idx="3695">
                  <c:v>42009.342110999998</c:v>
                </c:pt>
                <c:pt idx="3696">
                  <c:v>42009.345583000002</c:v>
                </c:pt>
                <c:pt idx="3697">
                  <c:v>42009.349054999999</c:v>
                </c:pt>
                <c:pt idx="3698">
                  <c:v>42009.352528000003</c:v>
                </c:pt>
                <c:pt idx="3699">
                  <c:v>42009.356</c:v>
                </c:pt>
                <c:pt idx="3700">
                  <c:v>42009.359472999997</c:v>
                </c:pt>
                <c:pt idx="3701">
                  <c:v>42009.362945000001</c:v>
                </c:pt>
                <c:pt idx="3702">
                  <c:v>42009.366416999997</c:v>
                </c:pt>
                <c:pt idx="3703">
                  <c:v>42009.369890000002</c:v>
                </c:pt>
                <c:pt idx="3704">
                  <c:v>42009.373361999998</c:v>
                </c:pt>
                <c:pt idx="3705">
                  <c:v>42009.376834000002</c:v>
                </c:pt>
                <c:pt idx="3706">
                  <c:v>42009.380306999999</c:v>
                </c:pt>
                <c:pt idx="3707">
                  <c:v>42009.383779000003</c:v>
                </c:pt>
                <c:pt idx="3708">
                  <c:v>42009.387252</c:v>
                </c:pt>
                <c:pt idx="3709">
                  <c:v>42009.390723999997</c:v>
                </c:pt>
                <c:pt idx="3710">
                  <c:v>42009.394196000001</c:v>
                </c:pt>
                <c:pt idx="3711">
                  <c:v>42009.397668999998</c:v>
                </c:pt>
                <c:pt idx="3712">
                  <c:v>42009.401141000002</c:v>
                </c:pt>
                <c:pt idx="3713">
                  <c:v>42009.404612999999</c:v>
                </c:pt>
                <c:pt idx="3714">
                  <c:v>42009.408086000003</c:v>
                </c:pt>
                <c:pt idx="3715">
                  <c:v>42009.411558</c:v>
                </c:pt>
                <c:pt idx="3716">
                  <c:v>42009.415030999997</c:v>
                </c:pt>
                <c:pt idx="3717">
                  <c:v>42009.418503000001</c:v>
                </c:pt>
                <c:pt idx="3718">
                  <c:v>42009.421974999997</c:v>
                </c:pt>
                <c:pt idx="3719">
                  <c:v>42009.425448000002</c:v>
                </c:pt>
                <c:pt idx="3720">
                  <c:v>42009.428919999998</c:v>
                </c:pt>
                <c:pt idx="3721">
                  <c:v>42009.432392000002</c:v>
                </c:pt>
                <c:pt idx="3722">
                  <c:v>42009.435864999999</c:v>
                </c:pt>
                <c:pt idx="3723">
                  <c:v>42009.439337000003</c:v>
                </c:pt>
                <c:pt idx="3724">
                  <c:v>42009.442809</c:v>
                </c:pt>
                <c:pt idx="3725">
                  <c:v>42009.446281999997</c:v>
                </c:pt>
                <c:pt idx="3726">
                  <c:v>42009.449754000001</c:v>
                </c:pt>
                <c:pt idx="3727">
                  <c:v>42009.453226999998</c:v>
                </c:pt>
                <c:pt idx="3728">
                  <c:v>42009.456699000002</c:v>
                </c:pt>
                <c:pt idx="3729">
                  <c:v>42009.460170999999</c:v>
                </c:pt>
                <c:pt idx="3730">
                  <c:v>42009.463644000003</c:v>
                </c:pt>
                <c:pt idx="3731">
                  <c:v>42009.467116</c:v>
                </c:pt>
                <c:pt idx="3732">
                  <c:v>42009.470587999996</c:v>
                </c:pt>
                <c:pt idx="3733">
                  <c:v>42009.474061000001</c:v>
                </c:pt>
                <c:pt idx="3734">
                  <c:v>42009.477532999997</c:v>
                </c:pt>
                <c:pt idx="3735">
                  <c:v>42009.481006000002</c:v>
                </c:pt>
                <c:pt idx="3736">
                  <c:v>42009.484477999998</c:v>
                </c:pt>
                <c:pt idx="3737">
                  <c:v>42009.487950000002</c:v>
                </c:pt>
                <c:pt idx="3738">
                  <c:v>42009.491422999999</c:v>
                </c:pt>
                <c:pt idx="3739">
                  <c:v>42009.494895000003</c:v>
                </c:pt>
                <c:pt idx="3740">
                  <c:v>42023.660004999998</c:v>
                </c:pt>
                <c:pt idx="3741">
                  <c:v>42023.661394000002</c:v>
                </c:pt>
                <c:pt idx="3742">
                  <c:v>42023.662783</c:v>
                </c:pt>
                <c:pt idx="3743">
                  <c:v>42023.664171999997</c:v>
                </c:pt>
                <c:pt idx="3744">
                  <c:v>42023.665561000002</c:v>
                </c:pt>
                <c:pt idx="3745">
                  <c:v>42023.666949999999</c:v>
                </c:pt>
                <c:pt idx="3746">
                  <c:v>42023.668339000003</c:v>
                </c:pt>
                <c:pt idx="3747">
                  <c:v>42023.669728000001</c:v>
                </c:pt>
                <c:pt idx="3748">
                  <c:v>42023.671116999998</c:v>
                </c:pt>
                <c:pt idx="3749">
                  <c:v>42023.672506000003</c:v>
                </c:pt>
                <c:pt idx="3750">
                  <c:v>42023.673895</c:v>
                </c:pt>
                <c:pt idx="3751">
                  <c:v>42023.675283999997</c:v>
                </c:pt>
                <c:pt idx="3752">
                  <c:v>42023.676673000002</c:v>
                </c:pt>
                <c:pt idx="3753">
                  <c:v>42023.678061999999</c:v>
                </c:pt>
                <c:pt idx="3754">
                  <c:v>42023.679451000004</c:v>
                </c:pt>
                <c:pt idx="3755">
                  <c:v>42023.680840000001</c:v>
                </c:pt>
                <c:pt idx="3756">
                  <c:v>42023.682228999998</c:v>
                </c:pt>
                <c:pt idx="3757">
                  <c:v>42023.683617000002</c:v>
                </c:pt>
                <c:pt idx="3758">
                  <c:v>42023.685006</c:v>
                </c:pt>
                <c:pt idx="3759">
                  <c:v>42023.686394999997</c:v>
                </c:pt>
                <c:pt idx="3760">
                  <c:v>42023.687784000002</c:v>
                </c:pt>
                <c:pt idx="3761">
                  <c:v>42023.689172999999</c:v>
                </c:pt>
                <c:pt idx="3762">
                  <c:v>42023.690562000003</c:v>
                </c:pt>
                <c:pt idx="3763">
                  <c:v>42023.691951000001</c:v>
                </c:pt>
                <c:pt idx="3764">
                  <c:v>42023.693339999998</c:v>
                </c:pt>
                <c:pt idx="3765">
                  <c:v>42023.694729000003</c:v>
                </c:pt>
                <c:pt idx="3766">
                  <c:v>42023.696118</c:v>
                </c:pt>
                <c:pt idx="3767">
                  <c:v>42023.697506999997</c:v>
                </c:pt>
                <c:pt idx="3768">
                  <c:v>42023.698896000002</c:v>
                </c:pt>
                <c:pt idx="3769">
                  <c:v>42023.700284999999</c:v>
                </c:pt>
                <c:pt idx="3770">
                  <c:v>42023.701674000004</c:v>
                </c:pt>
                <c:pt idx="3771">
                  <c:v>42023.703063000001</c:v>
                </c:pt>
                <c:pt idx="3772">
                  <c:v>42023.704451999998</c:v>
                </c:pt>
                <c:pt idx="3773">
                  <c:v>42023.705841000003</c:v>
                </c:pt>
                <c:pt idx="3774">
                  <c:v>42023.70723</c:v>
                </c:pt>
                <c:pt idx="3775">
                  <c:v>42023.708618999997</c:v>
                </c:pt>
                <c:pt idx="3776">
                  <c:v>42023.710008000002</c:v>
                </c:pt>
                <c:pt idx="3777">
                  <c:v>42023.711395999999</c:v>
                </c:pt>
                <c:pt idx="3778">
                  <c:v>42023.712785000003</c:v>
                </c:pt>
                <c:pt idx="3779">
                  <c:v>42023.714174000001</c:v>
                </c:pt>
                <c:pt idx="3780">
                  <c:v>42023.715562999998</c:v>
                </c:pt>
                <c:pt idx="3781">
                  <c:v>42023.716952000002</c:v>
                </c:pt>
                <c:pt idx="3782">
                  <c:v>42023.718341</c:v>
                </c:pt>
                <c:pt idx="3783">
                  <c:v>42023.719729999997</c:v>
                </c:pt>
                <c:pt idx="3784">
                  <c:v>42023.721119000002</c:v>
                </c:pt>
                <c:pt idx="3785">
                  <c:v>42023.722507999999</c:v>
                </c:pt>
                <c:pt idx="3786">
                  <c:v>42023.723897000003</c:v>
                </c:pt>
                <c:pt idx="3787">
                  <c:v>42023.725286000001</c:v>
                </c:pt>
                <c:pt idx="3788">
                  <c:v>42023.726674999998</c:v>
                </c:pt>
                <c:pt idx="3789">
                  <c:v>42023.728064000003</c:v>
                </c:pt>
                <c:pt idx="3790">
                  <c:v>42023.729453</c:v>
                </c:pt>
                <c:pt idx="3791">
                  <c:v>42023.730841999997</c:v>
                </c:pt>
                <c:pt idx="3792">
                  <c:v>42023.732231000002</c:v>
                </c:pt>
                <c:pt idx="3793">
                  <c:v>42023.733619999999</c:v>
                </c:pt>
                <c:pt idx="3794">
                  <c:v>42023.735009000004</c:v>
                </c:pt>
                <c:pt idx="3795">
                  <c:v>42023.736398000001</c:v>
                </c:pt>
                <c:pt idx="3796">
                  <c:v>42023.737785999998</c:v>
                </c:pt>
                <c:pt idx="3797">
                  <c:v>42023.739175000002</c:v>
                </c:pt>
                <c:pt idx="3798">
                  <c:v>42023.740564</c:v>
                </c:pt>
                <c:pt idx="3799">
                  <c:v>42023.741952999997</c:v>
                </c:pt>
                <c:pt idx="3800">
                  <c:v>42023.743342000002</c:v>
                </c:pt>
                <c:pt idx="3801">
                  <c:v>42023.744730999999</c:v>
                </c:pt>
                <c:pt idx="3802">
                  <c:v>42023.746120000003</c:v>
                </c:pt>
                <c:pt idx="3803">
                  <c:v>42023.747509000001</c:v>
                </c:pt>
                <c:pt idx="3804">
                  <c:v>42023.748897999998</c:v>
                </c:pt>
                <c:pt idx="3805">
                  <c:v>42023.750287000003</c:v>
                </c:pt>
                <c:pt idx="3806">
                  <c:v>42023.751676</c:v>
                </c:pt>
                <c:pt idx="3807">
                  <c:v>42023.753064999997</c:v>
                </c:pt>
                <c:pt idx="3808">
                  <c:v>42023.754454000002</c:v>
                </c:pt>
                <c:pt idx="3809">
                  <c:v>42023.755842999999</c:v>
                </c:pt>
                <c:pt idx="3810">
                  <c:v>42023.757232000004</c:v>
                </c:pt>
                <c:pt idx="3811">
                  <c:v>42023.758621000001</c:v>
                </c:pt>
                <c:pt idx="3812">
                  <c:v>42023.760009999998</c:v>
                </c:pt>
                <c:pt idx="3813">
                  <c:v>42023.761399000003</c:v>
                </c:pt>
                <c:pt idx="3814">
                  <c:v>42023.762788</c:v>
                </c:pt>
                <c:pt idx="3815">
                  <c:v>42023.764175999997</c:v>
                </c:pt>
                <c:pt idx="3816">
                  <c:v>42023.765565000002</c:v>
                </c:pt>
                <c:pt idx="3817">
                  <c:v>42023.766953999999</c:v>
                </c:pt>
                <c:pt idx="3818">
                  <c:v>42023.768343000003</c:v>
                </c:pt>
                <c:pt idx="3819">
                  <c:v>42023.769731</c:v>
                </c:pt>
                <c:pt idx="3820">
                  <c:v>42023.771118999997</c:v>
                </c:pt>
                <c:pt idx="3821">
                  <c:v>42023.772507000001</c:v>
                </c:pt>
                <c:pt idx="3822">
                  <c:v>42023.773895999999</c:v>
                </c:pt>
                <c:pt idx="3823">
                  <c:v>42023.775284000003</c:v>
                </c:pt>
                <c:pt idx="3824">
                  <c:v>42023.776673</c:v>
                </c:pt>
                <c:pt idx="3825">
                  <c:v>42023.778061999998</c:v>
                </c:pt>
                <c:pt idx="3826">
                  <c:v>42023.779451000002</c:v>
                </c:pt>
                <c:pt idx="3827">
                  <c:v>42023.780838999999</c:v>
                </c:pt>
                <c:pt idx="3828">
                  <c:v>42023.782227999996</c:v>
                </c:pt>
                <c:pt idx="3829">
                  <c:v>42023.783617000001</c:v>
                </c:pt>
                <c:pt idx="3830">
                  <c:v>42023.785005999998</c:v>
                </c:pt>
                <c:pt idx="3831">
                  <c:v>42023.786395000003</c:v>
                </c:pt>
                <c:pt idx="3832">
                  <c:v>42023.787784</c:v>
                </c:pt>
                <c:pt idx="3833">
                  <c:v>42023.789172999997</c:v>
                </c:pt>
                <c:pt idx="3834">
                  <c:v>42023.790562000002</c:v>
                </c:pt>
                <c:pt idx="3835">
                  <c:v>42023.791950999999</c:v>
                </c:pt>
                <c:pt idx="3836">
                  <c:v>42023.793339999997</c:v>
                </c:pt>
                <c:pt idx="3837">
                  <c:v>42023.794729000001</c:v>
                </c:pt>
                <c:pt idx="3838">
                  <c:v>42023.796117999998</c:v>
                </c:pt>
                <c:pt idx="3839">
                  <c:v>42023.797507000003</c:v>
                </c:pt>
                <c:pt idx="3840">
                  <c:v>42023.798896</c:v>
                </c:pt>
                <c:pt idx="3841">
                  <c:v>42023.800284999998</c:v>
                </c:pt>
                <c:pt idx="3842">
                  <c:v>42023.801674000002</c:v>
                </c:pt>
                <c:pt idx="3843">
                  <c:v>42023.803062999999</c:v>
                </c:pt>
                <c:pt idx="3844">
                  <c:v>42023.804451000004</c:v>
                </c:pt>
                <c:pt idx="3845">
                  <c:v>42023.805840000001</c:v>
                </c:pt>
                <c:pt idx="3846">
                  <c:v>42023.807228999998</c:v>
                </c:pt>
                <c:pt idx="3847">
                  <c:v>42023.808618000003</c:v>
                </c:pt>
                <c:pt idx="3848">
                  <c:v>42023.810007</c:v>
                </c:pt>
                <c:pt idx="3849">
                  <c:v>42023.811395999997</c:v>
                </c:pt>
                <c:pt idx="3850">
                  <c:v>42023.812785000002</c:v>
                </c:pt>
                <c:pt idx="3851">
                  <c:v>42023.814173999999</c:v>
                </c:pt>
                <c:pt idx="3852">
                  <c:v>42023.815562999996</c:v>
                </c:pt>
                <c:pt idx="3853">
                  <c:v>42023.816952000001</c:v>
                </c:pt>
                <c:pt idx="3854">
                  <c:v>42023.818340999998</c:v>
                </c:pt>
                <c:pt idx="3855">
                  <c:v>42023.819730000003</c:v>
                </c:pt>
                <c:pt idx="3856">
                  <c:v>42023.821119</c:v>
                </c:pt>
                <c:pt idx="3857">
                  <c:v>42023.822507999997</c:v>
                </c:pt>
                <c:pt idx="3858">
                  <c:v>42023.823897000002</c:v>
                </c:pt>
                <c:pt idx="3859">
                  <c:v>42023.825285999999</c:v>
                </c:pt>
                <c:pt idx="3860">
                  <c:v>42023.826674999997</c:v>
                </c:pt>
                <c:pt idx="3861">
                  <c:v>42023.828064000001</c:v>
                </c:pt>
                <c:pt idx="3862">
                  <c:v>42023.829452999998</c:v>
                </c:pt>
                <c:pt idx="3863">
                  <c:v>42023.830841000003</c:v>
                </c:pt>
                <c:pt idx="3864">
                  <c:v>42023.83223</c:v>
                </c:pt>
                <c:pt idx="3865">
                  <c:v>42023.833618999997</c:v>
                </c:pt>
                <c:pt idx="3866">
                  <c:v>42023.835008000002</c:v>
                </c:pt>
                <c:pt idx="3867">
                  <c:v>42023.836396999999</c:v>
                </c:pt>
                <c:pt idx="3868">
                  <c:v>42023.837785999996</c:v>
                </c:pt>
                <c:pt idx="3869">
                  <c:v>42023.839175000001</c:v>
                </c:pt>
                <c:pt idx="3870">
                  <c:v>42023.840563999998</c:v>
                </c:pt>
                <c:pt idx="3871">
                  <c:v>42023.841953000003</c:v>
                </c:pt>
                <c:pt idx="3872">
                  <c:v>42023.843342</c:v>
                </c:pt>
                <c:pt idx="3873">
                  <c:v>42023.844730999997</c:v>
                </c:pt>
                <c:pt idx="3874">
                  <c:v>42023.846120000002</c:v>
                </c:pt>
                <c:pt idx="3875">
                  <c:v>42023.847508999999</c:v>
                </c:pt>
                <c:pt idx="3876">
                  <c:v>42023.848897999997</c:v>
                </c:pt>
                <c:pt idx="3877">
                  <c:v>42023.850287000001</c:v>
                </c:pt>
                <c:pt idx="3878">
                  <c:v>42023.851675999998</c:v>
                </c:pt>
                <c:pt idx="3879">
                  <c:v>42023.853065000003</c:v>
                </c:pt>
                <c:pt idx="3880">
                  <c:v>42023.854454</c:v>
                </c:pt>
                <c:pt idx="3881">
                  <c:v>42023.855842999998</c:v>
                </c:pt>
                <c:pt idx="3882">
                  <c:v>42023.857232000002</c:v>
                </c:pt>
                <c:pt idx="3883">
                  <c:v>42023.858619999999</c:v>
                </c:pt>
                <c:pt idx="3884">
                  <c:v>42023.860009000004</c:v>
                </c:pt>
                <c:pt idx="3885">
                  <c:v>42023.861398000001</c:v>
                </c:pt>
                <c:pt idx="3886">
                  <c:v>42023.862786999998</c:v>
                </c:pt>
                <c:pt idx="3887">
                  <c:v>42023.864176000003</c:v>
                </c:pt>
                <c:pt idx="3888">
                  <c:v>42023.865565</c:v>
                </c:pt>
                <c:pt idx="3889">
                  <c:v>42023.866953999997</c:v>
                </c:pt>
                <c:pt idx="3890">
                  <c:v>42023.868343000002</c:v>
                </c:pt>
                <c:pt idx="3891">
                  <c:v>42023.869731999999</c:v>
                </c:pt>
                <c:pt idx="3892">
                  <c:v>42023.871120999996</c:v>
                </c:pt>
                <c:pt idx="3893">
                  <c:v>42023.872510000001</c:v>
                </c:pt>
                <c:pt idx="3894">
                  <c:v>42023.873898999998</c:v>
                </c:pt>
                <c:pt idx="3895">
                  <c:v>42023.875288000003</c:v>
                </c:pt>
                <c:pt idx="3896">
                  <c:v>42023.876677</c:v>
                </c:pt>
                <c:pt idx="3897">
                  <c:v>42023.878065999997</c:v>
                </c:pt>
                <c:pt idx="3898">
                  <c:v>42023.879455000002</c:v>
                </c:pt>
                <c:pt idx="3899">
                  <c:v>42023.880843999999</c:v>
                </c:pt>
                <c:pt idx="3900">
                  <c:v>42023.882232999997</c:v>
                </c:pt>
                <c:pt idx="3901">
                  <c:v>42023.883622000001</c:v>
                </c:pt>
                <c:pt idx="3902">
                  <c:v>42023.885009999998</c:v>
                </c:pt>
                <c:pt idx="3903">
                  <c:v>42023.886399000003</c:v>
                </c:pt>
                <c:pt idx="3904">
                  <c:v>42023.887788</c:v>
                </c:pt>
                <c:pt idx="3905">
                  <c:v>42023.889176999997</c:v>
                </c:pt>
                <c:pt idx="3906">
                  <c:v>42023.890566000002</c:v>
                </c:pt>
                <c:pt idx="3907">
                  <c:v>42023.891954999999</c:v>
                </c:pt>
                <c:pt idx="3908">
                  <c:v>42023.893343999996</c:v>
                </c:pt>
                <c:pt idx="3909">
                  <c:v>42023.894733000001</c:v>
                </c:pt>
                <c:pt idx="3910">
                  <c:v>42023.896121999998</c:v>
                </c:pt>
                <c:pt idx="3911">
                  <c:v>42023.897511000003</c:v>
                </c:pt>
                <c:pt idx="3912">
                  <c:v>42023.8989</c:v>
                </c:pt>
                <c:pt idx="3913">
                  <c:v>42023.900288999997</c:v>
                </c:pt>
                <c:pt idx="3914">
                  <c:v>42023.901678000002</c:v>
                </c:pt>
                <c:pt idx="3915">
                  <c:v>42023.903066999999</c:v>
                </c:pt>
                <c:pt idx="3916">
                  <c:v>42023.904455999997</c:v>
                </c:pt>
                <c:pt idx="3917">
                  <c:v>42023.905845000001</c:v>
                </c:pt>
                <c:pt idx="3918">
                  <c:v>42023.907233999998</c:v>
                </c:pt>
                <c:pt idx="3919">
                  <c:v>42023.908623000003</c:v>
                </c:pt>
                <c:pt idx="3920">
                  <c:v>42023.910012</c:v>
                </c:pt>
                <c:pt idx="3921">
                  <c:v>42023.911399999997</c:v>
                </c:pt>
                <c:pt idx="3922">
                  <c:v>42023.912789000002</c:v>
                </c:pt>
                <c:pt idx="3923">
                  <c:v>42023.914177999999</c:v>
                </c:pt>
                <c:pt idx="3924">
                  <c:v>42023.915566999996</c:v>
                </c:pt>
                <c:pt idx="3925">
                  <c:v>42023.916956000001</c:v>
                </c:pt>
                <c:pt idx="3926">
                  <c:v>42023.918344999998</c:v>
                </c:pt>
                <c:pt idx="3927">
                  <c:v>42023.919734000003</c:v>
                </c:pt>
                <c:pt idx="3928">
                  <c:v>42023.921123</c:v>
                </c:pt>
                <c:pt idx="3929">
                  <c:v>42023.922511999997</c:v>
                </c:pt>
                <c:pt idx="3930">
                  <c:v>42023.923901000002</c:v>
                </c:pt>
                <c:pt idx="3931">
                  <c:v>42023.925289999999</c:v>
                </c:pt>
                <c:pt idx="3932">
                  <c:v>42023.926678999997</c:v>
                </c:pt>
                <c:pt idx="3933">
                  <c:v>42023.928068000001</c:v>
                </c:pt>
                <c:pt idx="3934">
                  <c:v>42023.929456999998</c:v>
                </c:pt>
                <c:pt idx="3935">
                  <c:v>42023.930846000003</c:v>
                </c:pt>
                <c:pt idx="3936">
                  <c:v>42023.932235</c:v>
                </c:pt>
                <c:pt idx="3937">
                  <c:v>42023.933623999998</c:v>
                </c:pt>
                <c:pt idx="3938">
                  <c:v>42023.935013000002</c:v>
                </c:pt>
                <c:pt idx="3939">
                  <c:v>42023.936401999999</c:v>
                </c:pt>
                <c:pt idx="3940">
                  <c:v>42023.937790999997</c:v>
                </c:pt>
                <c:pt idx="3941">
                  <c:v>42023.939179000001</c:v>
                </c:pt>
                <c:pt idx="3942">
                  <c:v>42023.940567999998</c:v>
                </c:pt>
                <c:pt idx="3943">
                  <c:v>42023.941957000003</c:v>
                </c:pt>
                <c:pt idx="3944">
                  <c:v>42023.943346</c:v>
                </c:pt>
                <c:pt idx="3945">
                  <c:v>42023.944734999997</c:v>
                </c:pt>
                <c:pt idx="3946">
                  <c:v>42023.946124000002</c:v>
                </c:pt>
                <c:pt idx="3947">
                  <c:v>42023.947512999999</c:v>
                </c:pt>
                <c:pt idx="3948">
                  <c:v>42023.948901999996</c:v>
                </c:pt>
                <c:pt idx="3949">
                  <c:v>42023.950291000001</c:v>
                </c:pt>
                <c:pt idx="3950">
                  <c:v>42023.951679999998</c:v>
                </c:pt>
                <c:pt idx="3951">
                  <c:v>42023.953069000003</c:v>
                </c:pt>
                <c:pt idx="3952">
                  <c:v>42023.954458</c:v>
                </c:pt>
                <c:pt idx="3953">
                  <c:v>42023.955846999997</c:v>
                </c:pt>
                <c:pt idx="3954">
                  <c:v>42023.957236000002</c:v>
                </c:pt>
                <c:pt idx="3955">
                  <c:v>42023.958624999999</c:v>
                </c:pt>
                <c:pt idx="3956">
                  <c:v>42023.960013999997</c:v>
                </c:pt>
                <c:pt idx="3957">
                  <c:v>42023.961403000001</c:v>
                </c:pt>
                <c:pt idx="3958">
                  <c:v>42023.962791999998</c:v>
                </c:pt>
                <c:pt idx="3959">
                  <c:v>42023.964181000003</c:v>
                </c:pt>
                <c:pt idx="3960">
                  <c:v>42023.965569</c:v>
                </c:pt>
                <c:pt idx="3961">
                  <c:v>42023.966957999997</c:v>
                </c:pt>
                <c:pt idx="3962">
                  <c:v>42023.968347000002</c:v>
                </c:pt>
                <c:pt idx="3963">
                  <c:v>42023.969735999999</c:v>
                </c:pt>
                <c:pt idx="3964">
                  <c:v>42023.971124999996</c:v>
                </c:pt>
                <c:pt idx="3965">
                  <c:v>42023.972514000001</c:v>
                </c:pt>
                <c:pt idx="3966">
                  <c:v>42023.973902999998</c:v>
                </c:pt>
                <c:pt idx="3967">
                  <c:v>42023.975292000003</c:v>
                </c:pt>
                <c:pt idx="3968">
                  <c:v>42023.976681</c:v>
                </c:pt>
                <c:pt idx="3969">
                  <c:v>42023.978069999997</c:v>
                </c:pt>
                <c:pt idx="3970">
                  <c:v>42023.979459000002</c:v>
                </c:pt>
                <c:pt idx="3971">
                  <c:v>42023.980847999999</c:v>
                </c:pt>
                <c:pt idx="3972">
                  <c:v>42023.982236999997</c:v>
                </c:pt>
                <c:pt idx="3973">
                  <c:v>42023.983626000001</c:v>
                </c:pt>
                <c:pt idx="3974">
                  <c:v>42023.985014999998</c:v>
                </c:pt>
                <c:pt idx="3975">
                  <c:v>42023.986404000003</c:v>
                </c:pt>
                <c:pt idx="3976">
                  <c:v>42023.987793</c:v>
                </c:pt>
                <c:pt idx="3977">
                  <c:v>42023.989181999998</c:v>
                </c:pt>
                <c:pt idx="3978">
                  <c:v>42023.990571000002</c:v>
                </c:pt>
                <c:pt idx="3979">
                  <c:v>42023.991959999999</c:v>
                </c:pt>
                <c:pt idx="3980">
                  <c:v>42023.993348000004</c:v>
                </c:pt>
                <c:pt idx="3981">
                  <c:v>42023.994737000001</c:v>
                </c:pt>
                <c:pt idx="3982">
                  <c:v>42023.996125999998</c:v>
                </c:pt>
                <c:pt idx="3983">
                  <c:v>42023.997515000003</c:v>
                </c:pt>
                <c:pt idx="3984">
                  <c:v>42023.998904</c:v>
                </c:pt>
                <c:pt idx="3985">
                  <c:v>42024.000292999997</c:v>
                </c:pt>
                <c:pt idx="3986">
                  <c:v>42024.001682000002</c:v>
                </c:pt>
                <c:pt idx="3987">
                  <c:v>42024.003070999999</c:v>
                </c:pt>
                <c:pt idx="3988">
                  <c:v>42024.004459999996</c:v>
                </c:pt>
                <c:pt idx="3989">
                  <c:v>42024.005849000001</c:v>
                </c:pt>
                <c:pt idx="3990">
                  <c:v>42024.007237999998</c:v>
                </c:pt>
                <c:pt idx="3991">
                  <c:v>42024.008627000003</c:v>
                </c:pt>
                <c:pt idx="3992">
                  <c:v>42024.010016</c:v>
                </c:pt>
                <c:pt idx="3993">
                  <c:v>42024.011404999997</c:v>
                </c:pt>
                <c:pt idx="3994">
                  <c:v>42024.012794000002</c:v>
                </c:pt>
                <c:pt idx="3995">
                  <c:v>42024.014182999999</c:v>
                </c:pt>
                <c:pt idx="3996">
                  <c:v>42024.015571999997</c:v>
                </c:pt>
                <c:pt idx="3997">
                  <c:v>42024.016961000001</c:v>
                </c:pt>
                <c:pt idx="3998">
                  <c:v>42024.018349999998</c:v>
                </c:pt>
                <c:pt idx="3999">
                  <c:v>42024.019738000003</c:v>
                </c:pt>
                <c:pt idx="4000">
                  <c:v>42024.021127</c:v>
                </c:pt>
                <c:pt idx="4001">
                  <c:v>42024.022515999997</c:v>
                </c:pt>
                <c:pt idx="4002">
                  <c:v>42024.023905000002</c:v>
                </c:pt>
                <c:pt idx="4003">
                  <c:v>42024.025293999999</c:v>
                </c:pt>
                <c:pt idx="4004">
                  <c:v>42024.026682999996</c:v>
                </c:pt>
                <c:pt idx="4005">
                  <c:v>42024.028072000001</c:v>
                </c:pt>
                <c:pt idx="4006">
                  <c:v>42024.029460999998</c:v>
                </c:pt>
                <c:pt idx="4007">
                  <c:v>42024.030850000003</c:v>
                </c:pt>
                <c:pt idx="4008">
                  <c:v>42024.032239</c:v>
                </c:pt>
                <c:pt idx="4009">
                  <c:v>42024.033627999997</c:v>
                </c:pt>
                <c:pt idx="4010">
                  <c:v>42024.035017000002</c:v>
                </c:pt>
                <c:pt idx="4011">
                  <c:v>42024.036405999999</c:v>
                </c:pt>
                <c:pt idx="4012">
                  <c:v>42024.037794999997</c:v>
                </c:pt>
                <c:pt idx="4013">
                  <c:v>42024.039184000001</c:v>
                </c:pt>
                <c:pt idx="4014">
                  <c:v>42024.040572999998</c:v>
                </c:pt>
                <c:pt idx="4015">
                  <c:v>42024.041962000003</c:v>
                </c:pt>
                <c:pt idx="4016">
                  <c:v>42024.043351</c:v>
                </c:pt>
                <c:pt idx="4017">
                  <c:v>42024.044739999998</c:v>
                </c:pt>
                <c:pt idx="4018">
                  <c:v>42024.046128000002</c:v>
                </c:pt>
                <c:pt idx="4019">
                  <c:v>42024.047516999999</c:v>
                </c:pt>
                <c:pt idx="4020">
                  <c:v>42024.048906000004</c:v>
                </c:pt>
                <c:pt idx="4021">
                  <c:v>42024.050295000001</c:v>
                </c:pt>
                <c:pt idx="4022">
                  <c:v>42024.051683999998</c:v>
                </c:pt>
                <c:pt idx="4023">
                  <c:v>42024.053073000003</c:v>
                </c:pt>
                <c:pt idx="4024">
                  <c:v>42024.054462</c:v>
                </c:pt>
                <c:pt idx="4025">
                  <c:v>42024.055850999997</c:v>
                </c:pt>
                <c:pt idx="4026">
                  <c:v>42024.057240000002</c:v>
                </c:pt>
                <c:pt idx="4027">
                  <c:v>42024.058628999999</c:v>
                </c:pt>
                <c:pt idx="4028">
                  <c:v>42024.060017999996</c:v>
                </c:pt>
                <c:pt idx="4029">
                  <c:v>42024.061407000001</c:v>
                </c:pt>
                <c:pt idx="4030">
                  <c:v>42024.062795999998</c:v>
                </c:pt>
                <c:pt idx="4031">
                  <c:v>42024.064185000003</c:v>
                </c:pt>
                <c:pt idx="4032">
                  <c:v>42024.065574</c:v>
                </c:pt>
                <c:pt idx="4033">
                  <c:v>42024.066962999997</c:v>
                </c:pt>
                <c:pt idx="4034">
                  <c:v>42024.068352000002</c:v>
                </c:pt>
                <c:pt idx="4035">
                  <c:v>42024.069740999999</c:v>
                </c:pt>
                <c:pt idx="4036">
                  <c:v>42024.071129999997</c:v>
                </c:pt>
                <c:pt idx="4037">
                  <c:v>42024.072519000001</c:v>
                </c:pt>
                <c:pt idx="4038">
                  <c:v>42024.073906999998</c:v>
                </c:pt>
                <c:pt idx="4039">
                  <c:v>42024.075296000003</c:v>
                </c:pt>
                <c:pt idx="4040">
                  <c:v>42024.076685</c:v>
                </c:pt>
                <c:pt idx="4041">
                  <c:v>42024.078073999997</c:v>
                </c:pt>
                <c:pt idx="4042">
                  <c:v>42024.079463000002</c:v>
                </c:pt>
                <c:pt idx="4043">
                  <c:v>42024.080851999999</c:v>
                </c:pt>
                <c:pt idx="4044">
                  <c:v>42024.082240999996</c:v>
                </c:pt>
                <c:pt idx="4045">
                  <c:v>42024.083630000001</c:v>
                </c:pt>
                <c:pt idx="4046">
                  <c:v>42024.085018999998</c:v>
                </c:pt>
                <c:pt idx="4047">
                  <c:v>42024.086408000003</c:v>
                </c:pt>
                <c:pt idx="4048">
                  <c:v>42024.087797</c:v>
                </c:pt>
                <c:pt idx="4049">
                  <c:v>42024.089185999997</c:v>
                </c:pt>
                <c:pt idx="4050">
                  <c:v>42024.090575000002</c:v>
                </c:pt>
                <c:pt idx="4051">
                  <c:v>42024.091963999999</c:v>
                </c:pt>
                <c:pt idx="4052">
                  <c:v>42024.093352999997</c:v>
                </c:pt>
                <c:pt idx="4053">
                  <c:v>42024.094742000001</c:v>
                </c:pt>
                <c:pt idx="4054">
                  <c:v>42024.096130999998</c:v>
                </c:pt>
                <c:pt idx="4055">
                  <c:v>42024.097520000003</c:v>
                </c:pt>
                <c:pt idx="4056">
                  <c:v>42024.098909</c:v>
                </c:pt>
                <c:pt idx="4057">
                  <c:v>42024.100296999997</c:v>
                </c:pt>
                <c:pt idx="4058">
                  <c:v>42024.101686000002</c:v>
                </c:pt>
                <c:pt idx="4059">
                  <c:v>42024.103074999999</c:v>
                </c:pt>
                <c:pt idx="4060">
                  <c:v>42024.104463999996</c:v>
                </c:pt>
                <c:pt idx="4061">
                  <c:v>42024.105853000001</c:v>
                </c:pt>
                <c:pt idx="4062">
                  <c:v>42024.107241999998</c:v>
                </c:pt>
                <c:pt idx="4063">
                  <c:v>42024.108631000003</c:v>
                </c:pt>
                <c:pt idx="4064">
                  <c:v>42024.11002</c:v>
                </c:pt>
                <c:pt idx="4065">
                  <c:v>42024.111408999997</c:v>
                </c:pt>
                <c:pt idx="4066">
                  <c:v>42024.112798000002</c:v>
                </c:pt>
                <c:pt idx="4067">
                  <c:v>42024.114186999999</c:v>
                </c:pt>
                <c:pt idx="4068">
                  <c:v>42024.115575999997</c:v>
                </c:pt>
                <c:pt idx="4069">
                  <c:v>42024.116965000001</c:v>
                </c:pt>
                <c:pt idx="4070">
                  <c:v>42024.118353999998</c:v>
                </c:pt>
                <c:pt idx="4071">
                  <c:v>42024.119743000003</c:v>
                </c:pt>
                <c:pt idx="4072">
                  <c:v>42024.121132</c:v>
                </c:pt>
                <c:pt idx="4073">
                  <c:v>42024.122520999998</c:v>
                </c:pt>
                <c:pt idx="4074">
                  <c:v>42024.123910000002</c:v>
                </c:pt>
                <c:pt idx="4075">
                  <c:v>42024.125298999999</c:v>
                </c:pt>
                <c:pt idx="4076">
                  <c:v>42024.126687000004</c:v>
                </c:pt>
                <c:pt idx="4077">
                  <c:v>42024.128076000001</c:v>
                </c:pt>
                <c:pt idx="4078">
                  <c:v>42024.129464999998</c:v>
                </c:pt>
                <c:pt idx="4079">
                  <c:v>42024.130854000003</c:v>
                </c:pt>
                <c:pt idx="4080">
                  <c:v>42024.132243</c:v>
                </c:pt>
                <c:pt idx="4081">
                  <c:v>42024.133631999997</c:v>
                </c:pt>
                <c:pt idx="4082">
                  <c:v>42024.135021000002</c:v>
                </c:pt>
                <c:pt idx="4083">
                  <c:v>42024.136409999999</c:v>
                </c:pt>
                <c:pt idx="4084">
                  <c:v>42024.137798999996</c:v>
                </c:pt>
                <c:pt idx="4085">
                  <c:v>42024.139188000001</c:v>
                </c:pt>
                <c:pt idx="4086">
                  <c:v>42024.140576999998</c:v>
                </c:pt>
                <c:pt idx="4087">
                  <c:v>42024.141966000003</c:v>
                </c:pt>
                <c:pt idx="4088">
                  <c:v>42024.143355</c:v>
                </c:pt>
                <c:pt idx="4089">
                  <c:v>42024.144743999997</c:v>
                </c:pt>
                <c:pt idx="4090">
                  <c:v>42024.146133000002</c:v>
                </c:pt>
                <c:pt idx="4091">
                  <c:v>42024.147521999999</c:v>
                </c:pt>
                <c:pt idx="4092">
                  <c:v>42024.148909000003</c:v>
                </c:pt>
                <c:pt idx="4093">
                  <c:v>42024.150297</c:v>
                </c:pt>
                <c:pt idx="4094">
                  <c:v>42024.151685999997</c:v>
                </c:pt>
                <c:pt idx="4095">
                  <c:v>42024.153074000002</c:v>
                </c:pt>
                <c:pt idx="4096">
                  <c:v>42024.154462999999</c:v>
                </c:pt>
                <c:pt idx="4097">
                  <c:v>42024.155851000003</c:v>
                </c:pt>
                <c:pt idx="4098">
                  <c:v>42024.15724</c:v>
                </c:pt>
                <c:pt idx="4099">
                  <c:v>42024.158628999998</c:v>
                </c:pt>
                <c:pt idx="4100">
                  <c:v>42024.160018000002</c:v>
                </c:pt>
                <c:pt idx="4101">
                  <c:v>42024.161407</c:v>
                </c:pt>
                <c:pt idx="4102">
                  <c:v>42024.162795999997</c:v>
                </c:pt>
                <c:pt idx="4103">
                  <c:v>42024.164185000001</c:v>
                </c:pt>
                <c:pt idx="4104">
                  <c:v>42024.165573999999</c:v>
                </c:pt>
                <c:pt idx="4105">
                  <c:v>42024.166962000003</c:v>
                </c:pt>
                <c:pt idx="4106">
                  <c:v>42024.168351</c:v>
                </c:pt>
                <c:pt idx="4107">
                  <c:v>42024.169739999998</c:v>
                </c:pt>
                <c:pt idx="4108">
                  <c:v>42024.171129000002</c:v>
                </c:pt>
                <c:pt idx="4109">
                  <c:v>42024.172517999999</c:v>
                </c:pt>
                <c:pt idx="4110">
                  <c:v>42024.173906999997</c:v>
                </c:pt>
                <c:pt idx="4111">
                  <c:v>42024.175296000001</c:v>
                </c:pt>
                <c:pt idx="4112">
                  <c:v>42024.176684999999</c:v>
                </c:pt>
                <c:pt idx="4113">
                  <c:v>42024.178074000003</c:v>
                </c:pt>
                <c:pt idx="4114">
                  <c:v>42024.179463</c:v>
                </c:pt>
                <c:pt idx="4115">
                  <c:v>42024.180851999998</c:v>
                </c:pt>
                <c:pt idx="4116">
                  <c:v>42024.182241000002</c:v>
                </c:pt>
                <c:pt idx="4117">
                  <c:v>42024.18363</c:v>
                </c:pt>
                <c:pt idx="4118">
                  <c:v>42024.185018999997</c:v>
                </c:pt>
                <c:pt idx="4119">
                  <c:v>42024.186408000001</c:v>
                </c:pt>
                <c:pt idx="4120">
                  <c:v>42024.187796999999</c:v>
                </c:pt>
                <c:pt idx="4121">
                  <c:v>42024.189186000003</c:v>
                </c:pt>
                <c:pt idx="4122">
                  <c:v>42024.190575000001</c:v>
                </c:pt>
                <c:pt idx="4123">
                  <c:v>42024.191963999998</c:v>
                </c:pt>
                <c:pt idx="4124">
                  <c:v>42024.193352000002</c:v>
                </c:pt>
                <c:pt idx="4125">
                  <c:v>42024.194740999999</c:v>
                </c:pt>
                <c:pt idx="4126">
                  <c:v>42024.196129999997</c:v>
                </c:pt>
                <c:pt idx="4127">
                  <c:v>42024.197519000001</c:v>
                </c:pt>
                <c:pt idx="4128">
                  <c:v>42024.198907999998</c:v>
                </c:pt>
                <c:pt idx="4129">
                  <c:v>42024.200297000003</c:v>
                </c:pt>
                <c:pt idx="4130">
                  <c:v>42024.201686</c:v>
                </c:pt>
                <c:pt idx="4131">
                  <c:v>42024.203074999998</c:v>
                </c:pt>
                <c:pt idx="4132">
                  <c:v>42024.204464000002</c:v>
                </c:pt>
                <c:pt idx="4133">
                  <c:v>42024.205852999999</c:v>
                </c:pt>
                <c:pt idx="4134">
                  <c:v>42024.207241999997</c:v>
                </c:pt>
                <c:pt idx="4135">
                  <c:v>42024.208631000001</c:v>
                </c:pt>
                <c:pt idx="4136">
                  <c:v>42024.210019999999</c:v>
                </c:pt>
                <c:pt idx="4137">
                  <c:v>42024.211409000003</c:v>
                </c:pt>
                <c:pt idx="4138">
                  <c:v>42024.212798</c:v>
                </c:pt>
                <c:pt idx="4139">
                  <c:v>42024.214186999998</c:v>
                </c:pt>
                <c:pt idx="4140">
                  <c:v>42024.215576000002</c:v>
                </c:pt>
                <c:pt idx="4141">
                  <c:v>42024.216965</c:v>
                </c:pt>
                <c:pt idx="4142">
                  <c:v>42024.218353999997</c:v>
                </c:pt>
                <c:pt idx="4143">
                  <c:v>42024.219743000001</c:v>
                </c:pt>
                <c:pt idx="4144">
                  <c:v>42024.221130999998</c:v>
                </c:pt>
                <c:pt idx="4145">
                  <c:v>42024.222520000003</c:v>
                </c:pt>
                <c:pt idx="4146">
                  <c:v>42024.223909</c:v>
                </c:pt>
                <c:pt idx="4147">
                  <c:v>42024.225297999998</c:v>
                </c:pt>
                <c:pt idx="4148">
                  <c:v>42024.226687000002</c:v>
                </c:pt>
                <c:pt idx="4149">
                  <c:v>42024.228075999999</c:v>
                </c:pt>
                <c:pt idx="4150">
                  <c:v>42024.229464999997</c:v>
                </c:pt>
                <c:pt idx="4151">
                  <c:v>42024.230854000001</c:v>
                </c:pt>
                <c:pt idx="4152">
                  <c:v>42024.232242999999</c:v>
                </c:pt>
                <c:pt idx="4153">
                  <c:v>42024.233632000003</c:v>
                </c:pt>
                <c:pt idx="4154">
                  <c:v>42024.235021</c:v>
                </c:pt>
                <c:pt idx="4155">
                  <c:v>42024.236409999998</c:v>
                </c:pt>
                <c:pt idx="4156">
                  <c:v>42024.237799000002</c:v>
                </c:pt>
                <c:pt idx="4157">
                  <c:v>42024.239188</c:v>
                </c:pt>
                <c:pt idx="4158">
                  <c:v>42024.240576999997</c:v>
                </c:pt>
                <c:pt idx="4159">
                  <c:v>42024.241966000001</c:v>
                </c:pt>
                <c:pt idx="4160">
                  <c:v>42024.243354999999</c:v>
                </c:pt>
                <c:pt idx="4161">
                  <c:v>42024.244744000003</c:v>
                </c:pt>
                <c:pt idx="4162">
                  <c:v>42024.246133000001</c:v>
                </c:pt>
                <c:pt idx="4163">
                  <c:v>42024.247520999998</c:v>
                </c:pt>
                <c:pt idx="4164">
                  <c:v>42024.248910000002</c:v>
                </c:pt>
                <c:pt idx="4165">
                  <c:v>42024.250298999999</c:v>
                </c:pt>
                <c:pt idx="4166">
                  <c:v>42024.251687999997</c:v>
                </c:pt>
                <c:pt idx="4167">
                  <c:v>42024.253077000001</c:v>
                </c:pt>
                <c:pt idx="4168">
                  <c:v>42024.254465999999</c:v>
                </c:pt>
                <c:pt idx="4169">
                  <c:v>42024.255855000003</c:v>
                </c:pt>
                <c:pt idx="4170">
                  <c:v>42024.257244</c:v>
                </c:pt>
                <c:pt idx="4171">
                  <c:v>42024.258632999998</c:v>
                </c:pt>
                <c:pt idx="4172">
                  <c:v>42024.260022000002</c:v>
                </c:pt>
                <c:pt idx="4173">
                  <c:v>42024.261410999999</c:v>
                </c:pt>
                <c:pt idx="4174">
                  <c:v>42024.262799999997</c:v>
                </c:pt>
                <c:pt idx="4175">
                  <c:v>42024.264189000001</c:v>
                </c:pt>
                <c:pt idx="4176">
                  <c:v>42024.265577999999</c:v>
                </c:pt>
                <c:pt idx="4177">
                  <c:v>42024.266967000003</c:v>
                </c:pt>
                <c:pt idx="4178">
                  <c:v>42024.268356</c:v>
                </c:pt>
                <c:pt idx="4179">
                  <c:v>42024.269744999998</c:v>
                </c:pt>
                <c:pt idx="4180">
                  <c:v>42024.271134000002</c:v>
                </c:pt>
                <c:pt idx="4181">
                  <c:v>42024.272523</c:v>
                </c:pt>
                <c:pt idx="4182">
                  <c:v>42024.273910999997</c:v>
                </c:pt>
                <c:pt idx="4183">
                  <c:v>42024.275300000001</c:v>
                </c:pt>
                <c:pt idx="4184">
                  <c:v>42024.276688999998</c:v>
                </c:pt>
                <c:pt idx="4185">
                  <c:v>42024.278078000003</c:v>
                </c:pt>
                <c:pt idx="4186">
                  <c:v>42024.279467</c:v>
                </c:pt>
                <c:pt idx="4187">
                  <c:v>42024.280855999998</c:v>
                </c:pt>
                <c:pt idx="4188">
                  <c:v>42024.282245000002</c:v>
                </c:pt>
                <c:pt idx="4189">
                  <c:v>42024.283633999999</c:v>
                </c:pt>
                <c:pt idx="4190">
                  <c:v>42024.285022999997</c:v>
                </c:pt>
                <c:pt idx="4191">
                  <c:v>42024.286412000001</c:v>
                </c:pt>
                <c:pt idx="4192">
                  <c:v>42024.287800999999</c:v>
                </c:pt>
                <c:pt idx="4193">
                  <c:v>42024.289190000003</c:v>
                </c:pt>
                <c:pt idx="4194">
                  <c:v>42024.290579</c:v>
                </c:pt>
                <c:pt idx="4195">
                  <c:v>42024.291967999998</c:v>
                </c:pt>
                <c:pt idx="4196">
                  <c:v>42024.293357000002</c:v>
                </c:pt>
                <c:pt idx="4197">
                  <c:v>42024.294746</c:v>
                </c:pt>
                <c:pt idx="4198">
                  <c:v>42024.296134999997</c:v>
                </c:pt>
                <c:pt idx="4199">
                  <c:v>42024.297524000001</c:v>
                </c:pt>
                <c:pt idx="4200">
                  <c:v>42024.298912999999</c:v>
                </c:pt>
                <c:pt idx="4201">
                  <c:v>42024.300302000003</c:v>
                </c:pt>
                <c:pt idx="4202">
                  <c:v>42024.30169</c:v>
                </c:pt>
                <c:pt idx="4203">
                  <c:v>42024.303078999998</c:v>
                </c:pt>
                <c:pt idx="4204">
                  <c:v>42024.304468000002</c:v>
                </c:pt>
                <c:pt idx="4205">
                  <c:v>42024.305856999999</c:v>
                </c:pt>
                <c:pt idx="4206">
                  <c:v>42024.307245999997</c:v>
                </c:pt>
                <c:pt idx="4207">
                  <c:v>42024.308635000001</c:v>
                </c:pt>
                <c:pt idx="4208">
                  <c:v>42024.310023999999</c:v>
                </c:pt>
                <c:pt idx="4209">
                  <c:v>42024.311413000003</c:v>
                </c:pt>
                <c:pt idx="4210">
                  <c:v>42024.312802</c:v>
                </c:pt>
                <c:pt idx="4211">
                  <c:v>42024.314190999998</c:v>
                </c:pt>
                <c:pt idx="4212">
                  <c:v>42024.315580000002</c:v>
                </c:pt>
                <c:pt idx="4213">
                  <c:v>42024.316969</c:v>
                </c:pt>
                <c:pt idx="4214">
                  <c:v>42024.318357999997</c:v>
                </c:pt>
                <c:pt idx="4215">
                  <c:v>42024.319747000001</c:v>
                </c:pt>
                <c:pt idx="4216">
                  <c:v>42024.321135999999</c:v>
                </c:pt>
                <c:pt idx="4217">
                  <c:v>42024.322525000003</c:v>
                </c:pt>
                <c:pt idx="4218">
                  <c:v>42024.323914000001</c:v>
                </c:pt>
                <c:pt idx="4219">
                  <c:v>42024.325302999998</c:v>
                </c:pt>
                <c:pt idx="4220">
                  <c:v>42024.326692000002</c:v>
                </c:pt>
                <c:pt idx="4221">
                  <c:v>42024.328079999999</c:v>
                </c:pt>
                <c:pt idx="4222">
                  <c:v>42024.329468999997</c:v>
                </c:pt>
                <c:pt idx="4223">
                  <c:v>42024.330858000001</c:v>
                </c:pt>
                <c:pt idx="4224">
                  <c:v>42024.332246999998</c:v>
                </c:pt>
                <c:pt idx="4225">
                  <c:v>42024.333636000003</c:v>
                </c:pt>
                <c:pt idx="4226">
                  <c:v>42024.335025</c:v>
                </c:pt>
                <c:pt idx="4227">
                  <c:v>42024.336413999998</c:v>
                </c:pt>
                <c:pt idx="4228">
                  <c:v>42024.337803000002</c:v>
                </c:pt>
                <c:pt idx="4229">
                  <c:v>42024.339191999999</c:v>
                </c:pt>
                <c:pt idx="4230">
                  <c:v>42024.340580999997</c:v>
                </c:pt>
                <c:pt idx="4231">
                  <c:v>42024.341970000001</c:v>
                </c:pt>
                <c:pt idx="4232">
                  <c:v>42024.343358999999</c:v>
                </c:pt>
                <c:pt idx="4233">
                  <c:v>42024.344748000003</c:v>
                </c:pt>
                <c:pt idx="4234">
                  <c:v>42024.346137</c:v>
                </c:pt>
                <c:pt idx="4235">
                  <c:v>42024.347525999998</c:v>
                </c:pt>
                <c:pt idx="4236">
                  <c:v>42024.348915000002</c:v>
                </c:pt>
                <c:pt idx="4237">
                  <c:v>42024.350304</c:v>
                </c:pt>
                <c:pt idx="4238">
                  <c:v>42024.351692999997</c:v>
                </c:pt>
                <c:pt idx="4239">
                  <c:v>42024.353082000001</c:v>
                </c:pt>
                <c:pt idx="4240">
                  <c:v>42024.354469999998</c:v>
                </c:pt>
                <c:pt idx="4241">
                  <c:v>42024.355859000003</c:v>
                </c:pt>
                <c:pt idx="4242">
                  <c:v>42024.357248</c:v>
                </c:pt>
                <c:pt idx="4243">
                  <c:v>42024.358636999998</c:v>
                </c:pt>
                <c:pt idx="4244">
                  <c:v>42024.360026000002</c:v>
                </c:pt>
                <c:pt idx="4245">
                  <c:v>42024.361414999999</c:v>
                </c:pt>
                <c:pt idx="4246">
                  <c:v>42024.362803999997</c:v>
                </c:pt>
                <c:pt idx="4247">
                  <c:v>42024.364193000001</c:v>
                </c:pt>
                <c:pt idx="4248">
                  <c:v>42024.365581999999</c:v>
                </c:pt>
                <c:pt idx="4249">
                  <c:v>42024.366971000003</c:v>
                </c:pt>
                <c:pt idx="4250">
                  <c:v>42024.36836</c:v>
                </c:pt>
                <c:pt idx="4251">
                  <c:v>42024.369748999998</c:v>
                </c:pt>
                <c:pt idx="4252">
                  <c:v>42024.371138000002</c:v>
                </c:pt>
                <c:pt idx="4253">
                  <c:v>42024.372527</c:v>
                </c:pt>
                <c:pt idx="4254">
                  <c:v>42024.373915999997</c:v>
                </c:pt>
                <c:pt idx="4255">
                  <c:v>42024.375305000001</c:v>
                </c:pt>
                <c:pt idx="4256">
                  <c:v>42024.376693999999</c:v>
                </c:pt>
                <c:pt idx="4257">
                  <c:v>42024.378083000003</c:v>
                </c:pt>
                <c:pt idx="4258">
                  <c:v>42024.379472000001</c:v>
                </c:pt>
                <c:pt idx="4259">
                  <c:v>42024.380860999998</c:v>
                </c:pt>
                <c:pt idx="4260">
                  <c:v>42024.382249000002</c:v>
                </c:pt>
                <c:pt idx="4261">
                  <c:v>42024.383637999999</c:v>
                </c:pt>
                <c:pt idx="4262">
                  <c:v>42024.385026999997</c:v>
                </c:pt>
                <c:pt idx="4263">
                  <c:v>42024.386416000001</c:v>
                </c:pt>
                <c:pt idx="4264">
                  <c:v>42024.387804999998</c:v>
                </c:pt>
                <c:pt idx="4265">
                  <c:v>42024.389194000003</c:v>
                </c:pt>
                <c:pt idx="4266">
                  <c:v>42024.390583</c:v>
                </c:pt>
                <c:pt idx="4267">
                  <c:v>42024.391971999998</c:v>
                </c:pt>
                <c:pt idx="4268">
                  <c:v>42024.393361000002</c:v>
                </c:pt>
                <c:pt idx="4269">
                  <c:v>42024.394749999999</c:v>
                </c:pt>
                <c:pt idx="4270">
                  <c:v>42024.396138999997</c:v>
                </c:pt>
                <c:pt idx="4271">
                  <c:v>42024.397528000001</c:v>
                </c:pt>
                <c:pt idx="4272">
                  <c:v>42024.398916999999</c:v>
                </c:pt>
                <c:pt idx="4273">
                  <c:v>42024.400306000003</c:v>
                </c:pt>
                <c:pt idx="4274">
                  <c:v>42024.401695</c:v>
                </c:pt>
                <c:pt idx="4275">
                  <c:v>42024.403083999998</c:v>
                </c:pt>
                <c:pt idx="4276">
                  <c:v>42024.404473000002</c:v>
                </c:pt>
                <c:pt idx="4277">
                  <c:v>42024.405862</c:v>
                </c:pt>
                <c:pt idx="4278">
                  <c:v>42024.407250999997</c:v>
                </c:pt>
                <c:pt idx="4279">
                  <c:v>42024.408639000001</c:v>
                </c:pt>
                <c:pt idx="4280">
                  <c:v>42024.410027999998</c:v>
                </c:pt>
                <c:pt idx="4281">
                  <c:v>42024.411417000003</c:v>
                </c:pt>
                <c:pt idx="4282">
                  <c:v>42024.412806</c:v>
                </c:pt>
                <c:pt idx="4283">
                  <c:v>42024.414194999998</c:v>
                </c:pt>
                <c:pt idx="4284">
                  <c:v>42024.415584000002</c:v>
                </c:pt>
                <c:pt idx="4285">
                  <c:v>42024.416972999999</c:v>
                </c:pt>
                <c:pt idx="4286">
                  <c:v>42024.418361999997</c:v>
                </c:pt>
                <c:pt idx="4287">
                  <c:v>42024.419751000001</c:v>
                </c:pt>
                <c:pt idx="4288">
                  <c:v>42024.421139999999</c:v>
                </c:pt>
                <c:pt idx="4289">
                  <c:v>42024.422529000003</c:v>
                </c:pt>
                <c:pt idx="4290">
                  <c:v>42024.423918</c:v>
                </c:pt>
                <c:pt idx="4291">
                  <c:v>42024.425306999998</c:v>
                </c:pt>
                <c:pt idx="4292">
                  <c:v>42024.426696000002</c:v>
                </c:pt>
                <c:pt idx="4293">
                  <c:v>42024.428085</c:v>
                </c:pt>
                <c:pt idx="4294">
                  <c:v>42024.429473999997</c:v>
                </c:pt>
                <c:pt idx="4295">
                  <c:v>42024.430863000001</c:v>
                </c:pt>
                <c:pt idx="4296">
                  <c:v>42024.432251999999</c:v>
                </c:pt>
                <c:pt idx="4297">
                  <c:v>42024.433641000003</c:v>
                </c:pt>
                <c:pt idx="4298">
                  <c:v>42024.435029</c:v>
                </c:pt>
                <c:pt idx="4299">
                  <c:v>42024.436417999998</c:v>
                </c:pt>
                <c:pt idx="4300">
                  <c:v>42024.437807000002</c:v>
                </c:pt>
                <c:pt idx="4301">
                  <c:v>42024.439195999999</c:v>
                </c:pt>
                <c:pt idx="4302">
                  <c:v>42024.440584999997</c:v>
                </c:pt>
                <c:pt idx="4303">
                  <c:v>42024.441974000001</c:v>
                </c:pt>
                <c:pt idx="4304">
                  <c:v>42024.443362999998</c:v>
                </c:pt>
                <c:pt idx="4305">
                  <c:v>42024.444752000003</c:v>
                </c:pt>
                <c:pt idx="4306">
                  <c:v>42024.446141</c:v>
                </c:pt>
                <c:pt idx="4307">
                  <c:v>42024.447529999998</c:v>
                </c:pt>
                <c:pt idx="4308">
                  <c:v>42024.448919000002</c:v>
                </c:pt>
                <c:pt idx="4309">
                  <c:v>42024.450307999999</c:v>
                </c:pt>
                <c:pt idx="4310">
                  <c:v>42024.451696999997</c:v>
                </c:pt>
                <c:pt idx="4311">
                  <c:v>42024.453086000001</c:v>
                </c:pt>
                <c:pt idx="4312">
                  <c:v>42024.454474999999</c:v>
                </c:pt>
                <c:pt idx="4313">
                  <c:v>42024.455864000003</c:v>
                </c:pt>
                <c:pt idx="4314">
                  <c:v>42024.457253</c:v>
                </c:pt>
                <c:pt idx="4315">
                  <c:v>42024.458641999998</c:v>
                </c:pt>
                <c:pt idx="4316">
                  <c:v>42024.460031000002</c:v>
                </c:pt>
                <c:pt idx="4317">
                  <c:v>42024.46142</c:v>
                </c:pt>
                <c:pt idx="4318">
                  <c:v>42024.462807999997</c:v>
                </c:pt>
                <c:pt idx="4319">
                  <c:v>42024.464197000001</c:v>
                </c:pt>
                <c:pt idx="4320">
                  <c:v>42024.465585999998</c:v>
                </c:pt>
                <c:pt idx="4321">
                  <c:v>42024.466975000003</c:v>
                </c:pt>
                <c:pt idx="4322">
                  <c:v>42024.468364</c:v>
                </c:pt>
                <c:pt idx="4323">
                  <c:v>42024.469752999998</c:v>
                </c:pt>
                <c:pt idx="4324">
                  <c:v>42024.471142000002</c:v>
                </c:pt>
                <c:pt idx="4325">
                  <c:v>42024.472530999999</c:v>
                </c:pt>
                <c:pt idx="4326">
                  <c:v>42024.473919999997</c:v>
                </c:pt>
                <c:pt idx="4327">
                  <c:v>42024.475309000001</c:v>
                </c:pt>
                <c:pt idx="4328">
                  <c:v>42024.476697999999</c:v>
                </c:pt>
                <c:pt idx="4329">
                  <c:v>42024.478087000003</c:v>
                </c:pt>
                <c:pt idx="4330">
                  <c:v>42024.479476</c:v>
                </c:pt>
                <c:pt idx="4331">
                  <c:v>42024.480864999998</c:v>
                </c:pt>
                <c:pt idx="4332">
                  <c:v>42024.482254000002</c:v>
                </c:pt>
                <c:pt idx="4333">
                  <c:v>42024.483643</c:v>
                </c:pt>
                <c:pt idx="4334">
                  <c:v>42024.485031999997</c:v>
                </c:pt>
                <c:pt idx="4335">
                  <c:v>42024.486421000001</c:v>
                </c:pt>
                <c:pt idx="4336">
                  <c:v>42024.487809999999</c:v>
                </c:pt>
                <c:pt idx="4337">
                  <c:v>42024.489198000003</c:v>
                </c:pt>
                <c:pt idx="4338">
                  <c:v>42024.490587</c:v>
                </c:pt>
                <c:pt idx="4339">
                  <c:v>42024.491975999998</c:v>
                </c:pt>
                <c:pt idx="4340">
                  <c:v>42024.493365000002</c:v>
                </c:pt>
                <c:pt idx="4341">
                  <c:v>42024.494753999999</c:v>
                </c:pt>
                <c:pt idx="4342">
                  <c:v>42024.496142999997</c:v>
                </c:pt>
                <c:pt idx="4343">
                  <c:v>42024.497532000001</c:v>
                </c:pt>
                <c:pt idx="4344">
                  <c:v>42024.498920999999</c:v>
                </c:pt>
                <c:pt idx="4345">
                  <c:v>42024.500310000003</c:v>
                </c:pt>
                <c:pt idx="4346">
                  <c:v>42024.501699</c:v>
                </c:pt>
                <c:pt idx="4347">
                  <c:v>42024.503087999998</c:v>
                </c:pt>
                <c:pt idx="4348">
                  <c:v>42024.504477000002</c:v>
                </c:pt>
                <c:pt idx="4349">
                  <c:v>42024.505866</c:v>
                </c:pt>
                <c:pt idx="4350">
                  <c:v>42024.507254999997</c:v>
                </c:pt>
                <c:pt idx="4351">
                  <c:v>42024.508644000001</c:v>
                </c:pt>
                <c:pt idx="4352">
                  <c:v>42024.510032999999</c:v>
                </c:pt>
                <c:pt idx="4353">
                  <c:v>42024.511422000003</c:v>
                </c:pt>
                <c:pt idx="4354">
                  <c:v>42024.512811000001</c:v>
                </c:pt>
                <c:pt idx="4355">
                  <c:v>42024.514199999998</c:v>
                </c:pt>
                <c:pt idx="4356">
                  <c:v>42024.515589000002</c:v>
                </c:pt>
                <c:pt idx="4357">
                  <c:v>42024.516976999999</c:v>
                </c:pt>
                <c:pt idx="4358">
                  <c:v>42024.518365999997</c:v>
                </c:pt>
                <c:pt idx="4359">
                  <c:v>42024.519755000001</c:v>
                </c:pt>
                <c:pt idx="4360">
                  <c:v>42024.521143999998</c:v>
                </c:pt>
                <c:pt idx="4361">
                  <c:v>42024.522533000003</c:v>
                </c:pt>
                <c:pt idx="4362">
                  <c:v>42024.523922</c:v>
                </c:pt>
                <c:pt idx="4363">
                  <c:v>42024.525310999998</c:v>
                </c:pt>
                <c:pt idx="4364">
                  <c:v>42024.526700000002</c:v>
                </c:pt>
                <c:pt idx="4365">
                  <c:v>42024.528087999999</c:v>
                </c:pt>
                <c:pt idx="4366">
                  <c:v>42024.529476000003</c:v>
                </c:pt>
                <c:pt idx="4367">
                  <c:v>42024.530864</c:v>
                </c:pt>
                <c:pt idx="4368">
                  <c:v>42024.532252999998</c:v>
                </c:pt>
                <c:pt idx="4369">
                  <c:v>42024.533641000002</c:v>
                </c:pt>
                <c:pt idx="4370">
                  <c:v>42024.535029999999</c:v>
                </c:pt>
                <c:pt idx="4371">
                  <c:v>42024.536418999996</c:v>
                </c:pt>
                <c:pt idx="4372">
                  <c:v>42024.537808000001</c:v>
                </c:pt>
                <c:pt idx="4373">
                  <c:v>42024.539196999998</c:v>
                </c:pt>
                <c:pt idx="4374">
                  <c:v>42024.540585000002</c:v>
                </c:pt>
                <c:pt idx="4375">
                  <c:v>42024.541974</c:v>
                </c:pt>
                <c:pt idx="4376">
                  <c:v>42024.543362999997</c:v>
                </c:pt>
                <c:pt idx="4377">
                  <c:v>42024.544752000002</c:v>
                </c:pt>
                <c:pt idx="4378">
                  <c:v>42024.546140999999</c:v>
                </c:pt>
                <c:pt idx="4379">
                  <c:v>42024.547530000003</c:v>
                </c:pt>
                <c:pt idx="4380">
                  <c:v>42024.548919000001</c:v>
                </c:pt>
                <c:pt idx="4381">
                  <c:v>42024.550307999998</c:v>
                </c:pt>
                <c:pt idx="4382">
                  <c:v>42024.551697000003</c:v>
                </c:pt>
                <c:pt idx="4383">
                  <c:v>42024.553086</c:v>
                </c:pt>
                <c:pt idx="4384">
                  <c:v>42024.554474999997</c:v>
                </c:pt>
                <c:pt idx="4385">
                  <c:v>42024.555864000002</c:v>
                </c:pt>
                <c:pt idx="4386">
                  <c:v>42024.557252999999</c:v>
                </c:pt>
                <c:pt idx="4387">
                  <c:v>42024.558642000004</c:v>
                </c:pt>
                <c:pt idx="4388">
                  <c:v>42024.560031000001</c:v>
                </c:pt>
                <c:pt idx="4389">
                  <c:v>42024.561419999998</c:v>
                </c:pt>
                <c:pt idx="4390">
                  <c:v>42024.562809000003</c:v>
                </c:pt>
                <c:pt idx="4391">
                  <c:v>42024.564198</c:v>
                </c:pt>
                <c:pt idx="4392">
                  <c:v>42024.565585999997</c:v>
                </c:pt>
                <c:pt idx="4393">
                  <c:v>42024.566975000002</c:v>
                </c:pt>
                <c:pt idx="4394">
                  <c:v>42024.568363999999</c:v>
                </c:pt>
                <c:pt idx="4395">
                  <c:v>42024.569753000003</c:v>
                </c:pt>
                <c:pt idx="4396">
                  <c:v>42024.571142000001</c:v>
                </c:pt>
                <c:pt idx="4397">
                  <c:v>42024.572530999998</c:v>
                </c:pt>
                <c:pt idx="4398">
                  <c:v>42024.573920000003</c:v>
                </c:pt>
                <c:pt idx="4399">
                  <c:v>42024.575309</c:v>
                </c:pt>
                <c:pt idx="4400">
                  <c:v>42024.576697999997</c:v>
                </c:pt>
                <c:pt idx="4401">
                  <c:v>42024.578087000002</c:v>
                </c:pt>
                <c:pt idx="4402">
                  <c:v>42024.579475999999</c:v>
                </c:pt>
                <c:pt idx="4403">
                  <c:v>42024.580865000004</c:v>
                </c:pt>
                <c:pt idx="4404">
                  <c:v>42024.582254000001</c:v>
                </c:pt>
                <c:pt idx="4405">
                  <c:v>42024.583642999998</c:v>
                </c:pt>
                <c:pt idx="4406">
                  <c:v>42024.585032000003</c:v>
                </c:pt>
                <c:pt idx="4407">
                  <c:v>42024.586421</c:v>
                </c:pt>
                <c:pt idx="4408">
                  <c:v>42024.587809999997</c:v>
                </c:pt>
                <c:pt idx="4409">
                  <c:v>42024.589199000002</c:v>
                </c:pt>
                <c:pt idx="4410">
                  <c:v>42024.590587999999</c:v>
                </c:pt>
                <c:pt idx="4411">
                  <c:v>42024.591976999996</c:v>
                </c:pt>
                <c:pt idx="4412">
                  <c:v>42024.593365000001</c:v>
                </c:pt>
                <c:pt idx="4413">
                  <c:v>42024.594753999998</c:v>
                </c:pt>
                <c:pt idx="4414">
                  <c:v>42024.596143000002</c:v>
                </c:pt>
                <c:pt idx="4415">
                  <c:v>42024.597532</c:v>
                </c:pt>
                <c:pt idx="4416">
                  <c:v>42024.598920999997</c:v>
                </c:pt>
                <c:pt idx="4417">
                  <c:v>42024.600310000002</c:v>
                </c:pt>
                <c:pt idx="4418">
                  <c:v>42024.601698999999</c:v>
                </c:pt>
                <c:pt idx="4419">
                  <c:v>42024.603088000003</c:v>
                </c:pt>
                <c:pt idx="4420">
                  <c:v>42024.604477000001</c:v>
                </c:pt>
                <c:pt idx="4421">
                  <c:v>42024.605865999998</c:v>
                </c:pt>
                <c:pt idx="4422">
                  <c:v>42024.607255000003</c:v>
                </c:pt>
                <c:pt idx="4423">
                  <c:v>42024.608644</c:v>
                </c:pt>
                <c:pt idx="4424">
                  <c:v>42024.610032999997</c:v>
                </c:pt>
                <c:pt idx="4425">
                  <c:v>42024.611422000002</c:v>
                </c:pt>
                <c:pt idx="4426">
                  <c:v>42024.612810999999</c:v>
                </c:pt>
                <c:pt idx="4427">
                  <c:v>42024.614200000004</c:v>
                </c:pt>
                <c:pt idx="4428">
                  <c:v>42024.615589000001</c:v>
                </c:pt>
                <c:pt idx="4429">
                  <c:v>42024.616977999998</c:v>
                </c:pt>
                <c:pt idx="4430">
                  <c:v>42024.618367000003</c:v>
                </c:pt>
                <c:pt idx="4431">
                  <c:v>42024.619755</c:v>
                </c:pt>
                <c:pt idx="4432">
                  <c:v>42024.621143999997</c:v>
                </c:pt>
                <c:pt idx="4433">
                  <c:v>42024.622533000002</c:v>
                </c:pt>
                <c:pt idx="4434">
                  <c:v>42024.623921999999</c:v>
                </c:pt>
                <c:pt idx="4435">
                  <c:v>42024.625311000003</c:v>
                </c:pt>
                <c:pt idx="4436">
                  <c:v>42024.626700000001</c:v>
                </c:pt>
                <c:pt idx="4437">
                  <c:v>42024.628088999998</c:v>
                </c:pt>
                <c:pt idx="4438">
                  <c:v>42024.629478000003</c:v>
                </c:pt>
                <c:pt idx="4439">
                  <c:v>42024.630867</c:v>
                </c:pt>
                <c:pt idx="4440">
                  <c:v>42024.632255999997</c:v>
                </c:pt>
                <c:pt idx="4441">
                  <c:v>42024.633645000002</c:v>
                </c:pt>
                <c:pt idx="4442">
                  <c:v>42024.635033999999</c:v>
                </c:pt>
                <c:pt idx="4443">
                  <c:v>42024.636423000004</c:v>
                </c:pt>
                <c:pt idx="4444">
                  <c:v>42024.637812000001</c:v>
                </c:pt>
                <c:pt idx="4445">
                  <c:v>42024.639200999998</c:v>
                </c:pt>
                <c:pt idx="4446">
                  <c:v>42024.640590000003</c:v>
                </c:pt>
                <c:pt idx="4447">
                  <c:v>42024.641979</c:v>
                </c:pt>
                <c:pt idx="4448">
                  <c:v>42024.643367999997</c:v>
                </c:pt>
                <c:pt idx="4449">
                  <c:v>42024.644757000002</c:v>
                </c:pt>
                <c:pt idx="4450">
                  <c:v>42024.646144999999</c:v>
                </c:pt>
                <c:pt idx="4451">
                  <c:v>42024.647534000003</c:v>
                </c:pt>
                <c:pt idx="4452">
                  <c:v>42024.648923000001</c:v>
                </c:pt>
                <c:pt idx="4453">
                  <c:v>42024.650311999998</c:v>
                </c:pt>
                <c:pt idx="4454">
                  <c:v>42024.651701000003</c:v>
                </c:pt>
                <c:pt idx="4455">
                  <c:v>42024.65309</c:v>
                </c:pt>
                <c:pt idx="4456">
                  <c:v>42024.654478999997</c:v>
                </c:pt>
                <c:pt idx="4457">
                  <c:v>42024.655868000002</c:v>
                </c:pt>
                <c:pt idx="4458">
                  <c:v>42024.657256999999</c:v>
                </c:pt>
                <c:pt idx="4459">
                  <c:v>42024.658646000004</c:v>
                </c:pt>
                <c:pt idx="4460">
                  <c:v>42024.660035000001</c:v>
                </c:pt>
                <c:pt idx="4461">
                  <c:v>42024.661423999998</c:v>
                </c:pt>
                <c:pt idx="4462">
                  <c:v>42024.662813000003</c:v>
                </c:pt>
                <c:pt idx="4463">
                  <c:v>42024.664202</c:v>
                </c:pt>
                <c:pt idx="4464">
                  <c:v>42024.665590999997</c:v>
                </c:pt>
                <c:pt idx="4465">
                  <c:v>42024.666980000002</c:v>
                </c:pt>
                <c:pt idx="4466">
                  <c:v>42024.668368999999</c:v>
                </c:pt>
                <c:pt idx="4467">
                  <c:v>42024.669758000004</c:v>
                </c:pt>
                <c:pt idx="4468">
                  <c:v>42024.671147000001</c:v>
                </c:pt>
                <c:pt idx="4469">
                  <c:v>42024.672535999998</c:v>
                </c:pt>
                <c:pt idx="4470">
                  <c:v>42024.673924000002</c:v>
                </c:pt>
                <c:pt idx="4471">
                  <c:v>42024.675313</c:v>
                </c:pt>
                <c:pt idx="4472">
                  <c:v>42024.676701999997</c:v>
                </c:pt>
                <c:pt idx="4473">
                  <c:v>42024.678091000002</c:v>
                </c:pt>
                <c:pt idx="4474">
                  <c:v>42024.679479999999</c:v>
                </c:pt>
                <c:pt idx="4475">
                  <c:v>42024.680869000003</c:v>
                </c:pt>
                <c:pt idx="4476">
                  <c:v>42024.682258000001</c:v>
                </c:pt>
                <c:pt idx="4477">
                  <c:v>42024.683646999998</c:v>
                </c:pt>
                <c:pt idx="4478">
                  <c:v>42024.685036000003</c:v>
                </c:pt>
                <c:pt idx="4479">
                  <c:v>42024.686425</c:v>
                </c:pt>
                <c:pt idx="4480">
                  <c:v>42024.687813999997</c:v>
                </c:pt>
                <c:pt idx="4481">
                  <c:v>42024.689203000002</c:v>
                </c:pt>
                <c:pt idx="4482">
                  <c:v>42024.690591999999</c:v>
                </c:pt>
                <c:pt idx="4483">
                  <c:v>42024.691981000004</c:v>
                </c:pt>
                <c:pt idx="4484">
                  <c:v>42024.693370000001</c:v>
                </c:pt>
                <c:pt idx="4485">
                  <c:v>42024.694758999998</c:v>
                </c:pt>
                <c:pt idx="4486">
                  <c:v>42024.696148000003</c:v>
                </c:pt>
                <c:pt idx="4487">
                  <c:v>42024.697537</c:v>
                </c:pt>
                <c:pt idx="4488">
                  <c:v>42024.698925999997</c:v>
                </c:pt>
                <c:pt idx="4489">
                  <c:v>42024.700314000002</c:v>
                </c:pt>
                <c:pt idx="4490">
                  <c:v>42024.701702999999</c:v>
                </c:pt>
                <c:pt idx="4491">
                  <c:v>42024.703092000003</c:v>
                </c:pt>
                <c:pt idx="4492">
                  <c:v>42024.704481000001</c:v>
                </c:pt>
                <c:pt idx="4493">
                  <c:v>42024.705869999998</c:v>
                </c:pt>
                <c:pt idx="4494">
                  <c:v>42024.707259000003</c:v>
                </c:pt>
                <c:pt idx="4495">
                  <c:v>42024.708648</c:v>
                </c:pt>
                <c:pt idx="4496">
                  <c:v>42024.710036999997</c:v>
                </c:pt>
                <c:pt idx="4497">
                  <c:v>42024.711426000002</c:v>
                </c:pt>
                <c:pt idx="4498">
                  <c:v>42024.712814999999</c:v>
                </c:pt>
                <c:pt idx="4499">
                  <c:v>42024.714204000004</c:v>
                </c:pt>
                <c:pt idx="4500">
                  <c:v>42024.715593000001</c:v>
                </c:pt>
                <c:pt idx="4501">
                  <c:v>42024.716981999998</c:v>
                </c:pt>
                <c:pt idx="4502">
                  <c:v>42024.718371000003</c:v>
                </c:pt>
                <c:pt idx="4503">
                  <c:v>42024.71976</c:v>
                </c:pt>
                <c:pt idx="4504">
                  <c:v>42024.721148999997</c:v>
                </c:pt>
                <c:pt idx="4505">
                  <c:v>42024.722538000002</c:v>
                </c:pt>
                <c:pt idx="4506">
                  <c:v>42024.723926999999</c:v>
                </c:pt>
                <c:pt idx="4507">
                  <c:v>42024.725315999996</c:v>
                </c:pt>
                <c:pt idx="4508">
                  <c:v>42024.726704000001</c:v>
                </c:pt>
                <c:pt idx="4509">
                  <c:v>42024.728092999998</c:v>
                </c:pt>
                <c:pt idx="4510">
                  <c:v>42024.729482000002</c:v>
                </c:pt>
                <c:pt idx="4511">
                  <c:v>42024.730871</c:v>
                </c:pt>
                <c:pt idx="4512">
                  <c:v>42024.732259999997</c:v>
                </c:pt>
                <c:pt idx="4513">
                  <c:v>42024.733649000002</c:v>
                </c:pt>
                <c:pt idx="4514">
                  <c:v>42024.735037999999</c:v>
                </c:pt>
                <c:pt idx="4515">
                  <c:v>42024.736427000003</c:v>
                </c:pt>
                <c:pt idx="4516">
                  <c:v>42024.737816000001</c:v>
                </c:pt>
                <c:pt idx="4517">
                  <c:v>42024.739204999998</c:v>
                </c:pt>
                <c:pt idx="4518">
                  <c:v>42024.740594000003</c:v>
                </c:pt>
                <c:pt idx="4519">
                  <c:v>42024.741983</c:v>
                </c:pt>
                <c:pt idx="4520">
                  <c:v>42024.743371999997</c:v>
                </c:pt>
                <c:pt idx="4521">
                  <c:v>42024.744761000002</c:v>
                </c:pt>
                <c:pt idx="4522">
                  <c:v>42024.746149999999</c:v>
                </c:pt>
                <c:pt idx="4523">
                  <c:v>42024.747539000004</c:v>
                </c:pt>
                <c:pt idx="4524">
                  <c:v>42024.748928000001</c:v>
                </c:pt>
                <c:pt idx="4525">
                  <c:v>42024.750316999998</c:v>
                </c:pt>
                <c:pt idx="4526">
                  <c:v>42024.751706000003</c:v>
                </c:pt>
                <c:pt idx="4527">
                  <c:v>42024.753095</c:v>
                </c:pt>
                <c:pt idx="4528">
                  <c:v>42024.754482999997</c:v>
                </c:pt>
                <c:pt idx="4529">
                  <c:v>42024.755872000002</c:v>
                </c:pt>
                <c:pt idx="4530">
                  <c:v>42024.757260999999</c:v>
                </c:pt>
                <c:pt idx="4531">
                  <c:v>42024.758650000003</c:v>
                </c:pt>
                <c:pt idx="4532">
                  <c:v>42024.760039000001</c:v>
                </c:pt>
                <c:pt idx="4533">
                  <c:v>42024.761427999998</c:v>
                </c:pt>
                <c:pt idx="4534">
                  <c:v>42024.762817000003</c:v>
                </c:pt>
                <c:pt idx="4535">
                  <c:v>42024.764206</c:v>
                </c:pt>
                <c:pt idx="4536">
                  <c:v>42024.765594999997</c:v>
                </c:pt>
                <c:pt idx="4537">
                  <c:v>42024.766984000002</c:v>
                </c:pt>
                <c:pt idx="4538">
                  <c:v>42024.768372999999</c:v>
                </c:pt>
                <c:pt idx="4539">
                  <c:v>42024.769762000004</c:v>
                </c:pt>
                <c:pt idx="4540">
                  <c:v>42024.771151000001</c:v>
                </c:pt>
                <c:pt idx="4541">
                  <c:v>42024.772539999998</c:v>
                </c:pt>
                <c:pt idx="4542">
                  <c:v>42024.773929000003</c:v>
                </c:pt>
                <c:pt idx="4543">
                  <c:v>42024.775318</c:v>
                </c:pt>
                <c:pt idx="4544">
                  <c:v>42024.776706999997</c:v>
                </c:pt>
                <c:pt idx="4545">
                  <c:v>42024.778096000002</c:v>
                </c:pt>
                <c:pt idx="4546">
                  <c:v>42024.779484999999</c:v>
                </c:pt>
                <c:pt idx="4547">
                  <c:v>42024.780873000003</c:v>
                </c:pt>
                <c:pt idx="4548">
                  <c:v>42024.782262000001</c:v>
                </c:pt>
                <c:pt idx="4549">
                  <c:v>42024.783650999998</c:v>
                </c:pt>
                <c:pt idx="4550">
                  <c:v>42024.785040000002</c:v>
                </c:pt>
                <c:pt idx="4551">
                  <c:v>42024.786429</c:v>
                </c:pt>
                <c:pt idx="4552">
                  <c:v>42024.787817999997</c:v>
                </c:pt>
                <c:pt idx="4553">
                  <c:v>42024.789207000002</c:v>
                </c:pt>
                <c:pt idx="4554">
                  <c:v>42024.790595999999</c:v>
                </c:pt>
                <c:pt idx="4555">
                  <c:v>42024.791985000003</c:v>
                </c:pt>
                <c:pt idx="4556">
                  <c:v>42024.793374000001</c:v>
                </c:pt>
                <c:pt idx="4557">
                  <c:v>42024.794762999998</c:v>
                </c:pt>
                <c:pt idx="4558">
                  <c:v>42024.796152000003</c:v>
                </c:pt>
                <c:pt idx="4559">
                  <c:v>42024.797541</c:v>
                </c:pt>
                <c:pt idx="4560">
                  <c:v>42024.798929999997</c:v>
                </c:pt>
                <c:pt idx="4561">
                  <c:v>42024.800319000002</c:v>
                </c:pt>
                <c:pt idx="4562">
                  <c:v>42024.801707999999</c:v>
                </c:pt>
                <c:pt idx="4563">
                  <c:v>42024.803097000004</c:v>
                </c:pt>
                <c:pt idx="4564">
                  <c:v>42024.804486000001</c:v>
                </c:pt>
                <c:pt idx="4565">
                  <c:v>42024.805874999998</c:v>
                </c:pt>
                <c:pt idx="4566">
                  <c:v>42024.807264000003</c:v>
                </c:pt>
                <c:pt idx="4567">
                  <c:v>42024.808652</c:v>
                </c:pt>
                <c:pt idx="4568">
                  <c:v>42024.810040999997</c:v>
                </c:pt>
                <c:pt idx="4569">
                  <c:v>42024.811430000002</c:v>
                </c:pt>
                <c:pt idx="4570">
                  <c:v>42024.812818999999</c:v>
                </c:pt>
                <c:pt idx="4571">
                  <c:v>42024.814208000003</c:v>
                </c:pt>
                <c:pt idx="4572">
                  <c:v>42024.815597000001</c:v>
                </c:pt>
                <c:pt idx="4573">
                  <c:v>42024.816985999998</c:v>
                </c:pt>
                <c:pt idx="4574">
                  <c:v>42024.818375000003</c:v>
                </c:pt>
                <c:pt idx="4575">
                  <c:v>42024.819764</c:v>
                </c:pt>
                <c:pt idx="4576">
                  <c:v>42024.821152999997</c:v>
                </c:pt>
                <c:pt idx="4577">
                  <c:v>42024.822542000002</c:v>
                </c:pt>
                <c:pt idx="4578">
                  <c:v>42024.823930999999</c:v>
                </c:pt>
                <c:pt idx="4579">
                  <c:v>42024.825320000004</c:v>
                </c:pt>
                <c:pt idx="4580">
                  <c:v>42024.826709000001</c:v>
                </c:pt>
                <c:pt idx="4581">
                  <c:v>42024.828097999998</c:v>
                </c:pt>
                <c:pt idx="4582">
                  <c:v>42024.829487000003</c:v>
                </c:pt>
                <c:pt idx="4583">
                  <c:v>42024.830876</c:v>
                </c:pt>
                <c:pt idx="4584">
                  <c:v>42024.832264999997</c:v>
                </c:pt>
                <c:pt idx="4585">
                  <c:v>42024.833654000002</c:v>
                </c:pt>
                <c:pt idx="4586">
                  <c:v>42024.835041999999</c:v>
                </c:pt>
                <c:pt idx="4587">
                  <c:v>42024.836431000003</c:v>
                </c:pt>
                <c:pt idx="4588">
                  <c:v>42024.837820000001</c:v>
                </c:pt>
                <c:pt idx="4589">
                  <c:v>42024.839208999998</c:v>
                </c:pt>
                <c:pt idx="4590">
                  <c:v>42024.840598000003</c:v>
                </c:pt>
                <c:pt idx="4591">
                  <c:v>42024.841987</c:v>
                </c:pt>
                <c:pt idx="4592">
                  <c:v>42024.843375999997</c:v>
                </c:pt>
                <c:pt idx="4593">
                  <c:v>42024.844765000002</c:v>
                </c:pt>
                <c:pt idx="4594">
                  <c:v>42024.846153999999</c:v>
                </c:pt>
                <c:pt idx="4595">
                  <c:v>42024.847543000003</c:v>
                </c:pt>
                <c:pt idx="4596">
                  <c:v>42024.848932000001</c:v>
                </c:pt>
                <c:pt idx="4597">
                  <c:v>42024.850320999998</c:v>
                </c:pt>
                <c:pt idx="4598">
                  <c:v>42024.851710000003</c:v>
                </c:pt>
                <c:pt idx="4599">
                  <c:v>42024.853099</c:v>
                </c:pt>
                <c:pt idx="4600">
                  <c:v>42024.854487999997</c:v>
                </c:pt>
                <c:pt idx="4601">
                  <c:v>42024.855877000002</c:v>
                </c:pt>
                <c:pt idx="4602">
                  <c:v>42024.857265999999</c:v>
                </c:pt>
                <c:pt idx="4603">
                  <c:v>42024.858655000004</c:v>
                </c:pt>
                <c:pt idx="4604">
                  <c:v>42024.860044000001</c:v>
                </c:pt>
                <c:pt idx="4605">
                  <c:v>42024.861431999998</c:v>
                </c:pt>
                <c:pt idx="4606">
                  <c:v>42024.862821000002</c:v>
                </c:pt>
                <c:pt idx="4607">
                  <c:v>42024.86421</c:v>
                </c:pt>
                <c:pt idx="4608">
                  <c:v>42024.865598999997</c:v>
                </c:pt>
                <c:pt idx="4609">
                  <c:v>42024.866988000002</c:v>
                </c:pt>
                <c:pt idx="4610">
                  <c:v>42024.868376999999</c:v>
                </c:pt>
                <c:pt idx="4611">
                  <c:v>42024.869766000003</c:v>
                </c:pt>
                <c:pt idx="4612">
                  <c:v>42024.871155000001</c:v>
                </c:pt>
                <c:pt idx="4613">
                  <c:v>42024.872543999998</c:v>
                </c:pt>
                <c:pt idx="4614">
                  <c:v>42024.873933000003</c:v>
                </c:pt>
                <c:pt idx="4615">
                  <c:v>42024.875322</c:v>
                </c:pt>
                <c:pt idx="4616">
                  <c:v>42024.876710999997</c:v>
                </c:pt>
                <c:pt idx="4617">
                  <c:v>42024.878100000002</c:v>
                </c:pt>
                <c:pt idx="4618">
                  <c:v>42024.879488999999</c:v>
                </c:pt>
                <c:pt idx="4619">
                  <c:v>42024.880878000004</c:v>
                </c:pt>
                <c:pt idx="4620">
                  <c:v>42024.882267000001</c:v>
                </c:pt>
                <c:pt idx="4621">
                  <c:v>42024.883655999998</c:v>
                </c:pt>
                <c:pt idx="4622">
                  <c:v>42024.885045000003</c:v>
                </c:pt>
                <c:pt idx="4623">
                  <c:v>42024.886434</c:v>
                </c:pt>
                <c:pt idx="4624">
                  <c:v>42024.887822999997</c:v>
                </c:pt>
                <c:pt idx="4625">
                  <c:v>42024.889211000002</c:v>
                </c:pt>
                <c:pt idx="4626">
                  <c:v>42024.890599999999</c:v>
                </c:pt>
                <c:pt idx="4627">
                  <c:v>42024.891989000003</c:v>
                </c:pt>
                <c:pt idx="4628">
                  <c:v>42024.893378000001</c:v>
                </c:pt>
                <c:pt idx="4629">
                  <c:v>42024.894766999998</c:v>
                </c:pt>
                <c:pt idx="4630">
                  <c:v>42024.896156000003</c:v>
                </c:pt>
                <c:pt idx="4631">
                  <c:v>42024.897545</c:v>
                </c:pt>
                <c:pt idx="4632">
                  <c:v>42024.898933999997</c:v>
                </c:pt>
                <c:pt idx="4633">
                  <c:v>42024.900323000002</c:v>
                </c:pt>
                <c:pt idx="4634">
                  <c:v>42024.901711999999</c:v>
                </c:pt>
                <c:pt idx="4635">
                  <c:v>42024.903101000004</c:v>
                </c:pt>
                <c:pt idx="4636">
                  <c:v>42024.904490000001</c:v>
                </c:pt>
                <c:pt idx="4637">
                  <c:v>42024.905878999998</c:v>
                </c:pt>
                <c:pt idx="4638">
                  <c:v>42024.907267000002</c:v>
                </c:pt>
                <c:pt idx="4639">
                  <c:v>42024.908654999999</c:v>
                </c:pt>
                <c:pt idx="4640">
                  <c:v>42024.910043000003</c:v>
                </c:pt>
                <c:pt idx="4641">
                  <c:v>42024.911432000001</c:v>
                </c:pt>
                <c:pt idx="4642">
                  <c:v>42024.912819999998</c:v>
                </c:pt>
                <c:pt idx="4643">
                  <c:v>42024.914209000002</c:v>
                </c:pt>
                <c:pt idx="4644">
                  <c:v>42024.915598</c:v>
                </c:pt>
                <c:pt idx="4645">
                  <c:v>42024.916986999997</c:v>
                </c:pt>
                <c:pt idx="4646">
                  <c:v>42024.918375000001</c:v>
                </c:pt>
                <c:pt idx="4647">
                  <c:v>42024.919763999998</c:v>
                </c:pt>
                <c:pt idx="4648">
                  <c:v>42024.921153000003</c:v>
                </c:pt>
                <c:pt idx="4649">
                  <c:v>42024.922542</c:v>
                </c:pt>
                <c:pt idx="4650">
                  <c:v>42024.923930999998</c:v>
                </c:pt>
                <c:pt idx="4651">
                  <c:v>42024.925320000002</c:v>
                </c:pt>
                <c:pt idx="4652">
                  <c:v>42024.926708999999</c:v>
                </c:pt>
                <c:pt idx="4653">
                  <c:v>42024.928097999997</c:v>
                </c:pt>
                <c:pt idx="4654">
                  <c:v>42024.929487000001</c:v>
                </c:pt>
                <c:pt idx="4655">
                  <c:v>42024.930875999999</c:v>
                </c:pt>
                <c:pt idx="4656">
                  <c:v>42024.932265000003</c:v>
                </c:pt>
                <c:pt idx="4657">
                  <c:v>42024.933654</c:v>
                </c:pt>
                <c:pt idx="4658">
                  <c:v>42024.935042999998</c:v>
                </c:pt>
                <c:pt idx="4659">
                  <c:v>42024.936432000002</c:v>
                </c:pt>
                <c:pt idx="4660">
                  <c:v>42024.937819999999</c:v>
                </c:pt>
                <c:pt idx="4661">
                  <c:v>42024.939208999996</c:v>
                </c:pt>
                <c:pt idx="4662">
                  <c:v>42024.940598000001</c:v>
                </c:pt>
                <c:pt idx="4663">
                  <c:v>42024.941986999998</c:v>
                </c:pt>
                <c:pt idx="4664">
                  <c:v>42024.943376000003</c:v>
                </c:pt>
                <c:pt idx="4665">
                  <c:v>42024.944765</c:v>
                </c:pt>
                <c:pt idx="4666">
                  <c:v>42024.946153999997</c:v>
                </c:pt>
                <c:pt idx="4667">
                  <c:v>42024.947543000002</c:v>
                </c:pt>
                <c:pt idx="4668">
                  <c:v>42024.948931999999</c:v>
                </c:pt>
                <c:pt idx="4669">
                  <c:v>42024.950320999997</c:v>
                </c:pt>
                <c:pt idx="4670">
                  <c:v>42024.951710000001</c:v>
                </c:pt>
                <c:pt idx="4671">
                  <c:v>42024.953098999998</c:v>
                </c:pt>
                <c:pt idx="4672">
                  <c:v>42024.954488000003</c:v>
                </c:pt>
                <c:pt idx="4673">
                  <c:v>42024.955877</c:v>
                </c:pt>
                <c:pt idx="4674">
                  <c:v>42024.957265999998</c:v>
                </c:pt>
                <c:pt idx="4675">
                  <c:v>42024.958655000002</c:v>
                </c:pt>
                <c:pt idx="4676">
                  <c:v>42024.960043999999</c:v>
                </c:pt>
                <c:pt idx="4677">
                  <c:v>42024.961432999997</c:v>
                </c:pt>
                <c:pt idx="4678">
                  <c:v>42024.962822000001</c:v>
                </c:pt>
                <c:pt idx="4679">
                  <c:v>42024.964209999998</c:v>
                </c:pt>
                <c:pt idx="4680">
                  <c:v>42024.965599000003</c:v>
                </c:pt>
                <c:pt idx="4681">
                  <c:v>42024.966988</c:v>
                </c:pt>
                <c:pt idx="4682">
                  <c:v>42024.968376999997</c:v>
                </c:pt>
                <c:pt idx="4683">
                  <c:v>42024.969766000002</c:v>
                </c:pt>
                <c:pt idx="4684">
                  <c:v>42024.971154999999</c:v>
                </c:pt>
                <c:pt idx="4685">
                  <c:v>42024.972543999997</c:v>
                </c:pt>
                <c:pt idx="4686">
                  <c:v>42024.973933000001</c:v>
                </c:pt>
                <c:pt idx="4687">
                  <c:v>42024.975321999998</c:v>
                </c:pt>
                <c:pt idx="4688">
                  <c:v>42024.976711000003</c:v>
                </c:pt>
                <c:pt idx="4689">
                  <c:v>42024.9781</c:v>
                </c:pt>
                <c:pt idx="4690">
                  <c:v>42024.979488999998</c:v>
                </c:pt>
                <c:pt idx="4691">
                  <c:v>42024.980878000002</c:v>
                </c:pt>
                <c:pt idx="4692">
                  <c:v>42024.982266999999</c:v>
                </c:pt>
                <c:pt idx="4693">
                  <c:v>42024.983655999997</c:v>
                </c:pt>
                <c:pt idx="4694">
                  <c:v>42024.985045000001</c:v>
                </c:pt>
                <c:pt idx="4695">
                  <c:v>42024.986433999999</c:v>
                </c:pt>
                <c:pt idx="4696">
                  <c:v>42024.987823000003</c:v>
                </c:pt>
                <c:pt idx="4697">
                  <c:v>42024.989212</c:v>
                </c:pt>
                <c:pt idx="4698">
                  <c:v>42024.990600999998</c:v>
                </c:pt>
                <c:pt idx="4699">
                  <c:v>42024.991989000002</c:v>
                </c:pt>
                <c:pt idx="4700">
                  <c:v>42024.993377999999</c:v>
                </c:pt>
                <c:pt idx="4701">
                  <c:v>42024.994766999997</c:v>
                </c:pt>
                <c:pt idx="4702">
                  <c:v>42024.996156000001</c:v>
                </c:pt>
                <c:pt idx="4703">
                  <c:v>42024.997544999998</c:v>
                </c:pt>
                <c:pt idx="4704">
                  <c:v>42024.998934000003</c:v>
                </c:pt>
                <c:pt idx="4705">
                  <c:v>42025.000323</c:v>
                </c:pt>
                <c:pt idx="4706">
                  <c:v>42025.001711999997</c:v>
                </c:pt>
                <c:pt idx="4707">
                  <c:v>42025.003101000002</c:v>
                </c:pt>
                <c:pt idx="4708">
                  <c:v>42025.004489999999</c:v>
                </c:pt>
                <c:pt idx="4709">
                  <c:v>42025.005878999997</c:v>
                </c:pt>
                <c:pt idx="4710">
                  <c:v>42025.007268000001</c:v>
                </c:pt>
                <c:pt idx="4711">
                  <c:v>42025.008656999998</c:v>
                </c:pt>
                <c:pt idx="4712">
                  <c:v>42025.010046000003</c:v>
                </c:pt>
                <c:pt idx="4713">
                  <c:v>42025.011435</c:v>
                </c:pt>
                <c:pt idx="4714">
                  <c:v>42025.012823999998</c:v>
                </c:pt>
                <c:pt idx="4715">
                  <c:v>42025.014213000002</c:v>
                </c:pt>
                <c:pt idx="4716">
                  <c:v>42025.015601999999</c:v>
                </c:pt>
                <c:pt idx="4717">
                  <c:v>42025.016990999997</c:v>
                </c:pt>
                <c:pt idx="4718">
                  <c:v>42025.018379000001</c:v>
                </c:pt>
                <c:pt idx="4719">
                  <c:v>42025.019767999998</c:v>
                </c:pt>
                <c:pt idx="4720">
                  <c:v>42025.021157000003</c:v>
                </c:pt>
                <c:pt idx="4721">
                  <c:v>42025.022546</c:v>
                </c:pt>
                <c:pt idx="4722">
                  <c:v>42025.023934999997</c:v>
                </c:pt>
                <c:pt idx="4723">
                  <c:v>42025.025324000002</c:v>
                </c:pt>
                <c:pt idx="4724">
                  <c:v>42025.026712999999</c:v>
                </c:pt>
                <c:pt idx="4725">
                  <c:v>42025.028101999997</c:v>
                </c:pt>
                <c:pt idx="4726">
                  <c:v>42025.029491000001</c:v>
                </c:pt>
                <c:pt idx="4727">
                  <c:v>42025.030879999998</c:v>
                </c:pt>
                <c:pt idx="4728">
                  <c:v>42025.032269000003</c:v>
                </c:pt>
                <c:pt idx="4729">
                  <c:v>42025.033658</c:v>
                </c:pt>
                <c:pt idx="4730">
                  <c:v>42025.035046999998</c:v>
                </c:pt>
                <c:pt idx="4731">
                  <c:v>42025.036436000002</c:v>
                </c:pt>
                <c:pt idx="4732">
                  <c:v>42025.037824999999</c:v>
                </c:pt>
                <c:pt idx="4733">
                  <c:v>42025.039213999997</c:v>
                </c:pt>
                <c:pt idx="4734">
                  <c:v>42025.040603000001</c:v>
                </c:pt>
                <c:pt idx="4735">
                  <c:v>42025.041991999999</c:v>
                </c:pt>
                <c:pt idx="4736">
                  <c:v>42025.043381000003</c:v>
                </c:pt>
                <c:pt idx="4737">
                  <c:v>42025.044769</c:v>
                </c:pt>
                <c:pt idx="4738">
                  <c:v>42025.046157999997</c:v>
                </c:pt>
                <c:pt idx="4739">
                  <c:v>42025.047547000002</c:v>
                </c:pt>
                <c:pt idx="4740">
                  <c:v>42025.048935999999</c:v>
                </c:pt>
                <c:pt idx="4741">
                  <c:v>42025.050324999997</c:v>
                </c:pt>
                <c:pt idx="4742">
                  <c:v>42025.051714000001</c:v>
                </c:pt>
                <c:pt idx="4743">
                  <c:v>42025.053102999998</c:v>
                </c:pt>
                <c:pt idx="4744">
                  <c:v>42025.054492000003</c:v>
                </c:pt>
                <c:pt idx="4745">
                  <c:v>42025.055881</c:v>
                </c:pt>
                <c:pt idx="4746">
                  <c:v>42025.057269999998</c:v>
                </c:pt>
                <c:pt idx="4747">
                  <c:v>42025.058659000002</c:v>
                </c:pt>
                <c:pt idx="4748">
                  <c:v>42025.060047999999</c:v>
                </c:pt>
                <c:pt idx="4749">
                  <c:v>42025.061436999997</c:v>
                </c:pt>
                <c:pt idx="4750">
                  <c:v>42025.062826000001</c:v>
                </c:pt>
                <c:pt idx="4751">
                  <c:v>42025.064214999999</c:v>
                </c:pt>
                <c:pt idx="4752">
                  <c:v>42025.065604000003</c:v>
                </c:pt>
                <c:pt idx="4753">
                  <c:v>42025.066993</c:v>
                </c:pt>
                <c:pt idx="4754">
                  <c:v>42025.068381999998</c:v>
                </c:pt>
                <c:pt idx="4755">
                  <c:v>42025.069771000002</c:v>
                </c:pt>
                <c:pt idx="4756">
                  <c:v>42025.07116</c:v>
                </c:pt>
                <c:pt idx="4757">
                  <c:v>42025.072547999996</c:v>
                </c:pt>
                <c:pt idx="4758">
                  <c:v>42025.073937000001</c:v>
                </c:pt>
                <c:pt idx="4759">
                  <c:v>42025.075325999998</c:v>
                </c:pt>
                <c:pt idx="4760">
                  <c:v>42025.076715000003</c:v>
                </c:pt>
                <c:pt idx="4761">
                  <c:v>42025.078104</c:v>
                </c:pt>
                <c:pt idx="4762">
                  <c:v>42025.079492999997</c:v>
                </c:pt>
                <c:pt idx="4763">
                  <c:v>42025.080882000002</c:v>
                </c:pt>
                <c:pt idx="4764">
                  <c:v>42025.082270999999</c:v>
                </c:pt>
                <c:pt idx="4765">
                  <c:v>42025.083659999997</c:v>
                </c:pt>
                <c:pt idx="4766">
                  <c:v>42025.085049000001</c:v>
                </c:pt>
                <c:pt idx="4767">
                  <c:v>42025.086437999998</c:v>
                </c:pt>
                <c:pt idx="4768">
                  <c:v>42025.087827000003</c:v>
                </c:pt>
                <c:pt idx="4769">
                  <c:v>42025.089216</c:v>
                </c:pt>
                <c:pt idx="4770">
                  <c:v>42025.090604999998</c:v>
                </c:pt>
                <c:pt idx="4771">
                  <c:v>42025.091994000002</c:v>
                </c:pt>
                <c:pt idx="4772">
                  <c:v>42025.093382999999</c:v>
                </c:pt>
                <c:pt idx="4773">
                  <c:v>42025.094771999997</c:v>
                </c:pt>
                <c:pt idx="4774">
                  <c:v>42025.096161000001</c:v>
                </c:pt>
                <c:pt idx="4775">
                  <c:v>42025.097549999999</c:v>
                </c:pt>
                <c:pt idx="4776">
                  <c:v>42025.098938000003</c:v>
                </c:pt>
                <c:pt idx="4777">
                  <c:v>42025.100327</c:v>
                </c:pt>
                <c:pt idx="4778">
                  <c:v>42025.101715999997</c:v>
                </c:pt>
                <c:pt idx="4779">
                  <c:v>42025.103105000002</c:v>
                </c:pt>
                <c:pt idx="4780">
                  <c:v>42025.104493999999</c:v>
                </c:pt>
                <c:pt idx="4781">
                  <c:v>42025.105882999997</c:v>
                </c:pt>
                <c:pt idx="4782">
                  <c:v>42025.107272000001</c:v>
                </c:pt>
                <c:pt idx="4783">
                  <c:v>42025.108660999998</c:v>
                </c:pt>
                <c:pt idx="4784">
                  <c:v>42025.110050000003</c:v>
                </c:pt>
                <c:pt idx="4785">
                  <c:v>42025.111439</c:v>
                </c:pt>
                <c:pt idx="4786">
                  <c:v>42025.112827999998</c:v>
                </c:pt>
                <c:pt idx="4787">
                  <c:v>42025.114217000002</c:v>
                </c:pt>
                <c:pt idx="4788">
                  <c:v>42025.115605999999</c:v>
                </c:pt>
                <c:pt idx="4789">
                  <c:v>42025.116994999997</c:v>
                </c:pt>
                <c:pt idx="4790">
                  <c:v>42025.118384000001</c:v>
                </c:pt>
                <c:pt idx="4791">
                  <c:v>42025.119772999999</c:v>
                </c:pt>
                <c:pt idx="4792">
                  <c:v>42025.121162000003</c:v>
                </c:pt>
                <c:pt idx="4793">
                  <c:v>42025.122551</c:v>
                </c:pt>
                <c:pt idx="4794">
                  <c:v>42025.123939999998</c:v>
                </c:pt>
                <c:pt idx="4795">
                  <c:v>42025.125329000002</c:v>
                </c:pt>
                <c:pt idx="4796">
                  <c:v>42025.126716999999</c:v>
                </c:pt>
                <c:pt idx="4797">
                  <c:v>42025.128105999996</c:v>
                </c:pt>
                <c:pt idx="4798">
                  <c:v>42025.129495000001</c:v>
                </c:pt>
                <c:pt idx="4799">
                  <c:v>42025.130883999998</c:v>
                </c:pt>
                <c:pt idx="4800">
                  <c:v>42025.132273000003</c:v>
                </c:pt>
                <c:pt idx="4801">
                  <c:v>42025.133662</c:v>
                </c:pt>
                <c:pt idx="4802">
                  <c:v>42025.135050999997</c:v>
                </c:pt>
                <c:pt idx="4803">
                  <c:v>42025.136440000002</c:v>
                </c:pt>
                <c:pt idx="4804">
                  <c:v>42025.137828999999</c:v>
                </c:pt>
                <c:pt idx="4805">
                  <c:v>42025.139217999997</c:v>
                </c:pt>
                <c:pt idx="4806">
                  <c:v>42025.140607000001</c:v>
                </c:pt>
                <c:pt idx="4807">
                  <c:v>42025.141995999998</c:v>
                </c:pt>
                <c:pt idx="4808">
                  <c:v>42025.143385000003</c:v>
                </c:pt>
                <c:pt idx="4809">
                  <c:v>42025.144774</c:v>
                </c:pt>
                <c:pt idx="4810">
                  <c:v>42025.146162999998</c:v>
                </c:pt>
                <c:pt idx="4811">
                  <c:v>42025.147552000002</c:v>
                </c:pt>
                <c:pt idx="4812">
                  <c:v>42025.148940999999</c:v>
                </c:pt>
                <c:pt idx="4813">
                  <c:v>42025.150329999997</c:v>
                </c:pt>
                <c:pt idx="4814">
                  <c:v>42025.151719000001</c:v>
                </c:pt>
                <c:pt idx="4815">
                  <c:v>42025.153106999998</c:v>
                </c:pt>
                <c:pt idx="4816">
                  <c:v>42025.154496000003</c:v>
                </c:pt>
                <c:pt idx="4817">
                  <c:v>42025.155885</c:v>
                </c:pt>
                <c:pt idx="4818">
                  <c:v>42025.157273999997</c:v>
                </c:pt>
                <c:pt idx="4819">
                  <c:v>42025.158663000002</c:v>
                </c:pt>
                <c:pt idx="4820">
                  <c:v>42025.160051999999</c:v>
                </c:pt>
                <c:pt idx="4821">
                  <c:v>42025.161440999997</c:v>
                </c:pt>
                <c:pt idx="4822">
                  <c:v>42025.162830000001</c:v>
                </c:pt>
                <c:pt idx="4823">
                  <c:v>42025.164218999998</c:v>
                </c:pt>
                <c:pt idx="4824">
                  <c:v>42025.165608000003</c:v>
                </c:pt>
                <c:pt idx="4825">
                  <c:v>42025.166997</c:v>
                </c:pt>
                <c:pt idx="4826">
                  <c:v>42025.168385999998</c:v>
                </c:pt>
                <c:pt idx="4827">
                  <c:v>42025.169775000002</c:v>
                </c:pt>
                <c:pt idx="4828">
                  <c:v>42025.171163999999</c:v>
                </c:pt>
                <c:pt idx="4829">
                  <c:v>42025.172552999997</c:v>
                </c:pt>
                <c:pt idx="4830">
                  <c:v>42025.173942000001</c:v>
                </c:pt>
                <c:pt idx="4831">
                  <c:v>42025.175330999999</c:v>
                </c:pt>
                <c:pt idx="4832">
                  <c:v>42025.176720000003</c:v>
                </c:pt>
                <c:pt idx="4833">
                  <c:v>42025.178109</c:v>
                </c:pt>
                <c:pt idx="4834">
                  <c:v>42025.179496999997</c:v>
                </c:pt>
                <c:pt idx="4835">
                  <c:v>42025.180886000002</c:v>
                </c:pt>
                <c:pt idx="4836">
                  <c:v>42025.182274999999</c:v>
                </c:pt>
                <c:pt idx="4837">
                  <c:v>42025.183663999996</c:v>
                </c:pt>
                <c:pt idx="4838">
                  <c:v>42025.185053000001</c:v>
                </c:pt>
                <c:pt idx="4839">
                  <c:v>42025.186441999998</c:v>
                </c:pt>
                <c:pt idx="4840">
                  <c:v>42025.187831000003</c:v>
                </c:pt>
                <c:pt idx="4841">
                  <c:v>42025.18922</c:v>
                </c:pt>
                <c:pt idx="4842">
                  <c:v>42025.190608999997</c:v>
                </c:pt>
                <c:pt idx="4843">
                  <c:v>42025.191998000002</c:v>
                </c:pt>
                <c:pt idx="4844">
                  <c:v>42025.193386999999</c:v>
                </c:pt>
                <c:pt idx="4845">
                  <c:v>42025.194775999997</c:v>
                </c:pt>
                <c:pt idx="4846">
                  <c:v>42025.196165000001</c:v>
                </c:pt>
                <c:pt idx="4847">
                  <c:v>42025.197553999998</c:v>
                </c:pt>
                <c:pt idx="4848">
                  <c:v>42025.198943000003</c:v>
                </c:pt>
                <c:pt idx="4849">
                  <c:v>42025.200332</c:v>
                </c:pt>
                <c:pt idx="4850">
                  <c:v>42025.201720999998</c:v>
                </c:pt>
                <c:pt idx="4851">
                  <c:v>42025.203110000002</c:v>
                </c:pt>
                <c:pt idx="4852">
                  <c:v>42025.204498999999</c:v>
                </c:pt>
                <c:pt idx="4853">
                  <c:v>42025.205887999997</c:v>
                </c:pt>
                <c:pt idx="4854">
                  <c:v>42025.207276000001</c:v>
                </c:pt>
                <c:pt idx="4855">
                  <c:v>42025.208664999998</c:v>
                </c:pt>
                <c:pt idx="4856">
                  <c:v>42025.210054000003</c:v>
                </c:pt>
                <c:pt idx="4857">
                  <c:v>42025.211443</c:v>
                </c:pt>
                <c:pt idx="4858">
                  <c:v>42025.212831999997</c:v>
                </c:pt>
                <c:pt idx="4859">
                  <c:v>42025.214221000002</c:v>
                </c:pt>
                <c:pt idx="4860">
                  <c:v>42025.215609999999</c:v>
                </c:pt>
                <c:pt idx="4861">
                  <c:v>42025.216998999997</c:v>
                </c:pt>
                <c:pt idx="4862">
                  <c:v>42025.218388000001</c:v>
                </c:pt>
                <c:pt idx="4863">
                  <c:v>42025.219776999998</c:v>
                </c:pt>
                <c:pt idx="4864">
                  <c:v>42025.221166000003</c:v>
                </c:pt>
                <c:pt idx="4865">
                  <c:v>42025.222555</c:v>
                </c:pt>
                <c:pt idx="4866">
                  <c:v>42025.223943999998</c:v>
                </c:pt>
                <c:pt idx="4867">
                  <c:v>42025.225333000002</c:v>
                </c:pt>
                <c:pt idx="4868">
                  <c:v>42025.226721999999</c:v>
                </c:pt>
                <c:pt idx="4869">
                  <c:v>42025.228110999997</c:v>
                </c:pt>
                <c:pt idx="4870">
                  <c:v>42025.229500000001</c:v>
                </c:pt>
                <c:pt idx="4871">
                  <c:v>42025.230888999999</c:v>
                </c:pt>
                <c:pt idx="4872">
                  <c:v>42025.232278000003</c:v>
                </c:pt>
                <c:pt idx="4873">
                  <c:v>42025.233666</c:v>
                </c:pt>
                <c:pt idx="4874">
                  <c:v>42025.235054999997</c:v>
                </c:pt>
                <c:pt idx="4875">
                  <c:v>42025.236444000002</c:v>
                </c:pt>
                <c:pt idx="4876">
                  <c:v>42025.237832999999</c:v>
                </c:pt>
                <c:pt idx="4877">
                  <c:v>42025.239221999997</c:v>
                </c:pt>
                <c:pt idx="4878">
                  <c:v>42025.240611000001</c:v>
                </c:pt>
                <c:pt idx="4879">
                  <c:v>42025.241999999998</c:v>
                </c:pt>
                <c:pt idx="4880">
                  <c:v>42025.243389000003</c:v>
                </c:pt>
                <c:pt idx="4881">
                  <c:v>42025.244778</c:v>
                </c:pt>
                <c:pt idx="4882">
                  <c:v>42025.246166999998</c:v>
                </c:pt>
                <c:pt idx="4883">
                  <c:v>42025.247556000002</c:v>
                </c:pt>
                <c:pt idx="4884">
                  <c:v>42025.248944999999</c:v>
                </c:pt>
                <c:pt idx="4885">
                  <c:v>42025.250333999997</c:v>
                </c:pt>
                <c:pt idx="4886">
                  <c:v>42025.251723000001</c:v>
                </c:pt>
                <c:pt idx="4887">
                  <c:v>42025.253111999999</c:v>
                </c:pt>
                <c:pt idx="4888">
                  <c:v>42025.254501000003</c:v>
                </c:pt>
                <c:pt idx="4889">
                  <c:v>42025.25589</c:v>
                </c:pt>
                <c:pt idx="4890">
                  <c:v>42025.257278999998</c:v>
                </c:pt>
                <c:pt idx="4891">
                  <c:v>42025.258668000002</c:v>
                </c:pt>
                <c:pt idx="4892">
                  <c:v>42025.260055999999</c:v>
                </c:pt>
                <c:pt idx="4893">
                  <c:v>42025.261444999996</c:v>
                </c:pt>
                <c:pt idx="4894">
                  <c:v>42025.262834000001</c:v>
                </c:pt>
                <c:pt idx="4895">
                  <c:v>42025.264222999998</c:v>
                </c:pt>
                <c:pt idx="4896">
                  <c:v>42025.265612000003</c:v>
                </c:pt>
                <c:pt idx="4897">
                  <c:v>42025.267001</c:v>
                </c:pt>
                <c:pt idx="4898">
                  <c:v>42025.268389999997</c:v>
                </c:pt>
                <c:pt idx="4899">
                  <c:v>42025.269779000002</c:v>
                </c:pt>
                <c:pt idx="4900">
                  <c:v>42025.271167999999</c:v>
                </c:pt>
                <c:pt idx="4901">
                  <c:v>42025.272556999997</c:v>
                </c:pt>
                <c:pt idx="4902">
                  <c:v>42025.273946000001</c:v>
                </c:pt>
                <c:pt idx="4903">
                  <c:v>42025.275334999998</c:v>
                </c:pt>
                <c:pt idx="4904">
                  <c:v>42025.276724000003</c:v>
                </c:pt>
                <c:pt idx="4905">
                  <c:v>42025.278113</c:v>
                </c:pt>
                <c:pt idx="4906">
                  <c:v>42025.279501999998</c:v>
                </c:pt>
                <c:pt idx="4907">
                  <c:v>42025.280891000002</c:v>
                </c:pt>
                <c:pt idx="4908">
                  <c:v>42025.282279999999</c:v>
                </c:pt>
                <c:pt idx="4909">
                  <c:v>42025.283668999997</c:v>
                </c:pt>
                <c:pt idx="4910">
                  <c:v>42025.285058000001</c:v>
                </c:pt>
                <c:pt idx="4911">
                  <c:v>42025.286445999998</c:v>
                </c:pt>
                <c:pt idx="4912">
                  <c:v>42025.287834000002</c:v>
                </c:pt>
                <c:pt idx="4913">
                  <c:v>42025.289221999999</c:v>
                </c:pt>
                <c:pt idx="4914">
                  <c:v>42025.290609999996</c:v>
                </c:pt>
                <c:pt idx="4915">
                  <c:v>42025.291999000001</c:v>
                </c:pt>
                <c:pt idx="4916">
                  <c:v>42025.293387999998</c:v>
                </c:pt>
                <c:pt idx="4917">
                  <c:v>42025.294776000002</c:v>
                </c:pt>
                <c:pt idx="4918">
                  <c:v>42025.296165</c:v>
                </c:pt>
                <c:pt idx="4919">
                  <c:v>42025.297553999997</c:v>
                </c:pt>
                <c:pt idx="4920">
                  <c:v>42025.298943000002</c:v>
                </c:pt>
                <c:pt idx="4921">
                  <c:v>42025.300331999999</c:v>
                </c:pt>
                <c:pt idx="4922">
                  <c:v>42025.301721000003</c:v>
                </c:pt>
                <c:pt idx="4923">
                  <c:v>42025.303110000001</c:v>
                </c:pt>
                <c:pt idx="4924">
                  <c:v>42025.304498999998</c:v>
                </c:pt>
                <c:pt idx="4925">
                  <c:v>42025.305887000002</c:v>
                </c:pt>
                <c:pt idx="4926">
                  <c:v>42025.307276</c:v>
                </c:pt>
                <c:pt idx="4927">
                  <c:v>42025.308664999997</c:v>
                </c:pt>
                <c:pt idx="4928">
                  <c:v>42025.310054000001</c:v>
                </c:pt>
                <c:pt idx="4929">
                  <c:v>42025.311442999999</c:v>
                </c:pt>
                <c:pt idx="4930">
                  <c:v>42025.312832000003</c:v>
                </c:pt>
                <c:pt idx="4931">
                  <c:v>42025.314221000001</c:v>
                </c:pt>
                <c:pt idx="4932">
                  <c:v>42025.315609999998</c:v>
                </c:pt>
                <c:pt idx="4933">
                  <c:v>42025.316999000002</c:v>
                </c:pt>
                <c:pt idx="4934">
                  <c:v>42025.318388</c:v>
                </c:pt>
                <c:pt idx="4935">
                  <c:v>42025.319776999997</c:v>
                </c:pt>
                <c:pt idx="4936">
                  <c:v>42025.321166000002</c:v>
                </c:pt>
                <c:pt idx="4937">
                  <c:v>42025.322554999999</c:v>
                </c:pt>
                <c:pt idx="4938">
                  <c:v>42025.323944000003</c:v>
                </c:pt>
                <c:pt idx="4939">
                  <c:v>42025.325333000001</c:v>
                </c:pt>
                <c:pt idx="4940">
                  <c:v>42025.326721999998</c:v>
                </c:pt>
                <c:pt idx="4941">
                  <c:v>42025.328111000003</c:v>
                </c:pt>
                <c:pt idx="4942">
                  <c:v>42025.3295</c:v>
                </c:pt>
                <c:pt idx="4943">
                  <c:v>42025.330888999997</c:v>
                </c:pt>
                <c:pt idx="4944">
                  <c:v>42025.332277000001</c:v>
                </c:pt>
                <c:pt idx="4945">
                  <c:v>42025.333665999999</c:v>
                </c:pt>
                <c:pt idx="4946">
                  <c:v>42025.335055000003</c:v>
                </c:pt>
                <c:pt idx="4947">
                  <c:v>42025.336444</c:v>
                </c:pt>
                <c:pt idx="4948">
                  <c:v>42025.337832999998</c:v>
                </c:pt>
                <c:pt idx="4949">
                  <c:v>42025.339222000002</c:v>
                </c:pt>
                <c:pt idx="4950">
                  <c:v>42025.340611</c:v>
                </c:pt>
                <c:pt idx="4951">
                  <c:v>42025.341999999997</c:v>
                </c:pt>
                <c:pt idx="4952">
                  <c:v>42025.343389000001</c:v>
                </c:pt>
                <c:pt idx="4953">
                  <c:v>42025.344777999999</c:v>
                </c:pt>
                <c:pt idx="4954">
                  <c:v>42025.346167000003</c:v>
                </c:pt>
                <c:pt idx="4955">
                  <c:v>42025.347556000001</c:v>
                </c:pt>
                <c:pt idx="4956">
                  <c:v>42025.348944999998</c:v>
                </c:pt>
                <c:pt idx="4957">
                  <c:v>42025.350334000002</c:v>
                </c:pt>
                <c:pt idx="4958">
                  <c:v>42025.351723</c:v>
                </c:pt>
                <c:pt idx="4959">
                  <c:v>42025.353111999997</c:v>
                </c:pt>
                <c:pt idx="4960">
                  <c:v>42025.354501000002</c:v>
                </c:pt>
                <c:pt idx="4961">
                  <c:v>42025.355889999999</c:v>
                </c:pt>
                <c:pt idx="4962">
                  <c:v>42025.357279000003</c:v>
                </c:pt>
                <c:pt idx="4963">
                  <c:v>42025.358668000001</c:v>
                </c:pt>
                <c:pt idx="4964">
                  <c:v>42025.360055999998</c:v>
                </c:pt>
                <c:pt idx="4965">
                  <c:v>42025.361445000002</c:v>
                </c:pt>
                <c:pt idx="4966">
                  <c:v>42025.362834</c:v>
                </c:pt>
                <c:pt idx="4967">
                  <c:v>42025.364222999997</c:v>
                </c:pt>
                <c:pt idx="4968">
                  <c:v>42025.365612000001</c:v>
                </c:pt>
                <c:pt idx="4969">
                  <c:v>42025.367000999999</c:v>
                </c:pt>
                <c:pt idx="4970">
                  <c:v>42025.368390000003</c:v>
                </c:pt>
                <c:pt idx="4971">
                  <c:v>42025.369779000001</c:v>
                </c:pt>
                <c:pt idx="4972">
                  <c:v>42025.371167999998</c:v>
                </c:pt>
                <c:pt idx="4973">
                  <c:v>42025.372557000002</c:v>
                </c:pt>
                <c:pt idx="4974">
                  <c:v>42025.373946</c:v>
                </c:pt>
                <c:pt idx="4975">
                  <c:v>42025.375334999997</c:v>
                </c:pt>
                <c:pt idx="4976">
                  <c:v>42025.376724000002</c:v>
                </c:pt>
                <c:pt idx="4977">
                  <c:v>42025.378112999999</c:v>
                </c:pt>
                <c:pt idx="4978">
                  <c:v>42025.379502000003</c:v>
                </c:pt>
                <c:pt idx="4979">
                  <c:v>42025.380891000001</c:v>
                </c:pt>
                <c:pt idx="4980">
                  <c:v>42025.382279999998</c:v>
                </c:pt>
                <c:pt idx="4981">
                  <c:v>42025.383669000003</c:v>
                </c:pt>
                <c:pt idx="4982">
                  <c:v>42025.385058</c:v>
                </c:pt>
                <c:pt idx="4983">
                  <c:v>42025.386445999997</c:v>
                </c:pt>
                <c:pt idx="4984">
                  <c:v>42025.387835000001</c:v>
                </c:pt>
                <c:pt idx="4985">
                  <c:v>42025.389223999999</c:v>
                </c:pt>
                <c:pt idx="4986">
                  <c:v>42025.390613000003</c:v>
                </c:pt>
                <c:pt idx="4987">
                  <c:v>42025.392002000001</c:v>
                </c:pt>
                <c:pt idx="4988">
                  <c:v>42025.393390999998</c:v>
                </c:pt>
                <c:pt idx="4989">
                  <c:v>42025.394780000002</c:v>
                </c:pt>
                <c:pt idx="4990">
                  <c:v>42025.396169</c:v>
                </c:pt>
                <c:pt idx="4991">
                  <c:v>42025.397557999997</c:v>
                </c:pt>
                <c:pt idx="4992">
                  <c:v>42025.398947000001</c:v>
                </c:pt>
                <c:pt idx="4993">
                  <c:v>42025.400335999999</c:v>
                </c:pt>
                <c:pt idx="4994">
                  <c:v>42025.401725000003</c:v>
                </c:pt>
                <c:pt idx="4995">
                  <c:v>42025.403114000001</c:v>
                </c:pt>
                <c:pt idx="4996">
                  <c:v>42025.404502999998</c:v>
                </c:pt>
                <c:pt idx="4997">
                  <c:v>42025.405892000002</c:v>
                </c:pt>
                <c:pt idx="4998">
                  <c:v>42025.407281</c:v>
                </c:pt>
                <c:pt idx="4999">
                  <c:v>42025.408669999997</c:v>
                </c:pt>
                <c:pt idx="5000">
                  <c:v>42025.410059000002</c:v>
                </c:pt>
                <c:pt idx="5001">
                  <c:v>42025.411447999999</c:v>
                </c:pt>
                <c:pt idx="5002">
                  <c:v>42025.412836000003</c:v>
                </c:pt>
                <c:pt idx="5003">
                  <c:v>42025.414225</c:v>
                </c:pt>
                <c:pt idx="5004">
                  <c:v>42025.415613999998</c:v>
                </c:pt>
                <c:pt idx="5005">
                  <c:v>42025.417003000002</c:v>
                </c:pt>
                <c:pt idx="5006">
                  <c:v>42025.418392</c:v>
                </c:pt>
                <c:pt idx="5007">
                  <c:v>42025.419780999997</c:v>
                </c:pt>
                <c:pt idx="5008">
                  <c:v>42025.421170000001</c:v>
                </c:pt>
                <c:pt idx="5009">
                  <c:v>42025.422558999999</c:v>
                </c:pt>
                <c:pt idx="5010">
                  <c:v>42025.423948000003</c:v>
                </c:pt>
                <c:pt idx="5011">
                  <c:v>42025.425337000001</c:v>
                </c:pt>
                <c:pt idx="5012">
                  <c:v>42025.426725999998</c:v>
                </c:pt>
                <c:pt idx="5013">
                  <c:v>42025.428115000002</c:v>
                </c:pt>
                <c:pt idx="5014">
                  <c:v>42025.429504</c:v>
                </c:pt>
                <c:pt idx="5015">
                  <c:v>42025.430892999997</c:v>
                </c:pt>
                <c:pt idx="5016">
                  <c:v>42025.432282000002</c:v>
                </c:pt>
                <c:pt idx="5017">
                  <c:v>42025.433670999999</c:v>
                </c:pt>
                <c:pt idx="5018">
                  <c:v>42025.435060000003</c:v>
                </c:pt>
                <c:pt idx="5019">
                  <c:v>42025.436449000001</c:v>
                </c:pt>
                <c:pt idx="5020">
                  <c:v>42025.437837999998</c:v>
                </c:pt>
                <c:pt idx="5021">
                  <c:v>42025.439227000003</c:v>
                </c:pt>
                <c:pt idx="5022">
                  <c:v>42025.440615</c:v>
                </c:pt>
                <c:pt idx="5023">
                  <c:v>42025.442003999997</c:v>
                </c:pt>
                <c:pt idx="5024">
                  <c:v>42025.443393000001</c:v>
                </c:pt>
                <c:pt idx="5025">
                  <c:v>42025.444781999999</c:v>
                </c:pt>
                <c:pt idx="5026">
                  <c:v>42025.446171000003</c:v>
                </c:pt>
                <c:pt idx="5027">
                  <c:v>42025.447560000001</c:v>
                </c:pt>
                <c:pt idx="5028">
                  <c:v>42025.448948999998</c:v>
                </c:pt>
                <c:pt idx="5029">
                  <c:v>42025.450338000002</c:v>
                </c:pt>
                <c:pt idx="5030">
                  <c:v>42025.451727</c:v>
                </c:pt>
                <c:pt idx="5031">
                  <c:v>42025.453115999997</c:v>
                </c:pt>
                <c:pt idx="5032">
                  <c:v>42025.454505000002</c:v>
                </c:pt>
                <c:pt idx="5033">
                  <c:v>42025.455893999999</c:v>
                </c:pt>
                <c:pt idx="5034">
                  <c:v>42025.457283000003</c:v>
                </c:pt>
                <c:pt idx="5035">
                  <c:v>42025.458672000001</c:v>
                </c:pt>
                <c:pt idx="5036">
                  <c:v>42025.460060999998</c:v>
                </c:pt>
                <c:pt idx="5037">
                  <c:v>42025.461450000003</c:v>
                </c:pt>
                <c:pt idx="5038">
                  <c:v>42025.462839</c:v>
                </c:pt>
                <c:pt idx="5039">
                  <c:v>42025.464227999997</c:v>
                </c:pt>
                <c:pt idx="5040">
                  <c:v>42025.465617000002</c:v>
                </c:pt>
                <c:pt idx="5041">
                  <c:v>42025.467004999999</c:v>
                </c:pt>
                <c:pt idx="5042">
                  <c:v>42025.468394000003</c:v>
                </c:pt>
                <c:pt idx="5043">
                  <c:v>42025.469783</c:v>
                </c:pt>
                <c:pt idx="5044">
                  <c:v>42025.471171999998</c:v>
                </c:pt>
                <c:pt idx="5045">
                  <c:v>42025.472561000002</c:v>
                </c:pt>
                <c:pt idx="5046">
                  <c:v>42025.47395</c:v>
                </c:pt>
                <c:pt idx="5047">
                  <c:v>42025.475338999997</c:v>
                </c:pt>
                <c:pt idx="5048">
                  <c:v>42025.476727000001</c:v>
                </c:pt>
                <c:pt idx="5049">
                  <c:v>42025.478115999998</c:v>
                </c:pt>
                <c:pt idx="5050">
                  <c:v>42025.479505000003</c:v>
                </c:pt>
                <c:pt idx="5051">
                  <c:v>42025.480893</c:v>
                </c:pt>
                <c:pt idx="5052">
                  <c:v>42025.482281999997</c:v>
                </c:pt>
                <c:pt idx="5053">
                  <c:v>42025.483671000002</c:v>
                </c:pt>
                <c:pt idx="5054">
                  <c:v>42025.485059999999</c:v>
                </c:pt>
                <c:pt idx="5055">
                  <c:v>42025.486449000004</c:v>
                </c:pt>
                <c:pt idx="5056">
                  <c:v>42025.487838000001</c:v>
                </c:pt>
                <c:pt idx="5057">
                  <c:v>42025.489226999998</c:v>
                </c:pt>
                <c:pt idx="5058">
                  <c:v>42025.490616000003</c:v>
                </c:pt>
                <c:pt idx="5059">
                  <c:v>42025.492004</c:v>
                </c:pt>
                <c:pt idx="5060">
                  <c:v>42025.493392999997</c:v>
                </c:pt>
                <c:pt idx="5061">
                  <c:v>42025.494782000002</c:v>
                </c:pt>
                <c:pt idx="5062">
                  <c:v>42025.496170999999</c:v>
                </c:pt>
                <c:pt idx="5063">
                  <c:v>42025.497560000003</c:v>
                </c:pt>
                <c:pt idx="5064">
                  <c:v>42025.498949000001</c:v>
                </c:pt>
                <c:pt idx="5065">
                  <c:v>42025.500337999998</c:v>
                </c:pt>
                <c:pt idx="5066">
                  <c:v>42025.501727000003</c:v>
                </c:pt>
                <c:pt idx="5067">
                  <c:v>42025.503116</c:v>
                </c:pt>
                <c:pt idx="5068">
                  <c:v>42025.504504999997</c:v>
                </c:pt>
                <c:pt idx="5069">
                  <c:v>42025.505894000002</c:v>
                </c:pt>
                <c:pt idx="5070">
                  <c:v>42025.507282999999</c:v>
                </c:pt>
                <c:pt idx="5071">
                  <c:v>42025.508672000004</c:v>
                </c:pt>
                <c:pt idx="5072">
                  <c:v>42025.510061000001</c:v>
                </c:pt>
                <c:pt idx="5073">
                  <c:v>42025.511449999998</c:v>
                </c:pt>
                <c:pt idx="5074">
                  <c:v>42025.512839000003</c:v>
                </c:pt>
                <c:pt idx="5075">
                  <c:v>42025.514228</c:v>
                </c:pt>
                <c:pt idx="5076">
                  <c:v>42025.515616999997</c:v>
                </c:pt>
                <c:pt idx="5077">
                  <c:v>42025.517006000002</c:v>
                </c:pt>
                <c:pt idx="5078">
                  <c:v>42025.518393999999</c:v>
                </c:pt>
                <c:pt idx="5079">
                  <c:v>42025.519783000003</c:v>
                </c:pt>
                <c:pt idx="5080">
                  <c:v>42025.521172000001</c:v>
                </c:pt>
                <c:pt idx="5081">
                  <c:v>42025.522560999998</c:v>
                </c:pt>
                <c:pt idx="5082">
                  <c:v>42025.523950000003</c:v>
                </c:pt>
                <c:pt idx="5083">
                  <c:v>42025.525339</c:v>
                </c:pt>
                <c:pt idx="5084">
                  <c:v>42025.526727999997</c:v>
                </c:pt>
                <c:pt idx="5085">
                  <c:v>42025.528117000002</c:v>
                </c:pt>
                <c:pt idx="5086">
                  <c:v>42025.529505999999</c:v>
                </c:pt>
                <c:pt idx="5087">
                  <c:v>42025.530895000004</c:v>
                </c:pt>
                <c:pt idx="5088">
                  <c:v>42025.532284000001</c:v>
                </c:pt>
                <c:pt idx="5089">
                  <c:v>42025.533672999998</c:v>
                </c:pt>
                <c:pt idx="5090">
                  <c:v>42025.535062000003</c:v>
                </c:pt>
                <c:pt idx="5091">
                  <c:v>42025.536451</c:v>
                </c:pt>
                <c:pt idx="5092">
                  <c:v>42025.537839999997</c:v>
                </c:pt>
                <c:pt idx="5093">
                  <c:v>42025.539229000002</c:v>
                </c:pt>
                <c:pt idx="5094">
                  <c:v>42025.540617999999</c:v>
                </c:pt>
                <c:pt idx="5095">
                  <c:v>42025.542006999996</c:v>
                </c:pt>
                <c:pt idx="5096">
                  <c:v>42025.543396000001</c:v>
                </c:pt>
                <c:pt idx="5097">
                  <c:v>42025.544783999998</c:v>
                </c:pt>
                <c:pt idx="5098">
                  <c:v>42025.546173000002</c:v>
                </c:pt>
                <c:pt idx="5099">
                  <c:v>42025.547562</c:v>
                </c:pt>
                <c:pt idx="5100">
                  <c:v>42025.548950999997</c:v>
                </c:pt>
                <c:pt idx="5101">
                  <c:v>42025.550340000002</c:v>
                </c:pt>
                <c:pt idx="5102">
                  <c:v>42025.551728999999</c:v>
                </c:pt>
                <c:pt idx="5103">
                  <c:v>42025.553118000003</c:v>
                </c:pt>
                <c:pt idx="5104">
                  <c:v>42025.554507000001</c:v>
                </c:pt>
                <c:pt idx="5105">
                  <c:v>42025.555895999998</c:v>
                </c:pt>
                <c:pt idx="5106">
                  <c:v>42025.557285000003</c:v>
                </c:pt>
                <c:pt idx="5107">
                  <c:v>42025.558674</c:v>
                </c:pt>
                <c:pt idx="5108">
                  <c:v>42025.560062999997</c:v>
                </c:pt>
                <c:pt idx="5109">
                  <c:v>42025.561452000002</c:v>
                </c:pt>
                <c:pt idx="5110">
                  <c:v>42025.562840999999</c:v>
                </c:pt>
                <c:pt idx="5111">
                  <c:v>42025.564230000004</c:v>
                </c:pt>
                <c:pt idx="5112">
                  <c:v>42025.565619000001</c:v>
                </c:pt>
                <c:pt idx="5113">
                  <c:v>42025.567007999998</c:v>
                </c:pt>
                <c:pt idx="5114">
                  <c:v>42025.568397000003</c:v>
                </c:pt>
                <c:pt idx="5115">
                  <c:v>42025.569786</c:v>
                </c:pt>
                <c:pt idx="5116">
                  <c:v>42025.571174999997</c:v>
                </c:pt>
                <c:pt idx="5117">
                  <c:v>42025.572563000002</c:v>
                </c:pt>
                <c:pt idx="5118">
                  <c:v>42025.573951999999</c:v>
                </c:pt>
                <c:pt idx="5119">
                  <c:v>42025.575341000003</c:v>
                </c:pt>
                <c:pt idx="5120">
                  <c:v>42025.576730000001</c:v>
                </c:pt>
                <c:pt idx="5121">
                  <c:v>42025.578118999998</c:v>
                </c:pt>
                <c:pt idx="5122">
                  <c:v>42025.579508000003</c:v>
                </c:pt>
                <c:pt idx="5123">
                  <c:v>42025.580897</c:v>
                </c:pt>
                <c:pt idx="5124">
                  <c:v>42025.582285999997</c:v>
                </c:pt>
                <c:pt idx="5125">
                  <c:v>42025.583675000002</c:v>
                </c:pt>
                <c:pt idx="5126">
                  <c:v>42025.585063999999</c:v>
                </c:pt>
                <c:pt idx="5127">
                  <c:v>42025.586453000004</c:v>
                </c:pt>
                <c:pt idx="5128">
                  <c:v>42025.587842000001</c:v>
                </c:pt>
                <c:pt idx="5129">
                  <c:v>42025.589230999998</c:v>
                </c:pt>
                <c:pt idx="5130">
                  <c:v>42025.590620000003</c:v>
                </c:pt>
                <c:pt idx="5131">
                  <c:v>42025.592009</c:v>
                </c:pt>
                <c:pt idx="5132">
                  <c:v>42025.593397999997</c:v>
                </c:pt>
                <c:pt idx="5133">
                  <c:v>42025.594787000002</c:v>
                </c:pt>
                <c:pt idx="5134">
                  <c:v>42025.596175999999</c:v>
                </c:pt>
                <c:pt idx="5135">
                  <c:v>42025.597564999996</c:v>
                </c:pt>
                <c:pt idx="5136">
                  <c:v>42025.598953000001</c:v>
                </c:pt>
                <c:pt idx="5137">
                  <c:v>42025.600341999998</c:v>
                </c:pt>
                <c:pt idx="5138">
                  <c:v>42025.601731000002</c:v>
                </c:pt>
                <c:pt idx="5139">
                  <c:v>42025.60312</c:v>
                </c:pt>
                <c:pt idx="5140">
                  <c:v>42025.604508999997</c:v>
                </c:pt>
                <c:pt idx="5141">
                  <c:v>42025.605898000002</c:v>
                </c:pt>
                <c:pt idx="5142">
                  <c:v>42025.607286999999</c:v>
                </c:pt>
                <c:pt idx="5143">
                  <c:v>42025.608676000003</c:v>
                </c:pt>
                <c:pt idx="5144">
                  <c:v>42025.610065000001</c:v>
                </c:pt>
                <c:pt idx="5145">
                  <c:v>42025.611453999998</c:v>
                </c:pt>
                <c:pt idx="5146">
                  <c:v>42025.612843000003</c:v>
                </c:pt>
                <c:pt idx="5147">
                  <c:v>42025.614232</c:v>
                </c:pt>
                <c:pt idx="5148">
                  <c:v>42025.615620999997</c:v>
                </c:pt>
                <c:pt idx="5149">
                  <c:v>42025.617010000002</c:v>
                </c:pt>
                <c:pt idx="5150">
                  <c:v>42025.618398999999</c:v>
                </c:pt>
                <c:pt idx="5151">
                  <c:v>42025.619788000004</c:v>
                </c:pt>
                <c:pt idx="5152">
                  <c:v>42025.621177000001</c:v>
                </c:pt>
                <c:pt idx="5153">
                  <c:v>42025.622565999998</c:v>
                </c:pt>
                <c:pt idx="5154">
                  <c:v>42025.623955000003</c:v>
                </c:pt>
                <c:pt idx="5155">
                  <c:v>42025.625344</c:v>
                </c:pt>
                <c:pt idx="5156">
                  <c:v>42025.626731999997</c:v>
                </c:pt>
                <c:pt idx="5157">
                  <c:v>42025.628121000002</c:v>
                </c:pt>
                <c:pt idx="5158">
                  <c:v>42025.629509999999</c:v>
                </c:pt>
                <c:pt idx="5159">
                  <c:v>42025.630899000003</c:v>
                </c:pt>
                <c:pt idx="5160">
                  <c:v>42025.632288000001</c:v>
                </c:pt>
                <c:pt idx="5161">
                  <c:v>42025.633676999998</c:v>
                </c:pt>
                <c:pt idx="5162">
                  <c:v>42025.635066000003</c:v>
                </c:pt>
                <c:pt idx="5163">
                  <c:v>42025.636455</c:v>
                </c:pt>
                <c:pt idx="5164">
                  <c:v>42025.637843999997</c:v>
                </c:pt>
                <c:pt idx="5165">
                  <c:v>42025.639233000002</c:v>
                </c:pt>
                <c:pt idx="5166">
                  <c:v>42025.640621999999</c:v>
                </c:pt>
                <c:pt idx="5167">
                  <c:v>42025.642011000004</c:v>
                </c:pt>
                <c:pt idx="5168">
                  <c:v>42025.643400000001</c:v>
                </c:pt>
                <c:pt idx="5169">
                  <c:v>42025.644788999998</c:v>
                </c:pt>
                <c:pt idx="5170">
                  <c:v>42025.646178000003</c:v>
                </c:pt>
                <c:pt idx="5171">
                  <c:v>42025.647567</c:v>
                </c:pt>
                <c:pt idx="5172">
                  <c:v>42025.648955999997</c:v>
                </c:pt>
                <c:pt idx="5173">
                  <c:v>42025.650345000002</c:v>
                </c:pt>
                <c:pt idx="5174">
                  <c:v>42025.651733999999</c:v>
                </c:pt>
                <c:pt idx="5175">
                  <c:v>42025.653122000003</c:v>
                </c:pt>
                <c:pt idx="5176">
                  <c:v>42025.654511000001</c:v>
                </c:pt>
                <c:pt idx="5177">
                  <c:v>42025.655899999998</c:v>
                </c:pt>
                <c:pt idx="5178">
                  <c:v>42025.657289000002</c:v>
                </c:pt>
                <c:pt idx="5179">
                  <c:v>42025.658678</c:v>
                </c:pt>
                <c:pt idx="5180">
                  <c:v>42025.660066999997</c:v>
                </c:pt>
                <c:pt idx="5181">
                  <c:v>42025.661456000002</c:v>
                </c:pt>
                <c:pt idx="5182">
                  <c:v>42025.662844999999</c:v>
                </c:pt>
                <c:pt idx="5183">
                  <c:v>42025.664234000003</c:v>
                </c:pt>
                <c:pt idx="5184">
                  <c:v>42025.665623000001</c:v>
                </c:pt>
                <c:pt idx="5185">
                  <c:v>42025.667011999998</c:v>
                </c:pt>
                <c:pt idx="5186">
                  <c:v>42025.668401000003</c:v>
                </c:pt>
                <c:pt idx="5187">
                  <c:v>42025.66979</c:v>
                </c:pt>
                <c:pt idx="5188">
                  <c:v>42025.671178999997</c:v>
                </c:pt>
                <c:pt idx="5189">
                  <c:v>42025.672568000002</c:v>
                </c:pt>
                <c:pt idx="5190">
                  <c:v>42025.673956999999</c:v>
                </c:pt>
                <c:pt idx="5191">
                  <c:v>42025.675346000004</c:v>
                </c:pt>
                <c:pt idx="5192">
                  <c:v>42025.676735000001</c:v>
                </c:pt>
                <c:pt idx="5193">
                  <c:v>42025.678123999998</c:v>
                </c:pt>
                <c:pt idx="5194">
                  <c:v>42025.679512000002</c:v>
                </c:pt>
                <c:pt idx="5195">
                  <c:v>42025.680901</c:v>
                </c:pt>
                <c:pt idx="5196">
                  <c:v>42025.682289999997</c:v>
                </c:pt>
                <c:pt idx="5197">
                  <c:v>42025.683679000002</c:v>
                </c:pt>
                <c:pt idx="5198">
                  <c:v>42025.685066999999</c:v>
                </c:pt>
                <c:pt idx="5199">
                  <c:v>42025.686455000003</c:v>
                </c:pt>
                <c:pt idx="5200">
                  <c:v>42025.687844</c:v>
                </c:pt>
                <c:pt idx="5201">
                  <c:v>42025.689232999997</c:v>
                </c:pt>
                <c:pt idx="5202">
                  <c:v>42025.690622000002</c:v>
                </c:pt>
                <c:pt idx="5203">
                  <c:v>42025.692009999999</c:v>
                </c:pt>
                <c:pt idx="5204">
                  <c:v>42025.693399000003</c:v>
                </c:pt>
                <c:pt idx="5205">
                  <c:v>42025.694788000001</c:v>
                </c:pt>
                <c:pt idx="5206">
                  <c:v>42025.696176999998</c:v>
                </c:pt>
                <c:pt idx="5207">
                  <c:v>42025.697566000003</c:v>
                </c:pt>
                <c:pt idx="5208">
                  <c:v>42025.698955</c:v>
                </c:pt>
                <c:pt idx="5209">
                  <c:v>42025.700343999997</c:v>
                </c:pt>
                <c:pt idx="5210">
                  <c:v>42025.701733000002</c:v>
                </c:pt>
                <c:pt idx="5211">
                  <c:v>42025.703120999999</c:v>
                </c:pt>
                <c:pt idx="5212">
                  <c:v>42025.704510000003</c:v>
                </c:pt>
                <c:pt idx="5213">
                  <c:v>42025.705899</c:v>
                </c:pt>
                <c:pt idx="5214">
                  <c:v>42025.707287999998</c:v>
                </c:pt>
                <c:pt idx="5215">
                  <c:v>42025.708677000002</c:v>
                </c:pt>
                <c:pt idx="5216">
                  <c:v>42025.710066</c:v>
                </c:pt>
                <c:pt idx="5217">
                  <c:v>42025.711454999997</c:v>
                </c:pt>
                <c:pt idx="5218">
                  <c:v>42025.712844000001</c:v>
                </c:pt>
                <c:pt idx="5219">
                  <c:v>42025.714232999999</c:v>
                </c:pt>
                <c:pt idx="5220">
                  <c:v>42025.715622000003</c:v>
                </c:pt>
                <c:pt idx="5221">
                  <c:v>42025.717011000001</c:v>
                </c:pt>
                <c:pt idx="5222">
                  <c:v>42025.718399999998</c:v>
                </c:pt>
                <c:pt idx="5223">
                  <c:v>42025.719789000002</c:v>
                </c:pt>
                <c:pt idx="5224">
                  <c:v>42025.721178</c:v>
                </c:pt>
                <c:pt idx="5225">
                  <c:v>42025.722566999997</c:v>
                </c:pt>
                <c:pt idx="5226">
                  <c:v>42025.723956000002</c:v>
                </c:pt>
                <c:pt idx="5227">
                  <c:v>42025.725344999999</c:v>
                </c:pt>
                <c:pt idx="5228">
                  <c:v>42025.726734000003</c:v>
                </c:pt>
                <c:pt idx="5229">
                  <c:v>42025.728123000001</c:v>
                </c:pt>
                <c:pt idx="5230">
                  <c:v>42025.729510999998</c:v>
                </c:pt>
                <c:pt idx="5231">
                  <c:v>42025.730900000002</c:v>
                </c:pt>
                <c:pt idx="5232">
                  <c:v>42025.732289</c:v>
                </c:pt>
                <c:pt idx="5233">
                  <c:v>42025.733677999997</c:v>
                </c:pt>
                <c:pt idx="5234">
                  <c:v>42025.735067000001</c:v>
                </c:pt>
                <c:pt idx="5235">
                  <c:v>42025.736455999999</c:v>
                </c:pt>
                <c:pt idx="5236">
                  <c:v>42025.737845000003</c:v>
                </c:pt>
                <c:pt idx="5237">
                  <c:v>42025.739234000001</c:v>
                </c:pt>
                <c:pt idx="5238">
                  <c:v>42025.740622999998</c:v>
                </c:pt>
                <c:pt idx="5239">
                  <c:v>42025.742012000002</c:v>
                </c:pt>
                <c:pt idx="5240">
                  <c:v>42025.743401</c:v>
                </c:pt>
                <c:pt idx="5241">
                  <c:v>42025.744789999997</c:v>
                </c:pt>
                <c:pt idx="5242">
                  <c:v>42025.746179000002</c:v>
                </c:pt>
                <c:pt idx="5243">
                  <c:v>42025.747567999999</c:v>
                </c:pt>
                <c:pt idx="5244">
                  <c:v>42025.748957000003</c:v>
                </c:pt>
                <c:pt idx="5245">
                  <c:v>42025.750346000001</c:v>
                </c:pt>
                <c:pt idx="5246">
                  <c:v>42025.751734999998</c:v>
                </c:pt>
                <c:pt idx="5247">
                  <c:v>42025.753124000003</c:v>
                </c:pt>
                <c:pt idx="5248">
                  <c:v>42025.754513</c:v>
                </c:pt>
                <c:pt idx="5249">
                  <c:v>42025.755901999997</c:v>
                </c:pt>
                <c:pt idx="5250">
                  <c:v>42025.757290000001</c:v>
                </c:pt>
                <c:pt idx="5251">
                  <c:v>42025.758678999999</c:v>
                </c:pt>
                <c:pt idx="5252">
                  <c:v>42025.760068000003</c:v>
                </c:pt>
                <c:pt idx="5253">
                  <c:v>42025.761457000001</c:v>
                </c:pt>
                <c:pt idx="5254">
                  <c:v>42025.762845999998</c:v>
                </c:pt>
                <c:pt idx="5255">
                  <c:v>42025.764235000002</c:v>
                </c:pt>
                <c:pt idx="5256">
                  <c:v>42025.765624</c:v>
                </c:pt>
                <c:pt idx="5257">
                  <c:v>42025.767012999997</c:v>
                </c:pt>
                <c:pt idx="5258">
                  <c:v>42025.768402000002</c:v>
                </c:pt>
                <c:pt idx="5259">
                  <c:v>42025.769790999999</c:v>
                </c:pt>
                <c:pt idx="5260">
                  <c:v>42025.771180000003</c:v>
                </c:pt>
                <c:pt idx="5261">
                  <c:v>42025.772569000001</c:v>
                </c:pt>
                <c:pt idx="5262">
                  <c:v>42025.773957999998</c:v>
                </c:pt>
                <c:pt idx="5263">
                  <c:v>42025.775347000003</c:v>
                </c:pt>
                <c:pt idx="5264">
                  <c:v>42025.776736</c:v>
                </c:pt>
                <c:pt idx="5265">
                  <c:v>42025.778124999997</c:v>
                </c:pt>
                <c:pt idx="5266">
                  <c:v>42025.779514000002</c:v>
                </c:pt>
                <c:pt idx="5267">
                  <c:v>42025.780902999999</c:v>
                </c:pt>
                <c:pt idx="5268">
                  <c:v>42025.782292000004</c:v>
                </c:pt>
                <c:pt idx="5269">
                  <c:v>42025.78368</c:v>
                </c:pt>
                <c:pt idx="5270">
                  <c:v>42025.785068999998</c:v>
                </c:pt>
                <c:pt idx="5271">
                  <c:v>42025.786458000002</c:v>
                </c:pt>
                <c:pt idx="5272">
                  <c:v>42025.787847</c:v>
                </c:pt>
                <c:pt idx="5273">
                  <c:v>42025.789235999997</c:v>
                </c:pt>
                <c:pt idx="5274">
                  <c:v>42025.790625000001</c:v>
                </c:pt>
                <c:pt idx="5275">
                  <c:v>42025.792013999999</c:v>
                </c:pt>
                <c:pt idx="5276">
                  <c:v>42025.793403000003</c:v>
                </c:pt>
                <c:pt idx="5277">
                  <c:v>42025.794792000001</c:v>
                </c:pt>
                <c:pt idx="5278">
                  <c:v>42025.796180999998</c:v>
                </c:pt>
                <c:pt idx="5279">
                  <c:v>42025.797570000002</c:v>
                </c:pt>
                <c:pt idx="5280">
                  <c:v>42025.798959</c:v>
                </c:pt>
                <c:pt idx="5281">
                  <c:v>42025.800347999997</c:v>
                </c:pt>
                <c:pt idx="5282">
                  <c:v>42025.801737000002</c:v>
                </c:pt>
                <c:pt idx="5283">
                  <c:v>42025.803125999999</c:v>
                </c:pt>
                <c:pt idx="5284">
                  <c:v>42025.804515000003</c:v>
                </c:pt>
                <c:pt idx="5285">
                  <c:v>42025.805904000001</c:v>
                </c:pt>
                <c:pt idx="5286">
                  <c:v>42025.807292999998</c:v>
                </c:pt>
                <c:pt idx="5287">
                  <c:v>42025.808682000003</c:v>
                </c:pt>
                <c:pt idx="5288">
                  <c:v>42025.810071</c:v>
                </c:pt>
                <c:pt idx="5289">
                  <c:v>42025.811458999997</c:v>
                </c:pt>
                <c:pt idx="5290">
                  <c:v>42025.812848000001</c:v>
                </c:pt>
                <c:pt idx="5291">
                  <c:v>42025.814236999999</c:v>
                </c:pt>
                <c:pt idx="5292">
                  <c:v>42025.815626000003</c:v>
                </c:pt>
                <c:pt idx="5293">
                  <c:v>42025.817015000001</c:v>
                </c:pt>
                <c:pt idx="5294">
                  <c:v>42025.818403999998</c:v>
                </c:pt>
                <c:pt idx="5295">
                  <c:v>42025.819793000002</c:v>
                </c:pt>
                <c:pt idx="5296">
                  <c:v>42025.821182</c:v>
                </c:pt>
                <c:pt idx="5297">
                  <c:v>42025.822570999997</c:v>
                </c:pt>
                <c:pt idx="5298">
                  <c:v>42025.823960000002</c:v>
                </c:pt>
                <c:pt idx="5299">
                  <c:v>42025.825348999999</c:v>
                </c:pt>
                <c:pt idx="5300">
                  <c:v>42025.826738000003</c:v>
                </c:pt>
                <c:pt idx="5301">
                  <c:v>42025.828127000001</c:v>
                </c:pt>
                <c:pt idx="5302">
                  <c:v>42025.829515999998</c:v>
                </c:pt>
                <c:pt idx="5303">
                  <c:v>42025.830905000003</c:v>
                </c:pt>
                <c:pt idx="5304">
                  <c:v>42025.832294</c:v>
                </c:pt>
                <c:pt idx="5305">
                  <c:v>42025.833682999997</c:v>
                </c:pt>
                <c:pt idx="5306">
                  <c:v>42025.835072000002</c:v>
                </c:pt>
                <c:pt idx="5307">
                  <c:v>42025.836460999999</c:v>
                </c:pt>
                <c:pt idx="5308">
                  <c:v>42025.837849000003</c:v>
                </c:pt>
                <c:pt idx="5309">
                  <c:v>42025.839238</c:v>
                </c:pt>
                <c:pt idx="5310">
                  <c:v>42025.840626999998</c:v>
                </c:pt>
                <c:pt idx="5311">
                  <c:v>42025.842016000002</c:v>
                </c:pt>
                <c:pt idx="5312">
                  <c:v>42025.843405</c:v>
                </c:pt>
                <c:pt idx="5313">
                  <c:v>42025.844793999997</c:v>
                </c:pt>
                <c:pt idx="5314">
                  <c:v>42025.846183000001</c:v>
                </c:pt>
                <c:pt idx="5315">
                  <c:v>42025.847571999999</c:v>
                </c:pt>
                <c:pt idx="5316">
                  <c:v>42025.848961000003</c:v>
                </c:pt>
                <c:pt idx="5317">
                  <c:v>42025.850350000001</c:v>
                </c:pt>
                <c:pt idx="5318">
                  <c:v>42025.851738999998</c:v>
                </c:pt>
                <c:pt idx="5319">
                  <c:v>42025.853128000002</c:v>
                </c:pt>
                <c:pt idx="5320">
                  <c:v>42025.854517</c:v>
                </c:pt>
                <c:pt idx="5321">
                  <c:v>42025.855905999997</c:v>
                </c:pt>
                <c:pt idx="5322">
                  <c:v>42025.857295000002</c:v>
                </c:pt>
                <c:pt idx="5323">
                  <c:v>42025.858683999999</c:v>
                </c:pt>
                <c:pt idx="5324">
                  <c:v>42025.860073000003</c:v>
                </c:pt>
                <c:pt idx="5325">
                  <c:v>42025.861462000001</c:v>
                </c:pt>
                <c:pt idx="5326">
                  <c:v>42025.862850999998</c:v>
                </c:pt>
                <c:pt idx="5327">
                  <c:v>42025.864239000002</c:v>
                </c:pt>
                <c:pt idx="5328">
                  <c:v>42025.865628</c:v>
                </c:pt>
                <c:pt idx="5329">
                  <c:v>42025.867016999997</c:v>
                </c:pt>
                <c:pt idx="5330">
                  <c:v>42025.868406000001</c:v>
                </c:pt>
                <c:pt idx="5331">
                  <c:v>42025.869794999999</c:v>
                </c:pt>
                <c:pt idx="5332">
                  <c:v>42025.871184000003</c:v>
                </c:pt>
                <c:pt idx="5333">
                  <c:v>42025.872573000001</c:v>
                </c:pt>
                <c:pt idx="5334">
                  <c:v>42025.873961999998</c:v>
                </c:pt>
                <c:pt idx="5335">
                  <c:v>42025.875350000002</c:v>
                </c:pt>
                <c:pt idx="5336">
                  <c:v>42025.876738999999</c:v>
                </c:pt>
                <c:pt idx="5337">
                  <c:v>42025.878127999997</c:v>
                </c:pt>
                <c:pt idx="5338">
                  <c:v>42025.879516000001</c:v>
                </c:pt>
                <c:pt idx="5339">
                  <c:v>42025.880904999998</c:v>
                </c:pt>
                <c:pt idx="5340">
                  <c:v>42025.882294000003</c:v>
                </c:pt>
                <c:pt idx="5341">
                  <c:v>42025.883683</c:v>
                </c:pt>
                <c:pt idx="5342">
                  <c:v>42025.885071999997</c:v>
                </c:pt>
                <c:pt idx="5343">
                  <c:v>42025.886461000002</c:v>
                </c:pt>
                <c:pt idx="5344">
                  <c:v>42025.887849999999</c:v>
                </c:pt>
                <c:pt idx="5345">
                  <c:v>42025.889238999996</c:v>
                </c:pt>
                <c:pt idx="5346">
                  <c:v>42025.890628000001</c:v>
                </c:pt>
                <c:pt idx="5347">
                  <c:v>42025.892016999998</c:v>
                </c:pt>
                <c:pt idx="5348">
                  <c:v>42025.893406000003</c:v>
                </c:pt>
                <c:pt idx="5349">
                  <c:v>42025.894795</c:v>
                </c:pt>
                <c:pt idx="5350">
                  <c:v>42025.896183999997</c:v>
                </c:pt>
                <c:pt idx="5351">
                  <c:v>42025.897573000002</c:v>
                </c:pt>
                <c:pt idx="5352">
                  <c:v>42025.898960999999</c:v>
                </c:pt>
                <c:pt idx="5353">
                  <c:v>42025.900350000004</c:v>
                </c:pt>
                <c:pt idx="5354">
                  <c:v>42025.901739000001</c:v>
                </c:pt>
                <c:pt idx="5355">
                  <c:v>42025.903127999998</c:v>
                </c:pt>
                <c:pt idx="5356">
                  <c:v>42025.904517000003</c:v>
                </c:pt>
                <c:pt idx="5357">
                  <c:v>42025.905906</c:v>
                </c:pt>
                <c:pt idx="5358">
                  <c:v>42025.907294999997</c:v>
                </c:pt>
                <c:pt idx="5359">
                  <c:v>42025.908684000002</c:v>
                </c:pt>
                <c:pt idx="5360">
                  <c:v>42025.910072999999</c:v>
                </c:pt>
                <c:pt idx="5361">
                  <c:v>42025.911461999996</c:v>
                </c:pt>
                <c:pt idx="5362">
                  <c:v>42025.912851000001</c:v>
                </c:pt>
                <c:pt idx="5363">
                  <c:v>42025.914239999998</c:v>
                </c:pt>
                <c:pt idx="5364">
                  <c:v>42025.915629000003</c:v>
                </c:pt>
                <c:pt idx="5365">
                  <c:v>42025.917018</c:v>
                </c:pt>
                <c:pt idx="5366">
                  <c:v>42025.918406999997</c:v>
                </c:pt>
                <c:pt idx="5367">
                  <c:v>42025.919796000002</c:v>
                </c:pt>
                <c:pt idx="5368">
                  <c:v>42025.921184999999</c:v>
                </c:pt>
                <c:pt idx="5369">
                  <c:v>42025.922573999997</c:v>
                </c:pt>
                <c:pt idx="5370">
                  <c:v>42025.923963000001</c:v>
                </c:pt>
                <c:pt idx="5371">
                  <c:v>42025.925350999998</c:v>
                </c:pt>
                <c:pt idx="5372">
                  <c:v>42025.926740000003</c:v>
                </c:pt>
                <c:pt idx="5373">
                  <c:v>42025.928129</c:v>
                </c:pt>
                <c:pt idx="5374">
                  <c:v>42025.929517999997</c:v>
                </c:pt>
                <c:pt idx="5375">
                  <c:v>42025.930907000002</c:v>
                </c:pt>
                <c:pt idx="5376">
                  <c:v>42025.932295999999</c:v>
                </c:pt>
                <c:pt idx="5377">
                  <c:v>42025.933685000004</c:v>
                </c:pt>
                <c:pt idx="5378">
                  <c:v>42025.935074000001</c:v>
                </c:pt>
                <c:pt idx="5379">
                  <c:v>42025.936462999998</c:v>
                </c:pt>
                <c:pt idx="5380">
                  <c:v>42025.937852000003</c:v>
                </c:pt>
                <c:pt idx="5381">
                  <c:v>42025.939241</c:v>
                </c:pt>
                <c:pt idx="5382">
                  <c:v>42025.940629999997</c:v>
                </c:pt>
                <c:pt idx="5383">
                  <c:v>42025.942019000002</c:v>
                </c:pt>
                <c:pt idx="5384">
                  <c:v>42025.943407999999</c:v>
                </c:pt>
                <c:pt idx="5385">
                  <c:v>42025.944796999996</c:v>
                </c:pt>
                <c:pt idx="5386">
                  <c:v>42025.946186000001</c:v>
                </c:pt>
                <c:pt idx="5387">
                  <c:v>42025.947574999998</c:v>
                </c:pt>
                <c:pt idx="5388">
                  <c:v>42025.948964000003</c:v>
                </c:pt>
                <c:pt idx="5389">
                  <c:v>42025.950353</c:v>
                </c:pt>
                <c:pt idx="5390">
                  <c:v>42025.951740999997</c:v>
                </c:pt>
                <c:pt idx="5391">
                  <c:v>42025.953130000002</c:v>
                </c:pt>
                <c:pt idx="5392">
                  <c:v>42025.954518999999</c:v>
                </c:pt>
                <c:pt idx="5393">
                  <c:v>42025.955908000004</c:v>
                </c:pt>
                <c:pt idx="5394">
                  <c:v>42025.957297000001</c:v>
                </c:pt>
                <c:pt idx="5395">
                  <c:v>42025.958685999998</c:v>
                </c:pt>
                <c:pt idx="5396">
                  <c:v>42025.960075000003</c:v>
                </c:pt>
                <c:pt idx="5397">
                  <c:v>42025.961464</c:v>
                </c:pt>
                <c:pt idx="5398">
                  <c:v>42025.962852999997</c:v>
                </c:pt>
                <c:pt idx="5399">
                  <c:v>42025.964242000002</c:v>
                </c:pt>
                <c:pt idx="5400">
                  <c:v>42025.965630999999</c:v>
                </c:pt>
                <c:pt idx="5401">
                  <c:v>42025.967019999996</c:v>
                </c:pt>
                <c:pt idx="5402">
                  <c:v>42025.968409000001</c:v>
                </c:pt>
                <c:pt idx="5403">
                  <c:v>42025.969797999998</c:v>
                </c:pt>
                <c:pt idx="5404">
                  <c:v>42025.971187000003</c:v>
                </c:pt>
                <c:pt idx="5405">
                  <c:v>42025.972576</c:v>
                </c:pt>
                <c:pt idx="5406">
                  <c:v>42025.973964999997</c:v>
                </c:pt>
                <c:pt idx="5407">
                  <c:v>42025.975354000002</c:v>
                </c:pt>
                <c:pt idx="5408">
                  <c:v>42025.976742999999</c:v>
                </c:pt>
                <c:pt idx="5409">
                  <c:v>42025.978131999997</c:v>
                </c:pt>
                <c:pt idx="5410">
                  <c:v>42025.979520000001</c:v>
                </c:pt>
                <c:pt idx="5411">
                  <c:v>42025.980908999998</c:v>
                </c:pt>
                <c:pt idx="5412">
                  <c:v>42025.982298000003</c:v>
                </c:pt>
                <c:pt idx="5413">
                  <c:v>42025.983687</c:v>
                </c:pt>
                <c:pt idx="5414">
                  <c:v>42025.985075999997</c:v>
                </c:pt>
                <c:pt idx="5415">
                  <c:v>42025.986465000002</c:v>
                </c:pt>
                <c:pt idx="5416">
                  <c:v>42025.987853999999</c:v>
                </c:pt>
                <c:pt idx="5417">
                  <c:v>42025.989243000004</c:v>
                </c:pt>
                <c:pt idx="5418">
                  <c:v>42025.990632000001</c:v>
                </c:pt>
                <c:pt idx="5419">
                  <c:v>42025.992020999998</c:v>
                </c:pt>
                <c:pt idx="5420">
                  <c:v>42025.993410000003</c:v>
                </c:pt>
                <c:pt idx="5421">
                  <c:v>42025.994799</c:v>
                </c:pt>
                <c:pt idx="5422">
                  <c:v>42025.996187999997</c:v>
                </c:pt>
                <c:pt idx="5423">
                  <c:v>42025.997577000002</c:v>
                </c:pt>
                <c:pt idx="5424">
                  <c:v>42025.998965999999</c:v>
                </c:pt>
                <c:pt idx="5425">
                  <c:v>42026.000354999996</c:v>
                </c:pt>
                <c:pt idx="5426">
                  <c:v>42026.001744000001</c:v>
                </c:pt>
                <c:pt idx="5427">
                  <c:v>42026.003132999998</c:v>
                </c:pt>
                <c:pt idx="5428">
                  <c:v>42026.004522000003</c:v>
                </c:pt>
                <c:pt idx="5429">
                  <c:v>42026.00591</c:v>
                </c:pt>
                <c:pt idx="5430">
                  <c:v>42026.007298999997</c:v>
                </c:pt>
                <c:pt idx="5431">
                  <c:v>42026.008688000002</c:v>
                </c:pt>
                <c:pt idx="5432">
                  <c:v>42026.010076999999</c:v>
                </c:pt>
                <c:pt idx="5433">
                  <c:v>42026.011466000004</c:v>
                </c:pt>
                <c:pt idx="5434">
                  <c:v>42026.012855000001</c:v>
                </c:pt>
                <c:pt idx="5435">
                  <c:v>42026.014243999998</c:v>
                </c:pt>
                <c:pt idx="5436">
                  <c:v>42026.015633000003</c:v>
                </c:pt>
                <c:pt idx="5437">
                  <c:v>42026.017022</c:v>
                </c:pt>
                <c:pt idx="5438">
                  <c:v>42026.018410999997</c:v>
                </c:pt>
                <c:pt idx="5439">
                  <c:v>42026.019800000002</c:v>
                </c:pt>
                <c:pt idx="5440">
                  <c:v>42026.021188999999</c:v>
                </c:pt>
                <c:pt idx="5441">
                  <c:v>42026.022577999996</c:v>
                </c:pt>
                <c:pt idx="5442">
                  <c:v>42026.023967000001</c:v>
                </c:pt>
                <c:pt idx="5443">
                  <c:v>42026.025355999998</c:v>
                </c:pt>
                <c:pt idx="5444">
                  <c:v>42026.026745000003</c:v>
                </c:pt>
                <c:pt idx="5445">
                  <c:v>42026.028134</c:v>
                </c:pt>
                <c:pt idx="5446">
                  <c:v>42026.029522999997</c:v>
                </c:pt>
                <c:pt idx="5447">
                  <c:v>42026.030912000002</c:v>
                </c:pt>
                <c:pt idx="5448">
                  <c:v>42026.032300999999</c:v>
                </c:pt>
                <c:pt idx="5449">
                  <c:v>42026.033689000004</c:v>
                </c:pt>
                <c:pt idx="5450">
                  <c:v>42026.035078000001</c:v>
                </c:pt>
                <c:pt idx="5451">
                  <c:v>42026.036466999998</c:v>
                </c:pt>
                <c:pt idx="5452">
                  <c:v>42026.037856000003</c:v>
                </c:pt>
                <c:pt idx="5453">
                  <c:v>42026.039245</c:v>
                </c:pt>
                <c:pt idx="5454">
                  <c:v>42026.040633999997</c:v>
                </c:pt>
                <c:pt idx="5455">
                  <c:v>42026.042023000002</c:v>
                </c:pt>
                <c:pt idx="5456">
                  <c:v>42026.043411999999</c:v>
                </c:pt>
                <c:pt idx="5457">
                  <c:v>42026.044800999996</c:v>
                </c:pt>
                <c:pt idx="5458">
                  <c:v>42026.046190000001</c:v>
                </c:pt>
                <c:pt idx="5459">
                  <c:v>42026.047578999998</c:v>
                </c:pt>
                <c:pt idx="5460">
                  <c:v>42026.048968000003</c:v>
                </c:pt>
                <c:pt idx="5461">
                  <c:v>42026.050357</c:v>
                </c:pt>
                <c:pt idx="5462">
                  <c:v>42026.051745999997</c:v>
                </c:pt>
                <c:pt idx="5463">
                  <c:v>42026.053135000002</c:v>
                </c:pt>
                <c:pt idx="5464">
                  <c:v>42026.054523999999</c:v>
                </c:pt>
                <c:pt idx="5465">
                  <c:v>42026.055912999997</c:v>
                </c:pt>
                <c:pt idx="5466">
                  <c:v>42026.057302000001</c:v>
                </c:pt>
                <c:pt idx="5467">
                  <c:v>42026.058690999998</c:v>
                </c:pt>
                <c:pt idx="5468">
                  <c:v>42026.060079000003</c:v>
                </c:pt>
                <c:pt idx="5469">
                  <c:v>42026.061468</c:v>
                </c:pt>
                <c:pt idx="5470">
                  <c:v>42026.062856999997</c:v>
                </c:pt>
                <c:pt idx="5471">
                  <c:v>42026.064245000001</c:v>
                </c:pt>
                <c:pt idx="5472">
                  <c:v>42026.065633999999</c:v>
                </c:pt>
                <c:pt idx="5473">
                  <c:v>42026.067022000003</c:v>
                </c:pt>
                <c:pt idx="5474">
                  <c:v>42026.068411</c:v>
                </c:pt>
                <c:pt idx="5475">
                  <c:v>42026.069799999997</c:v>
                </c:pt>
                <c:pt idx="5476">
                  <c:v>42026.071189000002</c:v>
                </c:pt>
                <c:pt idx="5477">
                  <c:v>42026.072577999999</c:v>
                </c:pt>
                <c:pt idx="5478">
                  <c:v>42026.073966000004</c:v>
                </c:pt>
                <c:pt idx="5479">
                  <c:v>42026.075355000001</c:v>
                </c:pt>
                <c:pt idx="5480">
                  <c:v>42026.076743999998</c:v>
                </c:pt>
                <c:pt idx="5481">
                  <c:v>42026.078133000003</c:v>
                </c:pt>
                <c:pt idx="5482">
                  <c:v>42026.079522</c:v>
                </c:pt>
                <c:pt idx="5483">
                  <c:v>42026.080910999997</c:v>
                </c:pt>
                <c:pt idx="5484">
                  <c:v>42026.082300000002</c:v>
                </c:pt>
                <c:pt idx="5485">
                  <c:v>42026.083688999999</c:v>
                </c:pt>
                <c:pt idx="5486">
                  <c:v>42026.085077999996</c:v>
                </c:pt>
                <c:pt idx="5487">
                  <c:v>42026.086467000001</c:v>
                </c:pt>
                <c:pt idx="5488">
                  <c:v>42026.087855999998</c:v>
                </c:pt>
                <c:pt idx="5489">
                  <c:v>42026.089245000003</c:v>
                </c:pt>
                <c:pt idx="5490">
                  <c:v>42026.090634</c:v>
                </c:pt>
                <c:pt idx="5491">
                  <c:v>42026.092022999997</c:v>
                </c:pt>
                <c:pt idx="5492">
                  <c:v>42026.093411000002</c:v>
                </c:pt>
                <c:pt idx="5493">
                  <c:v>42026.094799999999</c:v>
                </c:pt>
                <c:pt idx="5494">
                  <c:v>42026.096189000004</c:v>
                </c:pt>
                <c:pt idx="5495">
                  <c:v>42026.097578000001</c:v>
                </c:pt>
                <c:pt idx="5496">
                  <c:v>42026.098966999998</c:v>
                </c:pt>
                <c:pt idx="5497">
                  <c:v>42026.100356000003</c:v>
                </c:pt>
                <c:pt idx="5498">
                  <c:v>42026.101745</c:v>
                </c:pt>
                <c:pt idx="5499">
                  <c:v>42026.103133999997</c:v>
                </c:pt>
                <c:pt idx="5500">
                  <c:v>42026.104523000002</c:v>
                </c:pt>
                <c:pt idx="5501">
                  <c:v>42026.105911999999</c:v>
                </c:pt>
                <c:pt idx="5502">
                  <c:v>42026.107300999996</c:v>
                </c:pt>
                <c:pt idx="5503">
                  <c:v>42026.108690000001</c:v>
                </c:pt>
                <c:pt idx="5504">
                  <c:v>42026.110078999998</c:v>
                </c:pt>
                <c:pt idx="5505">
                  <c:v>42026.111468000003</c:v>
                </c:pt>
                <c:pt idx="5506">
                  <c:v>42026.112857</c:v>
                </c:pt>
                <c:pt idx="5507">
                  <c:v>42026.114245999997</c:v>
                </c:pt>
                <c:pt idx="5508">
                  <c:v>42026.115635000002</c:v>
                </c:pt>
                <c:pt idx="5509">
                  <c:v>42026.117023999999</c:v>
                </c:pt>
                <c:pt idx="5510">
                  <c:v>42026.118412999997</c:v>
                </c:pt>
                <c:pt idx="5511">
                  <c:v>42026.119801000001</c:v>
                </c:pt>
                <c:pt idx="5512">
                  <c:v>42026.121189999998</c:v>
                </c:pt>
                <c:pt idx="5513">
                  <c:v>42026.122579000003</c:v>
                </c:pt>
                <c:pt idx="5514">
                  <c:v>42026.123968</c:v>
                </c:pt>
                <c:pt idx="5515">
                  <c:v>42026.125356999997</c:v>
                </c:pt>
                <c:pt idx="5516">
                  <c:v>42026.126746000002</c:v>
                </c:pt>
                <c:pt idx="5517">
                  <c:v>42026.128134999999</c:v>
                </c:pt>
                <c:pt idx="5518">
                  <c:v>42026.129524000004</c:v>
                </c:pt>
                <c:pt idx="5519">
                  <c:v>42026.130913000001</c:v>
                </c:pt>
                <c:pt idx="5520">
                  <c:v>42026.132301999998</c:v>
                </c:pt>
                <c:pt idx="5521">
                  <c:v>42026.133691000003</c:v>
                </c:pt>
                <c:pt idx="5522">
                  <c:v>42026.13508</c:v>
                </c:pt>
                <c:pt idx="5523">
                  <c:v>42026.136468999997</c:v>
                </c:pt>
                <c:pt idx="5524">
                  <c:v>42026.137858000002</c:v>
                </c:pt>
                <c:pt idx="5525">
                  <c:v>42026.139246999999</c:v>
                </c:pt>
                <c:pt idx="5526">
                  <c:v>42026.140635999996</c:v>
                </c:pt>
                <c:pt idx="5527">
                  <c:v>42026.142025000001</c:v>
                </c:pt>
                <c:pt idx="5528">
                  <c:v>42026.143413999998</c:v>
                </c:pt>
                <c:pt idx="5529">
                  <c:v>42026.144803000003</c:v>
                </c:pt>
                <c:pt idx="5530">
                  <c:v>42026.146191</c:v>
                </c:pt>
                <c:pt idx="5531">
                  <c:v>42026.147579999997</c:v>
                </c:pt>
                <c:pt idx="5532">
                  <c:v>42026.148969000002</c:v>
                </c:pt>
                <c:pt idx="5533">
                  <c:v>42026.150357999999</c:v>
                </c:pt>
                <c:pt idx="5534">
                  <c:v>42026.151747000004</c:v>
                </c:pt>
                <c:pt idx="5535">
                  <c:v>42026.153136000001</c:v>
                </c:pt>
                <c:pt idx="5536">
                  <c:v>42026.154524999998</c:v>
                </c:pt>
                <c:pt idx="5537">
                  <c:v>42026.155914000003</c:v>
                </c:pt>
                <c:pt idx="5538">
                  <c:v>42026.157303</c:v>
                </c:pt>
                <c:pt idx="5539">
                  <c:v>42026.158691999997</c:v>
                </c:pt>
                <c:pt idx="5540">
                  <c:v>42026.160081000002</c:v>
                </c:pt>
                <c:pt idx="5541">
                  <c:v>42026.161469999999</c:v>
                </c:pt>
                <c:pt idx="5542">
                  <c:v>42026.162858999996</c:v>
                </c:pt>
                <c:pt idx="5543">
                  <c:v>42026.164248000001</c:v>
                </c:pt>
                <c:pt idx="5544">
                  <c:v>42026.165636999998</c:v>
                </c:pt>
                <c:pt idx="5545">
                  <c:v>42026.167026000003</c:v>
                </c:pt>
                <c:pt idx="5546">
                  <c:v>42026.168415</c:v>
                </c:pt>
                <c:pt idx="5547">
                  <c:v>42026.169803999997</c:v>
                </c:pt>
                <c:pt idx="5548">
                  <c:v>42026.171193000002</c:v>
                </c:pt>
                <c:pt idx="5549">
                  <c:v>42026.172581999999</c:v>
                </c:pt>
                <c:pt idx="5550">
                  <c:v>42026.173970000003</c:v>
                </c:pt>
                <c:pt idx="5551">
                  <c:v>42026.175359000001</c:v>
                </c:pt>
                <c:pt idx="5552">
                  <c:v>42026.176747999998</c:v>
                </c:pt>
                <c:pt idx="5553">
                  <c:v>42026.178137000003</c:v>
                </c:pt>
                <c:pt idx="5554">
                  <c:v>42026.179526</c:v>
                </c:pt>
                <c:pt idx="5555">
                  <c:v>42026.180914999997</c:v>
                </c:pt>
                <c:pt idx="5556">
                  <c:v>42026.182304000002</c:v>
                </c:pt>
                <c:pt idx="5557">
                  <c:v>42026.183692999999</c:v>
                </c:pt>
                <c:pt idx="5558">
                  <c:v>42026.185082000004</c:v>
                </c:pt>
                <c:pt idx="5559">
                  <c:v>42026.186471000001</c:v>
                </c:pt>
                <c:pt idx="5560">
                  <c:v>42026.187859999998</c:v>
                </c:pt>
                <c:pt idx="5561">
                  <c:v>42026.189249000003</c:v>
                </c:pt>
                <c:pt idx="5562">
                  <c:v>42026.190638</c:v>
                </c:pt>
                <c:pt idx="5563">
                  <c:v>42026.192026999997</c:v>
                </c:pt>
                <c:pt idx="5564">
                  <c:v>42026.193416000002</c:v>
                </c:pt>
                <c:pt idx="5565">
                  <c:v>42026.194804999999</c:v>
                </c:pt>
                <c:pt idx="5566">
                  <c:v>42026.196193999996</c:v>
                </c:pt>
                <c:pt idx="5567">
                  <c:v>42026.197583000001</c:v>
                </c:pt>
                <c:pt idx="5568">
                  <c:v>42026.198971999998</c:v>
                </c:pt>
                <c:pt idx="5569">
                  <c:v>42026.200360000003</c:v>
                </c:pt>
                <c:pt idx="5570">
                  <c:v>42026.201749</c:v>
                </c:pt>
                <c:pt idx="5571">
                  <c:v>42026.203137999997</c:v>
                </c:pt>
                <c:pt idx="5572">
                  <c:v>42026.204527000002</c:v>
                </c:pt>
                <c:pt idx="5573">
                  <c:v>42026.205915999999</c:v>
                </c:pt>
                <c:pt idx="5574">
                  <c:v>42026.207305000004</c:v>
                </c:pt>
                <c:pt idx="5575">
                  <c:v>42026.208694000001</c:v>
                </c:pt>
                <c:pt idx="5576">
                  <c:v>42026.210082999998</c:v>
                </c:pt>
                <c:pt idx="5577">
                  <c:v>42026.211472000003</c:v>
                </c:pt>
                <c:pt idx="5578">
                  <c:v>42026.212861</c:v>
                </c:pt>
                <c:pt idx="5579">
                  <c:v>42026.214249999997</c:v>
                </c:pt>
                <c:pt idx="5580">
                  <c:v>42026.215639000002</c:v>
                </c:pt>
                <c:pt idx="5581">
                  <c:v>42026.217027999999</c:v>
                </c:pt>
                <c:pt idx="5582">
                  <c:v>42026.218416999996</c:v>
                </c:pt>
                <c:pt idx="5583">
                  <c:v>42026.219806000001</c:v>
                </c:pt>
                <c:pt idx="5584">
                  <c:v>42026.221194999998</c:v>
                </c:pt>
                <c:pt idx="5585">
                  <c:v>42026.222584000003</c:v>
                </c:pt>
                <c:pt idx="5586">
                  <c:v>42026.223973</c:v>
                </c:pt>
                <c:pt idx="5587">
                  <c:v>42026.225361999997</c:v>
                </c:pt>
                <c:pt idx="5588">
                  <c:v>42026.226750000002</c:v>
                </c:pt>
                <c:pt idx="5589">
                  <c:v>42026.228138999999</c:v>
                </c:pt>
                <c:pt idx="5590">
                  <c:v>42026.229528000003</c:v>
                </c:pt>
                <c:pt idx="5591">
                  <c:v>42026.230917000001</c:v>
                </c:pt>
                <c:pt idx="5592">
                  <c:v>42026.232305999998</c:v>
                </c:pt>
                <c:pt idx="5593">
                  <c:v>42026.233695000003</c:v>
                </c:pt>
                <c:pt idx="5594">
                  <c:v>42026.235084</c:v>
                </c:pt>
                <c:pt idx="5595">
                  <c:v>42026.236472999997</c:v>
                </c:pt>
                <c:pt idx="5596">
                  <c:v>42026.237862000002</c:v>
                </c:pt>
                <c:pt idx="5597">
                  <c:v>42026.239250999999</c:v>
                </c:pt>
                <c:pt idx="5598">
                  <c:v>42026.240640000004</c:v>
                </c:pt>
                <c:pt idx="5599">
                  <c:v>42026.242029000001</c:v>
                </c:pt>
                <c:pt idx="5600">
                  <c:v>42026.243417999998</c:v>
                </c:pt>
                <c:pt idx="5601">
                  <c:v>42026.244807000003</c:v>
                </c:pt>
                <c:pt idx="5602">
                  <c:v>42026.246196</c:v>
                </c:pt>
                <c:pt idx="5603">
                  <c:v>42026.247584999997</c:v>
                </c:pt>
                <c:pt idx="5604">
                  <c:v>42026.248974000002</c:v>
                </c:pt>
                <c:pt idx="5605">
                  <c:v>42026.250362999999</c:v>
                </c:pt>
                <c:pt idx="5606">
                  <c:v>42026.251751000003</c:v>
                </c:pt>
                <c:pt idx="5607">
                  <c:v>42026.253140000001</c:v>
                </c:pt>
                <c:pt idx="5608">
                  <c:v>42026.254527999998</c:v>
                </c:pt>
                <c:pt idx="5609">
                  <c:v>42026.255917000002</c:v>
                </c:pt>
                <c:pt idx="5610">
                  <c:v>42026.257306</c:v>
                </c:pt>
                <c:pt idx="5611">
                  <c:v>42026.258694999997</c:v>
                </c:pt>
                <c:pt idx="5612">
                  <c:v>42026.260084000001</c:v>
                </c:pt>
                <c:pt idx="5613">
                  <c:v>42026.261471999998</c:v>
                </c:pt>
                <c:pt idx="5614">
                  <c:v>42026.262861000003</c:v>
                </c:pt>
                <c:pt idx="5615">
                  <c:v>42026.26425</c:v>
                </c:pt>
                <c:pt idx="5616">
                  <c:v>42026.265638999997</c:v>
                </c:pt>
                <c:pt idx="5617">
                  <c:v>42026.267028000002</c:v>
                </c:pt>
                <c:pt idx="5618">
                  <c:v>42026.268416999999</c:v>
                </c:pt>
                <c:pt idx="5619">
                  <c:v>42026.269805999997</c:v>
                </c:pt>
                <c:pt idx="5620">
                  <c:v>42026.271195000001</c:v>
                </c:pt>
                <c:pt idx="5621">
                  <c:v>42026.272583999998</c:v>
                </c:pt>
                <c:pt idx="5622">
                  <c:v>42026.273973000003</c:v>
                </c:pt>
                <c:pt idx="5623">
                  <c:v>42026.275362</c:v>
                </c:pt>
                <c:pt idx="5624">
                  <c:v>42026.276750999998</c:v>
                </c:pt>
                <c:pt idx="5625">
                  <c:v>42026.278140000002</c:v>
                </c:pt>
                <c:pt idx="5626">
                  <c:v>42026.279528999999</c:v>
                </c:pt>
                <c:pt idx="5627">
                  <c:v>42026.280917999997</c:v>
                </c:pt>
                <c:pt idx="5628">
                  <c:v>42026.282307000001</c:v>
                </c:pt>
                <c:pt idx="5629">
                  <c:v>42026.283695999999</c:v>
                </c:pt>
                <c:pt idx="5630">
                  <c:v>42026.285085000003</c:v>
                </c:pt>
                <c:pt idx="5631">
                  <c:v>42026.286474</c:v>
                </c:pt>
                <c:pt idx="5632">
                  <c:v>42026.287861999997</c:v>
                </c:pt>
                <c:pt idx="5633">
                  <c:v>42026.289251000002</c:v>
                </c:pt>
                <c:pt idx="5634">
                  <c:v>42026.290639999999</c:v>
                </c:pt>
                <c:pt idx="5635">
                  <c:v>42026.292028999997</c:v>
                </c:pt>
                <c:pt idx="5636">
                  <c:v>42026.293418000001</c:v>
                </c:pt>
                <c:pt idx="5637">
                  <c:v>42026.294806999998</c:v>
                </c:pt>
                <c:pt idx="5638">
                  <c:v>42026.296196000003</c:v>
                </c:pt>
                <c:pt idx="5639">
                  <c:v>42026.297585</c:v>
                </c:pt>
                <c:pt idx="5640">
                  <c:v>42026.298973999998</c:v>
                </c:pt>
                <c:pt idx="5641">
                  <c:v>42026.300363000002</c:v>
                </c:pt>
                <c:pt idx="5642">
                  <c:v>42026.301751999999</c:v>
                </c:pt>
                <c:pt idx="5643">
                  <c:v>42026.303140999997</c:v>
                </c:pt>
                <c:pt idx="5644">
                  <c:v>42026.304530000001</c:v>
                </c:pt>
                <c:pt idx="5645">
                  <c:v>42026.305918999999</c:v>
                </c:pt>
                <c:pt idx="5646">
                  <c:v>42026.307308000003</c:v>
                </c:pt>
                <c:pt idx="5647">
                  <c:v>42026.308697</c:v>
                </c:pt>
                <c:pt idx="5648">
                  <c:v>42026.310085999998</c:v>
                </c:pt>
                <c:pt idx="5649">
                  <c:v>42026.311475000002</c:v>
                </c:pt>
                <c:pt idx="5650">
                  <c:v>42026.312864</c:v>
                </c:pt>
                <c:pt idx="5651">
                  <c:v>42026.314252999997</c:v>
                </c:pt>
                <c:pt idx="5652">
                  <c:v>42026.315641000001</c:v>
                </c:pt>
                <c:pt idx="5653">
                  <c:v>42026.317029999998</c:v>
                </c:pt>
                <c:pt idx="5654">
                  <c:v>42026.318419000003</c:v>
                </c:pt>
                <c:pt idx="5655">
                  <c:v>42026.319808</c:v>
                </c:pt>
                <c:pt idx="5656">
                  <c:v>42026.321196999997</c:v>
                </c:pt>
                <c:pt idx="5657">
                  <c:v>42026.322586000002</c:v>
                </c:pt>
                <c:pt idx="5658">
                  <c:v>42026.323974999999</c:v>
                </c:pt>
                <c:pt idx="5659">
                  <c:v>42026.325363999997</c:v>
                </c:pt>
                <c:pt idx="5660">
                  <c:v>42026.326753000001</c:v>
                </c:pt>
                <c:pt idx="5661">
                  <c:v>42026.328141999998</c:v>
                </c:pt>
                <c:pt idx="5662">
                  <c:v>42026.329531000003</c:v>
                </c:pt>
                <c:pt idx="5663">
                  <c:v>42026.33092</c:v>
                </c:pt>
                <c:pt idx="5664">
                  <c:v>42026.332308999998</c:v>
                </c:pt>
                <c:pt idx="5665">
                  <c:v>42026.333698000002</c:v>
                </c:pt>
                <c:pt idx="5666">
                  <c:v>42026.335086999999</c:v>
                </c:pt>
                <c:pt idx="5667">
                  <c:v>42026.336475999997</c:v>
                </c:pt>
                <c:pt idx="5668">
                  <c:v>42026.337865000001</c:v>
                </c:pt>
                <c:pt idx="5669">
                  <c:v>42026.339253999999</c:v>
                </c:pt>
                <c:pt idx="5670">
                  <c:v>42026.340643000003</c:v>
                </c:pt>
                <c:pt idx="5671">
                  <c:v>42026.342031</c:v>
                </c:pt>
                <c:pt idx="5672">
                  <c:v>42026.343419999997</c:v>
                </c:pt>
                <c:pt idx="5673">
                  <c:v>42026.344809000002</c:v>
                </c:pt>
                <c:pt idx="5674">
                  <c:v>42026.346197999999</c:v>
                </c:pt>
                <c:pt idx="5675">
                  <c:v>42026.347586999997</c:v>
                </c:pt>
                <c:pt idx="5676">
                  <c:v>42026.348976000001</c:v>
                </c:pt>
                <c:pt idx="5677">
                  <c:v>42026.350364999998</c:v>
                </c:pt>
                <c:pt idx="5678">
                  <c:v>42026.351754000003</c:v>
                </c:pt>
                <c:pt idx="5679">
                  <c:v>42026.353143</c:v>
                </c:pt>
                <c:pt idx="5680">
                  <c:v>42026.354531999998</c:v>
                </c:pt>
                <c:pt idx="5681">
                  <c:v>42026.355921000002</c:v>
                </c:pt>
                <c:pt idx="5682">
                  <c:v>42026.357309999999</c:v>
                </c:pt>
                <c:pt idx="5683">
                  <c:v>42026.358698999997</c:v>
                </c:pt>
                <c:pt idx="5684">
                  <c:v>42026.360087000001</c:v>
                </c:pt>
                <c:pt idx="5685">
                  <c:v>42026.361475999998</c:v>
                </c:pt>
                <c:pt idx="5686">
                  <c:v>42026.362865000003</c:v>
                </c:pt>
                <c:pt idx="5687">
                  <c:v>42026.364253</c:v>
                </c:pt>
                <c:pt idx="5688">
                  <c:v>42026.365641999997</c:v>
                </c:pt>
                <c:pt idx="5689">
                  <c:v>42026.367031000002</c:v>
                </c:pt>
                <c:pt idx="5690">
                  <c:v>42026.368419999999</c:v>
                </c:pt>
                <c:pt idx="5691">
                  <c:v>42026.369809000003</c:v>
                </c:pt>
                <c:pt idx="5692">
                  <c:v>42026.371198000001</c:v>
                </c:pt>
                <c:pt idx="5693">
                  <c:v>42026.372586999998</c:v>
                </c:pt>
                <c:pt idx="5694">
                  <c:v>42026.373976000003</c:v>
                </c:pt>
                <c:pt idx="5695">
                  <c:v>42026.375365</c:v>
                </c:pt>
                <c:pt idx="5696">
                  <c:v>42026.376752999997</c:v>
                </c:pt>
                <c:pt idx="5697">
                  <c:v>42026.378142000001</c:v>
                </c:pt>
                <c:pt idx="5698">
                  <c:v>42026.379530999999</c:v>
                </c:pt>
                <c:pt idx="5699">
                  <c:v>42026.380920000003</c:v>
                </c:pt>
                <c:pt idx="5700">
                  <c:v>42026.382309000001</c:v>
                </c:pt>
                <c:pt idx="5701">
                  <c:v>42026.383697999998</c:v>
                </c:pt>
                <c:pt idx="5702">
                  <c:v>42026.385087000002</c:v>
                </c:pt>
                <c:pt idx="5703">
                  <c:v>42026.386476</c:v>
                </c:pt>
                <c:pt idx="5704">
                  <c:v>42026.387864999997</c:v>
                </c:pt>
                <c:pt idx="5705">
                  <c:v>42026.389254000002</c:v>
                </c:pt>
                <c:pt idx="5706">
                  <c:v>42026.390642999999</c:v>
                </c:pt>
                <c:pt idx="5707">
                  <c:v>42026.392032000003</c:v>
                </c:pt>
                <c:pt idx="5708">
                  <c:v>42026.393421000001</c:v>
                </c:pt>
                <c:pt idx="5709">
                  <c:v>42026.394809999998</c:v>
                </c:pt>
                <c:pt idx="5710">
                  <c:v>42026.396199000003</c:v>
                </c:pt>
                <c:pt idx="5711">
                  <c:v>42026.397588</c:v>
                </c:pt>
                <c:pt idx="5712">
                  <c:v>42026.398976999997</c:v>
                </c:pt>
                <c:pt idx="5713">
                  <c:v>42026.400366000002</c:v>
                </c:pt>
                <c:pt idx="5714">
                  <c:v>42026.401754999999</c:v>
                </c:pt>
                <c:pt idx="5715">
                  <c:v>42026.403143000003</c:v>
                </c:pt>
                <c:pt idx="5716">
                  <c:v>42026.404532</c:v>
                </c:pt>
                <c:pt idx="5717">
                  <c:v>42026.405920999998</c:v>
                </c:pt>
                <c:pt idx="5718">
                  <c:v>42026.407310000002</c:v>
                </c:pt>
                <c:pt idx="5719">
                  <c:v>42026.408699</c:v>
                </c:pt>
                <c:pt idx="5720">
                  <c:v>42026.410087999997</c:v>
                </c:pt>
                <c:pt idx="5721">
                  <c:v>42026.411477000001</c:v>
                </c:pt>
                <c:pt idx="5722">
                  <c:v>42026.412865999999</c:v>
                </c:pt>
                <c:pt idx="5723">
                  <c:v>42026.414255000003</c:v>
                </c:pt>
                <c:pt idx="5724">
                  <c:v>42026.415644000001</c:v>
                </c:pt>
                <c:pt idx="5725">
                  <c:v>42026.417032999998</c:v>
                </c:pt>
                <c:pt idx="5726">
                  <c:v>42026.418422000002</c:v>
                </c:pt>
                <c:pt idx="5727">
                  <c:v>42026.419811</c:v>
                </c:pt>
                <c:pt idx="5728">
                  <c:v>42026.421199999997</c:v>
                </c:pt>
                <c:pt idx="5729">
                  <c:v>42026.422589000002</c:v>
                </c:pt>
                <c:pt idx="5730">
                  <c:v>42026.423977999999</c:v>
                </c:pt>
                <c:pt idx="5731">
                  <c:v>42026.425367000003</c:v>
                </c:pt>
                <c:pt idx="5732">
                  <c:v>42026.426756000001</c:v>
                </c:pt>
                <c:pt idx="5733">
                  <c:v>42026.428144999998</c:v>
                </c:pt>
                <c:pt idx="5734">
                  <c:v>42026.429534000003</c:v>
                </c:pt>
                <c:pt idx="5735">
                  <c:v>42026.430922</c:v>
                </c:pt>
                <c:pt idx="5736">
                  <c:v>42026.432310999997</c:v>
                </c:pt>
                <c:pt idx="5737">
                  <c:v>42026.433700000001</c:v>
                </c:pt>
                <c:pt idx="5738">
                  <c:v>42026.435088999999</c:v>
                </c:pt>
                <c:pt idx="5739">
                  <c:v>42026.436478000003</c:v>
                </c:pt>
                <c:pt idx="5740">
                  <c:v>42026.437867000001</c:v>
                </c:pt>
                <c:pt idx="5741">
                  <c:v>42026.439255999998</c:v>
                </c:pt>
                <c:pt idx="5742">
                  <c:v>42026.440645000002</c:v>
                </c:pt>
                <c:pt idx="5743">
                  <c:v>42026.442034</c:v>
                </c:pt>
                <c:pt idx="5744">
                  <c:v>42026.443422999997</c:v>
                </c:pt>
                <c:pt idx="5745">
                  <c:v>42026.444812000002</c:v>
                </c:pt>
                <c:pt idx="5746">
                  <c:v>42026.446200999999</c:v>
                </c:pt>
                <c:pt idx="5747">
                  <c:v>42026.447590000003</c:v>
                </c:pt>
                <c:pt idx="5748">
                  <c:v>42026.448979000001</c:v>
                </c:pt>
                <c:pt idx="5749">
                  <c:v>42026.450367999998</c:v>
                </c:pt>
                <c:pt idx="5750">
                  <c:v>42026.451757000003</c:v>
                </c:pt>
                <c:pt idx="5751">
                  <c:v>42026.453146</c:v>
                </c:pt>
                <c:pt idx="5752">
                  <c:v>42026.454534999997</c:v>
                </c:pt>
                <c:pt idx="5753">
                  <c:v>42026.455924000002</c:v>
                </c:pt>
                <c:pt idx="5754">
                  <c:v>42026.457311999999</c:v>
                </c:pt>
                <c:pt idx="5755">
                  <c:v>42026.458701000003</c:v>
                </c:pt>
                <c:pt idx="5756">
                  <c:v>42026.46009</c:v>
                </c:pt>
                <c:pt idx="5757">
                  <c:v>42026.461478999998</c:v>
                </c:pt>
                <c:pt idx="5758">
                  <c:v>42026.462868000002</c:v>
                </c:pt>
                <c:pt idx="5759">
                  <c:v>42026.464257</c:v>
                </c:pt>
                <c:pt idx="5760">
                  <c:v>42026.465645999997</c:v>
                </c:pt>
                <c:pt idx="5761">
                  <c:v>42026.467035000001</c:v>
                </c:pt>
                <c:pt idx="5762">
                  <c:v>42026.468423999999</c:v>
                </c:pt>
                <c:pt idx="5763">
                  <c:v>42026.469813000003</c:v>
                </c:pt>
                <c:pt idx="5764">
                  <c:v>42026.471202000001</c:v>
                </c:pt>
                <c:pt idx="5765">
                  <c:v>42026.472590999998</c:v>
                </c:pt>
                <c:pt idx="5766">
                  <c:v>42026.473980000002</c:v>
                </c:pt>
                <c:pt idx="5767">
                  <c:v>42026.475369</c:v>
                </c:pt>
                <c:pt idx="5768">
                  <c:v>42026.476757999997</c:v>
                </c:pt>
                <c:pt idx="5769">
                  <c:v>42026.478147000002</c:v>
                </c:pt>
                <c:pt idx="5770">
                  <c:v>42026.479535999999</c:v>
                </c:pt>
                <c:pt idx="5771">
                  <c:v>42026.480925000003</c:v>
                </c:pt>
                <c:pt idx="5772">
                  <c:v>42026.482314000001</c:v>
                </c:pt>
                <c:pt idx="5773">
                  <c:v>42026.483701999998</c:v>
                </c:pt>
                <c:pt idx="5774">
                  <c:v>42026.485091000002</c:v>
                </c:pt>
                <c:pt idx="5775">
                  <c:v>42026.48648</c:v>
                </c:pt>
                <c:pt idx="5776">
                  <c:v>42026.487868999997</c:v>
                </c:pt>
                <c:pt idx="5777">
                  <c:v>42026.489258000001</c:v>
                </c:pt>
                <c:pt idx="5778">
                  <c:v>42026.490646999999</c:v>
                </c:pt>
                <c:pt idx="5779">
                  <c:v>42026.492036000003</c:v>
                </c:pt>
                <c:pt idx="5780">
                  <c:v>42026.493425000001</c:v>
                </c:pt>
                <c:pt idx="5781">
                  <c:v>42026.494813999998</c:v>
                </c:pt>
                <c:pt idx="5782">
                  <c:v>42026.496203000002</c:v>
                </c:pt>
                <c:pt idx="5783">
                  <c:v>42026.497592</c:v>
                </c:pt>
                <c:pt idx="5784">
                  <c:v>42026.498980999997</c:v>
                </c:pt>
                <c:pt idx="5785">
                  <c:v>42026.500370000002</c:v>
                </c:pt>
                <c:pt idx="5786">
                  <c:v>42026.501758999999</c:v>
                </c:pt>
                <c:pt idx="5787">
                  <c:v>42026.503148000003</c:v>
                </c:pt>
                <c:pt idx="5788">
                  <c:v>42026.504537000001</c:v>
                </c:pt>
                <c:pt idx="5789">
                  <c:v>42026.505925999998</c:v>
                </c:pt>
                <c:pt idx="5790">
                  <c:v>42026.507315000003</c:v>
                </c:pt>
                <c:pt idx="5791">
                  <c:v>42026.508704</c:v>
                </c:pt>
                <c:pt idx="5792">
                  <c:v>42026.510092999997</c:v>
                </c:pt>
                <c:pt idx="5793">
                  <c:v>42026.511481000001</c:v>
                </c:pt>
                <c:pt idx="5794">
                  <c:v>42026.512869999999</c:v>
                </c:pt>
                <c:pt idx="5795">
                  <c:v>42026.514259000003</c:v>
                </c:pt>
                <c:pt idx="5796">
                  <c:v>42026.515648000001</c:v>
                </c:pt>
                <c:pt idx="5797">
                  <c:v>42026.517036999998</c:v>
                </c:pt>
                <c:pt idx="5798">
                  <c:v>42026.518426000002</c:v>
                </c:pt>
                <c:pt idx="5799">
                  <c:v>42026.519815</c:v>
                </c:pt>
                <c:pt idx="5800">
                  <c:v>42026.521203999997</c:v>
                </c:pt>
                <c:pt idx="5801">
                  <c:v>42026.522593000002</c:v>
                </c:pt>
                <c:pt idx="5802">
                  <c:v>42026.523981999999</c:v>
                </c:pt>
                <c:pt idx="5803">
                  <c:v>42026.525371000003</c:v>
                </c:pt>
                <c:pt idx="5804">
                  <c:v>42026.526760000001</c:v>
                </c:pt>
                <c:pt idx="5805">
                  <c:v>42026.528148999998</c:v>
                </c:pt>
                <c:pt idx="5806">
                  <c:v>42026.529538000003</c:v>
                </c:pt>
                <c:pt idx="5807">
                  <c:v>42026.530927</c:v>
                </c:pt>
                <c:pt idx="5808">
                  <c:v>42026.532315999997</c:v>
                </c:pt>
                <c:pt idx="5809">
                  <c:v>42026.533705000002</c:v>
                </c:pt>
                <c:pt idx="5810">
                  <c:v>42026.535093999999</c:v>
                </c:pt>
                <c:pt idx="5811">
                  <c:v>42026.536483000003</c:v>
                </c:pt>
                <c:pt idx="5812">
                  <c:v>42026.537871</c:v>
                </c:pt>
                <c:pt idx="5813">
                  <c:v>42026.539259999998</c:v>
                </c:pt>
                <c:pt idx="5814">
                  <c:v>42026.540649000002</c:v>
                </c:pt>
                <c:pt idx="5815">
                  <c:v>42026.542038</c:v>
                </c:pt>
                <c:pt idx="5816">
                  <c:v>42026.543426999997</c:v>
                </c:pt>
                <c:pt idx="5817">
                  <c:v>42026.544816000001</c:v>
                </c:pt>
                <c:pt idx="5818">
                  <c:v>42026.546204999999</c:v>
                </c:pt>
                <c:pt idx="5819">
                  <c:v>42026.547594000003</c:v>
                </c:pt>
                <c:pt idx="5820">
                  <c:v>42026.548983000001</c:v>
                </c:pt>
                <c:pt idx="5821">
                  <c:v>42026.550371999998</c:v>
                </c:pt>
                <c:pt idx="5822">
                  <c:v>42026.551761000002</c:v>
                </c:pt>
                <c:pt idx="5823">
                  <c:v>42026.55315</c:v>
                </c:pt>
                <c:pt idx="5824">
                  <c:v>42026.554538999997</c:v>
                </c:pt>
                <c:pt idx="5825">
                  <c:v>42026.555928000002</c:v>
                </c:pt>
                <c:pt idx="5826">
                  <c:v>42026.557316999999</c:v>
                </c:pt>
                <c:pt idx="5827">
                  <c:v>42026.558706000003</c:v>
                </c:pt>
                <c:pt idx="5828">
                  <c:v>42026.560095000001</c:v>
                </c:pt>
                <c:pt idx="5829">
                  <c:v>42026.561483999998</c:v>
                </c:pt>
                <c:pt idx="5830">
                  <c:v>42026.562873000003</c:v>
                </c:pt>
                <c:pt idx="5831">
                  <c:v>42026.564261</c:v>
                </c:pt>
                <c:pt idx="5832">
                  <c:v>42026.565649999997</c:v>
                </c:pt>
                <c:pt idx="5833">
                  <c:v>42026.567039000001</c:v>
                </c:pt>
                <c:pt idx="5834">
                  <c:v>42026.568427999999</c:v>
                </c:pt>
                <c:pt idx="5835">
                  <c:v>42026.569817000003</c:v>
                </c:pt>
                <c:pt idx="5836">
                  <c:v>42026.571206000001</c:v>
                </c:pt>
                <c:pt idx="5837">
                  <c:v>42026.572594999998</c:v>
                </c:pt>
                <c:pt idx="5838">
                  <c:v>42026.573984000002</c:v>
                </c:pt>
                <c:pt idx="5839">
                  <c:v>42026.575373</c:v>
                </c:pt>
                <c:pt idx="5840">
                  <c:v>42026.576761999997</c:v>
                </c:pt>
                <c:pt idx="5841">
                  <c:v>42026.578151000002</c:v>
                </c:pt>
                <c:pt idx="5842">
                  <c:v>42026.579539999999</c:v>
                </c:pt>
                <c:pt idx="5843">
                  <c:v>42026.580929000003</c:v>
                </c:pt>
                <c:pt idx="5844">
                  <c:v>42026.582318000001</c:v>
                </c:pt>
                <c:pt idx="5845">
                  <c:v>42026.583706999998</c:v>
                </c:pt>
                <c:pt idx="5846">
                  <c:v>42026.585096000003</c:v>
                </c:pt>
                <c:pt idx="5847">
                  <c:v>42026.586485</c:v>
                </c:pt>
                <c:pt idx="5848">
                  <c:v>42026.587873999997</c:v>
                </c:pt>
                <c:pt idx="5849">
                  <c:v>42026.589263000002</c:v>
                </c:pt>
                <c:pt idx="5850">
                  <c:v>42026.590651999999</c:v>
                </c:pt>
                <c:pt idx="5851">
                  <c:v>42026.592040000003</c:v>
                </c:pt>
                <c:pt idx="5852">
                  <c:v>42026.593429</c:v>
                </c:pt>
                <c:pt idx="5853">
                  <c:v>42026.594817999998</c:v>
                </c:pt>
                <c:pt idx="5854">
                  <c:v>42026.596207000002</c:v>
                </c:pt>
                <c:pt idx="5855">
                  <c:v>42026.597596</c:v>
                </c:pt>
                <c:pt idx="5856">
                  <c:v>42026.598984999997</c:v>
                </c:pt>
                <c:pt idx="5857">
                  <c:v>42026.600374000001</c:v>
                </c:pt>
                <c:pt idx="5858">
                  <c:v>42026.601762999999</c:v>
                </c:pt>
                <c:pt idx="5859">
                  <c:v>42026.603152000003</c:v>
                </c:pt>
                <c:pt idx="5860">
                  <c:v>42026.604541000001</c:v>
                </c:pt>
                <c:pt idx="5861">
                  <c:v>42026.605929999998</c:v>
                </c:pt>
                <c:pt idx="5862">
                  <c:v>42026.607319000002</c:v>
                </c:pt>
                <c:pt idx="5863">
                  <c:v>42026.608708</c:v>
                </c:pt>
                <c:pt idx="5864">
                  <c:v>42026.610096999997</c:v>
                </c:pt>
                <c:pt idx="5865">
                  <c:v>42026.611486000002</c:v>
                </c:pt>
                <c:pt idx="5866">
                  <c:v>42026.612874999999</c:v>
                </c:pt>
                <c:pt idx="5867">
                  <c:v>42026.614264000003</c:v>
                </c:pt>
                <c:pt idx="5868">
                  <c:v>42026.615653000001</c:v>
                </c:pt>
                <c:pt idx="5869">
                  <c:v>42026.617041999998</c:v>
                </c:pt>
                <c:pt idx="5870">
                  <c:v>42026.618431000003</c:v>
                </c:pt>
                <c:pt idx="5871">
                  <c:v>42026.619819</c:v>
                </c:pt>
                <c:pt idx="5872">
                  <c:v>42026.621207999997</c:v>
                </c:pt>
                <c:pt idx="5873">
                  <c:v>42026.622597000001</c:v>
                </c:pt>
                <c:pt idx="5874">
                  <c:v>42026.623985999999</c:v>
                </c:pt>
                <c:pt idx="5875">
                  <c:v>42026.625375000003</c:v>
                </c:pt>
                <c:pt idx="5876">
                  <c:v>42026.626764000001</c:v>
                </c:pt>
                <c:pt idx="5877">
                  <c:v>42026.628152999998</c:v>
                </c:pt>
                <c:pt idx="5878">
                  <c:v>42026.629542000002</c:v>
                </c:pt>
                <c:pt idx="5879">
                  <c:v>42026.630931</c:v>
                </c:pt>
                <c:pt idx="5880">
                  <c:v>42026.632319999997</c:v>
                </c:pt>
                <c:pt idx="5881">
                  <c:v>42026.633709000002</c:v>
                </c:pt>
                <c:pt idx="5882">
                  <c:v>42026.635097999999</c:v>
                </c:pt>
                <c:pt idx="5883">
                  <c:v>42026.636487000003</c:v>
                </c:pt>
                <c:pt idx="5884">
                  <c:v>42026.637876000001</c:v>
                </c:pt>
                <c:pt idx="5885">
                  <c:v>42026.639264999998</c:v>
                </c:pt>
                <c:pt idx="5886">
                  <c:v>42026.640654000003</c:v>
                </c:pt>
                <c:pt idx="5887">
                  <c:v>42026.642043</c:v>
                </c:pt>
                <c:pt idx="5888">
                  <c:v>42026.643431999997</c:v>
                </c:pt>
                <c:pt idx="5889">
                  <c:v>42026.644821000002</c:v>
                </c:pt>
                <c:pt idx="5890">
                  <c:v>42026.646209999999</c:v>
                </c:pt>
                <c:pt idx="5891">
                  <c:v>42026.647598000003</c:v>
                </c:pt>
                <c:pt idx="5892">
                  <c:v>42026.648987</c:v>
                </c:pt>
                <c:pt idx="5893">
                  <c:v>42026.650375999998</c:v>
                </c:pt>
                <c:pt idx="5894">
                  <c:v>42026.651765000002</c:v>
                </c:pt>
                <c:pt idx="5895">
                  <c:v>42026.653154</c:v>
                </c:pt>
                <c:pt idx="5896">
                  <c:v>42026.654542999997</c:v>
                </c:pt>
                <c:pt idx="5897">
                  <c:v>42026.655932000001</c:v>
                </c:pt>
                <c:pt idx="5898">
                  <c:v>42026.657320999999</c:v>
                </c:pt>
                <c:pt idx="5899">
                  <c:v>42026.658710000003</c:v>
                </c:pt>
                <c:pt idx="5900">
                  <c:v>42026.660099000001</c:v>
                </c:pt>
                <c:pt idx="5901">
                  <c:v>42026.661487999998</c:v>
                </c:pt>
                <c:pt idx="5902">
                  <c:v>42026.662877000002</c:v>
                </c:pt>
                <c:pt idx="5903">
                  <c:v>42026.664266</c:v>
                </c:pt>
                <c:pt idx="5904">
                  <c:v>42026.665654999997</c:v>
                </c:pt>
                <c:pt idx="5905">
                  <c:v>42026.667044000002</c:v>
                </c:pt>
                <c:pt idx="5906">
                  <c:v>42026.668432999999</c:v>
                </c:pt>
                <c:pt idx="5907">
                  <c:v>42026.669822000003</c:v>
                </c:pt>
                <c:pt idx="5908">
                  <c:v>42026.671211000001</c:v>
                </c:pt>
                <c:pt idx="5909">
                  <c:v>42026.672599999998</c:v>
                </c:pt>
                <c:pt idx="5910">
                  <c:v>42026.673988000002</c:v>
                </c:pt>
                <c:pt idx="5911">
                  <c:v>42026.675377</c:v>
                </c:pt>
                <c:pt idx="5912">
                  <c:v>42026.676765999997</c:v>
                </c:pt>
                <c:pt idx="5913">
                  <c:v>42026.678155000001</c:v>
                </c:pt>
                <c:pt idx="5914">
                  <c:v>42026.679543999999</c:v>
                </c:pt>
                <c:pt idx="5915">
                  <c:v>42026.680933000003</c:v>
                </c:pt>
                <c:pt idx="5916">
                  <c:v>42026.682322000001</c:v>
                </c:pt>
                <c:pt idx="5917">
                  <c:v>42026.683710999998</c:v>
                </c:pt>
                <c:pt idx="5918">
                  <c:v>42026.685100000002</c:v>
                </c:pt>
                <c:pt idx="5919">
                  <c:v>42026.686489</c:v>
                </c:pt>
                <c:pt idx="5920">
                  <c:v>42026.687877999997</c:v>
                </c:pt>
                <c:pt idx="5921">
                  <c:v>42026.689267000002</c:v>
                </c:pt>
                <c:pt idx="5922">
                  <c:v>42026.690655999999</c:v>
                </c:pt>
                <c:pt idx="5923">
                  <c:v>42026.692045000003</c:v>
                </c:pt>
                <c:pt idx="5924">
                  <c:v>42026.693434000001</c:v>
                </c:pt>
                <c:pt idx="5925">
                  <c:v>42026.694822999998</c:v>
                </c:pt>
                <c:pt idx="5926">
                  <c:v>42026.696212000003</c:v>
                </c:pt>
                <c:pt idx="5927">
                  <c:v>42026.697601</c:v>
                </c:pt>
                <c:pt idx="5928">
                  <c:v>42026.698989999997</c:v>
                </c:pt>
                <c:pt idx="5929">
                  <c:v>42026.700378000001</c:v>
                </c:pt>
                <c:pt idx="5930">
                  <c:v>42026.701766999999</c:v>
                </c:pt>
                <c:pt idx="5931">
                  <c:v>42026.703156000003</c:v>
                </c:pt>
                <c:pt idx="5932">
                  <c:v>42026.704545000001</c:v>
                </c:pt>
                <c:pt idx="5933">
                  <c:v>42026.705933999998</c:v>
                </c:pt>
                <c:pt idx="5934">
                  <c:v>42026.707323000002</c:v>
                </c:pt>
                <c:pt idx="5935">
                  <c:v>42026.708712</c:v>
                </c:pt>
                <c:pt idx="5936">
                  <c:v>42026.710100999997</c:v>
                </c:pt>
                <c:pt idx="5937">
                  <c:v>42026.711490000002</c:v>
                </c:pt>
                <c:pt idx="5938">
                  <c:v>42026.712878999999</c:v>
                </c:pt>
                <c:pt idx="5939">
                  <c:v>42026.714268000003</c:v>
                </c:pt>
                <c:pt idx="5940">
                  <c:v>42026.715657000001</c:v>
                </c:pt>
                <c:pt idx="5941">
                  <c:v>42026.717045999998</c:v>
                </c:pt>
                <c:pt idx="5942">
                  <c:v>42026.718435000003</c:v>
                </c:pt>
                <c:pt idx="5943">
                  <c:v>42026.719824</c:v>
                </c:pt>
                <c:pt idx="5944">
                  <c:v>42026.721212999997</c:v>
                </c:pt>
                <c:pt idx="5945">
                  <c:v>42026.722602000002</c:v>
                </c:pt>
                <c:pt idx="5946">
                  <c:v>42026.723990999999</c:v>
                </c:pt>
                <c:pt idx="5947">
                  <c:v>42026.725380000003</c:v>
                </c:pt>
                <c:pt idx="5948">
                  <c:v>42026.726769000001</c:v>
                </c:pt>
                <c:pt idx="5949">
                  <c:v>42026.728156999998</c:v>
                </c:pt>
                <c:pt idx="5950">
                  <c:v>42026.729546000002</c:v>
                </c:pt>
                <c:pt idx="5951">
                  <c:v>42026.730935</c:v>
                </c:pt>
                <c:pt idx="5952">
                  <c:v>42026.732323999997</c:v>
                </c:pt>
                <c:pt idx="5953">
                  <c:v>42026.733713000001</c:v>
                </c:pt>
                <c:pt idx="5954">
                  <c:v>42026.735101999999</c:v>
                </c:pt>
                <c:pt idx="5955">
                  <c:v>42026.736491000003</c:v>
                </c:pt>
                <c:pt idx="5956">
                  <c:v>42026.737880000001</c:v>
                </c:pt>
                <c:pt idx="5957">
                  <c:v>42026.739267999998</c:v>
                </c:pt>
                <c:pt idx="5958">
                  <c:v>42026.740655000001</c:v>
                </c:pt>
                <c:pt idx="5959">
                  <c:v>42026.742043999999</c:v>
                </c:pt>
                <c:pt idx="5960">
                  <c:v>42026.743432000003</c:v>
                </c:pt>
                <c:pt idx="5961">
                  <c:v>42026.744821</c:v>
                </c:pt>
                <c:pt idx="5962">
                  <c:v>42026.746208999997</c:v>
                </c:pt>
                <c:pt idx="5963">
                  <c:v>42026.747598000002</c:v>
                </c:pt>
                <c:pt idx="5964">
                  <c:v>42026.748986999999</c:v>
                </c:pt>
                <c:pt idx="5965">
                  <c:v>42026.750376000004</c:v>
                </c:pt>
                <c:pt idx="5966">
                  <c:v>42026.751765000001</c:v>
                </c:pt>
                <c:pt idx="5967">
                  <c:v>42026.753153999998</c:v>
                </c:pt>
                <c:pt idx="5968">
                  <c:v>42026.754543000003</c:v>
                </c:pt>
                <c:pt idx="5969">
                  <c:v>42026.755932</c:v>
                </c:pt>
                <c:pt idx="5970">
                  <c:v>42026.757320999997</c:v>
                </c:pt>
                <c:pt idx="5971">
                  <c:v>42026.758709000002</c:v>
                </c:pt>
                <c:pt idx="5972">
                  <c:v>42026.760097999999</c:v>
                </c:pt>
                <c:pt idx="5973">
                  <c:v>42026.761487000003</c:v>
                </c:pt>
                <c:pt idx="5974">
                  <c:v>42026.762876000001</c:v>
                </c:pt>
                <c:pt idx="5975">
                  <c:v>42026.764264999998</c:v>
                </c:pt>
                <c:pt idx="5976">
                  <c:v>42026.765654000003</c:v>
                </c:pt>
                <c:pt idx="5977">
                  <c:v>42026.767043</c:v>
                </c:pt>
                <c:pt idx="5978">
                  <c:v>42026.768431999997</c:v>
                </c:pt>
                <c:pt idx="5979">
                  <c:v>42026.769821000002</c:v>
                </c:pt>
                <c:pt idx="5980">
                  <c:v>42026.771209999999</c:v>
                </c:pt>
                <c:pt idx="5981">
                  <c:v>42026.772599000004</c:v>
                </c:pt>
                <c:pt idx="5982">
                  <c:v>42026.773988000001</c:v>
                </c:pt>
                <c:pt idx="5983">
                  <c:v>42026.775376999998</c:v>
                </c:pt>
                <c:pt idx="5984">
                  <c:v>42026.776766000003</c:v>
                </c:pt>
                <c:pt idx="5985">
                  <c:v>42026.778155</c:v>
                </c:pt>
                <c:pt idx="5986">
                  <c:v>42026.779543999997</c:v>
                </c:pt>
                <c:pt idx="5987">
                  <c:v>42026.780933000002</c:v>
                </c:pt>
                <c:pt idx="5988">
                  <c:v>42026.782321999999</c:v>
                </c:pt>
                <c:pt idx="5989">
                  <c:v>42026.783710999996</c:v>
                </c:pt>
                <c:pt idx="5990">
                  <c:v>42026.785099000001</c:v>
                </c:pt>
                <c:pt idx="5991">
                  <c:v>42026.786487999998</c:v>
                </c:pt>
                <c:pt idx="5992">
                  <c:v>42026.787877000002</c:v>
                </c:pt>
                <c:pt idx="5993">
                  <c:v>42026.789266</c:v>
                </c:pt>
                <c:pt idx="5994">
                  <c:v>42026.790654999997</c:v>
                </c:pt>
                <c:pt idx="5995">
                  <c:v>42026.792044000002</c:v>
                </c:pt>
                <c:pt idx="5996">
                  <c:v>42026.793432999999</c:v>
                </c:pt>
                <c:pt idx="5997">
                  <c:v>42026.794822000003</c:v>
                </c:pt>
                <c:pt idx="5998">
                  <c:v>42026.796211000001</c:v>
                </c:pt>
                <c:pt idx="5999">
                  <c:v>42026.797599999998</c:v>
                </c:pt>
                <c:pt idx="6000">
                  <c:v>42026.798989000003</c:v>
                </c:pt>
                <c:pt idx="6001">
                  <c:v>42026.800378</c:v>
                </c:pt>
                <c:pt idx="6002">
                  <c:v>42026.801766999997</c:v>
                </c:pt>
                <c:pt idx="6003">
                  <c:v>42026.803156000002</c:v>
                </c:pt>
                <c:pt idx="6004">
                  <c:v>42026.804544999999</c:v>
                </c:pt>
                <c:pt idx="6005">
                  <c:v>42026.805934000004</c:v>
                </c:pt>
                <c:pt idx="6006">
                  <c:v>42026.807323000001</c:v>
                </c:pt>
                <c:pt idx="6007">
                  <c:v>42026.808711999998</c:v>
                </c:pt>
                <c:pt idx="6008">
                  <c:v>42026.810101000003</c:v>
                </c:pt>
                <c:pt idx="6009">
                  <c:v>42026.81149</c:v>
                </c:pt>
                <c:pt idx="6010">
                  <c:v>42026.812877999997</c:v>
                </c:pt>
                <c:pt idx="6011">
                  <c:v>42026.814267000002</c:v>
                </c:pt>
                <c:pt idx="6012">
                  <c:v>42026.815655999999</c:v>
                </c:pt>
                <c:pt idx="6013">
                  <c:v>42026.817045000003</c:v>
                </c:pt>
                <c:pt idx="6014">
                  <c:v>42026.818434000001</c:v>
                </c:pt>
                <c:pt idx="6015">
                  <c:v>42026.819822999998</c:v>
                </c:pt>
                <c:pt idx="6016">
                  <c:v>42026.821212000003</c:v>
                </c:pt>
                <c:pt idx="6017">
                  <c:v>42026.822601</c:v>
                </c:pt>
                <c:pt idx="6018">
                  <c:v>42026.823989999997</c:v>
                </c:pt>
                <c:pt idx="6019">
                  <c:v>42026.825379000002</c:v>
                </c:pt>
                <c:pt idx="6020">
                  <c:v>42026.826767999999</c:v>
                </c:pt>
                <c:pt idx="6021">
                  <c:v>42026.828157000004</c:v>
                </c:pt>
                <c:pt idx="6022">
                  <c:v>42026.829546000001</c:v>
                </c:pt>
                <c:pt idx="6023">
                  <c:v>42026.830934999998</c:v>
                </c:pt>
                <c:pt idx="6024">
                  <c:v>42026.832324000003</c:v>
                </c:pt>
                <c:pt idx="6025">
                  <c:v>42026.833713</c:v>
                </c:pt>
                <c:pt idx="6026">
                  <c:v>42026.835101999997</c:v>
                </c:pt>
                <c:pt idx="6027">
                  <c:v>42026.836491000002</c:v>
                </c:pt>
                <c:pt idx="6028">
                  <c:v>42026.837879999999</c:v>
                </c:pt>
                <c:pt idx="6029">
                  <c:v>42026.839268000003</c:v>
                </c:pt>
                <c:pt idx="6030">
                  <c:v>42026.840657000001</c:v>
                </c:pt>
                <c:pt idx="6031">
                  <c:v>42026.842045999998</c:v>
                </c:pt>
                <c:pt idx="6032">
                  <c:v>42026.843435000003</c:v>
                </c:pt>
                <c:pt idx="6033">
                  <c:v>42026.844824</c:v>
                </c:pt>
                <c:pt idx="6034">
                  <c:v>42026.846212999997</c:v>
                </c:pt>
                <c:pt idx="6035">
                  <c:v>42026.847602000002</c:v>
                </c:pt>
                <c:pt idx="6036">
                  <c:v>42026.848990999999</c:v>
                </c:pt>
                <c:pt idx="6037">
                  <c:v>42026.850380000003</c:v>
                </c:pt>
                <c:pt idx="6038">
                  <c:v>42026.851769000001</c:v>
                </c:pt>
                <c:pt idx="6039">
                  <c:v>42026.853157999998</c:v>
                </c:pt>
                <c:pt idx="6040">
                  <c:v>42026.854547000003</c:v>
                </c:pt>
                <c:pt idx="6041">
                  <c:v>42026.855936</c:v>
                </c:pt>
                <c:pt idx="6042">
                  <c:v>42026.857324999997</c:v>
                </c:pt>
                <c:pt idx="6043">
                  <c:v>42026.858714000002</c:v>
                </c:pt>
                <c:pt idx="6044">
                  <c:v>42026.860102999999</c:v>
                </c:pt>
                <c:pt idx="6045">
                  <c:v>42026.861492000004</c:v>
                </c:pt>
                <c:pt idx="6046">
                  <c:v>42026.862881000001</c:v>
                </c:pt>
                <c:pt idx="6047">
                  <c:v>42026.864269999998</c:v>
                </c:pt>
                <c:pt idx="6048">
                  <c:v>42026.865658000002</c:v>
                </c:pt>
                <c:pt idx="6049">
                  <c:v>42026.867047</c:v>
                </c:pt>
                <c:pt idx="6050">
                  <c:v>42026.868435999997</c:v>
                </c:pt>
                <c:pt idx="6051">
                  <c:v>42026.869825000002</c:v>
                </c:pt>
                <c:pt idx="6052">
                  <c:v>42026.871213999999</c:v>
                </c:pt>
                <c:pt idx="6053">
                  <c:v>42026.872603000003</c:v>
                </c:pt>
                <c:pt idx="6054">
                  <c:v>42026.873992000001</c:v>
                </c:pt>
                <c:pt idx="6055">
                  <c:v>42026.875380999998</c:v>
                </c:pt>
                <c:pt idx="6056">
                  <c:v>42026.876770000003</c:v>
                </c:pt>
                <c:pt idx="6057">
                  <c:v>42026.878159</c:v>
                </c:pt>
                <c:pt idx="6058">
                  <c:v>42026.879547999997</c:v>
                </c:pt>
                <c:pt idx="6059">
                  <c:v>42026.880937000002</c:v>
                </c:pt>
                <c:pt idx="6060">
                  <c:v>42026.882325999999</c:v>
                </c:pt>
                <c:pt idx="6061">
                  <c:v>42026.883715000004</c:v>
                </c:pt>
                <c:pt idx="6062">
                  <c:v>42026.885104000001</c:v>
                </c:pt>
                <c:pt idx="6063">
                  <c:v>42026.886492999998</c:v>
                </c:pt>
                <c:pt idx="6064">
                  <c:v>42026.887882000003</c:v>
                </c:pt>
                <c:pt idx="6065">
                  <c:v>42026.889271</c:v>
                </c:pt>
                <c:pt idx="6066">
                  <c:v>42026.890659999997</c:v>
                </c:pt>
                <c:pt idx="6067">
                  <c:v>42026.892048000002</c:v>
                </c:pt>
                <c:pt idx="6068">
                  <c:v>42026.893436999999</c:v>
                </c:pt>
                <c:pt idx="6069">
                  <c:v>42026.894826000003</c:v>
                </c:pt>
                <c:pt idx="6070">
                  <c:v>42026.896215000001</c:v>
                </c:pt>
                <c:pt idx="6071">
                  <c:v>42026.897603999998</c:v>
                </c:pt>
                <c:pt idx="6072">
                  <c:v>42026.898993000003</c:v>
                </c:pt>
                <c:pt idx="6073">
                  <c:v>42026.900382</c:v>
                </c:pt>
                <c:pt idx="6074">
                  <c:v>42026.901770999997</c:v>
                </c:pt>
                <c:pt idx="6075">
                  <c:v>42026.903160000002</c:v>
                </c:pt>
                <c:pt idx="6076">
                  <c:v>42026.904548999999</c:v>
                </c:pt>
                <c:pt idx="6077">
                  <c:v>42026.905938000004</c:v>
                </c:pt>
                <c:pt idx="6078">
                  <c:v>42026.907327000001</c:v>
                </c:pt>
                <c:pt idx="6079">
                  <c:v>42026.908715999998</c:v>
                </c:pt>
                <c:pt idx="6080">
                  <c:v>42026.910105000003</c:v>
                </c:pt>
                <c:pt idx="6081">
                  <c:v>42026.911494</c:v>
                </c:pt>
                <c:pt idx="6082">
                  <c:v>42026.912882999997</c:v>
                </c:pt>
                <c:pt idx="6083">
                  <c:v>42026.914272000002</c:v>
                </c:pt>
                <c:pt idx="6084">
                  <c:v>42026.915660999999</c:v>
                </c:pt>
                <c:pt idx="6085">
                  <c:v>42026.917049999996</c:v>
                </c:pt>
                <c:pt idx="6086">
                  <c:v>42026.918439000001</c:v>
                </c:pt>
                <c:pt idx="6087">
                  <c:v>42026.919826999998</c:v>
                </c:pt>
                <c:pt idx="6088">
                  <c:v>42026.921216000002</c:v>
                </c:pt>
                <c:pt idx="6089">
                  <c:v>42026.922605</c:v>
                </c:pt>
                <c:pt idx="6090">
                  <c:v>42026.923993999997</c:v>
                </c:pt>
                <c:pt idx="6091">
                  <c:v>42026.925383000002</c:v>
                </c:pt>
                <c:pt idx="6092">
                  <c:v>42026.926771999999</c:v>
                </c:pt>
                <c:pt idx="6093">
                  <c:v>42026.928161000003</c:v>
                </c:pt>
                <c:pt idx="6094">
                  <c:v>42026.929550000001</c:v>
                </c:pt>
                <c:pt idx="6095">
                  <c:v>42026.930938999998</c:v>
                </c:pt>
                <c:pt idx="6096">
                  <c:v>42026.932328000003</c:v>
                </c:pt>
                <c:pt idx="6097">
                  <c:v>42026.933717</c:v>
                </c:pt>
                <c:pt idx="6098">
                  <c:v>42026.935105999997</c:v>
                </c:pt>
                <c:pt idx="6099">
                  <c:v>42026.936495000002</c:v>
                </c:pt>
                <c:pt idx="6100">
                  <c:v>42026.937883999999</c:v>
                </c:pt>
                <c:pt idx="6101">
                  <c:v>42026.939273000004</c:v>
                </c:pt>
                <c:pt idx="6102">
                  <c:v>42026.940662000001</c:v>
                </c:pt>
                <c:pt idx="6103">
                  <c:v>42026.942050999998</c:v>
                </c:pt>
                <c:pt idx="6104">
                  <c:v>42026.943440000003</c:v>
                </c:pt>
                <c:pt idx="6105">
                  <c:v>42026.944829</c:v>
                </c:pt>
                <c:pt idx="6106">
                  <c:v>42026.946216999997</c:v>
                </c:pt>
                <c:pt idx="6107">
                  <c:v>42026.947606000002</c:v>
                </c:pt>
                <c:pt idx="6108">
                  <c:v>42026.948994999999</c:v>
                </c:pt>
                <c:pt idx="6109">
                  <c:v>42026.950384000003</c:v>
                </c:pt>
                <c:pt idx="6110">
                  <c:v>42026.951773000001</c:v>
                </c:pt>
                <c:pt idx="6111">
                  <c:v>42026.953161999998</c:v>
                </c:pt>
                <c:pt idx="6112">
                  <c:v>42026.954551000003</c:v>
                </c:pt>
                <c:pt idx="6113">
                  <c:v>42026.95594</c:v>
                </c:pt>
                <c:pt idx="6114">
                  <c:v>42026.957328999997</c:v>
                </c:pt>
                <c:pt idx="6115">
                  <c:v>42026.958718000002</c:v>
                </c:pt>
                <c:pt idx="6116">
                  <c:v>42026.960106999999</c:v>
                </c:pt>
                <c:pt idx="6117">
                  <c:v>42026.961496000004</c:v>
                </c:pt>
                <c:pt idx="6118">
                  <c:v>42026.962885000001</c:v>
                </c:pt>
                <c:pt idx="6119">
                  <c:v>42026.964273999998</c:v>
                </c:pt>
                <c:pt idx="6120">
                  <c:v>42026.965663000003</c:v>
                </c:pt>
                <c:pt idx="6121">
                  <c:v>42026.967052</c:v>
                </c:pt>
                <c:pt idx="6122">
                  <c:v>42026.968440999997</c:v>
                </c:pt>
                <c:pt idx="6123">
                  <c:v>42026.969830000002</c:v>
                </c:pt>
                <c:pt idx="6124">
                  <c:v>42026.971218999999</c:v>
                </c:pt>
                <c:pt idx="6125">
                  <c:v>42026.972607000003</c:v>
                </c:pt>
                <c:pt idx="6126">
                  <c:v>42026.973996000001</c:v>
                </c:pt>
                <c:pt idx="6127">
                  <c:v>42026.975384999998</c:v>
                </c:pt>
                <c:pt idx="6128">
                  <c:v>42026.976774000002</c:v>
                </c:pt>
                <c:pt idx="6129">
                  <c:v>42026.978163</c:v>
                </c:pt>
                <c:pt idx="6130">
                  <c:v>42026.979551999997</c:v>
                </c:pt>
                <c:pt idx="6131">
                  <c:v>42026.980941000002</c:v>
                </c:pt>
                <c:pt idx="6132">
                  <c:v>42026.982329999999</c:v>
                </c:pt>
                <c:pt idx="6133">
                  <c:v>42026.983719000003</c:v>
                </c:pt>
                <c:pt idx="6134">
                  <c:v>42026.985108000001</c:v>
                </c:pt>
                <c:pt idx="6135">
                  <c:v>42026.986496999998</c:v>
                </c:pt>
                <c:pt idx="6136">
                  <c:v>42026.987886000003</c:v>
                </c:pt>
                <c:pt idx="6137">
                  <c:v>42026.989275</c:v>
                </c:pt>
                <c:pt idx="6138">
                  <c:v>42026.990663999997</c:v>
                </c:pt>
                <c:pt idx="6139">
                  <c:v>42026.992053000002</c:v>
                </c:pt>
                <c:pt idx="6140">
                  <c:v>42026.993441999999</c:v>
                </c:pt>
                <c:pt idx="6141">
                  <c:v>42026.994831000004</c:v>
                </c:pt>
                <c:pt idx="6142">
                  <c:v>42026.996220000001</c:v>
                </c:pt>
                <c:pt idx="6143">
                  <c:v>42026.997608999998</c:v>
                </c:pt>
                <c:pt idx="6144">
                  <c:v>42026.998998000003</c:v>
                </c:pt>
                <c:pt idx="6145">
                  <c:v>42027.000386</c:v>
                </c:pt>
                <c:pt idx="6146">
                  <c:v>42027.001774999997</c:v>
                </c:pt>
                <c:pt idx="6147">
                  <c:v>42027.003164000002</c:v>
                </c:pt>
                <c:pt idx="6148">
                  <c:v>42027.004552999999</c:v>
                </c:pt>
                <c:pt idx="6149">
                  <c:v>42027.005942000003</c:v>
                </c:pt>
                <c:pt idx="6150">
                  <c:v>42027.007331000001</c:v>
                </c:pt>
                <c:pt idx="6151">
                  <c:v>42027.008719999998</c:v>
                </c:pt>
                <c:pt idx="6152">
                  <c:v>42027.010109000003</c:v>
                </c:pt>
                <c:pt idx="6153">
                  <c:v>42027.011498</c:v>
                </c:pt>
                <c:pt idx="6154">
                  <c:v>42027.012886999997</c:v>
                </c:pt>
                <c:pt idx="6155">
                  <c:v>42027.014276000002</c:v>
                </c:pt>
                <c:pt idx="6156">
                  <c:v>42027.015664999999</c:v>
                </c:pt>
                <c:pt idx="6157">
                  <c:v>42027.017054000004</c:v>
                </c:pt>
                <c:pt idx="6158">
                  <c:v>42027.018443000001</c:v>
                </c:pt>
                <c:pt idx="6159">
                  <c:v>42027.019831999998</c:v>
                </c:pt>
                <c:pt idx="6160">
                  <c:v>42027.021221000003</c:v>
                </c:pt>
                <c:pt idx="6161">
                  <c:v>42027.02261</c:v>
                </c:pt>
                <c:pt idx="6162">
                  <c:v>42027.023998999997</c:v>
                </c:pt>
                <c:pt idx="6163">
                  <c:v>42027.025388000002</c:v>
                </c:pt>
                <c:pt idx="6164">
                  <c:v>42027.026775999999</c:v>
                </c:pt>
                <c:pt idx="6165">
                  <c:v>42027.028165000003</c:v>
                </c:pt>
                <c:pt idx="6166">
                  <c:v>42027.029554000001</c:v>
                </c:pt>
                <c:pt idx="6167">
                  <c:v>42027.030942999998</c:v>
                </c:pt>
                <c:pt idx="6168">
                  <c:v>42027.032332000002</c:v>
                </c:pt>
                <c:pt idx="6169">
                  <c:v>42027.033721</c:v>
                </c:pt>
                <c:pt idx="6170">
                  <c:v>42027.035109999997</c:v>
                </c:pt>
                <c:pt idx="6171">
                  <c:v>42027.036499000002</c:v>
                </c:pt>
                <c:pt idx="6172">
                  <c:v>42027.037887999999</c:v>
                </c:pt>
                <c:pt idx="6173">
                  <c:v>42027.039277000003</c:v>
                </c:pt>
                <c:pt idx="6174">
                  <c:v>42027.040666000001</c:v>
                </c:pt>
                <c:pt idx="6175">
                  <c:v>42027.042054999998</c:v>
                </c:pt>
                <c:pt idx="6176">
                  <c:v>42027.043444000003</c:v>
                </c:pt>
                <c:pt idx="6177">
                  <c:v>42027.044833</c:v>
                </c:pt>
                <c:pt idx="6178">
                  <c:v>42027.046221999997</c:v>
                </c:pt>
                <c:pt idx="6179">
                  <c:v>42027.047611000002</c:v>
                </c:pt>
                <c:pt idx="6180">
                  <c:v>42027.048999999999</c:v>
                </c:pt>
                <c:pt idx="6181">
                  <c:v>42027.050389000004</c:v>
                </c:pt>
                <c:pt idx="6182">
                  <c:v>42027.051778000001</c:v>
                </c:pt>
                <c:pt idx="6183">
                  <c:v>42027.053166999998</c:v>
                </c:pt>
                <c:pt idx="6184">
                  <c:v>42027.054555000002</c:v>
                </c:pt>
                <c:pt idx="6185">
                  <c:v>42027.055944</c:v>
                </c:pt>
                <c:pt idx="6186">
                  <c:v>42027.057332999997</c:v>
                </c:pt>
                <c:pt idx="6187">
                  <c:v>42027.058722000002</c:v>
                </c:pt>
                <c:pt idx="6188">
                  <c:v>42027.060110999999</c:v>
                </c:pt>
                <c:pt idx="6189">
                  <c:v>42027.061500000003</c:v>
                </c:pt>
                <c:pt idx="6190">
                  <c:v>42027.062889000001</c:v>
                </c:pt>
                <c:pt idx="6191">
                  <c:v>42027.064277999998</c:v>
                </c:pt>
                <c:pt idx="6192">
                  <c:v>42027.065667000003</c:v>
                </c:pt>
                <c:pt idx="6193">
                  <c:v>42027.067056</c:v>
                </c:pt>
                <c:pt idx="6194">
                  <c:v>42027.068444999997</c:v>
                </c:pt>
                <c:pt idx="6195">
                  <c:v>42027.069834000002</c:v>
                </c:pt>
                <c:pt idx="6196">
                  <c:v>42027.071222999999</c:v>
                </c:pt>
                <c:pt idx="6197">
                  <c:v>42027.072612000004</c:v>
                </c:pt>
                <c:pt idx="6198">
                  <c:v>42027.074001000001</c:v>
                </c:pt>
                <c:pt idx="6199">
                  <c:v>42027.075389999998</c:v>
                </c:pt>
                <c:pt idx="6200">
                  <c:v>42027.076779000003</c:v>
                </c:pt>
                <c:pt idx="6201">
                  <c:v>42027.078168</c:v>
                </c:pt>
                <c:pt idx="6202">
                  <c:v>42027.079556999997</c:v>
                </c:pt>
                <c:pt idx="6203">
                  <c:v>42027.080945000002</c:v>
                </c:pt>
                <c:pt idx="6204">
                  <c:v>42027.082333999999</c:v>
                </c:pt>
                <c:pt idx="6205">
                  <c:v>42027.083723000003</c:v>
                </c:pt>
                <c:pt idx="6206">
                  <c:v>42027.085112000001</c:v>
                </c:pt>
                <c:pt idx="6207">
                  <c:v>42027.086500999998</c:v>
                </c:pt>
                <c:pt idx="6208">
                  <c:v>42027.087890000003</c:v>
                </c:pt>
                <c:pt idx="6209">
                  <c:v>42027.089279</c:v>
                </c:pt>
                <c:pt idx="6210">
                  <c:v>42027.090667999997</c:v>
                </c:pt>
                <c:pt idx="6211">
                  <c:v>42027.092057000002</c:v>
                </c:pt>
                <c:pt idx="6212">
                  <c:v>42027.093445999999</c:v>
                </c:pt>
                <c:pt idx="6213">
                  <c:v>42027.094835000004</c:v>
                </c:pt>
                <c:pt idx="6214">
                  <c:v>42027.096224000001</c:v>
                </c:pt>
                <c:pt idx="6215">
                  <c:v>42027.097612999998</c:v>
                </c:pt>
                <c:pt idx="6216">
                  <c:v>42027.099002000003</c:v>
                </c:pt>
                <c:pt idx="6217">
                  <c:v>42027.100391</c:v>
                </c:pt>
                <c:pt idx="6218">
                  <c:v>42027.101779999997</c:v>
                </c:pt>
                <c:pt idx="6219">
                  <c:v>42027.103169000002</c:v>
                </c:pt>
                <c:pt idx="6220">
                  <c:v>42027.104557999999</c:v>
                </c:pt>
                <c:pt idx="6221">
                  <c:v>42027.105946999996</c:v>
                </c:pt>
                <c:pt idx="6222">
                  <c:v>42027.107335000001</c:v>
                </c:pt>
                <c:pt idx="6223">
                  <c:v>42027.108723999998</c:v>
                </c:pt>
                <c:pt idx="6224">
                  <c:v>42027.110113000002</c:v>
                </c:pt>
                <c:pt idx="6225">
                  <c:v>42027.111502</c:v>
                </c:pt>
                <c:pt idx="6226">
                  <c:v>42027.112890999997</c:v>
                </c:pt>
                <c:pt idx="6227">
                  <c:v>42027.114280000002</c:v>
                </c:pt>
                <c:pt idx="6228">
                  <c:v>42027.115668999999</c:v>
                </c:pt>
                <c:pt idx="6229">
                  <c:v>42027.117058000003</c:v>
                </c:pt>
                <c:pt idx="6230">
                  <c:v>42027.118446</c:v>
                </c:pt>
                <c:pt idx="6231">
                  <c:v>42027.119833999997</c:v>
                </c:pt>
                <c:pt idx="6232">
                  <c:v>42027.121222000002</c:v>
                </c:pt>
                <c:pt idx="6233">
                  <c:v>42027.122610999999</c:v>
                </c:pt>
                <c:pt idx="6234">
                  <c:v>42027.123999000003</c:v>
                </c:pt>
                <c:pt idx="6235">
                  <c:v>42027.125388</c:v>
                </c:pt>
                <c:pt idx="6236">
                  <c:v>42027.126776999998</c:v>
                </c:pt>
                <c:pt idx="6237">
                  <c:v>42027.128165000002</c:v>
                </c:pt>
                <c:pt idx="6238">
                  <c:v>42027.129553999999</c:v>
                </c:pt>
                <c:pt idx="6239">
                  <c:v>42027.130942999996</c:v>
                </c:pt>
                <c:pt idx="6240">
                  <c:v>42027.132332000001</c:v>
                </c:pt>
                <c:pt idx="6241">
                  <c:v>42027.133720999998</c:v>
                </c:pt>
                <c:pt idx="6242">
                  <c:v>42027.135110000003</c:v>
                </c:pt>
                <c:pt idx="6243">
                  <c:v>42027.136499</c:v>
                </c:pt>
                <c:pt idx="6244">
                  <c:v>42027.137887999997</c:v>
                </c:pt>
                <c:pt idx="6245">
                  <c:v>42027.139277000002</c:v>
                </c:pt>
                <c:pt idx="6246">
                  <c:v>42027.140665999999</c:v>
                </c:pt>
                <c:pt idx="6247">
                  <c:v>42027.142054999997</c:v>
                </c:pt>
                <c:pt idx="6248">
                  <c:v>42027.143444000001</c:v>
                </c:pt>
                <c:pt idx="6249">
                  <c:v>42027.144832999998</c:v>
                </c:pt>
                <c:pt idx="6250">
                  <c:v>42027.146222000003</c:v>
                </c:pt>
                <c:pt idx="6251">
                  <c:v>42027.14761</c:v>
                </c:pt>
                <c:pt idx="6252">
                  <c:v>42027.148998999997</c:v>
                </c:pt>
                <c:pt idx="6253">
                  <c:v>42027.150388000002</c:v>
                </c:pt>
                <c:pt idx="6254">
                  <c:v>42027.151776999999</c:v>
                </c:pt>
                <c:pt idx="6255">
                  <c:v>42027.153165999996</c:v>
                </c:pt>
                <c:pt idx="6256">
                  <c:v>42027.154555000001</c:v>
                </c:pt>
                <c:pt idx="6257">
                  <c:v>42027.155943999998</c:v>
                </c:pt>
                <c:pt idx="6258">
                  <c:v>42027.157333000003</c:v>
                </c:pt>
                <c:pt idx="6259">
                  <c:v>42027.158722</c:v>
                </c:pt>
                <c:pt idx="6260">
                  <c:v>42027.160110999997</c:v>
                </c:pt>
                <c:pt idx="6261">
                  <c:v>42027.161500000002</c:v>
                </c:pt>
                <c:pt idx="6262">
                  <c:v>42027.162888999999</c:v>
                </c:pt>
                <c:pt idx="6263">
                  <c:v>42027.164277999997</c:v>
                </c:pt>
                <c:pt idx="6264">
                  <c:v>42027.165667000001</c:v>
                </c:pt>
                <c:pt idx="6265">
                  <c:v>42027.167055999998</c:v>
                </c:pt>
                <c:pt idx="6266">
                  <c:v>42027.168445000003</c:v>
                </c:pt>
                <c:pt idx="6267">
                  <c:v>42027.169834</c:v>
                </c:pt>
                <c:pt idx="6268">
                  <c:v>42027.171222999998</c:v>
                </c:pt>
                <c:pt idx="6269">
                  <c:v>42027.172612000002</c:v>
                </c:pt>
                <c:pt idx="6270">
                  <c:v>42027.173999999999</c:v>
                </c:pt>
                <c:pt idx="6271">
                  <c:v>42027.175389000004</c:v>
                </c:pt>
                <c:pt idx="6272">
                  <c:v>42027.176778000001</c:v>
                </c:pt>
                <c:pt idx="6273">
                  <c:v>42027.178166999998</c:v>
                </c:pt>
                <c:pt idx="6274">
                  <c:v>42027.179556000003</c:v>
                </c:pt>
                <c:pt idx="6275">
                  <c:v>42027.180945</c:v>
                </c:pt>
                <c:pt idx="6276">
                  <c:v>42027.182333999997</c:v>
                </c:pt>
                <c:pt idx="6277">
                  <c:v>42027.183723000002</c:v>
                </c:pt>
                <c:pt idx="6278">
                  <c:v>42027.185111999999</c:v>
                </c:pt>
                <c:pt idx="6279">
                  <c:v>42027.186500999996</c:v>
                </c:pt>
                <c:pt idx="6280">
                  <c:v>42027.187890000001</c:v>
                </c:pt>
                <c:pt idx="6281">
                  <c:v>42027.189278999998</c:v>
                </c:pt>
                <c:pt idx="6282">
                  <c:v>42027.190668000003</c:v>
                </c:pt>
                <c:pt idx="6283">
                  <c:v>42027.192057</c:v>
                </c:pt>
                <c:pt idx="6284">
                  <c:v>42027.193445999997</c:v>
                </c:pt>
                <c:pt idx="6285">
                  <c:v>42027.194835000002</c:v>
                </c:pt>
                <c:pt idx="6286">
                  <c:v>42027.196223999999</c:v>
                </c:pt>
                <c:pt idx="6287">
                  <c:v>42027.197612999997</c:v>
                </c:pt>
                <c:pt idx="6288">
                  <c:v>42027.199002000001</c:v>
                </c:pt>
                <c:pt idx="6289">
                  <c:v>42027.200390999998</c:v>
                </c:pt>
                <c:pt idx="6290">
                  <c:v>42027.201779000003</c:v>
                </c:pt>
                <c:pt idx="6291">
                  <c:v>42027.203168</c:v>
                </c:pt>
                <c:pt idx="6292">
                  <c:v>42027.204556999997</c:v>
                </c:pt>
                <c:pt idx="6293">
                  <c:v>42027.205946000002</c:v>
                </c:pt>
                <c:pt idx="6294">
                  <c:v>42027.207334999999</c:v>
                </c:pt>
                <c:pt idx="6295">
                  <c:v>42027.208723999996</c:v>
                </c:pt>
                <c:pt idx="6296">
                  <c:v>42027.210113000001</c:v>
                </c:pt>
                <c:pt idx="6297">
                  <c:v>42027.211501999998</c:v>
                </c:pt>
                <c:pt idx="6298">
                  <c:v>42027.212891000003</c:v>
                </c:pt>
                <c:pt idx="6299">
                  <c:v>42027.21428</c:v>
                </c:pt>
                <c:pt idx="6300">
                  <c:v>42027.215668999997</c:v>
                </c:pt>
                <c:pt idx="6301">
                  <c:v>42027.217058000002</c:v>
                </c:pt>
                <c:pt idx="6302">
                  <c:v>42027.218446999999</c:v>
                </c:pt>
                <c:pt idx="6303">
                  <c:v>42027.219835999997</c:v>
                </c:pt>
                <c:pt idx="6304">
                  <c:v>42027.221225000001</c:v>
                </c:pt>
                <c:pt idx="6305">
                  <c:v>42027.222613999998</c:v>
                </c:pt>
                <c:pt idx="6306">
                  <c:v>42027.224003000003</c:v>
                </c:pt>
                <c:pt idx="6307">
                  <c:v>42027.225392</c:v>
                </c:pt>
                <c:pt idx="6308">
                  <c:v>42027.226780999998</c:v>
                </c:pt>
                <c:pt idx="6309">
                  <c:v>42027.228169000002</c:v>
                </c:pt>
                <c:pt idx="6310">
                  <c:v>42027.229557999999</c:v>
                </c:pt>
                <c:pt idx="6311">
                  <c:v>42027.230946999996</c:v>
                </c:pt>
                <c:pt idx="6312">
                  <c:v>42027.232336000001</c:v>
                </c:pt>
                <c:pt idx="6313">
                  <c:v>42027.233724999998</c:v>
                </c:pt>
                <c:pt idx="6314">
                  <c:v>42027.235114000003</c:v>
                </c:pt>
                <c:pt idx="6315">
                  <c:v>42027.236503</c:v>
                </c:pt>
                <c:pt idx="6316">
                  <c:v>42027.237891999997</c:v>
                </c:pt>
                <c:pt idx="6317">
                  <c:v>42027.239281000002</c:v>
                </c:pt>
                <c:pt idx="6318">
                  <c:v>42027.240669999999</c:v>
                </c:pt>
                <c:pt idx="6319">
                  <c:v>42027.242058999997</c:v>
                </c:pt>
                <c:pt idx="6320">
                  <c:v>42027.243448000001</c:v>
                </c:pt>
                <c:pt idx="6321">
                  <c:v>42027.244836999998</c:v>
                </c:pt>
                <c:pt idx="6322">
                  <c:v>42027.246226000003</c:v>
                </c:pt>
                <c:pt idx="6323">
                  <c:v>42027.247615</c:v>
                </c:pt>
                <c:pt idx="6324">
                  <c:v>42027.249003999998</c:v>
                </c:pt>
                <c:pt idx="6325">
                  <c:v>42027.250393000002</c:v>
                </c:pt>
                <c:pt idx="6326">
                  <c:v>42027.251781999999</c:v>
                </c:pt>
                <c:pt idx="6327">
                  <c:v>42027.253170999997</c:v>
                </c:pt>
                <c:pt idx="6328">
                  <c:v>42027.254559000001</c:v>
                </c:pt>
                <c:pt idx="6329">
                  <c:v>42027.255947999998</c:v>
                </c:pt>
                <c:pt idx="6330">
                  <c:v>42027.257337000003</c:v>
                </c:pt>
                <c:pt idx="6331">
                  <c:v>42027.258726</c:v>
                </c:pt>
                <c:pt idx="6332">
                  <c:v>42027.260114999997</c:v>
                </c:pt>
                <c:pt idx="6333">
                  <c:v>42027.261504000002</c:v>
                </c:pt>
                <c:pt idx="6334">
                  <c:v>42027.262892999999</c:v>
                </c:pt>
                <c:pt idx="6335">
                  <c:v>42027.264281999996</c:v>
                </c:pt>
                <c:pt idx="6336">
                  <c:v>42027.265671000001</c:v>
                </c:pt>
                <c:pt idx="6337">
                  <c:v>42027.267059999998</c:v>
                </c:pt>
                <c:pt idx="6338">
                  <c:v>42027.268449000003</c:v>
                </c:pt>
                <c:pt idx="6339">
                  <c:v>42027.269838</c:v>
                </c:pt>
                <c:pt idx="6340">
                  <c:v>42027.271226999997</c:v>
                </c:pt>
                <c:pt idx="6341">
                  <c:v>42027.272616000002</c:v>
                </c:pt>
                <c:pt idx="6342">
                  <c:v>42027.274004999999</c:v>
                </c:pt>
                <c:pt idx="6343">
                  <c:v>42027.275393999997</c:v>
                </c:pt>
                <c:pt idx="6344">
                  <c:v>42027.276783000001</c:v>
                </c:pt>
                <c:pt idx="6345">
                  <c:v>42027.278171999998</c:v>
                </c:pt>
                <c:pt idx="6346">
                  <c:v>42027.279561000003</c:v>
                </c:pt>
                <c:pt idx="6347">
                  <c:v>42027.28095</c:v>
                </c:pt>
                <c:pt idx="6348">
                  <c:v>42027.282337999997</c:v>
                </c:pt>
                <c:pt idx="6349">
                  <c:v>42027.283727000002</c:v>
                </c:pt>
                <c:pt idx="6350">
                  <c:v>42027.285115999999</c:v>
                </c:pt>
                <c:pt idx="6351">
                  <c:v>42027.286504999996</c:v>
                </c:pt>
                <c:pt idx="6352">
                  <c:v>42027.287894000001</c:v>
                </c:pt>
                <c:pt idx="6353">
                  <c:v>42027.289282999998</c:v>
                </c:pt>
                <c:pt idx="6354">
                  <c:v>42027.290672000003</c:v>
                </c:pt>
                <c:pt idx="6355">
                  <c:v>42027.292061</c:v>
                </c:pt>
                <c:pt idx="6356">
                  <c:v>42027.293449999997</c:v>
                </c:pt>
                <c:pt idx="6357">
                  <c:v>42027.294839000002</c:v>
                </c:pt>
                <c:pt idx="6358">
                  <c:v>42027.296227999999</c:v>
                </c:pt>
                <c:pt idx="6359">
                  <c:v>42027.297616999997</c:v>
                </c:pt>
                <c:pt idx="6360">
                  <c:v>42027.299006000001</c:v>
                </c:pt>
                <c:pt idx="6361">
                  <c:v>42027.300394999998</c:v>
                </c:pt>
                <c:pt idx="6362">
                  <c:v>42027.301784000003</c:v>
                </c:pt>
                <c:pt idx="6363">
                  <c:v>42027.303173</c:v>
                </c:pt>
                <c:pt idx="6364">
                  <c:v>42027.304561999998</c:v>
                </c:pt>
                <c:pt idx="6365">
                  <c:v>42027.305951000002</c:v>
                </c:pt>
                <c:pt idx="6366">
                  <c:v>42027.307339999999</c:v>
                </c:pt>
                <c:pt idx="6367">
                  <c:v>42027.308728000004</c:v>
                </c:pt>
                <c:pt idx="6368">
                  <c:v>42027.310117000001</c:v>
                </c:pt>
                <c:pt idx="6369">
                  <c:v>42027.311505999998</c:v>
                </c:pt>
                <c:pt idx="6370">
                  <c:v>42027.312895000003</c:v>
                </c:pt>
                <c:pt idx="6371">
                  <c:v>42027.314284</c:v>
                </c:pt>
                <c:pt idx="6372">
                  <c:v>42027.315672999997</c:v>
                </c:pt>
                <c:pt idx="6373">
                  <c:v>42027.317062000002</c:v>
                </c:pt>
                <c:pt idx="6374">
                  <c:v>42027.318450999999</c:v>
                </c:pt>
                <c:pt idx="6375">
                  <c:v>42027.319839999996</c:v>
                </c:pt>
                <c:pt idx="6376">
                  <c:v>42027.321229000001</c:v>
                </c:pt>
                <c:pt idx="6377">
                  <c:v>42027.322617999998</c:v>
                </c:pt>
                <c:pt idx="6378">
                  <c:v>42027.324007000003</c:v>
                </c:pt>
                <c:pt idx="6379">
                  <c:v>42027.325396</c:v>
                </c:pt>
                <c:pt idx="6380">
                  <c:v>42027.326784999997</c:v>
                </c:pt>
                <c:pt idx="6381">
                  <c:v>42027.328174000002</c:v>
                </c:pt>
                <c:pt idx="6382">
                  <c:v>42027.329562999999</c:v>
                </c:pt>
                <c:pt idx="6383">
                  <c:v>42027.330951999997</c:v>
                </c:pt>
                <c:pt idx="6384">
                  <c:v>42027.332341000001</c:v>
                </c:pt>
                <c:pt idx="6385">
                  <c:v>42027.333729999998</c:v>
                </c:pt>
                <c:pt idx="6386">
                  <c:v>42027.335119000003</c:v>
                </c:pt>
                <c:pt idx="6387">
                  <c:v>42027.336507</c:v>
                </c:pt>
                <c:pt idx="6388">
                  <c:v>42027.337895999997</c:v>
                </c:pt>
                <c:pt idx="6389">
                  <c:v>42027.339285000002</c:v>
                </c:pt>
                <c:pt idx="6390">
                  <c:v>42027.340673999999</c:v>
                </c:pt>
                <c:pt idx="6391">
                  <c:v>42027.342062999996</c:v>
                </c:pt>
                <c:pt idx="6392">
                  <c:v>42027.343452000001</c:v>
                </c:pt>
                <c:pt idx="6393">
                  <c:v>42027.344840999998</c:v>
                </c:pt>
                <c:pt idx="6394">
                  <c:v>42027.346230000003</c:v>
                </c:pt>
                <c:pt idx="6395">
                  <c:v>42027.347619</c:v>
                </c:pt>
                <c:pt idx="6396">
                  <c:v>42027.349007999997</c:v>
                </c:pt>
                <c:pt idx="6397">
                  <c:v>42027.350397000002</c:v>
                </c:pt>
                <c:pt idx="6398">
                  <c:v>42027.351785999999</c:v>
                </c:pt>
                <c:pt idx="6399">
                  <c:v>42027.353174999997</c:v>
                </c:pt>
                <c:pt idx="6400">
                  <c:v>42027.354564000001</c:v>
                </c:pt>
                <c:pt idx="6401">
                  <c:v>42027.355952999998</c:v>
                </c:pt>
                <c:pt idx="6402">
                  <c:v>42027.357342000003</c:v>
                </c:pt>
                <c:pt idx="6403">
                  <c:v>42027.358731</c:v>
                </c:pt>
                <c:pt idx="6404">
                  <c:v>42027.360119999998</c:v>
                </c:pt>
                <c:pt idx="6405">
                  <c:v>42027.361509000002</c:v>
                </c:pt>
                <c:pt idx="6406">
                  <c:v>42027.362896999999</c:v>
                </c:pt>
                <c:pt idx="6407">
                  <c:v>42027.364286000004</c:v>
                </c:pt>
                <c:pt idx="6408">
                  <c:v>42027.365675000001</c:v>
                </c:pt>
                <c:pt idx="6409">
                  <c:v>42027.367063999998</c:v>
                </c:pt>
                <c:pt idx="6410">
                  <c:v>42027.368453000003</c:v>
                </c:pt>
                <c:pt idx="6411">
                  <c:v>42027.369842</c:v>
                </c:pt>
                <c:pt idx="6412">
                  <c:v>42027.371230999997</c:v>
                </c:pt>
                <c:pt idx="6413">
                  <c:v>42027.372620000002</c:v>
                </c:pt>
                <c:pt idx="6414">
                  <c:v>42027.374008999999</c:v>
                </c:pt>
                <c:pt idx="6415">
                  <c:v>42027.375397999996</c:v>
                </c:pt>
                <c:pt idx="6416">
                  <c:v>42027.376787000001</c:v>
                </c:pt>
                <c:pt idx="6417">
                  <c:v>42027.378175999998</c:v>
                </c:pt>
                <c:pt idx="6418">
                  <c:v>42027.379565000003</c:v>
                </c:pt>
                <c:pt idx="6419">
                  <c:v>42027.380954</c:v>
                </c:pt>
                <c:pt idx="6420">
                  <c:v>42027.382342999997</c:v>
                </c:pt>
                <c:pt idx="6421">
                  <c:v>42027.383732000002</c:v>
                </c:pt>
                <c:pt idx="6422">
                  <c:v>42027.385120999999</c:v>
                </c:pt>
                <c:pt idx="6423">
                  <c:v>42027.386509999997</c:v>
                </c:pt>
                <c:pt idx="6424">
                  <c:v>42027.387899000001</c:v>
                </c:pt>
                <c:pt idx="6425">
                  <c:v>42027.389286999998</c:v>
                </c:pt>
                <c:pt idx="6426">
                  <c:v>42027.390676000003</c:v>
                </c:pt>
                <c:pt idx="6427">
                  <c:v>42027.392065</c:v>
                </c:pt>
                <c:pt idx="6428">
                  <c:v>42027.393453999997</c:v>
                </c:pt>
                <c:pt idx="6429">
                  <c:v>42027.394843000002</c:v>
                </c:pt>
                <c:pt idx="6430">
                  <c:v>42027.396231999999</c:v>
                </c:pt>
                <c:pt idx="6431">
                  <c:v>42027.397620999996</c:v>
                </c:pt>
                <c:pt idx="6432">
                  <c:v>42027.399010000001</c:v>
                </c:pt>
                <c:pt idx="6433">
                  <c:v>42027.400398999998</c:v>
                </c:pt>
                <c:pt idx="6434">
                  <c:v>42027.401788000003</c:v>
                </c:pt>
                <c:pt idx="6435">
                  <c:v>42027.403177</c:v>
                </c:pt>
                <c:pt idx="6436">
                  <c:v>42027.404565999997</c:v>
                </c:pt>
                <c:pt idx="6437">
                  <c:v>42027.405955000002</c:v>
                </c:pt>
                <c:pt idx="6438">
                  <c:v>42027.407343999999</c:v>
                </c:pt>
                <c:pt idx="6439">
                  <c:v>42027.408732999997</c:v>
                </c:pt>
                <c:pt idx="6440">
                  <c:v>42027.410122000001</c:v>
                </c:pt>
                <c:pt idx="6441">
                  <c:v>42027.411510999998</c:v>
                </c:pt>
                <c:pt idx="6442">
                  <c:v>42027.412900000003</c:v>
                </c:pt>
                <c:pt idx="6443">
                  <c:v>42027.414289</c:v>
                </c:pt>
                <c:pt idx="6444">
                  <c:v>42027.415677999998</c:v>
                </c:pt>
                <c:pt idx="6445">
                  <c:v>42027.417066000002</c:v>
                </c:pt>
                <c:pt idx="6446">
                  <c:v>42027.418454999999</c:v>
                </c:pt>
                <c:pt idx="6447">
                  <c:v>42027.419843999996</c:v>
                </c:pt>
                <c:pt idx="6448">
                  <c:v>42027.421233000001</c:v>
                </c:pt>
                <c:pt idx="6449">
                  <c:v>42027.422621999998</c:v>
                </c:pt>
                <c:pt idx="6450">
                  <c:v>42027.424011000003</c:v>
                </c:pt>
                <c:pt idx="6451">
                  <c:v>42027.4254</c:v>
                </c:pt>
                <c:pt idx="6452">
                  <c:v>42027.426788999997</c:v>
                </c:pt>
                <c:pt idx="6453">
                  <c:v>42027.428178000002</c:v>
                </c:pt>
                <c:pt idx="6454">
                  <c:v>42027.429566999999</c:v>
                </c:pt>
                <c:pt idx="6455">
                  <c:v>42027.430955999997</c:v>
                </c:pt>
                <c:pt idx="6456">
                  <c:v>42027.432345000001</c:v>
                </c:pt>
                <c:pt idx="6457">
                  <c:v>42027.433733999998</c:v>
                </c:pt>
                <c:pt idx="6458">
                  <c:v>42027.435123000003</c:v>
                </c:pt>
                <c:pt idx="6459">
                  <c:v>42027.436512</c:v>
                </c:pt>
                <c:pt idx="6460">
                  <c:v>42027.437900999998</c:v>
                </c:pt>
                <c:pt idx="6461">
                  <c:v>42027.439290000002</c:v>
                </c:pt>
                <c:pt idx="6462">
                  <c:v>42027.440678999999</c:v>
                </c:pt>
                <c:pt idx="6463">
                  <c:v>42027.442067999997</c:v>
                </c:pt>
                <c:pt idx="6464">
                  <c:v>42027.443456000001</c:v>
                </c:pt>
                <c:pt idx="6465">
                  <c:v>42027.444844999998</c:v>
                </c:pt>
                <c:pt idx="6466">
                  <c:v>42027.446234000003</c:v>
                </c:pt>
                <c:pt idx="6467">
                  <c:v>42027.447623</c:v>
                </c:pt>
                <c:pt idx="6468">
                  <c:v>42027.449011999997</c:v>
                </c:pt>
                <c:pt idx="6469">
                  <c:v>42027.450401000002</c:v>
                </c:pt>
                <c:pt idx="6470">
                  <c:v>42027.451789999999</c:v>
                </c:pt>
                <c:pt idx="6471">
                  <c:v>42027.453178999996</c:v>
                </c:pt>
                <c:pt idx="6472">
                  <c:v>42027.454568000001</c:v>
                </c:pt>
                <c:pt idx="6473">
                  <c:v>42027.455956999998</c:v>
                </c:pt>
                <c:pt idx="6474">
                  <c:v>42027.457346000003</c:v>
                </c:pt>
                <c:pt idx="6475">
                  <c:v>42027.458735</c:v>
                </c:pt>
                <c:pt idx="6476">
                  <c:v>42027.460123999997</c:v>
                </c:pt>
                <c:pt idx="6477">
                  <c:v>42027.461513000002</c:v>
                </c:pt>
                <c:pt idx="6478">
                  <c:v>42027.462901999999</c:v>
                </c:pt>
                <c:pt idx="6479">
                  <c:v>42027.464290999997</c:v>
                </c:pt>
                <c:pt idx="6480">
                  <c:v>42027.465680000001</c:v>
                </c:pt>
                <c:pt idx="6481">
                  <c:v>42027.467068999998</c:v>
                </c:pt>
                <c:pt idx="6482">
                  <c:v>42027.468458000003</c:v>
                </c:pt>
                <c:pt idx="6483">
                  <c:v>42027.469846</c:v>
                </c:pt>
                <c:pt idx="6484">
                  <c:v>42027.471234999997</c:v>
                </c:pt>
                <c:pt idx="6485">
                  <c:v>42027.472624000002</c:v>
                </c:pt>
                <c:pt idx="6486">
                  <c:v>42027.474012999999</c:v>
                </c:pt>
                <c:pt idx="6487">
                  <c:v>42027.475401999996</c:v>
                </c:pt>
                <c:pt idx="6488">
                  <c:v>42027.476791000001</c:v>
                </c:pt>
                <c:pt idx="6489">
                  <c:v>42027.478179999998</c:v>
                </c:pt>
                <c:pt idx="6490">
                  <c:v>42027.479569000003</c:v>
                </c:pt>
                <c:pt idx="6491">
                  <c:v>42027.480958</c:v>
                </c:pt>
                <c:pt idx="6492">
                  <c:v>42027.482346999997</c:v>
                </c:pt>
                <c:pt idx="6493">
                  <c:v>42027.483736000002</c:v>
                </c:pt>
                <c:pt idx="6494">
                  <c:v>42027.485124999999</c:v>
                </c:pt>
                <c:pt idx="6495">
                  <c:v>42027.486513999997</c:v>
                </c:pt>
                <c:pt idx="6496">
                  <c:v>42027.487903000001</c:v>
                </c:pt>
                <c:pt idx="6497">
                  <c:v>42027.489291999998</c:v>
                </c:pt>
                <c:pt idx="6498">
                  <c:v>42027.490681000003</c:v>
                </c:pt>
                <c:pt idx="6499">
                  <c:v>42027.49207</c:v>
                </c:pt>
                <c:pt idx="6500">
                  <c:v>42027.493458999998</c:v>
                </c:pt>
                <c:pt idx="6501">
                  <c:v>42027.494848000002</c:v>
                </c:pt>
                <c:pt idx="6502">
                  <c:v>42027.496236999999</c:v>
                </c:pt>
                <c:pt idx="6503">
                  <c:v>42027.497624000003</c:v>
                </c:pt>
                <c:pt idx="6504">
                  <c:v>42027.499012</c:v>
                </c:pt>
                <c:pt idx="6505">
                  <c:v>42027.500399999997</c:v>
                </c:pt>
                <c:pt idx="6506">
                  <c:v>42027.501789000002</c:v>
                </c:pt>
                <c:pt idx="6507">
                  <c:v>42027.503176999999</c:v>
                </c:pt>
                <c:pt idx="6508">
                  <c:v>42027.504566000003</c:v>
                </c:pt>
                <c:pt idx="6509">
                  <c:v>42027.505955000001</c:v>
                </c:pt>
                <c:pt idx="6510">
                  <c:v>42027.507343999998</c:v>
                </c:pt>
                <c:pt idx="6511">
                  <c:v>42027.508733000002</c:v>
                </c:pt>
                <c:pt idx="6512">
                  <c:v>42027.510120999999</c:v>
                </c:pt>
                <c:pt idx="6513">
                  <c:v>42027.511509999997</c:v>
                </c:pt>
                <c:pt idx="6514">
                  <c:v>42027.512899000001</c:v>
                </c:pt>
                <c:pt idx="6515">
                  <c:v>42027.514287999998</c:v>
                </c:pt>
                <c:pt idx="6516">
                  <c:v>42027.515677000003</c:v>
                </c:pt>
                <c:pt idx="6517">
                  <c:v>42027.517066</c:v>
                </c:pt>
                <c:pt idx="6518">
                  <c:v>42027.518454999998</c:v>
                </c:pt>
                <c:pt idx="6519">
                  <c:v>42027.519844000002</c:v>
                </c:pt>
                <c:pt idx="6520">
                  <c:v>42027.521232999999</c:v>
                </c:pt>
                <c:pt idx="6521">
                  <c:v>42027.522621999997</c:v>
                </c:pt>
                <c:pt idx="6522">
                  <c:v>42027.524011000001</c:v>
                </c:pt>
                <c:pt idx="6523">
                  <c:v>42027.525399999999</c:v>
                </c:pt>
                <c:pt idx="6524">
                  <c:v>42027.526789000003</c:v>
                </c:pt>
                <c:pt idx="6525">
                  <c:v>42027.528178</c:v>
                </c:pt>
                <c:pt idx="6526">
                  <c:v>42027.529566999998</c:v>
                </c:pt>
                <c:pt idx="6527">
                  <c:v>42027.530956000002</c:v>
                </c:pt>
                <c:pt idx="6528">
                  <c:v>42027.532345</c:v>
                </c:pt>
                <c:pt idx="6529">
                  <c:v>42027.533733999997</c:v>
                </c:pt>
                <c:pt idx="6530">
                  <c:v>42027.535123000001</c:v>
                </c:pt>
                <c:pt idx="6531">
                  <c:v>42027.536511999999</c:v>
                </c:pt>
                <c:pt idx="6532">
                  <c:v>42027.537900000003</c:v>
                </c:pt>
                <c:pt idx="6533">
                  <c:v>42027.539289</c:v>
                </c:pt>
                <c:pt idx="6534">
                  <c:v>42027.540677999998</c:v>
                </c:pt>
                <c:pt idx="6535">
                  <c:v>42027.542067000002</c:v>
                </c:pt>
                <c:pt idx="6536">
                  <c:v>42027.543455999999</c:v>
                </c:pt>
                <c:pt idx="6537">
                  <c:v>42027.544844999997</c:v>
                </c:pt>
                <c:pt idx="6538">
                  <c:v>42027.546234000001</c:v>
                </c:pt>
                <c:pt idx="6539">
                  <c:v>42027.547622999999</c:v>
                </c:pt>
                <c:pt idx="6540">
                  <c:v>42027.549012000003</c:v>
                </c:pt>
                <c:pt idx="6541">
                  <c:v>42027.550401</c:v>
                </c:pt>
                <c:pt idx="6542">
                  <c:v>42027.551789999998</c:v>
                </c:pt>
                <c:pt idx="6543">
                  <c:v>42027.553179000002</c:v>
                </c:pt>
                <c:pt idx="6544">
                  <c:v>42027.554568</c:v>
                </c:pt>
                <c:pt idx="6545">
                  <c:v>42027.555956999997</c:v>
                </c:pt>
                <c:pt idx="6546">
                  <c:v>42027.557346000001</c:v>
                </c:pt>
                <c:pt idx="6547">
                  <c:v>42027.558734999999</c:v>
                </c:pt>
                <c:pt idx="6548">
                  <c:v>42027.560124000003</c:v>
                </c:pt>
                <c:pt idx="6549">
                  <c:v>42027.561513000001</c:v>
                </c:pt>
                <c:pt idx="6550">
                  <c:v>42027.562901999998</c:v>
                </c:pt>
                <c:pt idx="6551">
                  <c:v>42027.564291000002</c:v>
                </c:pt>
                <c:pt idx="6552">
                  <c:v>42027.565678999999</c:v>
                </c:pt>
                <c:pt idx="6553">
                  <c:v>42027.567067999997</c:v>
                </c:pt>
                <c:pt idx="6554">
                  <c:v>42027.568457000001</c:v>
                </c:pt>
                <c:pt idx="6555">
                  <c:v>42027.569845999999</c:v>
                </c:pt>
                <c:pt idx="6556">
                  <c:v>42027.571235000003</c:v>
                </c:pt>
                <c:pt idx="6557">
                  <c:v>42027.572624</c:v>
                </c:pt>
                <c:pt idx="6558">
                  <c:v>42027.574012999998</c:v>
                </c:pt>
                <c:pt idx="6559">
                  <c:v>42027.575402000002</c:v>
                </c:pt>
                <c:pt idx="6560">
                  <c:v>42027.576791</c:v>
                </c:pt>
                <c:pt idx="6561">
                  <c:v>42027.578179999997</c:v>
                </c:pt>
                <c:pt idx="6562">
                  <c:v>42027.579569000001</c:v>
                </c:pt>
                <c:pt idx="6563">
                  <c:v>42027.580957999999</c:v>
                </c:pt>
                <c:pt idx="6564">
                  <c:v>42027.582347000003</c:v>
                </c:pt>
                <c:pt idx="6565">
                  <c:v>42027.583736</c:v>
                </c:pt>
                <c:pt idx="6566">
                  <c:v>42027.585124999998</c:v>
                </c:pt>
                <c:pt idx="6567">
                  <c:v>42027.586514000002</c:v>
                </c:pt>
                <c:pt idx="6568">
                  <c:v>42027.587903</c:v>
                </c:pt>
                <c:pt idx="6569">
                  <c:v>42027.589291999997</c:v>
                </c:pt>
                <c:pt idx="6570">
                  <c:v>42027.590681000001</c:v>
                </c:pt>
                <c:pt idx="6571">
                  <c:v>42027.592068999998</c:v>
                </c:pt>
                <c:pt idx="6572">
                  <c:v>42027.593458000003</c:v>
                </c:pt>
                <c:pt idx="6573">
                  <c:v>42027.594847</c:v>
                </c:pt>
                <c:pt idx="6574">
                  <c:v>42027.596235999998</c:v>
                </c:pt>
                <c:pt idx="6575">
                  <c:v>42027.597625000002</c:v>
                </c:pt>
                <c:pt idx="6576">
                  <c:v>42027.599013999999</c:v>
                </c:pt>
                <c:pt idx="6577">
                  <c:v>42027.600402999997</c:v>
                </c:pt>
                <c:pt idx="6578">
                  <c:v>42027.601792000001</c:v>
                </c:pt>
                <c:pt idx="6579">
                  <c:v>42027.603180999999</c:v>
                </c:pt>
                <c:pt idx="6580">
                  <c:v>42027.604570000003</c:v>
                </c:pt>
                <c:pt idx="6581">
                  <c:v>42027.605959</c:v>
                </c:pt>
                <c:pt idx="6582">
                  <c:v>42027.607347999998</c:v>
                </c:pt>
                <c:pt idx="6583">
                  <c:v>42027.608737000002</c:v>
                </c:pt>
                <c:pt idx="6584">
                  <c:v>42027.610126</c:v>
                </c:pt>
                <c:pt idx="6585">
                  <c:v>42027.611514999997</c:v>
                </c:pt>
                <c:pt idx="6586">
                  <c:v>42027.612904000001</c:v>
                </c:pt>
                <c:pt idx="6587">
                  <c:v>42027.614292999999</c:v>
                </c:pt>
                <c:pt idx="6588">
                  <c:v>42027.615682000003</c:v>
                </c:pt>
                <c:pt idx="6589">
                  <c:v>42027.617071000001</c:v>
                </c:pt>
                <c:pt idx="6590">
                  <c:v>42027.618458999998</c:v>
                </c:pt>
                <c:pt idx="6591">
                  <c:v>42027.619848000002</c:v>
                </c:pt>
                <c:pt idx="6592">
                  <c:v>42027.621236999999</c:v>
                </c:pt>
                <c:pt idx="6593">
                  <c:v>42027.622625999997</c:v>
                </c:pt>
                <c:pt idx="6594">
                  <c:v>42027.624015000001</c:v>
                </c:pt>
                <c:pt idx="6595">
                  <c:v>42027.625403999999</c:v>
                </c:pt>
                <c:pt idx="6596">
                  <c:v>42027.626793000003</c:v>
                </c:pt>
                <c:pt idx="6597">
                  <c:v>42027.628182</c:v>
                </c:pt>
                <c:pt idx="6598">
                  <c:v>42027.629570999998</c:v>
                </c:pt>
                <c:pt idx="6599">
                  <c:v>42027.630960000002</c:v>
                </c:pt>
                <c:pt idx="6600">
                  <c:v>42027.632349</c:v>
                </c:pt>
                <c:pt idx="6601">
                  <c:v>42027.633737999997</c:v>
                </c:pt>
                <c:pt idx="6602">
                  <c:v>42027.635127000001</c:v>
                </c:pt>
                <c:pt idx="6603">
                  <c:v>42027.636515999999</c:v>
                </c:pt>
                <c:pt idx="6604">
                  <c:v>42027.637905000003</c:v>
                </c:pt>
                <c:pt idx="6605">
                  <c:v>42027.639294000001</c:v>
                </c:pt>
                <c:pt idx="6606">
                  <c:v>42027.640682999998</c:v>
                </c:pt>
                <c:pt idx="6607">
                  <c:v>42027.642072000002</c:v>
                </c:pt>
                <c:pt idx="6608">
                  <c:v>42027.643461</c:v>
                </c:pt>
                <c:pt idx="6609">
                  <c:v>42027.644849999997</c:v>
                </c:pt>
                <c:pt idx="6610">
                  <c:v>42027.646238000001</c:v>
                </c:pt>
                <c:pt idx="6611">
                  <c:v>42027.647626999998</c:v>
                </c:pt>
                <c:pt idx="6612">
                  <c:v>42027.649016000003</c:v>
                </c:pt>
                <c:pt idx="6613">
                  <c:v>42027.650405</c:v>
                </c:pt>
                <c:pt idx="6614">
                  <c:v>42027.651793999998</c:v>
                </c:pt>
                <c:pt idx="6615">
                  <c:v>42027.653183000002</c:v>
                </c:pt>
                <c:pt idx="6616">
                  <c:v>42027.654571999999</c:v>
                </c:pt>
                <c:pt idx="6617">
                  <c:v>42027.655960999997</c:v>
                </c:pt>
                <c:pt idx="6618">
                  <c:v>42027.657350000001</c:v>
                </c:pt>
                <c:pt idx="6619">
                  <c:v>42027.658738999999</c:v>
                </c:pt>
                <c:pt idx="6620">
                  <c:v>42027.660128000003</c:v>
                </c:pt>
                <c:pt idx="6621">
                  <c:v>42027.661517</c:v>
                </c:pt>
                <c:pt idx="6622">
                  <c:v>42027.662905999998</c:v>
                </c:pt>
                <c:pt idx="6623">
                  <c:v>42027.664295000002</c:v>
                </c:pt>
                <c:pt idx="6624">
                  <c:v>42027.665684</c:v>
                </c:pt>
                <c:pt idx="6625">
                  <c:v>42027.667072999997</c:v>
                </c:pt>
                <c:pt idx="6626">
                  <c:v>42027.668462000001</c:v>
                </c:pt>
                <c:pt idx="6627">
                  <c:v>42027.669850999999</c:v>
                </c:pt>
                <c:pt idx="6628">
                  <c:v>42027.671240000003</c:v>
                </c:pt>
                <c:pt idx="6629">
                  <c:v>42027.672628</c:v>
                </c:pt>
                <c:pt idx="6630">
                  <c:v>42027.674016999998</c:v>
                </c:pt>
                <c:pt idx="6631">
                  <c:v>42027.675406000002</c:v>
                </c:pt>
                <c:pt idx="6632">
                  <c:v>42027.676794999999</c:v>
                </c:pt>
                <c:pt idx="6633">
                  <c:v>42027.678183999997</c:v>
                </c:pt>
                <c:pt idx="6634">
                  <c:v>42027.679573000001</c:v>
                </c:pt>
                <c:pt idx="6635">
                  <c:v>42027.680961999999</c:v>
                </c:pt>
                <c:pt idx="6636">
                  <c:v>42027.682351000003</c:v>
                </c:pt>
                <c:pt idx="6637">
                  <c:v>42027.68374</c:v>
                </c:pt>
                <c:pt idx="6638">
                  <c:v>42027.685128999998</c:v>
                </c:pt>
                <c:pt idx="6639">
                  <c:v>42027.686518000002</c:v>
                </c:pt>
                <c:pt idx="6640">
                  <c:v>42027.687907</c:v>
                </c:pt>
                <c:pt idx="6641">
                  <c:v>42027.689295999997</c:v>
                </c:pt>
                <c:pt idx="6642">
                  <c:v>42027.690685000001</c:v>
                </c:pt>
                <c:pt idx="6643">
                  <c:v>42027.692073999999</c:v>
                </c:pt>
                <c:pt idx="6644">
                  <c:v>42027.693463000003</c:v>
                </c:pt>
                <c:pt idx="6645">
                  <c:v>42027.694852000001</c:v>
                </c:pt>
                <c:pt idx="6646">
                  <c:v>42027.696240999998</c:v>
                </c:pt>
                <c:pt idx="6647">
                  <c:v>42027.697630000002</c:v>
                </c:pt>
                <c:pt idx="6648">
                  <c:v>42027.699019</c:v>
                </c:pt>
                <c:pt idx="6649">
                  <c:v>42027.700406999997</c:v>
                </c:pt>
                <c:pt idx="6650">
                  <c:v>42027.701796000001</c:v>
                </c:pt>
                <c:pt idx="6651">
                  <c:v>42027.703184999998</c:v>
                </c:pt>
                <c:pt idx="6652">
                  <c:v>42027.704574000003</c:v>
                </c:pt>
                <c:pt idx="6653">
                  <c:v>42027.705963</c:v>
                </c:pt>
                <c:pt idx="6654">
                  <c:v>42027.707351999998</c:v>
                </c:pt>
                <c:pt idx="6655">
                  <c:v>42027.708741000002</c:v>
                </c:pt>
                <c:pt idx="6656">
                  <c:v>42027.710129999999</c:v>
                </c:pt>
                <c:pt idx="6657">
                  <c:v>42027.711518999997</c:v>
                </c:pt>
                <c:pt idx="6658">
                  <c:v>42027.712908000001</c:v>
                </c:pt>
                <c:pt idx="6659">
                  <c:v>42027.714296999999</c:v>
                </c:pt>
                <c:pt idx="6660">
                  <c:v>42027.715686000003</c:v>
                </c:pt>
                <c:pt idx="6661">
                  <c:v>42027.717075</c:v>
                </c:pt>
                <c:pt idx="6662">
                  <c:v>42027.718463999998</c:v>
                </c:pt>
                <c:pt idx="6663">
                  <c:v>42027.719853000002</c:v>
                </c:pt>
                <c:pt idx="6664">
                  <c:v>42027.721242</c:v>
                </c:pt>
                <c:pt idx="6665">
                  <c:v>42027.722630999997</c:v>
                </c:pt>
                <c:pt idx="6666">
                  <c:v>42027.724020000001</c:v>
                </c:pt>
                <c:pt idx="6667">
                  <c:v>42027.725408999999</c:v>
                </c:pt>
                <c:pt idx="6668">
                  <c:v>42027.726797000003</c:v>
                </c:pt>
                <c:pt idx="6669">
                  <c:v>42027.728186</c:v>
                </c:pt>
                <c:pt idx="6670">
                  <c:v>42027.729574999998</c:v>
                </c:pt>
                <c:pt idx="6671">
                  <c:v>42027.730964000002</c:v>
                </c:pt>
                <c:pt idx="6672">
                  <c:v>42027.732352999999</c:v>
                </c:pt>
                <c:pt idx="6673">
                  <c:v>42027.733741999997</c:v>
                </c:pt>
                <c:pt idx="6674">
                  <c:v>42027.735131000001</c:v>
                </c:pt>
                <c:pt idx="6675">
                  <c:v>42027.736519999999</c:v>
                </c:pt>
                <c:pt idx="6676">
                  <c:v>42027.737909000003</c:v>
                </c:pt>
                <c:pt idx="6677">
                  <c:v>42027.739298</c:v>
                </c:pt>
                <c:pt idx="6678">
                  <c:v>42027.740686999998</c:v>
                </c:pt>
                <c:pt idx="6679">
                  <c:v>42027.742076000002</c:v>
                </c:pt>
                <c:pt idx="6680">
                  <c:v>42027.743465</c:v>
                </c:pt>
                <c:pt idx="6681">
                  <c:v>42027.744853999997</c:v>
                </c:pt>
                <c:pt idx="6682">
                  <c:v>42027.746243000001</c:v>
                </c:pt>
                <c:pt idx="6683">
                  <c:v>42027.747631999999</c:v>
                </c:pt>
                <c:pt idx="6684">
                  <c:v>42027.749021000003</c:v>
                </c:pt>
                <c:pt idx="6685">
                  <c:v>42027.750410000001</c:v>
                </c:pt>
                <c:pt idx="6686">
                  <c:v>42027.751798999998</c:v>
                </c:pt>
                <c:pt idx="6687">
                  <c:v>42027.753187000002</c:v>
                </c:pt>
                <c:pt idx="6688">
                  <c:v>42027.754575999999</c:v>
                </c:pt>
                <c:pt idx="6689">
                  <c:v>42027.755964999997</c:v>
                </c:pt>
                <c:pt idx="6690">
                  <c:v>42027.757354000001</c:v>
                </c:pt>
                <c:pt idx="6691">
                  <c:v>42027.758742999999</c:v>
                </c:pt>
                <c:pt idx="6692">
                  <c:v>42027.760132000003</c:v>
                </c:pt>
                <c:pt idx="6693">
                  <c:v>42027.761521</c:v>
                </c:pt>
                <c:pt idx="6694">
                  <c:v>42027.762909999998</c:v>
                </c:pt>
                <c:pt idx="6695">
                  <c:v>42027.764299000002</c:v>
                </c:pt>
                <c:pt idx="6696">
                  <c:v>42027.765687999999</c:v>
                </c:pt>
                <c:pt idx="6697">
                  <c:v>42027.767076999997</c:v>
                </c:pt>
                <c:pt idx="6698">
                  <c:v>42027.768466000001</c:v>
                </c:pt>
                <c:pt idx="6699">
                  <c:v>42027.769854999999</c:v>
                </c:pt>
                <c:pt idx="6700">
                  <c:v>42027.771244000003</c:v>
                </c:pt>
                <c:pt idx="6701">
                  <c:v>42027.772633</c:v>
                </c:pt>
                <c:pt idx="6702">
                  <c:v>42027.774021999998</c:v>
                </c:pt>
                <c:pt idx="6703">
                  <c:v>42027.775411000002</c:v>
                </c:pt>
                <c:pt idx="6704">
                  <c:v>42027.7768</c:v>
                </c:pt>
                <c:pt idx="6705">
                  <c:v>42027.778188999997</c:v>
                </c:pt>
                <c:pt idx="6706">
                  <c:v>42027.779578000001</c:v>
                </c:pt>
                <c:pt idx="6707">
                  <c:v>42027.780965999998</c:v>
                </c:pt>
                <c:pt idx="6708">
                  <c:v>42027.782355000003</c:v>
                </c:pt>
                <c:pt idx="6709">
                  <c:v>42027.783744</c:v>
                </c:pt>
                <c:pt idx="6710">
                  <c:v>42027.785132999998</c:v>
                </c:pt>
                <c:pt idx="6711">
                  <c:v>42027.786522000002</c:v>
                </c:pt>
                <c:pt idx="6712">
                  <c:v>42027.787910999999</c:v>
                </c:pt>
                <c:pt idx="6713">
                  <c:v>42027.789299999997</c:v>
                </c:pt>
                <c:pt idx="6714">
                  <c:v>42027.790689000001</c:v>
                </c:pt>
                <c:pt idx="6715">
                  <c:v>42027.792077999999</c:v>
                </c:pt>
                <c:pt idx="6716">
                  <c:v>42027.793467000003</c:v>
                </c:pt>
                <c:pt idx="6717">
                  <c:v>42027.794856</c:v>
                </c:pt>
                <c:pt idx="6718">
                  <c:v>42027.796244999998</c:v>
                </c:pt>
                <c:pt idx="6719">
                  <c:v>42027.797634000002</c:v>
                </c:pt>
                <c:pt idx="6720">
                  <c:v>42027.799023</c:v>
                </c:pt>
                <c:pt idx="6721">
                  <c:v>42027.800411999997</c:v>
                </c:pt>
                <c:pt idx="6722">
                  <c:v>42027.801801000001</c:v>
                </c:pt>
                <c:pt idx="6723">
                  <c:v>42027.803189999999</c:v>
                </c:pt>
                <c:pt idx="6724">
                  <c:v>42027.804579000003</c:v>
                </c:pt>
                <c:pt idx="6725">
                  <c:v>42027.805968000001</c:v>
                </c:pt>
                <c:pt idx="6726">
                  <c:v>42027.807355999998</c:v>
                </c:pt>
                <c:pt idx="6727">
                  <c:v>42027.808745000002</c:v>
                </c:pt>
                <c:pt idx="6728">
                  <c:v>42027.810133999999</c:v>
                </c:pt>
                <c:pt idx="6729">
                  <c:v>42027.811522999997</c:v>
                </c:pt>
                <c:pt idx="6730">
                  <c:v>42027.812912000001</c:v>
                </c:pt>
                <c:pt idx="6731">
                  <c:v>42027.814300999999</c:v>
                </c:pt>
                <c:pt idx="6732">
                  <c:v>42027.815690000003</c:v>
                </c:pt>
                <c:pt idx="6733">
                  <c:v>42027.817079</c:v>
                </c:pt>
                <c:pt idx="6734">
                  <c:v>42027.818467999998</c:v>
                </c:pt>
                <c:pt idx="6735">
                  <c:v>42027.819857000002</c:v>
                </c:pt>
                <c:pt idx="6736">
                  <c:v>42027.821246</c:v>
                </c:pt>
                <c:pt idx="6737">
                  <c:v>42027.822634999997</c:v>
                </c:pt>
                <c:pt idx="6738">
                  <c:v>42027.824024000001</c:v>
                </c:pt>
                <c:pt idx="6739">
                  <c:v>42027.825412999999</c:v>
                </c:pt>
                <c:pt idx="6740">
                  <c:v>42027.826802000003</c:v>
                </c:pt>
                <c:pt idx="6741">
                  <c:v>42027.828191000001</c:v>
                </c:pt>
                <c:pt idx="6742">
                  <c:v>42027.829579999998</c:v>
                </c:pt>
                <c:pt idx="6743">
                  <c:v>42027.830969000002</c:v>
                </c:pt>
                <c:pt idx="6744">
                  <c:v>42027.832358</c:v>
                </c:pt>
                <c:pt idx="6745">
                  <c:v>42027.833745999997</c:v>
                </c:pt>
                <c:pt idx="6746">
                  <c:v>42027.835135000001</c:v>
                </c:pt>
                <c:pt idx="6747">
                  <c:v>42027.836523999998</c:v>
                </c:pt>
                <c:pt idx="6748">
                  <c:v>42027.837913000003</c:v>
                </c:pt>
                <c:pt idx="6749">
                  <c:v>42027.839302</c:v>
                </c:pt>
                <c:pt idx="6750">
                  <c:v>42027.840690999998</c:v>
                </c:pt>
                <c:pt idx="6751">
                  <c:v>42027.842080000002</c:v>
                </c:pt>
                <c:pt idx="6752">
                  <c:v>42027.843468999999</c:v>
                </c:pt>
                <c:pt idx="6753">
                  <c:v>42027.844857999997</c:v>
                </c:pt>
                <c:pt idx="6754">
                  <c:v>42027.846247000001</c:v>
                </c:pt>
                <c:pt idx="6755">
                  <c:v>42027.847635999999</c:v>
                </c:pt>
                <c:pt idx="6756">
                  <c:v>42027.849025000003</c:v>
                </c:pt>
                <c:pt idx="6757">
                  <c:v>42027.850414</c:v>
                </c:pt>
                <c:pt idx="6758">
                  <c:v>42027.851802999998</c:v>
                </c:pt>
                <c:pt idx="6759">
                  <c:v>42027.853192000002</c:v>
                </c:pt>
                <c:pt idx="6760">
                  <c:v>42027.854581</c:v>
                </c:pt>
                <c:pt idx="6761">
                  <c:v>42027.855969999997</c:v>
                </c:pt>
                <c:pt idx="6762">
                  <c:v>42027.857359000001</c:v>
                </c:pt>
                <c:pt idx="6763">
                  <c:v>42027.858747999999</c:v>
                </c:pt>
                <c:pt idx="6764">
                  <c:v>42027.860137000003</c:v>
                </c:pt>
                <c:pt idx="6765">
                  <c:v>42027.861525</c:v>
                </c:pt>
                <c:pt idx="6766">
                  <c:v>42027.862913999998</c:v>
                </c:pt>
                <c:pt idx="6767">
                  <c:v>42027.864303000002</c:v>
                </c:pt>
                <c:pt idx="6768">
                  <c:v>42027.865691999999</c:v>
                </c:pt>
                <c:pt idx="6769">
                  <c:v>42027.867080999997</c:v>
                </c:pt>
                <c:pt idx="6770">
                  <c:v>42027.868470000001</c:v>
                </c:pt>
                <c:pt idx="6771">
                  <c:v>42027.869858999999</c:v>
                </c:pt>
                <c:pt idx="6772">
                  <c:v>42027.871248000003</c:v>
                </c:pt>
                <c:pt idx="6773">
                  <c:v>42027.872637</c:v>
                </c:pt>
                <c:pt idx="6774">
                  <c:v>42027.874025999998</c:v>
                </c:pt>
                <c:pt idx="6775">
                  <c:v>42027.875415000002</c:v>
                </c:pt>
                <c:pt idx="6776">
                  <c:v>42027.876802999999</c:v>
                </c:pt>
                <c:pt idx="6777">
                  <c:v>42027.878190000003</c:v>
                </c:pt>
                <c:pt idx="6778">
                  <c:v>42027.879578</c:v>
                </c:pt>
                <c:pt idx="6779">
                  <c:v>42027.880966999997</c:v>
                </c:pt>
                <c:pt idx="6780">
                  <c:v>42027.882356000002</c:v>
                </c:pt>
                <c:pt idx="6781">
                  <c:v>42027.883743999999</c:v>
                </c:pt>
                <c:pt idx="6782">
                  <c:v>42027.885133000003</c:v>
                </c:pt>
                <c:pt idx="6783">
                  <c:v>42027.886522000001</c:v>
                </c:pt>
                <c:pt idx="6784">
                  <c:v>42027.887910999998</c:v>
                </c:pt>
                <c:pt idx="6785">
                  <c:v>42027.889300000003</c:v>
                </c:pt>
                <c:pt idx="6786">
                  <c:v>42027.890689</c:v>
                </c:pt>
                <c:pt idx="6787">
                  <c:v>42027.892076999997</c:v>
                </c:pt>
                <c:pt idx="6788">
                  <c:v>42027.893466000001</c:v>
                </c:pt>
                <c:pt idx="6789">
                  <c:v>42027.894854999999</c:v>
                </c:pt>
                <c:pt idx="6790">
                  <c:v>42027.896244000003</c:v>
                </c:pt>
                <c:pt idx="6791">
                  <c:v>42027.897633</c:v>
                </c:pt>
                <c:pt idx="6792">
                  <c:v>42027.899021999998</c:v>
                </c:pt>
                <c:pt idx="6793">
                  <c:v>42027.900411000002</c:v>
                </c:pt>
                <c:pt idx="6794">
                  <c:v>42027.9018</c:v>
                </c:pt>
                <c:pt idx="6795">
                  <c:v>42027.903188999997</c:v>
                </c:pt>
                <c:pt idx="6796">
                  <c:v>42027.904578000001</c:v>
                </c:pt>
                <c:pt idx="6797">
                  <c:v>42027.905966999999</c:v>
                </c:pt>
                <c:pt idx="6798">
                  <c:v>42027.907356000003</c:v>
                </c:pt>
                <c:pt idx="6799">
                  <c:v>42027.908745000001</c:v>
                </c:pt>
                <c:pt idx="6800">
                  <c:v>42027.910133999998</c:v>
                </c:pt>
                <c:pt idx="6801">
                  <c:v>42027.911523000002</c:v>
                </c:pt>
                <c:pt idx="6802">
                  <c:v>42027.912912</c:v>
                </c:pt>
                <c:pt idx="6803">
                  <c:v>42027.914300999997</c:v>
                </c:pt>
                <c:pt idx="6804">
                  <c:v>42027.915690000002</c:v>
                </c:pt>
                <c:pt idx="6805">
                  <c:v>42027.917078999999</c:v>
                </c:pt>
                <c:pt idx="6806">
                  <c:v>42027.918467000003</c:v>
                </c:pt>
                <c:pt idx="6807">
                  <c:v>42027.919856</c:v>
                </c:pt>
                <c:pt idx="6808">
                  <c:v>42027.921244999998</c:v>
                </c:pt>
                <c:pt idx="6809">
                  <c:v>42027.922634000002</c:v>
                </c:pt>
                <c:pt idx="6810">
                  <c:v>42027.924023</c:v>
                </c:pt>
                <c:pt idx="6811">
                  <c:v>42027.925411999997</c:v>
                </c:pt>
                <c:pt idx="6812">
                  <c:v>42027.926801000001</c:v>
                </c:pt>
                <c:pt idx="6813">
                  <c:v>42027.928189999999</c:v>
                </c:pt>
                <c:pt idx="6814">
                  <c:v>42027.929579000003</c:v>
                </c:pt>
                <c:pt idx="6815">
                  <c:v>42027.930968000001</c:v>
                </c:pt>
                <c:pt idx="6816">
                  <c:v>42027.932356999998</c:v>
                </c:pt>
                <c:pt idx="6817">
                  <c:v>42027.933746000002</c:v>
                </c:pt>
                <c:pt idx="6818">
                  <c:v>42027.935135</c:v>
                </c:pt>
                <c:pt idx="6819">
                  <c:v>42027.936523999997</c:v>
                </c:pt>
                <c:pt idx="6820">
                  <c:v>42027.937913000002</c:v>
                </c:pt>
                <c:pt idx="6821">
                  <c:v>42027.939301999999</c:v>
                </c:pt>
                <c:pt idx="6822">
                  <c:v>42027.940691000003</c:v>
                </c:pt>
                <c:pt idx="6823">
                  <c:v>42027.942080000001</c:v>
                </c:pt>
                <c:pt idx="6824">
                  <c:v>42027.943468999998</c:v>
                </c:pt>
                <c:pt idx="6825">
                  <c:v>42027.944857000002</c:v>
                </c:pt>
                <c:pt idx="6826">
                  <c:v>42027.946246</c:v>
                </c:pt>
                <c:pt idx="6827">
                  <c:v>42027.947634999997</c:v>
                </c:pt>
                <c:pt idx="6828">
                  <c:v>42027.949024000001</c:v>
                </c:pt>
                <c:pt idx="6829">
                  <c:v>42027.950412999999</c:v>
                </c:pt>
                <c:pt idx="6830">
                  <c:v>42027.951802000003</c:v>
                </c:pt>
                <c:pt idx="6831">
                  <c:v>42027.953191000001</c:v>
                </c:pt>
                <c:pt idx="6832">
                  <c:v>42027.954579999998</c:v>
                </c:pt>
                <c:pt idx="6833">
                  <c:v>42027.955969000002</c:v>
                </c:pt>
                <c:pt idx="6834">
                  <c:v>42027.957358</c:v>
                </c:pt>
                <c:pt idx="6835">
                  <c:v>42027.958746999997</c:v>
                </c:pt>
                <c:pt idx="6836">
                  <c:v>42027.960136000002</c:v>
                </c:pt>
                <c:pt idx="6837">
                  <c:v>42027.961524999999</c:v>
                </c:pt>
                <c:pt idx="6838">
                  <c:v>42027.962914000003</c:v>
                </c:pt>
                <c:pt idx="6839">
                  <c:v>42027.964303000001</c:v>
                </c:pt>
                <c:pt idx="6840">
                  <c:v>42027.965691999998</c:v>
                </c:pt>
                <c:pt idx="6841">
                  <c:v>42027.967081000003</c:v>
                </c:pt>
                <c:pt idx="6842">
                  <c:v>42027.96847</c:v>
                </c:pt>
                <c:pt idx="6843">
                  <c:v>42027.969858999997</c:v>
                </c:pt>
                <c:pt idx="6844">
                  <c:v>42027.971248000002</c:v>
                </c:pt>
                <c:pt idx="6845">
                  <c:v>42027.972635999999</c:v>
                </c:pt>
                <c:pt idx="6846">
                  <c:v>42027.974025000003</c:v>
                </c:pt>
                <c:pt idx="6847">
                  <c:v>42027.975414</c:v>
                </c:pt>
                <c:pt idx="6848">
                  <c:v>42027.976802999998</c:v>
                </c:pt>
                <c:pt idx="6849">
                  <c:v>42027.978192000002</c:v>
                </c:pt>
                <c:pt idx="6850">
                  <c:v>42027.979581</c:v>
                </c:pt>
                <c:pt idx="6851">
                  <c:v>42027.980969999997</c:v>
                </c:pt>
                <c:pt idx="6852">
                  <c:v>42027.982359000001</c:v>
                </c:pt>
                <c:pt idx="6853">
                  <c:v>42027.983747999999</c:v>
                </c:pt>
                <c:pt idx="6854">
                  <c:v>42027.985137000003</c:v>
                </c:pt>
                <c:pt idx="6855">
                  <c:v>42027.986526000001</c:v>
                </c:pt>
                <c:pt idx="6856">
                  <c:v>42027.987914999998</c:v>
                </c:pt>
                <c:pt idx="6857">
                  <c:v>42027.989304000002</c:v>
                </c:pt>
                <c:pt idx="6858">
                  <c:v>42027.990693</c:v>
                </c:pt>
                <c:pt idx="6859">
                  <c:v>42027.992081999997</c:v>
                </c:pt>
                <c:pt idx="6860">
                  <c:v>42027.993471000002</c:v>
                </c:pt>
                <c:pt idx="6861">
                  <c:v>42027.994859999999</c:v>
                </c:pt>
                <c:pt idx="6862">
                  <c:v>42027.996249000003</c:v>
                </c:pt>
                <c:pt idx="6863">
                  <c:v>42027.997638000001</c:v>
                </c:pt>
                <c:pt idx="6864">
                  <c:v>42027.999025999998</c:v>
                </c:pt>
                <c:pt idx="6865">
                  <c:v>42028.000415000002</c:v>
                </c:pt>
                <c:pt idx="6866">
                  <c:v>42028.001804</c:v>
                </c:pt>
                <c:pt idx="6867">
                  <c:v>42028.003192999997</c:v>
                </c:pt>
                <c:pt idx="6868">
                  <c:v>42028.004582000001</c:v>
                </c:pt>
                <c:pt idx="6869">
                  <c:v>42028.005970999999</c:v>
                </c:pt>
                <c:pt idx="6870">
                  <c:v>42028.007360000003</c:v>
                </c:pt>
                <c:pt idx="6871">
                  <c:v>42028.008749000001</c:v>
                </c:pt>
                <c:pt idx="6872">
                  <c:v>42028.010137999998</c:v>
                </c:pt>
                <c:pt idx="6873">
                  <c:v>42028.011527000002</c:v>
                </c:pt>
                <c:pt idx="6874">
                  <c:v>42028.012916</c:v>
                </c:pt>
                <c:pt idx="6875">
                  <c:v>42028.014304999997</c:v>
                </c:pt>
                <c:pt idx="6876">
                  <c:v>42028.015694000002</c:v>
                </c:pt>
                <c:pt idx="6877">
                  <c:v>42028.017082999999</c:v>
                </c:pt>
                <c:pt idx="6878">
                  <c:v>42028.018472000003</c:v>
                </c:pt>
                <c:pt idx="6879">
                  <c:v>42028.019861000001</c:v>
                </c:pt>
                <c:pt idx="6880">
                  <c:v>42028.021249999998</c:v>
                </c:pt>
                <c:pt idx="6881">
                  <c:v>42028.022639000003</c:v>
                </c:pt>
                <c:pt idx="6882">
                  <c:v>42028.024028</c:v>
                </c:pt>
                <c:pt idx="6883">
                  <c:v>42028.025415999997</c:v>
                </c:pt>
                <c:pt idx="6884">
                  <c:v>42028.026805000001</c:v>
                </c:pt>
                <c:pt idx="6885">
                  <c:v>42028.028193999999</c:v>
                </c:pt>
                <c:pt idx="6886">
                  <c:v>42028.029583000003</c:v>
                </c:pt>
                <c:pt idx="6887">
                  <c:v>42028.030972</c:v>
                </c:pt>
                <c:pt idx="6888">
                  <c:v>42028.032360999998</c:v>
                </c:pt>
                <c:pt idx="6889">
                  <c:v>42028.033750000002</c:v>
                </c:pt>
                <c:pt idx="6890">
                  <c:v>42028.035139</c:v>
                </c:pt>
                <c:pt idx="6891">
                  <c:v>42028.036527999997</c:v>
                </c:pt>
                <c:pt idx="6892">
                  <c:v>42028.037917000001</c:v>
                </c:pt>
                <c:pt idx="6893">
                  <c:v>42028.039305999999</c:v>
                </c:pt>
                <c:pt idx="6894">
                  <c:v>42028.040695000003</c:v>
                </c:pt>
                <c:pt idx="6895">
                  <c:v>42028.042084000001</c:v>
                </c:pt>
                <c:pt idx="6896">
                  <c:v>42028.043472999998</c:v>
                </c:pt>
                <c:pt idx="6897">
                  <c:v>42028.044862000002</c:v>
                </c:pt>
                <c:pt idx="6898">
                  <c:v>42028.046251</c:v>
                </c:pt>
                <c:pt idx="6899">
                  <c:v>42028.047639999997</c:v>
                </c:pt>
                <c:pt idx="6900">
                  <c:v>42028.049029000002</c:v>
                </c:pt>
                <c:pt idx="6901">
                  <c:v>42028.050417999999</c:v>
                </c:pt>
                <c:pt idx="6902">
                  <c:v>42028.051807000003</c:v>
                </c:pt>
                <c:pt idx="6903">
                  <c:v>42028.053195</c:v>
                </c:pt>
                <c:pt idx="6904">
                  <c:v>42028.054583999998</c:v>
                </c:pt>
                <c:pt idx="6905">
                  <c:v>42028.055973000002</c:v>
                </c:pt>
                <c:pt idx="6906">
                  <c:v>42028.057362</c:v>
                </c:pt>
                <c:pt idx="6907">
                  <c:v>42028.058750999997</c:v>
                </c:pt>
                <c:pt idx="6908">
                  <c:v>42028.060140000001</c:v>
                </c:pt>
                <c:pt idx="6909">
                  <c:v>42028.061528999999</c:v>
                </c:pt>
                <c:pt idx="6910">
                  <c:v>42028.062918000003</c:v>
                </c:pt>
                <c:pt idx="6911">
                  <c:v>42028.064307000001</c:v>
                </c:pt>
                <c:pt idx="6912">
                  <c:v>42028.065695999998</c:v>
                </c:pt>
                <c:pt idx="6913">
                  <c:v>42028.067085000002</c:v>
                </c:pt>
                <c:pt idx="6914">
                  <c:v>42028.068474</c:v>
                </c:pt>
                <c:pt idx="6915">
                  <c:v>42028.069862999997</c:v>
                </c:pt>
                <c:pt idx="6916">
                  <c:v>42028.071252000002</c:v>
                </c:pt>
                <c:pt idx="6917">
                  <c:v>42028.072640999999</c:v>
                </c:pt>
                <c:pt idx="6918">
                  <c:v>42028.074030000003</c:v>
                </c:pt>
                <c:pt idx="6919">
                  <c:v>42028.075419000001</c:v>
                </c:pt>
                <c:pt idx="6920">
                  <c:v>42028.076807999998</c:v>
                </c:pt>
                <c:pt idx="6921">
                  <c:v>42028.078197000003</c:v>
                </c:pt>
                <c:pt idx="6922">
                  <c:v>42028.079584999999</c:v>
                </c:pt>
                <c:pt idx="6923">
                  <c:v>42028.080973999997</c:v>
                </c:pt>
                <c:pt idx="6924">
                  <c:v>42028.082363000001</c:v>
                </c:pt>
                <c:pt idx="6925">
                  <c:v>42028.083751999999</c:v>
                </c:pt>
                <c:pt idx="6926">
                  <c:v>42028.085141000003</c:v>
                </c:pt>
                <c:pt idx="6927">
                  <c:v>42028.08653</c:v>
                </c:pt>
                <c:pt idx="6928">
                  <c:v>42028.087918999998</c:v>
                </c:pt>
                <c:pt idx="6929">
                  <c:v>42028.089308000002</c:v>
                </c:pt>
                <c:pt idx="6930">
                  <c:v>42028.090697</c:v>
                </c:pt>
                <c:pt idx="6931">
                  <c:v>42028.092085999997</c:v>
                </c:pt>
                <c:pt idx="6932">
                  <c:v>42028.093475000001</c:v>
                </c:pt>
                <c:pt idx="6933">
                  <c:v>42028.094863999999</c:v>
                </c:pt>
                <c:pt idx="6934">
                  <c:v>42028.096253000003</c:v>
                </c:pt>
                <c:pt idx="6935">
                  <c:v>42028.097642000001</c:v>
                </c:pt>
                <c:pt idx="6936">
                  <c:v>42028.099030999998</c:v>
                </c:pt>
                <c:pt idx="6937">
                  <c:v>42028.100420000002</c:v>
                </c:pt>
                <c:pt idx="6938">
                  <c:v>42028.101809</c:v>
                </c:pt>
                <c:pt idx="6939">
                  <c:v>42028.103197999997</c:v>
                </c:pt>
                <c:pt idx="6940">
                  <c:v>42028.104587000002</c:v>
                </c:pt>
                <c:pt idx="6941">
                  <c:v>42028.105975999999</c:v>
                </c:pt>
                <c:pt idx="6942">
                  <c:v>42028.107364000003</c:v>
                </c:pt>
                <c:pt idx="6943">
                  <c:v>42028.108753</c:v>
                </c:pt>
                <c:pt idx="6944">
                  <c:v>42028.110141999998</c:v>
                </c:pt>
                <c:pt idx="6945">
                  <c:v>42028.111531000002</c:v>
                </c:pt>
                <c:pt idx="6946">
                  <c:v>42028.11292</c:v>
                </c:pt>
                <c:pt idx="6947">
                  <c:v>42028.114308999997</c:v>
                </c:pt>
                <c:pt idx="6948">
                  <c:v>42028.115698000001</c:v>
                </c:pt>
                <c:pt idx="6949">
                  <c:v>42028.117086999999</c:v>
                </c:pt>
                <c:pt idx="6950">
                  <c:v>42028.118476000003</c:v>
                </c:pt>
                <c:pt idx="6951">
                  <c:v>42028.119865000001</c:v>
                </c:pt>
                <c:pt idx="6952">
                  <c:v>42028.121253999998</c:v>
                </c:pt>
                <c:pt idx="6953">
                  <c:v>42028.122643000002</c:v>
                </c:pt>
                <c:pt idx="6954">
                  <c:v>42028.124032</c:v>
                </c:pt>
                <c:pt idx="6955">
                  <c:v>42028.125420999997</c:v>
                </c:pt>
                <c:pt idx="6956">
                  <c:v>42028.126810000002</c:v>
                </c:pt>
                <c:pt idx="6957">
                  <c:v>42028.128198999999</c:v>
                </c:pt>
                <c:pt idx="6958">
                  <c:v>42028.129588000003</c:v>
                </c:pt>
                <c:pt idx="6959">
                  <c:v>42028.130977000001</c:v>
                </c:pt>
                <c:pt idx="6960">
                  <c:v>42028.132365999998</c:v>
                </c:pt>
                <c:pt idx="6961">
                  <c:v>42028.133754000002</c:v>
                </c:pt>
                <c:pt idx="6962">
                  <c:v>42028.135143</c:v>
                </c:pt>
                <c:pt idx="6963">
                  <c:v>42028.136531999997</c:v>
                </c:pt>
                <c:pt idx="6964">
                  <c:v>42028.137921000001</c:v>
                </c:pt>
                <c:pt idx="6965">
                  <c:v>42028.139309999999</c:v>
                </c:pt>
                <c:pt idx="6966">
                  <c:v>42028.140699000003</c:v>
                </c:pt>
                <c:pt idx="6967">
                  <c:v>42028.142088000001</c:v>
                </c:pt>
                <c:pt idx="6968">
                  <c:v>42028.143476999998</c:v>
                </c:pt>
                <c:pt idx="6969">
                  <c:v>42028.144866000002</c:v>
                </c:pt>
                <c:pt idx="6970">
                  <c:v>42028.146255</c:v>
                </c:pt>
                <c:pt idx="6971">
                  <c:v>42028.147643999997</c:v>
                </c:pt>
                <c:pt idx="6972">
                  <c:v>42028.149033000002</c:v>
                </c:pt>
                <c:pt idx="6973">
                  <c:v>42028.150421999999</c:v>
                </c:pt>
                <c:pt idx="6974">
                  <c:v>42028.151811000003</c:v>
                </c:pt>
                <c:pt idx="6975">
                  <c:v>42028.153200000001</c:v>
                </c:pt>
                <c:pt idx="6976">
                  <c:v>42028.154588999998</c:v>
                </c:pt>
                <c:pt idx="6977">
                  <c:v>42028.155978000003</c:v>
                </c:pt>
                <c:pt idx="6978">
                  <c:v>42028.157367</c:v>
                </c:pt>
                <c:pt idx="6979">
                  <c:v>42028.158755999997</c:v>
                </c:pt>
                <c:pt idx="6980">
                  <c:v>42028.160144000001</c:v>
                </c:pt>
                <c:pt idx="6981">
                  <c:v>42028.161532999999</c:v>
                </c:pt>
                <c:pt idx="6982">
                  <c:v>42028.162922000003</c:v>
                </c:pt>
                <c:pt idx="6983">
                  <c:v>42028.164311</c:v>
                </c:pt>
                <c:pt idx="6984">
                  <c:v>42028.165699999998</c:v>
                </c:pt>
                <c:pt idx="6985">
                  <c:v>42028.167089000002</c:v>
                </c:pt>
                <c:pt idx="6986">
                  <c:v>42028.168478</c:v>
                </c:pt>
                <c:pt idx="6987">
                  <c:v>42028.169866999997</c:v>
                </c:pt>
                <c:pt idx="6988">
                  <c:v>42028.171256000001</c:v>
                </c:pt>
                <c:pt idx="6989">
                  <c:v>42028.172644999999</c:v>
                </c:pt>
                <c:pt idx="6990">
                  <c:v>42028.174034000003</c:v>
                </c:pt>
                <c:pt idx="6991">
                  <c:v>42028.175423000001</c:v>
                </c:pt>
                <c:pt idx="6992">
                  <c:v>42028.176811999998</c:v>
                </c:pt>
                <c:pt idx="6993">
                  <c:v>42028.178201000002</c:v>
                </c:pt>
                <c:pt idx="6994">
                  <c:v>42028.17959</c:v>
                </c:pt>
                <c:pt idx="6995">
                  <c:v>42028.180978999997</c:v>
                </c:pt>
                <c:pt idx="6996">
                  <c:v>42028.182368000002</c:v>
                </c:pt>
                <c:pt idx="6997">
                  <c:v>42028.183756999999</c:v>
                </c:pt>
                <c:pt idx="6998">
                  <c:v>42028.185146000003</c:v>
                </c:pt>
                <c:pt idx="6999">
                  <c:v>42028.186535000001</c:v>
                </c:pt>
                <c:pt idx="7000">
                  <c:v>42028.187922999998</c:v>
                </c:pt>
                <c:pt idx="7001">
                  <c:v>42028.189312000002</c:v>
                </c:pt>
                <c:pt idx="7002">
                  <c:v>42028.190701</c:v>
                </c:pt>
                <c:pt idx="7003">
                  <c:v>42028.192089999997</c:v>
                </c:pt>
                <c:pt idx="7004">
                  <c:v>42028.193479000001</c:v>
                </c:pt>
                <c:pt idx="7005">
                  <c:v>42028.194867999999</c:v>
                </c:pt>
                <c:pt idx="7006">
                  <c:v>42028.196257000003</c:v>
                </c:pt>
                <c:pt idx="7007">
                  <c:v>42028.197646000001</c:v>
                </c:pt>
                <c:pt idx="7008">
                  <c:v>42028.199034999998</c:v>
                </c:pt>
                <c:pt idx="7009">
                  <c:v>42028.200424000002</c:v>
                </c:pt>
                <c:pt idx="7010">
                  <c:v>42028.201813</c:v>
                </c:pt>
                <c:pt idx="7011">
                  <c:v>42028.203201999997</c:v>
                </c:pt>
                <c:pt idx="7012">
                  <c:v>42028.204591000002</c:v>
                </c:pt>
                <c:pt idx="7013">
                  <c:v>42028.205979999999</c:v>
                </c:pt>
                <c:pt idx="7014">
                  <c:v>42028.207369000003</c:v>
                </c:pt>
                <c:pt idx="7015">
                  <c:v>42028.208758000001</c:v>
                </c:pt>
                <c:pt idx="7016">
                  <c:v>42028.210146999998</c:v>
                </c:pt>
                <c:pt idx="7017">
                  <c:v>42028.211536000003</c:v>
                </c:pt>
                <c:pt idx="7018">
                  <c:v>42028.212925</c:v>
                </c:pt>
                <c:pt idx="7019">
                  <c:v>42028.214312999997</c:v>
                </c:pt>
                <c:pt idx="7020">
                  <c:v>42028.215702000001</c:v>
                </c:pt>
                <c:pt idx="7021">
                  <c:v>42028.217090999999</c:v>
                </c:pt>
                <c:pt idx="7022">
                  <c:v>42028.218480000003</c:v>
                </c:pt>
                <c:pt idx="7023">
                  <c:v>42028.219869</c:v>
                </c:pt>
                <c:pt idx="7024">
                  <c:v>42028.221257999998</c:v>
                </c:pt>
                <c:pt idx="7025">
                  <c:v>42028.222647000002</c:v>
                </c:pt>
                <c:pt idx="7026">
                  <c:v>42028.224036</c:v>
                </c:pt>
                <c:pt idx="7027">
                  <c:v>42028.225424999997</c:v>
                </c:pt>
                <c:pt idx="7028">
                  <c:v>42028.226814000001</c:v>
                </c:pt>
                <c:pt idx="7029">
                  <c:v>42028.228202999999</c:v>
                </c:pt>
                <c:pt idx="7030">
                  <c:v>42028.229592000003</c:v>
                </c:pt>
                <c:pt idx="7031">
                  <c:v>42028.230981000001</c:v>
                </c:pt>
                <c:pt idx="7032">
                  <c:v>42028.232369999998</c:v>
                </c:pt>
                <c:pt idx="7033">
                  <c:v>42028.233759000002</c:v>
                </c:pt>
                <c:pt idx="7034">
                  <c:v>42028.235148</c:v>
                </c:pt>
                <c:pt idx="7035">
                  <c:v>42028.236536999997</c:v>
                </c:pt>
                <c:pt idx="7036">
                  <c:v>42028.237926000002</c:v>
                </c:pt>
                <c:pt idx="7037">
                  <c:v>42028.239314999999</c:v>
                </c:pt>
                <c:pt idx="7038">
                  <c:v>42028.240703000003</c:v>
                </c:pt>
                <c:pt idx="7039">
                  <c:v>42028.242092</c:v>
                </c:pt>
                <c:pt idx="7040">
                  <c:v>42028.243480999998</c:v>
                </c:pt>
                <c:pt idx="7041">
                  <c:v>42028.244870000002</c:v>
                </c:pt>
                <c:pt idx="7042">
                  <c:v>42028.246259</c:v>
                </c:pt>
                <c:pt idx="7043">
                  <c:v>42028.247647999997</c:v>
                </c:pt>
                <c:pt idx="7044">
                  <c:v>42028.249037000001</c:v>
                </c:pt>
                <c:pt idx="7045">
                  <c:v>42028.250425999999</c:v>
                </c:pt>
                <c:pt idx="7046">
                  <c:v>42028.251815000003</c:v>
                </c:pt>
                <c:pt idx="7047">
                  <c:v>42028.253204000001</c:v>
                </c:pt>
                <c:pt idx="7048">
                  <c:v>42028.254592999998</c:v>
                </c:pt>
                <c:pt idx="7049">
                  <c:v>42028.255981000002</c:v>
                </c:pt>
                <c:pt idx="7050">
                  <c:v>42028.257368999999</c:v>
                </c:pt>
                <c:pt idx="7051">
                  <c:v>42028.258757000003</c:v>
                </c:pt>
                <c:pt idx="7052">
                  <c:v>42028.260145</c:v>
                </c:pt>
                <c:pt idx="7053">
                  <c:v>42028.261533999997</c:v>
                </c:pt>
                <c:pt idx="7054">
                  <c:v>42028.262923000002</c:v>
                </c:pt>
                <c:pt idx="7055">
                  <c:v>42028.264311999999</c:v>
                </c:pt>
                <c:pt idx="7056">
                  <c:v>42028.265700000004</c:v>
                </c:pt>
                <c:pt idx="7057">
                  <c:v>42028.267089000001</c:v>
                </c:pt>
                <c:pt idx="7058">
                  <c:v>42028.268477999998</c:v>
                </c:pt>
                <c:pt idx="7059">
                  <c:v>42028.269867000003</c:v>
                </c:pt>
                <c:pt idx="7060">
                  <c:v>42028.271256</c:v>
                </c:pt>
                <c:pt idx="7061">
                  <c:v>42028.272644999997</c:v>
                </c:pt>
                <c:pt idx="7062">
                  <c:v>42028.274034000002</c:v>
                </c:pt>
                <c:pt idx="7063">
                  <c:v>42028.275422999999</c:v>
                </c:pt>
                <c:pt idx="7064">
                  <c:v>42028.276811999996</c:v>
                </c:pt>
                <c:pt idx="7065">
                  <c:v>42028.278201000001</c:v>
                </c:pt>
                <c:pt idx="7066">
                  <c:v>42028.279589999998</c:v>
                </c:pt>
                <c:pt idx="7067">
                  <c:v>42028.280978000003</c:v>
                </c:pt>
                <c:pt idx="7068">
                  <c:v>42028.282367</c:v>
                </c:pt>
                <c:pt idx="7069">
                  <c:v>42028.283755999997</c:v>
                </c:pt>
                <c:pt idx="7070">
                  <c:v>42028.285145000002</c:v>
                </c:pt>
                <c:pt idx="7071">
                  <c:v>42028.286533999999</c:v>
                </c:pt>
                <c:pt idx="7072">
                  <c:v>42028.287923000004</c:v>
                </c:pt>
                <c:pt idx="7073">
                  <c:v>42028.289312000001</c:v>
                </c:pt>
                <c:pt idx="7074">
                  <c:v>42028.290700999998</c:v>
                </c:pt>
                <c:pt idx="7075">
                  <c:v>42028.292090000003</c:v>
                </c:pt>
                <c:pt idx="7076">
                  <c:v>42028.293479</c:v>
                </c:pt>
                <c:pt idx="7077">
                  <c:v>42028.294867999997</c:v>
                </c:pt>
                <c:pt idx="7078">
                  <c:v>42028.296257000002</c:v>
                </c:pt>
                <c:pt idx="7079">
                  <c:v>42028.297645999999</c:v>
                </c:pt>
                <c:pt idx="7080">
                  <c:v>42028.299034999996</c:v>
                </c:pt>
                <c:pt idx="7081">
                  <c:v>42028.300424000001</c:v>
                </c:pt>
                <c:pt idx="7082">
                  <c:v>42028.301812999998</c:v>
                </c:pt>
                <c:pt idx="7083">
                  <c:v>42028.303202000003</c:v>
                </c:pt>
                <c:pt idx="7084">
                  <c:v>42028.304591</c:v>
                </c:pt>
                <c:pt idx="7085">
                  <c:v>42028.305979999997</c:v>
                </c:pt>
                <c:pt idx="7086">
                  <c:v>42028.307368000002</c:v>
                </c:pt>
                <c:pt idx="7087">
                  <c:v>42028.308756999999</c:v>
                </c:pt>
                <c:pt idx="7088">
                  <c:v>42028.310146000003</c:v>
                </c:pt>
                <c:pt idx="7089">
                  <c:v>42028.311535000001</c:v>
                </c:pt>
                <c:pt idx="7090">
                  <c:v>42028.312923999998</c:v>
                </c:pt>
                <c:pt idx="7091">
                  <c:v>42028.314313000003</c:v>
                </c:pt>
                <c:pt idx="7092">
                  <c:v>42028.315702</c:v>
                </c:pt>
                <c:pt idx="7093">
                  <c:v>42028.317090999997</c:v>
                </c:pt>
                <c:pt idx="7094">
                  <c:v>42028.318480000002</c:v>
                </c:pt>
                <c:pt idx="7095">
                  <c:v>42028.319868999999</c:v>
                </c:pt>
                <c:pt idx="7096">
                  <c:v>42028.321258000004</c:v>
                </c:pt>
                <c:pt idx="7097">
                  <c:v>42028.322647000001</c:v>
                </c:pt>
                <c:pt idx="7098">
                  <c:v>42028.324035999998</c:v>
                </c:pt>
                <c:pt idx="7099">
                  <c:v>42028.325425000003</c:v>
                </c:pt>
                <c:pt idx="7100">
                  <c:v>42028.326814</c:v>
                </c:pt>
                <c:pt idx="7101">
                  <c:v>42028.328202999997</c:v>
                </c:pt>
                <c:pt idx="7102">
                  <c:v>42028.329592000002</c:v>
                </c:pt>
                <c:pt idx="7103">
                  <c:v>42028.330980999999</c:v>
                </c:pt>
                <c:pt idx="7104">
                  <c:v>42028.332369999996</c:v>
                </c:pt>
                <c:pt idx="7105">
                  <c:v>42028.333759000001</c:v>
                </c:pt>
                <c:pt idx="7106">
                  <c:v>42028.335146999998</c:v>
                </c:pt>
                <c:pt idx="7107">
                  <c:v>42028.336536000003</c:v>
                </c:pt>
                <c:pt idx="7108">
                  <c:v>42028.337925</c:v>
                </c:pt>
                <c:pt idx="7109">
                  <c:v>42028.339313999997</c:v>
                </c:pt>
                <c:pt idx="7110">
                  <c:v>42028.340703000002</c:v>
                </c:pt>
                <c:pt idx="7111">
                  <c:v>42028.342091999999</c:v>
                </c:pt>
                <c:pt idx="7112">
                  <c:v>42028.343481000004</c:v>
                </c:pt>
                <c:pt idx="7113">
                  <c:v>42028.344870000001</c:v>
                </c:pt>
                <c:pt idx="7114">
                  <c:v>42028.346258999998</c:v>
                </c:pt>
                <c:pt idx="7115">
                  <c:v>42028.347648000003</c:v>
                </c:pt>
                <c:pt idx="7116">
                  <c:v>42028.349037</c:v>
                </c:pt>
                <c:pt idx="7117">
                  <c:v>42028.350425999997</c:v>
                </c:pt>
                <c:pt idx="7118">
                  <c:v>42028.351815000002</c:v>
                </c:pt>
                <c:pt idx="7119">
                  <c:v>42028.353203999999</c:v>
                </c:pt>
                <c:pt idx="7120">
                  <c:v>42028.354592999996</c:v>
                </c:pt>
                <c:pt idx="7121">
                  <c:v>42028.355982000001</c:v>
                </c:pt>
                <c:pt idx="7122">
                  <c:v>42028.357370999998</c:v>
                </c:pt>
                <c:pt idx="7123">
                  <c:v>42028.358760000003</c:v>
                </c:pt>
                <c:pt idx="7124">
                  <c:v>42028.360149</c:v>
                </c:pt>
                <c:pt idx="7125">
                  <c:v>42028.361536999997</c:v>
                </c:pt>
                <c:pt idx="7126">
                  <c:v>42028.362926000002</c:v>
                </c:pt>
                <c:pt idx="7127">
                  <c:v>42028.364314999999</c:v>
                </c:pt>
                <c:pt idx="7128">
                  <c:v>42028.365704000003</c:v>
                </c:pt>
                <c:pt idx="7129">
                  <c:v>42028.367093000001</c:v>
                </c:pt>
                <c:pt idx="7130">
                  <c:v>42028.368481999998</c:v>
                </c:pt>
                <c:pt idx="7131">
                  <c:v>42028.369871000003</c:v>
                </c:pt>
                <c:pt idx="7132">
                  <c:v>42028.37126</c:v>
                </c:pt>
                <c:pt idx="7133">
                  <c:v>42028.372648999997</c:v>
                </c:pt>
                <c:pt idx="7134">
                  <c:v>42028.374038000002</c:v>
                </c:pt>
                <c:pt idx="7135">
                  <c:v>42028.375426999999</c:v>
                </c:pt>
                <c:pt idx="7136">
                  <c:v>42028.376816000004</c:v>
                </c:pt>
                <c:pt idx="7137">
                  <c:v>42028.378205000001</c:v>
                </c:pt>
                <c:pt idx="7138">
                  <c:v>42028.379593999998</c:v>
                </c:pt>
                <c:pt idx="7139">
                  <c:v>42028.380983000003</c:v>
                </c:pt>
                <c:pt idx="7140">
                  <c:v>42028.382372</c:v>
                </c:pt>
                <c:pt idx="7141">
                  <c:v>42028.383760999997</c:v>
                </c:pt>
                <c:pt idx="7142">
                  <c:v>42028.385150000002</c:v>
                </c:pt>
                <c:pt idx="7143">
                  <c:v>42028.386538999999</c:v>
                </c:pt>
                <c:pt idx="7144">
                  <c:v>42028.387927000003</c:v>
                </c:pt>
                <c:pt idx="7145">
                  <c:v>42028.389316000001</c:v>
                </c:pt>
                <c:pt idx="7146">
                  <c:v>42028.390704999998</c:v>
                </c:pt>
                <c:pt idx="7147">
                  <c:v>42028.392094000003</c:v>
                </c:pt>
                <c:pt idx="7148">
                  <c:v>42028.393483</c:v>
                </c:pt>
                <c:pt idx="7149">
                  <c:v>42028.394871999997</c:v>
                </c:pt>
                <c:pt idx="7150">
                  <c:v>42028.396261000002</c:v>
                </c:pt>
                <c:pt idx="7151">
                  <c:v>42028.397649999999</c:v>
                </c:pt>
                <c:pt idx="7152">
                  <c:v>42028.399039000004</c:v>
                </c:pt>
                <c:pt idx="7153">
                  <c:v>42028.400428000001</c:v>
                </c:pt>
                <c:pt idx="7154">
                  <c:v>42028.401816999998</c:v>
                </c:pt>
                <c:pt idx="7155">
                  <c:v>42028.403206000003</c:v>
                </c:pt>
                <c:pt idx="7156">
                  <c:v>42028.404595</c:v>
                </c:pt>
                <c:pt idx="7157">
                  <c:v>42028.405983999997</c:v>
                </c:pt>
                <c:pt idx="7158">
                  <c:v>42028.407373000002</c:v>
                </c:pt>
                <c:pt idx="7159">
                  <c:v>42028.408761999999</c:v>
                </c:pt>
                <c:pt idx="7160">
                  <c:v>42028.410150999996</c:v>
                </c:pt>
                <c:pt idx="7161">
                  <c:v>42028.411540000001</c:v>
                </c:pt>
                <c:pt idx="7162">
                  <c:v>42028.412928999998</c:v>
                </c:pt>
                <c:pt idx="7163">
                  <c:v>42028.414318000003</c:v>
                </c:pt>
                <c:pt idx="7164">
                  <c:v>42028.415706</c:v>
                </c:pt>
                <c:pt idx="7165">
                  <c:v>42028.417094999997</c:v>
                </c:pt>
                <c:pt idx="7166">
                  <c:v>42028.418484000002</c:v>
                </c:pt>
                <c:pt idx="7167">
                  <c:v>42028.419872999999</c:v>
                </c:pt>
                <c:pt idx="7168">
                  <c:v>42028.421262000003</c:v>
                </c:pt>
                <c:pt idx="7169">
                  <c:v>42028.422651000001</c:v>
                </c:pt>
                <c:pt idx="7170">
                  <c:v>42028.424039999998</c:v>
                </c:pt>
                <c:pt idx="7171">
                  <c:v>42028.425429000003</c:v>
                </c:pt>
                <c:pt idx="7172">
                  <c:v>42028.426818</c:v>
                </c:pt>
                <c:pt idx="7173">
                  <c:v>42028.428206999997</c:v>
                </c:pt>
                <c:pt idx="7174">
                  <c:v>42028.429596000002</c:v>
                </c:pt>
                <c:pt idx="7175">
                  <c:v>42028.430984999999</c:v>
                </c:pt>
                <c:pt idx="7176">
                  <c:v>42028.432374000004</c:v>
                </c:pt>
                <c:pt idx="7177">
                  <c:v>42028.433763000001</c:v>
                </c:pt>
                <c:pt idx="7178">
                  <c:v>42028.435151999998</c:v>
                </c:pt>
                <c:pt idx="7179">
                  <c:v>42028.436541000003</c:v>
                </c:pt>
                <c:pt idx="7180">
                  <c:v>42028.43793</c:v>
                </c:pt>
                <c:pt idx="7181">
                  <c:v>42028.439318999997</c:v>
                </c:pt>
                <c:pt idx="7182">
                  <c:v>42028.440708000002</c:v>
                </c:pt>
                <c:pt idx="7183">
                  <c:v>42028.442095999999</c:v>
                </c:pt>
                <c:pt idx="7184">
                  <c:v>42028.443485000003</c:v>
                </c:pt>
                <c:pt idx="7185">
                  <c:v>42028.444874000001</c:v>
                </c:pt>
                <c:pt idx="7186">
                  <c:v>42028.446262999998</c:v>
                </c:pt>
                <c:pt idx="7187">
                  <c:v>42028.447652000003</c:v>
                </c:pt>
                <c:pt idx="7188">
                  <c:v>42028.449041</c:v>
                </c:pt>
                <c:pt idx="7189">
                  <c:v>42028.450429999997</c:v>
                </c:pt>
                <c:pt idx="7190">
                  <c:v>42028.451819000002</c:v>
                </c:pt>
                <c:pt idx="7191">
                  <c:v>42028.453207999999</c:v>
                </c:pt>
                <c:pt idx="7192">
                  <c:v>42028.454597000004</c:v>
                </c:pt>
                <c:pt idx="7193">
                  <c:v>42028.455986000001</c:v>
                </c:pt>
                <c:pt idx="7194">
                  <c:v>42028.457374999998</c:v>
                </c:pt>
                <c:pt idx="7195">
                  <c:v>42028.458764000003</c:v>
                </c:pt>
                <c:pt idx="7196">
                  <c:v>42028.460153</c:v>
                </c:pt>
                <c:pt idx="7197">
                  <c:v>42028.461541999997</c:v>
                </c:pt>
                <c:pt idx="7198">
                  <c:v>42028.462931000002</c:v>
                </c:pt>
                <c:pt idx="7199">
                  <c:v>42028.464319999999</c:v>
                </c:pt>
                <c:pt idx="7200">
                  <c:v>42028.465708999996</c:v>
                </c:pt>
                <c:pt idx="7201">
                  <c:v>42028.467098000001</c:v>
                </c:pt>
                <c:pt idx="7202">
                  <c:v>42028.468485999998</c:v>
                </c:pt>
                <c:pt idx="7203">
                  <c:v>42028.469875000003</c:v>
                </c:pt>
                <c:pt idx="7204">
                  <c:v>42028.471264</c:v>
                </c:pt>
                <c:pt idx="7205">
                  <c:v>42028.472652999997</c:v>
                </c:pt>
                <c:pt idx="7206">
                  <c:v>42028.474042000002</c:v>
                </c:pt>
                <c:pt idx="7207">
                  <c:v>42028.475430999999</c:v>
                </c:pt>
                <c:pt idx="7208">
                  <c:v>42028.476820000003</c:v>
                </c:pt>
                <c:pt idx="7209">
                  <c:v>42028.478209000001</c:v>
                </c:pt>
                <c:pt idx="7210">
                  <c:v>42028.479597999998</c:v>
                </c:pt>
                <c:pt idx="7211">
                  <c:v>42028.480987000003</c:v>
                </c:pt>
                <c:pt idx="7212">
                  <c:v>42028.482376</c:v>
                </c:pt>
                <c:pt idx="7213">
                  <c:v>42028.483764999997</c:v>
                </c:pt>
                <c:pt idx="7214">
                  <c:v>42028.485154000002</c:v>
                </c:pt>
                <c:pt idx="7215">
                  <c:v>42028.486542999999</c:v>
                </c:pt>
                <c:pt idx="7216">
                  <c:v>42028.487932000004</c:v>
                </c:pt>
                <c:pt idx="7217">
                  <c:v>42028.489321000001</c:v>
                </c:pt>
                <c:pt idx="7218">
                  <c:v>42028.490709999998</c:v>
                </c:pt>
                <c:pt idx="7219">
                  <c:v>42028.492099000003</c:v>
                </c:pt>
                <c:pt idx="7220">
                  <c:v>42028.493488</c:v>
                </c:pt>
                <c:pt idx="7221">
                  <c:v>42028.494876999997</c:v>
                </c:pt>
                <c:pt idx="7222">
                  <c:v>42028.496265000002</c:v>
                </c:pt>
                <c:pt idx="7223">
                  <c:v>42028.497653999999</c:v>
                </c:pt>
                <c:pt idx="7224">
                  <c:v>42028.499043000003</c:v>
                </c:pt>
                <c:pt idx="7225">
                  <c:v>42028.500432000001</c:v>
                </c:pt>
                <c:pt idx="7226">
                  <c:v>42028.501820999998</c:v>
                </c:pt>
                <c:pt idx="7227">
                  <c:v>42028.503210000003</c:v>
                </c:pt>
                <c:pt idx="7228">
                  <c:v>42028.504599</c:v>
                </c:pt>
                <c:pt idx="7229">
                  <c:v>42028.505987999997</c:v>
                </c:pt>
                <c:pt idx="7230">
                  <c:v>42028.507377000002</c:v>
                </c:pt>
                <c:pt idx="7231">
                  <c:v>42028.508765999999</c:v>
                </c:pt>
                <c:pt idx="7232">
                  <c:v>42028.510155000004</c:v>
                </c:pt>
                <c:pt idx="7233">
                  <c:v>42028.511544000001</c:v>
                </c:pt>
                <c:pt idx="7234">
                  <c:v>42028.512932999998</c:v>
                </c:pt>
                <c:pt idx="7235">
                  <c:v>42028.514322000003</c:v>
                </c:pt>
                <c:pt idx="7236">
                  <c:v>42028.515711</c:v>
                </c:pt>
                <c:pt idx="7237">
                  <c:v>42028.517099999997</c:v>
                </c:pt>
                <c:pt idx="7238">
                  <c:v>42028.518489000002</c:v>
                </c:pt>
                <c:pt idx="7239">
                  <c:v>42028.519877999999</c:v>
                </c:pt>
                <c:pt idx="7240">
                  <c:v>42028.521266999996</c:v>
                </c:pt>
                <c:pt idx="7241">
                  <c:v>42028.522655000001</c:v>
                </c:pt>
                <c:pt idx="7242">
                  <c:v>42028.524043999998</c:v>
                </c:pt>
                <c:pt idx="7243">
                  <c:v>42028.525433000003</c:v>
                </c:pt>
                <c:pt idx="7244">
                  <c:v>42028.526822</c:v>
                </c:pt>
                <c:pt idx="7245">
                  <c:v>42028.528210999997</c:v>
                </c:pt>
                <c:pt idx="7246">
                  <c:v>42028.529600000002</c:v>
                </c:pt>
                <c:pt idx="7247">
                  <c:v>42028.530988999999</c:v>
                </c:pt>
                <c:pt idx="7248">
                  <c:v>42028.532378000004</c:v>
                </c:pt>
                <c:pt idx="7249">
                  <c:v>42028.533767000001</c:v>
                </c:pt>
                <c:pt idx="7250">
                  <c:v>42028.535155999998</c:v>
                </c:pt>
                <c:pt idx="7251">
                  <c:v>42028.536545000003</c:v>
                </c:pt>
                <c:pt idx="7252">
                  <c:v>42028.537934</c:v>
                </c:pt>
                <c:pt idx="7253">
                  <c:v>42028.539322999997</c:v>
                </c:pt>
                <c:pt idx="7254">
                  <c:v>42028.540712000002</c:v>
                </c:pt>
                <c:pt idx="7255">
                  <c:v>42028.542100999999</c:v>
                </c:pt>
                <c:pt idx="7256">
                  <c:v>42028.543489999996</c:v>
                </c:pt>
                <c:pt idx="7257">
                  <c:v>42028.544879000001</c:v>
                </c:pt>
                <c:pt idx="7258">
                  <c:v>42028.546267999998</c:v>
                </c:pt>
                <c:pt idx="7259">
                  <c:v>42028.547657000003</c:v>
                </c:pt>
                <c:pt idx="7260">
                  <c:v>42028.549045</c:v>
                </c:pt>
                <c:pt idx="7261">
                  <c:v>42028.550433999997</c:v>
                </c:pt>
                <c:pt idx="7262">
                  <c:v>42028.551823000002</c:v>
                </c:pt>
                <c:pt idx="7263">
                  <c:v>42028.553211999999</c:v>
                </c:pt>
                <c:pt idx="7264">
                  <c:v>42028.554601000003</c:v>
                </c:pt>
                <c:pt idx="7265">
                  <c:v>42028.555990000001</c:v>
                </c:pt>
                <c:pt idx="7266">
                  <c:v>42028.557378999998</c:v>
                </c:pt>
                <c:pt idx="7267">
                  <c:v>42028.558768000003</c:v>
                </c:pt>
                <c:pt idx="7268">
                  <c:v>42028.560157</c:v>
                </c:pt>
                <c:pt idx="7269">
                  <c:v>42028.561545999997</c:v>
                </c:pt>
                <c:pt idx="7270">
                  <c:v>42028.562935000002</c:v>
                </c:pt>
                <c:pt idx="7271">
                  <c:v>42028.564323999999</c:v>
                </c:pt>
                <c:pt idx="7272">
                  <c:v>42028.565713000004</c:v>
                </c:pt>
                <c:pt idx="7273">
                  <c:v>42028.567102000001</c:v>
                </c:pt>
                <c:pt idx="7274">
                  <c:v>42028.568490999998</c:v>
                </c:pt>
                <c:pt idx="7275">
                  <c:v>42028.569880000003</c:v>
                </c:pt>
                <c:pt idx="7276">
                  <c:v>42028.571269</c:v>
                </c:pt>
                <c:pt idx="7277">
                  <c:v>42028.572657999997</c:v>
                </c:pt>
                <c:pt idx="7278">
                  <c:v>42028.574047000002</c:v>
                </c:pt>
                <c:pt idx="7279">
                  <c:v>42028.575435999999</c:v>
                </c:pt>
                <c:pt idx="7280">
                  <c:v>42028.576824000003</c:v>
                </c:pt>
                <c:pt idx="7281">
                  <c:v>42028.578213000001</c:v>
                </c:pt>
                <c:pt idx="7282">
                  <c:v>42028.579601999998</c:v>
                </c:pt>
                <c:pt idx="7283">
                  <c:v>42028.580991000003</c:v>
                </c:pt>
                <c:pt idx="7284">
                  <c:v>42028.58238</c:v>
                </c:pt>
                <c:pt idx="7285">
                  <c:v>42028.583768999997</c:v>
                </c:pt>
                <c:pt idx="7286">
                  <c:v>42028.585158000002</c:v>
                </c:pt>
                <c:pt idx="7287">
                  <c:v>42028.586546999999</c:v>
                </c:pt>
                <c:pt idx="7288">
                  <c:v>42028.587936000004</c:v>
                </c:pt>
                <c:pt idx="7289">
                  <c:v>42028.589325000001</c:v>
                </c:pt>
                <c:pt idx="7290">
                  <c:v>42028.590713999998</c:v>
                </c:pt>
                <c:pt idx="7291">
                  <c:v>42028.592103000003</c:v>
                </c:pt>
                <c:pt idx="7292">
                  <c:v>42028.593492</c:v>
                </c:pt>
                <c:pt idx="7293">
                  <c:v>42028.594880999997</c:v>
                </c:pt>
                <c:pt idx="7294">
                  <c:v>42028.596270000002</c:v>
                </c:pt>
                <c:pt idx="7295">
                  <c:v>42028.597658999999</c:v>
                </c:pt>
                <c:pt idx="7296">
                  <c:v>42028.599047999996</c:v>
                </c:pt>
                <c:pt idx="7297">
                  <c:v>42028.600437000001</c:v>
                </c:pt>
                <c:pt idx="7298">
                  <c:v>42028.601825999998</c:v>
                </c:pt>
                <c:pt idx="7299">
                  <c:v>42028.603214000002</c:v>
                </c:pt>
                <c:pt idx="7300">
                  <c:v>42028.604603</c:v>
                </c:pt>
                <c:pt idx="7301">
                  <c:v>42028.605991999997</c:v>
                </c:pt>
                <c:pt idx="7302">
                  <c:v>42028.607381000002</c:v>
                </c:pt>
                <c:pt idx="7303">
                  <c:v>42028.608769999999</c:v>
                </c:pt>
                <c:pt idx="7304">
                  <c:v>42028.610159000003</c:v>
                </c:pt>
                <c:pt idx="7305">
                  <c:v>42028.611548000001</c:v>
                </c:pt>
                <c:pt idx="7306">
                  <c:v>42028.612936999998</c:v>
                </c:pt>
                <c:pt idx="7307">
                  <c:v>42028.614326000003</c:v>
                </c:pt>
                <c:pt idx="7308">
                  <c:v>42028.615715</c:v>
                </c:pt>
                <c:pt idx="7309">
                  <c:v>42028.617103999997</c:v>
                </c:pt>
                <c:pt idx="7310">
                  <c:v>42028.618493000002</c:v>
                </c:pt>
                <c:pt idx="7311">
                  <c:v>42028.619881999999</c:v>
                </c:pt>
                <c:pt idx="7312">
                  <c:v>42028.621271000004</c:v>
                </c:pt>
                <c:pt idx="7313">
                  <c:v>42028.622660000001</c:v>
                </c:pt>
                <c:pt idx="7314">
                  <c:v>42028.624048999998</c:v>
                </c:pt>
                <c:pt idx="7315">
                  <c:v>42028.625438000003</c:v>
                </c:pt>
                <c:pt idx="7316">
                  <c:v>42028.626827</c:v>
                </c:pt>
                <c:pt idx="7317">
                  <c:v>42028.628215999997</c:v>
                </c:pt>
                <c:pt idx="7318">
                  <c:v>42028.629605000002</c:v>
                </c:pt>
                <c:pt idx="7319">
                  <c:v>42028.630992999999</c:v>
                </c:pt>
                <c:pt idx="7320">
                  <c:v>42028.632382000003</c:v>
                </c:pt>
                <c:pt idx="7321">
                  <c:v>42028.633771000001</c:v>
                </c:pt>
                <c:pt idx="7322">
                  <c:v>42028.635158999998</c:v>
                </c:pt>
                <c:pt idx="7323">
                  <c:v>42028.636547000002</c:v>
                </c:pt>
                <c:pt idx="7324">
                  <c:v>42028.637934999999</c:v>
                </c:pt>
                <c:pt idx="7325">
                  <c:v>42028.639324000003</c:v>
                </c:pt>
                <c:pt idx="7326">
                  <c:v>42028.640712</c:v>
                </c:pt>
                <c:pt idx="7327">
                  <c:v>42028.642100999998</c:v>
                </c:pt>
                <c:pt idx="7328">
                  <c:v>42028.643490000002</c:v>
                </c:pt>
                <c:pt idx="7329">
                  <c:v>42028.644878999999</c:v>
                </c:pt>
                <c:pt idx="7330">
                  <c:v>42028.646267999997</c:v>
                </c:pt>
                <c:pt idx="7331">
                  <c:v>42028.647656000001</c:v>
                </c:pt>
                <c:pt idx="7332">
                  <c:v>42028.649044999998</c:v>
                </c:pt>
                <c:pt idx="7333">
                  <c:v>42028.650434000003</c:v>
                </c:pt>
                <c:pt idx="7334">
                  <c:v>42028.651823</c:v>
                </c:pt>
                <c:pt idx="7335">
                  <c:v>42028.653211999997</c:v>
                </c:pt>
                <c:pt idx="7336">
                  <c:v>42028.654601000002</c:v>
                </c:pt>
                <c:pt idx="7337">
                  <c:v>42028.655989999999</c:v>
                </c:pt>
                <c:pt idx="7338">
                  <c:v>42028.657378999997</c:v>
                </c:pt>
                <c:pt idx="7339">
                  <c:v>42028.658768000001</c:v>
                </c:pt>
                <c:pt idx="7340">
                  <c:v>42028.660156999998</c:v>
                </c:pt>
                <c:pt idx="7341">
                  <c:v>42028.661546000003</c:v>
                </c:pt>
                <c:pt idx="7342">
                  <c:v>42028.662935</c:v>
                </c:pt>
                <c:pt idx="7343">
                  <c:v>42028.664323999998</c:v>
                </c:pt>
                <c:pt idx="7344">
                  <c:v>42028.665713000002</c:v>
                </c:pt>
                <c:pt idx="7345">
                  <c:v>42028.667101999999</c:v>
                </c:pt>
                <c:pt idx="7346">
                  <c:v>42028.668490999997</c:v>
                </c:pt>
                <c:pt idx="7347">
                  <c:v>42028.669879000001</c:v>
                </c:pt>
                <c:pt idx="7348">
                  <c:v>42028.671267999998</c:v>
                </c:pt>
                <c:pt idx="7349">
                  <c:v>42028.672657000003</c:v>
                </c:pt>
                <c:pt idx="7350">
                  <c:v>42028.674046</c:v>
                </c:pt>
                <c:pt idx="7351">
                  <c:v>42028.675434999997</c:v>
                </c:pt>
                <c:pt idx="7352">
                  <c:v>42028.676824000002</c:v>
                </c:pt>
                <c:pt idx="7353">
                  <c:v>42028.678212999999</c:v>
                </c:pt>
                <c:pt idx="7354">
                  <c:v>42028.679601999997</c:v>
                </c:pt>
                <c:pt idx="7355">
                  <c:v>42028.680991000001</c:v>
                </c:pt>
                <c:pt idx="7356">
                  <c:v>42028.682379999998</c:v>
                </c:pt>
                <c:pt idx="7357">
                  <c:v>42028.683769000003</c:v>
                </c:pt>
                <c:pt idx="7358">
                  <c:v>42028.685158</c:v>
                </c:pt>
                <c:pt idx="7359">
                  <c:v>42028.686546999998</c:v>
                </c:pt>
                <c:pt idx="7360">
                  <c:v>42028.687936000002</c:v>
                </c:pt>
                <c:pt idx="7361">
                  <c:v>42028.689324999999</c:v>
                </c:pt>
                <c:pt idx="7362">
                  <c:v>42028.690713999997</c:v>
                </c:pt>
                <c:pt idx="7363">
                  <c:v>42028.692103000001</c:v>
                </c:pt>
                <c:pt idx="7364">
                  <c:v>42028.693491999999</c:v>
                </c:pt>
                <c:pt idx="7365">
                  <c:v>42028.694881000003</c:v>
                </c:pt>
                <c:pt idx="7366">
                  <c:v>42028.69627</c:v>
                </c:pt>
                <c:pt idx="7367">
                  <c:v>42028.697657999997</c:v>
                </c:pt>
                <c:pt idx="7368">
                  <c:v>42028.699047000002</c:v>
                </c:pt>
                <c:pt idx="7369">
                  <c:v>42028.700435999999</c:v>
                </c:pt>
                <c:pt idx="7370">
                  <c:v>42028.701824999996</c:v>
                </c:pt>
                <c:pt idx="7371">
                  <c:v>42028.703214000001</c:v>
                </c:pt>
                <c:pt idx="7372">
                  <c:v>42028.704602999998</c:v>
                </c:pt>
                <c:pt idx="7373">
                  <c:v>42028.705992000003</c:v>
                </c:pt>
                <c:pt idx="7374">
                  <c:v>42028.707381</c:v>
                </c:pt>
                <c:pt idx="7375">
                  <c:v>42028.708769999997</c:v>
                </c:pt>
                <c:pt idx="7376">
                  <c:v>42028.710159000002</c:v>
                </c:pt>
                <c:pt idx="7377">
                  <c:v>42028.711547999999</c:v>
                </c:pt>
                <c:pt idx="7378">
                  <c:v>42028.712936999997</c:v>
                </c:pt>
                <c:pt idx="7379">
                  <c:v>42028.714326000001</c:v>
                </c:pt>
                <c:pt idx="7380">
                  <c:v>42028.715714999998</c:v>
                </c:pt>
                <c:pt idx="7381">
                  <c:v>42028.717104000003</c:v>
                </c:pt>
                <c:pt idx="7382">
                  <c:v>42028.718493</c:v>
                </c:pt>
                <c:pt idx="7383">
                  <c:v>42028.719881999998</c:v>
                </c:pt>
                <c:pt idx="7384">
                  <c:v>42028.721271000002</c:v>
                </c:pt>
                <c:pt idx="7385">
                  <c:v>42028.722659999999</c:v>
                </c:pt>
                <c:pt idx="7386">
                  <c:v>42028.724047999996</c:v>
                </c:pt>
                <c:pt idx="7387">
                  <c:v>42028.725437000001</c:v>
                </c:pt>
                <c:pt idx="7388">
                  <c:v>42028.726825999998</c:v>
                </c:pt>
                <c:pt idx="7389">
                  <c:v>42028.728215000003</c:v>
                </c:pt>
                <c:pt idx="7390">
                  <c:v>42028.729604</c:v>
                </c:pt>
                <c:pt idx="7391">
                  <c:v>42028.730992999997</c:v>
                </c:pt>
                <c:pt idx="7392">
                  <c:v>42028.732382000002</c:v>
                </c:pt>
                <c:pt idx="7393">
                  <c:v>42028.733770999999</c:v>
                </c:pt>
                <c:pt idx="7394">
                  <c:v>42028.735159999997</c:v>
                </c:pt>
                <c:pt idx="7395">
                  <c:v>42028.736549000001</c:v>
                </c:pt>
                <c:pt idx="7396">
                  <c:v>42028.737937999998</c:v>
                </c:pt>
                <c:pt idx="7397">
                  <c:v>42028.739327000003</c:v>
                </c:pt>
                <c:pt idx="7398">
                  <c:v>42028.740716</c:v>
                </c:pt>
                <c:pt idx="7399">
                  <c:v>42028.742104999998</c:v>
                </c:pt>
                <c:pt idx="7400">
                  <c:v>42028.743494000002</c:v>
                </c:pt>
                <c:pt idx="7401">
                  <c:v>42028.744882999999</c:v>
                </c:pt>
                <c:pt idx="7402">
                  <c:v>42028.746271999997</c:v>
                </c:pt>
                <c:pt idx="7403">
                  <c:v>42028.747661000001</c:v>
                </c:pt>
                <c:pt idx="7404">
                  <c:v>42028.749049999999</c:v>
                </c:pt>
                <c:pt idx="7405">
                  <c:v>42028.750438000003</c:v>
                </c:pt>
                <c:pt idx="7406">
                  <c:v>42028.751827</c:v>
                </c:pt>
                <c:pt idx="7407">
                  <c:v>42028.753215999997</c:v>
                </c:pt>
                <c:pt idx="7408">
                  <c:v>42028.754605000002</c:v>
                </c:pt>
                <c:pt idx="7409">
                  <c:v>42028.755993999999</c:v>
                </c:pt>
                <c:pt idx="7410">
                  <c:v>42028.757382999996</c:v>
                </c:pt>
                <c:pt idx="7411">
                  <c:v>42028.758772000001</c:v>
                </c:pt>
                <c:pt idx="7412">
                  <c:v>42028.760160999998</c:v>
                </c:pt>
                <c:pt idx="7413">
                  <c:v>42028.761550000003</c:v>
                </c:pt>
                <c:pt idx="7414">
                  <c:v>42028.762939</c:v>
                </c:pt>
                <c:pt idx="7415">
                  <c:v>42028.764327999997</c:v>
                </c:pt>
                <c:pt idx="7416">
                  <c:v>42028.765717000002</c:v>
                </c:pt>
                <c:pt idx="7417">
                  <c:v>42028.767105999999</c:v>
                </c:pt>
                <c:pt idx="7418">
                  <c:v>42028.768494999997</c:v>
                </c:pt>
                <c:pt idx="7419">
                  <c:v>42028.769884000001</c:v>
                </c:pt>
                <c:pt idx="7420">
                  <c:v>42028.771272999998</c:v>
                </c:pt>
                <c:pt idx="7421">
                  <c:v>42028.772662000003</c:v>
                </c:pt>
                <c:pt idx="7422">
                  <c:v>42028.774051</c:v>
                </c:pt>
                <c:pt idx="7423">
                  <c:v>42028.775439999998</c:v>
                </c:pt>
                <c:pt idx="7424">
                  <c:v>42028.776829000002</c:v>
                </c:pt>
                <c:pt idx="7425">
                  <c:v>42028.778216999999</c:v>
                </c:pt>
                <c:pt idx="7426">
                  <c:v>42028.779605999996</c:v>
                </c:pt>
                <c:pt idx="7427">
                  <c:v>42028.780995000001</c:v>
                </c:pt>
                <c:pt idx="7428">
                  <c:v>42028.782383999998</c:v>
                </c:pt>
                <c:pt idx="7429">
                  <c:v>42028.783773000003</c:v>
                </c:pt>
                <c:pt idx="7430">
                  <c:v>42028.785162</c:v>
                </c:pt>
                <c:pt idx="7431">
                  <c:v>42028.786550999997</c:v>
                </c:pt>
                <c:pt idx="7432">
                  <c:v>42028.787940000002</c:v>
                </c:pt>
                <c:pt idx="7433">
                  <c:v>42028.789328999999</c:v>
                </c:pt>
                <c:pt idx="7434">
                  <c:v>42028.790717999997</c:v>
                </c:pt>
                <c:pt idx="7435">
                  <c:v>42028.792107000001</c:v>
                </c:pt>
                <c:pt idx="7436">
                  <c:v>42028.793495999998</c:v>
                </c:pt>
                <c:pt idx="7437">
                  <c:v>42028.794885000003</c:v>
                </c:pt>
                <c:pt idx="7438">
                  <c:v>42028.796274</c:v>
                </c:pt>
                <c:pt idx="7439">
                  <c:v>42028.797662999998</c:v>
                </c:pt>
                <c:pt idx="7440">
                  <c:v>42028.799052000002</c:v>
                </c:pt>
                <c:pt idx="7441">
                  <c:v>42028.800440999999</c:v>
                </c:pt>
                <c:pt idx="7442">
                  <c:v>42028.801829999997</c:v>
                </c:pt>
                <c:pt idx="7443">
                  <c:v>42028.803219000001</c:v>
                </c:pt>
                <c:pt idx="7444">
                  <c:v>42028.804606999998</c:v>
                </c:pt>
                <c:pt idx="7445">
                  <c:v>42028.805996000003</c:v>
                </c:pt>
                <c:pt idx="7446">
                  <c:v>42028.807385</c:v>
                </c:pt>
                <c:pt idx="7447">
                  <c:v>42028.808773999997</c:v>
                </c:pt>
                <c:pt idx="7448">
                  <c:v>42028.810163000002</c:v>
                </c:pt>
                <c:pt idx="7449">
                  <c:v>42028.811551999999</c:v>
                </c:pt>
                <c:pt idx="7450">
                  <c:v>42028.812940999996</c:v>
                </c:pt>
                <c:pt idx="7451">
                  <c:v>42028.814330000001</c:v>
                </c:pt>
                <c:pt idx="7452">
                  <c:v>42028.815718999998</c:v>
                </c:pt>
                <c:pt idx="7453">
                  <c:v>42028.817108000003</c:v>
                </c:pt>
                <c:pt idx="7454">
                  <c:v>42028.818497</c:v>
                </c:pt>
                <c:pt idx="7455">
                  <c:v>42028.819885999997</c:v>
                </c:pt>
                <c:pt idx="7456">
                  <c:v>42028.821275000002</c:v>
                </c:pt>
                <c:pt idx="7457">
                  <c:v>42028.822663999999</c:v>
                </c:pt>
                <c:pt idx="7458">
                  <c:v>42028.824052999997</c:v>
                </c:pt>
                <c:pt idx="7459">
                  <c:v>42028.825442000001</c:v>
                </c:pt>
                <c:pt idx="7460">
                  <c:v>42028.826830999998</c:v>
                </c:pt>
                <c:pt idx="7461">
                  <c:v>42028.828220000003</c:v>
                </c:pt>
                <c:pt idx="7462">
                  <c:v>42028.829609</c:v>
                </c:pt>
                <c:pt idx="7463">
                  <c:v>42028.830997999998</c:v>
                </c:pt>
                <c:pt idx="7464">
                  <c:v>42028.832386000002</c:v>
                </c:pt>
                <c:pt idx="7465">
                  <c:v>42028.833774999999</c:v>
                </c:pt>
                <c:pt idx="7466">
                  <c:v>42028.835163999996</c:v>
                </c:pt>
                <c:pt idx="7467">
                  <c:v>42028.836553000001</c:v>
                </c:pt>
                <c:pt idx="7468">
                  <c:v>42028.837941999998</c:v>
                </c:pt>
                <c:pt idx="7469">
                  <c:v>42028.839331000003</c:v>
                </c:pt>
                <c:pt idx="7470">
                  <c:v>42028.84072</c:v>
                </c:pt>
                <c:pt idx="7471">
                  <c:v>42028.842108999997</c:v>
                </c:pt>
                <c:pt idx="7472">
                  <c:v>42028.843498000002</c:v>
                </c:pt>
                <c:pt idx="7473">
                  <c:v>42028.844886999999</c:v>
                </c:pt>
                <c:pt idx="7474">
                  <c:v>42028.846275999997</c:v>
                </c:pt>
                <c:pt idx="7475">
                  <c:v>42028.847665000001</c:v>
                </c:pt>
                <c:pt idx="7476">
                  <c:v>42028.849053999998</c:v>
                </c:pt>
                <c:pt idx="7477">
                  <c:v>42028.850443000003</c:v>
                </c:pt>
                <c:pt idx="7478">
                  <c:v>42028.851832</c:v>
                </c:pt>
                <c:pt idx="7479">
                  <c:v>42028.853220999998</c:v>
                </c:pt>
                <c:pt idx="7480">
                  <c:v>42028.854610000002</c:v>
                </c:pt>
                <c:pt idx="7481">
                  <c:v>42028.855998999999</c:v>
                </c:pt>
                <c:pt idx="7482">
                  <c:v>42028.857387999997</c:v>
                </c:pt>
                <c:pt idx="7483">
                  <c:v>42028.858776000001</c:v>
                </c:pt>
                <c:pt idx="7484">
                  <c:v>42028.860164999998</c:v>
                </c:pt>
                <c:pt idx="7485">
                  <c:v>42028.861554000003</c:v>
                </c:pt>
                <c:pt idx="7486">
                  <c:v>42028.862943</c:v>
                </c:pt>
                <c:pt idx="7487">
                  <c:v>42028.864331999997</c:v>
                </c:pt>
                <c:pt idx="7488">
                  <c:v>42028.865721000002</c:v>
                </c:pt>
                <c:pt idx="7489">
                  <c:v>42028.867109999999</c:v>
                </c:pt>
                <c:pt idx="7490">
                  <c:v>42028.868498999997</c:v>
                </c:pt>
                <c:pt idx="7491">
                  <c:v>42028.869888000001</c:v>
                </c:pt>
                <c:pt idx="7492">
                  <c:v>42028.871276999998</c:v>
                </c:pt>
                <c:pt idx="7493">
                  <c:v>42028.872666000003</c:v>
                </c:pt>
                <c:pt idx="7494">
                  <c:v>42028.874055</c:v>
                </c:pt>
                <c:pt idx="7495">
                  <c:v>42028.875443999998</c:v>
                </c:pt>
                <c:pt idx="7496">
                  <c:v>42028.876833000002</c:v>
                </c:pt>
                <c:pt idx="7497">
                  <c:v>42028.878221999999</c:v>
                </c:pt>
                <c:pt idx="7498">
                  <c:v>42028.879610999997</c:v>
                </c:pt>
                <c:pt idx="7499">
                  <c:v>42028.881000000001</c:v>
                </c:pt>
                <c:pt idx="7500">
                  <c:v>42028.882388999999</c:v>
                </c:pt>
                <c:pt idx="7501">
                  <c:v>42028.883778000003</c:v>
                </c:pt>
                <c:pt idx="7502">
                  <c:v>42028.885166</c:v>
                </c:pt>
                <c:pt idx="7503">
                  <c:v>42028.886554999997</c:v>
                </c:pt>
                <c:pt idx="7504">
                  <c:v>42028.887944000002</c:v>
                </c:pt>
                <c:pt idx="7505">
                  <c:v>42028.889332999999</c:v>
                </c:pt>
                <c:pt idx="7506">
                  <c:v>42028.890721999996</c:v>
                </c:pt>
                <c:pt idx="7507">
                  <c:v>42028.892111000001</c:v>
                </c:pt>
                <c:pt idx="7508">
                  <c:v>42028.893499999998</c:v>
                </c:pt>
                <c:pt idx="7509">
                  <c:v>42028.894889000003</c:v>
                </c:pt>
                <c:pt idx="7510">
                  <c:v>42028.896278</c:v>
                </c:pt>
                <c:pt idx="7511">
                  <c:v>42028.897666999997</c:v>
                </c:pt>
                <c:pt idx="7512">
                  <c:v>42028.899056000002</c:v>
                </c:pt>
                <c:pt idx="7513">
                  <c:v>42028.900444999999</c:v>
                </c:pt>
                <c:pt idx="7514">
                  <c:v>42028.901833999997</c:v>
                </c:pt>
                <c:pt idx="7515">
                  <c:v>42028.903223000001</c:v>
                </c:pt>
                <c:pt idx="7516">
                  <c:v>42028.904611999998</c:v>
                </c:pt>
                <c:pt idx="7517">
                  <c:v>42028.906001000003</c:v>
                </c:pt>
                <c:pt idx="7518">
                  <c:v>42028.90739</c:v>
                </c:pt>
                <c:pt idx="7519">
                  <c:v>42028.908778999998</c:v>
                </c:pt>
                <c:pt idx="7520">
                  <c:v>42028.910168000002</c:v>
                </c:pt>
                <c:pt idx="7521">
                  <c:v>42028.911556999999</c:v>
                </c:pt>
                <c:pt idx="7522">
                  <c:v>42028.912944999996</c:v>
                </c:pt>
                <c:pt idx="7523">
                  <c:v>42028.914334000001</c:v>
                </c:pt>
                <c:pt idx="7524">
                  <c:v>42028.915722999998</c:v>
                </c:pt>
                <c:pt idx="7525">
                  <c:v>42028.917112000003</c:v>
                </c:pt>
                <c:pt idx="7526">
                  <c:v>42028.918501</c:v>
                </c:pt>
                <c:pt idx="7527">
                  <c:v>42028.919889999997</c:v>
                </c:pt>
                <c:pt idx="7528">
                  <c:v>42028.921279000002</c:v>
                </c:pt>
                <c:pt idx="7529">
                  <c:v>42028.922667999999</c:v>
                </c:pt>
                <c:pt idx="7530">
                  <c:v>42028.924056999997</c:v>
                </c:pt>
                <c:pt idx="7531">
                  <c:v>42028.925446000001</c:v>
                </c:pt>
                <c:pt idx="7532">
                  <c:v>42028.926834999998</c:v>
                </c:pt>
                <c:pt idx="7533">
                  <c:v>42028.928224000003</c:v>
                </c:pt>
                <c:pt idx="7534">
                  <c:v>42028.929613</c:v>
                </c:pt>
                <c:pt idx="7535">
                  <c:v>42028.931001999998</c:v>
                </c:pt>
                <c:pt idx="7536">
                  <c:v>42028.932391000002</c:v>
                </c:pt>
                <c:pt idx="7537">
                  <c:v>42028.933779999999</c:v>
                </c:pt>
                <c:pt idx="7538">
                  <c:v>42028.935168999997</c:v>
                </c:pt>
                <c:pt idx="7539">
                  <c:v>42028.936558000001</c:v>
                </c:pt>
                <c:pt idx="7540">
                  <c:v>42028.937946999999</c:v>
                </c:pt>
                <c:pt idx="7541">
                  <c:v>42028.939335000003</c:v>
                </c:pt>
                <c:pt idx="7542">
                  <c:v>42028.940724</c:v>
                </c:pt>
                <c:pt idx="7543">
                  <c:v>42028.942112999997</c:v>
                </c:pt>
                <c:pt idx="7544">
                  <c:v>42028.943502000002</c:v>
                </c:pt>
                <c:pt idx="7545">
                  <c:v>42028.944890999999</c:v>
                </c:pt>
                <c:pt idx="7546">
                  <c:v>42028.946279999996</c:v>
                </c:pt>
                <c:pt idx="7547">
                  <c:v>42028.947669000001</c:v>
                </c:pt>
                <c:pt idx="7548">
                  <c:v>42028.949057999998</c:v>
                </c:pt>
                <c:pt idx="7549">
                  <c:v>42028.950447000003</c:v>
                </c:pt>
                <c:pt idx="7550">
                  <c:v>42028.951836</c:v>
                </c:pt>
                <c:pt idx="7551">
                  <c:v>42028.953224999997</c:v>
                </c:pt>
                <c:pt idx="7552">
                  <c:v>42028.954614000002</c:v>
                </c:pt>
                <c:pt idx="7553">
                  <c:v>42028.956002999999</c:v>
                </c:pt>
                <c:pt idx="7554">
                  <c:v>42028.957391999997</c:v>
                </c:pt>
                <c:pt idx="7555">
                  <c:v>42028.958781000001</c:v>
                </c:pt>
                <c:pt idx="7556">
                  <c:v>42028.960169999998</c:v>
                </c:pt>
                <c:pt idx="7557">
                  <c:v>42028.961559000003</c:v>
                </c:pt>
                <c:pt idx="7558">
                  <c:v>42028.962948</c:v>
                </c:pt>
                <c:pt idx="7559">
                  <c:v>42028.964336999998</c:v>
                </c:pt>
                <c:pt idx="7560">
                  <c:v>42028.965726000002</c:v>
                </c:pt>
                <c:pt idx="7561">
                  <c:v>42028.967113999999</c:v>
                </c:pt>
                <c:pt idx="7562">
                  <c:v>42028.968502999996</c:v>
                </c:pt>
                <c:pt idx="7563">
                  <c:v>42028.969892000001</c:v>
                </c:pt>
                <c:pt idx="7564">
                  <c:v>42028.971280999998</c:v>
                </c:pt>
                <c:pt idx="7565">
                  <c:v>42028.972670000003</c:v>
                </c:pt>
                <c:pt idx="7566">
                  <c:v>42028.974059</c:v>
                </c:pt>
                <c:pt idx="7567">
                  <c:v>42028.975447999997</c:v>
                </c:pt>
                <c:pt idx="7568">
                  <c:v>42028.976837000002</c:v>
                </c:pt>
                <c:pt idx="7569">
                  <c:v>42028.978225999999</c:v>
                </c:pt>
                <c:pt idx="7570">
                  <c:v>42028.979614999997</c:v>
                </c:pt>
                <c:pt idx="7571">
                  <c:v>42028.981004000001</c:v>
                </c:pt>
                <c:pt idx="7572">
                  <c:v>42028.982392999998</c:v>
                </c:pt>
                <c:pt idx="7573">
                  <c:v>42028.983782000003</c:v>
                </c:pt>
                <c:pt idx="7574">
                  <c:v>42028.985171</c:v>
                </c:pt>
                <c:pt idx="7575">
                  <c:v>42028.986559999998</c:v>
                </c:pt>
                <c:pt idx="7576">
                  <c:v>42028.987949000002</c:v>
                </c:pt>
                <c:pt idx="7577">
                  <c:v>42028.989337999999</c:v>
                </c:pt>
                <c:pt idx="7578">
                  <c:v>42028.990726999997</c:v>
                </c:pt>
                <c:pt idx="7579">
                  <c:v>42028.992116000001</c:v>
                </c:pt>
                <c:pt idx="7580">
                  <c:v>42028.993503999998</c:v>
                </c:pt>
                <c:pt idx="7581">
                  <c:v>42028.994893000003</c:v>
                </c:pt>
                <c:pt idx="7582">
                  <c:v>42028.996282</c:v>
                </c:pt>
                <c:pt idx="7583">
                  <c:v>42028.997670999997</c:v>
                </c:pt>
                <c:pt idx="7584">
                  <c:v>42028.999060000002</c:v>
                </c:pt>
                <c:pt idx="7585">
                  <c:v>42029.000448999999</c:v>
                </c:pt>
                <c:pt idx="7586">
                  <c:v>42029.001837999996</c:v>
                </c:pt>
                <c:pt idx="7587">
                  <c:v>42029.003227000001</c:v>
                </c:pt>
                <c:pt idx="7588">
                  <c:v>42029.004615999998</c:v>
                </c:pt>
                <c:pt idx="7589">
                  <c:v>42029.006005000003</c:v>
                </c:pt>
                <c:pt idx="7590">
                  <c:v>42029.007394</c:v>
                </c:pt>
                <c:pt idx="7591">
                  <c:v>42029.008782999997</c:v>
                </c:pt>
                <c:pt idx="7592">
                  <c:v>42029.010172000002</c:v>
                </c:pt>
                <c:pt idx="7593">
                  <c:v>42029.011560999999</c:v>
                </c:pt>
                <c:pt idx="7594">
                  <c:v>42029.012949999997</c:v>
                </c:pt>
                <c:pt idx="7595">
                  <c:v>42029.014338000001</c:v>
                </c:pt>
                <c:pt idx="7596">
                  <c:v>42029.015725999998</c:v>
                </c:pt>
                <c:pt idx="7597">
                  <c:v>42029.017113000002</c:v>
                </c:pt>
                <c:pt idx="7598">
                  <c:v>42029.018501999999</c:v>
                </c:pt>
                <c:pt idx="7599">
                  <c:v>42029.019890000003</c:v>
                </c:pt>
                <c:pt idx="7600">
                  <c:v>42029.021279000001</c:v>
                </c:pt>
                <c:pt idx="7601">
                  <c:v>42029.022667999998</c:v>
                </c:pt>
                <c:pt idx="7602">
                  <c:v>42029.024057000002</c:v>
                </c:pt>
                <c:pt idx="7603">
                  <c:v>42029.025446</c:v>
                </c:pt>
                <c:pt idx="7604">
                  <c:v>42029.026833999997</c:v>
                </c:pt>
                <c:pt idx="7605">
                  <c:v>42029.028223000001</c:v>
                </c:pt>
                <c:pt idx="7606">
                  <c:v>42029.029611999998</c:v>
                </c:pt>
                <c:pt idx="7607">
                  <c:v>42029.031001000003</c:v>
                </c:pt>
                <c:pt idx="7608">
                  <c:v>42029.03239</c:v>
                </c:pt>
                <c:pt idx="7609">
                  <c:v>42029.033778999998</c:v>
                </c:pt>
                <c:pt idx="7610">
                  <c:v>42029.035168000002</c:v>
                </c:pt>
                <c:pt idx="7611">
                  <c:v>42029.036556999999</c:v>
                </c:pt>
                <c:pt idx="7612">
                  <c:v>42029.037945999997</c:v>
                </c:pt>
                <c:pt idx="7613">
                  <c:v>42029.039335000001</c:v>
                </c:pt>
                <c:pt idx="7614">
                  <c:v>42029.040723999999</c:v>
                </c:pt>
                <c:pt idx="7615">
                  <c:v>42029.042113000003</c:v>
                </c:pt>
                <c:pt idx="7616">
                  <c:v>42029.043502</c:v>
                </c:pt>
                <c:pt idx="7617">
                  <c:v>42029.044890999998</c:v>
                </c:pt>
                <c:pt idx="7618">
                  <c:v>42029.046280000002</c:v>
                </c:pt>
                <c:pt idx="7619">
                  <c:v>42029.047669</c:v>
                </c:pt>
                <c:pt idx="7620">
                  <c:v>42029.049057999997</c:v>
                </c:pt>
                <c:pt idx="7621">
                  <c:v>42029.050446000001</c:v>
                </c:pt>
                <c:pt idx="7622">
                  <c:v>42029.051834999998</c:v>
                </c:pt>
                <c:pt idx="7623">
                  <c:v>42029.053224000003</c:v>
                </c:pt>
                <c:pt idx="7624">
                  <c:v>42029.054613</c:v>
                </c:pt>
                <c:pt idx="7625">
                  <c:v>42029.056001999998</c:v>
                </c:pt>
                <c:pt idx="7626">
                  <c:v>42029.057391000002</c:v>
                </c:pt>
                <c:pt idx="7627">
                  <c:v>42029.058779999999</c:v>
                </c:pt>
                <c:pt idx="7628">
                  <c:v>42029.060168999997</c:v>
                </c:pt>
                <c:pt idx="7629">
                  <c:v>42029.061558000001</c:v>
                </c:pt>
                <c:pt idx="7630">
                  <c:v>42029.062946999999</c:v>
                </c:pt>
                <c:pt idx="7631">
                  <c:v>42029.064336000003</c:v>
                </c:pt>
                <c:pt idx="7632">
                  <c:v>42029.065725</c:v>
                </c:pt>
                <c:pt idx="7633">
                  <c:v>42029.067113999998</c:v>
                </c:pt>
                <c:pt idx="7634">
                  <c:v>42029.068503000002</c:v>
                </c:pt>
                <c:pt idx="7635">
                  <c:v>42029.069892</c:v>
                </c:pt>
                <c:pt idx="7636">
                  <c:v>42029.071280999997</c:v>
                </c:pt>
                <c:pt idx="7637">
                  <c:v>42029.072670000001</c:v>
                </c:pt>
                <c:pt idx="7638">
                  <c:v>42029.074058999999</c:v>
                </c:pt>
                <c:pt idx="7639">
                  <c:v>42029.075448000003</c:v>
                </c:pt>
                <c:pt idx="7640">
                  <c:v>42029.076837000001</c:v>
                </c:pt>
                <c:pt idx="7641">
                  <c:v>42029.078224999997</c:v>
                </c:pt>
                <c:pt idx="7642">
                  <c:v>42029.079614000002</c:v>
                </c:pt>
                <c:pt idx="7643">
                  <c:v>42029.081002999999</c:v>
                </c:pt>
                <c:pt idx="7644">
                  <c:v>42029.082391999997</c:v>
                </c:pt>
                <c:pt idx="7645">
                  <c:v>42029.083781000001</c:v>
                </c:pt>
                <c:pt idx="7646">
                  <c:v>42029.085169999998</c:v>
                </c:pt>
                <c:pt idx="7647">
                  <c:v>42029.086559000003</c:v>
                </c:pt>
                <c:pt idx="7648">
                  <c:v>42029.087948</c:v>
                </c:pt>
                <c:pt idx="7649">
                  <c:v>42029.089336999998</c:v>
                </c:pt>
                <c:pt idx="7650">
                  <c:v>42029.090726000002</c:v>
                </c:pt>
                <c:pt idx="7651">
                  <c:v>42029.092114999999</c:v>
                </c:pt>
                <c:pt idx="7652">
                  <c:v>42029.093503999997</c:v>
                </c:pt>
                <c:pt idx="7653">
                  <c:v>42029.094893000001</c:v>
                </c:pt>
                <c:pt idx="7654">
                  <c:v>42029.096281999999</c:v>
                </c:pt>
                <c:pt idx="7655">
                  <c:v>42029.097671000003</c:v>
                </c:pt>
                <c:pt idx="7656">
                  <c:v>42029.09906</c:v>
                </c:pt>
                <c:pt idx="7657">
                  <c:v>42029.100448999998</c:v>
                </c:pt>
                <c:pt idx="7658">
                  <c:v>42029.101838000002</c:v>
                </c:pt>
                <c:pt idx="7659">
                  <c:v>42029.103227</c:v>
                </c:pt>
                <c:pt idx="7660">
                  <c:v>42029.104614999997</c:v>
                </c:pt>
                <c:pt idx="7661">
                  <c:v>42029.106004000001</c:v>
                </c:pt>
                <c:pt idx="7662">
                  <c:v>42029.107392999998</c:v>
                </c:pt>
                <c:pt idx="7663">
                  <c:v>42029.108782000003</c:v>
                </c:pt>
                <c:pt idx="7664">
                  <c:v>42029.110171</c:v>
                </c:pt>
                <c:pt idx="7665">
                  <c:v>42029.111559999998</c:v>
                </c:pt>
                <c:pt idx="7666">
                  <c:v>42029.112949000002</c:v>
                </c:pt>
                <c:pt idx="7667">
                  <c:v>42029.114337999999</c:v>
                </c:pt>
                <c:pt idx="7668">
                  <c:v>42029.115726999997</c:v>
                </c:pt>
                <c:pt idx="7669">
                  <c:v>42029.117116000001</c:v>
                </c:pt>
                <c:pt idx="7670">
                  <c:v>42029.118504999999</c:v>
                </c:pt>
                <c:pt idx="7671">
                  <c:v>42029.119894000003</c:v>
                </c:pt>
                <c:pt idx="7672">
                  <c:v>42029.121283</c:v>
                </c:pt>
                <c:pt idx="7673">
                  <c:v>42029.122671999998</c:v>
                </c:pt>
                <c:pt idx="7674">
                  <c:v>42029.124061000002</c:v>
                </c:pt>
                <c:pt idx="7675">
                  <c:v>42029.12545</c:v>
                </c:pt>
                <c:pt idx="7676">
                  <c:v>42029.126838999997</c:v>
                </c:pt>
                <c:pt idx="7677">
                  <c:v>42029.128228000001</c:v>
                </c:pt>
                <c:pt idx="7678">
                  <c:v>42029.129616999999</c:v>
                </c:pt>
                <c:pt idx="7679">
                  <c:v>42029.131005000003</c:v>
                </c:pt>
                <c:pt idx="7680">
                  <c:v>42029.132394</c:v>
                </c:pt>
                <c:pt idx="7681">
                  <c:v>42029.133782999997</c:v>
                </c:pt>
                <c:pt idx="7682">
                  <c:v>42029.135172000002</c:v>
                </c:pt>
                <c:pt idx="7683">
                  <c:v>42029.136560999999</c:v>
                </c:pt>
                <c:pt idx="7684">
                  <c:v>42029.137949999997</c:v>
                </c:pt>
                <c:pt idx="7685">
                  <c:v>42029.139339000001</c:v>
                </c:pt>
                <c:pt idx="7686">
                  <c:v>42029.140727999998</c:v>
                </c:pt>
                <c:pt idx="7687">
                  <c:v>42029.142117000003</c:v>
                </c:pt>
                <c:pt idx="7688">
                  <c:v>42029.143506</c:v>
                </c:pt>
                <c:pt idx="7689">
                  <c:v>42029.144894999998</c:v>
                </c:pt>
                <c:pt idx="7690">
                  <c:v>42029.146284000002</c:v>
                </c:pt>
                <c:pt idx="7691">
                  <c:v>42029.147672999999</c:v>
                </c:pt>
                <c:pt idx="7692">
                  <c:v>42029.149061999997</c:v>
                </c:pt>
                <c:pt idx="7693">
                  <c:v>42029.150451000001</c:v>
                </c:pt>
                <c:pt idx="7694">
                  <c:v>42029.151839999999</c:v>
                </c:pt>
                <c:pt idx="7695">
                  <c:v>42029.153229000003</c:v>
                </c:pt>
                <c:pt idx="7696">
                  <c:v>42029.154618</c:v>
                </c:pt>
                <c:pt idx="7697">
                  <c:v>42029.156006999998</c:v>
                </c:pt>
                <c:pt idx="7698">
                  <c:v>42029.157396000002</c:v>
                </c:pt>
                <c:pt idx="7699">
                  <c:v>42029.158783999999</c:v>
                </c:pt>
                <c:pt idx="7700">
                  <c:v>42029.160172999997</c:v>
                </c:pt>
                <c:pt idx="7701">
                  <c:v>42029.161562000001</c:v>
                </c:pt>
                <c:pt idx="7702">
                  <c:v>42029.162950999998</c:v>
                </c:pt>
                <c:pt idx="7703">
                  <c:v>42029.164340000003</c:v>
                </c:pt>
                <c:pt idx="7704">
                  <c:v>42029.165729</c:v>
                </c:pt>
                <c:pt idx="7705">
                  <c:v>42029.167117999998</c:v>
                </c:pt>
                <c:pt idx="7706">
                  <c:v>42029.168507000002</c:v>
                </c:pt>
                <c:pt idx="7707">
                  <c:v>42029.169895999999</c:v>
                </c:pt>
                <c:pt idx="7708">
                  <c:v>42029.171284999997</c:v>
                </c:pt>
                <c:pt idx="7709">
                  <c:v>42029.172674000001</c:v>
                </c:pt>
                <c:pt idx="7710">
                  <c:v>42029.174062999999</c:v>
                </c:pt>
                <c:pt idx="7711">
                  <c:v>42029.175452000003</c:v>
                </c:pt>
                <c:pt idx="7712">
                  <c:v>42029.176841</c:v>
                </c:pt>
                <c:pt idx="7713">
                  <c:v>42029.178229999998</c:v>
                </c:pt>
                <c:pt idx="7714">
                  <c:v>42029.179619000002</c:v>
                </c:pt>
                <c:pt idx="7715">
                  <c:v>42029.181008</c:v>
                </c:pt>
                <c:pt idx="7716">
                  <c:v>42029.182396999997</c:v>
                </c:pt>
                <c:pt idx="7717">
                  <c:v>42029.183786000001</c:v>
                </c:pt>
                <c:pt idx="7718">
                  <c:v>42029.185173999998</c:v>
                </c:pt>
                <c:pt idx="7719">
                  <c:v>42029.186563000003</c:v>
                </c:pt>
                <c:pt idx="7720">
                  <c:v>42029.187952</c:v>
                </c:pt>
                <c:pt idx="7721">
                  <c:v>42029.189340999998</c:v>
                </c:pt>
                <c:pt idx="7722">
                  <c:v>42029.190730000002</c:v>
                </c:pt>
                <c:pt idx="7723">
                  <c:v>42029.192118999999</c:v>
                </c:pt>
                <c:pt idx="7724">
                  <c:v>42029.193507999997</c:v>
                </c:pt>
                <c:pt idx="7725">
                  <c:v>42029.194897000001</c:v>
                </c:pt>
                <c:pt idx="7726">
                  <c:v>42029.196285999999</c:v>
                </c:pt>
                <c:pt idx="7727">
                  <c:v>42029.197675000003</c:v>
                </c:pt>
                <c:pt idx="7728">
                  <c:v>42029.199064</c:v>
                </c:pt>
                <c:pt idx="7729">
                  <c:v>42029.200452999998</c:v>
                </c:pt>
                <c:pt idx="7730">
                  <c:v>42029.201842000002</c:v>
                </c:pt>
                <c:pt idx="7731">
                  <c:v>42029.203231</c:v>
                </c:pt>
                <c:pt idx="7732">
                  <c:v>42029.204619999997</c:v>
                </c:pt>
                <c:pt idx="7733">
                  <c:v>42029.206009000001</c:v>
                </c:pt>
                <c:pt idx="7734">
                  <c:v>42029.207397999999</c:v>
                </c:pt>
                <c:pt idx="7735">
                  <c:v>42029.208787000003</c:v>
                </c:pt>
                <c:pt idx="7736">
                  <c:v>42029.210176000001</c:v>
                </c:pt>
                <c:pt idx="7737">
                  <c:v>42029.211564999998</c:v>
                </c:pt>
                <c:pt idx="7738">
                  <c:v>42029.212953000002</c:v>
                </c:pt>
                <c:pt idx="7739">
                  <c:v>42029.214341999999</c:v>
                </c:pt>
                <c:pt idx="7740">
                  <c:v>42029.215730999997</c:v>
                </c:pt>
                <c:pt idx="7741">
                  <c:v>42029.217120000001</c:v>
                </c:pt>
                <c:pt idx="7742">
                  <c:v>42029.218508999998</c:v>
                </c:pt>
                <c:pt idx="7743">
                  <c:v>42029.219898000003</c:v>
                </c:pt>
                <c:pt idx="7744">
                  <c:v>42029.221287</c:v>
                </c:pt>
                <c:pt idx="7745">
                  <c:v>42029.222675999998</c:v>
                </c:pt>
                <c:pt idx="7746">
                  <c:v>42029.224065000002</c:v>
                </c:pt>
                <c:pt idx="7747">
                  <c:v>42029.225453999999</c:v>
                </c:pt>
                <c:pt idx="7748">
                  <c:v>42029.226842999997</c:v>
                </c:pt>
                <c:pt idx="7749">
                  <c:v>42029.228232000001</c:v>
                </c:pt>
                <c:pt idx="7750">
                  <c:v>42029.229620999999</c:v>
                </c:pt>
                <c:pt idx="7751">
                  <c:v>42029.231010000003</c:v>
                </c:pt>
                <c:pt idx="7752">
                  <c:v>42029.232399</c:v>
                </c:pt>
                <c:pt idx="7753">
                  <c:v>42029.233787999998</c:v>
                </c:pt>
                <c:pt idx="7754">
                  <c:v>42029.235177000002</c:v>
                </c:pt>
                <c:pt idx="7755">
                  <c:v>42029.236566</c:v>
                </c:pt>
                <c:pt idx="7756">
                  <c:v>42029.237954999997</c:v>
                </c:pt>
                <c:pt idx="7757">
                  <c:v>42029.239344000001</c:v>
                </c:pt>
                <c:pt idx="7758">
                  <c:v>42029.240731999998</c:v>
                </c:pt>
                <c:pt idx="7759">
                  <c:v>42029.242121000003</c:v>
                </c:pt>
                <c:pt idx="7760">
                  <c:v>42029.24351</c:v>
                </c:pt>
                <c:pt idx="7761">
                  <c:v>42029.244898999998</c:v>
                </c:pt>
                <c:pt idx="7762">
                  <c:v>42029.246288000002</c:v>
                </c:pt>
                <c:pt idx="7763">
                  <c:v>42029.247676999999</c:v>
                </c:pt>
                <c:pt idx="7764">
                  <c:v>42029.249065999997</c:v>
                </c:pt>
                <c:pt idx="7765">
                  <c:v>42029.250455000001</c:v>
                </c:pt>
                <c:pt idx="7766">
                  <c:v>42029.251843999999</c:v>
                </c:pt>
                <c:pt idx="7767">
                  <c:v>42029.253233000003</c:v>
                </c:pt>
                <c:pt idx="7768">
                  <c:v>42029.254622</c:v>
                </c:pt>
                <c:pt idx="7769">
                  <c:v>42029.256010999998</c:v>
                </c:pt>
                <c:pt idx="7770">
                  <c:v>42029.257400000002</c:v>
                </c:pt>
                <c:pt idx="7771">
                  <c:v>42029.258789</c:v>
                </c:pt>
                <c:pt idx="7772">
                  <c:v>42029.260177999997</c:v>
                </c:pt>
                <c:pt idx="7773">
                  <c:v>42029.261567000001</c:v>
                </c:pt>
                <c:pt idx="7774">
                  <c:v>42029.262955999999</c:v>
                </c:pt>
                <c:pt idx="7775">
                  <c:v>42029.264345000003</c:v>
                </c:pt>
                <c:pt idx="7776">
                  <c:v>42029.265734000001</c:v>
                </c:pt>
                <c:pt idx="7777">
                  <c:v>42029.267121999997</c:v>
                </c:pt>
                <c:pt idx="7778">
                  <c:v>42029.268511000002</c:v>
                </c:pt>
                <c:pt idx="7779">
                  <c:v>42029.269899999999</c:v>
                </c:pt>
                <c:pt idx="7780">
                  <c:v>42029.271288999997</c:v>
                </c:pt>
                <c:pt idx="7781">
                  <c:v>42029.272678000001</c:v>
                </c:pt>
                <c:pt idx="7782">
                  <c:v>42029.274066999998</c:v>
                </c:pt>
                <c:pt idx="7783">
                  <c:v>42029.275456000003</c:v>
                </c:pt>
                <c:pt idx="7784">
                  <c:v>42029.276845</c:v>
                </c:pt>
                <c:pt idx="7785">
                  <c:v>42029.278233999998</c:v>
                </c:pt>
                <c:pt idx="7786">
                  <c:v>42029.279623000002</c:v>
                </c:pt>
                <c:pt idx="7787">
                  <c:v>42029.281011999999</c:v>
                </c:pt>
                <c:pt idx="7788">
                  <c:v>42029.282400999997</c:v>
                </c:pt>
                <c:pt idx="7789">
                  <c:v>42029.283790000001</c:v>
                </c:pt>
                <c:pt idx="7790">
                  <c:v>42029.285178999999</c:v>
                </c:pt>
                <c:pt idx="7791">
                  <c:v>42029.286568000003</c:v>
                </c:pt>
                <c:pt idx="7792">
                  <c:v>42029.287957</c:v>
                </c:pt>
                <c:pt idx="7793">
                  <c:v>42029.289345999998</c:v>
                </c:pt>
                <c:pt idx="7794">
                  <c:v>42029.290735000002</c:v>
                </c:pt>
                <c:pt idx="7795">
                  <c:v>42029.292124</c:v>
                </c:pt>
                <c:pt idx="7796">
                  <c:v>42029.293511999997</c:v>
                </c:pt>
                <c:pt idx="7797">
                  <c:v>42029.294901000001</c:v>
                </c:pt>
                <c:pt idx="7798">
                  <c:v>42029.296289999998</c:v>
                </c:pt>
                <c:pt idx="7799">
                  <c:v>42029.297679000003</c:v>
                </c:pt>
                <c:pt idx="7800">
                  <c:v>42029.299068</c:v>
                </c:pt>
                <c:pt idx="7801">
                  <c:v>42029.300456999998</c:v>
                </c:pt>
                <c:pt idx="7802">
                  <c:v>42029.301846000002</c:v>
                </c:pt>
                <c:pt idx="7803">
                  <c:v>42029.303234999999</c:v>
                </c:pt>
                <c:pt idx="7804">
                  <c:v>42029.304623999997</c:v>
                </c:pt>
                <c:pt idx="7805">
                  <c:v>42029.306013000001</c:v>
                </c:pt>
                <c:pt idx="7806">
                  <c:v>42029.307401999999</c:v>
                </c:pt>
                <c:pt idx="7807">
                  <c:v>42029.308791000003</c:v>
                </c:pt>
                <c:pt idx="7808">
                  <c:v>42029.31018</c:v>
                </c:pt>
                <c:pt idx="7809">
                  <c:v>42029.311568999998</c:v>
                </c:pt>
                <c:pt idx="7810">
                  <c:v>42029.312958000002</c:v>
                </c:pt>
                <c:pt idx="7811">
                  <c:v>42029.314347</c:v>
                </c:pt>
                <c:pt idx="7812">
                  <c:v>42029.315735999997</c:v>
                </c:pt>
                <c:pt idx="7813">
                  <c:v>42029.317125000001</c:v>
                </c:pt>
                <c:pt idx="7814">
                  <c:v>42029.318513999999</c:v>
                </c:pt>
                <c:pt idx="7815">
                  <c:v>42029.319903000003</c:v>
                </c:pt>
                <c:pt idx="7816">
                  <c:v>42029.321291</c:v>
                </c:pt>
                <c:pt idx="7817">
                  <c:v>42029.322679999997</c:v>
                </c:pt>
                <c:pt idx="7818">
                  <c:v>42029.324069000002</c:v>
                </c:pt>
                <c:pt idx="7819">
                  <c:v>42029.325457999999</c:v>
                </c:pt>
                <c:pt idx="7820">
                  <c:v>42029.326846999997</c:v>
                </c:pt>
                <c:pt idx="7821">
                  <c:v>42029.328236000001</c:v>
                </c:pt>
                <c:pt idx="7822">
                  <c:v>42029.329624999998</c:v>
                </c:pt>
                <c:pt idx="7823">
                  <c:v>42029.331014000003</c:v>
                </c:pt>
                <c:pt idx="7824">
                  <c:v>42029.332403</c:v>
                </c:pt>
                <c:pt idx="7825">
                  <c:v>42029.333791999998</c:v>
                </c:pt>
                <c:pt idx="7826">
                  <c:v>42029.335181000002</c:v>
                </c:pt>
                <c:pt idx="7827">
                  <c:v>42029.336569999999</c:v>
                </c:pt>
                <c:pt idx="7828">
                  <c:v>42029.337958999997</c:v>
                </c:pt>
                <c:pt idx="7829">
                  <c:v>42029.339348000001</c:v>
                </c:pt>
                <c:pt idx="7830">
                  <c:v>42029.340736999999</c:v>
                </c:pt>
                <c:pt idx="7831">
                  <c:v>42029.342126000003</c:v>
                </c:pt>
                <c:pt idx="7832">
                  <c:v>42029.343515</c:v>
                </c:pt>
                <c:pt idx="7833">
                  <c:v>42029.344903999998</c:v>
                </c:pt>
                <c:pt idx="7834">
                  <c:v>42029.346293000002</c:v>
                </c:pt>
                <c:pt idx="7835">
                  <c:v>42029.347680999999</c:v>
                </c:pt>
                <c:pt idx="7836">
                  <c:v>42029.349069999997</c:v>
                </c:pt>
                <c:pt idx="7837">
                  <c:v>42029.350459000001</c:v>
                </c:pt>
                <c:pt idx="7838">
                  <c:v>42029.351847999998</c:v>
                </c:pt>
                <c:pt idx="7839">
                  <c:v>42029.353237000003</c:v>
                </c:pt>
                <c:pt idx="7840">
                  <c:v>42029.354626</c:v>
                </c:pt>
                <c:pt idx="7841">
                  <c:v>42029.356014999998</c:v>
                </c:pt>
                <c:pt idx="7842">
                  <c:v>42029.357404000002</c:v>
                </c:pt>
                <c:pt idx="7843">
                  <c:v>42029.358792999999</c:v>
                </c:pt>
                <c:pt idx="7844">
                  <c:v>42029.360181999997</c:v>
                </c:pt>
                <c:pt idx="7845">
                  <c:v>42029.361571000001</c:v>
                </c:pt>
                <c:pt idx="7846">
                  <c:v>42029.362959999999</c:v>
                </c:pt>
                <c:pt idx="7847">
                  <c:v>42029.364349000003</c:v>
                </c:pt>
                <c:pt idx="7848">
                  <c:v>42029.365738</c:v>
                </c:pt>
                <c:pt idx="7849">
                  <c:v>42029.367126999998</c:v>
                </c:pt>
                <c:pt idx="7850">
                  <c:v>42029.368516000002</c:v>
                </c:pt>
                <c:pt idx="7851">
                  <c:v>42029.369905</c:v>
                </c:pt>
                <c:pt idx="7852">
                  <c:v>42029.371293999997</c:v>
                </c:pt>
                <c:pt idx="7853">
                  <c:v>42029.372683000001</c:v>
                </c:pt>
                <c:pt idx="7854">
                  <c:v>42029.374070999998</c:v>
                </c:pt>
                <c:pt idx="7855">
                  <c:v>42029.375460000003</c:v>
                </c:pt>
                <c:pt idx="7856">
                  <c:v>42029.376849</c:v>
                </c:pt>
                <c:pt idx="7857">
                  <c:v>42029.378237999998</c:v>
                </c:pt>
                <c:pt idx="7858">
                  <c:v>42029.379627000002</c:v>
                </c:pt>
                <c:pt idx="7859">
                  <c:v>42029.381015999999</c:v>
                </c:pt>
                <c:pt idx="7860">
                  <c:v>42029.382404999997</c:v>
                </c:pt>
                <c:pt idx="7861">
                  <c:v>42029.383794000001</c:v>
                </c:pt>
                <c:pt idx="7862">
                  <c:v>42029.385182999999</c:v>
                </c:pt>
                <c:pt idx="7863">
                  <c:v>42029.386572000003</c:v>
                </c:pt>
                <c:pt idx="7864">
                  <c:v>42029.387961</c:v>
                </c:pt>
                <c:pt idx="7865">
                  <c:v>42029.389349999998</c:v>
                </c:pt>
                <c:pt idx="7866">
                  <c:v>42029.390739000002</c:v>
                </c:pt>
                <c:pt idx="7867">
                  <c:v>42029.392128</c:v>
                </c:pt>
                <c:pt idx="7868">
                  <c:v>42029.393515999996</c:v>
                </c:pt>
                <c:pt idx="7869">
                  <c:v>42029.394904000001</c:v>
                </c:pt>
                <c:pt idx="7870">
                  <c:v>42029.396291999998</c:v>
                </c:pt>
                <c:pt idx="7871">
                  <c:v>42029.397681000002</c:v>
                </c:pt>
                <c:pt idx="7872">
                  <c:v>42029.399068999999</c:v>
                </c:pt>
                <c:pt idx="7873">
                  <c:v>42029.400457999996</c:v>
                </c:pt>
                <c:pt idx="7874">
                  <c:v>42029.401847000001</c:v>
                </c:pt>
                <c:pt idx="7875">
                  <c:v>42029.403235999998</c:v>
                </c:pt>
                <c:pt idx="7876">
                  <c:v>42029.404624000003</c:v>
                </c:pt>
                <c:pt idx="7877">
                  <c:v>42029.406013</c:v>
                </c:pt>
                <c:pt idx="7878">
                  <c:v>42029.407401999997</c:v>
                </c:pt>
                <c:pt idx="7879">
                  <c:v>42029.408791000002</c:v>
                </c:pt>
                <c:pt idx="7880">
                  <c:v>42029.410179999999</c:v>
                </c:pt>
                <c:pt idx="7881">
                  <c:v>42029.411569000004</c:v>
                </c:pt>
                <c:pt idx="7882">
                  <c:v>42029.412958000001</c:v>
                </c:pt>
                <c:pt idx="7883">
                  <c:v>42029.414346999998</c:v>
                </c:pt>
                <c:pt idx="7884">
                  <c:v>42029.415736000003</c:v>
                </c:pt>
                <c:pt idx="7885">
                  <c:v>42029.417125</c:v>
                </c:pt>
                <c:pt idx="7886">
                  <c:v>42029.418513999997</c:v>
                </c:pt>
                <c:pt idx="7887">
                  <c:v>42029.419903000002</c:v>
                </c:pt>
                <c:pt idx="7888">
                  <c:v>42029.421291999999</c:v>
                </c:pt>
                <c:pt idx="7889">
                  <c:v>42029.422680999996</c:v>
                </c:pt>
                <c:pt idx="7890">
                  <c:v>42029.424069000001</c:v>
                </c:pt>
                <c:pt idx="7891">
                  <c:v>42029.425457999998</c:v>
                </c:pt>
                <c:pt idx="7892">
                  <c:v>42029.426847000002</c:v>
                </c:pt>
                <c:pt idx="7893">
                  <c:v>42029.428236</c:v>
                </c:pt>
                <c:pt idx="7894">
                  <c:v>42029.429624999997</c:v>
                </c:pt>
                <c:pt idx="7895">
                  <c:v>42029.431014000002</c:v>
                </c:pt>
                <c:pt idx="7896">
                  <c:v>42029.432402999999</c:v>
                </c:pt>
                <c:pt idx="7897">
                  <c:v>42029.433792000003</c:v>
                </c:pt>
                <c:pt idx="7898">
                  <c:v>42029.435181000001</c:v>
                </c:pt>
                <c:pt idx="7899">
                  <c:v>42029.436569999998</c:v>
                </c:pt>
                <c:pt idx="7900">
                  <c:v>42029.437959000003</c:v>
                </c:pt>
                <c:pt idx="7901">
                  <c:v>42029.439348</c:v>
                </c:pt>
                <c:pt idx="7902">
                  <c:v>42029.440736999997</c:v>
                </c:pt>
                <c:pt idx="7903">
                  <c:v>42029.442126000002</c:v>
                </c:pt>
                <c:pt idx="7904">
                  <c:v>42029.443514999999</c:v>
                </c:pt>
                <c:pt idx="7905">
                  <c:v>42029.444904000004</c:v>
                </c:pt>
                <c:pt idx="7906">
                  <c:v>42029.446293000001</c:v>
                </c:pt>
                <c:pt idx="7907">
                  <c:v>42029.447681999998</c:v>
                </c:pt>
                <c:pt idx="7908">
                  <c:v>42029.449071000003</c:v>
                </c:pt>
                <c:pt idx="7909">
                  <c:v>42029.450459</c:v>
                </c:pt>
                <c:pt idx="7910">
                  <c:v>42029.451847999997</c:v>
                </c:pt>
                <c:pt idx="7911">
                  <c:v>42029.453237000002</c:v>
                </c:pt>
                <c:pt idx="7912">
                  <c:v>42029.454625999999</c:v>
                </c:pt>
                <c:pt idx="7913">
                  <c:v>42029.456015000003</c:v>
                </c:pt>
                <c:pt idx="7914">
                  <c:v>42029.457404000001</c:v>
                </c:pt>
                <c:pt idx="7915">
                  <c:v>42029.458792999998</c:v>
                </c:pt>
                <c:pt idx="7916">
                  <c:v>42029.460182000003</c:v>
                </c:pt>
                <c:pt idx="7917">
                  <c:v>42029.461571</c:v>
                </c:pt>
                <c:pt idx="7918">
                  <c:v>42029.462959999997</c:v>
                </c:pt>
                <c:pt idx="7919">
                  <c:v>42029.464349000002</c:v>
                </c:pt>
                <c:pt idx="7920">
                  <c:v>42029.465737999999</c:v>
                </c:pt>
                <c:pt idx="7921">
                  <c:v>42029.467127000004</c:v>
                </c:pt>
                <c:pt idx="7922">
                  <c:v>42029.468516000001</c:v>
                </c:pt>
                <c:pt idx="7923">
                  <c:v>42029.469904999998</c:v>
                </c:pt>
                <c:pt idx="7924">
                  <c:v>42029.471294000003</c:v>
                </c:pt>
                <c:pt idx="7925">
                  <c:v>42029.472683</c:v>
                </c:pt>
                <c:pt idx="7926">
                  <c:v>42029.474071999997</c:v>
                </c:pt>
                <c:pt idx="7927">
                  <c:v>42029.475461000002</c:v>
                </c:pt>
                <c:pt idx="7928">
                  <c:v>42029.476848999999</c:v>
                </c:pt>
                <c:pt idx="7929">
                  <c:v>42029.478238000003</c:v>
                </c:pt>
                <c:pt idx="7930">
                  <c:v>42029.479627000001</c:v>
                </c:pt>
                <c:pt idx="7931">
                  <c:v>42029.481015999998</c:v>
                </c:pt>
                <c:pt idx="7932">
                  <c:v>42029.482405000002</c:v>
                </c:pt>
                <c:pt idx="7933">
                  <c:v>42029.483794</c:v>
                </c:pt>
                <c:pt idx="7934">
                  <c:v>42029.485182999997</c:v>
                </c:pt>
                <c:pt idx="7935">
                  <c:v>42029.486572000002</c:v>
                </c:pt>
                <c:pt idx="7936">
                  <c:v>42029.487960999999</c:v>
                </c:pt>
                <c:pt idx="7937">
                  <c:v>42029.489350000003</c:v>
                </c:pt>
                <c:pt idx="7938">
                  <c:v>42029.490739000001</c:v>
                </c:pt>
                <c:pt idx="7939">
                  <c:v>42029.492127999998</c:v>
                </c:pt>
                <c:pt idx="7940">
                  <c:v>42029.493517000003</c:v>
                </c:pt>
                <c:pt idx="7941">
                  <c:v>42029.494906</c:v>
                </c:pt>
                <c:pt idx="7942">
                  <c:v>42029.496294999997</c:v>
                </c:pt>
                <c:pt idx="7943">
                  <c:v>42029.497684000002</c:v>
                </c:pt>
                <c:pt idx="7944">
                  <c:v>42029.499072999999</c:v>
                </c:pt>
                <c:pt idx="7945">
                  <c:v>42029.500462000004</c:v>
                </c:pt>
                <c:pt idx="7946">
                  <c:v>42029.501851000001</c:v>
                </c:pt>
                <c:pt idx="7947">
                  <c:v>42029.503239999998</c:v>
                </c:pt>
                <c:pt idx="7948">
                  <c:v>42029.504628000002</c:v>
                </c:pt>
                <c:pt idx="7949">
                  <c:v>42029.506017</c:v>
                </c:pt>
                <c:pt idx="7950">
                  <c:v>42029.507405999997</c:v>
                </c:pt>
                <c:pt idx="7951">
                  <c:v>42029.508795000002</c:v>
                </c:pt>
                <c:pt idx="7952">
                  <c:v>42029.510183999999</c:v>
                </c:pt>
                <c:pt idx="7953">
                  <c:v>42029.511573000003</c:v>
                </c:pt>
                <c:pt idx="7954">
                  <c:v>42029.512962000001</c:v>
                </c:pt>
                <c:pt idx="7955">
                  <c:v>42029.514350999998</c:v>
                </c:pt>
                <c:pt idx="7956">
                  <c:v>42029.515740000003</c:v>
                </c:pt>
                <c:pt idx="7957">
                  <c:v>42029.517129</c:v>
                </c:pt>
                <c:pt idx="7958">
                  <c:v>42029.518517999997</c:v>
                </c:pt>
                <c:pt idx="7959">
                  <c:v>42029.519907000002</c:v>
                </c:pt>
                <c:pt idx="7960">
                  <c:v>42029.521295999999</c:v>
                </c:pt>
                <c:pt idx="7961">
                  <c:v>42029.522685000004</c:v>
                </c:pt>
                <c:pt idx="7962">
                  <c:v>42029.524074000001</c:v>
                </c:pt>
                <c:pt idx="7963">
                  <c:v>42029.525462999998</c:v>
                </c:pt>
                <c:pt idx="7964">
                  <c:v>42029.526852000003</c:v>
                </c:pt>
                <c:pt idx="7965">
                  <c:v>42029.528241</c:v>
                </c:pt>
                <c:pt idx="7966">
                  <c:v>42029.529629999997</c:v>
                </c:pt>
                <c:pt idx="7967">
                  <c:v>42029.531018000001</c:v>
                </c:pt>
                <c:pt idx="7968">
                  <c:v>42029.532406999999</c:v>
                </c:pt>
                <c:pt idx="7969">
                  <c:v>42029.533796000003</c:v>
                </c:pt>
                <c:pt idx="7970">
                  <c:v>42029.535185000001</c:v>
                </c:pt>
                <c:pt idx="7971">
                  <c:v>42029.536573999998</c:v>
                </c:pt>
                <c:pt idx="7972">
                  <c:v>42029.537963000002</c:v>
                </c:pt>
                <c:pt idx="7973">
                  <c:v>42029.539352</c:v>
                </c:pt>
                <c:pt idx="7974">
                  <c:v>42029.540740999997</c:v>
                </c:pt>
                <c:pt idx="7975">
                  <c:v>42029.542130000002</c:v>
                </c:pt>
                <c:pt idx="7976">
                  <c:v>42029.543518999999</c:v>
                </c:pt>
                <c:pt idx="7977">
                  <c:v>42029.544908000003</c:v>
                </c:pt>
                <c:pt idx="7978">
                  <c:v>42029.546297000001</c:v>
                </c:pt>
                <c:pt idx="7979">
                  <c:v>42029.547685999998</c:v>
                </c:pt>
                <c:pt idx="7980">
                  <c:v>42029.549075000003</c:v>
                </c:pt>
                <c:pt idx="7981">
                  <c:v>42029.550464</c:v>
                </c:pt>
                <c:pt idx="7982">
                  <c:v>42029.551852999997</c:v>
                </c:pt>
                <c:pt idx="7983">
                  <c:v>42029.553242000002</c:v>
                </c:pt>
                <c:pt idx="7984">
                  <c:v>42029.554630999999</c:v>
                </c:pt>
                <c:pt idx="7985">
                  <c:v>42029.556020000004</c:v>
                </c:pt>
                <c:pt idx="7986">
                  <c:v>42029.557409000001</c:v>
                </c:pt>
                <c:pt idx="7987">
                  <c:v>42029.558796999998</c:v>
                </c:pt>
                <c:pt idx="7988">
                  <c:v>42029.560186000002</c:v>
                </c:pt>
                <c:pt idx="7989">
                  <c:v>42029.561575</c:v>
                </c:pt>
                <c:pt idx="7990">
                  <c:v>42029.562963999997</c:v>
                </c:pt>
                <c:pt idx="7991">
                  <c:v>42029.564353000002</c:v>
                </c:pt>
                <c:pt idx="7992">
                  <c:v>42029.565741999999</c:v>
                </c:pt>
                <c:pt idx="7993">
                  <c:v>42029.567131000003</c:v>
                </c:pt>
                <c:pt idx="7994">
                  <c:v>42029.568520000001</c:v>
                </c:pt>
                <c:pt idx="7995">
                  <c:v>42029.569908999998</c:v>
                </c:pt>
                <c:pt idx="7996">
                  <c:v>42029.571298000003</c:v>
                </c:pt>
                <c:pt idx="7997">
                  <c:v>42029.572687</c:v>
                </c:pt>
                <c:pt idx="7998">
                  <c:v>42029.574075999997</c:v>
                </c:pt>
                <c:pt idx="7999">
                  <c:v>42029.575465000002</c:v>
                </c:pt>
                <c:pt idx="8000">
                  <c:v>42029.576853999999</c:v>
                </c:pt>
                <c:pt idx="8001">
                  <c:v>42029.578243000004</c:v>
                </c:pt>
                <c:pt idx="8002">
                  <c:v>42029.579632000001</c:v>
                </c:pt>
                <c:pt idx="8003">
                  <c:v>42029.581020999998</c:v>
                </c:pt>
                <c:pt idx="8004">
                  <c:v>42029.582410000003</c:v>
                </c:pt>
                <c:pt idx="8005">
                  <c:v>42029.583799</c:v>
                </c:pt>
                <c:pt idx="8006">
                  <c:v>42029.585186999997</c:v>
                </c:pt>
                <c:pt idx="8007">
                  <c:v>42029.586576000002</c:v>
                </c:pt>
                <c:pt idx="8008">
                  <c:v>42029.587964999999</c:v>
                </c:pt>
                <c:pt idx="8009">
                  <c:v>42029.589354000003</c:v>
                </c:pt>
                <c:pt idx="8010">
                  <c:v>42029.590743000001</c:v>
                </c:pt>
                <c:pt idx="8011">
                  <c:v>42029.592131999998</c:v>
                </c:pt>
                <c:pt idx="8012">
                  <c:v>42029.593521000003</c:v>
                </c:pt>
                <c:pt idx="8013">
                  <c:v>42029.59491</c:v>
                </c:pt>
                <c:pt idx="8014">
                  <c:v>42029.596298999997</c:v>
                </c:pt>
                <c:pt idx="8015">
                  <c:v>42029.597688000002</c:v>
                </c:pt>
                <c:pt idx="8016">
                  <c:v>42029.599076999999</c:v>
                </c:pt>
                <c:pt idx="8017">
                  <c:v>42029.600466000004</c:v>
                </c:pt>
                <c:pt idx="8018">
                  <c:v>42029.601855000001</c:v>
                </c:pt>
                <c:pt idx="8019">
                  <c:v>42029.603243999998</c:v>
                </c:pt>
                <c:pt idx="8020">
                  <c:v>42029.604632000002</c:v>
                </c:pt>
                <c:pt idx="8021">
                  <c:v>42029.606019999999</c:v>
                </c:pt>
                <c:pt idx="8022">
                  <c:v>42029.607408999997</c:v>
                </c:pt>
                <c:pt idx="8023">
                  <c:v>42029.608797000001</c:v>
                </c:pt>
                <c:pt idx="8024">
                  <c:v>42029.610185999998</c:v>
                </c:pt>
                <c:pt idx="8025">
                  <c:v>42029.611575000003</c:v>
                </c:pt>
                <c:pt idx="8026">
                  <c:v>42029.612964</c:v>
                </c:pt>
                <c:pt idx="8027">
                  <c:v>42029.614351999997</c:v>
                </c:pt>
                <c:pt idx="8028">
                  <c:v>42029.615741000001</c:v>
                </c:pt>
                <c:pt idx="8029">
                  <c:v>42029.617129999999</c:v>
                </c:pt>
                <c:pt idx="8030">
                  <c:v>42029.618519000003</c:v>
                </c:pt>
                <c:pt idx="8031">
                  <c:v>42029.619908000001</c:v>
                </c:pt>
                <c:pt idx="8032">
                  <c:v>42029.621296999998</c:v>
                </c:pt>
                <c:pt idx="8033">
                  <c:v>42029.622686000002</c:v>
                </c:pt>
                <c:pt idx="8034">
                  <c:v>42029.624075</c:v>
                </c:pt>
                <c:pt idx="8035">
                  <c:v>42029.625463999997</c:v>
                </c:pt>
                <c:pt idx="8036">
                  <c:v>42029.626853000002</c:v>
                </c:pt>
                <c:pt idx="8037">
                  <c:v>42029.628241999999</c:v>
                </c:pt>
                <c:pt idx="8038">
                  <c:v>42029.629631000003</c:v>
                </c:pt>
                <c:pt idx="8039">
                  <c:v>42029.631020000001</c:v>
                </c:pt>
                <c:pt idx="8040">
                  <c:v>42029.632408999998</c:v>
                </c:pt>
                <c:pt idx="8041">
                  <c:v>42029.633798000003</c:v>
                </c:pt>
                <c:pt idx="8042">
                  <c:v>42029.635186</c:v>
                </c:pt>
                <c:pt idx="8043">
                  <c:v>42029.636574999997</c:v>
                </c:pt>
                <c:pt idx="8044">
                  <c:v>42029.637964000001</c:v>
                </c:pt>
                <c:pt idx="8045">
                  <c:v>42029.639352999999</c:v>
                </c:pt>
                <c:pt idx="8046">
                  <c:v>42029.640742000003</c:v>
                </c:pt>
                <c:pt idx="8047">
                  <c:v>42029.642131000001</c:v>
                </c:pt>
                <c:pt idx="8048">
                  <c:v>42029.643519999998</c:v>
                </c:pt>
                <c:pt idx="8049">
                  <c:v>42029.644909000002</c:v>
                </c:pt>
                <c:pt idx="8050">
                  <c:v>42029.646298</c:v>
                </c:pt>
                <c:pt idx="8051">
                  <c:v>42029.647686999997</c:v>
                </c:pt>
                <c:pt idx="8052">
                  <c:v>42029.649076000002</c:v>
                </c:pt>
                <c:pt idx="8053">
                  <c:v>42029.650464999999</c:v>
                </c:pt>
                <c:pt idx="8054">
                  <c:v>42029.651854000003</c:v>
                </c:pt>
                <c:pt idx="8055">
                  <c:v>42029.653243000001</c:v>
                </c:pt>
                <c:pt idx="8056">
                  <c:v>42029.654631999998</c:v>
                </c:pt>
                <c:pt idx="8057">
                  <c:v>42029.656021000003</c:v>
                </c:pt>
                <c:pt idx="8058">
                  <c:v>42029.65741</c:v>
                </c:pt>
                <c:pt idx="8059">
                  <c:v>42029.658798999997</c:v>
                </c:pt>
                <c:pt idx="8060">
                  <c:v>42029.660188000002</c:v>
                </c:pt>
                <c:pt idx="8061">
                  <c:v>42029.661576999999</c:v>
                </c:pt>
                <c:pt idx="8062">
                  <c:v>42029.662965000003</c:v>
                </c:pt>
                <c:pt idx="8063">
                  <c:v>42029.664354</c:v>
                </c:pt>
                <c:pt idx="8064">
                  <c:v>42029.665742999998</c:v>
                </c:pt>
                <c:pt idx="8065">
                  <c:v>42029.667132000002</c:v>
                </c:pt>
                <c:pt idx="8066">
                  <c:v>42029.668521</c:v>
                </c:pt>
                <c:pt idx="8067">
                  <c:v>42029.669909999997</c:v>
                </c:pt>
                <c:pt idx="8068">
                  <c:v>42029.671299000001</c:v>
                </c:pt>
                <c:pt idx="8069">
                  <c:v>42029.672687999999</c:v>
                </c:pt>
                <c:pt idx="8070">
                  <c:v>42029.674077000003</c:v>
                </c:pt>
                <c:pt idx="8071">
                  <c:v>42029.675466000001</c:v>
                </c:pt>
                <c:pt idx="8072">
                  <c:v>42029.676854999998</c:v>
                </c:pt>
                <c:pt idx="8073">
                  <c:v>42029.678244000002</c:v>
                </c:pt>
                <c:pt idx="8074">
                  <c:v>42029.679633</c:v>
                </c:pt>
                <c:pt idx="8075">
                  <c:v>42029.681021999997</c:v>
                </c:pt>
                <c:pt idx="8076">
                  <c:v>42029.682411000002</c:v>
                </c:pt>
                <c:pt idx="8077">
                  <c:v>42029.683799999999</c:v>
                </c:pt>
                <c:pt idx="8078">
                  <c:v>42029.685189000003</c:v>
                </c:pt>
                <c:pt idx="8079">
                  <c:v>42029.686578000001</c:v>
                </c:pt>
                <c:pt idx="8080">
                  <c:v>42029.687966999998</c:v>
                </c:pt>
                <c:pt idx="8081">
                  <c:v>42029.689355000002</c:v>
                </c:pt>
                <c:pt idx="8082">
                  <c:v>42029.690744</c:v>
                </c:pt>
                <c:pt idx="8083">
                  <c:v>42029.692132999997</c:v>
                </c:pt>
                <c:pt idx="8084">
                  <c:v>42029.693522000001</c:v>
                </c:pt>
                <c:pt idx="8085">
                  <c:v>42029.694910999999</c:v>
                </c:pt>
                <c:pt idx="8086">
                  <c:v>42029.696300000003</c:v>
                </c:pt>
                <c:pt idx="8087">
                  <c:v>42029.697689000001</c:v>
                </c:pt>
                <c:pt idx="8088">
                  <c:v>42029.699077999998</c:v>
                </c:pt>
                <c:pt idx="8089">
                  <c:v>42029.700467000002</c:v>
                </c:pt>
                <c:pt idx="8090">
                  <c:v>42029.701856</c:v>
                </c:pt>
                <c:pt idx="8091">
                  <c:v>42029.703244999997</c:v>
                </c:pt>
                <c:pt idx="8092">
                  <c:v>42029.704634000002</c:v>
                </c:pt>
                <c:pt idx="8093">
                  <c:v>42029.706022999999</c:v>
                </c:pt>
                <c:pt idx="8094">
                  <c:v>42029.707412000003</c:v>
                </c:pt>
                <c:pt idx="8095">
                  <c:v>42029.708801000001</c:v>
                </c:pt>
                <c:pt idx="8096">
                  <c:v>42029.710189999998</c:v>
                </c:pt>
                <c:pt idx="8097">
                  <c:v>42029.711579000003</c:v>
                </c:pt>
                <c:pt idx="8098">
                  <c:v>42029.712968</c:v>
                </c:pt>
                <c:pt idx="8099">
                  <c:v>42029.714356999997</c:v>
                </c:pt>
                <c:pt idx="8100">
                  <c:v>42029.715745000001</c:v>
                </c:pt>
                <c:pt idx="8101">
                  <c:v>42029.717133999999</c:v>
                </c:pt>
                <c:pt idx="8102">
                  <c:v>42029.718523000003</c:v>
                </c:pt>
                <c:pt idx="8103">
                  <c:v>42029.719912</c:v>
                </c:pt>
                <c:pt idx="8104">
                  <c:v>42029.721300999998</c:v>
                </c:pt>
                <c:pt idx="8105">
                  <c:v>42029.722690000002</c:v>
                </c:pt>
                <c:pt idx="8106">
                  <c:v>42029.724079</c:v>
                </c:pt>
                <c:pt idx="8107">
                  <c:v>42029.725467999997</c:v>
                </c:pt>
                <c:pt idx="8108">
                  <c:v>42029.726857000001</c:v>
                </c:pt>
                <c:pt idx="8109">
                  <c:v>42029.728245999999</c:v>
                </c:pt>
                <c:pt idx="8110">
                  <c:v>42029.729635000003</c:v>
                </c:pt>
                <c:pt idx="8111">
                  <c:v>42029.731024000001</c:v>
                </c:pt>
                <c:pt idx="8112">
                  <c:v>42029.732412999998</c:v>
                </c:pt>
                <c:pt idx="8113">
                  <c:v>42029.733802000002</c:v>
                </c:pt>
                <c:pt idx="8114">
                  <c:v>42029.735191</c:v>
                </c:pt>
                <c:pt idx="8115">
                  <c:v>42029.736579999997</c:v>
                </c:pt>
                <c:pt idx="8116">
                  <c:v>42029.737969000002</c:v>
                </c:pt>
                <c:pt idx="8117">
                  <c:v>42029.739357999999</c:v>
                </c:pt>
                <c:pt idx="8118">
                  <c:v>42029.740747000003</c:v>
                </c:pt>
                <c:pt idx="8119">
                  <c:v>42029.742136000001</c:v>
                </c:pt>
                <c:pt idx="8120">
                  <c:v>42029.743523999998</c:v>
                </c:pt>
                <c:pt idx="8121">
                  <c:v>42029.744913000002</c:v>
                </c:pt>
                <c:pt idx="8122">
                  <c:v>42029.746302</c:v>
                </c:pt>
                <c:pt idx="8123">
                  <c:v>42029.747690999997</c:v>
                </c:pt>
                <c:pt idx="8124">
                  <c:v>42029.749080000001</c:v>
                </c:pt>
                <c:pt idx="8125">
                  <c:v>42029.750468999999</c:v>
                </c:pt>
                <c:pt idx="8126">
                  <c:v>42029.751858000003</c:v>
                </c:pt>
                <c:pt idx="8127">
                  <c:v>42029.753247000001</c:v>
                </c:pt>
                <c:pt idx="8128">
                  <c:v>42029.754635999998</c:v>
                </c:pt>
                <c:pt idx="8129">
                  <c:v>42029.756025000002</c:v>
                </c:pt>
                <c:pt idx="8130">
                  <c:v>42029.757414</c:v>
                </c:pt>
                <c:pt idx="8131">
                  <c:v>42029.758802999997</c:v>
                </c:pt>
                <c:pt idx="8132">
                  <c:v>42029.760192000002</c:v>
                </c:pt>
                <c:pt idx="8133">
                  <c:v>42029.761580999999</c:v>
                </c:pt>
                <c:pt idx="8134">
                  <c:v>42029.762970000003</c:v>
                </c:pt>
                <c:pt idx="8135">
                  <c:v>42029.764359000001</c:v>
                </c:pt>
                <c:pt idx="8136">
                  <c:v>42029.765747999998</c:v>
                </c:pt>
                <c:pt idx="8137">
                  <c:v>42029.767137000003</c:v>
                </c:pt>
                <c:pt idx="8138">
                  <c:v>42029.768526</c:v>
                </c:pt>
                <c:pt idx="8139">
                  <c:v>42029.769913999997</c:v>
                </c:pt>
                <c:pt idx="8140">
                  <c:v>42029.771303000001</c:v>
                </c:pt>
                <c:pt idx="8141">
                  <c:v>42029.772691999999</c:v>
                </c:pt>
                <c:pt idx="8142">
                  <c:v>42029.774081000003</c:v>
                </c:pt>
                <c:pt idx="8143">
                  <c:v>42029.77547</c:v>
                </c:pt>
                <c:pt idx="8144">
                  <c:v>42029.776858999998</c:v>
                </c:pt>
                <c:pt idx="8145">
                  <c:v>42029.778248000002</c:v>
                </c:pt>
                <c:pt idx="8146">
                  <c:v>42029.779637</c:v>
                </c:pt>
                <c:pt idx="8147">
                  <c:v>42029.781025999997</c:v>
                </c:pt>
                <c:pt idx="8148">
                  <c:v>42029.782415000001</c:v>
                </c:pt>
                <c:pt idx="8149">
                  <c:v>42029.783803999999</c:v>
                </c:pt>
                <c:pt idx="8150">
                  <c:v>42029.785193000003</c:v>
                </c:pt>
                <c:pt idx="8151">
                  <c:v>42029.786582000001</c:v>
                </c:pt>
                <c:pt idx="8152">
                  <c:v>42029.787970999998</c:v>
                </c:pt>
                <c:pt idx="8153">
                  <c:v>42029.789360000002</c:v>
                </c:pt>
                <c:pt idx="8154">
                  <c:v>42029.790749</c:v>
                </c:pt>
                <c:pt idx="8155">
                  <c:v>42029.792137999997</c:v>
                </c:pt>
                <c:pt idx="8156">
                  <c:v>42029.793526000001</c:v>
                </c:pt>
                <c:pt idx="8157">
                  <c:v>42029.794914999999</c:v>
                </c:pt>
                <c:pt idx="8158">
                  <c:v>42029.796303000003</c:v>
                </c:pt>
                <c:pt idx="8159">
                  <c:v>42029.797692</c:v>
                </c:pt>
                <c:pt idx="8160">
                  <c:v>42029.799079999997</c:v>
                </c:pt>
                <c:pt idx="8161">
                  <c:v>42029.800469000002</c:v>
                </c:pt>
                <c:pt idx="8162">
                  <c:v>42029.801857999999</c:v>
                </c:pt>
                <c:pt idx="8163">
                  <c:v>42029.803247000003</c:v>
                </c:pt>
                <c:pt idx="8164">
                  <c:v>42029.804636000001</c:v>
                </c:pt>
                <c:pt idx="8165">
                  <c:v>42029.806024999998</c:v>
                </c:pt>
                <c:pt idx="8166">
                  <c:v>42029.807414000003</c:v>
                </c:pt>
                <c:pt idx="8167">
                  <c:v>42029.808803</c:v>
                </c:pt>
                <c:pt idx="8168">
                  <c:v>42029.810191999997</c:v>
                </c:pt>
                <c:pt idx="8169">
                  <c:v>42029.811580000001</c:v>
                </c:pt>
                <c:pt idx="8170">
                  <c:v>42029.812968999999</c:v>
                </c:pt>
                <c:pt idx="8171">
                  <c:v>42029.814358000003</c:v>
                </c:pt>
                <c:pt idx="8172">
                  <c:v>42029.815747000001</c:v>
                </c:pt>
                <c:pt idx="8173">
                  <c:v>42029.817135999998</c:v>
                </c:pt>
                <c:pt idx="8174">
                  <c:v>42029.818525000002</c:v>
                </c:pt>
                <c:pt idx="8175">
                  <c:v>42029.819914</c:v>
                </c:pt>
                <c:pt idx="8176">
                  <c:v>42029.821302999997</c:v>
                </c:pt>
                <c:pt idx="8177">
                  <c:v>42029.822692000002</c:v>
                </c:pt>
                <c:pt idx="8178">
                  <c:v>42029.824080999999</c:v>
                </c:pt>
                <c:pt idx="8179">
                  <c:v>42029.825470000003</c:v>
                </c:pt>
                <c:pt idx="8180">
                  <c:v>42029.826859000001</c:v>
                </c:pt>
                <c:pt idx="8181">
                  <c:v>42029.828247999998</c:v>
                </c:pt>
                <c:pt idx="8182">
                  <c:v>42029.829637000003</c:v>
                </c:pt>
                <c:pt idx="8183">
                  <c:v>42029.831026</c:v>
                </c:pt>
                <c:pt idx="8184">
                  <c:v>42029.832414999997</c:v>
                </c:pt>
                <c:pt idx="8185">
                  <c:v>42029.833804000002</c:v>
                </c:pt>
                <c:pt idx="8186">
                  <c:v>42029.835192999999</c:v>
                </c:pt>
                <c:pt idx="8187">
                  <c:v>42029.836582000004</c:v>
                </c:pt>
                <c:pt idx="8188">
                  <c:v>42029.837971000001</c:v>
                </c:pt>
                <c:pt idx="8189">
                  <c:v>42029.839358999998</c:v>
                </c:pt>
                <c:pt idx="8190">
                  <c:v>42029.840748000002</c:v>
                </c:pt>
                <c:pt idx="8191">
                  <c:v>42029.842137</c:v>
                </c:pt>
                <c:pt idx="8192">
                  <c:v>42029.843525999997</c:v>
                </c:pt>
                <c:pt idx="8193">
                  <c:v>42029.844915000001</c:v>
                </c:pt>
                <c:pt idx="8194">
                  <c:v>42029.846303999999</c:v>
                </c:pt>
                <c:pt idx="8195">
                  <c:v>42029.847693000003</c:v>
                </c:pt>
                <c:pt idx="8196">
                  <c:v>42029.849082000001</c:v>
                </c:pt>
                <c:pt idx="8197">
                  <c:v>42029.850470999998</c:v>
                </c:pt>
                <c:pt idx="8198">
                  <c:v>42029.851860000002</c:v>
                </c:pt>
                <c:pt idx="8199">
                  <c:v>42029.853249</c:v>
                </c:pt>
                <c:pt idx="8200">
                  <c:v>42029.854637999997</c:v>
                </c:pt>
                <c:pt idx="8201">
                  <c:v>42029.856027000002</c:v>
                </c:pt>
                <c:pt idx="8202">
                  <c:v>42029.857415999999</c:v>
                </c:pt>
                <c:pt idx="8203">
                  <c:v>42029.858805000003</c:v>
                </c:pt>
                <c:pt idx="8204">
                  <c:v>42029.860194000001</c:v>
                </c:pt>
                <c:pt idx="8205">
                  <c:v>42029.861582999998</c:v>
                </c:pt>
                <c:pt idx="8206">
                  <c:v>42029.862972000003</c:v>
                </c:pt>
                <c:pt idx="8207">
                  <c:v>42029.864361</c:v>
                </c:pt>
                <c:pt idx="8208">
                  <c:v>42029.865748999997</c:v>
                </c:pt>
                <c:pt idx="8209">
                  <c:v>42029.867138000001</c:v>
                </c:pt>
                <c:pt idx="8210">
                  <c:v>42029.868526999999</c:v>
                </c:pt>
                <c:pt idx="8211">
                  <c:v>42029.869916000003</c:v>
                </c:pt>
                <c:pt idx="8212">
                  <c:v>42029.871305000001</c:v>
                </c:pt>
                <c:pt idx="8213">
                  <c:v>42029.872693999998</c:v>
                </c:pt>
                <c:pt idx="8214">
                  <c:v>42029.874083000002</c:v>
                </c:pt>
                <c:pt idx="8215">
                  <c:v>42029.875472</c:v>
                </c:pt>
                <c:pt idx="8216">
                  <c:v>42029.876860999997</c:v>
                </c:pt>
                <c:pt idx="8217">
                  <c:v>42029.878250000002</c:v>
                </c:pt>
                <c:pt idx="8218">
                  <c:v>42029.879638999999</c:v>
                </c:pt>
                <c:pt idx="8219">
                  <c:v>42029.881028000003</c:v>
                </c:pt>
                <c:pt idx="8220">
                  <c:v>42029.882417000001</c:v>
                </c:pt>
                <c:pt idx="8221">
                  <c:v>42029.883805999998</c:v>
                </c:pt>
                <c:pt idx="8222">
                  <c:v>42029.885195000003</c:v>
                </c:pt>
                <c:pt idx="8223">
                  <c:v>42029.886584</c:v>
                </c:pt>
                <c:pt idx="8224">
                  <c:v>42029.887972999997</c:v>
                </c:pt>
                <c:pt idx="8225">
                  <c:v>42029.889362000002</c:v>
                </c:pt>
                <c:pt idx="8226">
                  <c:v>42029.890750999999</c:v>
                </c:pt>
                <c:pt idx="8227">
                  <c:v>42029.892139000003</c:v>
                </c:pt>
                <c:pt idx="8228">
                  <c:v>42029.893528000001</c:v>
                </c:pt>
                <c:pt idx="8229">
                  <c:v>42029.894916999998</c:v>
                </c:pt>
                <c:pt idx="8230">
                  <c:v>42029.896306000002</c:v>
                </c:pt>
                <c:pt idx="8231">
                  <c:v>42029.897695</c:v>
                </c:pt>
                <c:pt idx="8232">
                  <c:v>42029.899083999997</c:v>
                </c:pt>
                <c:pt idx="8233">
                  <c:v>42029.900473000002</c:v>
                </c:pt>
                <c:pt idx="8234">
                  <c:v>42029.901861999999</c:v>
                </c:pt>
                <c:pt idx="8235">
                  <c:v>42029.903251000003</c:v>
                </c:pt>
                <c:pt idx="8236">
                  <c:v>42029.904640000001</c:v>
                </c:pt>
                <c:pt idx="8237">
                  <c:v>42029.906028999998</c:v>
                </c:pt>
                <c:pt idx="8238">
                  <c:v>42029.907418000003</c:v>
                </c:pt>
                <c:pt idx="8239">
                  <c:v>42029.908807</c:v>
                </c:pt>
                <c:pt idx="8240">
                  <c:v>42029.910195999997</c:v>
                </c:pt>
                <c:pt idx="8241">
                  <c:v>42029.911585000002</c:v>
                </c:pt>
                <c:pt idx="8242">
                  <c:v>42029.912973999999</c:v>
                </c:pt>
                <c:pt idx="8243">
                  <c:v>42029.914363000004</c:v>
                </c:pt>
                <c:pt idx="8244">
                  <c:v>42029.915752000001</c:v>
                </c:pt>
                <c:pt idx="8245">
                  <c:v>42029.917140999998</c:v>
                </c:pt>
                <c:pt idx="8246">
                  <c:v>42029.918530000003</c:v>
                </c:pt>
                <c:pt idx="8247">
                  <c:v>42029.919918</c:v>
                </c:pt>
                <c:pt idx="8248">
                  <c:v>42029.921306999997</c:v>
                </c:pt>
                <c:pt idx="8249">
                  <c:v>42029.922696000001</c:v>
                </c:pt>
                <c:pt idx="8250">
                  <c:v>42029.924084999999</c:v>
                </c:pt>
                <c:pt idx="8251">
                  <c:v>42029.925474000003</c:v>
                </c:pt>
                <c:pt idx="8252">
                  <c:v>42029.926863000001</c:v>
                </c:pt>
                <c:pt idx="8253">
                  <c:v>42029.928251999998</c:v>
                </c:pt>
                <c:pt idx="8254">
                  <c:v>42029.929641000002</c:v>
                </c:pt>
                <c:pt idx="8255">
                  <c:v>42029.93103</c:v>
                </c:pt>
                <c:pt idx="8256">
                  <c:v>42029.932418999997</c:v>
                </c:pt>
                <c:pt idx="8257">
                  <c:v>42029.933808000002</c:v>
                </c:pt>
                <c:pt idx="8258">
                  <c:v>42029.935196999999</c:v>
                </c:pt>
                <c:pt idx="8259">
                  <c:v>42029.936586000003</c:v>
                </c:pt>
                <c:pt idx="8260">
                  <c:v>42029.937975000001</c:v>
                </c:pt>
                <c:pt idx="8261">
                  <c:v>42029.939363999998</c:v>
                </c:pt>
                <c:pt idx="8262">
                  <c:v>42029.940753000003</c:v>
                </c:pt>
                <c:pt idx="8263">
                  <c:v>42029.942142</c:v>
                </c:pt>
                <c:pt idx="8264">
                  <c:v>42029.943530999997</c:v>
                </c:pt>
                <c:pt idx="8265">
                  <c:v>42029.944920000002</c:v>
                </c:pt>
                <c:pt idx="8266">
                  <c:v>42029.946307999999</c:v>
                </c:pt>
                <c:pt idx="8267">
                  <c:v>42029.947697000003</c:v>
                </c:pt>
                <c:pt idx="8268">
                  <c:v>42029.949086000001</c:v>
                </c:pt>
                <c:pt idx="8269">
                  <c:v>42029.950474999998</c:v>
                </c:pt>
                <c:pt idx="8270">
                  <c:v>42029.951864000002</c:v>
                </c:pt>
                <c:pt idx="8271">
                  <c:v>42029.953253</c:v>
                </c:pt>
                <c:pt idx="8272">
                  <c:v>42029.954641999997</c:v>
                </c:pt>
                <c:pt idx="8273">
                  <c:v>42029.956031000002</c:v>
                </c:pt>
                <c:pt idx="8274">
                  <c:v>42029.957419999999</c:v>
                </c:pt>
                <c:pt idx="8275">
                  <c:v>42029.958809000003</c:v>
                </c:pt>
                <c:pt idx="8276">
                  <c:v>42029.960198000001</c:v>
                </c:pt>
                <c:pt idx="8277">
                  <c:v>42029.961586999998</c:v>
                </c:pt>
                <c:pt idx="8278">
                  <c:v>42029.962976000003</c:v>
                </c:pt>
                <c:pt idx="8279">
                  <c:v>42029.964365</c:v>
                </c:pt>
                <c:pt idx="8280">
                  <c:v>42029.965753999997</c:v>
                </c:pt>
                <c:pt idx="8281">
                  <c:v>42029.967143000002</c:v>
                </c:pt>
                <c:pt idx="8282">
                  <c:v>42029.968531999999</c:v>
                </c:pt>
                <c:pt idx="8283">
                  <c:v>42029.969921000004</c:v>
                </c:pt>
                <c:pt idx="8284">
                  <c:v>42029.971310000001</c:v>
                </c:pt>
                <c:pt idx="8285">
                  <c:v>42029.972698999998</c:v>
                </c:pt>
                <c:pt idx="8286">
                  <c:v>42029.974087000002</c:v>
                </c:pt>
                <c:pt idx="8287">
                  <c:v>42029.975476</c:v>
                </c:pt>
                <c:pt idx="8288">
                  <c:v>42029.976864999997</c:v>
                </c:pt>
                <c:pt idx="8289">
                  <c:v>42029.978254000001</c:v>
                </c:pt>
                <c:pt idx="8290">
                  <c:v>42029.979642999999</c:v>
                </c:pt>
                <c:pt idx="8291">
                  <c:v>42029.981032000003</c:v>
                </c:pt>
                <c:pt idx="8292">
                  <c:v>42029.982421000001</c:v>
                </c:pt>
                <c:pt idx="8293">
                  <c:v>42029.983808999998</c:v>
                </c:pt>
                <c:pt idx="8294">
                  <c:v>42029.985198000002</c:v>
                </c:pt>
                <c:pt idx="8295">
                  <c:v>42029.986585999999</c:v>
                </c:pt>
                <c:pt idx="8296">
                  <c:v>42029.987974999996</c:v>
                </c:pt>
                <c:pt idx="8297">
                  <c:v>42029.989364000001</c:v>
                </c:pt>
                <c:pt idx="8298">
                  <c:v>42029.990752999998</c:v>
                </c:pt>
                <c:pt idx="8299">
                  <c:v>42029.992141000002</c:v>
                </c:pt>
                <c:pt idx="8300">
                  <c:v>42029.99353</c:v>
                </c:pt>
                <c:pt idx="8301">
                  <c:v>42029.994918999997</c:v>
                </c:pt>
                <c:pt idx="8302">
                  <c:v>42029.996308000002</c:v>
                </c:pt>
                <c:pt idx="8303">
                  <c:v>42029.997696999999</c:v>
                </c:pt>
                <c:pt idx="8304">
                  <c:v>42029.999086000003</c:v>
                </c:pt>
                <c:pt idx="8305">
                  <c:v>42030.000475000001</c:v>
                </c:pt>
                <c:pt idx="8306">
                  <c:v>42030.001863999998</c:v>
                </c:pt>
                <c:pt idx="8307">
                  <c:v>42030.003253000003</c:v>
                </c:pt>
                <c:pt idx="8308">
                  <c:v>42030.004642</c:v>
                </c:pt>
                <c:pt idx="8309">
                  <c:v>42030.006029999997</c:v>
                </c:pt>
                <c:pt idx="8310">
                  <c:v>42030.007419000001</c:v>
                </c:pt>
                <c:pt idx="8311">
                  <c:v>42030.008807999999</c:v>
                </c:pt>
                <c:pt idx="8312">
                  <c:v>42030.010197000003</c:v>
                </c:pt>
                <c:pt idx="8313">
                  <c:v>42030.011586000001</c:v>
                </c:pt>
                <c:pt idx="8314">
                  <c:v>42030.012974999998</c:v>
                </c:pt>
                <c:pt idx="8315">
                  <c:v>42030.014364000002</c:v>
                </c:pt>
                <c:pt idx="8316">
                  <c:v>42030.015753</c:v>
                </c:pt>
                <c:pt idx="8317">
                  <c:v>42030.017141999997</c:v>
                </c:pt>
                <c:pt idx="8318">
                  <c:v>42030.018531000002</c:v>
                </c:pt>
                <c:pt idx="8319">
                  <c:v>42030.019919999999</c:v>
                </c:pt>
                <c:pt idx="8320">
                  <c:v>42030.021309000003</c:v>
                </c:pt>
                <c:pt idx="8321">
                  <c:v>42030.022698000001</c:v>
                </c:pt>
                <c:pt idx="8322">
                  <c:v>42030.024086999998</c:v>
                </c:pt>
                <c:pt idx="8323">
                  <c:v>42030.025476000003</c:v>
                </c:pt>
                <c:pt idx="8324">
                  <c:v>42030.026865</c:v>
                </c:pt>
                <c:pt idx="8325">
                  <c:v>42030.028253999997</c:v>
                </c:pt>
                <c:pt idx="8326">
                  <c:v>42030.029643000002</c:v>
                </c:pt>
                <c:pt idx="8327">
                  <c:v>42030.031031999999</c:v>
                </c:pt>
                <c:pt idx="8328">
                  <c:v>42030.032421000004</c:v>
                </c:pt>
                <c:pt idx="8329">
                  <c:v>42030.033809</c:v>
                </c:pt>
                <c:pt idx="8330">
                  <c:v>42030.035197999998</c:v>
                </c:pt>
                <c:pt idx="8331">
                  <c:v>42030.036587000002</c:v>
                </c:pt>
                <c:pt idx="8332">
                  <c:v>42030.037976</c:v>
                </c:pt>
                <c:pt idx="8333">
                  <c:v>42030.039364999997</c:v>
                </c:pt>
                <c:pt idx="8334">
                  <c:v>42030.040754000001</c:v>
                </c:pt>
                <c:pt idx="8335">
                  <c:v>42030.042142999999</c:v>
                </c:pt>
                <c:pt idx="8336">
                  <c:v>42030.043532000003</c:v>
                </c:pt>
                <c:pt idx="8337">
                  <c:v>42030.044921000001</c:v>
                </c:pt>
                <c:pt idx="8338">
                  <c:v>42030.046309999998</c:v>
                </c:pt>
                <c:pt idx="8339">
                  <c:v>42030.047699000002</c:v>
                </c:pt>
                <c:pt idx="8340">
                  <c:v>42030.049088</c:v>
                </c:pt>
                <c:pt idx="8341">
                  <c:v>42030.050476999997</c:v>
                </c:pt>
                <c:pt idx="8342">
                  <c:v>42030.051866000002</c:v>
                </c:pt>
                <c:pt idx="8343">
                  <c:v>42030.053254999999</c:v>
                </c:pt>
                <c:pt idx="8344">
                  <c:v>42030.054644000003</c:v>
                </c:pt>
                <c:pt idx="8345">
                  <c:v>42030.056033000001</c:v>
                </c:pt>
                <c:pt idx="8346">
                  <c:v>42030.057421999998</c:v>
                </c:pt>
                <c:pt idx="8347">
                  <c:v>42030.058811000003</c:v>
                </c:pt>
                <c:pt idx="8348">
                  <c:v>42030.060199</c:v>
                </c:pt>
                <c:pt idx="8349">
                  <c:v>42030.061587999997</c:v>
                </c:pt>
                <c:pt idx="8350">
                  <c:v>42030.062977000001</c:v>
                </c:pt>
                <c:pt idx="8351">
                  <c:v>42030.064365999999</c:v>
                </c:pt>
                <c:pt idx="8352">
                  <c:v>42030.065755000003</c:v>
                </c:pt>
                <c:pt idx="8353">
                  <c:v>42030.067144000001</c:v>
                </c:pt>
                <c:pt idx="8354">
                  <c:v>42030.068532999998</c:v>
                </c:pt>
                <c:pt idx="8355">
                  <c:v>42030.069922000002</c:v>
                </c:pt>
                <c:pt idx="8356">
                  <c:v>42030.071311</c:v>
                </c:pt>
                <c:pt idx="8357">
                  <c:v>42030.072699999997</c:v>
                </c:pt>
                <c:pt idx="8358">
                  <c:v>42030.074089000002</c:v>
                </c:pt>
                <c:pt idx="8359">
                  <c:v>42030.075477999999</c:v>
                </c:pt>
                <c:pt idx="8360">
                  <c:v>42030.076867000003</c:v>
                </c:pt>
                <c:pt idx="8361">
                  <c:v>42030.078256000001</c:v>
                </c:pt>
                <c:pt idx="8362">
                  <c:v>42030.079644999998</c:v>
                </c:pt>
                <c:pt idx="8363">
                  <c:v>42030.081034000003</c:v>
                </c:pt>
                <c:pt idx="8364">
                  <c:v>42030.082423</c:v>
                </c:pt>
                <c:pt idx="8365">
                  <c:v>42030.083811999997</c:v>
                </c:pt>
                <c:pt idx="8366">
                  <c:v>42030.085201000002</c:v>
                </c:pt>
                <c:pt idx="8367">
                  <c:v>42030.086588999999</c:v>
                </c:pt>
                <c:pt idx="8368">
                  <c:v>42030.087978000003</c:v>
                </c:pt>
                <c:pt idx="8369">
                  <c:v>42030.089367</c:v>
                </c:pt>
                <c:pt idx="8370">
                  <c:v>42030.090755999998</c:v>
                </c:pt>
                <c:pt idx="8371">
                  <c:v>42030.092145000002</c:v>
                </c:pt>
                <c:pt idx="8372">
                  <c:v>42030.093534</c:v>
                </c:pt>
                <c:pt idx="8373">
                  <c:v>42030.094922999997</c:v>
                </c:pt>
                <c:pt idx="8374">
                  <c:v>42030.096312000001</c:v>
                </c:pt>
                <c:pt idx="8375">
                  <c:v>42030.097700999999</c:v>
                </c:pt>
                <c:pt idx="8376">
                  <c:v>42030.099090000003</c:v>
                </c:pt>
                <c:pt idx="8377">
                  <c:v>42030.100479000001</c:v>
                </c:pt>
                <c:pt idx="8378">
                  <c:v>42030.101867999998</c:v>
                </c:pt>
                <c:pt idx="8379">
                  <c:v>42030.103257000002</c:v>
                </c:pt>
                <c:pt idx="8380">
                  <c:v>42030.104646</c:v>
                </c:pt>
                <c:pt idx="8381">
                  <c:v>42030.106034999997</c:v>
                </c:pt>
                <c:pt idx="8382">
                  <c:v>42030.107424000002</c:v>
                </c:pt>
                <c:pt idx="8383">
                  <c:v>42030.108812999999</c:v>
                </c:pt>
                <c:pt idx="8384">
                  <c:v>42030.110202000003</c:v>
                </c:pt>
                <c:pt idx="8385">
                  <c:v>42030.111591000001</c:v>
                </c:pt>
                <c:pt idx="8386">
                  <c:v>42030.112979999998</c:v>
                </c:pt>
                <c:pt idx="8387">
                  <c:v>42030.114368000002</c:v>
                </c:pt>
                <c:pt idx="8388">
                  <c:v>42030.115757</c:v>
                </c:pt>
                <c:pt idx="8389">
                  <c:v>42030.117145999997</c:v>
                </c:pt>
                <c:pt idx="8390">
                  <c:v>42030.118535000001</c:v>
                </c:pt>
                <c:pt idx="8391">
                  <c:v>42030.119923999999</c:v>
                </c:pt>
                <c:pt idx="8392">
                  <c:v>42030.121313000003</c:v>
                </c:pt>
                <c:pt idx="8393">
                  <c:v>42030.122702000001</c:v>
                </c:pt>
                <c:pt idx="8394">
                  <c:v>42030.124090999998</c:v>
                </c:pt>
                <c:pt idx="8395">
                  <c:v>42030.125480000002</c:v>
                </c:pt>
                <c:pt idx="8396">
                  <c:v>42030.126869</c:v>
                </c:pt>
                <c:pt idx="8397">
                  <c:v>42030.128257999997</c:v>
                </c:pt>
                <c:pt idx="8398">
                  <c:v>42030.129647000002</c:v>
                </c:pt>
                <c:pt idx="8399">
                  <c:v>42030.131035999999</c:v>
                </c:pt>
                <c:pt idx="8400">
                  <c:v>42030.132425000003</c:v>
                </c:pt>
                <c:pt idx="8401">
                  <c:v>42030.133814000001</c:v>
                </c:pt>
                <c:pt idx="8402">
                  <c:v>42030.135202999998</c:v>
                </c:pt>
                <c:pt idx="8403">
                  <c:v>42030.136592000003</c:v>
                </c:pt>
                <c:pt idx="8404">
                  <c:v>42030.137981</c:v>
                </c:pt>
                <c:pt idx="8405">
                  <c:v>42030.139369999997</c:v>
                </c:pt>
                <c:pt idx="8406">
                  <c:v>42030.140758000001</c:v>
                </c:pt>
                <c:pt idx="8407">
                  <c:v>42030.142146999999</c:v>
                </c:pt>
                <c:pt idx="8408">
                  <c:v>42030.143536000003</c:v>
                </c:pt>
                <c:pt idx="8409">
                  <c:v>42030.144925000001</c:v>
                </c:pt>
                <c:pt idx="8410">
                  <c:v>42030.146313999998</c:v>
                </c:pt>
                <c:pt idx="8411">
                  <c:v>42030.147703000002</c:v>
                </c:pt>
                <c:pt idx="8412">
                  <c:v>42030.149092</c:v>
                </c:pt>
                <c:pt idx="8413">
                  <c:v>42030.150480999997</c:v>
                </c:pt>
                <c:pt idx="8414">
                  <c:v>42030.151870000002</c:v>
                </c:pt>
                <c:pt idx="8415">
                  <c:v>42030.153258999999</c:v>
                </c:pt>
                <c:pt idx="8416">
                  <c:v>42030.154648000003</c:v>
                </c:pt>
                <c:pt idx="8417">
                  <c:v>42030.156037000001</c:v>
                </c:pt>
                <c:pt idx="8418">
                  <c:v>42030.157425999998</c:v>
                </c:pt>
                <c:pt idx="8419">
                  <c:v>42030.158815000003</c:v>
                </c:pt>
                <c:pt idx="8420">
                  <c:v>42030.160204</c:v>
                </c:pt>
                <c:pt idx="8421">
                  <c:v>42030.161592999997</c:v>
                </c:pt>
                <c:pt idx="8422">
                  <c:v>42030.162982000002</c:v>
                </c:pt>
                <c:pt idx="8423">
                  <c:v>42030.164370999999</c:v>
                </c:pt>
                <c:pt idx="8424">
                  <c:v>42030.165760000004</c:v>
                </c:pt>
                <c:pt idx="8425">
                  <c:v>42030.167148</c:v>
                </c:pt>
                <c:pt idx="8426">
                  <c:v>42030.168536999998</c:v>
                </c:pt>
                <c:pt idx="8427">
                  <c:v>42030.169926000002</c:v>
                </c:pt>
                <c:pt idx="8428">
                  <c:v>42030.171315</c:v>
                </c:pt>
                <c:pt idx="8429">
                  <c:v>42030.172703999997</c:v>
                </c:pt>
                <c:pt idx="8430">
                  <c:v>42030.174093000001</c:v>
                </c:pt>
                <c:pt idx="8431">
                  <c:v>42030.175480999998</c:v>
                </c:pt>
                <c:pt idx="8432">
                  <c:v>42030.176870000003</c:v>
                </c:pt>
                <c:pt idx="8433">
                  <c:v>42030.178259</c:v>
                </c:pt>
                <c:pt idx="8434">
                  <c:v>42030.179647999998</c:v>
                </c:pt>
                <c:pt idx="8435">
                  <c:v>42030.181036000002</c:v>
                </c:pt>
                <c:pt idx="8436">
                  <c:v>42030.182424999999</c:v>
                </c:pt>
                <c:pt idx="8437">
                  <c:v>42030.183814000004</c:v>
                </c:pt>
                <c:pt idx="8438">
                  <c:v>42030.185203000001</c:v>
                </c:pt>
                <c:pt idx="8439">
                  <c:v>42030.186591999998</c:v>
                </c:pt>
                <c:pt idx="8440">
                  <c:v>42030.187981000003</c:v>
                </c:pt>
                <c:pt idx="8441">
                  <c:v>42030.18937</c:v>
                </c:pt>
                <c:pt idx="8442">
                  <c:v>42030.190758999997</c:v>
                </c:pt>
                <c:pt idx="8443">
                  <c:v>42030.192148000002</c:v>
                </c:pt>
                <c:pt idx="8444">
                  <c:v>42030.193536999999</c:v>
                </c:pt>
                <c:pt idx="8445">
                  <c:v>42030.194925999996</c:v>
                </c:pt>
                <c:pt idx="8446">
                  <c:v>42030.196315000001</c:v>
                </c:pt>
                <c:pt idx="8447">
                  <c:v>42030.197703999998</c:v>
                </c:pt>
                <c:pt idx="8448">
                  <c:v>42030.199093000003</c:v>
                </c:pt>
                <c:pt idx="8449">
                  <c:v>42030.200482</c:v>
                </c:pt>
                <c:pt idx="8450">
                  <c:v>42030.201869999997</c:v>
                </c:pt>
                <c:pt idx="8451">
                  <c:v>42030.203259000002</c:v>
                </c:pt>
                <c:pt idx="8452">
                  <c:v>42030.204647999999</c:v>
                </c:pt>
                <c:pt idx="8453">
                  <c:v>42030.206037000004</c:v>
                </c:pt>
                <c:pt idx="8454">
                  <c:v>42030.207426000001</c:v>
                </c:pt>
                <c:pt idx="8455">
                  <c:v>42030.208814999998</c:v>
                </c:pt>
                <c:pt idx="8456">
                  <c:v>42030.210204000003</c:v>
                </c:pt>
                <c:pt idx="8457">
                  <c:v>42030.211593</c:v>
                </c:pt>
                <c:pt idx="8458">
                  <c:v>42030.212981999997</c:v>
                </c:pt>
                <c:pt idx="8459">
                  <c:v>42030.214371000002</c:v>
                </c:pt>
                <c:pt idx="8460">
                  <c:v>42030.215759999999</c:v>
                </c:pt>
                <c:pt idx="8461">
                  <c:v>42030.217148999996</c:v>
                </c:pt>
                <c:pt idx="8462">
                  <c:v>42030.218538000001</c:v>
                </c:pt>
                <c:pt idx="8463">
                  <c:v>42030.219926999998</c:v>
                </c:pt>
                <c:pt idx="8464">
                  <c:v>42030.221316000003</c:v>
                </c:pt>
                <c:pt idx="8465">
                  <c:v>42030.222705</c:v>
                </c:pt>
                <c:pt idx="8466">
                  <c:v>42030.224093999997</c:v>
                </c:pt>
                <c:pt idx="8467">
                  <c:v>42030.225483000002</c:v>
                </c:pt>
                <c:pt idx="8468">
                  <c:v>42030.226871999999</c:v>
                </c:pt>
                <c:pt idx="8469">
                  <c:v>42030.228260000004</c:v>
                </c:pt>
                <c:pt idx="8470">
                  <c:v>42030.229649000001</c:v>
                </c:pt>
                <c:pt idx="8471">
                  <c:v>42030.231037999998</c:v>
                </c:pt>
                <c:pt idx="8472">
                  <c:v>42030.232427000003</c:v>
                </c:pt>
                <c:pt idx="8473">
                  <c:v>42030.233816</c:v>
                </c:pt>
                <c:pt idx="8474">
                  <c:v>42030.235204999997</c:v>
                </c:pt>
                <c:pt idx="8475">
                  <c:v>42030.236594000002</c:v>
                </c:pt>
                <c:pt idx="8476">
                  <c:v>42030.237982999999</c:v>
                </c:pt>
                <c:pt idx="8477">
                  <c:v>42030.239371999996</c:v>
                </c:pt>
                <c:pt idx="8478">
                  <c:v>42030.240761000001</c:v>
                </c:pt>
                <c:pt idx="8479">
                  <c:v>42030.242149999998</c:v>
                </c:pt>
                <c:pt idx="8480">
                  <c:v>42030.243539000003</c:v>
                </c:pt>
                <c:pt idx="8481">
                  <c:v>42030.244928</c:v>
                </c:pt>
                <c:pt idx="8482">
                  <c:v>42030.246316999997</c:v>
                </c:pt>
                <c:pt idx="8483">
                  <c:v>42030.247706000002</c:v>
                </c:pt>
                <c:pt idx="8484">
                  <c:v>42030.249094999999</c:v>
                </c:pt>
                <c:pt idx="8485">
                  <c:v>42030.250483999997</c:v>
                </c:pt>
                <c:pt idx="8486">
                  <c:v>42030.251873000001</c:v>
                </c:pt>
                <c:pt idx="8487">
                  <c:v>42030.253261999998</c:v>
                </c:pt>
                <c:pt idx="8488">
                  <c:v>42030.254651000003</c:v>
                </c:pt>
                <c:pt idx="8489">
                  <c:v>42030.256039</c:v>
                </c:pt>
                <c:pt idx="8490">
                  <c:v>42030.257427999997</c:v>
                </c:pt>
                <c:pt idx="8491">
                  <c:v>42030.258817000002</c:v>
                </c:pt>
                <c:pt idx="8492">
                  <c:v>42030.260205999999</c:v>
                </c:pt>
                <c:pt idx="8493">
                  <c:v>42030.261595000004</c:v>
                </c:pt>
                <c:pt idx="8494">
                  <c:v>42030.262984000001</c:v>
                </c:pt>
                <c:pt idx="8495">
                  <c:v>42030.264372999998</c:v>
                </c:pt>
                <c:pt idx="8496">
                  <c:v>42030.265762000003</c:v>
                </c:pt>
                <c:pt idx="8497">
                  <c:v>42030.267151</c:v>
                </c:pt>
                <c:pt idx="8498">
                  <c:v>42030.268539999997</c:v>
                </c:pt>
                <c:pt idx="8499">
                  <c:v>42030.269929000002</c:v>
                </c:pt>
                <c:pt idx="8500">
                  <c:v>42030.271317999999</c:v>
                </c:pt>
                <c:pt idx="8501">
                  <c:v>42030.272706999996</c:v>
                </c:pt>
                <c:pt idx="8502">
                  <c:v>42030.274096000001</c:v>
                </c:pt>
                <c:pt idx="8503">
                  <c:v>42030.275484999998</c:v>
                </c:pt>
                <c:pt idx="8504">
                  <c:v>42030.276874000003</c:v>
                </c:pt>
                <c:pt idx="8505">
                  <c:v>42030.278263</c:v>
                </c:pt>
                <c:pt idx="8506">
                  <c:v>42030.279651999997</c:v>
                </c:pt>
                <c:pt idx="8507">
                  <c:v>42030.281041000002</c:v>
                </c:pt>
                <c:pt idx="8508">
                  <c:v>42030.282428999999</c:v>
                </c:pt>
                <c:pt idx="8509">
                  <c:v>42030.283818000004</c:v>
                </c:pt>
                <c:pt idx="8510">
                  <c:v>42030.285207000001</c:v>
                </c:pt>
                <c:pt idx="8511">
                  <c:v>42030.286595999998</c:v>
                </c:pt>
                <c:pt idx="8512">
                  <c:v>42030.287985000003</c:v>
                </c:pt>
                <c:pt idx="8513">
                  <c:v>42030.289374</c:v>
                </c:pt>
                <c:pt idx="8514">
                  <c:v>42030.290762999997</c:v>
                </c:pt>
                <c:pt idx="8515">
                  <c:v>42030.292152000002</c:v>
                </c:pt>
                <c:pt idx="8516">
                  <c:v>42030.293540999999</c:v>
                </c:pt>
                <c:pt idx="8517">
                  <c:v>42030.294929999996</c:v>
                </c:pt>
                <c:pt idx="8518">
                  <c:v>42030.296319000001</c:v>
                </c:pt>
                <c:pt idx="8519">
                  <c:v>42030.297707999998</c:v>
                </c:pt>
                <c:pt idx="8520">
                  <c:v>42030.299097000003</c:v>
                </c:pt>
                <c:pt idx="8521">
                  <c:v>42030.300486</c:v>
                </c:pt>
                <c:pt idx="8522">
                  <c:v>42030.301874999997</c:v>
                </c:pt>
                <c:pt idx="8523">
                  <c:v>42030.303264000002</c:v>
                </c:pt>
                <c:pt idx="8524">
                  <c:v>42030.304652999999</c:v>
                </c:pt>
                <c:pt idx="8525">
                  <c:v>42030.306041999997</c:v>
                </c:pt>
                <c:pt idx="8526">
                  <c:v>42030.307431000001</c:v>
                </c:pt>
                <c:pt idx="8527">
                  <c:v>42030.308818999998</c:v>
                </c:pt>
                <c:pt idx="8528">
                  <c:v>42030.310208000003</c:v>
                </c:pt>
                <c:pt idx="8529">
                  <c:v>42030.311597</c:v>
                </c:pt>
                <c:pt idx="8530">
                  <c:v>42030.312985999997</c:v>
                </c:pt>
                <c:pt idx="8531">
                  <c:v>42030.314375000002</c:v>
                </c:pt>
                <c:pt idx="8532">
                  <c:v>42030.315763999999</c:v>
                </c:pt>
                <c:pt idx="8533">
                  <c:v>42030.317153000004</c:v>
                </c:pt>
                <c:pt idx="8534">
                  <c:v>42030.318542000001</c:v>
                </c:pt>
                <c:pt idx="8535">
                  <c:v>42030.319930999998</c:v>
                </c:pt>
                <c:pt idx="8536">
                  <c:v>42030.321320000003</c:v>
                </c:pt>
                <c:pt idx="8537">
                  <c:v>42030.322709</c:v>
                </c:pt>
                <c:pt idx="8538">
                  <c:v>42030.324097999997</c:v>
                </c:pt>
                <c:pt idx="8539">
                  <c:v>42030.325487000002</c:v>
                </c:pt>
                <c:pt idx="8540">
                  <c:v>42030.326875999999</c:v>
                </c:pt>
                <c:pt idx="8541">
                  <c:v>42030.328264999996</c:v>
                </c:pt>
                <c:pt idx="8542">
                  <c:v>42030.329654000001</c:v>
                </c:pt>
                <c:pt idx="8543">
                  <c:v>42030.331042999998</c:v>
                </c:pt>
                <c:pt idx="8544">
                  <c:v>42030.332432000003</c:v>
                </c:pt>
                <c:pt idx="8545">
                  <c:v>42030.333821</c:v>
                </c:pt>
                <c:pt idx="8546">
                  <c:v>42030.335209999997</c:v>
                </c:pt>
                <c:pt idx="8547">
                  <c:v>42030.336598000002</c:v>
                </c:pt>
                <c:pt idx="8548">
                  <c:v>42030.337986999999</c:v>
                </c:pt>
                <c:pt idx="8549">
                  <c:v>42030.339376000004</c:v>
                </c:pt>
                <c:pt idx="8550">
                  <c:v>42030.340765000001</c:v>
                </c:pt>
                <c:pt idx="8551">
                  <c:v>42030.342153999998</c:v>
                </c:pt>
                <c:pt idx="8552">
                  <c:v>42030.343543000003</c:v>
                </c:pt>
                <c:pt idx="8553">
                  <c:v>42030.344932</c:v>
                </c:pt>
                <c:pt idx="8554">
                  <c:v>42030.346320999997</c:v>
                </c:pt>
                <c:pt idx="8555">
                  <c:v>42030.347710000002</c:v>
                </c:pt>
                <c:pt idx="8556">
                  <c:v>42030.349098999999</c:v>
                </c:pt>
                <c:pt idx="8557">
                  <c:v>42030.350487999996</c:v>
                </c:pt>
                <c:pt idx="8558">
                  <c:v>42030.351877000001</c:v>
                </c:pt>
                <c:pt idx="8559">
                  <c:v>42030.353265999998</c:v>
                </c:pt>
                <c:pt idx="8560">
                  <c:v>42030.354655000003</c:v>
                </c:pt>
                <c:pt idx="8561">
                  <c:v>42030.356044</c:v>
                </c:pt>
                <c:pt idx="8562">
                  <c:v>42030.357432999997</c:v>
                </c:pt>
                <c:pt idx="8563">
                  <c:v>42030.358822000002</c:v>
                </c:pt>
                <c:pt idx="8564">
                  <c:v>42030.360210999999</c:v>
                </c:pt>
                <c:pt idx="8565">
                  <c:v>42030.361599000003</c:v>
                </c:pt>
                <c:pt idx="8566">
                  <c:v>42030.362988000001</c:v>
                </c:pt>
                <c:pt idx="8567">
                  <c:v>42030.364375999998</c:v>
                </c:pt>
                <c:pt idx="8568">
                  <c:v>42030.365765000002</c:v>
                </c:pt>
                <c:pt idx="8569">
                  <c:v>42030.367152999999</c:v>
                </c:pt>
                <c:pt idx="8570">
                  <c:v>42030.368541999997</c:v>
                </c:pt>
                <c:pt idx="8571">
                  <c:v>42030.369931000001</c:v>
                </c:pt>
                <c:pt idx="8572">
                  <c:v>42030.371319999998</c:v>
                </c:pt>
                <c:pt idx="8573">
                  <c:v>42030.372709000003</c:v>
                </c:pt>
                <c:pt idx="8574">
                  <c:v>42030.374097</c:v>
                </c:pt>
                <c:pt idx="8575">
                  <c:v>42030.375485999997</c:v>
                </c:pt>
                <c:pt idx="8576">
                  <c:v>42030.376875000002</c:v>
                </c:pt>
                <c:pt idx="8577">
                  <c:v>42030.378263999999</c:v>
                </c:pt>
                <c:pt idx="8578">
                  <c:v>42030.379653000004</c:v>
                </c:pt>
                <c:pt idx="8579">
                  <c:v>42030.381042000001</c:v>
                </c:pt>
                <c:pt idx="8580">
                  <c:v>42030.382430999998</c:v>
                </c:pt>
                <c:pt idx="8581">
                  <c:v>42030.383820000003</c:v>
                </c:pt>
                <c:pt idx="8582">
                  <c:v>42030.385209</c:v>
                </c:pt>
                <c:pt idx="8583">
                  <c:v>42030.386597999997</c:v>
                </c:pt>
                <c:pt idx="8584">
                  <c:v>42030.387987000002</c:v>
                </c:pt>
                <c:pt idx="8585">
                  <c:v>42030.389375999999</c:v>
                </c:pt>
                <c:pt idx="8586">
                  <c:v>42030.390764999996</c:v>
                </c:pt>
                <c:pt idx="8587">
                  <c:v>42030.392154000001</c:v>
                </c:pt>
                <c:pt idx="8588">
                  <c:v>42030.393542999998</c:v>
                </c:pt>
                <c:pt idx="8589">
                  <c:v>42030.394931000003</c:v>
                </c:pt>
                <c:pt idx="8590">
                  <c:v>42030.39632</c:v>
                </c:pt>
                <c:pt idx="8591">
                  <c:v>42030.397708999997</c:v>
                </c:pt>
                <c:pt idx="8592">
                  <c:v>42030.399098000002</c:v>
                </c:pt>
                <c:pt idx="8593">
                  <c:v>42030.400486999999</c:v>
                </c:pt>
                <c:pt idx="8594">
                  <c:v>42030.401876000004</c:v>
                </c:pt>
                <c:pt idx="8595">
                  <c:v>42030.403265000001</c:v>
                </c:pt>
                <c:pt idx="8596">
                  <c:v>42030.404653999998</c:v>
                </c:pt>
                <c:pt idx="8597">
                  <c:v>42030.406043000003</c:v>
                </c:pt>
                <c:pt idx="8598">
                  <c:v>42030.407432</c:v>
                </c:pt>
                <c:pt idx="8599">
                  <c:v>42030.408820999997</c:v>
                </c:pt>
                <c:pt idx="8600">
                  <c:v>42030.410210000002</c:v>
                </c:pt>
                <c:pt idx="8601">
                  <c:v>42030.411598999999</c:v>
                </c:pt>
                <c:pt idx="8602">
                  <c:v>42030.412987999996</c:v>
                </c:pt>
                <c:pt idx="8603">
                  <c:v>42030.414377000001</c:v>
                </c:pt>
                <c:pt idx="8604">
                  <c:v>42030.415765999998</c:v>
                </c:pt>
                <c:pt idx="8605">
                  <c:v>42030.417155000003</c:v>
                </c:pt>
                <c:pt idx="8606">
                  <c:v>42030.418544</c:v>
                </c:pt>
                <c:pt idx="8607">
                  <c:v>42030.419932999997</c:v>
                </c:pt>
                <c:pt idx="8608">
                  <c:v>42030.421322000002</c:v>
                </c:pt>
                <c:pt idx="8609">
                  <c:v>42030.422709999999</c:v>
                </c:pt>
                <c:pt idx="8610">
                  <c:v>42030.424099000003</c:v>
                </c:pt>
                <c:pt idx="8611">
                  <c:v>42030.425488000001</c:v>
                </c:pt>
                <c:pt idx="8612">
                  <c:v>42030.426876999998</c:v>
                </c:pt>
                <c:pt idx="8613">
                  <c:v>42030.428266000003</c:v>
                </c:pt>
                <c:pt idx="8614">
                  <c:v>42030.429655</c:v>
                </c:pt>
                <c:pt idx="8615">
                  <c:v>42030.431043999997</c:v>
                </c:pt>
                <c:pt idx="8616">
                  <c:v>42030.432433000002</c:v>
                </c:pt>
                <c:pt idx="8617">
                  <c:v>42030.433821999999</c:v>
                </c:pt>
                <c:pt idx="8618">
                  <c:v>42030.435211000004</c:v>
                </c:pt>
                <c:pt idx="8619">
                  <c:v>42030.436600000001</c:v>
                </c:pt>
                <c:pt idx="8620">
                  <c:v>42030.437988999998</c:v>
                </c:pt>
                <c:pt idx="8621">
                  <c:v>42030.439378000003</c:v>
                </c:pt>
                <c:pt idx="8622">
                  <c:v>42030.440767</c:v>
                </c:pt>
                <c:pt idx="8623">
                  <c:v>42030.442155999997</c:v>
                </c:pt>
                <c:pt idx="8624">
                  <c:v>42030.443545000002</c:v>
                </c:pt>
                <c:pt idx="8625">
                  <c:v>42030.444933999999</c:v>
                </c:pt>
                <c:pt idx="8626">
                  <c:v>42030.446322999996</c:v>
                </c:pt>
                <c:pt idx="8627">
                  <c:v>42030.447712000001</c:v>
                </c:pt>
                <c:pt idx="8628">
                  <c:v>42030.449099999998</c:v>
                </c:pt>
                <c:pt idx="8629">
                  <c:v>42030.450489000003</c:v>
                </c:pt>
                <c:pt idx="8630">
                  <c:v>42030.451878</c:v>
                </c:pt>
                <c:pt idx="8631">
                  <c:v>42030.453266999997</c:v>
                </c:pt>
                <c:pt idx="8632">
                  <c:v>42030.454656000002</c:v>
                </c:pt>
                <c:pt idx="8633">
                  <c:v>42030.456044999999</c:v>
                </c:pt>
                <c:pt idx="8634">
                  <c:v>42030.457434000004</c:v>
                </c:pt>
                <c:pt idx="8635">
                  <c:v>42030.458823000001</c:v>
                </c:pt>
                <c:pt idx="8636">
                  <c:v>42030.460211999998</c:v>
                </c:pt>
                <c:pt idx="8637">
                  <c:v>42030.461601000003</c:v>
                </c:pt>
                <c:pt idx="8638">
                  <c:v>42030.46299</c:v>
                </c:pt>
                <c:pt idx="8639">
                  <c:v>42030.464378999997</c:v>
                </c:pt>
                <c:pt idx="8640">
                  <c:v>42030.465768000002</c:v>
                </c:pt>
                <c:pt idx="8641">
                  <c:v>42030.467156999999</c:v>
                </c:pt>
                <c:pt idx="8642">
                  <c:v>42030.468545999996</c:v>
                </c:pt>
                <c:pt idx="8643">
                  <c:v>42030.469935000001</c:v>
                </c:pt>
                <c:pt idx="8644">
                  <c:v>42030.471323999998</c:v>
                </c:pt>
                <c:pt idx="8645">
                  <c:v>42030.472713000003</c:v>
                </c:pt>
                <c:pt idx="8646">
                  <c:v>42030.474102</c:v>
                </c:pt>
                <c:pt idx="8647">
                  <c:v>42030.475490999997</c:v>
                </c:pt>
                <c:pt idx="8648">
                  <c:v>42030.476879000002</c:v>
                </c:pt>
                <c:pt idx="8649">
                  <c:v>42030.478267999999</c:v>
                </c:pt>
                <c:pt idx="8650">
                  <c:v>42030.479657000003</c:v>
                </c:pt>
                <c:pt idx="8651">
                  <c:v>42030.481046000001</c:v>
                </c:pt>
                <c:pt idx="8652">
                  <c:v>42030.482434999998</c:v>
                </c:pt>
                <c:pt idx="8653">
                  <c:v>42030.483824000003</c:v>
                </c:pt>
                <c:pt idx="8654">
                  <c:v>42030.485213</c:v>
                </c:pt>
                <c:pt idx="8655">
                  <c:v>42030.486601999997</c:v>
                </c:pt>
                <c:pt idx="8656">
                  <c:v>42030.487991000002</c:v>
                </c:pt>
                <c:pt idx="8657">
                  <c:v>42030.489379999999</c:v>
                </c:pt>
                <c:pt idx="8658">
                  <c:v>42030.490768999996</c:v>
                </c:pt>
                <c:pt idx="8659">
                  <c:v>42030.492158000001</c:v>
                </c:pt>
                <c:pt idx="8660">
                  <c:v>42030.493546999998</c:v>
                </c:pt>
                <c:pt idx="8661">
                  <c:v>42030.494936000003</c:v>
                </c:pt>
                <c:pt idx="8662">
                  <c:v>42030.496325</c:v>
                </c:pt>
                <c:pt idx="8663">
                  <c:v>42030.497713999997</c:v>
                </c:pt>
                <c:pt idx="8664">
                  <c:v>42030.499103000002</c:v>
                </c:pt>
                <c:pt idx="8665">
                  <c:v>42030.500491999999</c:v>
                </c:pt>
                <c:pt idx="8666">
                  <c:v>42030.501880999997</c:v>
                </c:pt>
                <c:pt idx="8667">
                  <c:v>42030.503269000001</c:v>
                </c:pt>
                <c:pt idx="8668">
                  <c:v>42030.504657999998</c:v>
                </c:pt>
                <c:pt idx="8669">
                  <c:v>42030.506047000003</c:v>
                </c:pt>
                <c:pt idx="8670">
                  <c:v>42030.507436</c:v>
                </c:pt>
                <c:pt idx="8671">
                  <c:v>42030.508824999997</c:v>
                </c:pt>
                <c:pt idx="8672">
                  <c:v>42030.510214000002</c:v>
                </c:pt>
                <c:pt idx="8673">
                  <c:v>42030.511602999999</c:v>
                </c:pt>
                <c:pt idx="8674">
                  <c:v>42030.512992000004</c:v>
                </c:pt>
                <c:pt idx="8675">
                  <c:v>42030.514381000001</c:v>
                </c:pt>
                <c:pt idx="8676">
                  <c:v>42030.515769999998</c:v>
                </c:pt>
                <c:pt idx="8677">
                  <c:v>42030.517159000003</c:v>
                </c:pt>
                <c:pt idx="8678">
                  <c:v>42030.518548</c:v>
                </c:pt>
                <c:pt idx="8679">
                  <c:v>42030.519936999997</c:v>
                </c:pt>
                <c:pt idx="8680">
                  <c:v>42030.521326000002</c:v>
                </c:pt>
                <c:pt idx="8681">
                  <c:v>42030.522714999999</c:v>
                </c:pt>
                <c:pt idx="8682">
                  <c:v>42030.524103999996</c:v>
                </c:pt>
                <c:pt idx="8683">
                  <c:v>42030.525493000001</c:v>
                </c:pt>
                <c:pt idx="8684">
                  <c:v>42030.526881999998</c:v>
                </c:pt>
                <c:pt idx="8685">
                  <c:v>42030.528271000003</c:v>
                </c:pt>
                <c:pt idx="8686">
                  <c:v>42030.529659</c:v>
                </c:pt>
                <c:pt idx="8687">
                  <c:v>42030.531047999997</c:v>
                </c:pt>
                <c:pt idx="8688">
                  <c:v>42030.532437000002</c:v>
                </c:pt>
                <c:pt idx="8689">
                  <c:v>42030.533825999999</c:v>
                </c:pt>
                <c:pt idx="8690">
                  <c:v>42030.535215000004</c:v>
                </c:pt>
                <c:pt idx="8691">
                  <c:v>42030.536604000001</c:v>
                </c:pt>
                <c:pt idx="8692">
                  <c:v>42030.537992999998</c:v>
                </c:pt>
                <c:pt idx="8693">
                  <c:v>42030.539382000003</c:v>
                </c:pt>
                <c:pt idx="8694">
                  <c:v>42030.540771</c:v>
                </c:pt>
                <c:pt idx="8695">
                  <c:v>42030.542159999997</c:v>
                </c:pt>
                <c:pt idx="8696">
                  <c:v>42030.543549000002</c:v>
                </c:pt>
                <c:pt idx="8697">
                  <c:v>42030.544937999999</c:v>
                </c:pt>
                <c:pt idx="8698">
                  <c:v>42030.546326999996</c:v>
                </c:pt>
                <c:pt idx="8699">
                  <c:v>42030.547716000001</c:v>
                </c:pt>
                <c:pt idx="8700">
                  <c:v>42030.549104999998</c:v>
                </c:pt>
                <c:pt idx="8701">
                  <c:v>42030.550494000003</c:v>
                </c:pt>
                <c:pt idx="8702">
                  <c:v>42030.551882</c:v>
                </c:pt>
                <c:pt idx="8703">
                  <c:v>42030.553270999997</c:v>
                </c:pt>
                <c:pt idx="8704">
                  <c:v>42030.554659000001</c:v>
                </c:pt>
                <c:pt idx="8705">
                  <c:v>42030.556047999999</c:v>
                </c:pt>
                <c:pt idx="8706">
                  <c:v>42030.557436000003</c:v>
                </c:pt>
                <c:pt idx="8707">
                  <c:v>42030.558825</c:v>
                </c:pt>
                <c:pt idx="8708">
                  <c:v>42030.560213999997</c:v>
                </c:pt>
                <c:pt idx="8709">
                  <c:v>42030.561603000002</c:v>
                </c:pt>
                <c:pt idx="8710">
                  <c:v>42030.562991999999</c:v>
                </c:pt>
                <c:pt idx="8711">
                  <c:v>42030.564380000003</c:v>
                </c:pt>
                <c:pt idx="8712">
                  <c:v>42030.565769000001</c:v>
                </c:pt>
                <c:pt idx="8713">
                  <c:v>42030.567157999998</c:v>
                </c:pt>
                <c:pt idx="8714">
                  <c:v>42030.568547000003</c:v>
                </c:pt>
                <c:pt idx="8715">
                  <c:v>42030.569936</c:v>
                </c:pt>
                <c:pt idx="8716">
                  <c:v>42030.571324999997</c:v>
                </c:pt>
                <c:pt idx="8717">
                  <c:v>42030.572714000002</c:v>
                </c:pt>
                <c:pt idx="8718">
                  <c:v>42030.574102999999</c:v>
                </c:pt>
                <c:pt idx="8719">
                  <c:v>42030.575492000004</c:v>
                </c:pt>
                <c:pt idx="8720">
                  <c:v>42030.576881000001</c:v>
                </c:pt>
                <c:pt idx="8721">
                  <c:v>42030.578269999998</c:v>
                </c:pt>
                <c:pt idx="8722">
                  <c:v>42030.579659000003</c:v>
                </c:pt>
                <c:pt idx="8723">
                  <c:v>42030.581048</c:v>
                </c:pt>
                <c:pt idx="8724">
                  <c:v>42030.582436999997</c:v>
                </c:pt>
                <c:pt idx="8725">
                  <c:v>42030.583826000002</c:v>
                </c:pt>
                <c:pt idx="8726">
                  <c:v>42030.585214999999</c:v>
                </c:pt>
                <c:pt idx="8727">
                  <c:v>42030.586603999996</c:v>
                </c:pt>
                <c:pt idx="8728">
                  <c:v>42030.587993000001</c:v>
                </c:pt>
                <c:pt idx="8729">
                  <c:v>42030.589381999998</c:v>
                </c:pt>
                <c:pt idx="8730">
                  <c:v>42030.590770000003</c:v>
                </c:pt>
                <c:pt idx="8731">
                  <c:v>42030.592159</c:v>
                </c:pt>
                <c:pt idx="8732">
                  <c:v>42030.593547999997</c:v>
                </c:pt>
                <c:pt idx="8733">
                  <c:v>42030.594937000002</c:v>
                </c:pt>
                <c:pt idx="8734">
                  <c:v>42030.596325999999</c:v>
                </c:pt>
                <c:pt idx="8735">
                  <c:v>42030.597715000004</c:v>
                </c:pt>
                <c:pt idx="8736">
                  <c:v>42030.599104000001</c:v>
                </c:pt>
                <c:pt idx="8737">
                  <c:v>42030.600492999998</c:v>
                </c:pt>
                <c:pt idx="8738">
                  <c:v>42030.601882000003</c:v>
                </c:pt>
                <c:pt idx="8739">
                  <c:v>42030.603271</c:v>
                </c:pt>
                <c:pt idx="8740">
                  <c:v>42030.604659999997</c:v>
                </c:pt>
                <c:pt idx="8741">
                  <c:v>42030.606049000002</c:v>
                </c:pt>
                <c:pt idx="8742">
                  <c:v>42030.607437999999</c:v>
                </c:pt>
                <c:pt idx="8743">
                  <c:v>42030.608826999996</c:v>
                </c:pt>
                <c:pt idx="8744">
                  <c:v>42030.610216000001</c:v>
                </c:pt>
                <c:pt idx="8745">
                  <c:v>42030.611604999998</c:v>
                </c:pt>
                <c:pt idx="8746">
                  <c:v>42030.612994000003</c:v>
                </c:pt>
                <c:pt idx="8747">
                  <c:v>42030.614383</c:v>
                </c:pt>
                <c:pt idx="8748">
                  <c:v>42030.615771999997</c:v>
                </c:pt>
                <c:pt idx="8749">
                  <c:v>42030.617160000002</c:v>
                </c:pt>
                <c:pt idx="8750">
                  <c:v>42030.618548999999</c:v>
                </c:pt>
                <c:pt idx="8751">
                  <c:v>42030.619938000003</c:v>
                </c:pt>
                <c:pt idx="8752">
                  <c:v>42030.621327000001</c:v>
                </c:pt>
                <c:pt idx="8753">
                  <c:v>42030.622715999998</c:v>
                </c:pt>
                <c:pt idx="8754">
                  <c:v>42030.624105000003</c:v>
                </c:pt>
                <c:pt idx="8755">
                  <c:v>42030.625494</c:v>
                </c:pt>
                <c:pt idx="8756">
                  <c:v>42030.626882999997</c:v>
                </c:pt>
                <c:pt idx="8757">
                  <c:v>42030.628272000002</c:v>
                </c:pt>
                <c:pt idx="8758">
                  <c:v>42030.629660999999</c:v>
                </c:pt>
                <c:pt idx="8759">
                  <c:v>42030.631050000004</c:v>
                </c:pt>
                <c:pt idx="8760">
                  <c:v>42030.632439000001</c:v>
                </c:pt>
                <c:pt idx="8761">
                  <c:v>42030.633827999998</c:v>
                </c:pt>
                <c:pt idx="8762">
                  <c:v>42030.635217000003</c:v>
                </c:pt>
                <c:pt idx="8763">
                  <c:v>42030.636606</c:v>
                </c:pt>
                <c:pt idx="8764">
                  <c:v>42030.637994999997</c:v>
                </c:pt>
                <c:pt idx="8765">
                  <c:v>42030.639384000002</c:v>
                </c:pt>
                <c:pt idx="8766">
                  <c:v>42030.640772999999</c:v>
                </c:pt>
                <c:pt idx="8767">
                  <c:v>42030.642161999996</c:v>
                </c:pt>
                <c:pt idx="8768">
                  <c:v>42030.643550000001</c:v>
                </c:pt>
                <c:pt idx="8769">
                  <c:v>42030.644938999998</c:v>
                </c:pt>
                <c:pt idx="8770">
                  <c:v>42030.646328000003</c:v>
                </c:pt>
                <c:pt idx="8771">
                  <c:v>42030.647717</c:v>
                </c:pt>
                <c:pt idx="8772">
                  <c:v>42030.649105999997</c:v>
                </c:pt>
                <c:pt idx="8773">
                  <c:v>42030.650495000002</c:v>
                </c:pt>
                <c:pt idx="8774">
                  <c:v>42030.651883999999</c:v>
                </c:pt>
                <c:pt idx="8775">
                  <c:v>42030.653273000004</c:v>
                </c:pt>
                <c:pt idx="8776">
                  <c:v>42030.654662000001</c:v>
                </c:pt>
                <c:pt idx="8777">
                  <c:v>42030.656050999998</c:v>
                </c:pt>
                <c:pt idx="8778">
                  <c:v>42030.657440000003</c:v>
                </c:pt>
                <c:pt idx="8779">
                  <c:v>42030.658829</c:v>
                </c:pt>
                <c:pt idx="8780">
                  <c:v>42030.660217999997</c:v>
                </c:pt>
                <c:pt idx="8781">
                  <c:v>42030.661607000002</c:v>
                </c:pt>
                <c:pt idx="8782">
                  <c:v>42030.662995999999</c:v>
                </c:pt>
                <c:pt idx="8783">
                  <c:v>42030.664384999996</c:v>
                </c:pt>
                <c:pt idx="8784">
                  <c:v>42030.665774000001</c:v>
                </c:pt>
                <c:pt idx="8785">
                  <c:v>42030.667162999998</c:v>
                </c:pt>
                <c:pt idx="8786">
                  <c:v>42030.668552000003</c:v>
                </c:pt>
                <c:pt idx="8787">
                  <c:v>42030.669941</c:v>
                </c:pt>
                <c:pt idx="8788">
                  <c:v>42030.671328999997</c:v>
                </c:pt>
                <c:pt idx="8789">
                  <c:v>42030.672718000002</c:v>
                </c:pt>
                <c:pt idx="8790">
                  <c:v>42030.674106999999</c:v>
                </c:pt>
                <c:pt idx="8791">
                  <c:v>42030.675496000003</c:v>
                </c:pt>
                <c:pt idx="8792">
                  <c:v>42030.676885000001</c:v>
                </c:pt>
                <c:pt idx="8793">
                  <c:v>42030.678273999998</c:v>
                </c:pt>
                <c:pt idx="8794">
                  <c:v>42030.679663000003</c:v>
                </c:pt>
                <c:pt idx="8795">
                  <c:v>42030.681052</c:v>
                </c:pt>
                <c:pt idx="8796">
                  <c:v>42030.682440999997</c:v>
                </c:pt>
                <c:pt idx="8797">
                  <c:v>42030.683830000002</c:v>
                </c:pt>
                <c:pt idx="8798">
                  <c:v>42030.685218999999</c:v>
                </c:pt>
                <c:pt idx="8799">
                  <c:v>42030.686608000004</c:v>
                </c:pt>
                <c:pt idx="8800">
                  <c:v>42030.687997000001</c:v>
                </c:pt>
                <c:pt idx="8801">
                  <c:v>42030.689385999998</c:v>
                </c:pt>
                <c:pt idx="8802">
                  <c:v>42030.690775000003</c:v>
                </c:pt>
                <c:pt idx="8803">
                  <c:v>42030.692164</c:v>
                </c:pt>
                <c:pt idx="8804">
                  <c:v>42030.693552999997</c:v>
                </c:pt>
                <c:pt idx="8805">
                  <c:v>42030.694942000002</c:v>
                </c:pt>
                <c:pt idx="8806">
                  <c:v>42030.696330999999</c:v>
                </c:pt>
                <c:pt idx="8807">
                  <c:v>42030.697719000003</c:v>
                </c:pt>
                <c:pt idx="8808">
                  <c:v>42030.699108000001</c:v>
                </c:pt>
                <c:pt idx="8809">
                  <c:v>42030.700496999998</c:v>
                </c:pt>
                <c:pt idx="8810">
                  <c:v>42030.701886000003</c:v>
                </c:pt>
                <c:pt idx="8811">
                  <c:v>42030.703275</c:v>
                </c:pt>
                <c:pt idx="8812">
                  <c:v>42030.704663999997</c:v>
                </c:pt>
                <c:pt idx="8813">
                  <c:v>42030.706053000002</c:v>
                </c:pt>
                <c:pt idx="8814">
                  <c:v>42030.707441999999</c:v>
                </c:pt>
                <c:pt idx="8815">
                  <c:v>42030.708831000004</c:v>
                </c:pt>
                <c:pt idx="8816">
                  <c:v>42030.710220000001</c:v>
                </c:pt>
                <c:pt idx="8817">
                  <c:v>42030.711608999998</c:v>
                </c:pt>
                <c:pt idx="8818">
                  <c:v>42030.712998000003</c:v>
                </c:pt>
                <c:pt idx="8819">
                  <c:v>42030.714387</c:v>
                </c:pt>
                <c:pt idx="8820">
                  <c:v>42030.715775999997</c:v>
                </c:pt>
                <c:pt idx="8821">
                  <c:v>42030.717165000002</c:v>
                </c:pt>
                <c:pt idx="8822">
                  <c:v>42030.718553999999</c:v>
                </c:pt>
                <c:pt idx="8823">
                  <c:v>42030.719942999996</c:v>
                </c:pt>
                <c:pt idx="8824">
                  <c:v>42030.721332000001</c:v>
                </c:pt>
                <c:pt idx="8825">
                  <c:v>42030.722720999998</c:v>
                </c:pt>
                <c:pt idx="8826">
                  <c:v>42030.724109000002</c:v>
                </c:pt>
                <c:pt idx="8827">
                  <c:v>42030.725498</c:v>
                </c:pt>
                <c:pt idx="8828">
                  <c:v>42030.726886999997</c:v>
                </c:pt>
                <c:pt idx="8829">
                  <c:v>42030.728276000002</c:v>
                </c:pt>
                <c:pt idx="8830">
                  <c:v>42030.729664999999</c:v>
                </c:pt>
                <c:pt idx="8831">
                  <c:v>42030.731054000003</c:v>
                </c:pt>
                <c:pt idx="8832">
                  <c:v>42030.732443000001</c:v>
                </c:pt>
                <c:pt idx="8833">
                  <c:v>42030.733831999998</c:v>
                </c:pt>
                <c:pt idx="8834">
                  <c:v>42030.735221000003</c:v>
                </c:pt>
                <c:pt idx="8835">
                  <c:v>42030.73661</c:v>
                </c:pt>
                <c:pt idx="8836">
                  <c:v>42030.737998999997</c:v>
                </c:pt>
                <c:pt idx="8837">
                  <c:v>42030.739388000002</c:v>
                </c:pt>
                <c:pt idx="8838">
                  <c:v>42030.740776999999</c:v>
                </c:pt>
                <c:pt idx="8839">
                  <c:v>42030.742165000003</c:v>
                </c:pt>
                <c:pt idx="8840">
                  <c:v>42030.743554000001</c:v>
                </c:pt>
                <c:pt idx="8841">
                  <c:v>42030.744942999998</c:v>
                </c:pt>
                <c:pt idx="8842">
                  <c:v>42030.746331000002</c:v>
                </c:pt>
                <c:pt idx="8843">
                  <c:v>42030.747719999999</c:v>
                </c:pt>
                <c:pt idx="8844">
                  <c:v>42030.749108999997</c:v>
                </c:pt>
                <c:pt idx="8845">
                  <c:v>42030.750498000001</c:v>
                </c:pt>
                <c:pt idx="8846">
                  <c:v>42030.751886999999</c:v>
                </c:pt>
                <c:pt idx="8847">
                  <c:v>42030.753276000003</c:v>
                </c:pt>
                <c:pt idx="8848">
                  <c:v>42030.754665</c:v>
                </c:pt>
                <c:pt idx="8849">
                  <c:v>42030.756053999998</c:v>
                </c:pt>
                <c:pt idx="8850">
                  <c:v>42030.757443000002</c:v>
                </c:pt>
                <c:pt idx="8851">
                  <c:v>42030.758830999999</c:v>
                </c:pt>
                <c:pt idx="8852">
                  <c:v>42030.760219999996</c:v>
                </c:pt>
                <c:pt idx="8853">
                  <c:v>42030.761609000001</c:v>
                </c:pt>
                <c:pt idx="8854">
                  <c:v>42030.762997999998</c:v>
                </c:pt>
                <c:pt idx="8855">
                  <c:v>42030.764387000003</c:v>
                </c:pt>
                <c:pt idx="8856">
                  <c:v>42030.765776</c:v>
                </c:pt>
                <c:pt idx="8857">
                  <c:v>42030.767164999997</c:v>
                </c:pt>
                <c:pt idx="8858">
                  <c:v>42030.768554000002</c:v>
                </c:pt>
                <c:pt idx="8859">
                  <c:v>42030.769942999999</c:v>
                </c:pt>
                <c:pt idx="8860">
                  <c:v>42030.771331999997</c:v>
                </c:pt>
                <c:pt idx="8861">
                  <c:v>42030.772721000001</c:v>
                </c:pt>
                <c:pt idx="8862">
                  <c:v>42030.774109999998</c:v>
                </c:pt>
                <c:pt idx="8863">
                  <c:v>42030.775499000003</c:v>
                </c:pt>
                <c:pt idx="8864">
                  <c:v>42030.776888</c:v>
                </c:pt>
                <c:pt idx="8865">
                  <c:v>42030.778276999998</c:v>
                </c:pt>
                <c:pt idx="8866">
                  <c:v>42030.779666000002</c:v>
                </c:pt>
                <c:pt idx="8867">
                  <c:v>42030.781054999999</c:v>
                </c:pt>
                <c:pt idx="8868">
                  <c:v>42030.782443999997</c:v>
                </c:pt>
                <c:pt idx="8869">
                  <c:v>42030.783833000001</c:v>
                </c:pt>
                <c:pt idx="8870">
                  <c:v>42030.785220999998</c:v>
                </c:pt>
                <c:pt idx="8871">
                  <c:v>42030.786610000003</c:v>
                </c:pt>
                <c:pt idx="8872">
                  <c:v>42030.787999</c:v>
                </c:pt>
                <c:pt idx="8873">
                  <c:v>42030.789387999997</c:v>
                </c:pt>
                <c:pt idx="8874">
                  <c:v>42030.790777000002</c:v>
                </c:pt>
                <c:pt idx="8875">
                  <c:v>42030.792165999999</c:v>
                </c:pt>
                <c:pt idx="8876">
                  <c:v>42030.793554999997</c:v>
                </c:pt>
                <c:pt idx="8877">
                  <c:v>42030.794944000001</c:v>
                </c:pt>
                <c:pt idx="8878">
                  <c:v>42030.796332999998</c:v>
                </c:pt>
                <c:pt idx="8879">
                  <c:v>42030.797722000003</c:v>
                </c:pt>
                <c:pt idx="8880">
                  <c:v>42030.799111</c:v>
                </c:pt>
                <c:pt idx="8881">
                  <c:v>42030.800499999998</c:v>
                </c:pt>
                <c:pt idx="8882">
                  <c:v>42030.801889000002</c:v>
                </c:pt>
                <c:pt idx="8883">
                  <c:v>42030.803277999999</c:v>
                </c:pt>
                <c:pt idx="8884">
                  <c:v>42030.804666999997</c:v>
                </c:pt>
                <c:pt idx="8885">
                  <c:v>42030.806056000001</c:v>
                </c:pt>
                <c:pt idx="8886">
                  <c:v>42030.807444999999</c:v>
                </c:pt>
                <c:pt idx="8887">
                  <c:v>42030.808834000003</c:v>
                </c:pt>
                <c:pt idx="8888">
                  <c:v>42030.810223</c:v>
                </c:pt>
                <c:pt idx="8889">
                  <c:v>42030.811610999997</c:v>
                </c:pt>
                <c:pt idx="8890">
                  <c:v>42030.813000000002</c:v>
                </c:pt>
                <c:pt idx="8891">
                  <c:v>42030.814388999999</c:v>
                </c:pt>
                <c:pt idx="8892">
                  <c:v>42030.815777999996</c:v>
                </c:pt>
                <c:pt idx="8893">
                  <c:v>42030.817167000001</c:v>
                </c:pt>
                <c:pt idx="8894">
                  <c:v>42030.818555999998</c:v>
                </c:pt>
                <c:pt idx="8895">
                  <c:v>42030.819945000003</c:v>
                </c:pt>
                <c:pt idx="8896">
                  <c:v>42030.821334</c:v>
                </c:pt>
                <c:pt idx="8897">
                  <c:v>42030.822722999997</c:v>
                </c:pt>
                <c:pt idx="8898">
                  <c:v>42030.824112000002</c:v>
                </c:pt>
                <c:pt idx="8899">
                  <c:v>42030.825500999999</c:v>
                </c:pt>
                <c:pt idx="8900">
                  <c:v>42030.826889999997</c:v>
                </c:pt>
                <c:pt idx="8901">
                  <c:v>42030.828279000001</c:v>
                </c:pt>
                <c:pt idx="8902">
                  <c:v>42030.829667999998</c:v>
                </c:pt>
                <c:pt idx="8903">
                  <c:v>42030.831057000003</c:v>
                </c:pt>
                <c:pt idx="8904">
                  <c:v>42030.832446</c:v>
                </c:pt>
                <c:pt idx="8905">
                  <c:v>42030.833834999998</c:v>
                </c:pt>
                <c:pt idx="8906">
                  <c:v>42030.835224000002</c:v>
                </c:pt>
                <c:pt idx="8907">
                  <c:v>42030.836612999999</c:v>
                </c:pt>
                <c:pt idx="8908">
                  <c:v>42030.838001999997</c:v>
                </c:pt>
                <c:pt idx="8909">
                  <c:v>42030.839390000001</c:v>
                </c:pt>
                <c:pt idx="8910">
                  <c:v>42030.840778999998</c:v>
                </c:pt>
                <c:pt idx="8911">
                  <c:v>42030.842168000003</c:v>
                </c:pt>
                <c:pt idx="8912">
                  <c:v>42030.843557</c:v>
                </c:pt>
                <c:pt idx="8913">
                  <c:v>42030.844945999997</c:v>
                </c:pt>
                <c:pt idx="8914">
                  <c:v>42030.846335000002</c:v>
                </c:pt>
                <c:pt idx="8915">
                  <c:v>42030.847723999999</c:v>
                </c:pt>
                <c:pt idx="8916">
                  <c:v>42030.849112999997</c:v>
                </c:pt>
                <c:pt idx="8917">
                  <c:v>42030.850502000001</c:v>
                </c:pt>
                <c:pt idx="8918">
                  <c:v>42030.851890999998</c:v>
                </c:pt>
                <c:pt idx="8919">
                  <c:v>42030.853280000003</c:v>
                </c:pt>
                <c:pt idx="8920">
                  <c:v>42030.854669</c:v>
                </c:pt>
                <c:pt idx="8921">
                  <c:v>42030.856057999998</c:v>
                </c:pt>
                <c:pt idx="8922">
                  <c:v>42030.857447000002</c:v>
                </c:pt>
                <c:pt idx="8923">
                  <c:v>42030.858835999999</c:v>
                </c:pt>
                <c:pt idx="8924">
                  <c:v>42030.860224999997</c:v>
                </c:pt>
                <c:pt idx="8925">
                  <c:v>42030.861614000001</c:v>
                </c:pt>
                <c:pt idx="8926">
                  <c:v>42030.863002999999</c:v>
                </c:pt>
                <c:pt idx="8927">
                  <c:v>42030.864392000003</c:v>
                </c:pt>
                <c:pt idx="8928">
                  <c:v>42030.86578</c:v>
                </c:pt>
                <c:pt idx="8929">
                  <c:v>42030.867168999997</c:v>
                </c:pt>
                <c:pt idx="8930">
                  <c:v>42030.868558000002</c:v>
                </c:pt>
                <c:pt idx="8931">
                  <c:v>42030.869946999999</c:v>
                </c:pt>
                <c:pt idx="8932">
                  <c:v>42030.871335999997</c:v>
                </c:pt>
                <c:pt idx="8933">
                  <c:v>42030.872725000001</c:v>
                </c:pt>
                <c:pt idx="8934">
                  <c:v>42030.874113999998</c:v>
                </c:pt>
                <c:pt idx="8935">
                  <c:v>42030.875503000003</c:v>
                </c:pt>
                <c:pt idx="8936">
                  <c:v>42030.876892</c:v>
                </c:pt>
                <c:pt idx="8937">
                  <c:v>42030.878280999998</c:v>
                </c:pt>
                <c:pt idx="8938">
                  <c:v>42030.879670000002</c:v>
                </c:pt>
                <c:pt idx="8939">
                  <c:v>42030.881058999999</c:v>
                </c:pt>
                <c:pt idx="8940">
                  <c:v>42030.882447999997</c:v>
                </c:pt>
                <c:pt idx="8941">
                  <c:v>42030.883837000001</c:v>
                </c:pt>
                <c:pt idx="8942">
                  <c:v>42030.885225999999</c:v>
                </c:pt>
                <c:pt idx="8943">
                  <c:v>42030.886615000003</c:v>
                </c:pt>
                <c:pt idx="8944">
                  <c:v>42030.888004</c:v>
                </c:pt>
                <c:pt idx="8945">
                  <c:v>42030.889392999998</c:v>
                </c:pt>
                <c:pt idx="8946">
                  <c:v>42030.890782000002</c:v>
                </c:pt>
                <c:pt idx="8947">
                  <c:v>42030.892169999999</c:v>
                </c:pt>
                <c:pt idx="8948">
                  <c:v>42030.893558999996</c:v>
                </c:pt>
                <c:pt idx="8949">
                  <c:v>42030.894948000001</c:v>
                </c:pt>
                <c:pt idx="8950">
                  <c:v>42030.896336999998</c:v>
                </c:pt>
                <c:pt idx="8951">
                  <c:v>42030.897726000003</c:v>
                </c:pt>
                <c:pt idx="8952">
                  <c:v>42030.899115</c:v>
                </c:pt>
                <c:pt idx="8953">
                  <c:v>42030.900503999997</c:v>
                </c:pt>
                <c:pt idx="8954">
                  <c:v>42030.901893000002</c:v>
                </c:pt>
                <c:pt idx="8955">
                  <c:v>42030.903281999999</c:v>
                </c:pt>
                <c:pt idx="8956">
                  <c:v>42030.904670999997</c:v>
                </c:pt>
                <c:pt idx="8957">
                  <c:v>42030.906060000001</c:v>
                </c:pt>
                <c:pt idx="8958">
                  <c:v>42030.907448999998</c:v>
                </c:pt>
                <c:pt idx="8959">
                  <c:v>42030.908838000003</c:v>
                </c:pt>
                <c:pt idx="8960">
                  <c:v>42030.910227</c:v>
                </c:pt>
                <c:pt idx="8961">
                  <c:v>42030.911615999998</c:v>
                </c:pt>
                <c:pt idx="8962">
                  <c:v>42030.913005000002</c:v>
                </c:pt>
                <c:pt idx="8963">
                  <c:v>42030.914393999999</c:v>
                </c:pt>
                <c:pt idx="8964">
                  <c:v>42030.915782999997</c:v>
                </c:pt>
                <c:pt idx="8965">
                  <c:v>42030.917172000001</c:v>
                </c:pt>
                <c:pt idx="8966">
                  <c:v>42030.918560999999</c:v>
                </c:pt>
                <c:pt idx="8967">
                  <c:v>42030.919949000003</c:v>
                </c:pt>
                <c:pt idx="8968">
                  <c:v>42030.921338</c:v>
                </c:pt>
                <c:pt idx="8969">
                  <c:v>42030.922726999997</c:v>
                </c:pt>
                <c:pt idx="8970">
                  <c:v>42030.924116000002</c:v>
                </c:pt>
                <c:pt idx="8971">
                  <c:v>42030.925504999999</c:v>
                </c:pt>
                <c:pt idx="8972">
                  <c:v>42030.926893999997</c:v>
                </c:pt>
                <c:pt idx="8973">
                  <c:v>42030.928283000001</c:v>
                </c:pt>
                <c:pt idx="8974">
                  <c:v>42030.929671999998</c:v>
                </c:pt>
                <c:pt idx="8975">
                  <c:v>42030.931061000003</c:v>
                </c:pt>
                <c:pt idx="8976">
                  <c:v>42030.93245</c:v>
                </c:pt>
                <c:pt idx="8977">
                  <c:v>42030.933838999998</c:v>
                </c:pt>
                <c:pt idx="8978">
                  <c:v>42030.935228000002</c:v>
                </c:pt>
                <c:pt idx="8979">
                  <c:v>42030.936616999999</c:v>
                </c:pt>
                <c:pt idx="8980">
                  <c:v>42030.938005999997</c:v>
                </c:pt>
                <c:pt idx="8981">
                  <c:v>42030.939395000001</c:v>
                </c:pt>
                <c:pt idx="8982">
                  <c:v>42030.940783999999</c:v>
                </c:pt>
                <c:pt idx="8983">
                  <c:v>42030.942173000003</c:v>
                </c:pt>
                <c:pt idx="8984">
                  <c:v>42030.943562</c:v>
                </c:pt>
                <c:pt idx="8985">
                  <c:v>42030.944950999998</c:v>
                </c:pt>
                <c:pt idx="8986">
                  <c:v>42030.946339000002</c:v>
                </c:pt>
                <c:pt idx="8987">
                  <c:v>42030.947727999999</c:v>
                </c:pt>
                <c:pt idx="8988">
                  <c:v>42030.949116999996</c:v>
                </c:pt>
                <c:pt idx="8989">
                  <c:v>42030.950506000001</c:v>
                </c:pt>
                <c:pt idx="8990">
                  <c:v>42030.951894999998</c:v>
                </c:pt>
                <c:pt idx="8991">
                  <c:v>42030.953284000003</c:v>
                </c:pt>
                <c:pt idx="8992">
                  <c:v>42030.954673</c:v>
                </c:pt>
                <c:pt idx="8993">
                  <c:v>42030.956061999997</c:v>
                </c:pt>
                <c:pt idx="8994">
                  <c:v>42030.957451000002</c:v>
                </c:pt>
                <c:pt idx="8995">
                  <c:v>42030.958839999999</c:v>
                </c:pt>
                <c:pt idx="8996">
                  <c:v>42030.960228999997</c:v>
                </c:pt>
                <c:pt idx="8997">
                  <c:v>42030.961618000001</c:v>
                </c:pt>
                <c:pt idx="8998">
                  <c:v>42030.963006999998</c:v>
                </c:pt>
                <c:pt idx="8999">
                  <c:v>42030.964396000003</c:v>
                </c:pt>
                <c:pt idx="9000">
                  <c:v>42030.965785</c:v>
                </c:pt>
                <c:pt idx="9001">
                  <c:v>42030.967173999998</c:v>
                </c:pt>
                <c:pt idx="9002">
                  <c:v>42030.968563000002</c:v>
                </c:pt>
                <c:pt idx="9003">
                  <c:v>42030.969951999999</c:v>
                </c:pt>
                <c:pt idx="9004">
                  <c:v>42030.971340999997</c:v>
                </c:pt>
                <c:pt idx="9005">
                  <c:v>42030.972730000001</c:v>
                </c:pt>
                <c:pt idx="9006">
                  <c:v>42030.974117999998</c:v>
                </c:pt>
                <c:pt idx="9007">
                  <c:v>42030.975507000003</c:v>
                </c:pt>
                <c:pt idx="9008">
                  <c:v>42030.976896</c:v>
                </c:pt>
                <c:pt idx="9009">
                  <c:v>42030.978284999997</c:v>
                </c:pt>
                <c:pt idx="9010">
                  <c:v>42030.979674000002</c:v>
                </c:pt>
                <c:pt idx="9011">
                  <c:v>42030.981062999999</c:v>
                </c:pt>
                <c:pt idx="9012">
                  <c:v>42030.982451999997</c:v>
                </c:pt>
                <c:pt idx="9013">
                  <c:v>42030.983841000001</c:v>
                </c:pt>
                <c:pt idx="9014">
                  <c:v>42030.985229999998</c:v>
                </c:pt>
                <c:pt idx="9015">
                  <c:v>42030.986619000003</c:v>
                </c:pt>
                <c:pt idx="9016">
                  <c:v>42030.988008</c:v>
                </c:pt>
                <c:pt idx="9017">
                  <c:v>42030.989396999998</c:v>
                </c:pt>
                <c:pt idx="9018">
                  <c:v>42030.990786000002</c:v>
                </c:pt>
                <c:pt idx="9019">
                  <c:v>42030.992174999999</c:v>
                </c:pt>
                <c:pt idx="9020">
                  <c:v>42030.993563999997</c:v>
                </c:pt>
                <c:pt idx="9021">
                  <c:v>42030.994953000001</c:v>
                </c:pt>
                <c:pt idx="9022">
                  <c:v>42030.996341999999</c:v>
                </c:pt>
                <c:pt idx="9023">
                  <c:v>42030.997731000003</c:v>
                </c:pt>
                <c:pt idx="9024">
                  <c:v>42030.99912</c:v>
                </c:pt>
                <c:pt idx="9025">
                  <c:v>42031.000508999998</c:v>
                </c:pt>
                <c:pt idx="9026">
                  <c:v>42031.001897000002</c:v>
                </c:pt>
                <c:pt idx="9027">
                  <c:v>42031.003285999999</c:v>
                </c:pt>
                <c:pt idx="9028">
                  <c:v>42031.004674999996</c:v>
                </c:pt>
                <c:pt idx="9029">
                  <c:v>42031.006064000001</c:v>
                </c:pt>
                <c:pt idx="9030">
                  <c:v>42031.007452999998</c:v>
                </c:pt>
                <c:pt idx="9031">
                  <c:v>42031.008842000003</c:v>
                </c:pt>
                <c:pt idx="9032">
                  <c:v>42031.010231</c:v>
                </c:pt>
                <c:pt idx="9033">
                  <c:v>42031.011619999997</c:v>
                </c:pt>
                <c:pt idx="9034">
                  <c:v>42031.013009000002</c:v>
                </c:pt>
                <c:pt idx="9035">
                  <c:v>42031.014397999999</c:v>
                </c:pt>
                <c:pt idx="9036">
                  <c:v>42031.015786999997</c:v>
                </c:pt>
                <c:pt idx="9037">
                  <c:v>42031.017176000001</c:v>
                </c:pt>
                <c:pt idx="9038">
                  <c:v>42031.018564999998</c:v>
                </c:pt>
                <c:pt idx="9039">
                  <c:v>42031.019954000003</c:v>
                </c:pt>
                <c:pt idx="9040">
                  <c:v>42031.021343</c:v>
                </c:pt>
                <c:pt idx="9041">
                  <c:v>42031.022731999998</c:v>
                </c:pt>
                <c:pt idx="9042">
                  <c:v>42031.024121000002</c:v>
                </c:pt>
                <c:pt idx="9043">
                  <c:v>42031.025509999999</c:v>
                </c:pt>
                <c:pt idx="9044">
                  <c:v>42031.026898999997</c:v>
                </c:pt>
                <c:pt idx="9045">
                  <c:v>42031.028288000001</c:v>
                </c:pt>
                <c:pt idx="9046">
                  <c:v>42031.029675999998</c:v>
                </c:pt>
                <c:pt idx="9047">
                  <c:v>42031.031065000003</c:v>
                </c:pt>
                <c:pt idx="9048">
                  <c:v>42031.032454</c:v>
                </c:pt>
                <c:pt idx="9049">
                  <c:v>42031.033842999997</c:v>
                </c:pt>
                <c:pt idx="9050">
                  <c:v>42031.035232000002</c:v>
                </c:pt>
                <c:pt idx="9051">
                  <c:v>42031.036620999999</c:v>
                </c:pt>
                <c:pt idx="9052">
                  <c:v>42031.038009999997</c:v>
                </c:pt>
                <c:pt idx="9053">
                  <c:v>42031.039399000001</c:v>
                </c:pt>
                <c:pt idx="9054">
                  <c:v>42031.040787999998</c:v>
                </c:pt>
                <c:pt idx="9055">
                  <c:v>42031.042177000003</c:v>
                </c:pt>
                <c:pt idx="9056">
                  <c:v>42031.043566</c:v>
                </c:pt>
                <c:pt idx="9057">
                  <c:v>42031.044954999998</c:v>
                </c:pt>
                <c:pt idx="9058">
                  <c:v>42031.046344000002</c:v>
                </c:pt>
                <c:pt idx="9059">
                  <c:v>42031.047732999999</c:v>
                </c:pt>
                <c:pt idx="9060">
                  <c:v>42031.049121999997</c:v>
                </c:pt>
                <c:pt idx="9061">
                  <c:v>42031.050511000001</c:v>
                </c:pt>
                <c:pt idx="9062">
                  <c:v>42031.051899999999</c:v>
                </c:pt>
                <c:pt idx="9063">
                  <c:v>42031.053289000003</c:v>
                </c:pt>
                <c:pt idx="9064">
                  <c:v>42031.054678</c:v>
                </c:pt>
                <c:pt idx="9065">
                  <c:v>42031.056065999997</c:v>
                </c:pt>
                <c:pt idx="9066">
                  <c:v>42031.057455000002</c:v>
                </c:pt>
                <c:pt idx="9067">
                  <c:v>42031.058843999999</c:v>
                </c:pt>
                <c:pt idx="9068">
                  <c:v>42031.060232999997</c:v>
                </c:pt>
                <c:pt idx="9069">
                  <c:v>42031.061622000001</c:v>
                </c:pt>
                <c:pt idx="9070">
                  <c:v>42031.063010999998</c:v>
                </c:pt>
                <c:pt idx="9071">
                  <c:v>42031.064400000003</c:v>
                </c:pt>
                <c:pt idx="9072">
                  <c:v>42031.065789</c:v>
                </c:pt>
                <c:pt idx="9073">
                  <c:v>42031.067177999998</c:v>
                </c:pt>
                <c:pt idx="9074">
                  <c:v>42031.068567000002</c:v>
                </c:pt>
                <c:pt idx="9075">
                  <c:v>42031.069955999999</c:v>
                </c:pt>
                <c:pt idx="9076">
                  <c:v>42031.071344999997</c:v>
                </c:pt>
                <c:pt idx="9077">
                  <c:v>42031.072734000001</c:v>
                </c:pt>
                <c:pt idx="9078">
                  <c:v>42031.074122999999</c:v>
                </c:pt>
                <c:pt idx="9079">
                  <c:v>42031.075512000003</c:v>
                </c:pt>
                <c:pt idx="9080">
                  <c:v>42031.076901</c:v>
                </c:pt>
                <c:pt idx="9081">
                  <c:v>42031.078289999998</c:v>
                </c:pt>
                <c:pt idx="9082">
                  <c:v>42031.079679000002</c:v>
                </c:pt>
                <c:pt idx="9083">
                  <c:v>42031.081068</c:v>
                </c:pt>
                <c:pt idx="9084">
                  <c:v>42031.082455999996</c:v>
                </c:pt>
                <c:pt idx="9085">
                  <c:v>42031.083845000001</c:v>
                </c:pt>
                <c:pt idx="9086">
                  <c:v>42031.085233999998</c:v>
                </c:pt>
                <c:pt idx="9087">
                  <c:v>42031.086623000003</c:v>
                </c:pt>
                <c:pt idx="9088">
                  <c:v>42031.088012</c:v>
                </c:pt>
                <c:pt idx="9089">
                  <c:v>42031.089400999997</c:v>
                </c:pt>
                <c:pt idx="9090">
                  <c:v>42031.090790000002</c:v>
                </c:pt>
                <c:pt idx="9091">
                  <c:v>42031.092178999999</c:v>
                </c:pt>
                <c:pt idx="9092">
                  <c:v>42031.093567999997</c:v>
                </c:pt>
                <c:pt idx="9093">
                  <c:v>42031.094957000001</c:v>
                </c:pt>
                <c:pt idx="9094">
                  <c:v>42031.096345999998</c:v>
                </c:pt>
                <c:pt idx="9095">
                  <c:v>42031.097735000003</c:v>
                </c:pt>
                <c:pt idx="9096">
                  <c:v>42031.099124</c:v>
                </c:pt>
                <c:pt idx="9097">
                  <c:v>42031.100512999998</c:v>
                </c:pt>
                <c:pt idx="9098">
                  <c:v>42031.101902000002</c:v>
                </c:pt>
                <c:pt idx="9099">
                  <c:v>42031.103290999999</c:v>
                </c:pt>
                <c:pt idx="9100">
                  <c:v>42031.104679999997</c:v>
                </c:pt>
                <c:pt idx="9101">
                  <c:v>42031.106069000001</c:v>
                </c:pt>
                <c:pt idx="9102">
                  <c:v>42031.107457999999</c:v>
                </c:pt>
                <c:pt idx="9103">
                  <c:v>42031.108847000003</c:v>
                </c:pt>
                <c:pt idx="9104">
                  <c:v>42031.110235</c:v>
                </c:pt>
                <c:pt idx="9105">
                  <c:v>42031.111623999997</c:v>
                </c:pt>
                <c:pt idx="9106">
                  <c:v>42031.113013000002</c:v>
                </c:pt>
                <c:pt idx="9107">
                  <c:v>42031.114401999999</c:v>
                </c:pt>
                <c:pt idx="9108">
                  <c:v>42031.115790999997</c:v>
                </c:pt>
                <c:pt idx="9109">
                  <c:v>42031.117180000001</c:v>
                </c:pt>
                <c:pt idx="9110">
                  <c:v>42031.118568999998</c:v>
                </c:pt>
                <c:pt idx="9111">
                  <c:v>42031.119958000003</c:v>
                </c:pt>
                <c:pt idx="9112">
                  <c:v>42031.121346</c:v>
                </c:pt>
                <c:pt idx="9113">
                  <c:v>42031.122732999997</c:v>
                </c:pt>
                <c:pt idx="9114">
                  <c:v>42031.124122000001</c:v>
                </c:pt>
                <c:pt idx="9115">
                  <c:v>42031.125509999998</c:v>
                </c:pt>
                <c:pt idx="9116">
                  <c:v>42031.126899000003</c:v>
                </c:pt>
                <c:pt idx="9117">
                  <c:v>42031.128287</c:v>
                </c:pt>
                <c:pt idx="9118">
                  <c:v>42031.129675999997</c:v>
                </c:pt>
                <c:pt idx="9119">
                  <c:v>42031.131065000001</c:v>
                </c:pt>
                <c:pt idx="9120">
                  <c:v>42031.132453999999</c:v>
                </c:pt>
                <c:pt idx="9121">
                  <c:v>42031.133843000003</c:v>
                </c:pt>
                <c:pt idx="9122">
                  <c:v>42031.135232000001</c:v>
                </c:pt>
                <c:pt idx="9123">
                  <c:v>42031.136620999998</c:v>
                </c:pt>
                <c:pt idx="9124">
                  <c:v>42031.138010000002</c:v>
                </c:pt>
                <c:pt idx="9125">
                  <c:v>42031.139399</c:v>
                </c:pt>
                <c:pt idx="9126">
                  <c:v>42031.140786999997</c:v>
                </c:pt>
                <c:pt idx="9127">
                  <c:v>42031.142176000001</c:v>
                </c:pt>
                <c:pt idx="9128">
                  <c:v>42031.143564999998</c:v>
                </c:pt>
                <c:pt idx="9129">
                  <c:v>42031.144954000003</c:v>
                </c:pt>
                <c:pt idx="9130">
                  <c:v>42031.146343</c:v>
                </c:pt>
                <c:pt idx="9131">
                  <c:v>42031.147731999998</c:v>
                </c:pt>
                <c:pt idx="9132">
                  <c:v>42031.149121000002</c:v>
                </c:pt>
                <c:pt idx="9133">
                  <c:v>42031.150509999999</c:v>
                </c:pt>
                <c:pt idx="9134">
                  <c:v>42031.151898999997</c:v>
                </c:pt>
                <c:pt idx="9135">
                  <c:v>42031.153288000001</c:v>
                </c:pt>
                <c:pt idx="9136">
                  <c:v>42031.154676999999</c:v>
                </c:pt>
                <c:pt idx="9137">
                  <c:v>42031.156066000003</c:v>
                </c:pt>
                <c:pt idx="9138">
                  <c:v>42031.157455</c:v>
                </c:pt>
                <c:pt idx="9139">
                  <c:v>42031.158843999998</c:v>
                </c:pt>
                <c:pt idx="9140">
                  <c:v>42031.160233000002</c:v>
                </c:pt>
                <c:pt idx="9141">
                  <c:v>42031.161622</c:v>
                </c:pt>
                <c:pt idx="9142">
                  <c:v>42031.163010999997</c:v>
                </c:pt>
                <c:pt idx="9143">
                  <c:v>42031.164400000001</c:v>
                </c:pt>
                <c:pt idx="9144">
                  <c:v>42031.165788999999</c:v>
                </c:pt>
                <c:pt idx="9145">
                  <c:v>42031.167177000003</c:v>
                </c:pt>
                <c:pt idx="9146">
                  <c:v>42031.168566</c:v>
                </c:pt>
                <c:pt idx="9147">
                  <c:v>42031.169954999998</c:v>
                </c:pt>
                <c:pt idx="9148">
                  <c:v>42031.171344000002</c:v>
                </c:pt>
                <c:pt idx="9149">
                  <c:v>42031.172732999999</c:v>
                </c:pt>
                <c:pt idx="9150">
                  <c:v>42031.174121999997</c:v>
                </c:pt>
                <c:pt idx="9151">
                  <c:v>42031.175511000001</c:v>
                </c:pt>
                <c:pt idx="9152">
                  <c:v>42031.176899999999</c:v>
                </c:pt>
                <c:pt idx="9153">
                  <c:v>42031.178289000003</c:v>
                </c:pt>
                <c:pt idx="9154">
                  <c:v>42031.179678</c:v>
                </c:pt>
                <c:pt idx="9155">
                  <c:v>42031.181066999998</c:v>
                </c:pt>
                <c:pt idx="9156">
                  <c:v>42031.182456000002</c:v>
                </c:pt>
                <c:pt idx="9157">
                  <c:v>42031.183845</c:v>
                </c:pt>
                <c:pt idx="9158">
                  <c:v>42031.185233999997</c:v>
                </c:pt>
                <c:pt idx="9159">
                  <c:v>42031.186623000001</c:v>
                </c:pt>
                <c:pt idx="9160">
                  <c:v>42031.188011999999</c:v>
                </c:pt>
                <c:pt idx="9161">
                  <c:v>42031.189401000003</c:v>
                </c:pt>
                <c:pt idx="9162">
                  <c:v>42031.190790000001</c:v>
                </c:pt>
                <c:pt idx="9163">
                  <c:v>42031.192178999998</c:v>
                </c:pt>
                <c:pt idx="9164">
                  <c:v>42031.193568000002</c:v>
                </c:pt>
                <c:pt idx="9165">
                  <c:v>42031.194955999999</c:v>
                </c:pt>
                <c:pt idx="9166">
                  <c:v>42031.196344999997</c:v>
                </c:pt>
                <c:pt idx="9167">
                  <c:v>42031.197734000001</c:v>
                </c:pt>
                <c:pt idx="9168">
                  <c:v>42031.199122999999</c:v>
                </c:pt>
                <c:pt idx="9169">
                  <c:v>42031.200512000003</c:v>
                </c:pt>
                <c:pt idx="9170">
                  <c:v>42031.201901</c:v>
                </c:pt>
                <c:pt idx="9171">
                  <c:v>42031.203289999998</c:v>
                </c:pt>
                <c:pt idx="9172">
                  <c:v>42031.204679000002</c:v>
                </c:pt>
                <c:pt idx="9173">
                  <c:v>42031.206068</c:v>
                </c:pt>
                <c:pt idx="9174">
                  <c:v>42031.207456999997</c:v>
                </c:pt>
                <c:pt idx="9175">
                  <c:v>42031.208846000001</c:v>
                </c:pt>
                <c:pt idx="9176">
                  <c:v>42031.210234999999</c:v>
                </c:pt>
                <c:pt idx="9177">
                  <c:v>42031.211624000003</c:v>
                </c:pt>
                <c:pt idx="9178">
                  <c:v>42031.213013000001</c:v>
                </c:pt>
                <c:pt idx="9179">
                  <c:v>42031.214401999998</c:v>
                </c:pt>
                <c:pt idx="9180">
                  <c:v>42031.215791000002</c:v>
                </c:pt>
                <c:pt idx="9181">
                  <c:v>42031.21718</c:v>
                </c:pt>
                <c:pt idx="9182">
                  <c:v>42031.218568999997</c:v>
                </c:pt>
                <c:pt idx="9183">
                  <c:v>42031.219958000001</c:v>
                </c:pt>
                <c:pt idx="9184">
                  <c:v>42031.221346999999</c:v>
                </c:pt>
                <c:pt idx="9185">
                  <c:v>42031.222735000003</c:v>
                </c:pt>
                <c:pt idx="9186">
                  <c:v>42031.224124</c:v>
                </c:pt>
                <c:pt idx="9187">
                  <c:v>42031.225512999998</c:v>
                </c:pt>
                <c:pt idx="9188">
                  <c:v>42031.226902000002</c:v>
                </c:pt>
                <c:pt idx="9189">
                  <c:v>42031.228290999999</c:v>
                </c:pt>
                <c:pt idx="9190">
                  <c:v>42031.229679999997</c:v>
                </c:pt>
                <c:pt idx="9191">
                  <c:v>42031.231069000001</c:v>
                </c:pt>
                <c:pt idx="9192">
                  <c:v>42031.232457999999</c:v>
                </c:pt>
                <c:pt idx="9193">
                  <c:v>42031.233847000003</c:v>
                </c:pt>
                <c:pt idx="9194">
                  <c:v>42031.235236</c:v>
                </c:pt>
                <c:pt idx="9195">
                  <c:v>42031.236624999998</c:v>
                </c:pt>
                <c:pt idx="9196">
                  <c:v>42031.238014000002</c:v>
                </c:pt>
                <c:pt idx="9197">
                  <c:v>42031.239403</c:v>
                </c:pt>
                <c:pt idx="9198">
                  <c:v>42031.240791999997</c:v>
                </c:pt>
                <c:pt idx="9199">
                  <c:v>42031.242181000001</c:v>
                </c:pt>
                <c:pt idx="9200">
                  <c:v>42031.243569999999</c:v>
                </c:pt>
                <c:pt idx="9201">
                  <c:v>42031.244959000003</c:v>
                </c:pt>
                <c:pt idx="9202">
                  <c:v>42031.246348000001</c:v>
                </c:pt>
                <c:pt idx="9203">
                  <c:v>42031.247736999998</c:v>
                </c:pt>
                <c:pt idx="9204">
                  <c:v>42031.249125000002</c:v>
                </c:pt>
                <c:pt idx="9205">
                  <c:v>42031.250513999999</c:v>
                </c:pt>
                <c:pt idx="9206">
                  <c:v>42031.251902999997</c:v>
                </c:pt>
                <c:pt idx="9207">
                  <c:v>42031.253292000001</c:v>
                </c:pt>
                <c:pt idx="9208">
                  <c:v>42031.254680999999</c:v>
                </c:pt>
                <c:pt idx="9209">
                  <c:v>42031.256070000003</c:v>
                </c:pt>
                <c:pt idx="9210">
                  <c:v>42031.257459</c:v>
                </c:pt>
                <c:pt idx="9211">
                  <c:v>42031.258847999998</c:v>
                </c:pt>
                <c:pt idx="9212">
                  <c:v>42031.260237000002</c:v>
                </c:pt>
                <c:pt idx="9213">
                  <c:v>42031.261626</c:v>
                </c:pt>
                <c:pt idx="9214">
                  <c:v>42031.263014999997</c:v>
                </c:pt>
                <c:pt idx="9215">
                  <c:v>42031.264404000001</c:v>
                </c:pt>
                <c:pt idx="9216">
                  <c:v>42031.265792999999</c:v>
                </c:pt>
                <c:pt idx="9217">
                  <c:v>42031.267182000003</c:v>
                </c:pt>
                <c:pt idx="9218">
                  <c:v>42031.268571000001</c:v>
                </c:pt>
                <c:pt idx="9219">
                  <c:v>42031.269959999998</c:v>
                </c:pt>
                <c:pt idx="9220">
                  <c:v>42031.271349000002</c:v>
                </c:pt>
                <c:pt idx="9221">
                  <c:v>42031.272738</c:v>
                </c:pt>
                <c:pt idx="9222">
                  <c:v>42031.274126999997</c:v>
                </c:pt>
                <c:pt idx="9223">
                  <c:v>42031.275515000001</c:v>
                </c:pt>
                <c:pt idx="9224">
                  <c:v>42031.276903999998</c:v>
                </c:pt>
                <c:pt idx="9225">
                  <c:v>42031.278293000003</c:v>
                </c:pt>
                <c:pt idx="9226">
                  <c:v>42031.279682</c:v>
                </c:pt>
                <c:pt idx="9227">
                  <c:v>42031.281070999998</c:v>
                </c:pt>
                <c:pt idx="9228">
                  <c:v>42031.282460000002</c:v>
                </c:pt>
                <c:pt idx="9229">
                  <c:v>42031.283848999999</c:v>
                </c:pt>
                <c:pt idx="9230">
                  <c:v>42031.285237999997</c:v>
                </c:pt>
                <c:pt idx="9231">
                  <c:v>42031.286627000001</c:v>
                </c:pt>
                <c:pt idx="9232">
                  <c:v>42031.288015999999</c:v>
                </c:pt>
                <c:pt idx="9233">
                  <c:v>42031.289405000003</c:v>
                </c:pt>
                <c:pt idx="9234">
                  <c:v>42031.290794</c:v>
                </c:pt>
                <c:pt idx="9235">
                  <c:v>42031.292182999998</c:v>
                </c:pt>
                <c:pt idx="9236">
                  <c:v>42031.293572000002</c:v>
                </c:pt>
                <c:pt idx="9237">
                  <c:v>42031.294961</c:v>
                </c:pt>
                <c:pt idx="9238">
                  <c:v>42031.296349999997</c:v>
                </c:pt>
                <c:pt idx="9239">
                  <c:v>42031.297739000001</c:v>
                </c:pt>
                <c:pt idx="9240">
                  <c:v>42031.299127999999</c:v>
                </c:pt>
                <c:pt idx="9241">
                  <c:v>42031.300517000003</c:v>
                </c:pt>
                <c:pt idx="9242">
                  <c:v>42031.301906000001</c:v>
                </c:pt>
                <c:pt idx="9243">
                  <c:v>42031.303293999998</c:v>
                </c:pt>
                <c:pt idx="9244">
                  <c:v>42031.304683000002</c:v>
                </c:pt>
                <c:pt idx="9245">
                  <c:v>42031.306071999999</c:v>
                </c:pt>
                <c:pt idx="9246">
                  <c:v>42031.307460999997</c:v>
                </c:pt>
                <c:pt idx="9247">
                  <c:v>42031.308850000001</c:v>
                </c:pt>
                <c:pt idx="9248">
                  <c:v>42031.310238999999</c:v>
                </c:pt>
                <c:pt idx="9249">
                  <c:v>42031.311628000003</c:v>
                </c:pt>
                <c:pt idx="9250">
                  <c:v>42031.313017</c:v>
                </c:pt>
                <c:pt idx="9251">
                  <c:v>42031.314405999998</c:v>
                </c:pt>
                <c:pt idx="9252">
                  <c:v>42031.315795000002</c:v>
                </c:pt>
                <c:pt idx="9253">
                  <c:v>42031.317184</c:v>
                </c:pt>
                <c:pt idx="9254">
                  <c:v>42031.318572999997</c:v>
                </c:pt>
                <c:pt idx="9255">
                  <c:v>42031.319962000001</c:v>
                </c:pt>
                <c:pt idx="9256">
                  <c:v>42031.321350999999</c:v>
                </c:pt>
                <c:pt idx="9257">
                  <c:v>42031.322740000003</c:v>
                </c:pt>
                <c:pt idx="9258">
                  <c:v>42031.324129000001</c:v>
                </c:pt>
                <c:pt idx="9259">
                  <c:v>42031.325517999998</c:v>
                </c:pt>
                <c:pt idx="9260">
                  <c:v>42031.326907000002</c:v>
                </c:pt>
                <c:pt idx="9261">
                  <c:v>42031.328296</c:v>
                </c:pt>
                <c:pt idx="9262">
                  <c:v>42031.329683999997</c:v>
                </c:pt>
                <c:pt idx="9263">
                  <c:v>42031.331073000001</c:v>
                </c:pt>
                <c:pt idx="9264">
                  <c:v>42031.332461999998</c:v>
                </c:pt>
                <c:pt idx="9265">
                  <c:v>42031.333851000003</c:v>
                </c:pt>
                <c:pt idx="9266">
                  <c:v>42031.33524</c:v>
                </c:pt>
                <c:pt idx="9267">
                  <c:v>42031.336628999998</c:v>
                </c:pt>
                <c:pt idx="9268">
                  <c:v>42031.338018000002</c:v>
                </c:pt>
                <c:pt idx="9269">
                  <c:v>42031.339406999999</c:v>
                </c:pt>
                <c:pt idx="9270">
                  <c:v>42031.340795999997</c:v>
                </c:pt>
                <c:pt idx="9271">
                  <c:v>42031.342185000001</c:v>
                </c:pt>
                <c:pt idx="9272">
                  <c:v>42031.343573999999</c:v>
                </c:pt>
                <c:pt idx="9273">
                  <c:v>42031.344963000003</c:v>
                </c:pt>
                <c:pt idx="9274">
                  <c:v>42031.346352</c:v>
                </c:pt>
                <c:pt idx="9275">
                  <c:v>42031.347740999998</c:v>
                </c:pt>
                <c:pt idx="9276">
                  <c:v>42031.349130000002</c:v>
                </c:pt>
                <c:pt idx="9277">
                  <c:v>42031.350519</c:v>
                </c:pt>
                <c:pt idx="9278">
                  <c:v>42031.351907999997</c:v>
                </c:pt>
                <c:pt idx="9279">
                  <c:v>42031.353297000001</c:v>
                </c:pt>
                <c:pt idx="9280">
                  <c:v>42031.354685999999</c:v>
                </c:pt>
                <c:pt idx="9281">
                  <c:v>42031.356075000003</c:v>
                </c:pt>
                <c:pt idx="9282">
                  <c:v>42031.357463</c:v>
                </c:pt>
                <c:pt idx="9283">
                  <c:v>42031.358851999998</c:v>
                </c:pt>
                <c:pt idx="9284">
                  <c:v>42031.360241000002</c:v>
                </c:pt>
                <c:pt idx="9285">
                  <c:v>42031.361629999999</c:v>
                </c:pt>
                <c:pt idx="9286">
                  <c:v>42031.363018999997</c:v>
                </c:pt>
                <c:pt idx="9287">
                  <c:v>42031.364408000001</c:v>
                </c:pt>
                <c:pt idx="9288">
                  <c:v>42031.365796999999</c:v>
                </c:pt>
                <c:pt idx="9289">
                  <c:v>42031.367186000003</c:v>
                </c:pt>
                <c:pt idx="9290">
                  <c:v>42031.368575</c:v>
                </c:pt>
                <c:pt idx="9291">
                  <c:v>42031.369963999998</c:v>
                </c:pt>
                <c:pt idx="9292">
                  <c:v>42031.371353000002</c:v>
                </c:pt>
                <c:pt idx="9293">
                  <c:v>42031.372742</c:v>
                </c:pt>
                <c:pt idx="9294">
                  <c:v>42031.374130999997</c:v>
                </c:pt>
                <c:pt idx="9295">
                  <c:v>42031.375520000001</c:v>
                </c:pt>
                <c:pt idx="9296">
                  <c:v>42031.376908999999</c:v>
                </c:pt>
                <c:pt idx="9297">
                  <c:v>42031.378298000003</c:v>
                </c:pt>
                <c:pt idx="9298">
                  <c:v>42031.379687000001</c:v>
                </c:pt>
                <c:pt idx="9299">
                  <c:v>42031.381075999998</c:v>
                </c:pt>
                <c:pt idx="9300">
                  <c:v>42031.382465000002</c:v>
                </c:pt>
                <c:pt idx="9301">
                  <c:v>42031.383854</c:v>
                </c:pt>
                <c:pt idx="9302">
                  <c:v>42031.385241999997</c:v>
                </c:pt>
                <c:pt idx="9303">
                  <c:v>42031.386631000001</c:v>
                </c:pt>
                <c:pt idx="9304">
                  <c:v>42031.388019999999</c:v>
                </c:pt>
                <c:pt idx="9305">
                  <c:v>42031.389409000003</c:v>
                </c:pt>
                <c:pt idx="9306">
                  <c:v>42031.390798</c:v>
                </c:pt>
                <c:pt idx="9307">
                  <c:v>42031.392186999998</c:v>
                </c:pt>
                <c:pt idx="9308">
                  <c:v>42031.393576000002</c:v>
                </c:pt>
                <c:pt idx="9309">
                  <c:v>42031.394965</c:v>
                </c:pt>
                <c:pt idx="9310">
                  <c:v>42031.396353999997</c:v>
                </c:pt>
                <c:pt idx="9311">
                  <c:v>42031.397743000001</c:v>
                </c:pt>
                <c:pt idx="9312">
                  <c:v>42031.399131999999</c:v>
                </c:pt>
                <c:pt idx="9313">
                  <c:v>42031.400521000003</c:v>
                </c:pt>
                <c:pt idx="9314">
                  <c:v>42031.40191</c:v>
                </c:pt>
                <c:pt idx="9315">
                  <c:v>42031.403298999998</c:v>
                </c:pt>
                <c:pt idx="9316">
                  <c:v>42031.404688000002</c:v>
                </c:pt>
                <c:pt idx="9317">
                  <c:v>42031.406077</c:v>
                </c:pt>
                <c:pt idx="9318">
                  <c:v>42031.407465999997</c:v>
                </c:pt>
                <c:pt idx="9319">
                  <c:v>42031.408855000001</c:v>
                </c:pt>
                <c:pt idx="9320">
                  <c:v>42031.410243999999</c:v>
                </c:pt>
                <c:pt idx="9321">
                  <c:v>42031.411632000003</c:v>
                </c:pt>
                <c:pt idx="9322">
                  <c:v>42031.413021</c:v>
                </c:pt>
                <c:pt idx="9323">
                  <c:v>42031.414409999998</c:v>
                </c:pt>
                <c:pt idx="9324">
                  <c:v>42031.415799000002</c:v>
                </c:pt>
                <c:pt idx="9325">
                  <c:v>42031.417187999999</c:v>
                </c:pt>
                <c:pt idx="9326">
                  <c:v>42031.418576999997</c:v>
                </c:pt>
                <c:pt idx="9327">
                  <c:v>42031.419966000001</c:v>
                </c:pt>
                <c:pt idx="9328">
                  <c:v>42031.421354999999</c:v>
                </c:pt>
                <c:pt idx="9329">
                  <c:v>42031.422744000003</c:v>
                </c:pt>
                <c:pt idx="9330">
                  <c:v>42031.424133</c:v>
                </c:pt>
                <c:pt idx="9331">
                  <c:v>42031.425521999998</c:v>
                </c:pt>
                <c:pt idx="9332">
                  <c:v>42031.426911000002</c:v>
                </c:pt>
                <c:pt idx="9333">
                  <c:v>42031.4283</c:v>
                </c:pt>
                <c:pt idx="9334">
                  <c:v>42031.429688999997</c:v>
                </c:pt>
                <c:pt idx="9335">
                  <c:v>42031.431078000001</c:v>
                </c:pt>
                <c:pt idx="9336">
                  <c:v>42031.432466999999</c:v>
                </c:pt>
                <c:pt idx="9337">
                  <c:v>42031.433856000003</c:v>
                </c:pt>
                <c:pt idx="9338">
                  <c:v>42031.435245000001</c:v>
                </c:pt>
                <c:pt idx="9339">
                  <c:v>42031.436633999998</c:v>
                </c:pt>
                <c:pt idx="9340">
                  <c:v>42031.438022000002</c:v>
                </c:pt>
                <c:pt idx="9341">
                  <c:v>42031.439410999999</c:v>
                </c:pt>
                <c:pt idx="9342">
                  <c:v>42031.440799999997</c:v>
                </c:pt>
                <c:pt idx="9343">
                  <c:v>42031.442189000001</c:v>
                </c:pt>
                <c:pt idx="9344">
                  <c:v>42031.443577999999</c:v>
                </c:pt>
                <c:pt idx="9345">
                  <c:v>42031.444967000003</c:v>
                </c:pt>
                <c:pt idx="9346">
                  <c:v>42031.446356</c:v>
                </c:pt>
                <c:pt idx="9347">
                  <c:v>42031.447744999998</c:v>
                </c:pt>
                <c:pt idx="9348">
                  <c:v>42031.449134000002</c:v>
                </c:pt>
                <c:pt idx="9349">
                  <c:v>42031.450523</c:v>
                </c:pt>
                <c:pt idx="9350">
                  <c:v>42031.451911999997</c:v>
                </c:pt>
                <c:pt idx="9351">
                  <c:v>42031.453301000001</c:v>
                </c:pt>
                <c:pt idx="9352">
                  <c:v>42031.454689999999</c:v>
                </c:pt>
                <c:pt idx="9353">
                  <c:v>42031.456079000003</c:v>
                </c:pt>
                <c:pt idx="9354">
                  <c:v>42031.457468000001</c:v>
                </c:pt>
                <c:pt idx="9355">
                  <c:v>42031.458856999998</c:v>
                </c:pt>
                <c:pt idx="9356">
                  <c:v>42031.460246000002</c:v>
                </c:pt>
                <c:pt idx="9357">
                  <c:v>42031.461635</c:v>
                </c:pt>
                <c:pt idx="9358">
                  <c:v>42031.463023999997</c:v>
                </c:pt>
                <c:pt idx="9359">
                  <c:v>42031.464412000001</c:v>
                </c:pt>
                <c:pt idx="9360">
                  <c:v>42031.465800999998</c:v>
                </c:pt>
                <c:pt idx="9361">
                  <c:v>42031.467190000003</c:v>
                </c:pt>
                <c:pt idx="9362">
                  <c:v>42031.468579</c:v>
                </c:pt>
                <c:pt idx="9363">
                  <c:v>42031.469967999998</c:v>
                </c:pt>
                <c:pt idx="9364">
                  <c:v>42031.471357000002</c:v>
                </c:pt>
                <c:pt idx="9365">
                  <c:v>42031.472745999999</c:v>
                </c:pt>
                <c:pt idx="9366">
                  <c:v>42031.474134999997</c:v>
                </c:pt>
                <c:pt idx="9367">
                  <c:v>42031.475524000001</c:v>
                </c:pt>
                <c:pt idx="9368">
                  <c:v>42031.476912999999</c:v>
                </c:pt>
                <c:pt idx="9369">
                  <c:v>42031.478302000003</c:v>
                </c:pt>
                <c:pt idx="9370">
                  <c:v>42031.479691</c:v>
                </c:pt>
                <c:pt idx="9371">
                  <c:v>42031.481079999998</c:v>
                </c:pt>
                <c:pt idx="9372">
                  <c:v>42031.482469000002</c:v>
                </c:pt>
                <c:pt idx="9373">
                  <c:v>42031.483858</c:v>
                </c:pt>
                <c:pt idx="9374">
                  <c:v>42031.485246999997</c:v>
                </c:pt>
                <c:pt idx="9375">
                  <c:v>42031.486636000001</c:v>
                </c:pt>
                <c:pt idx="9376">
                  <c:v>42031.488024999999</c:v>
                </c:pt>
                <c:pt idx="9377">
                  <c:v>42031.489414000003</c:v>
                </c:pt>
                <c:pt idx="9378">
                  <c:v>42031.490803000001</c:v>
                </c:pt>
                <c:pt idx="9379">
                  <c:v>42031.492190999998</c:v>
                </c:pt>
                <c:pt idx="9380">
                  <c:v>42031.493580000002</c:v>
                </c:pt>
                <c:pt idx="9381">
                  <c:v>42031.494968999999</c:v>
                </c:pt>
                <c:pt idx="9382">
                  <c:v>42031.496357999997</c:v>
                </c:pt>
                <c:pt idx="9383">
                  <c:v>42031.497747000001</c:v>
                </c:pt>
                <c:pt idx="9384">
                  <c:v>42031.499135999999</c:v>
                </c:pt>
                <c:pt idx="9385">
                  <c:v>42031.500524000003</c:v>
                </c:pt>
                <c:pt idx="9386">
                  <c:v>42031.501912</c:v>
                </c:pt>
                <c:pt idx="9387">
                  <c:v>42031.503299999997</c:v>
                </c:pt>
                <c:pt idx="9388">
                  <c:v>42031.504689000001</c:v>
                </c:pt>
                <c:pt idx="9389">
                  <c:v>42031.506076999998</c:v>
                </c:pt>
                <c:pt idx="9390">
                  <c:v>42031.507466000003</c:v>
                </c:pt>
                <c:pt idx="9391">
                  <c:v>42031.508855</c:v>
                </c:pt>
                <c:pt idx="9392">
                  <c:v>42031.510243999997</c:v>
                </c:pt>
                <c:pt idx="9393">
                  <c:v>42031.511632000002</c:v>
                </c:pt>
                <c:pt idx="9394">
                  <c:v>42031.513020999999</c:v>
                </c:pt>
                <c:pt idx="9395">
                  <c:v>42031.514410000003</c:v>
                </c:pt>
                <c:pt idx="9396">
                  <c:v>42031.515799000001</c:v>
                </c:pt>
                <c:pt idx="9397">
                  <c:v>42031.517187999998</c:v>
                </c:pt>
                <c:pt idx="9398">
                  <c:v>42031.518577000003</c:v>
                </c:pt>
                <c:pt idx="9399">
                  <c:v>42031.519966</c:v>
                </c:pt>
                <c:pt idx="9400">
                  <c:v>42031.521354999997</c:v>
                </c:pt>
                <c:pt idx="9401">
                  <c:v>42031.522744000002</c:v>
                </c:pt>
                <c:pt idx="9402">
                  <c:v>42031.524132999999</c:v>
                </c:pt>
                <c:pt idx="9403">
                  <c:v>42031.525522000004</c:v>
                </c:pt>
                <c:pt idx="9404">
                  <c:v>42031.526911000001</c:v>
                </c:pt>
                <c:pt idx="9405">
                  <c:v>42031.528299999998</c:v>
                </c:pt>
                <c:pt idx="9406">
                  <c:v>42031.529689000003</c:v>
                </c:pt>
                <c:pt idx="9407">
                  <c:v>42031.531078</c:v>
                </c:pt>
                <c:pt idx="9408">
                  <c:v>42031.532465999997</c:v>
                </c:pt>
                <c:pt idx="9409">
                  <c:v>42031.533855000001</c:v>
                </c:pt>
                <c:pt idx="9410">
                  <c:v>42031.535243999999</c:v>
                </c:pt>
                <c:pt idx="9411">
                  <c:v>42031.536633000003</c:v>
                </c:pt>
                <c:pt idx="9412">
                  <c:v>42031.538022000001</c:v>
                </c:pt>
                <c:pt idx="9413">
                  <c:v>42031.539410999998</c:v>
                </c:pt>
                <c:pt idx="9414">
                  <c:v>42031.540800000002</c:v>
                </c:pt>
                <c:pt idx="9415">
                  <c:v>42031.542189</c:v>
                </c:pt>
                <c:pt idx="9416">
                  <c:v>42031.543577999997</c:v>
                </c:pt>
                <c:pt idx="9417">
                  <c:v>42031.544967000002</c:v>
                </c:pt>
                <c:pt idx="9418">
                  <c:v>42031.546355999999</c:v>
                </c:pt>
                <c:pt idx="9419">
                  <c:v>42031.547745000003</c:v>
                </c:pt>
                <c:pt idx="9420">
                  <c:v>42031.549134000001</c:v>
                </c:pt>
                <c:pt idx="9421">
                  <c:v>42031.550522999998</c:v>
                </c:pt>
                <c:pt idx="9422">
                  <c:v>42031.551912000003</c:v>
                </c:pt>
                <c:pt idx="9423">
                  <c:v>42031.553301</c:v>
                </c:pt>
                <c:pt idx="9424">
                  <c:v>42031.554689999997</c:v>
                </c:pt>
                <c:pt idx="9425">
                  <c:v>42031.556079000002</c:v>
                </c:pt>
                <c:pt idx="9426">
                  <c:v>42031.557467999999</c:v>
                </c:pt>
                <c:pt idx="9427">
                  <c:v>42031.558856000003</c:v>
                </c:pt>
                <c:pt idx="9428">
                  <c:v>42031.560245000001</c:v>
                </c:pt>
                <c:pt idx="9429">
                  <c:v>42031.561633999998</c:v>
                </c:pt>
                <c:pt idx="9430">
                  <c:v>42031.563023000002</c:v>
                </c:pt>
                <c:pt idx="9431">
                  <c:v>42031.564412</c:v>
                </c:pt>
                <c:pt idx="9432">
                  <c:v>42031.565800999997</c:v>
                </c:pt>
                <c:pt idx="9433">
                  <c:v>42031.567190000002</c:v>
                </c:pt>
                <c:pt idx="9434">
                  <c:v>42031.568578999999</c:v>
                </c:pt>
                <c:pt idx="9435">
                  <c:v>42031.569968000003</c:v>
                </c:pt>
                <c:pt idx="9436">
                  <c:v>42031.571357000001</c:v>
                </c:pt>
                <c:pt idx="9437">
                  <c:v>42031.572745999998</c:v>
                </c:pt>
                <c:pt idx="9438">
                  <c:v>42031.574135000003</c:v>
                </c:pt>
                <c:pt idx="9439">
                  <c:v>42031.575524</c:v>
                </c:pt>
                <c:pt idx="9440">
                  <c:v>42031.576912999997</c:v>
                </c:pt>
                <c:pt idx="9441">
                  <c:v>42031.578302000002</c:v>
                </c:pt>
                <c:pt idx="9442">
                  <c:v>42031.579690999999</c:v>
                </c:pt>
                <c:pt idx="9443">
                  <c:v>42031.581080000004</c:v>
                </c:pt>
                <c:pt idx="9444">
                  <c:v>42031.582469000001</c:v>
                </c:pt>
                <c:pt idx="9445">
                  <c:v>42031.583857999998</c:v>
                </c:pt>
                <c:pt idx="9446">
                  <c:v>42031.585246000002</c:v>
                </c:pt>
                <c:pt idx="9447">
                  <c:v>42031.586635</c:v>
                </c:pt>
                <c:pt idx="9448">
                  <c:v>42031.588023999997</c:v>
                </c:pt>
                <c:pt idx="9449">
                  <c:v>42031.589413000002</c:v>
                </c:pt>
                <c:pt idx="9450">
                  <c:v>42031.590801999999</c:v>
                </c:pt>
                <c:pt idx="9451">
                  <c:v>42031.592191000003</c:v>
                </c:pt>
                <c:pt idx="9452">
                  <c:v>42031.593580000001</c:v>
                </c:pt>
                <c:pt idx="9453">
                  <c:v>42031.594968999998</c:v>
                </c:pt>
                <c:pt idx="9454">
                  <c:v>42031.596358000003</c:v>
                </c:pt>
                <c:pt idx="9455">
                  <c:v>42031.597747</c:v>
                </c:pt>
                <c:pt idx="9456">
                  <c:v>42031.599135999997</c:v>
                </c:pt>
                <c:pt idx="9457">
                  <c:v>42031.600525000002</c:v>
                </c:pt>
                <c:pt idx="9458">
                  <c:v>42031.601913999999</c:v>
                </c:pt>
                <c:pt idx="9459">
                  <c:v>42031.603303000004</c:v>
                </c:pt>
                <c:pt idx="9460">
                  <c:v>42031.604692000001</c:v>
                </c:pt>
                <c:pt idx="9461">
                  <c:v>42031.606080999998</c:v>
                </c:pt>
                <c:pt idx="9462">
                  <c:v>42031.607470000003</c:v>
                </c:pt>
                <c:pt idx="9463">
                  <c:v>42031.608859</c:v>
                </c:pt>
                <c:pt idx="9464">
                  <c:v>42031.610247999997</c:v>
                </c:pt>
                <c:pt idx="9465">
                  <c:v>42031.611637000002</c:v>
                </c:pt>
                <c:pt idx="9466">
                  <c:v>42031.613024999999</c:v>
                </c:pt>
                <c:pt idx="9467">
                  <c:v>42031.614414000003</c:v>
                </c:pt>
                <c:pt idx="9468">
                  <c:v>42031.615803000001</c:v>
                </c:pt>
                <c:pt idx="9469">
                  <c:v>42031.617191999998</c:v>
                </c:pt>
                <c:pt idx="9470">
                  <c:v>42031.618581000002</c:v>
                </c:pt>
                <c:pt idx="9471">
                  <c:v>42031.61997</c:v>
                </c:pt>
                <c:pt idx="9472">
                  <c:v>42031.621358999997</c:v>
                </c:pt>
                <c:pt idx="9473">
                  <c:v>42031.622748000002</c:v>
                </c:pt>
                <c:pt idx="9474">
                  <c:v>42031.624136999999</c:v>
                </c:pt>
                <c:pt idx="9475">
                  <c:v>42031.625526000003</c:v>
                </c:pt>
                <c:pt idx="9476">
                  <c:v>42031.626915000001</c:v>
                </c:pt>
                <c:pt idx="9477">
                  <c:v>42031.628303999998</c:v>
                </c:pt>
                <c:pt idx="9478">
                  <c:v>42031.629693000003</c:v>
                </c:pt>
                <c:pt idx="9479">
                  <c:v>42031.631082</c:v>
                </c:pt>
                <c:pt idx="9480">
                  <c:v>42031.632470999997</c:v>
                </c:pt>
                <c:pt idx="9481">
                  <c:v>42031.633860000002</c:v>
                </c:pt>
                <c:pt idx="9482">
                  <c:v>42031.635248999999</c:v>
                </c:pt>
                <c:pt idx="9483">
                  <c:v>42031.636638000004</c:v>
                </c:pt>
                <c:pt idx="9484">
                  <c:v>42031.638027000001</c:v>
                </c:pt>
                <c:pt idx="9485">
                  <c:v>42031.639414999998</c:v>
                </c:pt>
                <c:pt idx="9486">
                  <c:v>42031.640804000002</c:v>
                </c:pt>
                <c:pt idx="9487">
                  <c:v>42031.642193</c:v>
                </c:pt>
                <c:pt idx="9488">
                  <c:v>42031.643581999997</c:v>
                </c:pt>
                <c:pt idx="9489">
                  <c:v>42031.644971000002</c:v>
                </c:pt>
                <c:pt idx="9490">
                  <c:v>42031.646359999999</c:v>
                </c:pt>
                <c:pt idx="9491">
                  <c:v>42031.647749000003</c:v>
                </c:pt>
                <c:pt idx="9492">
                  <c:v>42031.649138000001</c:v>
                </c:pt>
                <c:pt idx="9493">
                  <c:v>42031.650526999998</c:v>
                </c:pt>
                <c:pt idx="9494">
                  <c:v>42031.651916000003</c:v>
                </c:pt>
                <c:pt idx="9495">
                  <c:v>42031.653305</c:v>
                </c:pt>
                <c:pt idx="9496">
                  <c:v>42031.654693999997</c:v>
                </c:pt>
                <c:pt idx="9497">
                  <c:v>42031.656083000002</c:v>
                </c:pt>
                <c:pt idx="9498">
                  <c:v>42031.657471999999</c:v>
                </c:pt>
                <c:pt idx="9499">
                  <c:v>42031.658861000004</c:v>
                </c:pt>
                <c:pt idx="9500">
                  <c:v>42031.660250000001</c:v>
                </c:pt>
                <c:pt idx="9501">
                  <c:v>42031.661638999998</c:v>
                </c:pt>
                <c:pt idx="9502">
                  <c:v>42031.663028000003</c:v>
                </c:pt>
                <c:pt idx="9503">
                  <c:v>42031.664417</c:v>
                </c:pt>
                <c:pt idx="9504">
                  <c:v>42031.665804999997</c:v>
                </c:pt>
                <c:pt idx="9505">
                  <c:v>42031.667194000001</c:v>
                </c:pt>
                <c:pt idx="9506">
                  <c:v>42031.668582999999</c:v>
                </c:pt>
                <c:pt idx="9507">
                  <c:v>42031.669972000003</c:v>
                </c:pt>
                <c:pt idx="9508">
                  <c:v>42031.671361000001</c:v>
                </c:pt>
                <c:pt idx="9509">
                  <c:v>42031.672749999998</c:v>
                </c:pt>
                <c:pt idx="9510">
                  <c:v>42031.674139000002</c:v>
                </c:pt>
                <c:pt idx="9511">
                  <c:v>42031.675528</c:v>
                </c:pt>
                <c:pt idx="9512">
                  <c:v>42031.676916999997</c:v>
                </c:pt>
                <c:pt idx="9513">
                  <c:v>42031.678306000002</c:v>
                </c:pt>
                <c:pt idx="9514">
                  <c:v>42031.679694999999</c:v>
                </c:pt>
                <c:pt idx="9515">
                  <c:v>42031.681084000003</c:v>
                </c:pt>
                <c:pt idx="9516">
                  <c:v>42031.682473000001</c:v>
                </c:pt>
                <c:pt idx="9517">
                  <c:v>42031.683861999998</c:v>
                </c:pt>
                <c:pt idx="9518">
                  <c:v>42031.685251000003</c:v>
                </c:pt>
                <c:pt idx="9519">
                  <c:v>42031.68664</c:v>
                </c:pt>
                <c:pt idx="9520">
                  <c:v>42031.688028999997</c:v>
                </c:pt>
                <c:pt idx="9521">
                  <c:v>42031.689418000002</c:v>
                </c:pt>
                <c:pt idx="9522">
                  <c:v>42031.690806999999</c:v>
                </c:pt>
                <c:pt idx="9523">
                  <c:v>42031.692196000004</c:v>
                </c:pt>
                <c:pt idx="9524">
                  <c:v>42031.693584000001</c:v>
                </c:pt>
                <c:pt idx="9525">
                  <c:v>42031.694972999998</c:v>
                </c:pt>
                <c:pt idx="9526">
                  <c:v>42031.696362000002</c:v>
                </c:pt>
                <c:pt idx="9527">
                  <c:v>42031.697751</c:v>
                </c:pt>
                <c:pt idx="9528">
                  <c:v>42031.699139999997</c:v>
                </c:pt>
                <c:pt idx="9529">
                  <c:v>42031.700529000002</c:v>
                </c:pt>
                <c:pt idx="9530">
                  <c:v>42031.701917999999</c:v>
                </c:pt>
                <c:pt idx="9531">
                  <c:v>42031.703307000003</c:v>
                </c:pt>
                <c:pt idx="9532">
                  <c:v>42031.704696000001</c:v>
                </c:pt>
                <c:pt idx="9533">
                  <c:v>42031.706084999998</c:v>
                </c:pt>
                <c:pt idx="9534">
                  <c:v>42031.707474000003</c:v>
                </c:pt>
                <c:pt idx="9535">
                  <c:v>42031.708863</c:v>
                </c:pt>
                <c:pt idx="9536">
                  <c:v>42031.710251999997</c:v>
                </c:pt>
                <c:pt idx="9537">
                  <c:v>42031.711641000002</c:v>
                </c:pt>
                <c:pt idx="9538">
                  <c:v>42031.713029999999</c:v>
                </c:pt>
                <c:pt idx="9539">
                  <c:v>42031.714419000004</c:v>
                </c:pt>
                <c:pt idx="9540">
                  <c:v>42031.715808000001</c:v>
                </c:pt>
                <c:pt idx="9541">
                  <c:v>42031.717196999998</c:v>
                </c:pt>
                <c:pt idx="9542">
                  <c:v>42031.718586000003</c:v>
                </c:pt>
                <c:pt idx="9543">
                  <c:v>42031.719974</c:v>
                </c:pt>
                <c:pt idx="9544">
                  <c:v>42031.721362999997</c:v>
                </c:pt>
                <c:pt idx="9545">
                  <c:v>42031.722752000001</c:v>
                </c:pt>
                <c:pt idx="9546">
                  <c:v>42031.724140999999</c:v>
                </c:pt>
                <c:pt idx="9547">
                  <c:v>42031.725530000003</c:v>
                </c:pt>
                <c:pt idx="9548">
                  <c:v>42031.726919000001</c:v>
                </c:pt>
                <c:pt idx="9549">
                  <c:v>42031.728307999998</c:v>
                </c:pt>
                <c:pt idx="9550">
                  <c:v>42031.729697000002</c:v>
                </c:pt>
                <c:pt idx="9551">
                  <c:v>42031.731086</c:v>
                </c:pt>
                <c:pt idx="9552">
                  <c:v>42031.732474999997</c:v>
                </c:pt>
                <c:pt idx="9553">
                  <c:v>42031.733864000002</c:v>
                </c:pt>
                <c:pt idx="9554">
                  <c:v>42031.735252999999</c:v>
                </c:pt>
                <c:pt idx="9555">
                  <c:v>42031.736642000003</c:v>
                </c:pt>
                <c:pt idx="9556">
                  <c:v>42031.738031000001</c:v>
                </c:pt>
                <c:pt idx="9557">
                  <c:v>42031.739419999998</c:v>
                </c:pt>
                <c:pt idx="9558">
                  <c:v>42031.740809000003</c:v>
                </c:pt>
                <c:pt idx="9559">
                  <c:v>42031.742198</c:v>
                </c:pt>
                <c:pt idx="9560">
                  <c:v>42031.743586999997</c:v>
                </c:pt>
                <c:pt idx="9561">
                  <c:v>42031.744976000002</c:v>
                </c:pt>
                <c:pt idx="9562">
                  <c:v>42031.746363999999</c:v>
                </c:pt>
                <c:pt idx="9563">
                  <c:v>42031.747753000003</c:v>
                </c:pt>
                <c:pt idx="9564">
                  <c:v>42031.749142000001</c:v>
                </c:pt>
                <c:pt idx="9565">
                  <c:v>42031.750530999998</c:v>
                </c:pt>
                <c:pt idx="9566">
                  <c:v>42031.751920000002</c:v>
                </c:pt>
                <c:pt idx="9567">
                  <c:v>42031.753309</c:v>
                </c:pt>
                <c:pt idx="9568">
                  <c:v>42031.754697999997</c:v>
                </c:pt>
                <c:pt idx="9569">
                  <c:v>42031.756087000002</c:v>
                </c:pt>
                <c:pt idx="9570">
                  <c:v>42031.757475999999</c:v>
                </c:pt>
                <c:pt idx="9571">
                  <c:v>42031.758865000003</c:v>
                </c:pt>
                <c:pt idx="9572">
                  <c:v>42031.760254000001</c:v>
                </c:pt>
                <c:pt idx="9573">
                  <c:v>42031.761642999998</c:v>
                </c:pt>
                <c:pt idx="9574">
                  <c:v>42031.763032000003</c:v>
                </c:pt>
                <c:pt idx="9575">
                  <c:v>42031.764421</c:v>
                </c:pt>
                <c:pt idx="9576">
                  <c:v>42031.765809999997</c:v>
                </c:pt>
                <c:pt idx="9577">
                  <c:v>42031.767199000002</c:v>
                </c:pt>
                <c:pt idx="9578">
                  <c:v>42031.768587999999</c:v>
                </c:pt>
                <c:pt idx="9579">
                  <c:v>42031.769977000004</c:v>
                </c:pt>
                <c:pt idx="9580">
                  <c:v>42031.771366000001</c:v>
                </c:pt>
                <c:pt idx="9581">
                  <c:v>42031.772754999998</c:v>
                </c:pt>
                <c:pt idx="9582">
                  <c:v>42031.774143000002</c:v>
                </c:pt>
                <c:pt idx="9583">
                  <c:v>42031.775532</c:v>
                </c:pt>
                <c:pt idx="9584">
                  <c:v>42031.776920999997</c:v>
                </c:pt>
                <c:pt idx="9585">
                  <c:v>42031.778310000002</c:v>
                </c:pt>
                <c:pt idx="9586">
                  <c:v>42031.779698999999</c:v>
                </c:pt>
                <c:pt idx="9587">
                  <c:v>42031.781088000003</c:v>
                </c:pt>
                <c:pt idx="9588">
                  <c:v>42031.782477000001</c:v>
                </c:pt>
                <c:pt idx="9589">
                  <c:v>42031.783865999998</c:v>
                </c:pt>
                <c:pt idx="9590">
                  <c:v>42031.785255000003</c:v>
                </c:pt>
                <c:pt idx="9591">
                  <c:v>42031.786644</c:v>
                </c:pt>
                <c:pt idx="9592">
                  <c:v>42031.788032999997</c:v>
                </c:pt>
                <c:pt idx="9593">
                  <c:v>42031.789422000002</c:v>
                </c:pt>
                <c:pt idx="9594">
                  <c:v>42031.790810999999</c:v>
                </c:pt>
                <c:pt idx="9595">
                  <c:v>42031.792200000004</c:v>
                </c:pt>
                <c:pt idx="9596">
                  <c:v>42031.793589000001</c:v>
                </c:pt>
                <c:pt idx="9597">
                  <c:v>42031.794977999998</c:v>
                </c:pt>
                <c:pt idx="9598">
                  <c:v>42031.796367000003</c:v>
                </c:pt>
                <c:pt idx="9599">
                  <c:v>42031.797756</c:v>
                </c:pt>
                <c:pt idx="9600">
                  <c:v>42031.799144999997</c:v>
                </c:pt>
                <c:pt idx="9601">
                  <c:v>42031.800533000001</c:v>
                </c:pt>
                <c:pt idx="9602">
                  <c:v>42031.801921999999</c:v>
                </c:pt>
                <c:pt idx="9603">
                  <c:v>42031.803311000003</c:v>
                </c:pt>
                <c:pt idx="9604">
                  <c:v>42031.804700000001</c:v>
                </c:pt>
                <c:pt idx="9605">
                  <c:v>42031.806088999998</c:v>
                </c:pt>
                <c:pt idx="9606">
                  <c:v>42031.807478000002</c:v>
                </c:pt>
                <c:pt idx="9607">
                  <c:v>42031.808867</c:v>
                </c:pt>
                <c:pt idx="9608">
                  <c:v>42031.810255999997</c:v>
                </c:pt>
                <c:pt idx="9609">
                  <c:v>42031.811645000002</c:v>
                </c:pt>
                <c:pt idx="9610">
                  <c:v>42031.813033999999</c:v>
                </c:pt>
                <c:pt idx="9611">
                  <c:v>42031.814423000003</c:v>
                </c:pt>
                <c:pt idx="9612">
                  <c:v>42031.815812000001</c:v>
                </c:pt>
                <c:pt idx="9613">
                  <c:v>42031.817200999998</c:v>
                </c:pt>
                <c:pt idx="9614">
                  <c:v>42031.818590000003</c:v>
                </c:pt>
                <c:pt idx="9615">
                  <c:v>42031.819979</c:v>
                </c:pt>
                <c:pt idx="9616">
                  <c:v>42031.821367999997</c:v>
                </c:pt>
                <c:pt idx="9617">
                  <c:v>42031.822757000002</c:v>
                </c:pt>
                <c:pt idx="9618">
                  <c:v>42031.824145999999</c:v>
                </c:pt>
                <c:pt idx="9619">
                  <c:v>42031.825535000004</c:v>
                </c:pt>
                <c:pt idx="9620">
                  <c:v>42031.826924000001</c:v>
                </c:pt>
                <c:pt idx="9621">
                  <c:v>42031.828311999998</c:v>
                </c:pt>
                <c:pt idx="9622">
                  <c:v>42031.829701000002</c:v>
                </c:pt>
                <c:pt idx="9623">
                  <c:v>42031.83109</c:v>
                </c:pt>
                <c:pt idx="9624">
                  <c:v>42031.832478999997</c:v>
                </c:pt>
                <c:pt idx="9625">
                  <c:v>42031.833868000002</c:v>
                </c:pt>
                <c:pt idx="9626">
                  <c:v>42031.835256999999</c:v>
                </c:pt>
                <c:pt idx="9627">
                  <c:v>42031.836646000003</c:v>
                </c:pt>
                <c:pt idx="9628">
                  <c:v>42031.838035000001</c:v>
                </c:pt>
                <c:pt idx="9629">
                  <c:v>42031.839423999998</c:v>
                </c:pt>
                <c:pt idx="9630">
                  <c:v>42031.840813000003</c:v>
                </c:pt>
                <c:pt idx="9631">
                  <c:v>42031.842202</c:v>
                </c:pt>
                <c:pt idx="9632">
                  <c:v>42031.843590999997</c:v>
                </c:pt>
                <c:pt idx="9633">
                  <c:v>42031.844980000002</c:v>
                </c:pt>
                <c:pt idx="9634">
                  <c:v>42031.846368999999</c:v>
                </c:pt>
                <c:pt idx="9635">
                  <c:v>42031.847758000004</c:v>
                </c:pt>
                <c:pt idx="9636">
                  <c:v>42031.849147000001</c:v>
                </c:pt>
                <c:pt idx="9637">
                  <c:v>42031.850535999998</c:v>
                </c:pt>
                <c:pt idx="9638">
                  <c:v>42031.851925000003</c:v>
                </c:pt>
                <c:pt idx="9639">
                  <c:v>42031.853314</c:v>
                </c:pt>
                <c:pt idx="9640">
                  <c:v>42031.854701999997</c:v>
                </c:pt>
                <c:pt idx="9641">
                  <c:v>42031.856091000001</c:v>
                </c:pt>
                <c:pt idx="9642">
                  <c:v>42031.857479999999</c:v>
                </c:pt>
                <c:pt idx="9643">
                  <c:v>42031.858869000003</c:v>
                </c:pt>
                <c:pt idx="9644">
                  <c:v>42031.860258000001</c:v>
                </c:pt>
                <c:pt idx="9645">
                  <c:v>42031.861646999998</c:v>
                </c:pt>
                <c:pt idx="9646">
                  <c:v>42031.863036000002</c:v>
                </c:pt>
                <c:pt idx="9647">
                  <c:v>42031.864425</c:v>
                </c:pt>
                <c:pt idx="9648">
                  <c:v>42031.865813999997</c:v>
                </c:pt>
                <c:pt idx="9649">
                  <c:v>42031.867203000002</c:v>
                </c:pt>
                <c:pt idx="9650">
                  <c:v>42031.868591999999</c:v>
                </c:pt>
                <c:pt idx="9651">
                  <c:v>42031.869981000003</c:v>
                </c:pt>
                <c:pt idx="9652">
                  <c:v>42031.871370000001</c:v>
                </c:pt>
                <c:pt idx="9653">
                  <c:v>42031.872758999998</c:v>
                </c:pt>
                <c:pt idx="9654">
                  <c:v>42031.874148000003</c:v>
                </c:pt>
                <c:pt idx="9655">
                  <c:v>42031.875537</c:v>
                </c:pt>
                <c:pt idx="9656">
                  <c:v>42031.876925999997</c:v>
                </c:pt>
                <c:pt idx="9657">
                  <c:v>42031.878315000002</c:v>
                </c:pt>
                <c:pt idx="9658">
                  <c:v>42031.879701999998</c:v>
                </c:pt>
                <c:pt idx="9659">
                  <c:v>42031.881090000003</c:v>
                </c:pt>
                <c:pt idx="9660">
                  <c:v>42031.882478</c:v>
                </c:pt>
                <c:pt idx="9661">
                  <c:v>42031.883866999997</c:v>
                </c:pt>
                <c:pt idx="9662">
                  <c:v>42031.885256000001</c:v>
                </c:pt>
                <c:pt idx="9663">
                  <c:v>42031.886643999998</c:v>
                </c:pt>
                <c:pt idx="9664">
                  <c:v>42031.888033000003</c:v>
                </c:pt>
                <c:pt idx="9665">
                  <c:v>42031.889422</c:v>
                </c:pt>
                <c:pt idx="9666">
                  <c:v>42031.890810999997</c:v>
                </c:pt>
                <c:pt idx="9667">
                  <c:v>42031.892200000002</c:v>
                </c:pt>
                <c:pt idx="9668">
                  <c:v>42031.893588999999</c:v>
                </c:pt>
                <c:pt idx="9669">
                  <c:v>42031.894977000004</c:v>
                </c:pt>
                <c:pt idx="9670">
                  <c:v>42031.896366000001</c:v>
                </c:pt>
                <c:pt idx="9671">
                  <c:v>42031.897754999998</c:v>
                </c:pt>
                <c:pt idx="9672">
                  <c:v>42031.899144000003</c:v>
                </c:pt>
                <c:pt idx="9673">
                  <c:v>42031.900533</c:v>
                </c:pt>
                <c:pt idx="9674">
                  <c:v>42031.901921999997</c:v>
                </c:pt>
                <c:pt idx="9675">
                  <c:v>42031.903311000002</c:v>
                </c:pt>
                <c:pt idx="9676">
                  <c:v>42031.904699999999</c:v>
                </c:pt>
                <c:pt idx="9677">
                  <c:v>42031.906088999996</c:v>
                </c:pt>
                <c:pt idx="9678">
                  <c:v>42031.907478000001</c:v>
                </c:pt>
                <c:pt idx="9679">
                  <c:v>42031.908866999998</c:v>
                </c:pt>
                <c:pt idx="9680">
                  <c:v>42031.910256000003</c:v>
                </c:pt>
                <c:pt idx="9681">
                  <c:v>42031.911645</c:v>
                </c:pt>
                <c:pt idx="9682">
                  <c:v>42031.913033999997</c:v>
                </c:pt>
                <c:pt idx="9683">
                  <c:v>42031.914423000002</c:v>
                </c:pt>
                <c:pt idx="9684">
                  <c:v>42031.915811999999</c:v>
                </c:pt>
                <c:pt idx="9685">
                  <c:v>42031.917200999997</c:v>
                </c:pt>
                <c:pt idx="9686">
                  <c:v>42031.918590000001</c:v>
                </c:pt>
                <c:pt idx="9687">
                  <c:v>42031.919978999998</c:v>
                </c:pt>
                <c:pt idx="9688">
                  <c:v>42031.921367000003</c:v>
                </c:pt>
                <c:pt idx="9689">
                  <c:v>42031.922756</c:v>
                </c:pt>
                <c:pt idx="9690">
                  <c:v>42031.924144999997</c:v>
                </c:pt>
                <c:pt idx="9691">
                  <c:v>42031.925534000002</c:v>
                </c:pt>
                <c:pt idx="9692">
                  <c:v>42031.926922999999</c:v>
                </c:pt>
                <c:pt idx="9693">
                  <c:v>42031.928311999996</c:v>
                </c:pt>
                <c:pt idx="9694">
                  <c:v>42031.929701000001</c:v>
                </c:pt>
                <c:pt idx="9695">
                  <c:v>42031.931089999998</c:v>
                </c:pt>
                <c:pt idx="9696">
                  <c:v>42031.932479000003</c:v>
                </c:pt>
                <c:pt idx="9697">
                  <c:v>42031.933868</c:v>
                </c:pt>
                <c:pt idx="9698">
                  <c:v>42031.935256999997</c:v>
                </c:pt>
                <c:pt idx="9699">
                  <c:v>42031.936646000002</c:v>
                </c:pt>
                <c:pt idx="9700">
                  <c:v>42031.938034999999</c:v>
                </c:pt>
                <c:pt idx="9701">
                  <c:v>42031.939423999997</c:v>
                </c:pt>
                <c:pt idx="9702">
                  <c:v>42031.940813000001</c:v>
                </c:pt>
                <c:pt idx="9703">
                  <c:v>42031.942201999998</c:v>
                </c:pt>
                <c:pt idx="9704">
                  <c:v>42031.943591000003</c:v>
                </c:pt>
                <c:pt idx="9705">
                  <c:v>42031.94498</c:v>
                </c:pt>
                <c:pt idx="9706">
                  <c:v>42031.946368999998</c:v>
                </c:pt>
                <c:pt idx="9707">
                  <c:v>42031.947757000002</c:v>
                </c:pt>
                <c:pt idx="9708">
                  <c:v>42031.949145999999</c:v>
                </c:pt>
                <c:pt idx="9709">
                  <c:v>42031.950535000004</c:v>
                </c:pt>
                <c:pt idx="9710">
                  <c:v>42031.951924000001</c:v>
                </c:pt>
                <c:pt idx="9711">
                  <c:v>42031.953312999998</c:v>
                </c:pt>
                <c:pt idx="9712">
                  <c:v>42031.954702000003</c:v>
                </c:pt>
                <c:pt idx="9713">
                  <c:v>42031.956091</c:v>
                </c:pt>
                <c:pt idx="9714">
                  <c:v>42031.957479999997</c:v>
                </c:pt>
                <c:pt idx="9715">
                  <c:v>42031.958869000002</c:v>
                </c:pt>
                <c:pt idx="9716">
                  <c:v>42031.960257999999</c:v>
                </c:pt>
                <c:pt idx="9717">
                  <c:v>42031.961646999996</c:v>
                </c:pt>
                <c:pt idx="9718">
                  <c:v>42031.963036000001</c:v>
                </c:pt>
                <c:pt idx="9719">
                  <c:v>42031.964424999998</c:v>
                </c:pt>
                <c:pt idx="9720">
                  <c:v>42031.965814000003</c:v>
                </c:pt>
                <c:pt idx="9721">
                  <c:v>42031.967203</c:v>
                </c:pt>
                <c:pt idx="9722">
                  <c:v>42031.968591999997</c:v>
                </c:pt>
                <c:pt idx="9723">
                  <c:v>42031.969981000002</c:v>
                </c:pt>
                <c:pt idx="9724">
                  <c:v>42031.971369999999</c:v>
                </c:pt>
                <c:pt idx="9725">
                  <c:v>42031.972758999997</c:v>
                </c:pt>
                <c:pt idx="9726">
                  <c:v>42031.974148000001</c:v>
                </c:pt>
                <c:pt idx="9727">
                  <c:v>42031.975535999998</c:v>
                </c:pt>
                <c:pt idx="9728">
                  <c:v>42031.976925000003</c:v>
                </c:pt>
                <c:pt idx="9729">
                  <c:v>42031.978314</c:v>
                </c:pt>
                <c:pt idx="9730">
                  <c:v>42031.979702999997</c:v>
                </c:pt>
                <c:pt idx="9731">
                  <c:v>42031.981092000002</c:v>
                </c:pt>
                <c:pt idx="9732">
                  <c:v>42031.982480999999</c:v>
                </c:pt>
                <c:pt idx="9733">
                  <c:v>42031.983869999996</c:v>
                </c:pt>
                <c:pt idx="9734">
                  <c:v>42031.985259000001</c:v>
                </c:pt>
                <c:pt idx="9735">
                  <c:v>42031.986647999998</c:v>
                </c:pt>
                <c:pt idx="9736">
                  <c:v>42031.988037000003</c:v>
                </c:pt>
                <c:pt idx="9737">
                  <c:v>42031.989426</c:v>
                </c:pt>
                <c:pt idx="9738">
                  <c:v>42031.990814999997</c:v>
                </c:pt>
                <c:pt idx="9739">
                  <c:v>42031.992204000002</c:v>
                </c:pt>
                <c:pt idx="9740">
                  <c:v>42031.993592999999</c:v>
                </c:pt>
                <c:pt idx="9741">
                  <c:v>42031.994981999997</c:v>
                </c:pt>
                <c:pt idx="9742">
                  <c:v>42031.996371000001</c:v>
                </c:pt>
                <c:pt idx="9743">
                  <c:v>42031.997759999998</c:v>
                </c:pt>
                <c:pt idx="9744">
                  <c:v>42031.999149000003</c:v>
                </c:pt>
                <c:pt idx="9745">
                  <c:v>42032.000538</c:v>
                </c:pt>
                <c:pt idx="9746">
                  <c:v>42032.001925999997</c:v>
                </c:pt>
                <c:pt idx="9747">
                  <c:v>42032.003315000002</c:v>
                </c:pt>
                <c:pt idx="9748">
                  <c:v>42032.004703999999</c:v>
                </c:pt>
                <c:pt idx="9749">
                  <c:v>42032.006093000004</c:v>
                </c:pt>
                <c:pt idx="9750">
                  <c:v>42032.007482000001</c:v>
                </c:pt>
                <c:pt idx="9751">
                  <c:v>42032.008870999998</c:v>
                </c:pt>
                <c:pt idx="9752">
                  <c:v>42032.010260000003</c:v>
                </c:pt>
                <c:pt idx="9753">
                  <c:v>42032.011649</c:v>
                </c:pt>
                <c:pt idx="9754">
                  <c:v>42032.013037999997</c:v>
                </c:pt>
                <c:pt idx="9755">
                  <c:v>42032.014427000002</c:v>
                </c:pt>
                <c:pt idx="9756">
                  <c:v>42032.015815999999</c:v>
                </c:pt>
                <c:pt idx="9757">
                  <c:v>42032.017204999996</c:v>
                </c:pt>
                <c:pt idx="9758">
                  <c:v>42032.018594000001</c:v>
                </c:pt>
                <c:pt idx="9759">
                  <c:v>42032.019982999998</c:v>
                </c:pt>
                <c:pt idx="9760">
                  <c:v>42032.021372000003</c:v>
                </c:pt>
                <c:pt idx="9761">
                  <c:v>42032.022761</c:v>
                </c:pt>
                <c:pt idx="9762">
                  <c:v>42032.024149999997</c:v>
                </c:pt>
                <c:pt idx="9763">
                  <c:v>42032.025539000002</c:v>
                </c:pt>
                <c:pt idx="9764">
                  <c:v>42032.026927999999</c:v>
                </c:pt>
                <c:pt idx="9765">
                  <c:v>42032.028316999997</c:v>
                </c:pt>
                <c:pt idx="9766">
                  <c:v>42032.029705000001</c:v>
                </c:pt>
                <c:pt idx="9767">
                  <c:v>42032.031093999998</c:v>
                </c:pt>
                <c:pt idx="9768">
                  <c:v>42032.032483000003</c:v>
                </c:pt>
                <c:pt idx="9769">
                  <c:v>42032.033872</c:v>
                </c:pt>
                <c:pt idx="9770">
                  <c:v>42032.035260999997</c:v>
                </c:pt>
                <c:pt idx="9771">
                  <c:v>42032.036650000002</c:v>
                </c:pt>
                <c:pt idx="9772">
                  <c:v>42032.038038999999</c:v>
                </c:pt>
                <c:pt idx="9773">
                  <c:v>42032.039427999996</c:v>
                </c:pt>
                <c:pt idx="9774">
                  <c:v>42032.040817000001</c:v>
                </c:pt>
                <c:pt idx="9775">
                  <c:v>42032.042205999998</c:v>
                </c:pt>
                <c:pt idx="9776">
                  <c:v>42032.043595000003</c:v>
                </c:pt>
                <c:pt idx="9777">
                  <c:v>42032.044984</c:v>
                </c:pt>
                <c:pt idx="9778">
                  <c:v>42032.046372999997</c:v>
                </c:pt>
                <c:pt idx="9779">
                  <c:v>42032.047762000002</c:v>
                </c:pt>
                <c:pt idx="9780">
                  <c:v>42032.049150999999</c:v>
                </c:pt>
                <c:pt idx="9781">
                  <c:v>42032.050539999997</c:v>
                </c:pt>
                <c:pt idx="9782">
                  <c:v>42032.051929000001</c:v>
                </c:pt>
                <c:pt idx="9783">
                  <c:v>42032.053317999998</c:v>
                </c:pt>
                <c:pt idx="9784">
                  <c:v>42032.054707000003</c:v>
                </c:pt>
                <c:pt idx="9785">
                  <c:v>42032.056095</c:v>
                </c:pt>
                <c:pt idx="9786">
                  <c:v>42032.057483999997</c:v>
                </c:pt>
                <c:pt idx="9787">
                  <c:v>42032.058873000002</c:v>
                </c:pt>
                <c:pt idx="9788">
                  <c:v>42032.060261999999</c:v>
                </c:pt>
                <c:pt idx="9789">
                  <c:v>42032.061651000004</c:v>
                </c:pt>
                <c:pt idx="9790">
                  <c:v>42032.063040000001</c:v>
                </c:pt>
                <c:pt idx="9791">
                  <c:v>42032.064428999998</c:v>
                </c:pt>
                <c:pt idx="9792">
                  <c:v>42032.065818000003</c:v>
                </c:pt>
                <c:pt idx="9793">
                  <c:v>42032.067207</c:v>
                </c:pt>
                <c:pt idx="9794">
                  <c:v>42032.068595999997</c:v>
                </c:pt>
                <c:pt idx="9795">
                  <c:v>42032.069985000002</c:v>
                </c:pt>
                <c:pt idx="9796">
                  <c:v>42032.071373999999</c:v>
                </c:pt>
                <c:pt idx="9797">
                  <c:v>42032.072762999996</c:v>
                </c:pt>
                <c:pt idx="9798">
                  <c:v>42032.074152000001</c:v>
                </c:pt>
                <c:pt idx="9799">
                  <c:v>42032.075540999998</c:v>
                </c:pt>
                <c:pt idx="9800">
                  <c:v>42032.076930000003</c:v>
                </c:pt>
                <c:pt idx="9801">
                  <c:v>42032.078319</c:v>
                </c:pt>
                <c:pt idx="9802">
                  <c:v>42032.079707999997</c:v>
                </c:pt>
                <c:pt idx="9803">
                  <c:v>42032.081097000002</c:v>
                </c:pt>
                <c:pt idx="9804">
                  <c:v>42032.082484999999</c:v>
                </c:pt>
                <c:pt idx="9805">
                  <c:v>42032.083874000004</c:v>
                </c:pt>
                <c:pt idx="9806">
                  <c:v>42032.085263000001</c:v>
                </c:pt>
                <c:pt idx="9807">
                  <c:v>42032.086651999998</c:v>
                </c:pt>
                <c:pt idx="9808">
                  <c:v>42032.088041000003</c:v>
                </c:pt>
                <c:pt idx="9809">
                  <c:v>42032.08943</c:v>
                </c:pt>
                <c:pt idx="9810">
                  <c:v>42032.090818999997</c:v>
                </c:pt>
                <c:pt idx="9811">
                  <c:v>42032.092208000002</c:v>
                </c:pt>
                <c:pt idx="9812">
                  <c:v>42032.093596999999</c:v>
                </c:pt>
                <c:pt idx="9813">
                  <c:v>42032.094985999996</c:v>
                </c:pt>
                <c:pt idx="9814">
                  <c:v>42032.096375000001</c:v>
                </c:pt>
                <c:pt idx="9815">
                  <c:v>42032.097763999998</c:v>
                </c:pt>
                <c:pt idx="9816">
                  <c:v>42032.099153000003</c:v>
                </c:pt>
                <c:pt idx="9817">
                  <c:v>42032.100542</c:v>
                </c:pt>
                <c:pt idx="9818">
                  <c:v>42032.101930999997</c:v>
                </c:pt>
                <c:pt idx="9819">
                  <c:v>42032.103320000002</c:v>
                </c:pt>
                <c:pt idx="9820">
                  <c:v>42032.104708999999</c:v>
                </c:pt>
                <c:pt idx="9821">
                  <c:v>42032.106097999997</c:v>
                </c:pt>
                <c:pt idx="9822">
                  <c:v>42032.107487000001</c:v>
                </c:pt>
                <c:pt idx="9823">
                  <c:v>42032.108875999998</c:v>
                </c:pt>
                <c:pt idx="9824">
                  <c:v>42032.110264000003</c:v>
                </c:pt>
                <c:pt idx="9825">
                  <c:v>42032.111653</c:v>
                </c:pt>
                <c:pt idx="9826">
                  <c:v>42032.113041999997</c:v>
                </c:pt>
                <c:pt idx="9827">
                  <c:v>42032.114431000002</c:v>
                </c:pt>
                <c:pt idx="9828">
                  <c:v>42032.115819999999</c:v>
                </c:pt>
                <c:pt idx="9829">
                  <c:v>42032.117209000004</c:v>
                </c:pt>
                <c:pt idx="9830">
                  <c:v>42032.118598000001</c:v>
                </c:pt>
                <c:pt idx="9831">
                  <c:v>42032.119986999998</c:v>
                </c:pt>
                <c:pt idx="9832">
                  <c:v>42032.121376000003</c:v>
                </c:pt>
                <c:pt idx="9833">
                  <c:v>42032.122765</c:v>
                </c:pt>
                <c:pt idx="9834">
                  <c:v>42032.124153999997</c:v>
                </c:pt>
                <c:pt idx="9835">
                  <c:v>42032.125543000002</c:v>
                </c:pt>
                <c:pt idx="9836">
                  <c:v>42032.126931999999</c:v>
                </c:pt>
                <c:pt idx="9837">
                  <c:v>42032.128320999997</c:v>
                </c:pt>
                <c:pt idx="9838">
                  <c:v>42032.129710000001</c:v>
                </c:pt>
                <c:pt idx="9839">
                  <c:v>42032.131098999998</c:v>
                </c:pt>
                <c:pt idx="9840">
                  <c:v>42032.132488000003</c:v>
                </c:pt>
                <c:pt idx="9841">
                  <c:v>42032.133877</c:v>
                </c:pt>
                <c:pt idx="9842">
                  <c:v>42032.135265999998</c:v>
                </c:pt>
                <c:pt idx="9843">
                  <c:v>42032.136654000002</c:v>
                </c:pt>
                <c:pt idx="9844">
                  <c:v>42032.138042999999</c:v>
                </c:pt>
                <c:pt idx="9845">
                  <c:v>42032.139432000004</c:v>
                </c:pt>
                <c:pt idx="9846">
                  <c:v>42032.140821000001</c:v>
                </c:pt>
                <c:pt idx="9847">
                  <c:v>42032.142209999998</c:v>
                </c:pt>
                <c:pt idx="9848">
                  <c:v>42032.143599000003</c:v>
                </c:pt>
                <c:pt idx="9849">
                  <c:v>42032.144988</c:v>
                </c:pt>
                <c:pt idx="9850">
                  <c:v>42032.146376999997</c:v>
                </c:pt>
                <c:pt idx="9851">
                  <c:v>42032.147766000002</c:v>
                </c:pt>
                <c:pt idx="9852">
                  <c:v>42032.149154999999</c:v>
                </c:pt>
                <c:pt idx="9853">
                  <c:v>42032.150543999996</c:v>
                </c:pt>
                <c:pt idx="9854">
                  <c:v>42032.151933000001</c:v>
                </c:pt>
                <c:pt idx="9855">
                  <c:v>42032.153321999998</c:v>
                </c:pt>
                <c:pt idx="9856">
                  <c:v>42032.154711000003</c:v>
                </c:pt>
                <c:pt idx="9857">
                  <c:v>42032.1561</c:v>
                </c:pt>
                <c:pt idx="9858">
                  <c:v>42032.157488999997</c:v>
                </c:pt>
                <c:pt idx="9859">
                  <c:v>42032.158878000002</c:v>
                </c:pt>
                <c:pt idx="9860">
                  <c:v>42032.160266999999</c:v>
                </c:pt>
                <c:pt idx="9861">
                  <c:v>42032.161655999997</c:v>
                </c:pt>
                <c:pt idx="9862">
                  <c:v>42032.163045000001</c:v>
                </c:pt>
                <c:pt idx="9863">
                  <c:v>42032.164432999998</c:v>
                </c:pt>
                <c:pt idx="9864">
                  <c:v>42032.165822000003</c:v>
                </c:pt>
                <c:pt idx="9865">
                  <c:v>42032.167211</c:v>
                </c:pt>
                <c:pt idx="9866">
                  <c:v>42032.168599999997</c:v>
                </c:pt>
                <c:pt idx="9867">
                  <c:v>42032.169989000002</c:v>
                </c:pt>
                <c:pt idx="9868">
                  <c:v>42032.171377999999</c:v>
                </c:pt>
                <c:pt idx="9869">
                  <c:v>42032.172766999996</c:v>
                </c:pt>
                <c:pt idx="9870">
                  <c:v>42032.174156000001</c:v>
                </c:pt>
                <c:pt idx="9871">
                  <c:v>42032.175544999998</c:v>
                </c:pt>
                <c:pt idx="9872">
                  <c:v>42032.176934000003</c:v>
                </c:pt>
                <c:pt idx="9873">
                  <c:v>42032.178323</c:v>
                </c:pt>
                <c:pt idx="9874">
                  <c:v>42032.179711999997</c:v>
                </c:pt>
                <c:pt idx="9875">
                  <c:v>42032.181101000002</c:v>
                </c:pt>
                <c:pt idx="9876">
                  <c:v>42032.182489999999</c:v>
                </c:pt>
                <c:pt idx="9877">
                  <c:v>42032.183878999997</c:v>
                </c:pt>
                <c:pt idx="9878">
                  <c:v>42032.185268000001</c:v>
                </c:pt>
                <c:pt idx="9879">
                  <c:v>42032.186656999998</c:v>
                </c:pt>
                <c:pt idx="9880">
                  <c:v>42032.188046000003</c:v>
                </c:pt>
                <c:pt idx="9881">
                  <c:v>42032.189435</c:v>
                </c:pt>
                <c:pt idx="9882">
                  <c:v>42032.190822999997</c:v>
                </c:pt>
                <c:pt idx="9883">
                  <c:v>42032.192212000002</c:v>
                </c:pt>
                <c:pt idx="9884">
                  <c:v>42032.193600999999</c:v>
                </c:pt>
                <c:pt idx="9885">
                  <c:v>42032.194990000004</c:v>
                </c:pt>
                <c:pt idx="9886">
                  <c:v>42032.196379000001</c:v>
                </c:pt>
                <c:pt idx="9887">
                  <c:v>42032.197767999998</c:v>
                </c:pt>
                <c:pt idx="9888">
                  <c:v>42032.199157000003</c:v>
                </c:pt>
                <c:pt idx="9889">
                  <c:v>42032.200546</c:v>
                </c:pt>
                <c:pt idx="9890">
                  <c:v>42032.201934999997</c:v>
                </c:pt>
                <c:pt idx="9891">
                  <c:v>42032.203324000002</c:v>
                </c:pt>
                <c:pt idx="9892">
                  <c:v>42032.204712999999</c:v>
                </c:pt>
                <c:pt idx="9893">
                  <c:v>42032.206101999996</c:v>
                </c:pt>
                <c:pt idx="9894">
                  <c:v>42032.207491000001</c:v>
                </c:pt>
                <c:pt idx="9895">
                  <c:v>42032.208879999998</c:v>
                </c:pt>
                <c:pt idx="9896">
                  <c:v>42032.210269000003</c:v>
                </c:pt>
                <c:pt idx="9897">
                  <c:v>42032.211658</c:v>
                </c:pt>
                <c:pt idx="9898">
                  <c:v>42032.213046999997</c:v>
                </c:pt>
                <c:pt idx="9899">
                  <c:v>42032.214436000002</c:v>
                </c:pt>
                <c:pt idx="9900">
                  <c:v>42032.215824999999</c:v>
                </c:pt>
                <c:pt idx="9901">
                  <c:v>42032.217213000004</c:v>
                </c:pt>
                <c:pt idx="9902">
                  <c:v>42032.218602000001</c:v>
                </c:pt>
                <c:pt idx="9903">
                  <c:v>42032.219990999998</c:v>
                </c:pt>
                <c:pt idx="9904">
                  <c:v>42032.221380000003</c:v>
                </c:pt>
                <c:pt idx="9905">
                  <c:v>42032.222769</c:v>
                </c:pt>
                <c:pt idx="9906">
                  <c:v>42032.224157999997</c:v>
                </c:pt>
                <c:pt idx="9907">
                  <c:v>42032.225547000002</c:v>
                </c:pt>
                <c:pt idx="9908">
                  <c:v>42032.226935999999</c:v>
                </c:pt>
                <c:pt idx="9909">
                  <c:v>42032.228324999996</c:v>
                </c:pt>
                <c:pt idx="9910">
                  <c:v>42032.229714000001</c:v>
                </c:pt>
                <c:pt idx="9911">
                  <c:v>42032.231102999998</c:v>
                </c:pt>
                <c:pt idx="9912">
                  <c:v>42032.232492000003</c:v>
                </c:pt>
                <c:pt idx="9913">
                  <c:v>42032.233881</c:v>
                </c:pt>
                <c:pt idx="9914">
                  <c:v>42032.235269999997</c:v>
                </c:pt>
                <c:pt idx="9915">
                  <c:v>42032.236659000002</c:v>
                </c:pt>
                <c:pt idx="9916">
                  <c:v>42032.238047999999</c:v>
                </c:pt>
                <c:pt idx="9917">
                  <c:v>42032.239436999997</c:v>
                </c:pt>
                <c:pt idx="9918">
                  <c:v>42032.240826000001</c:v>
                </c:pt>
                <c:pt idx="9919">
                  <c:v>42032.242214999998</c:v>
                </c:pt>
                <c:pt idx="9920">
                  <c:v>42032.243604000003</c:v>
                </c:pt>
                <c:pt idx="9921">
                  <c:v>42032.244993</c:v>
                </c:pt>
                <c:pt idx="9922">
                  <c:v>42032.246380999997</c:v>
                </c:pt>
                <c:pt idx="9923">
                  <c:v>42032.247770000002</c:v>
                </c:pt>
                <c:pt idx="9924">
                  <c:v>42032.249158999999</c:v>
                </c:pt>
                <c:pt idx="9925">
                  <c:v>42032.250548000004</c:v>
                </c:pt>
                <c:pt idx="9926">
                  <c:v>42032.251937000001</c:v>
                </c:pt>
                <c:pt idx="9927">
                  <c:v>42032.253325999998</c:v>
                </c:pt>
                <c:pt idx="9928">
                  <c:v>42032.254715000003</c:v>
                </c:pt>
                <c:pt idx="9929">
                  <c:v>42032.256104</c:v>
                </c:pt>
                <c:pt idx="9930">
                  <c:v>42032.257492999997</c:v>
                </c:pt>
                <c:pt idx="9931">
                  <c:v>42032.258881000002</c:v>
                </c:pt>
                <c:pt idx="9932">
                  <c:v>42032.260268999999</c:v>
                </c:pt>
                <c:pt idx="9933">
                  <c:v>42032.261657000003</c:v>
                </c:pt>
                <c:pt idx="9934">
                  <c:v>42032.263045</c:v>
                </c:pt>
                <c:pt idx="9935">
                  <c:v>42032.264433999997</c:v>
                </c:pt>
                <c:pt idx="9936">
                  <c:v>42032.265822000001</c:v>
                </c:pt>
                <c:pt idx="9937">
                  <c:v>42032.267210999998</c:v>
                </c:pt>
                <c:pt idx="9938">
                  <c:v>42032.268600000003</c:v>
                </c:pt>
                <c:pt idx="9939">
                  <c:v>42032.269989</c:v>
                </c:pt>
                <c:pt idx="9940">
                  <c:v>42032.271377999998</c:v>
                </c:pt>
                <c:pt idx="9941">
                  <c:v>42032.272766000002</c:v>
                </c:pt>
                <c:pt idx="9942">
                  <c:v>42032.274154999999</c:v>
                </c:pt>
                <c:pt idx="9943">
                  <c:v>42032.275543999996</c:v>
                </c:pt>
                <c:pt idx="9944">
                  <c:v>42032.276933000001</c:v>
                </c:pt>
                <c:pt idx="9945">
                  <c:v>42032.278321999998</c:v>
                </c:pt>
                <c:pt idx="9946">
                  <c:v>42032.279711000003</c:v>
                </c:pt>
                <c:pt idx="9947">
                  <c:v>42032.2811</c:v>
                </c:pt>
                <c:pt idx="9948">
                  <c:v>42032.282488999997</c:v>
                </c:pt>
                <c:pt idx="9949">
                  <c:v>42032.283878000002</c:v>
                </c:pt>
                <c:pt idx="9950">
                  <c:v>42032.285266999999</c:v>
                </c:pt>
                <c:pt idx="9951">
                  <c:v>42032.286655999997</c:v>
                </c:pt>
                <c:pt idx="9952">
                  <c:v>42032.288045000001</c:v>
                </c:pt>
                <c:pt idx="9953">
                  <c:v>42032.289433999998</c:v>
                </c:pt>
                <c:pt idx="9954">
                  <c:v>42032.290823000003</c:v>
                </c:pt>
                <c:pt idx="9955">
                  <c:v>42032.292212</c:v>
                </c:pt>
                <c:pt idx="9956">
                  <c:v>42032.293600999998</c:v>
                </c:pt>
                <c:pt idx="9957">
                  <c:v>42032.294989000002</c:v>
                </c:pt>
                <c:pt idx="9958">
                  <c:v>42032.296377999999</c:v>
                </c:pt>
                <c:pt idx="9959">
                  <c:v>42032.297766999996</c:v>
                </c:pt>
                <c:pt idx="9960">
                  <c:v>42032.299156000001</c:v>
                </c:pt>
                <c:pt idx="9961">
                  <c:v>42032.300544999998</c:v>
                </c:pt>
                <c:pt idx="9962">
                  <c:v>42032.301934000003</c:v>
                </c:pt>
                <c:pt idx="9963">
                  <c:v>42032.303323</c:v>
                </c:pt>
                <c:pt idx="9964">
                  <c:v>42032.304711999997</c:v>
                </c:pt>
                <c:pt idx="9965">
                  <c:v>42032.306101000002</c:v>
                </c:pt>
                <c:pt idx="9966">
                  <c:v>42032.307489999999</c:v>
                </c:pt>
                <c:pt idx="9967">
                  <c:v>42032.308878999997</c:v>
                </c:pt>
                <c:pt idx="9968">
                  <c:v>42032.310268000001</c:v>
                </c:pt>
                <c:pt idx="9969">
                  <c:v>42032.311656999998</c:v>
                </c:pt>
                <c:pt idx="9970">
                  <c:v>42032.313046000003</c:v>
                </c:pt>
                <c:pt idx="9971">
                  <c:v>42032.314435</c:v>
                </c:pt>
                <c:pt idx="9972">
                  <c:v>42032.315823999998</c:v>
                </c:pt>
                <c:pt idx="9973">
                  <c:v>42032.317213000002</c:v>
                </c:pt>
                <c:pt idx="9974">
                  <c:v>42032.318601999999</c:v>
                </c:pt>
                <c:pt idx="9975">
                  <c:v>42032.319990999997</c:v>
                </c:pt>
                <c:pt idx="9976">
                  <c:v>42032.321379000001</c:v>
                </c:pt>
                <c:pt idx="9977">
                  <c:v>42032.322767999998</c:v>
                </c:pt>
                <c:pt idx="9978">
                  <c:v>42032.324157000003</c:v>
                </c:pt>
                <c:pt idx="9979">
                  <c:v>42032.325546</c:v>
                </c:pt>
                <c:pt idx="9980">
                  <c:v>42032.326934999997</c:v>
                </c:pt>
                <c:pt idx="9981">
                  <c:v>42032.328324000002</c:v>
                </c:pt>
                <c:pt idx="9982">
                  <c:v>42032.329712999999</c:v>
                </c:pt>
                <c:pt idx="9983">
                  <c:v>42032.331101999996</c:v>
                </c:pt>
                <c:pt idx="9984">
                  <c:v>42032.332491000001</c:v>
                </c:pt>
                <c:pt idx="9985">
                  <c:v>42032.333879999998</c:v>
                </c:pt>
                <c:pt idx="9986">
                  <c:v>42032.335269000003</c:v>
                </c:pt>
                <c:pt idx="9987">
                  <c:v>42032.336658</c:v>
                </c:pt>
                <c:pt idx="9988">
                  <c:v>42032.338046999997</c:v>
                </c:pt>
                <c:pt idx="9989">
                  <c:v>42032.339436000002</c:v>
                </c:pt>
                <c:pt idx="9990">
                  <c:v>42032.340824999999</c:v>
                </c:pt>
                <c:pt idx="9991">
                  <c:v>42032.342213999997</c:v>
                </c:pt>
                <c:pt idx="9992">
                  <c:v>42032.343603000001</c:v>
                </c:pt>
                <c:pt idx="9993">
                  <c:v>42032.344991999998</c:v>
                </c:pt>
                <c:pt idx="9994">
                  <c:v>42032.346381000003</c:v>
                </c:pt>
                <c:pt idx="9995">
                  <c:v>42032.347769</c:v>
                </c:pt>
                <c:pt idx="9996">
                  <c:v>42032.349157999997</c:v>
                </c:pt>
                <c:pt idx="9997">
                  <c:v>42032.350547000002</c:v>
                </c:pt>
                <c:pt idx="9998">
                  <c:v>42032.351935999999</c:v>
                </c:pt>
                <c:pt idx="9999">
                  <c:v>42032.353324999996</c:v>
                </c:pt>
                <c:pt idx="10000">
                  <c:v>42032.354714000001</c:v>
                </c:pt>
                <c:pt idx="10001">
                  <c:v>42032.356102999998</c:v>
                </c:pt>
                <c:pt idx="10002">
                  <c:v>42032.357492000003</c:v>
                </c:pt>
                <c:pt idx="10003">
                  <c:v>42032.358881</c:v>
                </c:pt>
                <c:pt idx="10004">
                  <c:v>42032.360269999997</c:v>
                </c:pt>
                <c:pt idx="10005">
                  <c:v>42032.361659000002</c:v>
                </c:pt>
                <c:pt idx="10006">
                  <c:v>42032.363047999999</c:v>
                </c:pt>
                <c:pt idx="10007">
                  <c:v>42032.364436999997</c:v>
                </c:pt>
                <c:pt idx="10008">
                  <c:v>42032.365826000001</c:v>
                </c:pt>
                <c:pt idx="10009">
                  <c:v>42032.367214999998</c:v>
                </c:pt>
                <c:pt idx="10010">
                  <c:v>42032.368604000003</c:v>
                </c:pt>
                <c:pt idx="10011">
                  <c:v>42032.369993</c:v>
                </c:pt>
                <c:pt idx="10012">
                  <c:v>42032.371381999998</c:v>
                </c:pt>
                <c:pt idx="10013">
                  <c:v>42032.372771000002</c:v>
                </c:pt>
                <c:pt idx="10014">
                  <c:v>42032.374159999999</c:v>
                </c:pt>
                <c:pt idx="10015">
                  <c:v>42032.375548000004</c:v>
                </c:pt>
                <c:pt idx="10016">
                  <c:v>42032.376937000001</c:v>
                </c:pt>
                <c:pt idx="10017">
                  <c:v>42032.378325999998</c:v>
                </c:pt>
                <c:pt idx="10018">
                  <c:v>42032.379715000003</c:v>
                </c:pt>
                <c:pt idx="10019">
                  <c:v>42032.381104</c:v>
                </c:pt>
                <c:pt idx="10020">
                  <c:v>42032.382492999997</c:v>
                </c:pt>
                <c:pt idx="10021">
                  <c:v>42032.383882000002</c:v>
                </c:pt>
                <c:pt idx="10022">
                  <c:v>42032.385270999999</c:v>
                </c:pt>
                <c:pt idx="10023">
                  <c:v>42032.386659999996</c:v>
                </c:pt>
                <c:pt idx="10024">
                  <c:v>42032.388049000001</c:v>
                </c:pt>
                <c:pt idx="10025">
                  <c:v>42032.389437999998</c:v>
                </c:pt>
                <c:pt idx="10026">
                  <c:v>42032.390827000003</c:v>
                </c:pt>
                <c:pt idx="10027">
                  <c:v>42032.392216</c:v>
                </c:pt>
                <c:pt idx="10028">
                  <c:v>42032.393604999997</c:v>
                </c:pt>
                <c:pt idx="10029">
                  <c:v>42032.394994000002</c:v>
                </c:pt>
                <c:pt idx="10030">
                  <c:v>42032.396382999999</c:v>
                </c:pt>
                <c:pt idx="10031">
                  <c:v>42032.397771999997</c:v>
                </c:pt>
                <c:pt idx="10032">
                  <c:v>42032.399161000001</c:v>
                </c:pt>
                <c:pt idx="10033">
                  <c:v>42032.400549999998</c:v>
                </c:pt>
                <c:pt idx="10034">
                  <c:v>42032.401938000003</c:v>
                </c:pt>
                <c:pt idx="10035">
                  <c:v>42032.403327</c:v>
                </c:pt>
                <c:pt idx="10036">
                  <c:v>42032.404715999997</c:v>
                </c:pt>
                <c:pt idx="10037">
                  <c:v>42032.406105000002</c:v>
                </c:pt>
                <c:pt idx="10038">
                  <c:v>42032.407493999999</c:v>
                </c:pt>
                <c:pt idx="10039">
                  <c:v>42032.408882999996</c:v>
                </c:pt>
                <c:pt idx="10040">
                  <c:v>42032.410272000001</c:v>
                </c:pt>
                <c:pt idx="10041">
                  <c:v>42032.411660999998</c:v>
                </c:pt>
                <c:pt idx="10042">
                  <c:v>42032.413050000003</c:v>
                </c:pt>
                <c:pt idx="10043">
                  <c:v>42032.414439</c:v>
                </c:pt>
                <c:pt idx="10044">
                  <c:v>42032.415827999997</c:v>
                </c:pt>
                <c:pt idx="10045">
                  <c:v>42032.417217000002</c:v>
                </c:pt>
                <c:pt idx="10046">
                  <c:v>42032.418605999999</c:v>
                </c:pt>
                <c:pt idx="10047">
                  <c:v>42032.419994999997</c:v>
                </c:pt>
                <c:pt idx="10048">
                  <c:v>42032.421384000001</c:v>
                </c:pt>
                <c:pt idx="10049">
                  <c:v>42032.422772999998</c:v>
                </c:pt>
                <c:pt idx="10050">
                  <c:v>42032.424162000003</c:v>
                </c:pt>
                <c:pt idx="10051">
                  <c:v>42032.425551</c:v>
                </c:pt>
                <c:pt idx="10052">
                  <c:v>42032.426939999998</c:v>
                </c:pt>
                <c:pt idx="10053">
                  <c:v>42032.428328000002</c:v>
                </c:pt>
                <c:pt idx="10054">
                  <c:v>42032.429716999999</c:v>
                </c:pt>
                <c:pt idx="10055">
                  <c:v>42032.431106000004</c:v>
                </c:pt>
                <c:pt idx="10056">
                  <c:v>42032.432495000001</c:v>
                </c:pt>
                <c:pt idx="10057">
                  <c:v>42032.433883999998</c:v>
                </c:pt>
                <c:pt idx="10058">
                  <c:v>42032.435273000003</c:v>
                </c:pt>
                <c:pt idx="10059">
                  <c:v>42032.436662</c:v>
                </c:pt>
                <c:pt idx="10060">
                  <c:v>42032.438050999997</c:v>
                </c:pt>
                <c:pt idx="10061">
                  <c:v>42032.439440000002</c:v>
                </c:pt>
                <c:pt idx="10062">
                  <c:v>42032.440828999999</c:v>
                </c:pt>
                <c:pt idx="10063">
                  <c:v>42032.442217999997</c:v>
                </c:pt>
                <c:pt idx="10064">
                  <c:v>42032.443607000001</c:v>
                </c:pt>
                <c:pt idx="10065">
                  <c:v>42032.444995999998</c:v>
                </c:pt>
                <c:pt idx="10066">
                  <c:v>42032.446385000003</c:v>
                </c:pt>
                <c:pt idx="10067">
                  <c:v>42032.447774</c:v>
                </c:pt>
                <c:pt idx="10068">
                  <c:v>42032.449162999997</c:v>
                </c:pt>
                <c:pt idx="10069">
                  <c:v>42032.450552000002</c:v>
                </c:pt>
                <c:pt idx="10070">
                  <c:v>42032.451940999999</c:v>
                </c:pt>
                <c:pt idx="10071">
                  <c:v>42032.453329999997</c:v>
                </c:pt>
                <c:pt idx="10072">
                  <c:v>42032.454719000001</c:v>
                </c:pt>
                <c:pt idx="10073">
                  <c:v>42032.456106999998</c:v>
                </c:pt>
                <c:pt idx="10074">
                  <c:v>42032.457496000003</c:v>
                </c:pt>
                <c:pt idx="10075">
                  <c:v>42032.458885</c:v>
                </c:pt>
                <c:pt idx="10076">
                  <c:v>42032.460273999997</c:v>
                </c:pt>
                <c:pt idx="10077">
                  <c:v>42032.461663000002</c:v>
                </c:pt>
                <c:pt idx="10078">
                  <c:v>42032.463051999999</c:v>
                </c:pt>
                <c:pt idx="10079">
                  <c:v>42032.464440999996</c:v>
                </c:pt>
                <c:pt idx="10080">
                  <c:v>42032.465830000001</c:v>
                </c:pt>
                <c:pt idx="10081">
                  <c:v>42032.467218999998</c:v>
                </c:pt>
                <c:pt idx="10082">
                  <c:v>42032.468608000003</c:v>
                </c:pt>
                <c:pt idx="10083">
                  <c:v>42032.469997</c:v>
                </c:pt>
                <c:pt idx="10084">
                  <c:v>42032.471385999997</c:v>
                </c:pt>
                <c:pt idx="10085">
                  <c:v>42032.472775000002</c:v>
                </c:pt>
                <c:pt idx="10086">
                  <c:v>42032.474163999999</c:v>
                </c:pt>
                <c:pt idx="10087">
                  <c:v>42032.475552999997</c:v>
                </c:pt>
                <c:pt idx="10088">
                  <c:v>42032.476942000001</c:v>
                </c:pt>
                <c:pt idx="10089">
                  <c:v>42032.478330999998</c:v>
                </c:pt>
                <c:pt idx="10090">
                  <c:v>42032.479720000003</c:v>
                </c:pt>
                <c:pt idx="10091">
                  <c:v>42032.481109</c:v>
                </c:pt>
                <c:pt idx="10092">
                  <c:v>42032.482496999997</c:v>
                </c:pt>
                <c:pt idx="10093">
                  <c:v>42032.483886000002</c:v>
                </c:pt>
                <c:pt idx="10094">
                  <c:v>42032.485274999999</c:v>
                </c:pt>
                <c:pt idx="10095">
                  <c:v>42032.486663999996</c:v>
                </c:pt>
                <c:pt idx="10096">
                  <c:v>42032.488053000001</c:v>
                </c:pt>
                <c:pt idx="10097">
                  <c:v>42032.489441999998</c:v>
                </c:pt>
                <c:pt idx="10098">
                  <c:v>42032.490831000003</c:v>
                </c:pt>
                <c:pt idx="10099">
                  <c:v>42032.49222</c:v>
                </c:pt>
                <c:pt idx="10100">
                  <c:v>42032.493608999997</c:v>
                </c:pt>
                <c:pt idx="10101">
                  <c:v>42032.494998000002</c:v>
                </c:pt>
                <c:pt idx="10102">
                  <c:v>42032.496386999999</c:v>
                </c:pt>
                <c:pt idx="10103">
                  <c:v>42032.497775999997</c:v>
                </c:pt>
                <c:pt idx="10104">
                  <c:v>42032.499165000001</c:v>
                </c:pt>
                <c:pt idx="10105">
                  <c:v>42032.500553999998</c:v>
                </c:pt>
                <c:pt idx="10106">
                  <c:v>42032.501943000003</c:v>
                </c:pt>
                <c:pt idx="10107">
                  <c:v>42032.503332</c:v>
                </c:pt>
                <c:pt idx="10108">
                  <c:v>42032.504720999998</c:v>
                </c:pt>
                <c:pt idx="10109">
                  <c:v>42032.506110000002</c:v>
                </c:pt>
                <c:pt idx="10110">
                  <c:v>42032.507498999999</c:v>
                </c:pt>
                <c:pt idx="10111">
                  <c:v>42032.508887000004</c:v>
                </c:pt>
                <c:pt idx="10112">
                  <c:v>42032.510276000001</c:v>
                </c:pt>
                <c:pt idx="10113">
                  <c:v>42032.511664999998</c:v>
                </c:pt>
                <c:pt idx="10114">
                  <c:v>42032.513054000003</c:v>
                </c:pt>
                <c:pt idx="10115">
                  <c:v>42032.514443</c:v>
                </c:pt>
                <c:pt idx="10116">
                  <c:v>42032.515831999997</c:v>
                </c:pt>
                <c:pt idx="10117">
                  <c:v>42032.517221000002</c:v>
                </c:pt>
                <c:pt idx="10118">
                  <c:v>42032.518609999999</c:v>
                </c:pt>
                <c:pt idx="10119">
                  <c:v>42032.519998999996</c:v>
                </c:pt>
                <c:pt idx="10120">
                  <c:v>42032.521388000001</c:v>
                </c:pt>
                <c:pt idx="10121">
                  <c:v>42032.522776999998</c:v>
                </c:pt>
                <c:pt idx="10122">
                  <c:v>42032.524166000003</c:v>
                </c:pt>
                <c:pt idx="10123">
                  <c:v>42032.525555</c:v>
                </c:pt>
                <c:pt idx="10124">
                  <c:v>42032.526943999997</c:v>
                </c:pt>
                <c:pt idx="10125">
                  <c:v>42032.528333000002</c:v>
                </c:pt>
                <c:pt idx="10126">
                  <c:v>42032.529721999999</c:v>
                </c:pt>
                <c:pt idx="10127">
                  <c:v>42032.531110999997</c:v>
                </c:pt>
                <c:pt idx="10128">
                  <c:v>42032.532500000001</c:v>
                </c:pt>
                <c:pt idx="10129">
                  <c:v>42032.533888999998</c:v>
                </c:pt>
                <c:pt idx="10130">
                  <c:v>42032.535278000003</c:v>
                </c:pt>
                <c:pt idx="10131">
                  <c:v>42032.536666</c:v>
                </c:pt>
                <c:pt idx="10132">
                  <c:v>42032.538054999997</c:v>
                </c:pt>
                <c:pt idx="10133">
                  <c:v>42032.539444000002</c:v>
                </c:pt>
                <c:pt idx="10134">
                  <c:v>42032.540832999999</c:v>
                </c:pt>
                <c:pt idx="10135">
                  <c:v>42032.542221999996</c:v>
                </c:pt>
                <c:pt idx="10136">
                  <c:v>42032.543611000001</c:v>
                </c:pt>
                <c:pt idx="10137">
                  <c:v>42032.544999999998</c:v>
                </c:pt>
                <c:pt idx="10138">
                  <c:v>42032.546389000003</c:v>
                </c:pt>
                <c:pt idx="10139">
                  <c:v>42032.547778</c:v>
                </c:pt>
                <c:pt idx="10140">
                  <c:v>42032.549166999997</c:v>
                </c:pt>
                <c:pt idx="10141">
                  <c:v>42032.550556000002</c:v>
                </c:pt>
                <c:pt idx="10142">
                  <c:v>42032.551944999999</c:v>
                </c:pt>
                <c:pt idx="10143">
                  <c:v>42032.553333999997</c:v>
                </c:pt>
                <c:pt idx="10144">
                  <c:v>42032.554723000001</c:v>
                </c:pt>
                <c:pt idx="10145">
                  <c:v>42032.556111999998</c:v>
                </c:pt>
                <c:pt idx="10146">
                  <c:v>42032.557501000003</c:v>
                </c:pt>
                <c:pt idx="10147">
                  <c:v>42032.55889</c:v>
                </c:pt>
                <c:pt idx="10148">
                  <c:v>42032.560278999998</c:v>
                </c:pt>
                <c:pt idx="10149">
                  <c:v>42032.561668000002</c:v>
                </c:pt>
                <c:pt idx="10150">
                  <c:v>42032.563055999999</c:v>
                </c:pt>
                <c:pt idx="10151">
                  <c:v>42032.564445000004</c:v>
                </c:pt>
                <c:pt idx="10152">
                  <c:v>42032.565834000001</c:v>
                </c:pt>
                <c:pt idx="10153">
                  <c:v>42032.567222999998</c:v>
                </c:pt>
                <c:pt idx="10154">
                  <c:v>42032.568612000003</c:v>
                </c:pt>
                <c:pt idx="10155">
                  <c:v>42032.570001</c:v>
                </c:pt>
                <c:pt idx="10156">
                  <c:v>42032.571389999997</c:v>
                </c:pt>
                <c:pt idx="10157">
                  <c:v>42032.572779000002</c:v>
                </c:pt>
                <c:pt idx="10158">
                  <c:v>42032.574167999999</c:v>
                </c:pt>
                <c:pt idx="10159">
                  <c:v>42032.575556999996</c:v>
                </c:pt>
                <c:pt idx="10160">
                  <c:v>42032.576946000001</c:v>
                </c:pt>
                <c:pt idx="10161">
                  <c:v>42032.578334999998</c:v>
                </c:pt>
                <c:pt idx="10162">
                  <c:v>42032.579724000003</c:v>
                </c:pt>
                <c:pt idx="10163">
                  <c:v>42032.581113</c:v>
                </c:pt>
                <c:pt idx="10164">
                  <c:v>42032.582501999997</c:v>
                </c:pt>
                <c:pt idx="10165">
                  <c:v>42032.583891000002</c:v>
                </c:pt>
                <c:pt idx="10166">
                  <c:v>42032.585279999999</c:v>
                </c:pt>
                <c:pt idx="10167">
                  <c:v>42032.586668999997</c:v>
                </c:pt>
                <c:pt idx="10168">
                  <c:v>42032.588058000001</c:v>
                </c:pt>
                <c:pt idx="10169">
                  <c:v>42032.589445999998</c:v>
                </c:pt>
                <c:pt idx="10170">
                  <c:v>42032.590835000003</c:v>
                </c:pt>
                <c:pt idx="10171">
                  <c:v>42032.592224</c:v>
                </c:pt>
                <c:pt idx="10172">
                  <c:v>42032.593612999997</c:v>
                </c:pt>
                <c:pt idx="10173">
                  <c:v>42032.595002000002</c:v>
                </c:pt>
                <c:pt idx="10174">
                  <c:v>42032.596390999999</c:v>
                </c:pt>
                <c:pt idx="10175">
                  <c:v>42032.597779999996</c:v>
                </c:pt>
                <c:pt idx="10176">
                  <c:v>42032.599169000001</c:v>
                </c:pt>
                <c:pt idx="10177">
                  <c:v>42032.600557999998</c:v>
                </c:pt>
                <c:pt idx="10178">
                  <c:v>42032.601947000003</c:v>
                </c:pt>
                <c:pt idx="10179">
                  <c:v>42032.603336</c:v>
                </c:pt>
                <c:pt idx="10180">
                  <c:v>42032.604724999997</c:v>
                </c:pt>
                <c:pt idx="10181">
                  <c:v>42032.606114000002</c:v>
                </c:pt>
                <c:pt idx="10182">
                  <c:v>42032.607502999999</c:v>
                </c:pt>
                <c:pt idx="10183">
                  <c:v>42032.608891999997</c:v>
                </c:pt>
                <c:pt idx="10184">
                  <c:v>42032.610281000001</c:v>
                </c:pt>
                <c:pt idx="10185">
                  <c:v>42032.611669999998</c:v>
                </c:pt>
                <c:pt idx="10186">
                  <c:v>42032.613059000003</c:v>
                </c:pt>
                <c:pt idx="10187">
                  <c:v>42032.614448</c:v>
                </c:pt>
                <c:pt idx="10188">
                  <c:v>42032.615836999998</c:v>
                </c:pt>
                <c:pt idx="10189">
                  <c:v>42032.617225000002</c:v>
                </c:pt>
                <c:pt idx="10190">
                  <c:v>42032.618613999999</c:v>
                </c:pt>
                <c:pt idx="10191">
                  <c:v>42032.620003000004</c:v>
                </c:pt>
                <c:pt idx="10192">
                  <c:v>42032.621392000001</c:v>
                </c:pt>
                <c:pt idx="10193">
                  <c:v>42032.622780999998</c:v>
                </c:pt>
                <c:pt idx="10194">
                  <c:v>42032.624170000003</c:v>
                </c:pt>
                <c:pt idx="10195">
                  <c:v>42032.625559</c:v>
                </c:pt>
                <c:pt idx="10196">
                  <c:v>42032.626947999997</c:v>
                </c:pt>
                <c:pt idx="10197">
                  <c:v>42032.628337000002</c:v>
                </c:pt>
                <c:pt idx="10198">
                  <c:v>42032.629725999999</c:v>
                </c:pt>
                <c:pt idx="10199">
                  <c:v>42032.631114999996</c:v>
                </c:pt>
                <c:pt idx="10200">
                  <c:v>42032.632504000001</c:v>
                </c:pt>
                <c:pt idx="10201">
                  <c:v>42032.633892999998</c:v>
                </c:pt>
                <c:pt idx="10202">
                  <c:v>42032.635282000003</c:v>
                </c:pt>
                <c:pt idx="10203">
                  <c:v>42032.636671</c:v>
                </c:pt>
                <c:pt idx="10204">
                  <c:v>42032.638058999997</c:v>
                </c:pt>
                <c:pt idx="10205">
                  <c:v>42032.639447000001</c:v>
                </c:pt>
                <c:pt idx="10206">
                  <c:v>42032.640834999998</c:v>
                </c:pt>
                <c:pt idx="10207">
                  <c:v>42032.642223000003</c:v>
                </c:pt>
                <c:pt idx="10208">
                  <c:v>42032.643612</c:v>
                </c:pt>
                <c:pt idx="10209">
                  <c:v>42032.644999999997</c:v>
                </c:pt>
                <c:pt idx="10210">
                  <c:v>42032.646389000001</c:v>
                </c:pt>
                <c:pt idx="10211">
                  <c:v>42032.647777999999</c:v>
                </c:pt>
                <c:pt idx="10212">
                  <c:v>42032.649167000003</c:v>
                </c:pt>
                <c:pt idx="10213">
                  <c:v>42032.650556000001</c:v>
                </c:pt>
                <c:pt idx="10214">
                  <c:v>42032.651944999998</c:v>
                </c:pt>
                <c:pt idx="10215">
                  <c:v>42032.653334000002</c:v>
                </c:pt>
                <c:pt idx="10216">
                  <c:v>42032.654723</c:v>
                </c:pt>
                <c:pt idx="10217">
                  <c:v>42032.656111999997</c:v>
                </c:pt>
                <c:pt idx="10218">
                  <c:v>42032.657500000001</c:v>
                </c:pt>
                <c:pt idx="10219">
                  <c:v>42032.658888999998</c:v>
                </c:pt>
                <c:pt idx="10220">
                  <c:v>42032.660278000003</c:v>
                </c:pt>
                <c:pt idx="10221">
                  <c:v>42032.661667</c:v>
                </c:pt>
                <c:pt idx="10222">
                  <c:v>42032.663055999998</c:v>
                </c:pt>
                <c:pt idx="10223">
                  <c:v>42032.664445000002</c:v>
                </c:pt>
                <c:pt idx="10224">
                  <c:v>42032.665833999999</c:v>
                </c:pt>
                <c:pt idx="10225">
                  <c:v>42032.667222999997</c:v>
                </c:pt>
                <c:pt idx="10226">
                  <c:v>42032.668612000001</c:v>
                </c:pt>
                <c:pt idx="10227">
                  <c:v>42032.670000999999</c:v>
                </c:pt>
                <c:pt idx="10228">
                  <c:v>42032.671390000003</c:v>
                </c:pt>
                <c:pt idx="10229">
                  <c:v>42032.672779</c:v>
                </c:pt>
                <c:pt idx="10230">
                  <c:v>42032.674167999998</c:v>
                </c:pt>
                <c:pt idx="10231">
                  <c:v>42032.675557000002</c:v>
                </c:pt>
                <c:pt idx="10232">
                  <c:v>42032.676946</c:v>
                </c:pt>
                <c:pt idx="10233">
                  <c:v>42032.678334999997</c:v>
                </c:pt>
                <c:pt idx="10234">
                  <c:v>42032.679724000001</c:v>
                </c:pt>
                <c:pt idx="10235">
                  <c:v>42032.681112999999</c:v>
                </c:pt>
                <c:pt idx="10236">
                  <c:v>42032.682502000003</c:v>
                </c:pt>
                <c:pt idx="10237">
                  <c:v>42032.68389</c:v>
                </c:pt>
                <c:pt idx="10238">
                  <c:v>42032.685278999998</c:v>
                </c:pt>
                <c:pt idx="10239">
                  <c:v>42032.686668000002</c:v>
                </c:pt>
                <c:pt idx="10240">
                  <c:v>42032.688056999999</c:v>
                </c:pt>
                <c:pt idx="10241">
                  <c:v>42032.689445999997</c:v>
                </c:pt>
                <c:pt idx="10242">
                  <c:v>42032.690835000001</c:v>
                </c:pt>
                <c:pt idx="10243">
                  <c:v>42032.692223999999</c:v>
                </c:pt>
                <c:pt idx="10244">
                  <c:v>42032.693613000003</c:v>
                </c:pt>
                <c:pt idx="10245">
                  <c:v>42032.695002</c:v>
                </c:pt>
                <c:pt idx="10246">
                  <c:v>42032.696390999998</c:v>
                </c:pt>
                <c:pt idx="10247">
                  <c:v>42032.697780000002</c:v>
                </c:pt>
                <c:pt idx="10248">
                  <c:v>42032.699169</c:v>
                </c:pt>
                <c:pt idx="10249">
                  <c:v>42032.700557999997</c:v>
                </c:pt>
                <c:pt idx="10250">
                  <c:v>42032.701947000001</c:v>
                </c:pt>
                <c:pt idx="10251">
                  <c:v>42032.703335999999</c:v>
                </c:pt>
                <c:pt idx="10252">
                  <c:v>42032.704725000003</c:v>
                </c:pt>
                <c:pt idx="10253">
                  <c:v>42032.706114000001</c:v>
                </c:pt>
                <c:pt idx="10254">
                  <c:v>42032.707502999998</c:v>
                </c:pt>
                <c:pt idx="10255">
                  <c:v>42032.708892000002</c:v>
                </c:pt>
                <c:pt idx="10256">
                  <c:v>42032.710279999999</c:v>
                </c:pt>
                <c:pt idx="10257">
                  <c:v>42032.711668999997</c:v>
                </c:pt>
                <c:pt idx="10258">
                  <c:v>42032.713058000001</c:v>
                </c:pt>
                <c:pt idx="10259">
                  <c:v>42032.714446999998</c:v>
                </c:pt>
                <c:pt idx="10260">
                  <c:v>42032.715836000003</c:v>
                </c:pt>
                <c:pt idx="10261">
                  <c:v>42032.717225</c:v>
                </c:pt>
                <c:pt idx="10262">
                  <c:v>42032.718613999998</c:v>
                </c:pt>
                <c:pt idx="10263">
                  <c:v>42032.720003000002</c:v>
                </c:pt>
                <c:pt idx="10264">
                  <c:v>42032.721391999999</c:v>
                </c:pt>
                <c:pt idx="10265">
                  <c:v>42032.722780999997</c:v>
                </c:pt>
                <c:pt idx="10266">
                  <c:v>42032.724170000001</c:v>
                </c:pt>
                <c:pt idx="10267">
                  <c:v>42032.725558999999</c:v>
                </c:pt>
                <c:pt idx="10268">
                  <c:v>42032.726948000003</c:v>
                </c:pt>
                <c:pt idx="10269">
                  <c:v>42032.728337</c:v>
                </c:pt>
                <c:pt idx="10270">
                  <c:v>42032.729725999998</c:v>
                </c:pt>
                <c:pt idx="10271">
                  <c:v>42032.731115000002</c:v>
                </c:pt>
                <c:pt idx="10272">
                  <c:v>42032.732504</c:v>
                </c:pt>
                <c:pt idx="10273">
                  <c:v>42032.733892999997</c:v>
                </c:pt>
                <c:pt idx="10274">
                  <c:v>42032.735282000001</c:v>
                </c:pt>
                <c:pt idx="10275">
                  <c:v>42032.736670999999</c:v>
                </c:pt>
                <c:pt idx="10276">
                  <c:v>42032.738059000003</c:v>
                </c:pt>
                <c:pt idx="10277">
                  <c:v>42032.739448</c:v>
                </c:pt>
                <c:pt idx="10278">
                  <c:v>42032.740836999998</c:v>
                </c:pt>
                <c:pt idx="10279">
                  <c:v>42032.742226000002</c:v>
                </c:pt>
                <c:pt idx="10280">
                  <c:v>42032.743614999999</c:v>
                </c:pt>
                <c:pt idx="10281">
                  <c:v>42032.745003999997</c:v>
                </c:pt>
                <c:pt idx="10282">
                  <c:v>42032.746393000001</c:v>
                </c:pt>
                <c:pt idx="10283">
                  <c:v>42032.747781999999</c:v>
                </c:pt>
                <c:pt idx="10284">
                  <c:v>42032.749171000003</c:v>
                </c:pt>
                <c:pt idx="10285">
                  <c:v>42032.75056</c:v>
                </c:pt>
                <c:pt idx="10286">
                  <c:v>42032.751948999998</c:v>
                </c:pt>
                <c:pt idx="10287">
                  <c:v>42032.753338000002</c:v>
                </c:pt>
                <c:pt idx="10288">
                  <c:v>42032.754727</c:v>
                </c:pt>
                <c:pt idx="10289">
                  <c:v>42032.756115999997</c:v>
                </c:pt>
                <c:pt idx="10290">
                  <c:v>42032.757505000001</c:v>
                </c:pt>
                <c:pt idx="10291">
                  <c:v>42032.758893999999</c:v>
                </c:pt>
                <c:pt idx="10292">
                  <c:v>42032.760283000003</c:v>
                </c:pt>
                <c:pt idx="10293">
                  <c:v>42032.761672000001</c:v>
                </c:pt>
                <c:pt idx="10294">
                  <c:v>42032.763060999998</c:v>
                </c:pt>
                <c:pt idx="10295">
                  <c:v>42032.764449000002</c:v>
                </c:pt>
                <c:pt idx="10296">
                  <c:v>42032.765837999999</c:v>
                </c:pt>
                <c:pt idx="10297">
                  <c:v>42032.767226999997</c:v>
                </c:pt>
                <c:pt idx="10298">
                  <c:v>42032.768616000001</c:v>
                </c:pt>
                <c:pt idx="10299">
                  <c:v>42032.770004999998</c:v>
                </c:pt>
                <c:pt idx="10300">
                  <c:v>42032.771394000003</c:v>
                </c:pt>
                <c:pt idx="10301">
                  <c:v>42032.772783</c:v>
                </c:pt>
                <c:pt idx="10302">
                  <c:v>42032.774171999998</c:v>
                </c:pt>
                <c:pt idx="10303">
                  <c:v>42032.775561000002</c:v>
                </c:pt>
                <c:pt idx="10304">
                  <c:v>42032.776949999999</c:v>
                </c:pt>
                <c:pt idx="10305">
                  <c:v>42032.778338999997</c:v>
                </c:pt>
                <c:pt idx="10306">
                  <c:v>42032.779728000001</c:v>
                </c:pt>
                <c:pt idx="10307">
                  <c:v>42032.781116999999</c:v>
                </c:pt>
                <c:pt idx="10308">
                  <c:v>42032.782506000003</c:v>
                </c:pt>
                <c:pt idx="10309">
                  <c:v>42032.783895</c:v>
                </c:pt>
                <c:pt idx="10310">
                  <c:v>42032.785283999998</c:v>
                </c:pt>
                <c:pt idx="10311">
                  <c:v>42032.786673000002</c:v>
                </c:pt>
                <c:pt idx="10312">
                  <c:v>42032.788062</c:v>
                </c:pt>
                <c:pt idx="10313">
                  <c:v>42032.789450999997</c:v>
                </c:pt>
                <c:pt idx="10314">
                  <c:v>42032.790839000001</c:v>
                </c:pt>
                <c:pt idx="10315">
                  <c:v>42032.792227999998</c:v>
                </c:pt>
                <c:pt idx="10316">
                  <c:v>42032.793617000003</c:v>
                </c:pt>
                <c:pt idx="10317">
                  <c:v>42032.795006</c:v>
                </c:pt>
                <c:pt idx="10318">
                  <c:v>42032.796394999998</c:v>
                </c:pt>
                <c:pt idx="10319">
                  <c:v>42032.797784000002</c:v>
                </c:pt>
                <c:pt idx="10320">
                  <c:v>42032.799172999999</c:v>
                </c:pt>
                <c:pt idx="10321">
                  <c:v>42032.800561999997</c:v>
                </c:pt>
                <c:pt idx="10322">
                  <c:v>42032.801951000001</c:v>
                </c:pt>
                <c:pt idx="10323">
                  <c:v>42032.803339999999</c:v>
                </c:pt>
                <c:pt idx="10324">
                  <c:v>42032.804729000003</c:v>
                </c:pt>
                <c:pt idx="10325">
                  <c:v>42032.806118</c:v>
                </c:pt>
                <c:pt idx="10326">
                  <c:v>42032.807506999998</c:v>
                </c:pt>
                <c:pt idx="10327">
                  <c:v>42032.808896000002</c:v>
                </c:pt>
                <c:pt idx="10328">
                  <c:v>42032.810285</c:v>
                </c:pt>
                <c:pt idx="10329">
                  <c:v>42032.811673999997</c:v>
                </c:pt>
                <c:pt idx="10330">
                  <c:v>42032.813063000001</c:v>
                </c:pt>
                <c:pt idx="10331">
                  <c:v>42032.814451999999</c:v>
                </c:pt>
                <c:pt idx="10332">
                  <c:v>42032.815841000003</c:v>
                </c:pt>
                <c:pt idx="10333">
                  <c:v>42032.817230000001</c:v>
                </c:pt>
                <c:pt idx="10334">
                  <c:v>42032.818617999998</c:v>
                </c:pt>
                <c:pt idx="10335">
                  <c:v>42032.820007000002</c:v>
                </c:pt>
                <c:pt idx="10336">
                  <c:v>42032.821395999999</c:v>
                </c:pt>
                <c:pt idx="10337">
                  <c:v>42032.822784999997</c:v>
                </c:pt>
                <c:pt idx="10338">
                  <c:v>42032.824174000001</c:v>
                </c:pt>
                <c:pt idx="10339">
                  <c:v>42032.825562999999</c:v>
                </c:pt>
                <c:pt idx="10340">
                  <c:v>42032.826952000003</c:v>
                </c:pt>
                <c:pt idx="10341">
                  <c:v>42032.828341</c:v>
                </c:pt>
                <c:pt idx="10342">
                  <c:v>42032.829729999998</c:v>
                </c:pt>
                <c:pt idx="10343">
                  <c:v>42032.831119000002</c:v>
                </c:pt>
                <c:pt idx="10344">
                  <c:v>42032.832508</c:v>
                </c:pt>
                <c:pt idx="10345">
                  <c:v>42032.833896999997</c:v>
                </c:pt>
                <c:pt idx="10346">
                  <c:v>42032.835286000001</c:v>
                </c:pt>
                <c:pt idx="10347">
                  <c:v>42032.836674999999</c:v>
                </c:pt>
                <c:pt idx="10348">
                  <c:v>42032.838064000003</c:v>
                </c:pt>
                <c:pt idx="10349">
                  <c:v>42032.839453000001</c:v>
                </c:pt>
                <c:pt idx="10350">
                  <c:v>42032.840841999998</c:v>
                </c:pt>
                <c:pt idx="10351">
                  <c:v>42032.842231000002</c:v>
                </c:pt>
                <c:pt idx="10352">
                  <c:v>42032.84362</c:v>
                </c:pt>
                <c:pt idx="10353">
                  <c:v>42032.845007999997</c:v>
                </c:pt>
                <c:pt idx="10354">
                  <c:v>42032.846397000001</c:v>
                </c:pt>
                <c:pt idx="10355">
                  <c:v>42032.847785999998</c:v>
                </c:pt>
                <c:pt idx="10356">
                  <c:v>42032.849175000003</c:v>
                </c:pt>
                <c:pt idx="10357">
                  <c:v>42032.850564</c:v>
                </c:pt>
                <c:pt idx="10358">
                  <c:v>42032.851952999998</c:v>
                </c:pt>
                <c:pt idx="10359">
                  <c:v>42032.853342000002</c:v>
                </c:pt>
                <c:pt idx="10360">
                  <c:v>42032.854730999999</c:v>
                </c:pt>
                <c:pt idx="10361">
                  <c:v>42032.856119999997</c:v>
                </c:pt>
                <c:pt idx="10362">
                  <c:v>42032.857509000001</c:v>
                </c:pt>
                <c:pt idx="10363">
                  <c:v>42032.858897999999</c:v>
                </c:pt>
                <c:pt idx="10364">
                  <c:v>42032.860287000003</c:v>
                </c:pt>
                <c:pt idx="10365">
                  <c:v>42032.861676</c:v>
                </c:pt>
                <c:pt idx="10366">
                  <c:v>42032.863064999998</c:v>
                </c:pt>
                <c:pt idx="10367">
                  <c:v>42032.864454000002</c:v>
                </c:pt>
                <c:pt idx="10368">
                  <c:v>42032.865843</c:v>
                </c:pt>
                <c:pt idx="10369">
                  <c:v>42032.867231999997</c:v>
                </c:pt>
                <c:pt idx="10370">
                  <c:v>42032.868621000001</c:v>
                </c:pt>
                <c:pt idx="10371">
                  <c:v>42032.870009999999</c:v>
                </c:pt>
                <c:pt idx="10372">
                  <c:v>42032.871398000003</c:v>
                </c:pt>
                <c:pt idx="10373">
                  <c:v>42032.872787</c:v>
                </c:pt>
                <c:pt idx="10374">
                  <c:v>42032.874175999998</c:v>
                </c:pt>
                <c:pt idx="10375">
                  <c:v>42032.875565000002</c:v>
                </c:pt>
                <c:pt idx="10376">
                  <c:v>42032.876953999999</c:v>
                </c:pt>
                <c:pt idx="10377">
                  <c:v>42032.878342999997</c:v>
                </c:pt>
                <c:pt idx="10378">
                  <c:v>42032.879732000001</c:v>
                </c:pt>
                <c:pt idx="10379">
                  <c:v>42032.881120999999</c:v>
                </c:pt>
                <c:pt idx="10380">
                  <c:v>42032.882510000003</c:v>
                </c:pt>
                <c:pt idx="10381">
                  <c:v>42032.883899</c:v>
                </c:pt>
                <c:pt idx="10382">
                  <c:v>42032.885287999998</c:v>
                </c:pt>
                <c:pt idx="10383">
                  <c:v>42032.886677000002</c:v>
                </c:pt>
                <c:pt idx="10384">
                  <c:v>42032.888066</c:v>
                </c:pt>
                <c:pt idx="10385">
                  <c:v>42032.889454999997</c:v>
                </c:pt>
                <c:pt idx="10386">
                  <c:v>42032.890844000001</c:v>
                </c:pt>
                <c:pt idx="10387">
                  <c:v>42032.892232999999</c:v>
                </c:pt>
                <c:pt idx="10388">
                  <c:v>42032.893622000003</c:v>
                </c:pt>
                <c:pt idx="10389">
                  <c:v>42032.895011000001</c:v>
                </c:pt>
                <c:pt idx="10390">
                  <c:v>42032.896399999998</c:v>
                </c:pt>
                <c:pt idx="10391">
                  <c:v>42032.897789000002</c:v>
                </c:pt>
                <c:pt idx="10392">
                  <c:v>42032.899176999999</c:v>
                </c:pt>
                <c:pt idx="10393">
                  <c:v>42032.900565999997</c:v>
                </c:pt>
                <c:pt idx="10394">
                  <c:v>42032.901955000001</c:v>
                </c:pt>
                <c:pt idx="10395">
                  <c:v>42032.903343999998</c:v>
                </c:pt>
                <c:pt idx="10396">
                  <c:v>42032.904733000003</c:v>
                </c:pt>
                <c:pt idx="10397">
                  <c:v>42032.906122</c:v>
                </c:pt>
                <c:pt idx="10398">
                  <c:v>42032.907510999998</c:v>
                </c:pt>
                <c:pt idx="10399">
                  <c:v>42032.908900000002</c:v>
                </c:pt>
                <c:pt idx="10400">
                  <c:v>42032.910288999999</c:v>
                </c:pt>
                <c:pt idx="10401">
                  <c:v>42032.911677999997</c:v>
                </c:pt>
                <c:pt idx="10402">
                  <c:v>42032.913067000001</c:v>
                </c:pt>
                <c:pt idx="10403">
                  <c:v>42032.914455999999</c:v>
                </c:pt>
                <c:pt idx="10404">
                  <c:v>42032.915845000003</c:v>
                </c:pt>
                <c:pt idx="10405">
                  <c:v>42032.917234</c:v>
                </c:pt>
                <c:pt idx="10406">
                  <c:v>42032.918622999998</c:v>
                </c:pt>
                <c:pt idx="10407">
                  <c:v>42032.920012000002</c:v>
                </c:pt>
                <c:pt idx="10408">
                  <c:v>42032.921401</c:v>
                </c:pt>
                <c:pt idx="10409">
                  <c:v>42032.922789999997</c:v>
                </c:pt>
                <c:pt idx="10410">
                  <c:v>42032.924179000001</c:v>
                </c:pt>
                <c:pt idx="10411">
                  <c:v>42032.925566999998</c:v>
                </c:pt>
                <c:pt idx="10412">
                  <c:v>42032.926956000003</c:v>
                </c:pt>
                <c:pt idx="10413">
                  <c:v>42032.928345</c:v>
                </c:pt>
                <c:pt idx="10414">
                  <c:v>42032.929733999998</c:v>
                </c:pt>
                <c:pt idx="10415">
                  <c:v>42032.931123000002</c:v>
                </c:pt>
                <c:pt idx="10416">
                  <c:v>42032.932511999999</c:v>
                </c:pt>
                <c:pt idx="10417">
                  <c:v>42032.933900999997</c:v>
                </c:pt>
                <c:pt idx="10418">
                  <c:v>42032.935290000001</c:v>
                </c:pt>
                <c:pt idx="10419">
                  <c:v>42032.936678999999</c:v>
                </c:pt>
                <c:pt idx="10420">
                  <c:v>42032.938068000003</c:v>
                </c:pt>
                <c:pt idx="10421">
                  <c:v>42032.939457</c:v>
                </c:pt>
                <c:pt idx="10422">
                  <c:v>42032.940845999998</c:v>
                </c:pt>
                <c:pt idx="10423">
                  <c:v>42032.942235000002</c:v>
                </c:pt>
                <c:pt idx="10424">
                  <c:v>42032.943624</c:v>
                </c:pt>
                <c:pt idx="10425">
                  <c:v>42032.945012999997</c:v>
                </c:pt>
                <c:pt idx="10426">
                  <c:v>42032.946402000001</c:v>
                </c:pt>
                <c:pt idx="10427">
                  <c:v>42032.947790999999</c:v>
                </c:pt>
                <c:pt idx="10428">
                  <c:v>42032.949180000003</c:v>
                </c:pt>
                <c:pt idx="10429">
                  <c:v>42032.950569000001</c:v>
                </c:pt>
                <c:pt idx="10430">
                  <c:v>42032.951957999998</c:v>
                </c:pt>
                <c:pt idx="10431">
                  <c:v>42032.953346000002</c:v>
                </c:pt>
                <c:pt idx="10432">
                  <c:v>42032.954734999999</c:v>
                </c:pt>
                <c:pt idx="10433">
                  <c:v>42032.956123999997</c:v>
                </c:pt>
                <c:pt idx="10434">
                  <c:v>42032.957513000001</c:v>
                </c:pt>
                <c:pt idx="10435">
                  <c:v>42032.958901999998</c:v>
                </c:pt>
                <c:pt idx="10436">
                  <c:v>42032.960291000003</c:v>
                </c:pt>
                <c:pt idx="10437">
                  <c:v>42032.96168</c:v>
                </c:pt>
                <c:pt idx="10438">
                  <c:v>42032.963068999998</c:v>
                </c:pt>
                <c:pt idx="10439">
                  <c:v>42032.964458000002</c:v>
                </c:pt>
                <c:pt idx="10440">
                  <c:v>42032.965846999999</c:v>
                </c:pt>
                <c:pt idx="10441">
                  <c:v>42032.967235999997</c:v>
                </c:pt>
                <c:pt idx="10442">
                  <c:v>42032.968625000001</c:v>
                </c:pt>
                <c:pt idx="10443">
                  <c:v>42032.970013999999</c:v>
                </c:pt>
                <c:pt idx="10444">
                  <c:v>42032.971403000003</c:v>
                </c:pt>
                <c:pt idx="10445">
                  <c:v>42032.972792</c:v>
                </c:pt>
                <c:pt idx="10446">
                  <c:v>42032.974180999998</c:v>
                </c:pt>
                <c:pt idx="10447">
                  <c:v>42032.975570000002</c:v>
                </c:pt>
                <c:pt idx="10448">
                  <c:v>42032.976959</c:v>
                </c:pt>
                <c:pt idx="10449">
                  <c:v>42032.978347999997</c:v>
                </c:pt>
                <c:pt idx="10450">
                  <c:v>42032.979736000001</c:v>
                </c:pt>
                <c:pt idx="10451">
                  <c:v>42032.981124999998</c:v>
                </c:pt>
                <c:pt idx="10452">
                  <c:v>42032.982514000003</c:v>
                </c:pt>
                <c:pt idx="10453">
                  <c:v>42032.983903</c:v>
                </c:pt>
                <c:pt idx="10454">
                  <c:v>42032.985291999998</c:v>
                </c:pt>
                <c:pt idx="10455">
                  <c:v>42032.986681000002</c:v>
                </c:pt>
                <c:pt idx="10456">
                  <c:v>42032.988069999999</c:v>
                </c:pt>
                <c:pt idx="10457">
                  <c:v>42032.989458999997</c:v>
                </c:pt>
                <c:pt idx="10458">
                  <c:v>42032.990848000001</c:v>
                </c:pt>
                <c:pt idx="10459">
                  <c:v>42032.992236999999</c:v>
                </c:pt>
                <c:pt idx="10460">
                  <c:v>42032.993626000003</c:v>
                </c:pt>
                <c:pt idx="10461">
                  <c:v>42032.995015</c:v>
                </c:pt>
                <c:pt idx="10462">
                  <c:v>42032.996403999998</c:v>
                </c:pt>
                <c:pt idx="10463">
                  <c:v>42032.997793000002</c:v>
                </c:pt>
                <c:pt idx="10464">
                  <c:v>42032.999182</c:v>
                </c:pt>
                <c:pt idx="10465">
                  <c:v>42033.000570999997</c:v>
                </c:pt>
                <c:pt idx="10466">
                  <c:v>42033.001960000001</c:v>
                </c:pt>
                <c:pt idx="10467">
                  <c:v>42033.003348999999</c:v>
                </c:pt>
                <c:pt idx="10468">
                  <c:v>42033.004738000003</c:v>
                </c:pt>
                <c:pt idx="10469">
                  <c:v>42033.006126</c:v>
                </c:pt>
                <c:pt idx="10470">
                  <c:v>42033.007514999998</c:v>
                </c:pt>
                <c:pt idx="10471">
                  <c:v>42033.008904000002</c:v>
                </c:pt>
                <c:pt idx="10472">
                  <c:v>42033.010292999999</c:v>
                </c:pt>
                <c:pt idx="10473">
                  <c:v>42033.011681999997</c:v>
                </c:pt>
                <c:pt idx="10474">
                  <c:v>42033.013071000001</c:v>
                </c:pt>
                <c:pt idx="10475">
                  <c:v>42033.014459999999</c:v>
                </c:pt>
                <c:pt idx="10476">
                  <c:v>42033.015849000003</c:v>
                </c:pt>
                <c:pt idx="10477">
                  <c:v>42033.017237</c:v>
                </c:pt>
                <c:pt idx="10478">
                  <c:v>42033.018624999997</c:v>
                </c:pt>
                <c:pt idx="10479">
                  <c:v>42033.020013000001</c:v>
                </c:pt>
                <c:pt idx="10480">
                  <c:v>42033.021401999998</c:v>
                </c:pt>
                <c:pt idx="10481">
                  <c:v>42033.022790000003</c:v>
                </c:pt>
                <c:pt idx="10482">
                  <c:v>42033.024179</c:v>
                </c:pt>
                <c:pt idx="10483">
                  <c:v>42033.025567999997</c:v>
                </c:pt>
                <c:pt idx="10484">
                  <c:v>42033.026957000002</c:v>
                </c:pt>
                <c:pt idx="10485">
                  <c:v>42033.028344999999</c:v>
                </c:pt>
                <c:pt idx="10486">
                  <c:v>42033.029734000003</c:v>
                </c:pt>
                <c:pt idx="10487">
                  <c:v>42033.031123000001</c:v>
                </c:pt>
                <c:pt idx="10488">
                  <c:v>42033.032511999998</c:v>
                </c:pt>
                <c:pt idx="10489">
                  <c:v>42033.033901000003</c:v>
                </c:pt>
                <c:pt idx="10490">
                  <c:v>42033.03529</c:v>
                </c:pt>
                <c:pt idx="10491">
                  <c:v>42033.036678999997</c:v>
                </c:pt>
                <c:pt idx="10492">
                  <c:v>42033.038068000002</c:v>
                </c:pt>
                <c:pt idx="10493">
                  <c:v>42033.039455999999</c:v>
                </c:pt>
                <c:pt idx="10494">
                  <c:v>42033.040845000003</c:v>
                </c:pt>
                <c:pt idx="10495">
                  <c:v>42033.042234</c:v>
                </c:pt>
                <c:pt idx="10496">
                  <c:v>42033.043622999998</c:v>
                </c:pt>
                <c:pt idx="10497">
                  <c:v>42033.045012000002</c:v>
                </c:pt>
                <c:pt idx="10498">
                  <c:v>42033.046401</c:v>
                </c:pt>
                <c:pt idx="10499">
                  <c:v>42033.047789999997</c:v>
                </c:pt>
                <c:pt idx="10500">
                  <c:v>42033.049179000001</c:v>
                </c:pt>
                <c:pt idx="10501">
                  <c:v>42033.050567999999</c:v>
                </c:pt>
                <c:pt idx="10502">
                  <c:v>42033.051957000003</c:v>
                </c:pt>
                <c:pt idx="10503">
                  <c:v>42033.053346000001</c:v>
                </c:pt>
                <c:pt idx="10504">
                  <c:v>42033.054734999998</c:v>
                </c:pt>
                <c:pt idx="10505">
                  <c:v>42033.056124000002</c:v>
                </c:pt>
                <c:pt idx="10506">
                  <c:v>42033.057513</c:v>
                </c:pt>
                <c:pt idx="10507">
                  <c:v>42033.058901999997</c:v>
                </c:pt>
                <c:pt idx="10508">
                  <c:v>42033.060291000002</c:v>
                </c:pt>
                <c:pt idx="10509">
                  <c:v>42033.061679999999</c:v>
                </c:pt>
                <c:pt idx="10510">
                  <c:v>42033.063068000003</c:v>
                </c:pt>
                <c:pt idx="10511">
                  <c:v>42033.064457</c:v>
                </c:pt>
                <c:pt idx="10512">
                  <c:v>42033.065845999998</c:v>
                </c:pt>
                <c:pt idx="10513">
                  <c:v>42033.067235000002</c:v>
                </c:pt>
                <c:pt idx="10514">
                  <c:v>42033.068624</c:v>
                </c:pt>
                <c:pt idx="10515">
                  <c:v>42033.070012999997</c:v>
                </c:pt>
                <c:pt idx="10516">
                  <c:v>42033.071402000001</c:v>
                </c:pt>
                <c:pt idx="10517">
                  <c:v>42033.072790999999</c:v>
                </c:pt>
                <c:pt idx="10518">
                  <c:v>42033.074180000003</c:v>
                </c:pt>
                <c:pt idx="10519">
                  <c:v>42033.075569000001</c:v>
                </c:pt>
                <c:pt idx="10520">
                  <c:v>42033.076957999998</c:v>
                </c:pt>
                <c:pt idx="10521">
                  <c:v>42033.078347000002</c:v>
                </c:pt>
                <c:pt idx="10522">
                  <c:v>42033.079736</c:v>
                </c:pt>
                <c:pt idx="10523">
                  <c:v>42033.081124999997</c:v>
                </c:pt>
                <c:pt idx="10524">
                  <c:v>42033.082514000002</c:v>
                </c:pt>
                <c:pt idx="10525">
                  <c:v>42033.083902999999</c:v>
                </c:pt>
                <c:pt idx="10526">
                  <c:v>42033.085292000003</c:v>
                </c:pt>
                <c:pt idx="10527">
                  <c:v>42033.086681000001</c:v>
                </c:pt>
                <c:pt idx="10528">
                  <c:v>42033.088069999998</c:v>
                </c:pt>
                <c:pt idx="10529">
                  <c:v>42033.089459000003</c:v>
                </c:pt>
                <c:pt idx="10530">
                  <c:v>42033.090846999999</c:v>
                </c:pt>
                <c:pt idx="10531">
                  <c:v>42033.092235999997</c:v>
                </c:pt>
                <c:pt idx="10532">
                  <c:v>42033.093625000001</c:v>
                </c:pt>
                <c:pt idx="10533">
                  <c:v>42033.095013999999</c:v>
                </c:pt>
                <c:pt idx="10534">
                  <c:v>42033.096403000003</c:v>
                </c:pt>
                <c:pt idx="10535">
                  <c:v>42033.097792</c:v>
                </c:pt>
                <c:pt idx="10536">
                  <c:v>42033.099180999998</c:v>
                </c:pt>
                <c:pt idx="10537">
                  <c:v>42033.100570000002</c:v>
                </c:pt>
                <c:pt idx="10538">
                  <c:v>42033.101959</c:v>
                </c:pt>
                <c:pt idx="10539">
                  <c:v>42033.103347999997</c:v>
                </c:pt>
                <c:pt idx="10540">
                  <c:v>42033.104737000001</c:v>
                </c:pt>
                <c:pt idx="10541">
                  <c:v>42033.106125999999</c:v>
                </c:pt>
                <c:pt idx="10542">
                  <c:v>42033.107515000003</c:v>
                </c:pt>
                <c:pt idx="10543">
                  <c:v>42033.108904000001</c:v>
                </c:pt>
                <c:pt idx="10544">
                  <c:v>42033.110292999998</c:v>
                </c:pt>
                <c:pt idx="10545">
                  <c:v>42033.111682000002</c:v>
                </c:pt>
                <c:pt idx="10546">
                  <c:v>42033.113071</c:v>
                </c:pt>
                <c:pt idx="10547">
                  <c:v>42033.114459999997</c:v>
                </c:pt>
                <c:pt idx="10548">
                  <c:v>42033.115849000002</c:v>
                </c:pt>
                <c:pt idx="10549">
                  <c:v>42033.117237999999</c:v>
                </c:pt>
                <c:pt idx="10550">
                  <c:v>42033.118627000003</c:v>
                </c:pt>
                <c:pt idx="10551">
                  <c:v>42033.120015</c:v>
                </c:pt>
                <c:pt idx="10552">
                  <c:v>42033.121403999998</c:v>
                </c:pt>
                <c:pt idx="10553">
                  <c:v>42033.122793000002</c:v>
                </c:pt>
                <c:pt idx="10554">
                  <c:v>42033.124182</c:v>
                </c:pt>
                <c:pt idx="10555">
                  <c:v>42033.125570999997</c:v>
                </c:pt>
                <c:pt idx="10556">
                  <c:v>42033.126960000001</c:v>
                </c:pt>
                <c:pt idx="10557">
                  <c:v>42033.128348999999</c:v>
                </c:pt>
                <c:pt idx="10558">
                  <c:v>42033.129738000003</c:v>
                </c:pt>
                <c:pt idx="10559">
                  <c:v>42033.131127000001</c:v>
                </c:pt>
                <c:pt idx="10560">
                  <c:v>42033.132515999998</c:v>
                </c:pt>
                <c:pt idx="10561">
                  <c:v>42033.133905000002</c:v>
                </c:pt>
                <c:pt idx="10562">
                  <c:v>42033.135294</c:v>
                </c:pt>
                <c:pt idx="10563">
                  <c:v>42033.136682999997</c:v>
                </c:pt>
                <c:pt idx="10564">
                  <c:v>42033.138072000002</c:v>
                </c:pt>
                <c:pt idx="10565">
                  <c:v>42033.139460999999</c:v>
                </c:pt>
                <c:pt idx="10566">
                  <c:v>42033.140850000003</c:v>
                </c:pt>
                <c:pt idx="10567">
                  <c:v>42033.142239000001</c:v>
                </c:pt>
                <c:pt idx="10568">
                  <c:v>42033.143627999998</c:v>
                </c:pt>
                <c:pt idx="10569">
                  <c:v>42033.145017000003</c:v>
                </c:pt>
                <c:pt idx="10570">
                  <c:v>42033.146405</c:v>
                </c:pt>
                <c:pt idx="10571">
                  <c:v>42033.147793999997</c:v>
                </c:pt>
                <c:pt idx="10572">
                  <c:v>42033.149183000001</c:v>
                </c:pt>
                <c:pt idx="10573">
                  <c:v>42033.150571999999</c:v>
                </c:pt>
                <c:pt idx="10574">
                  <c:v>42033.151961000003</c:v>
                </c:pt>
                <c:pt idx="10575">
                  <c:v>42033.153350000001</c:v>
                </c:pt>
                <c:pt idx="10576">
                  <c:v>42033.154738999998</c:v>
                </c:pt>
                <c:pt idx="10577">
                  <c:v>42033.156128000002</c:v>
                </c:pt>
                <c:pt idx="10578">
                  <c:v>42033.157517</c:v>
                </c:pt>
                <c:pt idx="10579">
                  <c:v>42033.158905999997</c:v>
                </c:pt>
                <c:pt idx="10580">
                  <c:v>42033.160295000001</c:v>
                </c:pt>
                <c:pt idx="10581">
                  <c:v>42033.161683999999</c:v>
                </c:pt>
                <c:pt idx="10582">
                  <c:v>42033.163073000003</c:v>
                </c:pt>
                <c:pt idx="10583">
                  <c:v>42033.164462000001</c:v>
                </c:pt>
                <c:pt idx="10584">
                  <c:v>42033.165850999998</c:v>
                </c:pt>
                <c:pt idx="10585">
                  <c:v>42033.167240000002</c:v>
                </c:pt>
                <c:pt idx="10586">
                  <c:v>42033.168629</c:v>
                </c:pt>
                <c:pt idx="10587">
                  <c:v>42033.170017999997</c:v>
                </c:pt>
                <c:pt idx="10588">
                  <c:v>42033.171407000002</c:v>
                </c:pt>
                <c:pt idx="10589">
                  <c:v>42033.172795999999</c:v>
                </c:pt>
                <c:pt idx="10590">
                  <c:v>42033.174184000003</c:v>
                </c:pt>
                <c:pt idx="10591">
                  <c:v>42033.175573</c:v>
                </c:pt>
                <c:pt idx="10592">
                  <c:v>42033.176961999998</c:v>
                </c:pt>
                <c:pt idx="10593">
                  <c:v>42033.178351000002</c:v>
                </c:pt>
                <c:pt idx="10594">
                  <c:v>42033.17974</c:v>
                </c:pt>
                <c:pt idx="10595">
                  <c:v>42033.181128999997</c:v>
                </c:pt>
                <c:pt idx="10596">
                  <c:v>42033.182518000001</c:v>
                </c:pt>
                <c:pt idx="10597">
                  <c:v>42033.183906999999</c:v>
                </c:pt>
                <c:pt idx="10598">
                  <c:v>42033.185296000003</c:v>
                </c:pt>
                <c:pt idx="10599">
                  <c:v>42033.186688000002</c:v>
                </c:pt>
                <c:pt idx="10600">
                  <c:v>42033.188076999999</c:v>
                </c:pt>
                <c:pt idx="10601">
                  <c:v>42033.189466000003</c:v>
                </c:pt>
                <c:pt idx="10602">
                  <c:v>42033.190855000001</c:v>
                </c:pt>
                <c:pt idx="10603">
                  <c:v>42033.192243999998</c:v>
                </c:pt>
                <c:pt idx="10604">
                  <c:v>42033.193633000003</c:v>
                </c:pt>
                <c:pt idx="10605">
                  <c:v>42033.195022</c:v>
                </c:pt>
                <c:pt idx="10606">
                  <c:v>42033.196410999997</c:v>
                </c:pt>
                <c:pt idx="10607">
                  <c:v>42033.197800000002</c:v>
                </c:pt>
                <c:pt idx="10608">
                  <c:v>42033.199188999999</c:v>
                </c:pt>
                <c:pt idx="10609">
                  <c:v>42033.200578000004</c:v>
                </c:pt>
                <c:pt idx="10610">
                  <c:v>42033.201966000001</c:v>
                </c:pt>
                <c:pt idx="10611">
                  <c:v>42033.203354999998</c:v>
                </c:pt>
                <c:pt idx="10612">
                  <c:v>42033.204744000002</c:v>
                </c:pt>
                <c:pt idx="10613">
                  <c:v>42033.206133</c:v>
                </c:pt>
                <c:pt idx="10614">
                  <c:v>42033.207521999997</c:v>
                </c:pt>
                <c:pt idx="10615">
                  <c:v>42033.208911000002</c:v>
                </c:pt>
                <c:pt idx="10616">
                  <c:v>42033.210299999999</c:v>
                </c:pt>
                <c:pt idx="10617">
                  <c:v>42033.211689000003</c:v>
                </c:pt>
                <c:pt idx="10618">
                  <c:v>42033.213078000001</c:v>
                </c:pt>
                <c:pt idx="10619">
                  <c:v>42033.214466999998</c:v>
                </c:pt>
                <c:pt idx="10620">
                  <c:v>42033.215856000003</c:v>
                </c:pt>
                <c:pt idx="10621">
                  <c:v>42033.217245</c:v>
                </c:pt>
                <c:pt idx="10622">
                  <c:v>42033.218633999997</c:v>
                </c:pt>
                <c:pt idx="10623">
                  <c:v>42033.220023000002</c:v>
                </c:pt>
                <c:pt idx="10624">
                  <c:v>42033.221411999999</c:v>
                </c:pt>
                <c:pt idx="10625">
                  <c:v>42033.222801000004</c:v>
                </c:pt>
                <c:pt idx="10626">
                  <c:v>42033.224190000001</c:v>
                </c:pt>
                <c:pt idx="10627">
                  <c:v>42033.225578999998</c:v>
                </c:pt>
                <c:pt idx="10628">
                  <c:v>42033.226967000002</c:v>
                </c:pt>
                <c:pt idx="10629">
                  <c:v>42033.228354999999</c:v>
                </c:pt>
                <c:pt idx="10630">
                  <c:v>42033.229743999997</c:v>
                </c:pt>
                <c:pt idx="10631">
                  <c:v>42033.231132000001</c:v>
                </c:pt>
                <c:pt idx="10632">
                  <c:v>42033.232520999998</c:v>
                </c:pt>
                <c:pt idx="10633">
                  <c:v>42033.233910000003</c:v>
                </c:pt>
                <c:pt idx="10634">
                  <c:v>42033.235299</c:v>
                </c:pt>
                <c:pt idx="10635">
                  <c:v>42033.236686999997</c:v>
                </c:pt>
                <c:pt idx="10636">
                  <c:v>42033.238076000001</c:v>
                </c:pt>
                <c:pt idx="10637">
                  <c:v>42033.239464999999</c:v>
                </c:pt>
                <c:pt idx="10638">
                  <c:v>42033.240854000003</c:v>
                </c:pt>
                <c:pt idx="10639">
                  <c:v>42033.242243000001</c:v>
                </c:pt>
                <c:pt idx="10640">
                  <c:v>42033.243631999998</c:v>
                </c:pt>
                <c:pt idx="10641">
                  <c:v>42033.245021000002</c:v>
                </c:pt>
                <c:pt idx="10642">
                  <c:v>42033.24641</c:v>
                </c:pt>
                <c:pt idx="10643">
                  <c:v>42033.247798999997</c:v>
                </c:pt>
                <c:pt idx="10644">
                  <c:v>42033.249188000002</c:v>
                </c:pt>
                <c:pt idx="10645">
                  <c:v>42033.250576999999</c:v>
                </c:pt>
                <c:pt idx="10646">
                  <c:v>42033.251966000003</c:v>
                </c:pt>
                <c:pt idx="10647">
                  <c:v>42033.253354</c:v>
                </c:pt>
                <c:pt idx="10648">
                  <c:v>42033.254742999998</c:v>
                </c:pt>
                <c:pt idx="10649">
                  <c:v>42033.256132000002</c:v>
                </c:pt>
                <c:pt idx="10650">
                  <c:v>42033.257521</c:v>
                </c:pt>
                <c:pt idx="10651">
                  <c:v>42033.258909999997</c:v>
                </c:pt>
                <c:pt idx="10652">
                  <c:v>42033.260299000001</c:v>
                </c:pt>
                <c:pt idx="10653">
                  <c:v>42033.261687999999</c:v>
                </c:pt>
                <c:pt idx="10654">
                  <c:v>42033.263077000003</c:v>
                </c:pt>
                <c:pt idx="10655">
                  <c:v>42033.264466000001</c:v>
                </c:pt>
                <c:pt idx="10656">
                  <c:v>42033.265854999998</c:v>
                </c:pt>
                <c:pt idx="10657">
                  <c:v>42033.267244000002</c:v>
                </c:pt>
                <c:pt idx="10658">
                  <c:v>42033.268633</c:v>
                </c:pt>
                <c:pt idx="10659">
                  <c:v>42033.270021999997</c:v>
                </c:pt>
                <c:pt idx="10660">
                  <c:v>42033.271411000002</c:v>
                </c:pt>
                <c:pt idx="10661">
                  <c:v>42033.272799999999</c:v>
                </c:pt>
                <c:pt idx="10662">
                  <c:v>42033.274189000003</c:v>
                </c:pt>
                <c:pt idx="10663">
                  <c:v>42033.275578000001</c:v>
                </c:pt>
                <c:pt idx="10664">
                  <c:v>42033.276966999998</c:v>
                </c:pt>
                <c:pt idx="10665">
                  <c:v>42033.278356000003</c:v>
                </c:pt>
                <c:pt idx="10666">
                  <c:v>42033.279743999999</c:v>
                </c:pt>
                <c:pt idx="10667">
                  <c:v>42033.281132999997</c:v>
                </c:pt>
                <c:pt idx="10668">
                  <c:v>42033.282522000001</c:v>
                </c:pt>
                <c:pt idx="10669">
                  <c:v>42033.283910999999</c:v>
                </c:pt>
                <c:pt idx="10670">
                  <c:v>42033.285300000003</c:v>
                </c:pt>
                <c:pt idx="10671">
                  <c:v>42033.286689</c:v>
                </c:pt>
                <c:pt idx="10672">
                  <c:v>42033.288077999998</c:v>
                </c:pt>
                <c:pt idx="10673">
                  <c:v>42033.289467000002</c:v>
                </c:pt>
                <c:pt idx="10674">
                  <c:v>42033.290856</c:v>
                </c:pt>
                <c:pt idx="10675">
                  <c:v>42033.292244999997</c:v>
                </c:pt>
                <c:pt idx="10676">
                  <c:v>42033.293634000001</c:v>
                </c:pt>
                <c:pt idx="10677">
                  <c:v>42033.295022999999</c:v>
                </c:pt>
                <c:pt idx="10678">
                  <c:v>42033.296412000003</c:v>
                </c:pt>
                <c:pt idx="10679">
                  <c:v>42033.297801000001</c:v>
                </c:pt>
                <c:pt idx="10680">
                  <c:v>42033.299189999998</c:v>
                </c:pt>
                <c:pt idx="10681">
                  <c:v>42033.300579000002</c:v>
                </c:pt>
                <c:pt idx="10682">
                  <c:v>42033.301968</c:v>
                </c:pt>
                <c:pt idx="10683">
                  <c:v>42033.303356999997</c:v>
                </c:pt>
                <c:pt idx="10684">
                  <c:v>42033.304746000002</c:v>
                </c:pt>
                <c:pt idx="10685">
                  <c:v>42033.306133999999</c:v>
                </c:pt>
                <c:pt idx="10686">
                  <c:v>42033.307523000003</c:v>
                </c:pt>
                <c:pt idx="10687">
                  <c:v>42033.308912</c:v>
                </c:pt>
                <c:pt idx="10688">
                  <c:v>42033.310300999998</c:v>
                </c:pt>
                <c:pt idx="10689">
                  <c:v>42033.311690000002</c:v>
                </c:pt>
                <c:pt idx="10690">
                  <c:v>42033.313079</c:v>
                </c:pt>
                <c:pt idx="10691">
                  <c:v>42033.314467999997</c:v>
                </c:pt>
                <c:pt idx="10692">
                  <c:v>42033.315857000001</c:v>
                </c:pt>
                <c:pt idx="10693">
                  <c:v>42033.317245999999</c:v>
                </c:pt>
                <c:pt idx="10694">
                  <c:v>42033.318635000003</c:v>
                </c:pt>
                <c:pt idx="10695">
                  <c:v>42033.320024000001</c:v>
                </c:pt>
                <c:pt idx="10696">
                  <c:v>42033.321412999998</c:v>
                </c:pt>
                <c:pt idx="10697">
                  <c:v>42033.322802000002</c:v>
                </c:pt>
                <c:pt idx="10698">
                  <c:v>42033.324191</c:v>
                </c:pt>
                <c:pt idx="10699">
                  <c:v>42033.325579999997</c:v>
                </c:pt>
                <c:pt idx="10700">
                  <c:v>42033.326969000002</c:v>
                </c:pt>
                <c:pt idx="10701">
                  <c:v>42033.328357999999</c:v>
                </c:pt>
                <c:pt idx="10702">
                  <c:v>42033.329747000003</c:v>
                </c:pt>
                <c:pt idx="10703">
                  <c:v>42033.331136000001</c:v>
                </c:pt>
                <c:pt idx="10704">
                  <c:v>42033.332524999998</c:v>
                </c:pt>
                <c:pt idx="10705">
                  <c:v>42033.333913000002</c:v>
                </c:pt>
                <c:pt idx="10706">
                  <c:v>42033.335302</c:v>
                </c:pt>
                <c:pt idx="10707">
                  <c:v>42033.336690999997</c:v>
                </c:pt>
                <c:pt idx="10708">
                  <c:v>42033.338080000001</c:v>
                </c:pt>
                <c:pt idx="10709">
                  <c:v>42033.339468999999</c:v>
                </c:pt>
                <c:pt idx="10710">
                  <c:v>42033.340858000003</c:v>
                </c:pt>
                <c:pt idx="10711">
                  <c:v>42033.342247</c:v>
                </c:pt>
                <c:pt idx="10712">
                  <c:v>42033.343635999998</c:v>
                </c:pt>
                <c:pt idx="10713">
                  <c:v>42033.345025000002</c:v>
                </c:pt>
                <c:pt idx="10714">
                  <c:v>42033.346414</c:v>
                </c:pt>
                <c:pt idx="10715">
                  <c:v>42033.347802999997</c:v>
                </c:pt>
                <c:pt idx="10716">
                  <c:v>42033.349192000001</c:v>
                </c:pt>
                <c:pt idx="10717">
                  <c:v>42033.350580999999</c:v>
                </c:pt>
                <c:pt idx="10718">
                  <c:v>42033.351970000003</c:v>
                </c:pt>
                <c:pt idx="10719">
                  <c:v>42033.353359000001</c:v>
                </c:pt>
                <c:pt idx="10720">
                  <c:v>42033.354747999998</c:v>
                </c:pt>
                <c:pt idx="10721">
                  <c:v>42033.356137000002</c:v>
                </c:pt>
                <c:pt idx="10722">
                  <c:v>42033.357526</c:v>
                </c:pt>
                <c:pt idx="10723">
                  <c:v>42033.358914999997</c:v>
                </c:pt>
                <c:pt idx="10724">
                  <c:v>42033.360303000001</c:v>
                </c:pt>
                <c:pt idx="10725">
                  <c:v>42033.361691999999</c:v>
                </c:pt>
                <c:pt idx="10726">
                  <c:v>42033.363081000003</c:v>
                </c:pt>
                <c:pt idx="10727">
                  <c:v>42033.36447</c:v>
                </c:pt>
                <c:pt idx="10728">
                  <c:v>42033.365858999998</c:v>
                </c:pt>
                <c:pt idx="10729">
                  <c:v>42033.367248000002</c:v>
                </c:pt>
                <c:pt idx="10730">
                  <c:v>42033.368637</c:v>
                </c:pt>
                <c:pt idx="10731">
                  <c:v>42033.370025999997</c:v>
                </c:pt>
                <c:pt idx="10732">
                  <c:v>42033.371415000001</c:v>
                </c:pt>
                <c:pt idx="10733">
                  <c:v>42033.372803999999</c:v>
                </c:pt>
                <c:pt idx="10734">
                  <c:v>42033.374193000003</c:v>
                </c:pt>
                <c:pt idx="10735">
                  <c:v>42033.375582000001</c:v>
                </c:pt>
                <c:pt idx="10736">
                  <c:v>42033.376970999998</c:v>
                </c:pt>
                <c:pt idx="10737">
                  <c:v>42033.378360000002</c:v>
                </c:pt>
                <c:pt idx="10738">
                  <c:v>42033.379749</c:v>
                </c:pt>
                <c:pt idx="10739">
                  <c:v>42033.381137999997</c:v>
                </c:pt>
                <c:pt idx="10740">
                  <c:v>42033.382527000002</c:v>
                </c:pt>
                <c:pt idx="10741">
                  <c:v>42033.383915999999</c:v>
                </c:pt>
                <c:pt idx="10742">
                  <c:v>42033.385305000003</c:v>
                </c:pt>
                <c:pt idx="10743">
                  <c:v>42033.386693</c:v>
                </c:pt>
                <c:pt idx="10744">
                  <c:v>42033.388081999998</c:v>
                </c:pt>
                <c:pt idx="10745">
                  <c:v>42033.389471000002</c:v>
                </c:pt>
                <c:pt idx="10746">
                  <c:v>42033.39086</c:v>
                </c:pt>
                <c:pt idx="10747">
                  <c:v>42033.392248999997</c:v>
                </c:pt>
                <c:pt idx="10748">
                  <c:v>42033.393638000001</c:v>
                </c:pt>
                <c:pt idx="10749">
                  <c:v>42033.395026999999</c:v>
                </c:pt>
                <c:pt idx="10750">
                  <c:v>42033.396416000003</c:v>
                </c:pt>
                <c:pt idx="10751">
                  <c:v>42033.397805000001</c:v>
                </c:pt>
                <c:pt idx="10752">
                  <c:v>42033.399193999998</c:v>
                </c:pt>
                <c:pt idx="10753">
                  <c:v>42033.400583000002</c:v>
                </c:pt>
                <c:pt idx="10754">
                  <c:v>42033.401972</c:v>
                </c:pt>
                <c:pt idx="10755">
                  <c:v>42033.403360999997</c:v>
                </c:pt>
                <c:pt idx="10756">
                  <c:v>42033.404750000002</c:v>
                </c:pt>
                <c:pt idx="10757">
                  <c:v>42033.406138999999</c:v>
                </c:pt>
                <c:pt idx="10758">
                  <c:v>42033.407528000003</c:v>
                </c:pt>
                <c:pt idx="10759">
                  <c:v>42033.408917000001</c:v>
                </c:pt>
                <c:pt idx="10760">
                  <c:v>42033.410305999998</c:v>
                </c:pt>
                <c:pt idx="10761">
                  <c:v>42033.411695000003</c:v>
                </c:pt>
                <c:pt idx="10762">
                  <c:v>42033.413084</c:v>
                </c:pt>
                <c:pt idx="10763">
                  <c:v>42033.414471999997</c:v>
                </c:pt>
                <c:pt idx="10764">
                  <c:v>42033.415861000001</c:v>
                </c:pt>
                <c:pt idx="10765">
                  <c:v>42033.417249999999</c:v>
                </c:pt>
                <c:pt idx="10766">
                  <c:v>42033.418638000003</c:v>
                </c:pt>
                <c:pt idx="10767">
                  <c:v>42033.420027</c:v>
                </c:pt>
                <c:pt idx="10768">
                  <c:v>42033.421415999997</c:v>
                </c:pt>
                <c:pt idx="10769">
                  <c:v>42033.422805000002</c:v>
                </c:pt>
                <c:pt idx="10770">
                  <c:v>42033.424193999999</c:v>
                </c:pt>
                <c:pt idx="10771">
                  <c:v>42033.425582000003</c:v>
                </c:pt>
                <c:pt idx="10772">
                  <c:v>42033.426971000001</c:v>
                </c:pt>
                <c:pt idx="10773">
                  <c:v>42033.428359999998</c:v>
                </c:pt>
                <c:pt idx="10774">
                  <c:v>42033.429749000003</c:v>
                </c:pt>
                <c:pt idx="10775">
                  <c:v>42033.431138</c:v>
                </c:pt>
                <c:pt idx="10776">
                  <c:v>42033.432526999997</c:v>
                </c:pt>
                <c:pt idx="10777">
                  <c:v>42033.433916000002</c:v>
                </c:pt>
                <c:pt idx="10778">
                  <c:v>42033.435304999999</c:v>
                </c:pt>
                <c:pt idx="10779">
                  <c:v>42033.436694000004</c:v>
                </c:pt>
                <c:pt idx="10780">
                  <c:v>42033.438083000001</c:v>
                </c:pt>
                <c:pt idx="10781">
                  <c:v>42033.439471999998</c:v>
                </c:pt>
                <c:pt idx="10782">
                  <c:v>42033.440861000003</c:v>
                </c:pt>
                <c:pt idx="10783">
                  <c:v>42033.44225</c:v>
                </c:pt>
                <c:pt idx="10784">
                  <c:v>42033.443638999997</c:v>
                </c:pt>
                <c:pt idx="10785">
                  <c:v>42033.445028000002</c:v>
                </c:pt>
                <c:pt idx="10786">
                  <c:v>42033.446416999999</c:v>
                </c:pt>
                <c:pt idx="10787">
                  <c:v>42033.447805000003</c:v>
                </c:pt>
                <c:pt idx="10788">
                  <c:v>42033.449194000001</c:v>
                </c:pt>
                <c:pt idx="10789">
                  <c:v>42033.450582999998</c:v>
                </c:pt>
                <c:pt idx="10790">
                  <c:v>42033.451972000003</c:v>
                </c:pt>
                <c:pt idx="10791">
                  <c:v>42037.638141000003</c:v>
                </c:pt>
                <c:pt idx="10792">
                  <c:v>42037.63953</c:v>
                </c:pt>
                <c:pt idx="10793">
                  <c:v>42037.640918999998</c:v>
                </c:pt>
                <c:pt idx="10794">
                  <c:v>42037.642308000002</c:v>
                </c:pt>
                <c:pt idx="10795">
                  <c:v>42037.643697</c:v>
                </c:pt>
                <c:pt idx="10796">
                  <c:v>42037.645085999997</c:v>
                </c:pt>
                <c:pt idx="10797">
                  <c:v>42037.646475000001</c:v>
                </c:pt>
                <c:pt idx="10798">
                  <c:v>42037.647863999999</c:v>
                </c:pt>
                <c:pt idx="10799">
                  <c:v>42037.649253000003</c:v>
                </c:pt>
                <c:pt idx="10800">
                  <c:v>42037.650642000001</c:v>
                </c:pt>
                <c:pt idx="10801">
                  <c:v>42037.652030999998</c:v>
                </c:pt>
                <c:pt idx="10802">
                  <c:v>42037.653420000002</c:v>
                </c:pt>
                <c:pt idx="10803">
                  <c:v>42037.654807999999</c:v>
                </c:pt>
                <c:pt idx="10804">
                  <c:v>42037.656196999997</c:v>
                </c:pt>
                <c:pt idx="10805">
                  <c:v>42037.657586000001</c:v>
                </c:pt>
                <c:pt idx="10806">
                  <c:v>42037.658974999998</c:v>
                </c:pt>
                <c:pt idx="10807">
                  <c:v>42037.660364000003</c:v>
                </c:pt>
                <c:pt idx="10808">
                  <c:v>42037.661753</c:v>
                </c:pt>
                <c:pt idx="10809">
                  <c:v>42037.663141999998</c:v>
                </c:pt>
                <c:pt idx="10810">
                  <c:v>42037.664531000002</c:v>
                </c:pt>
                <c:pt idx="10811">
                  <c:v>42037.665919999999</c:v>
                </c:pt>
                <c:pt idx="10812">
                  <c:v>42037.667308999997</c:v>
                </c:pt>
                <c:pt idx="10813">
                  <c:v>42037.668698000001</c:v>
                </c:pt>
                <c:pt idx="10814">
                  <c:v>42037.670086999999</c:v>
                </c:pt>
                <c:pt idx="10815">
                  <c:v>42037.671476000003</c:v>
                </c:pt>
                <c:pt idx="10816">
                  <c:v>42037.672865</c:v>
                </c:pt>
                <c:pt idx="10817">
                  <c:v>42037.674253999998</c:v>
                </c:pt>
                <c:pt idx="10818">
                  <c:v>42037.675643000002</c:v>
                </c:pt>
                <c:pt idx="10819">
                  <c:v>42037.677032</c:v>
                </c:pt>
                <c:pt idx="10820">
                  <c:v>42037.678420999997</c:v>
                </c:pt>
                <c:pt idx="10821">
                  <c:v>42037.679810000001</c:v>
                </c:pt>
                <c:pt idx="10822">
                  <c:v>42037.681197999998</c:v>
                </c:pt>
                <c:pt idx="10823">
                  <c:v>42037.682587000003</c:v>
                </c:pt>
                <c:pt idx="10824">
                  <c:v>42037.683976</c:v>
                </c:pt>
                <c:pt idx="10825">
                  <c:v>42037.685364999998</c:v>
                </c:pt>
                <c:pt idx="10826">
                  <c:v>42037.686754000002</c:v>
                </c:pt>
                <c:pt idx="10827">
                  <c:v>42037.688142999999</c:v>
                </c:pt>
                <c:pt idx="10828">
                  <c:v>42037.689531999997</c:v>
                </c:pt>
                <c:pt idx="10829">
                  <c:v>42037.690921000001</c:v>
                </c:pt>
                <c:pt idx="10830">
                  <c:v>42037.692309999999</c:v>
                </c:pt>
                <c:pt idx="10831">
                  <c:v>42037.693699000003</c:v>
                </c:pt>
                <c:pt idx="10832">
                  <c:v>42037.695088</c:v>
                </c:pt>
                <c:pt idx="10833">
                  <c:v>42037.696476999998</c:v>
                </c:pt>
                <c:pt idx="10834">
                  <c:v>42037.697866000002</c:v>
                </c:pt>
                <c:pt idx="10835">
                  <c:v>42037.699255</c:v>
                </c:pt>
                <c:pt idx="10836">
                  <c:v>42037.700643999997</c:v>
                </c:pt>
                <c:pt idx="10837">
                  <c:v>42037.702033000001</c:v>
                </c:pt>
                <c:pt idx="10838">
                  <c:v>42037.703421999999</c:v>
                </c:pt>
                <c:pt idx="10839">
                  <c:v>42037.704811000003</c:v>
                </c:pt>
                <c:pt idx="10840">
                  <c:v>42037.706200000001</c:v>
                </c:pt>
                <c:pt idx="10841">
                  <c:v>42037.707587999997</c:v>
                </c:pt>
                <c:pt idx="10842">
                  <c:v>42037.708977000002</c:v>
                </c:pt>
                <c:pt idx="10843">
                  <c:v>42037.710365999999</c:v>
                </c:pt>
                <c:pt idx="10844">
                  <c:v>42037.711754999997</c:v>
                </c:pt>
                <c:pt idx="10845">
                  <c:v>42037.713144000001</c:v>
                </c:pt>
                <c:pt idx="10846">
                  <c:v>42037.714532999998</c:v>
                </c:pt>
                <c:pt idx="10847">
                  <c:v>42037.715922000003</c:v>
                </c:pt>
                <c:pt idx="10848">
                  <c:v>42037.717311</c:v>
                </c:pt>
                <c:pt idx="10849">
                  <c:v>42037.718699999998</c:v>
                </c:pt>
                <c:pt idx="10850">
                  <c:v>42037.720089000002</c:v>
                </c:pt>
                <c:pt idx="10851">
                  <c:v>42037.721477999999</c:v>
                </c:pt>
                <c:pt idx="10852">
                  <c:v>42037.722866999997</c:v>
                </c:pt>
                <c:pt idx="10853">
                  <c:v>42037.724256000001</c:v>
                </c:pt>
                <c:pt idx="10854">
                  <c:v>42037.725644999999</c:v>
                </c:pt>
                <c:pt idx="10855">
                  <c:v>42037.727034000003</c:v>
                </c:pt>
                <c:pt idx="10856">
                  <c:v>42037.728423</c:v>
                </c:pt>
                <c:pt idx="10857">
                  <c:v>42037.729811999998</c:v>
                </c:pt>
                <c:pt idx="10858">
                  <c:v>42037.731201000002</c:v>
                </c:pt>
                <c:pt idx="10859">
                  <c:v>42037.73259</c:v>
                </c:pt>
                <c:pt idx="10860">
                  <c:v>42037.733978999997</c:v>
                </c:pt>
                <c:pt idx="10861">
                  <c:v>42037.735367000001</c:v>
                </c:pt>
                <c:pt idx="10862">
                  <c:v>42037.736755999998</c:v>
                </c:pt>
                <c:pt idx="10863">
                  <c:v>42037.738145000003</c:v>
                </c:pt>
                <c:pt idx="10864">
                  <c:v>42037.739534</c:v>
                </c:pt>
                <c:pt idx="10865">
                  <c:v>42037.740922999998</c:v>
                </c:pt>
                <c:pt idx="10866">
                  <c:v>42037.742312000002</c:v>
                </c:pt>
                <c:pt idx="10867">
                  <c:v>42037.743700999999</c:v>
                </c:pt>
                <c:pt idx="10868">
                  <c:v>42037.745089999997</c:v>
                </c:pt>
                <c:pt idx="10869">
                  <c:v>42037.746479000001</c:v>
                </c:pt>
                <c:pt idx="10870">
                  <c:v>42037.747867999999</c:v>
                </c:pt>
                <c:pt idx="10871">
                  <c:v>42037.749257000003</c:v>
                </c:pt>
                <c:pt idx="10872">
                  <c:v>42037.750646</c:v>
                </c:pt>
                <c:pt idx="10873">
                  <c:v>42037.752034999998</c:v>
                </c:pt>
                <c:pt idx="10874">
                  <c:v>42037.753424000002</c:v>
                </c:pt>
                <c:pt idx="10875">
                  <c:v>42037.754813</c:v>
                </c:pt>
                <c:pt idx="10876">
                  <c:v>42037.756201999997</c:v>
                </c:pt>
                <c:pt idx="10877">
                  <c:v>42037.757591000001</c:v>
                </c:pt>
                <c:pt idx="10878">
                  <c:v>42037.758979999999</c:v>
                </c:pt>
                <c:pt idx="10879">
                  <c:v>42037.760369000003</c:v>
                </c:pt>
                <c:pt idx="10880">
                  <c:v>42037.761757</c:v>
                </c:pt>
                <c:pt idx="10881">
                  <c:v>42037.763145999998</c:v>
                </c:pt>
                <c:pt idx="10882">
                  <c:v>42037.764535000002</c:v>
                </c:pt>
                <c:pt idx="10883">
                  <c:v>42037.765923999999</c:v>
                </c:pt>
                <c:pt idx="10884">
                  <c:v>42037.767312999997</c:v>
                </c:pt>
                <c:pt idx="10885">
                  <c:v>42037.768701000001</c:v>
                </c:pt>
                <c:pt idx="10886">
                  <c:v>42037.770088999998</c:v>
                </c:pt>
                <c:pt idx="10887">
                  <c:v>42037.771478000002</c:v>
                </c:pt>
                <c:pt idx="10888">
                  <c:v>42037.772867</c:v>
                </c:pt>
                <c:pt idx="10889">
                  <c:v>42037.774254999997</c:v>
                </c:pt>
                <c:pt idx="10890">
                  <c:v>42037.775644000001</c:v>
                </c:pt>
                <c:pt idx="10891">
                  <c:v>42037.777032999998</c:v>
                </c:pt>
                <c:pt idx="10892">
                  <c:v>42037.778422000003</c:v>
                </c:pt>
                <c:pt idx="10893">
                  <c:v>42037.779811</c:v>
                </c:pt>
                <c:pt idx="10894">
                  <c:v>42037.781199999998</c:v>
                </c:pt>
                <c:pt idx="10895">
                  <c:v>42037.782589000002</c:v>
                </c:pt>
                <c:pt idx="10896">
                  <c:v>42037.783977999999</c:v>
                </c:pt>
                <c:pt idx="10897">
                  <c:v>42037.785365999996</c:v>
                </c:pt>
                <c:pt idx="10898">
                  <c:v>42037.786755000001</c:v>
                </c:pt>
                <c:pt idx="10899">
                  <c:v>42037.788143999998</c:v>
                </c:pt>
                <c:pt idx="10900">
                  <c:v>42037.789533000003</c:v>
                </c:pt>
                <c:pt idx="10901">
                  <c:v>42037.790922</c:v>
                </c:pt>
                <c:pt idx="10902">
                  <c:v>42037.792310999997</c:v>
                </c:pt>
                <c:pt idx="10903">
                  <c:v>42037.793700000002</c:v>
                </c:pt>
                <c:pt idx="10904">
                  <c:v>42037.795088999999</c:v>
                </c:pt>
                <c:pt idx="10905">
                  <c:v>42037.796477999997</c:v>
                </c:pt>
                <c:pt idx="10906">
                  <c:v>42037.797867000001</c:v>
                </c:pt>
                <c:pt idx="10907">
                  <c:v>42037.799255999998</c:v>
                </c:pt>
                <c:pt idx="10908">
                  <c:v>42037.800645000003</c:v>
                </c:pt>
                <c:pt idx="10909">
                  <c:v>42037.802034</c:v>
                </c:pt>
                <c:pt idx="10910">
                  <c:v>42037.803422999998</c:v>
                </c:pt>
                <c:pt idx="10911">
                  <c:v>42037.804812000002</c:v>
                </c:pt>
                <c:pt idx="10912">
                  <c:v>42037.806200999999</c:v>
                </c:pt>
                <c:pt idx="10913">
                  <c:v>42037.807589999997</c:v>
                </c:pt>
                <c:pt idx="10914">
                  <c:v>42037.808979000001</c:v>
                </c:pt>
                <c:pt idx="10915">
                  <c:v>42037.810367999999</c:v>
                </c:pt>
                <c:pt idx="10916">
                  <c:v>42037.811756000003</c:v>
                </c:pt>
                <c:pt idx="10917">
                  <c:v>42037.813145</c:v>
                </c:pt>
                <c:pt idx="10918">
                  <c:v>42037.814533999997</c:v>
                </c:pt>
                <c:pt idx="10919">
                  <c:v>42037.815923000002</c:v>
                </c:pt>
                <c:pt idx="10920">
                  <c:v>42037.817311999999</c:v>
                </c:pt>
                <c:pt idx="10921">
                  <c:v>42037.818700999997</c:v>
                </c:pt>
                <c:pt idx="10922">
                  <c:v>42037.820090000001</c:v>
                </c:pt>
                <c:pt idx="10923">
                  <c:v>42037.821478999998</c:v>
                </c:pt>
                <c:pt idx="10924">
                  <c:v>42037.822868000003</c:v>
                </c:pt>
                <c:pt idx="10925">
                  <c:v>42037.824257</c:v>
                </c:pt>
                <c:pt idx="10926">
                  <c:v>42037.825645999998</c:v>
                </c:pt>
                <c:pt idx="10927">
                  <c:v>42037.827035000002</c:v>
                </c:pt>
                <c:pt idx="10928">
                  <c:v>42037.828423999999</c:v>
                </c:pt>
                <c:pt idx="10929">
                  <c:v>42037.829812999997</c:v>
                </c:pt>
                <c:pt idx="10930">
                  <c:v>42037.831202000001</c:v>
                </c:pt>
                <c:pt idx="10931">
                  <c:v>42037.832590999999</c:v>
                </c:pt>
                <c:pt idx="10932">
                  <c:v>42037.833980000003</c:v>
                </c:pt>
                <c:pt idx="10933">
                  <c:v>42037.835369</c:v>
                </c:pt>
                <c:pt idx="10934">
                  <c:v>42037.836757999998</c:v>
                </c:pt>
                <c:pt idx="10935">
                  <c:v>42037.838147000002</c:v>
                </c:pt>
                <c:pt idx="10936">
                  <c:v>42037.839534999999</c:v>
                </c:pt>
                <c:pt idx="10937">
                  <c:v>42037.840923999996</c:v>
                </c:pt>
                <c:pt idx="10938">
                  <c:v>42037.842313000001</c:v>
                </c:pt>
                <c:pt idx="10939">
                  <c:v>42037.843701999998</c:v>
                </c:pt>
                <c:pt idx="10940">
                  <c:v>42037.845091000003</c:v>
                </c:pt>
                <c:pt idx="10941">
                  <c:v>42037.84648</c:v>
                </c:pt>
                <c:pt idx="10942">
                  <c:v>42037.847868999997</c:v>
                </c:pt>
                <c:pt idx="10943">
                  <c:v>42037.849258000002</c:v>
                </c:pt>
                <c:pt idx="10944">
                  <c:v>42037.850646999999</c:v>
                </c:pt>
                <c:pt idx="10945">
                  <c:v>42037.852035999997</c:v>
                </c:pt>
                <c:pt idx="10946">
                  <c:v>42037.853425000001</c:v>
                </c:pt>
                <c:pt idx="10947">
                  <c:v>42037.854813999998</c:v>
                </c:pt>
                <c:pt idx="10948">
                  <c:v>42037.856203000003</c:v>
                </c:pt>
                <c:pt idx="10949">
                  <c:v>42037.857592</c:v>
                </c:pt>
                <c:pt idx="10950">
                  <c:v>42037.858980999998</c:v>
                </c:pt>
                <c:pt idx="10951">
                  <c:v>42037.860370000002</c:v>
                </c:pt>
                <c:pt idx="10952">
                  <c:v>42037.861758999999</c:v>
                </c:pt>
                <c:pt idx="10953">
                  <c:v>42037.863147999997</c:v>
                </c:pt>
                <c:pt idx="10954">
                  <c:v>42037.864537000001</c:v>
                </c:pt>
                <c:pt idx="10955">
                  <c:v>42037.865924999998</c:v>
                </c:pt>
                <c:pt idx="10956">
                  <c:v>42037.867314000003</c:v>
                </c:pt>
                <c:pt idx="10957">
                  <c:v>42037.868703</c:v>
                </c:pt>
                <c:pt idx="10958">
                  <c:v>42037.870091999997</c:v>
                </c:pt>
                <c:pt idx="10959">
                  <c:v>42037.871481000002</c:v>
                </c:pt>
                <c:pt idx="10960">
                  <c:v>42037.872869999999</c:v>
                </c:pt>
                <c:pt idx="10961">
                  <c:v>42037.874258999997</c:v>
                </c:pt>
                <c:pt idx="10962">
                  <c:v>42037.875648000001</c:v>
                </c:pt>
                <c:pt idx="10963">
                  <c:v>42037.877036999998</c:v>
                </c:pt>
                <c:pt idx="10964">
                  <c:v>42037.878426000003</c:v>
                </c:pt>
                <c:pt idx="10965">
                  <c:v>42037.879815</c:v>
                </c:pt>
                <c:pt idx="10966">
                  <c:v>42037.881203999998</c:v>
                </c:pt>
                <c:pt idx="10967">
                  <c:v>42037.882593000002</c:v>
                </c:pt>
                <c:pt idx="10968">
                  <c:v>42037.883981999999</c:v>
                </c:pt>
                <c:pt idx="10969">
                  <c:v>42037.885370999997</c:v>
                </c:pt>
                <c:pt idx="10970">
                  <c:v>42037.886760000001</c:v>
                </c:pt>
                <c:pt idx="10971">
                  <c:v>42037.888148999999</c:v>
                </c:pt>
                <c:pt idx="10972">
                  <c:v>42037.889538000003</c:v>
                </c:pt>
                <c:pt idx="10973">
                  <c:v>42037.890927</c:v>
                </c:pt>
                <c:pt idx="10974">
                  <c:v>42037.892315999998</c:v>
                </c:pt>
                <c:pt idx="10975">
                  <c:v>42037.893704000002</c:v>
                </c:pt>
                <c:pt idx="10976">
                  <c:v>42037.895092999999</c:v>
                </c:pt>
                <c:pt idx="10977">
                  <c:v>42037.896481999996</c:v>
                </c:pt>
                <c:pt idx="10978">
                  <c:v>42037.897871000001</c:v>
                </c:pt>
                <c:pt idx="10979">
                  <c:v>42037.899259999998</c:v>
                </c:pt>
                <c:pt idx="10980">
                  <c:v>42037.900649000003</c:v>
                </c:pt>
                <c:pt idx="10981">
                  <c:v>42037.902038</c:v>
                </c:pt>
                <c:pt idx="10982">
                  <c:v>42037.903426999997</c:v>
                </c:pt>
                <c:pt idx="10983">
                  <c:v>42037.904816000002</c:v>
                </c:pt>
                <c:pt idx="10984">
                  <c:v>42037.906204999999</c:v>
                </c:pt>
                <c:pt idx="10985">
                  <c:v>42037.907593999997</c:v>
                </c:pt>
                <c:pt idx="10986">
                  <c:v>42037.908983000001</c:v>
                </c:pt>
                <c:pt idx="10987">
                  <c:v>42037.910371999998</c:v>
                </c:pt>
                <c:pt idx="10988">
                  <c:v>42037.911761000003</c:v>
                </c:pt>
                <c:pt idx="10989">
                  <c:v>42037.91315</c:v>
                </c:pt>
                <c:pt idx="10990">
                  <c:v>42037.914538999998</c:v>
                </c:pt>
                <c:pt idx="10991">
                  <c:v>42037.915928000002</c:v>
                </c:pt>
                <c:pt idx="10992">
                  <c:v>42037.917316999999</c:v>
                </c:pt>
                <c:pt idx="10993">
                  <c:v>42037.918705999997</c:v>
                </c:pt>
                <c:pt idx="10994">
                  <c:v>42037.920094000001</c:v>
                </c:pt>
                <c:pt idx="10995">
                  <c:v>42037.921482999998</c:v>
                </c:pt>
                <c:pt idx="10996">
                  <c:v>42037.922872000003</c:v>
                </c:pt>
                <c:pt idx="10997">
                  <c:v>42037.924261</c:v>
                </c:pt>
                <c:pt idx="10998">
                  <c:v>42037.925649999997</c:v>
                </c:pt>
                <c:pt idx="10999">
                  <c:v>42037.927039000002</c:v>
                </c:pt>
                <c:pt idx="11000">
                  <c:v>42037.928427999999</c:v>
                </c:pt>
                <c:pt idx="11001">
                  <c:v>42037.929816999997</c:v>
                </c:pt>
                <c:pt idx="11002">
                  <c:v>42037.931206000001</c:v>
                </c:pt>
                <c:pt idx="11003">
                  <c:v>42037.932594999998</c:v>
                </c:pt>
                <c:pt idx="11004">
                  <c:v>42037.933984000003</c:v>
                </c:pt>
                <c:pt idx="11005">
                  <c:v>42037.935373</c:v>
                </c:pt>
                <c:pt idx="11006">
                  <c:v>42037.936761999998</c:v>
                </c:pt>
                <c:pt idx="11007">
                  <c:v>42037.938151000002</c:v>
                </c:pt>
                <c:pt idx="11008">
                  <c:v>42037.939539999999</c:v>
                </c:pt>
                <c:pt idx="11009">
                  <c:v>42037.940928999997</c:v>
                </c:pt>
                <c:pt idx="11010">
                  <c:v>42037.942318000001</c:v>
                </c:pt>
                <c:pt idx="11011">
                  <c:v>42037.943706999999</c:v>
                </c:pt>
                <c:pt idx="11012">
                  <c:v>42037.945096000003</c:v>
                </c:pt>
                <c:pt idx="11013">
                  <c:v>42037.946484</c:v>
                </c:pt>
                <c:pt idx="11014">
                  <c:v>42037.947872999997</c:v>
                </c:pt>
                <c:pt idx="11015">
                  <c:v>42037.949262000002</c:v>
                </c:pt>
                <c:pt idx="11016">
                  <c:v>42037.950650999999</c:v>
                </c:pt>
                <c:pt idx="11017">
                  <c:v>42037.952039999996</c:v>
                </c:pt>
                <c:pt idx="11018">
                  <c:v>42037.953429000001</c:v>
                </c:pt>
                <c:pt idx="11019">
                  <c:v>42037.954817999998</c:v>
                </c:pt>
                <c:pt idx="11020">
                  <c:v>42037.956207000003</c:v>
                </c:pt>
                <c:pt idx="11021">
                  <c:v>42037.957595</c:v>
                </c:pt>
                <c:pt idx="11022">
                  <c:v>42037.958982999997</c:v>
                </c:pt>
                <c:pt idx="11023">
                  <c:v>42037.960372000001</c:v>
                </c:pt>
                <c:pt idx="11024">
                  <c:v>42037.961760999999</c:v>
                </c:pt>
                <c:pt idx="11025">
                  <c:v>42037.963149000003</c:v>
                </c:pt>
                <c:pt idx="11026">
                  <c:v>42037.964538</c:v>
                </c:pt>
                <c:pt idx="11027">
                  <c:v>42037.965926999997</c:v>
                </c:pt>
                <c:pt idx="11028">
                  <c:v>42037.967316000002</c:v>
                </c:pt>
                <c:pt idx="11029">
                  <c:v>42037.968704999999</c:v>
                </c:pt>
                <c:pt idx="11030">
                  <c:v>42037.970093000004</c:v>
                </c:pt>
                <c:pt idx="11031">
                  <c:v>42037.971482000001</c:v>
                </c:pt>
                <c:pt idx="11032">
                  <c:v>42037.972870999998</c:v>
                </c:pt>
                <c:pt idx="11033">
                  <c:v>42037.974260000003</c:v>
                </c:pt>
                <c:pt idx="11034">
                  <c:v>42037.975649</c:v>
                </c:pt>
                <c:pt idx="11035">
                  <c:v>42037.977037999997</c:v>
                </c:pt>
                <c:pt idx="11036">
                  <c:v>42037.978427000002</c:v>
                </c:pt>
                <c:pt idx="11037">
                  <c:v>42037.979815999999</c:v>
                </c:pt>
                <c:pt idx="11038">
                  <c:v>42037.981204999996</c:v>
                </c:pt>
                <c:pt idx="11039">
                  <c:v>42037.982594000001</c:v>
                </c:pt>
                <c:pt idx="11040">
                  <c:v>42037.983982999998</c:v>
                </c:pt>
                <c:pt idx="11041">
                  <c:v>42037.985372000003</c:v>
                </c:pt>
                <c:pt idx="11042">
                  <c:v>42037.986761</c:v>
                </c:pt>
                <c:pt idx="11043">
                  <c:v>42037.988149999997</c:v>
                </c:pt>
                <c:pt idx="11044">
                  <c:v>42037.989539000002</c:v>
                </c:pt>
                <c:pt idx="11045">
                  <c:v>42037.990927999999</c:v>
                </c:pt>
                <c:pt idx="11046">
                  <c:v>42037.992316999997</c:v>
                </c:pt>
                <c:pt idx="11047">
                  <c:v>42037.993706000001</c:v>
                </c:pt>
                <c:pt idx="11048">
                  <c:v>42037.995094999998</c:v>
                </c:pt>
                <c:pt idx="11049">
                  <c:v>42037.996484000003</c:v>
                </c:pt>
                <c:pt idx="11050">
                  <c:v>42037.997872</c:v>
                </c:pt>
                <c:pt idx="11051">
                  <c:v>42037.999260999997</c:v>
                </c:pt>
                <c:pt idx="11052">
                  <c:v>42038.000650000002</c:v>
                </c:pt>
                <c:pt idx="11053">
                  <c:v>42038.002038999999</c:v>
                </c:pt>
                <c:pt idx="11054">
                  <c:v>42038.003428000004</c:v>
                </c:pt>
                <c:pt idx="11055">
                  <c:v>42038.004817000001</c:v>
                </c:pt>
                <c:pt idx="11056">
                  <c:v>42038.006205999998</c:v>
                </c:pt>
                <c:pt idx="11057">
                  <c:v>42038.007595000003</c:v>
                </c:pt>
                <c:pt idx="11058">
                  <c:v>42038.008984</c:v>
                </c:pt>
                <c:pt idx="11059">
                  <c:v>42038.010372999997</c:v>
                </c:pt>
                <c:pt idx="11060">
                  <c:v>42038.011762000002</c:v>
                </c:pt>
                <c:pt idx="11061">
                  <c:v>42038.013150999999</c:v>
                </c:pt>
                <c:pt idx="11062">
                  <c:v>42038.014539999996</c:v>
                </c:pt>
                <c:pt idx="11063">
                  <c:v>42038.015929000001</c:v>
                </c:pt>
                <c:pt idx="11064">
                  <c:v>42038.017317999998</c:v>
                </c:pt>
                <c:pt idx="11065">
                  <c:v>42038.018707000003</c:v>
                </c:pt>
                <c:pt idx="11066">
                  <c:v>42038.020096</c:v>
                </c:pt>
                <c:pt idx="11067">
                  <c:v>42038.021484999997</c:v>
                </c:pt>
                <c:pt idx="11068">
                  <c:v>42038.022874000002</c:v>
                </c:pt>
                <c:pt idx="11069">
                  <c:v>42038.024261999999</c:v>
                </c:pt>
                <c:pt idx="11070">
                  <c:v>42038.025651000004</c:v>
                </c:pt>
                <c:pt idx="11071">
                  <c:v>42038.027040000001</c:v>
                </c:pt>
                <c:pt idx="11072">
                  <c:v>42038.028428999998</c:v>
                </c:pt>
                <c:pt idx="11073">
                  <c:v>42038.029818000003</c:v>
                </c:pt>
                <c:pt idx="11074">
                  <c:v>42038.031207</c:v>
                </c:pt>
                <c:pt idx="11075">
                  <c:v>42038.032595999997</c:v>
                </c:pt>
                <c:pt idx="11076">
                  <c:v>42038.033985000002</c:v>
                </c:pt>
                <c:pt idx="11077">
                  <c:v>42038.035373999999</c:v>
                </c:pt>
                <c:pt idx="11078">
                  <c:v>42038.036762999996</c:v>
                </c:pt>
                <c:pt idx="11079">
                  <c:v>42038.038152000001</c:v>
                </c:pt>
                <c:pt idx="11080">
                  <c:v>42038.039540999998</c:v>
                </c:pt>
                <c:pt idx="11081">
                  <c:v>42038.040930000003</c:v>
                </c:pt>
                <c:pt idx="11082">
                  <c:v>42038.042319</c:v>
                </c:pt>
                <c:pt idx="11083">
                  <c:v>42038.043707999997</c:v>
                </c:pt>
                <c:pt idx="11084">
                  <c:v>42038.045097000002</c:v>
                </c:pt>
                <c:pt idx="11085">
                  <c:v>42038.046485999999</c:v>
                </c:pt>
                <c:pt idx="11086">
                  <c:v>42038.047874999997</c:v>
                </c:pt>
                <c:pt idx="11087">
                  <c:v>42038.049264000001</c:v>
                </c:pt>
                <c:pt idx="11088">
                  <c:v>42038.050651999998</c:v>
                </c:pt>
                <c:pt idx="11089">
                  <c:v>42038.052041000003</c:v>
                </c:pt>
                <c:pt idx="11090">
                  <c:v>42038.05343</c:v>
                </c:pt>
                <c:pt idx="11091">
                  <c:v>42038.054818999997</c:v>
                </c:pt>
                <c:pt idx="11092">
                  <c:v>42038.056208000002</c:v>
                </c:pt>
                <c:pt idx="11093">
                  <c:v>42038.057596999999</c:v>
                </c:pt>
                <c:pt idx="11094">
                  <c:v>42038.058985999996</c:v>
                </c:pt>
                <c:pt idx="11095">
                  <c:v>42038.060375000001</c:v>
                </c:pt>
                <c:pt idx="11096">
                  <c:v>42038.061763999998</c:v>
                </c:pt>
                <c:pt idx="11097">
                  <c:v>42038.063153000003</c:v>
                </c:pt>
                <c:pt idx="11098">
                  <c:v>42038.064542</c:v>
                </c:pt>
                <c:pt idx="11099">
                  <c:v>42038.065930999997</c:v>
                </c:pt>
                <c:pt idx="11100">
                  <c:v>42038.067320000002</c:v>
                </c:pt>
                <c:pt idx="11101">
                  <c:v>42038.068708999999</c:v>
                </c:pt>
                <c:pt idx="11102">
                  <c:v>42038.070097999997</c:v>
                </c:pt>
                <c:pt idx="11103">
                  <c:v>42038.071487000001</c:v>
                </c:pt>
                <c:pt idx="11104">
                  <c:v>42038.072875999998</c:v>
                </c:pt>
                <c:pt idx="11105">
                  <c:v>42038.074265000003</c:v>
                </c:pt>
                <c:pt idx="11106">
                  <c:v>42038.075654</c:v>
                </c:pt>
                <c:pt idx="11107">
                  <c:v>42038.077042999998</c:v>
                </c:pt>
                <c:pt idx="11108">
                  <c:v>42038.078431000002</c:v>
                </c:pt>
                <c:pt idx="11109">
                  <c:v>42038.079819999999</c:v>
                </c:pt>
                <c:pt idx="11110">
                  <c:v>42038.081209000004</c:v>
                </c:pt>
                <c:pt idx="11111">
                  <c:v>42038.082598000001</c:v>
                </c:pt>
                <c:pt idx="11112">
                  <c:v>42038.083986999998</c:v>
                </c:pt>
                <c:pt idx="11113">
                  <c:v>42038.085376000003</c:v>
                </c:pt>
                <c:pt idx="11114">
                  <c:v>42038.086765</c:v>
                </c:pt>
                <c:pt idx="11115">
                  <c:v>42038.088153999997</c:v>
                </c:pt>
                <c:pt idx="11116">
                  <c:v>42038.089543000002</c:v>
                </c:pt>
                <c:pt idx="11117">
                  <c:v>42038.090931999999</c:v>
                </c:pt>
                <c:pt idx="11118">
                  <c:v>42038.092320999996</c:v>
                </c:pt>
                <c:pt idx="11119">
                  <c:v>42038.093710000001</c:v>
                </c:pt>
                <c:pt idx="11120">
                  <c:v>42038.095098999998</c:v>
                </c:pt>
                <c:pt idx="11121">
                  <c:v>42038.096488000003</c:v>
                </c:pt>
                <c:pt idx="11122">
                  <c:v>42038.097877</c:v>
                </c:pt>
                <c:pt idx="11123">
                  <c:v>42038.099265999997</c:v>
                </c:pt>
                <c:pt idx="11124">
                  <c:v>42038.100655000002</c:v>
                </c:pt>
                <c:pt idx="11125">
                  <c:v>42038.102043999999</c:v>
                </c:pt>
                <c:pt idx="11126">
                  <c:v>42038.103432999997</c:v>
                </c:pt>
                <c:pt idx="11127">
                  <c:v>42038.104821000001</c:v>
                </c:pt>
                <c:pt idx="11128">
                  <c:v>42038.106209999998</c:v>
                </c:pt>
                <c:pt idx="11129">
                  <c:v>42038.107599000003</c:v>
                </c:pt>
                <c:pt idx="11130">
                  <c:v>42038.108988</c:v>
                </c:pt>
                <c:pt idx="11131">
                  <c:v>42038.110376999997</c:v>
                </c:pt>
                <c:pt idx="11132">
                  <c:v>42038.111766000002</c:v>
                </c:pt>
                <c:pt idx="11133">
                  <c:v>42038.113154999999</c:v>
                </c:pt>
                <c:pt idx="11134">
                  <c:v>42038.114543999996</c:v>
                </c:pt>
                <c:pt idx="11135">
                  <c:v>42038.115933000001</c:v>
                </c:pt>
                <c:pt idx="11136">
                  <c:v>42038.117321999998</c:v>
                </c:pt>
                <c:pt idx="11137">
                  <c:v>42038.118711000003</c:v>
                </c:pt>
                <c:pt idx="11138">
                  <c:v>42038.1201</c:v>
                </c:pt>
                <c:pt idx="11139">
                  <c:v>42038.121488999997</c:v>
                </c:pt>
                <c:pt idx="11140">
                  <c:v>42038.122878000002</c:v>
                </c:pt>
                <c:pt idx="11141">
                  <c:v>42038.124266999999</c:v>
                </c:pt>
                <c:pt idx="11142">
                  <c:v>42038.125655999997</c:v>
                </c:pt>
                <c:pt idx="11143">
                  <c:v>42038.127045000001</c:v>
                </c:pt>
                <c:pt idx="11144">
                  <c:v>42038.128433999998</c:v>
                </c:pt>
                <c:pt idx="11145">
                  <c:v>42038.129823000003</c:v>
                </c:pt>
                <c:pt idx="11146">
                  <c:v>42038.131211</c:v>
                </c:pt>
                <c:pt idx="11147">
                  <c:v>42038.132599999997</c:v>
                </c:pt>
                <c:pt idx="11148">
                  <c:v>42038.133989000002</c:v>
                </c:pt>
                <c:pt idx="11149">
                  <c:v>42038.135377999999</c:v>
                </c:pt>
                <c:pt idx="11150">
                  <c:v>42038.136767000004</c:v>
                </c:pt>
                <c:pt idx="11151">
                  <c:v>42038.138156000001</c:v>
                </c:pt>
                <c:pt idx="11152">
                  <c:v>42038.139544999998</c:v>
                </c:pt>
                <c:pt idx="11153">
                  <c:v>42038.140934000003</c:v>
                </c:pt>
                <c:pt idx="11154">
                  <c:v>42038.142323</c:v>
                </c:pt>
                <c:pt idx="11155">
                  <c:v>42038.143711999997</c:v>
                </c:pt>
                <c:pt idx="11156">
                  <c:v>42038.145101000002</c:v>
                </c:pt>
                <c:pt idx="11157">
                  <c:v>42038.146488999999</c:v>
                </c:pt>
                <c:pt idx="11158">
                  <c:v>42038.147878000003</c:v>
                </c:pt>
                <c:pt idx="11159">
                  <c:v>42038.149266</c:v>
                </c:pt>
                <c:pt idx="11160">
                  <c:v>42038.150654999998</c:v>
                </c:pt>
                <c:pt idx="11161">
                  <c:v>42038.152043000002</c:v>
                </c:pt>
                <c:pt idx="11162">
                  <c:v>42038.153431999999</c:v>
                </c:pt>
                <c:pt idx="11163">
                  <c:v>42038.154820999996</c:v>
                </c:pt>
                <c:pt idx="11164">
                  <c:v>42038.156210000001</c:v>
                </c:pt>
                <c:pt idx="11165">
                  <c:v>42038.157598999998</c:v>
                </c:pt>
                <c:pt idx="11166">
                  <c:v>42038.158987000003</c:v>
                </c:pt>
                <c:pt idx="11167">
                  <c:v>42038.160376</c:v>
                </c:pt>
                <c:pt idx="11168">
                  <c:v>42038.161764999997</c:v>
                </c:pt>
                <c:pt idx="11169">
                  <c:v>42038.163154000002</c:v>
                </c:pt>
                <c:pt idx="11170">
                  <c:v>42038.164542999999</c:v>
                </c:pt>
                <c:pt idx="11171">
                  <c:v>42038.165932000004</c:v>
                </c:pt>
                <c:pt idx="11172">
                  <c:v>42038.167321000001</c:v>
                </c:pt>
                <c:pt idx="11173">
                  <c:v>42038.168709999998</c:v>
                </c:pt>
                <c:pt idx="11174">
                  <c:v>42038.170099000003</c:v>
                </c:pt>
                <c:pt idx="11175">
                  <c:v>42038.171488</c:v>
                </c:pt>
                <c:pt idx="11176">
                  <c:v>42038.172876999997</c:v>
                </c:pt>
                <c:pt idx="11177">
                  <c:v>42038.174266000002</c:v>
                </c:pt>
                <c:pt idx="11178">
                  <c:v>42038.175654999999</c:v>
                </c:pt>
                <c:pt idx="11179">
                  <c:v>42038.177043999996</c:v>
                </c:pt>
                <c:pt idx="11180">
                  <c:v>42038.178433000001</c:v>
                </c:pt>
                <c:pt idx="11181">
                  <c:v>42038.179821999998</c:v>
                </c:pt>
                <c:pt idx="11182">
                  <c:v>42038.181211000003</c:v>
                </c:pt>
                <c:pt idx="11183">
                  <c:v>42038.182599</c:v>
                </c:pt>
                <c:pt idx="11184">
                  <c:v>42038.183987999997</c:v>
                </c:pt>
                <c:pt idx="11185">
                  <c:v>42038.185377000002</c:v>
                </c:pt>
                <c:pt idx="11186">
                  <c:v>42038.186765999999</c:v>
                </c:pt>
                <c:pt idx="11187">
                  <c:v>42038.188155000003</c:v>
                </c:pt>
                <c:pt idx="11188">
                  <c:v>42038.189544000001</c:v>
                </c:pt>
                <c:pt idx="11189">
                  <c:v>42038.190932999998</c:v>
                </c:pt>
                <c:pt idx="11190">
                  <c:v>42038.192322000003</c:v>
                </c:pt>
                <c:pt idx="11191">
                  <c:v>42038.193711</c:v>
                </c:pt>
                <c:pt idx="11192">
                  <c:v>42038.195099999997</c:v>
                </c:pt>
                <c:pt idx="11193">
                  <c:v>42038.196489000002</c:v>
                </c:pt>
                <c:pt idx="11194">
                  <c:v>42038.197877999999</c:v>
                </c:pt>
                <c:pt idx="11195">
                  <c:v>42038.199267000004</c:v>
                </c:pt>
                <c:pt idx="11196">
                  <c:v>42038.200656000001</c:v>
                </c:pt>
                <c:pt idx="11197">
                  <c:v>42038.202044999998</c:v>
                </c:pt>
                <c:pt idx="11198">
                  <c:v>42038.203434000003</c:v>
                </c:pt>
                <c:pt idx="11199">
                  <c:v>42038.204823</c:v>
                </c:pt>
                <c:pt idx="11200">
                  <c:v>42038.206211999997</c:v>
                </c:pt>
                <c:pt idx="11201">
                  <c:v>42038.207601000002</c:v>
                </c:pt>
                <c:pt idx="11202">
                  <c:v>42038.208988999999</c:v>
                </c:pt>
                <c:pt idx="11203">
                  <c:v>42038.210378000003</c:v>
                </c:pt>
                <c:pt idx="11204">
                  <c:v>42038.211767000001</c:v>
                </c:pt>
                <c:pt idx="11205">
                  <c:v>42038.213155999998</c:v>
                </c:pt>
                <c:pt idx="11206">
                  <c:v>42038.214545000003</c:v>
                </c:pt>
                <c:pt idx="11207">
                  <c:v>42038.215934</c:v>
                </c:pt>
                <c:pt idx="11208">
                  <c:v>42038.217322999997</c:v>
                </c:pt>
                <c:pt idx="11209">
                  <c:v>42038.218712000002</c:v>
                </c:pt>
                <c:pt idx="11210">
                  <c:v>42038.220100999999</c:v>
                </c:pt>
                <c:pt idx="11211">
                  <c:v>42038.221490000004</c:v>
                </c:pt>
                <c:pt idx="11212">
                  <c:v>42038.222879000001</c:v>
                </c:pt>
                <c:pt idx="11213">
                  <c:v>42038.224267999998</c:v>
                </c:pt>
                <c:pt idx="11214">
                  <c:v>42038.225657000003</c:v>
                </c:pt>
                <c:pt idx="11215">
                  <c:v>42038.227046</c:v>
                </c:pt>
                <c:pt idx="11216">
                  <c:v>42038.228434999997</c:v>
                </c:pt>
                <c:pt idx="11217">
                  <c:v>42038.229824000002</c:v>
                </c:pt>
                <c:pt idx="11218">
                  <c:v>42038.231212999999</c:v>
                </c:pt>
                <c:pt idx="11219">
                  <c:v>42038.232601999996</c:v>
                </c:pt>
                <c:pt idx="11220">
                  <c:v>42038.233991000001</c:v>
                </c:pt>
                <c:pt idx="11221">
                  <c:v>42038.235378999998</c:v>
                </c:pt>
                <c:pt idx="11222">
                  <c:v>42038.236768000002</c:v>
                </c:pt>
                <c:pt idx="11223">
                  <c:v>42038.238157</c:v>
                </c:pt>
                <c:pt idx="11224">
                  <c:v>42038.239545999997</c:v>
                </c:pt>
                <c:pt idx="11225">
                  <c:v>42038.240935000002</c:v>
                </c:pt>
                <c:pt idx="11226">
                  <c:v>42038.242323999999</c:v>
                </c:pt>
                <c:pt idx="11227">
                  <c:v>42038.243713000003</c:v>
                </c:pt>
                <c:pt idx="11228">
                  <c:v>42038.245102000001</c:v>
                </c:pt>
                <c:pt idx="11229">
                  <c:v>42038.246490999998</c:v>
                </c:pt>
                <c:pt idx="11230">
                  <c:v>42038.247880000003</c:v>
                </c:pt>
                <c:pt idx="11231">
                  <c:v>42038.249269</c:v>
                </c:pt>
                <c:pt idx="11232">
                  <c:v>42038.250657999997</c:v>
                </c:pt>
                <c:pt idx="11233">
                  <c:v>42038.252047000002</c:v>
                </c:pt>
                <c:pt idx="11234">
                  <c:v>42038.253435999999</c:v>
                </c:pt>
                <c:pt idx="11235">
                  <c:v>42038.254825000004</c:v>
                </c:pt>
                <c:pt idx="11236">
                  <c:v>42038.256214000001</c:v>
                </c:pt>
                <c:pt idx="11237">
                  <c:v>42038.257602999998</c:v>
                </c:pt>
                <c:pt idx="11238">
                  <c:v>42038.258992000003</c:v>
                </c:pt>
                <c:pt idx="11239">
                  <c:v>42038.260381</c:v>
                </c:pt>
                <c:pt idx="11240">
                  <c:v>42038.261769999997</c:v>
                </c:pt>
                <c:pt idx="11241">
                  <c:v>42038.263158000002</c:v>
                </c:pt>
                <c:pt idx="11242">
                  <c:v>42038.264546999999</c:v>
                </c:pt>
                <c:pt idx="11243">
                  <c:v>42038.265936000003</c:v>
                </c:pt>
                <c:pt idx="11244">
                  <c:v>42038.267325000001</c:v>
                </c:pt>
                <c:pt idx="11245">
                  <c:v>42038.268713999998</c:v>
                </c:pt>
                <c:pt idx="11246">
                  <c:v>42038.270103000003</c:v>
                </c:pt>
                <c:pt idx="11247">
                  <c:v>42038.271492</c:v>
                </c:pt>
                <c:pt idx="11248">
                  <c:v>42038.272880999997</c:v>
                </c:pt>
                <c:pt idx="11249">
                  <c:v>42038.274270000002</c:v>
                </c:pt>
                <c:pt idx="11250">
                  <c:v>42038.275658999999</c:v>
                </c:pt>
                <c:pt idx="11251">
                  <c:v>42038.277048000004</c:v>
                </c:pt>
                <c:pt idx="11252">
                  <c:v>42038.278437000001</c:v>
                </c:pt>
                <c:pt idx="11253">
                  <c:v>42038.279825999998</c:v>
                </c:pt>
                <c:pt idx="11254">
                  <c:v>42038.281215000003</c:v>
                </c:pt>
                <c:pt idx="11255">
                  <c:v>42038.282604</c:v>
                </c:pt>
                <c:pt idx="11256">
                  <c:v>42038.283992999997</c:v>
                </c:pt>
                <c:pt idx="11257">
                  <c:v>42038.285382000002</c:v>
                </c:pt>
                <c:pt idx="11258">
                  <c:v>42038.286770999999</c:v>
                </c:pt>
                <c:pt idx="11259">
                  <c:v>42038.288159999996</c:v>
                </c:pt>
                <c:pt idx="11260">
                  <c:v>42038.289549000001</c:v>
                </c:pt>
                <c:pt idx="11261">
                  <c:v>42038.290936999998</c:v>
                </c:pt>
                <c:pt idx="11262">
                  <c:v>42038.292326000003</c:v>
                </c:pt>
                <c:pt idx="11263">
                  <c:v>42038.293715</c:v>
                </c:pt>
                <c:pt idx="11264">
                  <c:v>42038.295103999997</c:v>
                </c:pt>
                <c:pt idx="11265">
                  <c:v>42038.296493000002</c:v>
                </c:pt>
                <c:pt idx="11266">
                  <c:v>42038.297881999999</c:v>
                </c:pt>
                <c:pt idx="11267">
                  <c:v>42038.299271000004</c:v>
                </c:pt>
                <c:pt idx="11268">
                  <c:v>42038.300660000001</c:v>
                </c:pt>
                <c:pt idx="11269">
                  <c:v>42038.302048999998</c:v>
                </c:pt>
                <c:pt idx="11270">
                  <c:v>42038.303438000003</c:v>
                </c:pt>
                <c:pt idx="11271">
                  <c:v>42038.304827</c:v>
                </c:pt>
                <c:pt idx="11272">
                  <c:v>42038.306215999997</c:v>
                </c:pt>
                <c:pt idx="11273">
                  <c:v>42038.307605000002</c:v>
                </c:pt>
                <c:pt idx="11274">
                  <c:v>42038.308993999999</c:v>
                </c:pt>
                <c:pt idx="11275">
                  <c:v>42038.310383000004</c:v>
                </c:pt>
                <c:pt idx="11276">
                  <c:v>42038.311772000001</c:v>
                </c:pt>
                <c:pt idx="11277">
                  <c:v>42038.313160999998</c:v>
                </c:pt>
                <c:pt idx="11278">
                  <c:v>42038.314550000003</c:v>
                </c:pt>
                <c:pt idx="11279">
                  <c:v>42038.315939</c:v>
                </c:pt>
                <c:pt idx="11280">
                  <c:v>42038.317326999997</c:v>
                </c:pt>
                <c:pt idx="11281">
                  <c:v>42038.318716000002</c:v>
                </c:pt>
                <c:pt idx="11282">
                  <c:v>42038.320104999999</c:v>
                </c:pt>
                <c:pt idx="11283">
                  <c:v>42038.321494000003</c:v>
                </c:pt>
                <c:pt idx="11284">
                  <c:v>42038.322883000001</c:v>
                </c:pt>
                <c:pt idx="11285">
                  <c:v>42038.324271999998</c:v>
                </c:pt>
                <c:pt idx="11286">
                  <c:v>42038.325661000003</c:v>
                </c:pt>
                <c:pt idx="11287">
                  <c:v>42038.32705</c:v>
                </c:pt>
                <c:pt idx="11288">
                  <c:v>42038.328438999997</c:v>
                </c:pt>
                <c:pt idx="11289">
                  <c:v>42038.329828000002</c:v>
                </c:pt>
                <c:pt idx="11290">
                  <c:v>42038.331216999999</c:v>
                </c:pt>
                <c:pt idx="11291">
                  <c:v>42038.332606000004</c:v>
                </c:pt>
                <c:pt idx="11292">
                  <c:v>42038.333995000001</c:v>
                </c:pt>
                <c:pt idx="11293">
                  <c:v>42038.335383999998</c:v>
                </c:pt>
                <c:pt idx="11294">
                  <c:v>42038.336772000002</c:v>
                </c:pt>
                <c:pt idx="11295">
                  <c:v>42038.338159999999</c:v>
                </c:pt>
                <c:pt idx="11296">
                  <c:v>42038.339548999997</c:v>
                </c:pt>
                <c:pt idx="11297">
                  <c:v>42038.340938000001</c:v>
                </c:pt>
                <c:pt idx="11298">
                  <c:v>42038.342325999998</c:v>
                </c:pt>
                <c:pt idx="11299">
                  <c:v>42038.343715000003</c:v>
                </c:pt>
                <c:pt idx="11300">
                  <c:v>42038.345104</c:v>
                </c:pt>
                <c:pt idx="11301">
                  <c:v>42038.346492999997</c:v>
                </c:pt>
                <c:pt idx="11302">
                  <c:v>42038.347882000002</c:v>
                </c:pt>
                <c:pt idx="11303">
                  <c:v>42038.349270999999</c:v>
                </c:pt>
                <c:pt idx="11304">
                  <c:v>42038.350659999996</c:v>
                </c:pt>
                <c:pt idx="11305">
                  <c:v>42038.352049000001</c:v>
                </c:pt>
                <c:pt idx="11306">
                  <c:v>42038.353437999998</c:v>
                </c:pt>
                <c:pt idx="11307">
                  <c:v>42038.354827000003</c:v>
                </c:pt>
                <c:pt idx="11308">
                  <c:v>42038.356216</c:v>
                </c:pt>
                <c:pt idx="11309">
                  <c:v>42038.357604999997</c:v>
                </c:pt>
                <c:pt idx="11310">
                  <c:v>42038.358994000002</c:v>
                </c:pt>
                <c:pt idx="11311">
                  <c:v>42038.360381999999</c:v>
                </c:pt>
                <c:pt idx="11312">
                  <c:v>42038.361771000004</c:v>
                </c:pt>
                <c:pt idx="11313">
                  <c:v>42038.363160000001</c:v>
                </c:pt>
                <c:pt idx="11314">
                  <c:v>42038.364548999998</c:v>
                </c:pt>
                <c:pt idx="11315">
                  <c:v>42038.365938000003</c:v>
                </c:pt>
                <c:pt idx="11316">
                  <c:v>42038.367327</c:v>
                </c:pt>
                <c:pt idx="11317">
                  <c:v>42038.368715999997</c:v>
                </c:pt>
                <c:pt idx="11318">
                  <c:v>42038.370105000002</c:v>
                </c:pt>
                <c:pt idx="11319">
                  <c:v>42038.371493999999</c:v>
                </c:pt>
                <c:pt idx="11320">
                  <c:v>42038.372883000004</c:v>
                </c:pt>
                <c:pt idx="11321">
                  <c:v>42038.374272000001</c:v>
                </c:pt>
                <c:pt idx="11322">
                  <c:v>42038.375660999998</c:v>
                </c:pt>
                <c:pt idx="11323">
                  <c:v>42038.377050000003</c:v>
                </c:pt>
                <c:pt idx="11324">
                  <c:v>42038.378439</c:v>
                </c:pt>
                <c:pt idx="11325">
                  <c:v>42038.379827999997</c:v>
                </c:pt>
                <c:pt idx="11326">
                  <c:v>42038.381217000002</c:v>
                </c:pt>
                <c:pt idx="11327">
                  <c:v>42038.382605999999</c:v>
                </c:pt>
                <c:pt idx="11328">
                  <c:v>42038.383994999997</c:v>
                </c:pt>
                <c:pt idx="11329">
                  <c:v>42038.385384000001</c:v>
                </c:pt>
                <c:pt idx="11330">
                  <c:v>42038.386771999998</c:v>
                </c:pt>
                <c:pt idx="11331">
                  <c:v>42038.388161000003</c:v>
                </c:pt>
                <c:pt idx="11332">
                  <c:v>42038.38955</c:v>
                </c:pt>
                <c:pt idx="11333">
                  <c:v>42038.390938999997</c:v>
                </c:pt>
                <c:pt idx="11334">
                  <c:v>42038.392328000002</c:v>
                </c:pt>
                <c:pt idx="11335">
                  <c:v>42038.393716999999</c:v>
                </c:pt>
                <c:pt idx="11336">
                  <c:v>42038.395106000004</c:v>
                </c:pt>
                <c:pt idx="11337">
                  <c:v>42038.396495000001</c:v>
                </c:pt>
                <c:pt idx="11338">
                  <c:v>42038.397883999998</c:v>
                </c:pt>
                <c:pt idx="11339">
                  <c:v>42038.399273000003</c:v>
                </c:pt>
                <c:pt idx="11340">
                  <c:v>42038.400662</c:v>
                </c:pt>
                <c:pt idx="11341">
                  <c:v>42038.402050999997</c:v>
                </c:pt>
                <c:pt idx="11342">
                  <c:v>42038.403440000002</c:v>
                </c:pt>
                <c:pt idx="11343">
                  <c:v>42038.404828999999</c:v>
                </c:pt>
                <c:pt idx="11344">
                  <c:v>42038.406217999996</c:v>
                </c:pt>
                <c:pt idx="11345">
                  <c:v>42038.407607000001</c:v>
                </c:pt>
                <c:pt idx="11346">
                  <c:v>42038.408995999998</c:v>
                </c:pt>
                <c:pt idx="11347">
                  <c:v>42038.410385000003</c:v>
                </c:pt>
                <c:pt idx="11348">
                  <c:v>42038.411774</c:v>
                </c:pt>
                <c:pt idx="11349">
                  <c:v>42038.413161999997</c:v>
                </c:pt>
                <c:pt idx="11350">
                  <c:v>42038.414551000002</c:v>
                </c:pt>
                <c:pt idx="11351">
                  <c:v>42038.415939999999</c:v>
                </c:pt>
                <c:pt idx="11352">
                  <c:v>42038.417329000004</c:v>
                </c:pt>
                <c:pt idx="11353">
                  <c:v>42038.418718000001</c:v>
                </c:pt>
                <c:pt idx="11354">
                  <c:v>42038.420106999998</c:v>
                </c:pt>
                <c:pt idx="11355">
                  <c:v>42038.421496000003</c:v>
                </c:pt>
                <c:pt idx="11356">
                  <c:v>42038.422885</c:v>
                </c:pt>
                <c:pt idx="11357">
                  <c:v>42038.424273999997</c:v>
                </c:pt>
                <c:pt idx="11358">
                  <c:v>42038.425663000002</c:v>
                </c:pt>
                <c:pt idx="11359">
                  <c:v>42038.427051999999</c:v>
                </c:pt>
                <c:pt idx="11360">
                  <c:v>42038.428440999996</c:v>
                </c:pt>
                <c:pt idx="11361">
                  <c:v>42038.429830000001</c:v>
                </c:pt>
                <c:pt idx="11362">
                  <c:v>42038.431218999998</c:v>
                </c:pt>
                <c:pt idx="11363">
                  <c:v>42038.432608000003</c:v>
                </c:pt>
                <c:pt idx="11364">
                  <c:v>42038.433997</c:v>
                </c:pt>
                <c:pt idx="11365">
                  <c:v>42038.435385999997</c:v>
                </c:pt>
                <c:pt idx="11366">
                  <c:v>42038.436775000002</c:v>
                </c:pt>
                <c:pt idx="11367">
                  <c:v>42038.438163999999</c:v>
                </c:pt>
                <c:pt idx="11368">
                  <c:v>42038.439552000003</c:v>
                </c:pt>
                <c:pt idx="11369">
                  <c:v>42038.440941000001</c:v>
                </c:pt>
                <c:pt idx="11370">
                  <c:v>42038.442329999998</c:v>
                </c:pt>
                <c:pt idx="11371">
                  <c:v>42038.443719000003</c:v>
                </c:pt>
                <c:pt idx="11372">
                  <c:v>42038.445108</c:v>
                </c:pt>
                <c:pt idx="11373">
                  <c:v>42038.446496999997</c:v>
                </c:pt>
                <c:pt idx="11374">
                  <c:v>42038.447886000002</c:v>
                </c:pt>
                <c:pt idx="11375">
                  <c:v>42038.449274999999</c:v>
                </c:pt>
                <c:pt idx="11376">
                  <c:v>42038.450664000004</c:v>
                </c:pt>
                <c:pt idx="11377">
                  <c:v>42038.452053000001</c:v>
                </c:pt>
                <c:pt idx="11378">
                  <c:v>42038.453441999998</c:v>
                </c:pt>
                <c:pt idx="11379">
                  <c:v>42038.454831000003</c:v>
                </c:pt>
                <c:pt idx="11380">
                  <c:v>42038.45622</c:v>
                </c:pt>
                <c:pt idx="11381">
                  <c:v>42038.457608999997</c:v>
                </c:pt>
                <c:pt idx="11382">
                  <c:v>42038.458998000002</c:v>
                </c:pt>
                <c:pt idx="11383">
                  <c:v>42038.460386999999</c:v>
                </c:pt>
                <c:pt idx="11384">
                  <c:v>42038.461775999996</c:v>
                </c:pt>
                <c:pt idx="11385">
                  <c:v>42038.463165000001</c:v>
                </c:pt>
                <c:pt idx="11386">
                  <c:v>42038.464553999998</c:v>
                </c:pt>
                <c:pt idx="11387">
                  <c:v>42038.465943000003</c:v>
                </c:pt>
                <c:pt idx="11388">
                  <c:v>42038.467331</c:v>
                </c:pt>
                <c:pt idx="11389">
                  <c:v>42038.468719999997</c:v>
                </c:pt>
                <c:pt idx="11390">
                  <c:v>42038.470109000002</c:v>
                </c:pt>
                <c:pt idx="11391">
                  <c:v>42038.471497999999</c:v>
                </c:pt>
                <c:pt idx="11392">
                  <c:v>42038.472887000004</c:v>
                </c:pt>
                <c:pt idx="11393">
                  <c:v>42038.474276000001</c:v>
                </c:pt>
                <c:pt idx="11394">
                  <c:v>42038.475664999998</c:v>
                </c:pt>
                <c:pt idx="11395">
                  <c:v>42038.477054000003</c:v>
                </c:pt>
                <c:pt idx="11396">
                  <c:v>42038.478443</c:v>
                </c:pt>
                <c:pt idx="11397">
                  <c:v>42038.479831999997</c:v>
                </c:pt>
                <c:pt idx="11398">
                  <c:v>42038.481221000002</c:v>
                </c:pt>
                <c:pt idx="11399">
                  <c:v>42038.482609999999</c:v>
                </c:pt>
                <c:pt idx="11400">
                  <c:v>42038.483998999996</c:v>
                </c:pt>
                <c:pt idx="11401">
                  <c:v>42038.485388000001</c:v>
                </c:pt>
                <c:pt idx="11402">
                  <c:v>42038.486776999998</c:v>
                </c:pt>
                <c:pt idx="11403">
                  <c:v>42038.488166000003</c:v>
                </c:pt>
                <c:pt idx="11404">
                  <c:v>42038.489555</c:v>
                </c:pt>
                <c:pt idx="11405">
                  <c:v>42038.490943999997</c:v>
                </c:pt>
                <c:pt idx="11406">
                  <c:v>42038.492333000002</c:v>
                </c:pt>
                <c:pt idx="11407">
                  <c:v>42038.493720999999</c:v>
                </c:pt>
                <c:pt idx="11408">
                  <c:v>42038.495110000003</c:v>
                </c:pt>
                <c:pt idx="11409">
                  <c:v>42038.496499000001</c:v>
                </c:pt>
                <c:pt idx="11410">
                  <c:v>42038.497887999998</c:v>
                </c:pt>
                <c:pt idx="11411">
                  <c:v>42038.499277000003</c:v>
                </c:pt>
                <c:pt idx="11412">
                  <c:v>42038.500666</c:v>
                </c:pt>
                <c:pt idx="11413">
                  <c:v>42038.502054999997</c:v>
                </c:pt>
                <c:pt idx="11414">
                  <c:v>42038.503444000002</c:v>
                </c:pt>
                <c:pt idx="11415">
                  <c:v>42038.504832999999</c:v>
                </c:pt>
                <c:pt idx="11416">
                  <c:v>42038.506222000004</c:v>
                </c:pt>
                <c:pt idx="11417">
                  <c:v>42038.507611000001</c:v>
                </c:pt>
                <c:pt idx="11418">
                  <c:v>42038.508999999998</c:v>
                </c:pt>
                <c:pt idx="11419">
                  <c:v>42038.510389000003</c:v>
                </c:pt>
                <c:pt idx="11420">
                  <c:v>42038.511778</c:v>
                </c:pt>
                <c:pt idx="11421">
                  <c:v>42038.513166999997</c:v>
                </c:pt>
                <c:pt idx="11422">
                  <c:v>42038.514556000002</c:v>
                </c:pt>
                <c:pt idx="11423">
                  <c:v>42038.515944999999</c:v>
                </c:pt>
                <c:pt idx="11424">
                  <c:v>42038.517333999996</c:v>
                </c:pt>
                <c:pt idx="11425">
                  <c:v>42038.518723000001</c:v>
                </c:pt>
                <c:pt idx="11426">
                  <c:v>42038.520111999998</c:v>
                </c:pt>
                <c:pt idx="11427">
                  <c:v>42038.521500000003</c:v>
                </c:pt>
                <c:pt idx="11428">
                  <c:v>42038.522889</c:v>
                </c:pt>
                <c:pt idx="11429">
                  <c:v>42038.524277999997</c:v>
                </c:pt>
                <c:pt idx="11430">
                  <c:v>42038.525667000002</c:v>
                </c:pt>
                <c:pt idx="11431">
                  <c:v>42038.527054999999</c:v>
                </c:pt>
                <c:pt idx="11432">
                  <c:v>42038.528443000003</c:v>
                </c:pt>
                <c:pt idx="11433">
                  <c:v>42038.529832</c:v>
                </c:pt>
                <c:pt idx="11434">
                  <c:v>42038.531220999997</c:v>
                </c:pt>
                <c:pt idx="11435">
                  <c:v>42038.532610000002</c:v>
                </c:pt>
                <c:pt idx="11436">
                  <c:v>42038.533997999999</c:v>
                </c:pt>
                <c:pt idx="11437">
                  <c:v>42038.535387000004</c:v>
                </c:pt>
                <c:pt idx="11438">
                  <c:v>42038.536776000001</c:v>
                </c:pt>
                <c:pt idx="11439">
                  <c:v>42038.538164999998</c:v>
                </c:pt>
                <c:pt idx="11440">
                  <c:v>42038.539554000003</c:v>
                </c:pt>
                <c:pt idx="11441">
                  <c:v>42038.540943</c:v>
                </c:pt>
                <c:pt idx="11442">
                  <c:v>42038.542331999997</c:v>
                </c:pt>
                <c:pt idx="11443">
                  <c:v>42038.543721000002</c:v>
                </c:pt>
                <c:pt idx="11444">
                  <c:v>42038.545108999999</c:v>
                </c:pt>
                <c:pt idx="11445">
                  <c:v>42038.546498000003</c:v>
                </c:pt>
                <c:pt idx="11446">
                  <c:v>42038.547887000001</c:v>
                </c:pt>
                <c:pt idx="11447">
                  <c:v>42038.549275999998</c:v>
                </c:pt>
                <c:pt idx="11448">
                  <c:v>42038.550665000002</c:v>
                </c:pt>
                <c:pt idx="11449">
                  <c:v>42038.552054</c:v>
                </c:pt>
                <c:pt idx="11450">
                  <c:v>42038.553442999997</c:v>
                </c:pt>
                <c:pt idx="11451">
                  <c:v>42038.554832000002</c:v>
                </c:pt>
                <c:pt idx="11452">
                  <c:v>42038.556220999999</c:v>
                </c:pt>
                <c:pt idx="11453">
                  <c:v>42038.557610000003</c:v>
                </c:pt>
                <c:pt idx="11454">
                  <c:v>42038.558999000001</c:v>
                </c:pt>
                <c:pt idx="11455">
                  <c:v>42038.560387999998</c:v>
                </c:pt>
                <c:pt idx="11456">
                  <c:v>42038.561777000003</c:v>
                </c:pt>
                <c:pt idx="11457">
                  <c:v>42038.563166</c:v>
                </c:pt>
                <c:pt idx="11458">
                  <c:v>42038.564554999997</c:v>
                </c:pt>
                <c:pt idx="11459">
                  <c:v>42038.565944000002</c:v>
                </c:pt>
                <c:pt idx="11460">
                  <c:v>42038.567332999999</c:v>
                </c:pt>
                <c:pt idx="11461">
                  <c:v>42038.568722000004</c:v>
                </c:pt>
                <c:pt idx="11462">
                  <c:v>42038.570111000001</c:v>
                </c:pt>
                <c:pt idx="11463">
                  <c:v>42038.571498999998</c:v>
                </c:pt>
                <c:pt idx="11464">
                  <c:v>42038.572888000002</c:v>
                </c:pt>
                <c:pt idx="11465">
                  <c:v>42038.574277</c:v>
                </c:pt>
                <c:pt idx="11466">
                  <c:v>42038.575665999997</c:v>
                </c:pt>
                <c:pt idx="11467">
                  <c:v>42038.577055000002</c:v>
                </c:pt>
                <c:pt idx="11468">
                  <c:v>42038.578443999999</c:v>
                </c:pt>
                <c:pt idx="11469">
                  <c:v>42038.579833000003</c:v>
                </c:pt>
                <c:pt idx="11470">
                  <c:v>42038.581222000001</c:v>
                </c:pt>
                <c:pt idx="11471">
                  <c:v>42038.582610999998</c:v>
                </c:pt>
                <c:pt idx="11472">
                  <c:v>42038.584000000003</c:v>
                </c:pt>
                <c:pt idx="11473">
                  <c:v>42038.585389</c:v>
                </c:pt>
                <c:pt idx="11474">
                  <c:v>42038.586777999997</c:v>
                </c:pt>
                <c:pt idx="11475">
                  <c:v>42038.588167000002</c:v>
                </c:pt>
                <c:pt idx="11476">
                  <c:v>42038.589555999999</c:v>
                </c:pt>
                <c:pt idx="11477">
                  <c:v>42038.590945000004</c:v>
                </c:pt>
                <c:pt idx="11478">
                  <c:v>42038.592334000001</c:v>
                </c:pt>
                <c:pt idx="11479">
                  <c:v>42038.593722999998</c:v>
                </c:pt>
                <c:pt idx="11480">
                  <c:v>42038.595112000003</c:v>
                </c:pt>
                <c:pt idx="11481">
                  <c:v>42038.596501</c:v>
                </c:pt>
                <c:pt idx="11482">
                  <c:v>42038.597888999997</c:v>
                </c:pt>
                <c:pt idx="11483">
                  <c:v>42038.599278000002</c:v>
                </c:pt>
                <c:pt idx="11484">
                  <c:v>42038.600666999999</c:v>
                </c:pt>
                <c:pt idx="11485">
                  <c:v>42038.602056000003</c:v>
                </c:pt>
                <c:pt idx="11486">
                  <c:v>42038.603445000001</c:v>
                </c:pt>
                <c:pt idx="11487">
                  <c:v>42038.604833999998</c:v>
                </c:pt>
                <c:pt idx="11488">
                  <c:v>42038.606223000003</c:v>
                </c:pt>
                <c:pt idx="11489">
                  <c:v>42038.607612</c:v>
                </c:pt>
                <c:pt idx="11490">
                  <c:v>42038.609000999997</c:v>
                </c:pt>
                <c:pt idx="11491">
                  <c:v>42038.610390000002</c:v>
                </c:pt>
                <c:pt idx="11492">
                  <c:v>42038.611778999999</c:v>
                </c:pt>
                <c:pt idx="11493">
                  <c:v>42038.613168000003</c:v>
                </c:pt>
                <c:pt idx="11494">
                  <c:v>42038.614557000001</c:v>
                </c:pt>
                <c:pt idx="11495">
                  <c:v>42038.615945999998</c:v>
                </c:pt>
                <c:pt idx="11496">
                  <c:v>42038.617335000003</c:v>
                </c:pt>
                <c:pt idx="11497">
                  <c:v>42038.618724</c:v>
                </c:pt>
                <c:pt idx="11498">
                  <c:v>42038.620112999997</c:v>
                </c:pt>
                <c:pt idx="11499">
                  <c:v>42038.621502000002</c:v>
                </c:pt>
                <c:pt idx="11500">
                  <c:v>42038.622890999999</c:v>
                </c:pt>
                <c:pt idx="11501">
                  <c:v>42038.624280000004</c:v>
                </c:pt>
                <c:pt idx="11502">
                  <c:v>42038.625668000001</c:v>
                </c:pt>
                <c:pt idx="11503">
                  <c:v>42038.627056999998</c:v>
                </c:pt>
                <c:pt idx="11504">
                  <c:v>42038.628446000002</c:v>
                </c:pt>
                <c:pt idx="11505">
                  <c:v>42038.629835</c:v>
                </c:pt>
                <c:pt idx="11506">
                  <c:v>42038.631223999997</c:v>
                </c:pt>
                <c:pt idx="11507">
                  <c:v>42038.632613000002</c:v>
                </c:pt>
                <c:pt idx="11508">
                  <c:v>42038.634001999999</c:v>
                </c:pt>
                <c:pt idx="11509">
                  <c:v>42038.635391000003</c:v>
                </c:pt>
                <c:pt idx="11510">
                  <c:v>42038.636780000001</c:v>
                </c:pt>
                <c:pt idx="11511">
                  <c:v>42038.638168999998</c:v>
                </c:pt>
                <c:pt idx="11512">
                  <c:v>42038.639558000003</c:v>
                </c:pt>
                <c:pt idx="11513">
                  <c:v>42038.640947</c:v>
                </c:pt>
                <c:pt idx="11514">
                  <c:v>42038.642335999997</c:v>
                </c:pt>
                <c:pt idx="11515">
                  <c:v>42038.643725000002</c:v>
                </c:pt>
                <c:pt idx="11516">
                  <c:v>42038.645113999999</c:v>
                </c:pt>
                <c:pt idx="11517">
                  <c:v>42038.646503000004</c:v>
                </c:pt>
                <c:pt idx="11518">
                  <c:v>42038.647892000001</c:v>
                </c:pt>
                <c:pt idx="11519">
                  <c:v>42038.649280999998</c:v>
                </c:pt>
                <c:pt idx="11520">
                  <c:v>42038.650670000003</c:v>
                </c:pt>
                <c:pt idx="11521">
                  <c:v>42038.652058</c:v>
                </c:pt>
                <c:pt idx="11522">
                  <c:v>42038.653446999997</c:v>
                </c:pt>
                <c:pt idx="11523">
                  <c:v>42038.654836000002</c:v>
                </c:pt>
                <c:pt idx="11524">
                  <c:v>42038.656224999999</c:v>
                </c:pt>
                <c:pt idx="11525">
                  <c:v>42038.657614000003</c:v>
                </c:pt>
                <c:pt idx="11526">
                  <c:v>42038.659003000001</c:v>
                </c:pt>
                <c:pt idx="11527">
                  <c:v>42038.660391999998</c:v>
                </c:pt>
                <c:pt idx="11528">
                  <c:v>42038.661781000003</c:v>
                </c:pt>
                <c:pt idx="11529">
                  <c:v>42038.66317</c:v>
                </c:pt>
                <c:pt idx="11530">
                  <c:v>42038.664558999997</c:v>
                </c:pt>
                <c:pt idx="11531">
                  <c:v>42038.665948000002</c:v>
                </c:pt>
                <c:pt idx="11532">
                  <c:v>42038.667336999999</c:v>
                </c:pt>
                <c:pt idx="11533">
                  <c:v>42038.668726000004</c:v>
                </c:pt>
                <c:pt idx="11534">
                  <c:v>42038.670115000001</c:v>
                </c:pt>
                <c:pt idx="11535">
                  <c:v>42038.671503999998</c:v>
                </c:pt>
                <c:pt idx="11536">
                  <c:v>42038.672893000003</c:v>
                </c:pt>
                <c:pt idx="11537">
                  <c:v>42038.674282</c:v>
                </c:pt>
                <c:pt idx="11538">
                  <c:v>42038.675670999997</c:v>
                </c:pt>
                <c:pt idx="11539">
                  <c:v>42038.677060000002</c:v>
                </c:pt>
                <c:pt idx="11540">
                  <c:v>42038.678447999999</c:v>
                </c:pt>
                <c:pt idx="11541">
                  <c:v>42038.679837000003</c:v>
                </c:pt>
                <c:pt idx="11542">
                  <c:v>42038.681226000001</c:v>
                </c:pt>
                <c:pt idx="11543">
                  <c:v>42038.682614999998</c:v>
                </c:pt>
                <c:pt idx="11544">
                  <c:v>42038.684004000002</c:v>
                </c:pt>
                <c:pt idx="11545">
                  <c:v>42038.685393</c:v>
                </c:pt>
                <c:pt idx="11546">
                  <c:v>42038.686781999997</c:v>
                </c:pt>
                <c:pt idx="11547">
                  <c:v>42038.688171000002</c:v>
                </c:pt>
                <c:pt idx="11548">
                  <c:v>42038.689559999999</c:v>
                </c:pt>
                <c:pt idx="11549">
                  <c:v>42038.690949000003</c:v>
                </c:pt>
                <c:pt idx="11550">
                  <c:v>42038.692338000001</c:v>
                </c:pt>
                <c:pt idx="11551">
                  <c:v>42038.693726999998</c:v>
                </c:pt>
                <c:pt idx="11552">
                  <c:v>42038.695116000003</c:v>
                </c:pt>
                <c:pt idx="11553">
                  <c:v>42038.696505</c:v>
                </c:pt>
                <c:pt idx="11554">
                  <c:v>42038.697893999997</c:v>
                </c:pt>
                <c:pt idx="11555">
                  <c:v>42038.699283000002</c:v>
                </c:pt>
                <c:pt idx="11556">
                  <c:v>42038.700671999999</c:v>
                </c:pt>
                <c:pt idx="11557">
                  <c:v>42038.702061000004</c:v>
                </c:pt>
                <c:pt idx="11558">
                  <c:v>42038.703450000001</c:v>
                </c:pt>
                <c:pt idx="11559">
                  <c:v>42038.704838999998</c:v>
                </c:pt>
                <c:pt idx="11560">
                  <c:v>42038.706227000002</c:v>
                </c:pt>
                <c:pt idx="11561">
                  <c:v>42038.707616</c:v>
                </c:pt>
                <c:pt idx="11562">
                  <c:v>42038.709004999997</c:v>
                </c:pt>
                <c:pt idx="11563">
                  <c:v>42038.710394000002</c:v>
                </c:pt>
                <c:pt idx="11564">
                  <c:v>42038.711782999999</c:v>
                </c:pt>
                <c:pt idx="11565">
                  <c:v>42038.713172000003</c:v>
                </c:pt>
                <c:pt idx="11566">
                  <c:v>42038.714561000001</c:v>
                </c:pt>
                <c:pt idx="11567">
                  <c:v>42038.715948999998</c:v>
                </c:pt>
                <c:pt idx="11568">
                  <c:v>42038.717338000002</c:v>
                </c:pt>
                <c:pt idx="11569">
                  <c:v>42038.718725999999</c:v>
                </c:pt>
                <c:pt idx="11570">
                  <c:v>42038.720114999996</c:v>
                </c:pt>
                <c:pt idx="11571">
                  <c:v>42038.721503000001</c:v>
                </c:pt>
                <c:pt idx="11572">
                  <c:v>42038.722891999998</c:v>
                </c:pt>
                <c:pt idx="11573">
                  <c:v>42038.724281000003</c:v>
                </c:pt>
                <c:pt idx="11574">
                  <c:v>42038.72567</c:v>
                </c:pt>
                <c:pt idx="11575">
                  <c:v>42038.727058999997</c:v>
                </c:pt>
                <c:pt idx="11576">
                  <c:v>42038.728448000002</c:v>
                </c:pt>
                <c:pt idx="11577">
                  <c:v>42038.729835999999</c:v>
                </c:pt>
                <c:pt idx="11578">
                  <c:v>42038.731225000003</c:v>
                </c:pt>
                <c:pt idx="11579">
                  <c:v>42038.732614</c:v>
                </c:pt>
                <c:pt idx="11580">
                  <c:v>42038.734002999998</c:v>
                </c:pt>
                <c:pt idx="11581">
                  <c:v>42038.735392000002</c:v>
                </c:pt>
                <c:pt idx="11582">
                  <c:v>42038.736781</c:v>
                </c:pt>
                <c:pt idx="11583">
                  <c:v>42038.738169999997</c:v>
                </c:pt>
                <c:pt idx="11584">
                  <c:v>42038.739559000001</c:v>
                </c:pt>
                <c:pt idx="11585">
                  <c:v>42038.740947999999</c:v>
                </c:pt>
                <c:pt idx="11586">
                  <c:v>42038.742337000003</c:v>
                </c:pt>
                <c:pt idx="11587">
                  <c:v>42038.743726000001</c:v>
                </c:pt>
                <c:pt idx="11588">
                  <c:v>42038.745114999998</c:v>
                </c:pt>
                <c:pt idx="11589">
                  <c:v>42038.746504000002</c:v>
                </c:pt>
                <c:pt idx="11590">
                  <c:v>42038.747893</c:v>
                </c:pt>
                <c:pt idx="11591">
                  <c:v>42038.749281999997</c:v>
                </c:pt>
                <c:pt idx="11592">
                  <c:v>42038.750671000002</c:v>
                </c:pt>
                <c:pt idx="11593">
                  <c:v>42038.752059999999</c:v>
                </c:pt>
                <c:pt idx="11594">
                  <c:v>42038.753449000003</c:v>
                </c:pt>
                <c:pt idx="11595">
                  <c:v>42038.754838000001</c:v>
                </c:pt>
                <c:pt idx="11596">
                  <c:v>42038.756225999998</c:v>
                </c:pt>
                <c:pt idx="11597">
                  <c:v>42038.757615000002</c:v>
                </c:pt>
                <c:pt idx="11598">
                  <c:v>42038.759004</c:v>
                </c:pt>
                <c:pt idx="11599">
                  <c:v>42038.760392999997</c:v>
                </c:pt>
                <c:pt idx="11600">
                  <c:v>42038.761782000001</c:v>
                </c:pt>
                <c:pt idx="11601">
                  <c:v>42038.763170999999</c:v>
                </c:pt>
                <c:pt idx="11602">
                  <c:v>42038.764560000003</c:v>
                </c:pt>
                <c:pt idx="11603">
                  <c:v>42038.765949000001</c:v>
                </c:pt>
                <c:pt idx="11604">
                  <c:v>42038.767337999998</c:v>
                </c:pt>
                <c:pt idx="11605">
                  <c:v>42038.768727000002</c:v>
                </c:pt>
                <c:pt idx="11606">
                  <c:v>42038.770116</c:v>
                </c:pt>
                <c:pt idx="11607">
                  <c:v>42038.771504999997</c:v>
                </c:pt>
                <c:pt idx="11608">
                  <c:v>42038.772894000002</c:v>
                </c:pt>
                <c:pt idx="11609">
                  <c:v>42038.774282999999</c:v>
                </c:pt>
                <c:pt idx="11610">
                  <c:v>42038.775672000003</c:v>
                </c:pt>
                <c:pt idx="11611">
                  <c:v>42038.777061000001</c:v>
                </c:pt>
                <c:pt idx="11612">
                  <c:v>42038.778449999998</c:v>
                </c:pt>
                <c:pt idx="11613">
                  <c:v>42038.779839000003</c:v>
                </c:pt>
                <c:pt idx="11614">
                  <c:v>42038.781228</c:v>
                </c:pt>
                <c:pt idx="11615">
                  <c:v>42038.782616999997</c:v>
                </c:pt>
                <c:pt idx="11616">
                  <c:v>42038.784005000001</c:v>
                </c:pt>
                <c:pt idx="11617">
                  <c:v>42038.785393999999</c:v>
                </c:pt>
                <c:pt idx="11618">
                  <c:v>42038.786783000003</c:v>
                </c:pt>
                <c:pt idx="11619">
                  <c:v>42038.788172</c:v>
                </c:pt>
                <c:pt idx="11620">
                  <c:v>42038.789560999998</c:v>
                </c:pt>
                <c:pt idx="11621">
                  <c:v>42038.790950000002</c:v>
                </c:pt>
                <c:pt idx="11622">
                  <c:v>42038.792339</c:v>
                </c:pt>
                <c:pt idx="11623">
                  <c:v>42038.793727999997</c:v>
                </c:pt>
                <c:pt idx="11624">
                  <c:v>42038.795117000001</c:v>
                </c:pt>
                <c:pt idx="11625">
                  <c:v>42038.796505999999</c:v>
                </c:pt>
                <c:pt idx="11626">
                  <c:v>42038.797895000003</c:v>
                </c:pt>
                <c:pt idx="11627">
                  <c:v>42038.799284000001</c:v>
                </c:pt>
                <c:pt idx="11628">
                  <c:v>42038.800672999998</c:v>
                </c:pt>
                <c:pt idx="11629">
                  <c:v>42038.802062000002</c:v>
                </c:pt>
                <c:pt idx="11630">
                  <c:v>42038.803451</c:v>
                </c:pt>
                <c:pt idx="11631">
                  <c:v>42038.804839999997</c:v>
                </c:pt>
                <c:pt idx="11632">
                  <c:v>42038.806229000002</c:v>
                </c:pt>
                <c:pt idx="11633">
                  <c:v>42038.807617999999</c:v>
                </c:pt>
                <c:pt idx="11634">
                  <c:v>42038.809007000003</c:v>
                </c:pt>
                <c:pt idx="11635">
                  <c:v>42038.810395</c:v>
                </c:pt>
                <c:pt idx="11636">
                  <c:v>42038.811783999998</c:v>
                </c:pt>
                <c:pt idx="11637">
                  <c:v>42038.813173000002</c:v>
                </c:pt>
                <c:pt idx="11638">
                  <c:v>42038.814562</c:v>
                </c:pt>
                <c:pt idx="11639">
                  <c:v>42038.815950999997</c:v>
                </c:pt>
                <c:pt idx="11640">
                  <c:v>42038.817340000001</c:v>
                </c:pt>
                <c:pt idx="11641">
                  <c:v>42038.818728999999</c:v>
                </c:pt>
                <c:pt idx="11642">
                  <c:v>42038.820118000003</c:v>
                </c:pt>
                <c:pt idx="11643">
                  <c:v>42038.821507000001</c:v>
                </c:pt>
                <c:pt idx="11644">
                  <c:v>42038.822895999998</c:v>
                </c:pt>
                <c:pt idx="11645">
                  <c:v>42038.824285000002</c:v>
                </c:pt>
                <c:pt idx="11646">
                  <c:v>42038.825674</c:v>
                </c:pt>
                <c:pt idx="11647">
                  <c:v>42038.827062999997</c:v>
                </c:pt>
                <c:pt idx="11648">
                  <c:v>42038.828452000002</c:v>
                </c:pt>
                <c:pt idx="11649">
                  <c:v>42038.829840999999</c:v>
                </c:pt>
                <c:pt idx="11650">
                  <c:v>42038.831230000003</c:v>
                </c:pt>
                <c:pt idx="11651">
                  <c:v>42038.832619000001</c:v>
                </c:pt>
                <c:pt idx="11652">
                  <c:v>42038.834007999998</c:v>
                </c:pt>
                <c:pt idx="11653">
                  <c:v>42038.835397000003</c:v>
                </c:pt>
                <c:pt idx="11654">
                  <c:v>42038.836786</c:v>
                </c:pt>
                <c:pt idx="11655">
                  <c:v>42038.838173999997</c:v>
                </c:pt>
                <c:pt idx="11656">
                  <c:v>42038.839563000001</c:v>
                </c:pt>
                <c:pt idx="11657">
                  <c:v>42038.840951999999</c:v>
                </c:pt>
                <c:pt idx="11658">
                  <c:v>42038.842341000003</c:v>
                </c:pt>
                <c:pt idx="11659">
                  <c:v>42038.843730000001</c:v>
                </c:pt>
                <c:pt idx="11660">
                  <c:v>42038.845118999998</c:v>
                </c:pt>
                <c:pt idx="11661">
                  <c:v>42038.846508000002</c:v>
                </c:pt>
                <c:pt idx="11662">
                  <c:v>42038.847897</c:v>
                </c:pt>
                <c:pt idx="11663">
                  <c:v>42038.849285999997</c:v>
                </c:pt>
                <c:pt idx="11664">
                  <c:v>42038.850675000002</c:v>
                </c:pt>
                <c:pt idx="11665">
                  <c:v>42038.852063999999</c:v>
                </c:pt>
                <c:pt idx="11666">
                  <c:v>42038.853453000003</c:v>
                </c:pt>
                <c:pt idx="11667">
                  <c:v>42038.854842000001</c:v>
                </c:pt>
                <c:pt idx="11668">
                  <c:v>42038.856230999998</c:v>
                </c:pt>
                <c:pt idx="11669">
                  <c:v>42038.857620000002</c:v>
                </c:pt>
                <c:pt idx="11670">
                  <c:v>42038.859009</c:v>
                </c:pt>
                <c:pt idx="11671">
                  <c:v>42038.860397999997</c:v>
                </c:pt>
                <c:pt idx="11672">
                  <c:v>42038.861787000002</c:v>
                </c:pt>
                <c:pt idx="11673">
                  <c:v>42038.863175999999</c:v>
                </c:pt>
                <c:pt idx="11674">
                  <c:v>42038.864564000003</c:v>
                </c:pt>
                <c:pt idx="11675">
                  <c:v>42038.865953</c:v>
                </c:pt>
                <c:pt idx="11676">
                  <c:v>42038.867341999998</c:v>
                </c:pt>
                <c:pt idx="11677">
                  <c:v>42038.868731000002</c:v>
                </c:pt>
                <c:pt idx="11678">
                  <c:v>42038.87012</c:v>
                </c:pt>
                <c:pt idx="11679">
                  <c:v>42038.871508999997</c:v>
                </c:pt>
                <c:pt idx="11680">
                  <c:v>42038.872898000001</c:v>
                </c:pt>
                <c:pt idx="11681">
                  <c:v>42038.874286999999</c:v>
                </c:pt>
                <c:pt idx="11682">
                  <c:v>42038.875676000003</c:v>
                </c:pt>
                <c:pt idx="11683">
                  <c:v>42038.877065000001</c:v>
                </c:pt>
                <c:pt idx="11684">
                  <c:v>42038.878453999998</c:v>
                </c:pt>
                <c:pt idx="11685">
                  <c:v>42038.879843000002</c:v>
                </c:pt>
                <c:pt idx="11686">
                  <c:v>42038.881232</c:v>
                </c:pt>
                <c:pt idx="11687">
                  <c:v>42038.882620999997</c:v>
                </c:pt>
                <c:pt idx="11688">
                  <c:v>42038.884010000002</c:v>
                </c:pt>
                <c:pt idx="11689">
                  <c:v>42038.885398999999</c:v>
                </c:pt>
                <c:pt idx="11690">
                  <c:v>42038.886788000003</c:v>
                </c:pt>
                <c:pt idx="11691">
                  <c:v>42038.888177000001</c:v>
                </c:pt>
                <c:pt idx="11692">
                  <c:v>42038.889565999998</c:v>
                </c:pt>
                <c:pt idx="11693">
                  <c:v>42038.890954000002</c:v>
                </c:pt>
                <c:pt idx="11694">
                  <c:v>42038.892343</c:v>
                </c:pt>
                <c:pt idx="11695">
                  <c:v>42038.893731999997</c:v>
                </c:pt>
                <c:pt idx="11696">
                  <c:v>42038.895121000001</c:v>
                </c:pt>
                <c:pt idx="11697">
                  <c:v>42038.896509999999</c:v>
                </c:pt>
                <c:pt idx="11698">
                  <c:v>42038.897899000003</c:v>
                </c:pt>
                <c:pt idx="11699">
                  <c:v>42038.899288000001</c:v>
                </c:pt>
                <c:pt idx="11700">
                  <c:v>42038.900676999998</c:v>
                </c:pt>
                <c:pt idx="11701">
                  <c:v>42038.902066000002</c:v>
                </c:pt>
                <c:pt idx="11702">
                  <c:v>42038.903455</c:v>
                </c:pt>
                <c:pt idx="11703">
                  <c:v>42038.904843999997</c:v>
                </c:pt>
                <c:pt idx="11704">
                  <c:v>42038.906232000001</c:v>
                </c:pt>
                <c:pt idx="11705">
                  <c:v>42038.907619999998</c:v>
                </c:pt>
                <c:pt idx="11706">
                  <c:v>42038.909009000003</c:v>
                </c:pt>
                <c:pt idx="11707">
                  <c:v>42038.910397</c:v>
                </c:pt>
                <c:pt idx="11708">
                  <c:v>42038.911785999997</c:v>
                </c:pt>
                <c:pt idx="11709">
                  <c:v>42038.913175000002</c:v>
                </c:pt>
                <c:pt idx="11710">
                  <c:v>42038.914563999999</c:v>
                </c:pt>
                <c:pt idx="11711">
                  <c:v>42038.915953000003</c:v>
                </c:pt>
                <c:pt idx="11712">
                  <c:v>42038.917341</c:v>
                </c:pt>
                <c:pt idx="11713">
                  <c:v>42038.918729999998</c:v>
                </c:pt>
                <c:pt idx="11714">
                  <c:v>42038.920119000002</c:v>
                </c:pt>
                <c:pt idx="11715">
                  <c:v>42038.921507999999</c:v>
                </c:pt>
                <c:pt idx="11716">
                  <c:v>42038.922896999997</c:v>
                </c:pt>
                <c:pt idx="11717">
                  <c:v>42038.924286000001</c:v>
                </c:pt>
                <c:pt idx="11718">
                  <c:v>42038.925674999999</c:v>
                </c:pt>
                <c:pt idx="11719">
                  <c:v>42038.927064000003</c:v>
                </c:pt>
                <c:pt idx="11720">
                  <c:v>42038.928453</c:v>
                </c:pt>
                <c:pt idx="11721">
                  <c:v>42038.929841999998</c:v>
                </c:pt>
                <c:pt idx="11722">
                  <c:v>42038.931231000002</c:v>
                </c:pt>
                <c:pt idx="11723">
                  <c:v>42038.93262</c:v>
                </c:pt>
                <c:pt idx="11724">
                  <c:v>42038.934008999997</c:v>
                </c:pt>
                <c:pt idx="11725">
                  <c:v>42038.935398000001</c:v>
                </c:pt>
                <c:pt idx="11726">
                  <c:v>42038.936786999999</c:v>
                </c:pt>
                <c:pt idx="11727">
                  <c:v>42038.938176000003</c:v>
                </c:pt>
                <c:pt idx="11728">
                  <c:v>42038.939565000001</c:v>
                </c:pt>
                <c:pt idx="11729">
                  <c:v>42038.940953999998</c:v>
                </c:pt>
                <c:pt idx="11730">
                  <c:v>42038.942342000002</c:v>
                </c:pt>
                <c:pt idx="11731">
                  <c:v>42038.943730999999</c:v>
                </c:pt>
                <c:pt idx="11732">
                  <c:v>42038.945119999997</c:v>
                </c:pt>
                <c:pt idx="11733">
                  <c:v>42038.946509000001</c:v>
                </c:pt>
                <c:pt idx="11734">
                  <c:v>42038.947897999999</c:v>
                </c:pt>
                <c:pt idx="11735">
                  <c:v>42038.949287000003</c:v>
                </c:pt>
                <c:pt idx="11736">
                  <c:v>42038.950676</c:v>
                </c:pt>
                <c:pt idx="11737">
                  <c:v>42038.952064999998</c:v>
                </c:pt>
                <c:pt idx="11738">
                  <c:v>42038.953454000002</c:v>
                </c:pt>
                <c:pt idx="11739">
                  <c:v>42038.954843</c:v>
                </c:pt>
                <c:pt idx="11740">
                  <c:v>42038.956231999997</c:v>
                </c:pt>
                <c:pt idx="11741">
                  <c:v>42038.957621000001</c:v>
                </c:pt>
                <c:pt idx="11742">
                  <c:v>42038.959009999999</c:v>
                </c:pt>
                <c:pt idx="11743">
                  <c:v>42038.960399000003</c:v>
                </c:pt>
                <c:pt idx="11744">
                  <c:v>42038.961788000001</c:v>
                </c:pt>
                <c:pt idx="11745">
                  <c:v>42038.963176999998</c:v>
                </c:pt>
                <c:pt idx="11746">
                  <c:v>42038.964566000002</c:v>
                </c:pt>
                <c:pt idx="11747">
                  <c:v>42038.965955</c:v>
                </c:pt>
                <c:pt idx="11748">
                  <c:v>42038.967343999997</c:v>
                </c:pt>
                <c:pt idx="11749">
                  <c:v>42038.968732000001</c:v>
                </c:pt>
                <c:pt idx="11750">
                  <c:v>42038.970120999998</c:v>
                </c:pt>
                <c:pt idx="11751">
                  <c:v>42038.971510000003</c:v>
                </c:pt>
                <c:pt idx="11752">
                  <c:v>42038.972899</c:v>
                </c:pt>
                <c:pt idx="11753">
                  <c:v>42038.974287999998</c:v>
                </c:pt>
                <c:pt idx="11754">
                  <c:v>42038.975677000002</c:v>
                </c:pt>
                <c:pt idx="11755">
                  <c:v>42038.977065999999</c:v>
                </c:pt>
                <c:pt idx="11756">
                  <c:v>42038.978454999997</c:v>
                </c:pt>
                <c:pt idx="11757">
                  <c:v>42038.979844000001</c:v>
                </c:pt>
                <c:pt idx="11758">
                  <c:v>42038.981232999999</c:v>
                </c:pt>
                <c:pt idx="11759">
                  <c:v>42038.982622000003</c:v>
                </c:pt>
                <c:pt idx="11760">
                  <c:v>42038.984011</c:v>
                </c:pt>
                <c:pt idx="11761">
                  <c:v>42038.985399999998</c:v>
                </c:pt>
                <c:pt idx="11762">
                  <c:v>42038.986789000002</c:v>
                </c:pt>
                <c:pt idx="11763">
                  <c:v>42038.988178</c:v>
                </c:pt>
                <c:pt idx="11764">
                  <c:v>42038.989566999997</c:v>
                </c:pt>
                <c:pt idx="11765">
                  <c:v>42038.990956000001</c:v>
                </c:pt>
                <c:pt idx="11766">
                  <c:v>42038.992344999999</c:v>
                </c:pt>
                <c:pt idx="11767">
                  <c:v>42038.993734000003</c:v>
                </c:pt>
                <c:pt idx="11768">
                  <c:v>42038.995122</c:v>
                </c:pt>
                <c:pt idx="11769">
                  <c:v>42038.996510999998</c:v>
                </c:pt>
                <c:pt idx="11770">
                  <c:v>42038.997900000002</c:v>
                </c:pt>
                <c:pt idx="11771">
                  <c:v>42038.999288999999</c:v>
                </c:pt>
                <c:pt idx="11772">
                  <c:v>42039.000677999997</c:v>
                </c:pt>
                <c:pt idx="11773">
                  <c:v>42039.002067000001</c:v>
                </c:pt>
                <c:pt idx="11774">
                  <c:v>42039.003455999999</c:v>
                </c:pt>
                <c:pt idx="11775">
                  <c:v>42039.004845000003</c:v>
                </c:pt>
                <c:pt idx="11776">
                  <c:v>42039.006234</c:v>
                </c:pt>
                <c:pt idx="11777">
                  <c:v>42039.007622999998</c:v>
                </c:pt>
                <c:pt idx="11778">
                  <c:v>42039.009012000002</c:v>
                </c:pt>
                <c:pt idx="11779">
                  <c:v>42039.010401</c:v>
                </c:pt>
                <c:pt idx="11780">
                  <c:v>42039.011789999997</c:v>
                </c:pt>
                <c:pt idx="11781">
                  <c:v>42039.013179000001</c:v>
                </c:pt>
                <c:pt idx="11782">
                  <c:v>42039.014567999999</c:v>
                </c:pt>
                <c:pt idx="11783">
                  <c:v>42039.015957000003</c:v>
                </c:pt>
                <c:pt idx="11784">
                  <c:v>42039.017346000001</c:v>
                </c:pt>
                <c:pt idx="11785">
                  <c:v>42039.018734999998</c:v>
                </c:pt>
                <c:pt idx="11786">
                  <c:v>42039.020124000002</c:v>
                </c:pt>
                <c:pt idx="11787">
                  <c:v>42039.021513</c:v>
                </c:pt>
                <c:pt idx="11788">
                  <c:v>42039.022900999997</c:v>
                </c:pt>
                <c:pt idx="11789">
                  <c:v>42039.024290000001</c:v>
                </c:pt>
                <c:pt idx="11790">
                  <c:v>42039.025678999998</c:v>
                </c:pt>
                <c:pt idx="11791">
                  <c:v>42039.027068000003</c:v>
                </c:pt>
                <c:pt idx="11792">
                  <c:v>42039.028457</c:v>
                </c:pt>
                <c:pt idx="11793">
                  <c:v>42039.029845999998</c:v>
                </c:pt>
                <c:pt idx="11794">
                  <c:v>42039.031235000002</c:v>
                </c:pt>
                <c:pt idx="11795">
                  <c:v>42039.032623999999</c:v>
                </c:pt>
                <c:pt idx="11796">
                  <c:v>42039.034012999997</c:v>
                </c:pt>
                <c:pt idx="11797">
                  <c:v>42039.035402000001</c:v>
                </c:pt>
                <c:pt idx="11798">
                  <c:v>42039.036790999999</c:v>
                </c:pt>
                <c:pt idx="11799">
                  <c:v>42039.038180000003</c:v>
                </c:pt>
                <c:pt idx="11800">
                  <c:v>42039.039569</c:v>
                </c:pt>
                <c:pt idx="11801">
                  <c:v>42039.040957999998</c:v>
                </c:pt>
                <c:pt idx="11802">
                  <c:v>42039.042347000002</c:v>
                </c:pt>
                <c:pt idx="11803">
                  <c:v>42039.043736</c:v>
                </c:pt>
                <c:pt idx="11804">
                  <c:v>42039.045124999997</c:v>
                </c:pt>
                <c:pt idx="11805">
                  <c:v>42039.046514000001</c:v>
                </c:pt>
                <c:pt idx="11806">
                  <c:v>42039.047902999999</c:v>
                </c:pt>
                <c:pt idx="11807">
                  <c:v>42039.049291000003</c:v>
                </c:pt>
                <c:pt idx="11808">
                  <c:v>42039.05068</c:v>
                </c:pt>
                <c:pt idx="11809">
                  <c:v>42039.052068999998</c:v>
                </c:pt>
                <c:pt idx="11810">
                  <c:v>42039.053458000002</c:v>
                </c:pt>
                <c:pt idx="11811">
                  <c:v>42039.054846999999</c:v>
                </c:pt>
                <c:pt idx="11812">
                  <c:v>42039.056235999997</c:v>
                </c:pt>
                <c:pt idx="11813">
                  <c:v>42039.057625000001</c:v>
                </c:pt>
                <c:pt idx="11814">
                  <c:v>42039.059013999999</c:v>
                </c:pt>
                <c:pt idx="11815">
                  <c:v>42039.060403000003</c:v>
                </c:pt>
                <c:pt idx="11816">
                  <c:v>42039.061792</c:v>
                </c:pt>
                <c:pt idx="11817">
                  <c:v>42039.063180999998</c:v>
                </c:pt>
                <c:pt idx="11818">
                  <c:v>42039.064570000002</c:v>
                </c:pt>
                <c:pt idx="11819">
                  <c:v>42039.065959</c:v>
                </c:pt>
                <c:pt idx="11820">
                  <c:v>42039.067347999997</c:v>
                </c:pt>
                <c:pt idx="11821">
                  <c:v>42039.068737000001</c:v>
                </c:pt>
                <c:pt idx="11822">
                  <c:v>42039.070125999999</c:v>
                </c:pt>
                <c:pt idx="11823">
                  <c:v>42039.071515000003</c:v>
                </c:pt>
                <c:pt idx="11824">
                  <c:v>42039.072904000001</c:v>
                </c:pt>
                <c:pt idx="11825">
                  <c:v>42039.074292999998</c:v>
                </c:pt>
                <c:pt idx="11826">
                  <c:v>42039.075681000002</c:v>
                </c:pt>
                <c:pt idx="11827">
                  <c:v>42039.077069999999</c:v>
                </c:pt>
                <c:pt idx="11828">
                  <c:v>42039.078458999997</c:v>
                </c:pt>
                <c:pt idx="11829">
                  <c:v>42039.079848000001</c:v>
                </c:pt>
                <c:pt idx="11830">
                  <c:v>42039.081236999999</c:v>
                </c:pt>
                <c:pt idx="11831">
                  <c:v>42039.082626000003</c:v>
                </c:pt>
                <c:pt idx="11832">
                  <c:v>42039.084015</c:v>
                </c:pt>
                <c:pt idx="11833">
                  <c:v>42039.085403999998</c:v>
                </c:pt>
                <c:pt idx="11834">
                  <c:v>42039.086793000002</c:v>
                </c:pt>
                <c:pt idx="11835">
                  <c:v>42039.088182</c:v>
                </c:pt>
                <c:pt idx="11836">
                  <c:v>42039.089570999997</c:v>
                </c:pt>
                <c:pt idx="11837">
                  <c:v>42039.090960000001</c:v>
                </c:pt>
                <c:pt idx="11838">
                  <c:v>42039.092348999999</c:v>
                </c:pt>
                <c:pt idx="11839">
                  <c:v>42039.093738000003</c:v>
                </c:pt>
                <c:pt idx="11840">
                  <c:v>42039.095127000001</c:v>
                </c:pt>
                <c:pt idx="11841">
                  <c:v>42039.096515999998</c:v>
                </c:pt>
                <c:pt idx="11842">
                  <c:v>42039.097905000002</c:v>
                </c:pt>
                <c:pt idx="11843">
                  <c:v>42039.099294</c:v>
                </c:pt>
                <c:pt idx="11844">
                  <c:v>42039.100682999997</c:v>
                </c:pt>
                <c:pt idx="11845">
                  <c:v>42039.102072000001</c:v>
                </c:pt>
                <c:pt idx="11846">
                  <c:v>42039.103459999998</c:v>
                </c:pt>
                <c:pt idx="11847">
                  <c:v>42039.104849000003</c:v>
                </c:pt>
                <c:pt idx="11848">
                  <c:v>42039.106238</c:v>
                </c:pt>
                <c:pt idx="11849">
                  <c:v>42039.107626999998</c:v>
                </c:pt>
                <c:pt idx="11850">
                  <c:v>42039.109016000002</c:v>
                </c:pt>
                <c:pt idx="11851">
                  <c:v>42039.110404999999</c:v>
                </c:pt>
                <c:pt idx="11852">
                  <c:v>42039.111793999997</c:v>
                </c:pt>
                <c:pt idx="11853">
                  <c:v>42039.113183000001</c:v>
                </c:pt>
                <c:pt idx="11854">
                  <c:v>42039.114571999999</c:v>
                </c:pt>
                <c:pt idx="11855">
                  <c:v>42039.115961000003</c:v>
                </c:pt>
                <c:pt idx="11856">
                  <c:v>42039.11735</c:v>
                </c:pt>
                <c:pt idx="11857">
                  <c:v>42039.118738999998</c:v>
                </c:pt>
                <c:pt idx="11858">
                  <c:v>42039.120128000002</c:v>
                </c:pt>
                <c:pt idx="11859">
                  <c:v>42039.121517</c:v>
                </c:pt>
                <c:pt idx="11860">
                  <c:v>42039.122905999997</c:v>
                </c:pt>
                <c:pt idx="11861">
                  <c:v>42039.124295000001</c:v>
                </c:pt>
                <c:pt idx="11862">
                  <c:v>42039.125683999999</c:v>
                </c:pt>
                <c:pt idx="11863">
                  <c:v>42039.127073000003</c:v>
                </c:pt>
                <c:pt idx="11864">
                  <c:v>42039.128462000001</c:v>
                </c:pt>
                <c:pt idx="11865">
                  <c:v>42039.129849999998</c:v>
                </c:pt>
                <c:pt idx="11866">
                  <c:v>42039.131239000002</c:v>
                </c:pt>
                <c:pt idx="11867">
                  <c:v>42039.132627999999</c:v>
                </c:pt>
                <c:pt idx="11868">
                  <c:v>42039.134016999997</c:v>
                </c:pt>
                <c:pt idx="11869">
                  <c:v>42039.135406000001</c:v>
                </c:pt>
                <c:pt idx="11870">
                  <c:v>42039.136794999999</c:v>
                </c:pt>
                <c:pt idx="11871">
                  <c:v>42039.138184000003</c:v>
                </c:pt>
                <c:pt idx="11872">
                  <c:v>42039.139573</c:v>
                </c:pt>
                <c:pt idx="11873">
                  <c:v>42039.140961999998</c:v>
                </c:pt>
                <c:pt idx="11874">
                  <c:v>42039.142351000002</c:v>
                </c:pt>
                <c:pt idx="11875">
                  <c:v>42039.14374</c:v>
                </c:pt>
                <c:pt idx="11876">
                  <c:v>42039.145128999997</c:v>
                </c:pt>
                <c:pt idx="11877">
                  <c:v>42039.146518000001</c:v>
                </c:pt>
                <c:pt idx="11878">
                  <c:v>42039.147906999999</c:v>
                </c:pt>
                <c:pt idx="11879">
                  <c:v>42039.149296000003</c:v>
                </c:pt>
                <c:pt idx="11880">
                  <c:v>42039.150685000001</c:v>
                </c:pt>
                <c:pt idx="11881">
                  <c:v>42039.152073999998</c:v>
                </c:pt>
                <c:pt idx="11882">
                  <c:v>42039.153463000002</c:v>
                </c:pt>
                <c:pt idx="11883">
                  <c:v>42039.154852</c:v>
                </c:pt>
                <c:pt idx="11884">
                  <c:v>42039.156240999997</c:v>
                </c:pt>
                <c:pt idx="11885">
                  <c:v>42039.157629000001</c:v>
                </c:pt>
                <c:pt idx="11886">
                  <c:v>42039.159017999998</c:v>
                </c:pt>
                <c:pt idx="11887">
                  <c:v>42039.160407000003</c:v>
                </c:pt>
                <c:pt idx="11888">
                  <c:v>42039.161796</c:v>
                </c:pt>
                <c:pt idx="11889">
                  <c:v>42039.163184999998</c:v>
                </c:pt>
                <c:pt idx="11890">
                  <c:v>42039.164574000002</c:v>
                </c:pt>
                <c:pt idx="11891">
                  <c:v>42039.165962999999</c:v>
                </c:pt>
                <c:pt idx="11892">
                  <c:v>42039.167351999997</c:v>
                </c:pt>
                <c:pt idx="11893">
                  <c:v>42039.168741000001</c:v>
                </c:pt>
                <c:pt idx="11894">
                  <c:v>42039.170129999999</c:v>
                </c:pt>
                <c:pt idx="11895">
                  <c:v>42039.171519000003</c:v>
                </c:pt>
                <c:pt idx="11896">
                  <c:v>42039.172908</c:v>
                </c:pt>
                <c:pt idx="11897">
                  <c:v>42039.174296999998</c:v>
                </c:pt>
                <c:pt idx="11898">
                  <c:v>42039.175686000002</c:v>
                </c:pt>
                <c:pt idx="11899">
                  <c:v>42039.177075</c:v>
                </c:pt>
                <c:pt idx="11900">
                  <c:v>42039.178463999997</c:v>
                </c:pt>
                <c:pt idx="11901">
                  <c:v>42039.179853000001</c:v>
                </c:pt>
                <c:pt idx="11902">
                  <c:v>42039.181241999999</c:v>
                </c:pt>
                <c:pt idx="11903">
                  <c:v>42039.182631000003</c:v>
                </c:pt>
                <c:pt idx="11904">
                  <c:v>42039.184019</c:v>
                </c:pt>
                <c:pt idx="11905">
                  <c:v>42039.185407999998</c:v>
                </c:pt>
                <c:pt idx="11906">
                  <c:v>42039.186797000002</c:v>
                </c:pt>
                <c:pt idx="11907">
                  <c:v>42039.188185999999</c:v>
                </c:pt>
                <c:pt idx="11908">
                  <c:v>42039.189574999997</c:v>
                </c:pt>
                <c:pt idx="11909">
                  <c:v>42039.190964000001</c:v>
                </c:pt>
                <c:pt idx="11910">
                  <c:v>42039.192352999999</c:v>
                </c:pt>
                <c:pt idx="11911">
                  <c:v>42039.193742000003</c:v>
                </c:pt>
                <c:pt idx="11912">
                  <c:v>42039.195131</c:v>
                </c:pt>
                <c:pt idx="11913">
                  <c:v>42039.196519999998</c:v>
                </c:pt>
                <c:pt idx="11914">
                  <c:v>42039.197909000002</c:v>
                </c:pt>
                <c:pt idx="11915">
                  <c:v>42039.199298</c:v>
                </c:pt>
                <c:pt idx="11916">
                  <c:v>42039.200686999997</c:v>
                </c:pt>
                <c:pt idx="11917">
                  <c:v>42039.202076000001</c:v>
                </c:pt>
                <c:pt idx="11918">
                  <c:v>42039.203464999999</c:v>
                </c:pt>
                <c:pt idx="11919">
                  <c:v>42039.204854000003</c:v>
                </c:pt>
                <c:pt idx="11920">
                  <c:v>42039.206243000001</c:v>
                </c:pt>
                <c:pt idx="11921">
                  <c:v>42039.207631999998</c:v>
                </c:pt>
                <c:pt idx="11922">
                  <c:v>42039.209021000002</c:v>
                </c:pt>
                <c:pt idx="11923">
                  <c:v>42039.210408999999</c:v>
                </c:pt>
                <c:pt idx="11924">
                  <c:v>42039.211797999997</c:v>
                </c:pt>
                <c:pt idx="11925">
                  <c:v>42039.213187000001</c:v>
                </c:pt>
                <c:pt idx="11926">
                  <c:v>42039.214575999998</c:v>
                </c:pt>
                <c:pt idx="11927">
                  <c:v>42039.215965000003</c:v>
                </c:pt>
                <c:pt idx="11928">
                  <c:v>42039.217354</c:v>
                </c:pt>
                <c:pt idx="11929">
                  <c:v>42039.218742999998</c:v>
                </c:pt>
                <c:pt idx="11930">
                  <c:v>42039.220132000002</c:v>
                </c:pt>
                <c:pt idx="11931">
                  <c:v>42039.221520999999</c:v>
                </c:pt>
                <c:pt idx="11932">
                  <c:v>42039.222909999997</c:v>
                </c:pt>
                <c:pt idx="11933">
                  <c:v>42039.224299000001</c:v>
                </c:pt>
                <c:pt idx="11934">
                  <c:v>42039.225687999999</c:v>
                </c:pt>
                <c:pt idx="11935">
                  <c:v>42039.227077000003</c:v>
                </c:pt>
                <c:pt idx="11936">
                  <c:v>42039.228466</c:v>
                </c:pt>
                <c:pt idx="11937">
                  <c:v>42039.229854999998</c:v>
                </c:pt>
                <c:pt idx="11938">
                  <c:v>42039.231244000002</c:v>
                </c:pt>
                <c:pt idx="11939">
                  <c:v>42039.232633</c:v>
                </c:pt>
                <c:pt idx="11940">
                  <c:v>42039.234021999997</c:v>
                </c:pt>
                <c:pt idx="11941">
                  <c:v>42039.235411000001</c:v>
                </c:pt>
                <c:pt idx="11942">
                  <c:v>42039.236799999999</c:v>
                </c:pt>
                <c:pt idx="11943">
                  <c:v>42039.238188000003</c:v>
                </c:pt>
                <c:pt idx="11944">
                  <c:v>42039.239577</c:v>
                </c:pt>
                <c:pt idx="11945">
                  <c:v>42039.240965999998</c:v>
                </c:pt>
                <c:pt idx="11946">
                  <c:v>42039.242355000002</c:v>
                </c:pt>
                <c:pt idx="11947">
                  <c:v>42039.243743999999</c:v>
                </c:pt>
                <c:pt idx="11948">
                  <c:v>42039.245132999997</c:v>
                </c:pt>
                <c:pt idx="11949">
                  <c:v>42039.246522000001</c:v>
                </c:pt>
                <c:pt idx="11950">
                  <c:v>42039.247910999999</c:v>
                </c:pt>
                <c:pt idx="11951">
                  <c:v>42039.249300000003</c:v>
                </c:pt>
                <c:pt idx="11952">
                  <c:v>42039.250689</c:v>
                </c:pt>
                <c:pt idx="11953">
                  <c:v>42039.252077999998</c:v>
                </c:pt>
                <c:pt idx="11954">
                  <c:v>42039.253467000002</c:v>
                </c:pt>
                <c:pt idx="11955">
                  <c:v>42039.254856</c:v>
                </c:pt>
                <c:pt idx="11956">
                  <c:v>42039.256244999997</c:v>
                </c:pt>
                <c:pt idx="11957">
                  <c:v>42039.257634000001</c:v>
                </c:pt>
                <c:pt idx="11958">
                  <c:v>42039.259022999999</c:v>
                </c:pt>
                <c:pt idx="11959">
                  <c:v>42039.260412000003</c:v>
                </c:pt>
                <c:pt idx="11960">
                  <c:v>42039.261801000001</c:v>
                </c:pt>
                <c:pt idx="11961">
                  <c:v>42039.263189999998</c:v>
                </c:pt>
                <c:pt idx="11962">
                  <c:v>42039.264578000002</c:v>
                </c:pt>
                <c:pt idx="11963">
                  <c:v>42039.265966999999</c:v>
                </c:pt>
                <c:pt idx="11964">
                  <c:v>42039.267355999997</c:v>
                </c:pt>
                <c:pt idx="11965">
                  <c:v>42039.268745000001</c:v>
                </c:pt>
                <c:pt idx="11966">
                  <c:v>42039.270133999999</c:v>
                </c:pt>
                <c:pt idx="11967">
                  <c:v>42039.271523000003</c:v>
                </c:pt>
                <c:pt idx="11968">
                  <c:v>42039.272912</c:v>
                </c:pt>
                <c:pt idx="11969">
                  <c:v>42039.274300999998</c:v>
                </c:pt>
                <c:pt idx="11970">
                  <c:v>42039.275690000002</c:v>
                </c:pt>
                <c:pt idx="11971">
                  <c:v>42039.277079</c:v>
                </c:pt>
                <c:pt idx="11972">
                  <c:v>42039.278467999997</c:v>
                </c:pt>
                <c:pt idx="11973">
                  <c:v>42039.279857000001</c:v>
                </c:pt>
                <c:pt idx="11974">
                  <c:v>42039.281245999999</c:v>
                </c:pt>
                <c:pt idx="11975">
                  <c:v>42039.282635000003</c:v>
                </c:pt>
                <c:pt idx="11976">
                  <c:v>42039.284023</c:v>
                </c:pt>
                <c:pt idx="11977">
                  <c:v>42039.285410999997</c:v>
                </c:pt>
                <c:pt idx="11978">
                  <c:v>42039.286798000001</c:v>
                </c:pt>
                <c:pt idx="11979">
                  <c:v>42039.288186999998</c:v>
                </c:pt>
                <c:pt idx="11980">
                  <c:v>42039.289575000003</c:v>
                </c:pt>
                <c:pt idx="11981">
                  <c:v>42039.290962999999</c:v>
                </c:pt>
                <c:pt idx="11982">
                  <c:v>42039.292351999997</c:v>
                </c:pt>
                <c:pt idx="11983">
                  <c:v>42039.293741000001</c:v>
                </c:pt>
                <c:pt idx="11984">
                  <c:v>42039.295129999999</c:v>
                </c:pt>
                <c:pt idx="11985">
                  <c:v>42039.296518000003</c:v>
                </c:pt>
                <c:pt idx="11986">
                  <c:v>42039.297907</c:v>
                </c:pt>
                <c:pt idx="11987">
                  <c:v>42039.299295999997</c:v>
                </c:pt>
                <c:pt idx="11988">
                  <c:v>42039.300685000002</c:v>
                </c:pt>
                <c:pt idx="11989">
                  <c:v>42039.302073999999</c:v>
                </c:pt>
                <c:pt idx="11990">
                  <c:v>42039.303462999997</c:v>
                </c:pt>
                <c:pt idx="11991">
                  <c:v>42039.304852000001</c:v>
                </c:pt>
                <c:pt idx="11992">
                  <c:v>42039.306240999998</c:v>
                </c:pt>
                <c:pt idx="11993">
                  <c:v>42039.307630000003</c:v>
                </c:pt>
                <c:pt idx="11994">
                  <c:v>42039.309019</c:v>
                </c:pt>
                <c:pt idx="11995">
                  <c:v>42039.310407999998</c:v>
                </c:pt>
                <c:pt idx="11996">
                  <c:v>42039.311796000002</c:v>
                </c:pt>
                <c:pt idx="11997">
                  <c:v>42039.313184999999</c:v>
                </c:pt>
                <c:pt idx="11998">
                  <c:v>42039.314574000004</c:v>
                </c:pt>
                <c:pt idx="11999">
                  <c:v>42039.315963000001</c:v>
                </c:pt>
                <c:pt idx="12000">
                  <c:v>42039.317351999998</c:v>
                </c:pt>
                <c:pt idx="12001">
                  <c:v>42039.318741000003</c:v>
                </c:pt>
                <c:pt idx="12002">
                  <c:v>42039.32013</c:v>
                </c:pt>
                <c:pt idx="12003">
                  <c:v>42039.321518999997</c:v>
                </c:pt>
                <c:pt idx="12004">
                  <c:v>42039.322908000002</c:v>
                </c:pt>
                <c:pt idx="12005">
                  <c:v>42039.324296999999</c:v>
                </c:pt>
                <c:pt idx="12006">
                  <c:v>42039.325685999996</c:v>
                </c:pt>
                <c:pt idx="12007">
                  <c:v>42039.327075000001</c:v>
                </c:pt>
                <c:pt idx="12008">
                  <c:v>42039.328463999998</c:v>
                </c:pt>
                <c:pt idx="12009">
                  <c:v>42039.329853000003</c:v>
                </c:pt>
                <c:pt idx="12010">
                  <c:v>42039.331242</c:v>
                </c:pt>
                <c:pt idx="12011">
                  <c:v>42039.332630999997</c:v>
                </c:pt>
                <c:pt idx="12012">
                  <c:v>42039.334020000002</c:v>
                </c:pt>
                <c:pt idx="12013">
                  <c:v>42039.335408999999</c:v>
                </c:pt>
                <c:pt idx="12014">
                  <c:v>42039.336797999997</c:v>
                </c:pt>
                <c:pt idx="12015">
                  <c:v>42039.338186000001</c:v>
                </c:pt>
                <c:pt idx="12016">
                  <c:v>42039.339574999998</c:v>
                </c:pt>
                <c:pt idx="12017">
                  <c:v>42039.340964000003</c:v>
                </c:pt>
                <c:pt idx="12018">
                  <c:v>42039.342353</c:v>
                </c:pt>
                <c:pt idx="12019">
                  <c:v>42039.343741999997</c:v>
                </c:pt>
                <c:pt idx="12020">
                  <c:v>42039.345131000002</c:v>
                </c:pt>
                <c:pt idx="12021">
                  <c:v>42039.346519999999</c:v>
                </c:pt>
                <c:pt idx="12022">
                  <c:v>42039.347908999996</c:v>
                </c:pt>
                <c:pt idx="12023">
                  <c:v>42039.349298000001</c:v>
                </c:pt>
                <c:pt idx="12024">
                  <c:v>42039.350686999998</c:v>
                </c:pt>
                <c:pt idx="12025">
                  <c:v>42039.352076000003</c:v>
                </c:pt>
                <c:pt idx="12026">
                  <c:v>42039.353465</c:v>
                </c:pt>
                <c:pt idx="12027">
                  <c:v>42039.354853999997</c:v>
                </c:pt>
                <c:pt idx="12028">
                  <c:v>42039.356243000002</c:v>
                </c:pt>
                <c:pt idx="12029">
                  <c:v>42039.357631999999</c:v>
                </c:pt>
                <c:pt idx="12030">
                  <c:v>42039.359020999997</c:v>
                </c:pt>
                <c:pt idx="12031">
                  <c:v>42039.360410000001</c:v>
                </c:pt>
                <c:pt idx="12032">
                  <c:v>42039.361798999998</c:v>
                </c:pt>
                <c:pt idx="12033">
                  <c:v>42039.363188000003</c:v>
                </c:pt>
                <c:pt idx="12034">
                  <c:v>42039.364576</c:v>
                </c:pt>
                <c:pt idx="12035">
                  <c:v>42039.365964999997</c:v>
                </c:pt>
                <c:pt idx="12036">
                  <c:v>42039.367354000002</c:v>
                </c:pt>
                <c:pt idx="12037">
                  <c:v>42039.368742999999</c:v>
                </c:pt>
                <c:pt idx="12038">
                  <c:v>42039.370131999996</c:v>
                </c:pt>
                <c:pt idx="12039">
                  <c:v>42039.371521000001</c:v>
                </c:pt>
                <c:pt idx="12040">
                  <c:v>42039.372909999998</c:v>
                </c:pt>
                <c:pt idx="12041">
                  <c:v>42039.374299000003</c:v>
                </c:pt>
                <c:pt idx="12042">
                  <c:v>42039.375688</c:v>
                </c:pt>
                <c:pt idx="12043">
                  <c:v>42039.377076999997</c:v>
                </c:pt>
                <c:pt idx="12044">
                  <c:v>42039.378466000002</c:v>
                </c:pt>
                <c:pt idx="12045">
                  <c:v>42039.379854999999</c:v>
                </c:pt>
                <c:pt idx="12046">
                  <c:v>42039.381243999997</c:v>
                </c:pt>
                <c:pt idx="12047">
                  <c:v>42039.382633000001</c:v>
                </c:pt>
                <c:pt idx="12048">
                  <c:v>42039.384021999998</c:v>
                </c:pt>
                <c:pt idx="12049">
                  <c:v>42039.385411000003</c:v>
                </c:pt>
                <c:pt idx="12050">
                  <c:v>42039.3868</c:v>
                </c:pt>
                <c:pt idx="12051">
                  <c:v>42039.388188999998</c:v>
                </c:pt>
                <c:pt idx="12052">
                  <c:v>42039.389578000002</c:v>
                </c:pt>
                <c:pt idx="12053">
                  <c:v>42039.390966999999</c:v>
                </c:pt>
                <c:pt idx="12054">
                  <c:v>42039.392355000004</c:v>
                </c:pt>
                <c:pt idx="12055">
                  <c:v>42039.393744000001</c:v>
                </c:pt>
                <c:pt idx="12056">
                  <c:v>42039.395132999998</c:v>
                </c:pt>
                <c:pt idx="12057">
                  <c:v>42039.396522000003</c:v>
                </c:pt>
                <c:pt idx="12058">
                  <c:v>42039.397911</c:v>
                </c:pt>
                <c:pt idx="12059">
                  <c:v>42039.399299999997</c:v>
                </c:pt>
                <c:pt idx="12060">
                  <c:v>42039.400689000002</c:v>
                </c:pt>
                <c:pt idx="12061">
                  <c:v>42039.402077999999</c:v>
                </c:pt>
                <c:pt idx="12062">
                  <c:v>42039.403466999996</c:v>
                </c:pt>
                <c:pt idx="12063">
                  <c:v>42039.404856000001</c:v>
                </c:pt>
                <c:pt idx="12064">
                  <c:v>42039.406244999998</c:v>
                </c:pt>
                <c:pt idx="12065">
                  <c:v>42039.407634000003</c:v>
                </c:pt>
                <c:pt idx="12066">
                  <c:v>42039.409023</c:v>
                </c:pt>
                <c:pt idx="12067">
                  <c:v>42039.410411999997</c:v>
                </c:pt>
                <c:pt idx="12068">
                  <c:v>42039.411801000002</c:v>
                </c:pt>
                <c:pt idx="12069">
                  <c:v>42039.413189999999</c:v>
                </c:pt>
                <c:pt idx="12070">
                  <c:v>42039.414578999997</c:v>
                </c:pt>
                <c:pt idx="12071">
                  <c:v>42039.415968000001</c:v>
                </c:pt>
                <c:pt idx="12072">
                  <c:v>42039.417356999998</c:v>
                </c:pt>
                <c:pt idx="12073">
                  <c:v>42039.418745000003</c:v>
                </c:pt>
                <c:pt idx="12074">
                  <c:v>42039.420134</c:v>
                </c:pt>
                <c:pt idx="12075">
                  <c:v>42039.421522999997</c:v>
                </c:pt>
                <c:pt idx="12076">
                  <c:v>42039.422912000002</c:v>
                </c:pt>
                <c:pt idx="12077">
                  <c:v>42039.424300999999</c:v>
                </c:pt>
                <c:pt idx="12078">
                  <c:v>42039.425689999996</c:v>
                </c:pt>
                <c:pt idx="12079">
                  <c:v>42039.427079000001</c:v>
                </c:pt>
                <c:pt idx="12080">
                  <c:v>42039.428467999998</c:v>
                </c:pt>
                <c:pt idx="12081">
                  <c:v>42039.429857000003</c:v>
                </c:pt>
                <c:pt idx="12082">
                  <c:v>42039.431246</c:v>
                </c:pt>
                <c:pt idx="12083">
                  <c:v>42039.432634999997</c:v>
                </c:pt>
                <c:pt idx="12084">
                  <c:v>42039.434024000002</c:v>
                </c:pt>
                <c:pt idx="12085">
                  <c:v>42039.435412999999</c:v>
                </c:pt>
                <c:pt idx="12086">
                  <c:v>42039.436801999997</c:v>
                </c:pt>
                <c:pt idx="12087">
                  <c:v>42039.438191000001</c:v>
                </c:pt>
                <c:pt idx="12088">
                  <c:v>42039.439579999998</c:v>
                </c:pt>
                <c:pt idx="12089">
                  <c:v>42039.440969000003</c:v>
                </c:pt>
                <c:pt idx="12090">
                  <c:v>42039.442358</c:v>
                </c:pt>
                <c:pt idx="12091">
                  <c:v>42039.443746999998</c:v>
                </c:pt>
                <c:pt idx="12092">
                  <c:v>42039.445136000002</c:v>
                </c:pt>
                <c:pt idx="12093">
                  <c:v>42039.446523999999</c:v>
                </c:pt>
                <c:pt idx="12094">
                  <c:v>42039.447913000004</c:v>
                </c:pt>
                <c:pt idx="12095">
                  <c:v>42039.449302000001</c:v>
                </c:pt>
                <c:pt idx="12096">
                  <c:v>42039.450690999998</c:v>
                </c:pt>
                <c:pt idx="12097">
                  <c:v>42039.452080000003</c:v>
                </c:pt>
                <c:pt idx="12098">
                  <c:v>42039.453469</c:v>
                </c:pt>
                <c:pt idx="12099">
                  <c:v>42039.454857999997</c:v>
                </c:pt>
                <c:pt idx="12100">
                  <c:v>42039.456247000002</c:v>
                </c:pt>
                <c:pt idx="12101">
                  <c:v>42039.457635999999</c:v>
                </c:pt>
                <c:pt idx="12102">
                  <c:v>42039.459024999996</c:v>
                </c:pt>
                <c:pt idx="12103">
                  <c:v>42039.460414000001</c:v>
                </c:pt>
                <c:pt idx="12104">
                  <c:v>42039.461802999998</c:v>
                </c:pt>
                <c:pt idx="12105">
                  <c:v>42039.463192000003</c:v>
                </c:pt>
                <c:pt idx="12106">
                  <c:v>42039.464581</c:v>
                </c:pt>
                <c:pt idx="12107">
                  <c:v>42039.465969999997</c:v>
                </c:pt>
                <c:pt idx="12108">
                  <c:v>42039.467359000002</c:v>
                </c:pt>
                <c:pt idx="12109">
                  <c:v>42039.468747999999</c:v>
                </c:pt>
                <c:pt idx="12110">
                  <c:v>42039.470136999997</c:v>
                </c:pt>
                <c:pt idx="12111">
                  <c:v>42039.471526000001</c:v>
                </c:pt>
                <c:pt idx="12112">
                  <c:v>42039.472914999998</c:v>
                </c:pt>
                <c:pt idx="12113">
                  <c:v>42039.474303000003</c:v>
                </c:pt>
                <c:pt idx="12114">
                  <c:v>42039.475692</c:v>
                </c:pt>
                <c:pt idx="12115">
                  <c:v>42039.477080999997</c:v>
                </c:pt>
                <c:pt idx="12116">
                  <c:v>42039.478470000002</c:v>
                </c:pt>
                <c:pt idx="12117">
                  <c:v>42039.479858999999</c:v>
                </c:pt>
                <c:pt idx="12118">
                  <c:v>42039.481247999996</c:v>
                </c:pt>
                <c:pt idx="12119">
                  <c:v>42039.482637000001</c:v>
                </c:pt>
                <c:pt idx="12120">
                  <c:v>42039.484025999998</c:v>
                </c:pt>
                <c:pt idx="12121">
                  <c:v>42039.485415000003</c:v>
                </c:pt>
                <c:pt idx="12122">
                  <c:v>42039.486804</c:v>
                </c:pt>
                <c:pt idx="12123">
                  <c:v>42039.488192999997</c:v>
                </c:pt>
                <c:pt idx="12124">
                  <c:v>42039.489582000002</c:v>
                </c:pt>
                <c:pt idx="12125">
                  <c:v>42039.490970999999</c:v>
                </c:pt>
                <c:pt idx="12126">
                  <c:v>42039.492359999997</c:v>
                </c:pt>
                <c:pt idx="12127">
                  <c:v>42039.493749000001</c:v>
                </c:pt>
                <c:pt idx="12128">
                  <c:v>42039.495137999998</c:v>
                </c:pt>
                <c:pt idx="12129">
                  <c:v>42039.496527000003</c:v>
                </c:pt>
                <c:pt idx="12130">
                  <c:v>42039.497916</c:v>
                </c:pt>
                <c:pt idx="12131">
                  <c:v>42039.499304999998</c:v>
                </c:pt>
                <c:pt idx="12132">
                  <c:v>42039.500694000002</c:v>
                </c:pt>
                <c:pt idx="12133">
                  <c:v>42039.502081999999</c:v>
                </c:pt>
                <c:pt idx="12134">
                  <c:v>42039.503471000004</c:v>
                </c:pt>
                <c:pt idx="12135">
                  <c:v>42039.504860000001</c:v>
                </c:pt>
                <c:pt idx="12136">
                  <c:v>42039.506248999998</c:v>
                </c:pt>
                <c:pt idx="12137">
                  <c:v>42039.507638000003</c:v>
                </c:pt>
                <c:pt idx="12138">
                  <c:v>42039.509027</c:v>
                </c:pt>
                <c:pt idx="12139">
                  <c:v>42039.510415999997</c:v>
                </c:pt>
                <c:pt idx="12140">
                  <c:v>42039.511805000002</c:v>
                </c:pt>
                <c:pt idx="12141">
                  <c:v>42039.513193999999</c:v>
                </c:pt>
                <c:pt idx="12142">
                  <c:v>42039.514582999996</c:v>
                </c:pt>
                <c:pt idx="12143">
                  <c:v>42039.515972000001</c:v>
                </c:pt>
                <c:pt idx="12144">
                  <c:v>42039.517360999998</c:v>
                </c:pt>
                <c:pt idx="12145">
                  <c:v>42039.518750000003</c:v>
                </c:pt>
                <c:pt idx="12146">
                  <c:v>42039.520139</c:v>
                </c:pt>
                <c:pt idx="12147">
                  <c:v>42039.521527999997</c:v>
                </c:pt>
                <c:pt idx="12148">
                  <c:v>42039.522917000002</c:v>
                </c:pt>
                <c:pt idx="12149">
                  <c:v>42039.524305999999</c:v>
                </c:pt>
                <c:pt idx="12150">
                  <c:v>42039.525694999997</c:v>
                </c:pt>
                <c:pt idx="12151">
                  <c:v>42039.527084000001</c:v>
                </c:pt>
                <c:pt idx="12152">
                  <c:v>42039.528471999998</c:v>
                </c:pt>
                <c:pt idx="12153">
                  <c:v>42039.529861000003</c:v>
                </c:pt>
                <c:pt idx="12154">
                  <c:v>42039.53125</c:v>
                </c:pt>
                <c:pt idx="12155">
                  <c:v>42039.532638999997</c:v>
                </c:pt>
                <c:pt idx="12156">
                  <c:v>42039.534028000002</c:v>
                </c:pt>
                <c:pt idx="12157">
                  <c:v>42039.535416999999</c:v>
                </c:pt>
                <c:pt idx="12158">
                  <c:v>42039.536805999996</c:v>
                </c:pt>
                <c:pt idx="12159">
                  <c:v>42039.538195000001</c:v>
                </c:pt>
                <c:pt idx="12160">
                  <c:v>42039.539583999998</c:v>
                </c:pt>
                <c:pt idx="12161">
                  <c:v>42039.540973000003</c:v>
                </c:pt>
                <c:pt idx="12162">
                  <c:v>42039.542362</c:v>
                </c:pt>
                <c:pt idx="12163">
                  <c:v>42039.543750999997</c:v>
                </c:pt>
                <c:pt idx="12164">
                  <c:v>42039.545140000002</c:v>
                </c:pt>
                <c:pt idx="12165">
                  <c:v>42039.546528999999</c:v>
                </c:pt>
                <c:pt idx="12166">
                  <c:v>42039.547917999997</c:v>
                </c:pt>
                <c:pt idx="12167">
                  <c:v>42039.549307000001</c:v>
                </c:pt>
                <c:pt idx="12168">
                  <c:v>42039.550695999998</c:v>
                </c:pt>
                <c:pt idx="12169">
                  <c:v>42039.552085000003</c:v>
                </c:pt>
                <c:pt idx="12170">
                  <c:v>42039.553474</c:v>
                </c:pt>
                <c:pt idx="12171">
                  <c:v>42039.554862999998</c:v>
                </c:pt>
                <c:pt idx="12172">
                  <c:v>42039.556251000002</c:v>
                </c:pt>
                <c:pt idx="12173">
                  <c:v>42039.557639999999</c:v>
                </c:pt>
                <c:pt idx="12174">
                  <c:v>42039.559028999996</c:v>
                </c:pt>
                <c:pt idx="12175">
                  <c:v>42039.560418000001</c:v>
                </c:pt>
                <c:pt idx="12176">
                  <c:v>42039.561806999998</c:v>
                </c:pt>
                <c:pt idx="12177">
                  <c:v>42039.563196000003</c:v>
                </c:pt>
                <c:pt idx="12178">
                  <c:v>42039.564585</c:v>
                </c:pt>
                <c:pt idx="12179">
                  <c:v>42039.565973999997</c:v>
                </c:pt>
                <c:pt idx="12180">
                  <c:v>42039.567363000002</c:v>
                </c:pt>
                <c:pt idx="12181">
                  <c:v>42039.568751999999</c:v>
                </c:pt>
                <c:pt idx="12182">
                  <c:v>42039.570140999997</c:v>
                </c:pt>
                <c:pt idx="12183">
                  <c:v>42039.571530000001</c:v>
                </c:pt>
                <c:pt idx="12184">
                  <c:v>42039.572918999998</c:v>
                </c:pt>
                <c:pt idx="12185">
                  <c:v>42039.574308000003</c:v>
                </c:pt>
                <c:pt idx="12186">
                  <c:v>42039.575697</c:v>
                </c:pt>
                <c:pt idx="12187">
                  <c:v>42039.577085999998</c:v>
                </c:pt>
                <c:pt idx="12188">
                  <c:v>42039.578475000002</c:v>
                </c:pt>
                <c:pt idx="12189">
                  <c:v>42039.579863999999</c:v>
                </c:pt>
                <c:pt idx="12190">
                  <c:v>42039.581252999997</c:v>
                </c:pt>
                <c:pt idx="12191">
                  <c:v>42039.582641000001</c:v>
                </c:pt>
                <c:pt idx="12192">
                  <c:v>42039.584029999998</c:v>
                </c:pt>
                <c:pt idx="12193">
                  <c:v>42039.585419000003</c:v>
                </c:pt>
                <c:pt idx="12194">
                  <c:v>42039.586808</c:v>
                </c:pt>
                <c:pt idx="12195">
                  <c:v>42039.588196999997</c:v>
                </c:pt>
                <c:pt idx="12196">
                  <c:v>42039.589586000002</c:v>
                </c:pt>
                <c:pt idx="12197">
                  <c:v>42039.590974999999</c:v>
                </c:pt>
                <c:pt idx="12198">
                  <c:v>42039.592363999996</c:v>
                </c:pt>
                <c:pt idx="12199">
                  <c:v>42039.593753000001</c:v>
                </c:pt>
                <c:pt idx="12200">
                  <c:v>42039.595141999998</c:v>
                </c:pt>
                <c:pt idx="12201">
                  <c:v>42039.596531000003</c:v>
                </c:pt>
                <c:pt idx="12202">
                  <c:v>42039.59792</c:v>
                </c:pt>
                <c:pt idx="12203">
                  <c:v>42039.599308999997</c:v>
                </c:pt>
                <c:pt idx="12204">
                  <c:v>42039.600698000002</c:v>
                </c:pt>
                <c:pt idx="12205">
                  <c:v>42039.602086999999</c:v>
                </c:pt>
                <c:pt idx="12206">
                  <c:v>42039.603475999997</c:v>
                </c:pt>
                <c:pt idx="12207">
                  <c:v>42039.604865000001</c:v>
                </c:pt>
                <c:pt idx="12208">
                  <c:v>42039.606253999998</c:v>
                </c:pt>
                <c:pt idx="12209">
                  <c:v>42039.607643000003</c:v>
                </c:pt>
                <c:pt idx="12210">
                  <c:v>42039.609031</c:v>
                </c:pt>
                <c:pt idx="12211">
                  <c:v>42039.610419999997</c:v>
                </c:pt>
                <c:pt idx="12212">
                  <c:v>42039.611809000002</c:v>
                </c:pt>
                <c:pt idx="12213">
                  <c:v>42039.613197999999</c:v>
                </c:pt>
                <c:pt idx="12214">
                  <c:v>42039.614586999996</c:v>
                </c:pt>
                <c:pt idx="12215">
                  <c:v>42039.615976000001</c:v>
                </c:pt>
                <c:pt idx="12216">
                  <c:v>42039.617364999998</c:v>
                </c:pt>
                <c:pt idx="12217">
                  <c:v>42039.618754000003</c:v>
                </c:pt>
                <c:pt idx="12218">
                  <c:v>42039.620143</c:v>
                </c:pt>
                <c:pt idx="12219">
                  <c:v>42039.621531999997</c:v>
                </c:pt>
                <c:pt idx="12220">
                  <c:v>42039.622921000002</c:v>
                </c:pt>
                <c:pt idx="12221">
                  <c:v>42039.624309999999</c:v>
                </c:pt>
                <c:pt idx="12222">
                  <c:v>42039.625698999997</c:v>
                </c:pt>
                <c:pt idx="12223">
                  <c:v>42039.627088000001</c:v>
                </c:pt>
                <c:pt idx="12224">
                  <c:v>42039.628476999998</c:v>
                </c:pt>
                <c:pt idx="12225">
                  <c:v>42039.629866000003</c:v>
                </c:pt>
                <c:pt idx="12226">
                  <c:v>42039.631255</c:v>
                </c:pt>
                <c:pt idx="12227">
                  <c:v>42039.632643999998</c:v>
                </c:pt>
                <c:pt idx="12228">
                  <c:v>42039.634033000002</c:v>
                </c:pt>
                <c:pt idx="12229">
                  <c:v>42039.635421999999</c:v>
                </c:pt>
                <c:pt idx="12230">
                  <c:v>42039.636810000004</c:v>
                </c:pt>
                <c:pt idx="12231">
                  <c:v>42039.638199000001</c:v>
                </c:pt>
                <c:pt idx="12232">
                  <c:v>42039.639587999998</c:v>
                </c:pt>
                <c:pt idx="12233">
                  <c:v>42039.640977000003</c:v>
                </c:pt>
                <c:pt idx="12234">
                  <c:v>42039.642366</c:v>
                </c:pt>
                <c:pt idx="12235">
                  <c:v>42039.643754999997</c:v>
                </c:pt>
                <c:pt idx="12236">
                  <c:v>42039.645144000002</c:v>
                </c:pt>
                <c:pt idx="12237">
                  <c:v>42039.646532999999</c:v>
                </c:pt>
                <c:pt idx="12238">
                  <c:v>42039.647921999996</c:v>
                </c:pt>
                <c:pt idx="12239">
                  <c:v>42039.649311000001</c:v>
                </c:pt>
                <c:pt idx="12240">
                  <c:v>42039.650699999998</c:v>
                </c:pt>
                <c:pt idx="12241">
                  <c:v>42039.652089000003</c:v>
                </c:pt>
                <c:pt idx="12242">
                  <c:v>42039.653478</c:v>
                </c:pt>
                <c:pt idx="12243">
                  <c:v>42039.654866999997</c:v>
                </c:pt>
                <c:pt idx="12244">
                  <c:v>42039.656256000002</c:v>
                </c:pt>
                <c:pt idx="12245">
                  <c:v>42039.657644999999</c:v>
                </c:pt>
                <c:pt idx="12246">
                  <c:v>42039.659033999997</c:v>
                </c:pt>
                <c:pt idx="12247">
                  <c:v>42039.660423000001</c:v>
                </c:pt>
                <c:pt idx="12248">
                  <c:v>42039.661811999998</c:v>
                </c:pt>
                <c:pt idx="12249">
                  <c:v>42039.663200000003</c:v>
                </c:pt>
                <c:pt idx="12250">
                  <c:v>42039.664586999999</c:v>
                </c:pt>
                <c:pt idx="12251">
                  <c:v>42039.665975000004</c:v>
                </c:pt>
                <c:pt idx="12252">
                  <c:v>42039.667363</c:v>
                </c:pt>
                <c:pt idx="12253">
                  <c:v>42039.668750999997</c:v>
                </c:pt>
                <c:pt idx="12254">
                  <c:v>42039.670140000002</c:v>
                </c:pt>
                <c:pt idx="12255">
                  <c:v>42039.671528999999</c:v>
                </c:pt>
                <c:pt idx="12256">
                  <c:v>42039.672917000004</c:v>
                </c:pt>
                <c:pt idx="12257">
                  <c:v>42039.674306000001</c:v>
                </c:pt>
                <c:pt idx="12258">
                  <c:v>42039.675694999998</c:v>
                </c:pt>
                <c:pt idx="12259">
                  <c:v>42039.677084000003</c:v>
                </c:pt>
                <c:pt idx="12260">
                  <c:v>42039.678472</c:v>
                </c:pt>
                <c:pt idx="12261">
                  <c:v>42039.679860999997</c:v>
                </c:pt>
                <c:pt idx="12262">
                  <c:v>42039.681250000001</c:v>
                </c:pt>
                <c:pt idx="12263">
                  <c:v>42039.682638999999</c:v>
                </c:pt>
                <c:pt idx="12264">
                  <c:v>42039.684028000003</c:v>
                </c:pt>
                <c:pt idx="12265">
                  <c:v>42039.685417000001</c:v>
                </c:pt>
                <c:pt idx="12266">
                  <c:v>42039.686805999998</c:v>
                </c:pt>
                <c:pt idx="12267">
                  <c:v>42039.688195000002</c:v>
                </c:pt>
                <c:pt idx="12268">
                  <c:v>42039.689584</c:v>
                </c:pt>
                <c:pt idx="12269">
                  <c:v>42039.690972999997</c:v>
                </c:pt>
                <c:pt idx="12270">
                  <c:v>42039.692362000002</c:v>
                </c:pt>
                <c:pt idx="12271">
                  <c:v>42039.693750999999</c:v>
                </c:pt>
                <c:pt idx="12272">
                  <c:v>42039.695140000003</c:v>
                </c:pt>
                <c:pt idx="12273">
                  <c:v>42039.696529000001</c:v>
                </c:pt>
                <c:pt idx="12274">
                  <c:v>42039.697917999998</c:v>
                </c:pt>
                <c:pt idx="12275">
                  <c:v>42039.699307000003</c:v>
                </c:pt>
                <c:pt idx="12276">
                  <c:v>42039.700695</c:v>
                </c:pt>
                <c:pt idx="12277">
                  <c:v>42039.702083999997</c:v>
                </c:pt>
                <c:pt idx="12278">
                  <c:v>42039.703473000001</c:v>
                </c:pt>
                <c:pt idx="12279">
                  <c:v>42039.704861999999</c:v>
                </c:pt>
                <c:pt idx="12280">
                  <c:v>42039.706251000003</c:v>
                </c:pt>
                <c:pt idx="12281">
                  <c:v>42039.707640000001</c:v>
                </c:pt>
                <c:pt idx="12282">
                  <c:v>42039.709028999998</c:v>
                </c:pt>
                <c:pt idx="12283">
                  <c:v>42039.710418000002</c:v>
                </c:pt>
                <c:pt idx="12284">
                  <c:v>42039.711807</c:v>
                </c:pt>
                <c:pt idx="12285">
                  <c:v>42039.713195999997</c:v>
                </c:pt>
                <c:pt idx="12286">
                  <c:v>42039.714585000002</c:v>
                </c:pt>
                <c:pt idx="12287">
                  <c:v>42039.715973999999</c:v>
                </c:pt>
                <c:pt idx="12288">
                  <c:v>42039.717363000003</c:v>
                </c:pt>
                <c:pt idx="12289">
                  <c:v>42039.718752000001</c:v>
                </c:pt>
                <c:pt idx="12290">
                  <c:v>42039.720140999998</c:v>
                </c:pt>
                <c:pt idx="12291">
                  <c:v>42039.721530000003</c:v>
                </c:pt>
                <c:pt idx="12292">
                  <c:v>42039.722919</c:v>
                </c:pt>
                <c:pt idx="12293">
                  <c:v>42039.724307999997</c:v>
                </c:pt>
                <c:pt idx="12294">
                  <c:v>42039.725697000002</c:v>
                </c:pt>
                <c:pt idx="12295">
                  <c:v>42039.727084999999</c:v>
                </c:pt>
                <c:pt idx="12296">
                  <c:v>42039.728474000003</c:v>
                </c:pt>
                <c:pt idx="12297">
                  <c:v>42039.729863</c:v>
                </c:pt>
                <c:pt idx="12298">
                  <c:v>42039.731251999998</c:v>
                </c:pt>
                <c:pt idx="12299">
                  <c:v>42039.732641000002</c:v>
                </c:pt>
                <c:pt idx="12300">
                  <c:v>42039.73403</c:v>
                </c:pt>
                <c:pt idx="12301">
                  <c:v>42039.735418999997</c:v>
                </c:pt>
                <c:pt idx="12302">
                  <c:v>42039.736808000001</c:v>
                </c:pt>
                <c:pt idx="12303">
                  <c:v>42039.738196999999</c:v>
                </c:pt>
                <c:pt idx="12304">
                  <c:v>42039.739586000003</c:v>
                </c:pt>
                <c:pt idx="12305">
                  <c:v>42039.740975000001</c:v>
                </c:pt>
                <c:pt idx="12306">
                  <c:v>42039.742363999998</c:v>
                </c:pt>
                <c:pt idx="12307">
                  <c:v>42039.743753000002</c:v>
                </c:pt>
                <c:pt idx="12308">
                  <c:v>42039.745142</c:v>
                </c:pt>
                <c:pt idx="12309">
                  <c:v>42039.746530999997</c:v>
                </c:pt>
                <c:pt idx="12310">
                  <c:v>42039.747920000002</c:v>
                </c:pt>
                <c:pt idx="12311">
                  <c:v>42039.749308999999</c:v>
                </c:pt>
                <c:pt idx="12312">
                  <c:v>42039.750698000003</c:v>
                </c:pt>
                <c:pt idx="12313">
                  <c:v>42039.752087000001</c:v>
                </c:pt>
                <c:pt idx="12314">
                  <c:v>42039.753475999998</c:v>
                </c:pt>
                <c:pt idx="12315">
                  <c:v>42039.754864000002</c:v>
                </c:pt>
                <c:pt idx="12316">
                  <c:v>42039.756253</c:v>
                </c:pt>
                <c:pt idx="12317">
                  <c:v>42039.757641999997</c:v>
                </c:pt>
                <c:pt idx="12318">
                  <c:v>42039.759031000001</c:v>
                </c:pt>
                <c:pt idx="12319">
                  <c:v>42039.760419999999</c:v>
                </c:pt>
                <c:pt idx="12320">
                  <c:v>42039.761809000003</c:v>
                </c:pt>
                <c:pt idx="12321">
                  <c:v>42039.763198000001</c:v>
                </c:pt>
                <c:pt idx="12322">
                  <c:v>42039.764586999998</c:v>
                </c:pt>
                <c:pt idx="12323">
                  <c:v>42039.765976000002</c:v>
                </c:pt>
                <c:pt idx="12324">
                  <c:v>42039.767365</c:v>
                </c:pt>
                <c:pt idx="12325">
                  <c:v>42039.768753999997</c:v>
                </c:pt>
                <c:pt idx="12326">
                  <c:v>42039.770143000002</c:v>
                </c:pt>
                <c:pt idx="12327">
                  <c:v>42039.771531999999</c:v>
                </c:pt>
                <c:pt idx="12328">
                  <c:v>42039.772921000003</c:v>
                </c:pt>
                <c:pt idx="12329">
                  <c:v>42039.774310000001</c:v>
                </c:pt>
                <c:pt idx="12330">
                  <c:v>42039.775698999998</c:v>
                </c:pt>
                <c:pt idx="12331">
                  <c:v>42039.777088000003</c:v>
                </c:pt>
                <c:pt idx="12332">
                  <c:v>42039.778477</c:v>
                </c:pt>
                <c:pt idx="12333">
                  <c:v>42039.779865999997</c:v>
                </c:pt>
                <c:pt idx="12334">
                  <c:v>42039.781254000001</c:v>
                </c:pt>
                <c:pt idx="12335">
                  <c:v>42039.782642999999</c:v>
                </c:pt>
                <c:pt idx="12336">
                  <c:v>42039.784032000003</c:v>
                </c:pt>
                <c:pt idx="12337">
                  <c:v>42039.785421</c:v>
                </c:pt>
                <c:pt idx="12338">
                  <c:v>42039.786809999998</c:v>
                </c:pt>
                <c:pt idx="12339">
                  <c:v>42039.788199000002</c:v>
                </c:pt>
                <c:pt idx="12340">
                  <c:v>42039.789588</c:v>
                </c:pt>
                <c:pt idx="12341">
                  <c:v>42039.790976999997</c:v>
                </c:pt>
                <c:pt idx="12342">
                  <c:v>42039.792366000001</c:v>
                </c:pt>
                <c:pt idx="12343">
                  <c:v>42039.793754999999</c:v>
                </c:pt>
                <c:pt idx="12344">
                  <c:v>42039.795144000003</c:v>
                </c:pt>
                <c:pt idx="12345">
                  <c:v>42039.796533000001</c:v>
                </c:pt>
                <c:pt idx="12346">
                  <c:v>42039.797921999998</c:v>
                </c:pt>
                <c:pt idx="12347">
                  <c:v>42039.799311000002</c:v>
                </c:pt>
                <c:pt idx="12348">
                  <c:v>42039.8007</c:v>
                </c:pt>
                <c:pt idx="12349">
                  <c:v>42039.802088999997</c:v>
                </c:pt>
                <c:pt idx="12350">
                  <c:v>42039.803478000002</c:v>
                </c:pt>
                <c:pt idx="12351">
                  <c:v>42039.804866999999</c:v>
                </c:pt>
                <c:pt idx="12352">
                  <c:v>42039.806256000003</c:v>
                </c:pt>
                <c:pt idx="12353">
                  <c:v>42039.807645000001</c:v>
                </c:pt>
                <c:pt idx="12354">
                  <c:v>42039.809032999998</c:v>
                </c:pt>
                <c:pt idx="12355">
                  <c:v>42039.810422000002</c:v>
                </c:pt>
                <c:pt idx="12356">
                  <c:v>42039.811811</c:v>
                </c:pt>
                <c:pt idx="12357">
                  <c:v>42039.813199999997</c:v>
                </c:pt>
                <c:pt idx="12358">
                  <c:v>42039.814589000001</c:v>
                </c:pt>
                <c:pt idx="12359">
                  <c:v>42039.815977999999</c:v>
                </c:pt>
                <c:pt idx="12360">
                  <c:v>42039.817367000003</c:v>
                </c:pt>
                <c:pt idx="12361">
                  <c:v>42039.818756000001</c:v>
                </c:pt>
                <c:pt idx="12362">
                  <c:v>42039.820144999998</c:v>
                </c:pt>
                <c:pt idx="12363">
                  <c:v>42039.821534000002</c:v>
                </c:pt>
                <c:pt idx="12364">
                  <c:v>42039.822923</c:v>
                </c:pt>
                <c:pt idx="12365">
                  <c:v>42039.824311999997</c:v>
                </c:pt>
                <c:pt idx="12366">
                  <c:v>42039.825701000002</c:v>
                </c:pt>
                <c:pt idx="12367">
                  <c:v>42039.827089999999</c:v>
                </c:pt>
                <c:pt idx="12368">
                  <c:v>42039.828479000003</c:v>
                </c:pt>
                <c:pt idx="12369">
                  <c:v>42039.829868000001</c:v>
                </c:pt>
                <c:pt idx="12370">
                  <c:v>42039.831256999998</c:v>
                </c:pt>
                <c:pt idx="12371">
                  <c:v>42039.832646000003</c:v>
                </c:pt>
                <c:pt idx="12372">
                  <c:v>42039.834035</c:v>
                </c:pt>
                <c:pt idx="12373">
                  <c:v>42039.835422999997</c:v>
                </c:pt>
                <c:pt idx="12374">
                  <c:v>42039.836812000001</c:v>
                </c:pt>
                <c:pt idx="12375">
                  <c:v>42039.838200999999</c:v>
                </c:pt>
                <c:pt idx="12376">
                  <c:v>42039.839590000003</c:v>
                </c:pt>
                <c:pt idx="12377">
                  <c:v>42039.840979000001</c:v>
                </c:pt>
                <c:pt idx="12378">
                  <c:v>42039.842367999998</c:v>
                </c:pt>
                <c:pt idx="12379">
                  <c:v>42039.843757000002</c:v>
                </c:pt>
                <c:pt idx="12380">
                  <c:v>42039.845146</c:v>
                </c:pt>
                <c:pt idx="12381">
                  <c:v>42039.846534999997</c:v>
                </c:pt>
                <c:pt idx="12382">
                  <c:v>42039.847924000002</c:v>
                </c:pt>
                <c:pt idx="12383">
                  <c:v>42039.849312999999</c:v>
                </c:pt>
                <c:pt idx="12384">
                  <c:v>42039.850702000003</c:v>
                </c:pt>
                <c:pt idx="12385">
                  <c:v>42039.852091000001</c:v>
                </c:pt>
                <c:pt idx="12386">
                  <c:v>42039.853479999998</c:v>
                </c:pt>
                <c:pt idx="12387">
                  <c:v>42039.854869000003</c:v>
                </c:pt>
                <c:pt idx="12388">
                  <c:v>42039.856258</c:v>
                </c:pt>
                <c:pt idx="12389">
                  <c:v>42039.857646999997</c:v>
                </c:pt>
                <c:pt idx="12390">
                  <c:v>42039.859036000002</c:v>
                </c:pt>
                <c:pt idx="12391">
                  <c:v>42039.860424999999</c:v>
                </c:pt>
                <c:pt idx="12392">
                  <c:v>42039.861813000003</c:v>
                </c:pt>
                <c:pt idx="12393">
                  <c:v>42039.863202</c:v>
                </c:pt>
                <c:pt idx="12394">
                  <c:v>42039.864590999998</c:v>
                </c:pt>
                <c:pt idx="12395">
                  <c:v>42039.865980000002</c:v>
                </c:pt>
                <c:pt idx="12396">
                  <c:v>42039.867369</c:v>
                </c:pt>
                <c:pt idx="12397">
                  <c:v>42039.868757999997</c:v>
                </c:pt>
                <c:pt idx="12398">
                  <c:v>42039.870147000001</c:v>
                </c:pt>
                <c:pt idx="12399">
                  <c:v>42039.871535999999</c:v>
                </c:pt>
                <c:pt idx="12400">
                  <c:v>42039.872925000003</c:v>
                </c:pt>
                <c:pt idx="12401">
                  <c:v>42039.874314000001</c:v>
                </c:pt>
                <c:pt idx="12402">
                  <c:v>42039.875702999998</c:v>
                </c:pt>
                <c:pt idx="12403">
                  <c:v>42039.877092000002</c:v>
                </c:pt>
                <c:pt idx="12404">
                  <c:v>42039.878481</c:v>
                </c:pt>
                <c:pt idx="12405">
                  <c:v>42039.879869999997</c:v>
                </c:pt>
                <c:pt idx="12406">
                  <c:v>42039.881259000002</c:v>
                </c:pt>
                <c:pt idx="12407">
                  <c:v>42039.882647999999</c:v>
                </c:pt>
                <c:pt idx="12408">
                  <c:v>42039.884037000003</c:v>
                </c:pt>
                <c:pt idx="12409">
                  <c:v>42039.885426000001</c:v>
                </c:pt>
                <c:pt idx="12410">
                  <c:v>42039.886814999998</c:v>
                </c:pt>
                <c:pt idx="12411">
                  <c:v>42039.888204000003</c:v>
                </c:pt>
                <c:pt idx="12412">
                  <c:v>42039.889592</c:v>
                </c:pt>
                <c:pt idx="12413">
                  <c:v>42039.890980999997</c:v>
                </c:pt>
                <c:pt idx="12414">
                  <c:v>42039.892370000001</c:v>
                </c:pt>
                <c:pt idx="12415">
                  <c:v>42039.893758999999</c:v>
                </c:pt>
                <c:pt idx="12416">
                  <c:v>42039.895148000003</c:v>
                </c:pt>
                <c:pt idx="12417">
                  <c:v>42039.896537000001</c:v>
                </c:pt>
                <c:pt idx="12418">
                  <c:v>42039.897925999998</c:v>
                </c:pt>
                <c:pt idx="12419">
                  <c:v>42039.899315000002</c:v>
                </c:pt>
                <c:pt idx="12420">
                  <c:v>42039.900704</c:v>
                </c:pt>
                <c:pt idx="12421">
                  <c:v>42039.902092999997</c:v>
                </c:pt>
                <c:pt idx="12422">
                  <c:v>42039.903482000002</c:v>
                </c:pt>
                <c:pt idx="12423">
                  <c:v>42039.904870999999</c:v>
                </c:pt>
                <c:pt idx="12424">
                  <c:v>42039.906260000003</c:v>
                </c:pt>
                <c:pt idx="12425">
                  <c:v>42039.907649000001</c:v>
                </c:pt>
                <c:pt idx="12426">
                  <c:v>42039.909037999998</c:v>
                </c:pt>
                <c:pt idx="12427">
                  <c:v>42039.910427000003</c:v>
                </c:pt>
                <c:pt idx="12428">
                  <c:v>42039.911816</c:v>
                </c:pt>
                <c:pt idx="12429">
                  <c:v>42039.913204999997</c:v>
                </c:pt>
                <c:pt idx="12430">
                  <c:v>42039.914594000002</c:v>
                </c:pt>
                <c:pt idx="12431">
                  <c:v>42039.915981999999</c:v>
                </c:pt>
                <c:pt idx="12432">
                  <c:v>42039.917371000003</c:v>
                </c:pt>
                <c:pt idx="12433">
                  <c:v>42039.91876</c:v>
                </c:pt>
                <c:pt idx="12434">
                  <c:v>42039.920148999998</c:v>
                </c:pt>
                <c:pt idx="12435">
                  <c:v>42039.921538000002</c:v>
                </c:pt>
                <c:pt idx="12436">
                  <c:v>42039.922927</c:v>
                </c:pt>
                <c:pt idx="12437">
                  <c:v>42039.924315999997</c:v>
                </c:pt>
                <c:pt idx="12438">
                  <c:v>42039.925705000001</c:v>
                </c:pt>
                <c:pt idx="12439">
                  <c:v>42039.927093999999</c:v>
                </c:pt>
                <c:pt idx="12440">
                  <c:v>42039.928483000003</c:v>
                </c:pt>
                <c:pt idx="12441">
                  <c:v>42039.929872000001</c:v>
                </c:pt>
                <c:pt idx="12442">
                  <c:v>42039.931260999998</c:v>
                </c:pt>
                <c:pt idx="12443">
                  <c:v>42039.932650000002</c:v>
                </c:pt>
                <c:pt idx="12444">
                  <c:v>42039.934039</c:v>
                </c:pt>
                <c:pt idx="12445">
                  <c:v>42039.935427999997</c:v>
                </c:pt>
                <c:pt idx="12446">
                  <c:v>42039.936817000002</c:v>
                </c:pt>
                <c:pt idx="12447">
                  <c:v>42039.938205999999</c:v>
                </c:pt>
                <c:pt idx="12448">
                  <c:v>42039.939595000003</c:v>
                </c:pt>
                <c:pt idx="12449">
                  <c:v>42039.940984000001</c:v>
                </c:pt>
                <c:pt idx="12450">
                  <c:v>42039.942371999998</c:v>
                </c:pt>
                <c:pt idx="12451">
                  <c:v>42039.943761000002</c:v>
                </c:pt>
                <c:pt idx="12452">
                  <c:v>42039.94515</c:v>
                </c:pt>
                <c:pt idx="12453">
                  <c:v>42039.946538999997</c:v>
                </c:pt>
                <c:pt idx="12454">
                  <c:v>42039.947928000001</c:v>
                </c:pt>
                <c:pt idx="12455">
                  <c:v>42039.949316999999</c:v>
                </c:pt>
                <c:pt idx="12456">
                  <c:v>42039.950706000003</c:v>
                </c:pt>
                <c:pt idx="12457">
                  <c:v>42039.952095000001</c:v>
                </c:pt>
                <c:pt idx="12458">
                  <c:v>42039.953483999998</c:v>
                </c:pt>
                <c:pt idx="12459">
                  <c:v>42039.954873000002</c:v>
                </c:pt>
                <c:pt idx="12460">
                  <c:v>42039.956262</c:v>
                </c:pt>
                <c:pt idx="12461">
                  <c:v>42039.957650999997</c:v>
                </c:pt>
                <c:pt idx="12462">
                  <c:v>42039.959040000002</c:v>
                </c:pt>
                <c:pt idx="12463">
                  <c:v>42039.960428999999</c:v>
                </c:pt>
                <c:pt idx="12464">
                  <c:v>42039.961818000003</c:v>
                </c:pt>
                <c:pt idx="12465">
                  <c:v>42039.963207000001</c:v>
                </c:pt>
                <c:pt idx="12466">
                  <c:v>42039.964595999998</c:v>
                </c:pt>
                <c:pt idx="12467">
                  <c:v>42039.965985000003</c:v>
                </c:pt>
                <c:pt idx="12468">
                  <c:v>42039.967374</c:v>
                </c:pt>
                <c:pt idx="12469">
                  <c:v>42039.968762999997</c:v>
                </c:pt>
                <c:pt idx="12470">
                  <c:v>42039.970151000001</c:v>
                </c:pt>
                <c:pt idx="12471">
                  <c:v>42039.971539999999</c:v>
                </c:pt>
                <c:pt idx="12472">
                  <c:v>42039.972929000003</c:v>
                </c:pt>
                <c:pt idx="12473">
                  <c:v>42039.974318</c:v>
                </c:pt>
                <c:pt idx="12474">
                  <c:v>42039.975706999998</c:v>
                </c:pt>
                <c:pt idx="12475">
                  <c:v>42039.977096000002</c:v>
                </c:pt>
                <c:pt idx="12476">
                  <c:v>42039.978485</c:v>
                </c:pt>
                <c:pt idx="12477">
                  <c:v>42039.979873999997</c:v>
                </c:pt>
                <c:pt idx="12478">
                  <c:v>42039.981263000001</c:v>
                </c:pt>
                <c:pt idx="12479">
                  <c:v>42039.982651999999</c:v>
                </c:pt>
                <c:pt idx="12480">
                  <c:v>42039.984041000003</c:v>
                </c:pt>
                <c:pt idx="12481">
                  <c:v>42039.985430000001</c:v>
                </c:pt>
                <c:pt idx="12482">
                  <c:v>42039.986818999998</c:v>
                </c:pt>
                <c:pt idx="12483">
                  <c:v>42039.988208000002</c:v>
                </c:pt>
                <c:pt idx="12484">
                  <c:v>42039.989597</c:v>
                </c:pt>
                <c:pt idx="12485">
                  <c:v>42039.990985999997</c:v>
                </c:pt>
                <c:pt idx="12486">
                  <c:v>42039.992375000002</c:v>
                </c:pt>
                <c:pt idx="12487">
                  <c:v>42039.993763999999</c:v>
                </c:pt>
                <c:pt idx="12488">
                  <c:v>42039.995153000003</c:v>
                </c:pt>
                <c:pt idx="12489">
                  <c:v>42039.996541</c:v>
                </c:pt>
                <c:pt idx="12490">
                  <c:v>42039.997929999998</c:v>
                </c:pt>
                <c:pt idx="12491">
                  <c:v>42039.999319000002</c:v>
                </c:pt>
                <c:pt idx="12492">
                  <c:v>42040.000708</c:v>
                </c:pt>
                <c:pt idx="12493">
                  <c:v>42040.002096999997</c:v>
                </c:pt>
                <c:pt idx="12494">
                  <c:v>42040.003486000001</c:v>
                </c:pt>
                <c:pt idx="12495">
                  <c:v>42040.004874999999</c:v>
                </c:pt>
                <c:pt idx="12496">
                  <c:v>42040.006264000003</c:v>
                </c:pt>
                <c:pt idx="12497">
                  <c:v>42040.007653000001</c:v>
                </c:pt>
                <c:pt idx="12498">
                  <c:v>42040.009041999998</c:v>
                </c:pt>
                <c:pt idx="12499">
                  <c:v>42040.010431000002</c:v>
                </c:pt>
                <c:pt idx="12500">
                  <c:v>42040.01182</c:v>
                </c:pt>
                <c:pt idx="12501">
                  <c:v>42040.013208999997</c:v>
                </c:pt>
                <c:pt idx="12502">
                  <c:v>42040.014598000002</c:v>
                </c:pt>
                <c:pt idx="12503">
                  <c:v>42040.015986999999</c:v>
                </c:pt>
                <c:pt idx="12504">
                  <c:v>42040.017376000003</c:v>
                </c:pt>
                <c:pt idx="12505">
                  <c:v>42040.018765000001</c:v>
                </c:pt>
                <c:pt idx="12506">
                  <c:v>42040.020153999998</c:v>
                </c:pt>
                <c:pt idx="12507">
                  <c:v>42040.021543000003</c:v>
                </c:pt>
                <c:pt idx="12508">
                  <c:v>42040.022932</c:v>
                </c:pt>
                <c:pt idx="12509">
                  <c:v>42040.024319999997</c:v>
                </c:pt>
                <c:pt idx="12510">
                  <c:v>42040.025709000001</c:v>
                </c:pt>
                <c:pt idx="12511">
                  <c:v>42040.027097999999</c:v>
                </c:pt>
                <c:pt idx="12512">
                  <c:v>42040.028487000003</c:v>
                </c:pt>
                <c:pt idx="12513">
                  <c:v>42040.029876000001</c:v>
                </c:pt>
                <c:pt idx="12514">
                  <c:v>42040.031264999998</c:v>
                </c:pt>
                <c:pt idx="12515">
                  <c:v>42040.032654000002</c:v>
                </c:pt>
                <c:pt idx="12516">
                  <c:v>42040.034043</c:v>
                </c:pt>
                <c:pt idx="12517">
                  <c:v>42040.035431999997</c:v>
                </c:pt>
                <c:pt idx="12518">
                  <c:v>42040.036821000002</c:v>
                </c:pt>
                <c:pt idx="12519">
                  <c:v>42040.038209999999</c:v>
                </c:pt>
                <c:pt idx="12520">
                  <c:v>42040.039599000003</c:v>
                </c:pt>
                <c:pt idx="12521">
                  <c:v>42040.040988000001</c:v>
                </c:pt>
                <c:pt idx="12522">
                  <c:v>42040.042375999998</c:v>
                </c:pt>
                <c:pt idx="12523">
                  <c:v>42040.043764000002</c:v>
                </c:pt>
                <c:pt idx="12524">
                  <c:v>42040.045150999998</c:v>
                </c:pt>
                <c:pt idx="12525">
                  <c:v>42040.046540000003</c:v>
                </c:pt>
                <c:pt idx="12526">
                  <c:v>42040.047928</c:v>
                </c:pt>
                <c:pt idx="12527">
                  <c:v>42040.049316999997</c:v>
                </c:pt>
                <c:pt idx="12528">
                  <c:v>42040.050705000001</c:v>
                </c:pt>
                <c:pt idx="12529">
                  <c:v>42040.052093999999</c:v>
                </c:pt>
                <c:pt idx="12530">
                  <c:v>42040.053483000003</c:v>
                </c:pt>
                <c:pt idx="12531">
                  <c:v>42040.054872000001</c:v>
                </c:pt>
                <c:pt idx="12532">
                  <c:v>42040.056259999998</c:v>
                </c:pt>
                <c:pt idx="12533">
                  <c:v>42040.057649000002</c:v>
                </c:pt>
                <c:pt idx="12534">
                  <c:v>42040.059037999999</c:v>
                </c:pt>
                <c:pt idx="12535">
                  <c:v>42040.060426999997</c:v>
                </c:pt>
                <c:pt idx="12536">
                  <c:v>42040.061816000001</c:v>
                </c:pt>
                <c:pt idx="12537">
                  <c:v>42040.063204999999</c:v>
                </c:pt>
                <c:pt idx="12538">
                  <c:v>42040.064594000003</c:v>
                </c:pt>
                <c:pt idx="12539">
                  <c:v>42040.065983</c:v>
                </c:pt>
                <c:pt idx="12540">
                  <c:v>42040.067371999998</c:v>
                </c:pt>
                <c:pt idx="12541">
                  <c:v>42040.068761000002</c:v>
                </c:pt>
                <c:pt idx="12542">
                  <c:v>42040.07015</c:v>
                </c:pt>
                <c:pt idx="12543">
                  <c:v>42040.071538999997</c:v>
                </c:pt>
                <c:pt idx="12544">
                  <c:v>42040.072928000001</c:v>
                </c:pt>
                <c:pt idx="12545">
                  <c:v>42040.074316999999</c:v>
                </c:pt>
                <c:pt idx="12546">
                  <c:v>42040.075706000003</c:v>
                </c:pt>
                <c:pt idx="12547">
                  <c:v>42040.077095000001</c:v>
                </c:pt>
                <c:pt idx="12548">
                  <c:v>42040.078483999998</c:v>
                </c:pt>
                <c:pt idx="12549">
                  <c:v>42040.079872000002</c:v>
                </c:pt>
                <c:pt idx="12550">
                  <c:v>42040.081260999999</c:v>
                </c:pt>
                <c:pt idx="12551">
                  <c:v>42040.082649999997</c:v>
                </c:pt>
                <c:pt idx="12552">
                  <c:v>42040.084039000001</c:v>
                </c:pt>
                <c:pt idx="12553">
                  <c:v>42040.085427999999</c:v>
                </c:pt>
                <c:pt idx="12554">
                  <c:v>42040.086817000003</c:v>
                </c:pt>
                <c:pt idx="12555">
                  <c:v>42040.088206</c:v>
                </c:pt>
                <c:pt idx="12556">
                  <c:v>42040.089594999998</c:v>
                </c:pt>
                <c:pt idx="12557">
                  <c:v>42040.090984000002</c:v>
                </c:pt>
                <c:pt idx="12558">
                  <c:v>42040.092372999999</c:v>
                </c:pt>
                <c:pt idx="12559">
                  <c:v>42040.093761999997</c:v>
                </c:pt>
                <c:pt idx="12560">
                  <c:v>42040.095151000001</c:v>
                </c:pt>
                <c:pt idx="12561">
                  <c:v>42040.096539999999</c:v>
                </c:pt>
                <c:pt idx="12562">
                  <c:v>42040.097929000003</c:v>
                </c:pt>
                <c:pt idx="12563">
                  <c:v>42040.099318</c:v>
                </c:pt>
                <c:pt idx="12564">
                  <c:v>42040.100706999998</c:v>
                </c:pt>
                <c:pt idx="12565">
                  <c:v>42040.102096000002</c:v>
                </c:pt>
                <c:pt idx="12566">
                  <c:v>42040.103485</c:v>
                </c:pt>
                <c:pt idx="12567">
                  <c:v>42040.104873999997</c:v>
                </c:pt>
                <c:pt idx="12568">
                  <c:v>42040.106263000001</c:v>
                </c:pt>
                <c:pt idx="12569">
                  <c:v>42040.107650999998</c:v>
                </c:pt>
                <c:pt idx="12570">
                  <c:v>42040.109040000003</c:v>
                </c:pt>
                <c:pt idx="12571">
                  <c:v>42040.110429</c:v>
                </c:pt>
                <c:pt idx="12572">
                  <c:v>42040.111817999998</c:v>
                </c:pt>
                <c:pt idx="12573">
                  <c:v>42040.113207000002</c:v>
                </c:pt>
                <c:pt idx="12574">
                  <c:v>42040.114595999999</c:v>
                </c:pt>
                <c:pt idx="12575">
                  <c:v>42040.115984999997</c:v>
                </c:pt>
                <c:pt idx="12576">
                  <c:v>42040.117374000001</c:v>
                </c:pt>
                <c:pt idx="12577">
                  <c:v>42040.118762999999</c:v>
                </c:pt>
                <c:pt idx="12578">
                  <c:v>42040.120152000003</c:v>
                </c:pt>
                <c:pt idx="12579">
                  <c:v>42040.121541</c:v>
                </c:pt>
                <c:pt idx="12580">
                  <c:v>42040.122929999998</c:v>
                </c:pt>
                <c:pt idx="12581">
                  <c:v>42040.124319000002</c:v>
                </c:pt>
                <c:pt idx="12582">
                  <c:v>42040.125708</c:v>
                </c:pt>
                <c:pt idx="12583">
                  <c:v>42040.127096999997</c:v>
                </c:pt>
                <c:pt idx="12584">
                  <c:v>42040.128486000001</c:v>
                </c:pt>
                <c:pt idx="12585">
                  <c:v>42040.129874999999</c:v>
                </c:pt>
                <c:pt idx="12586">
                  <c:v>42040.131264000003</c:v>
                </c:pt>
                <c:pt idx="12587">
                  <c:v>42040.132653000001</c:v>
                </c:pt>
                <c:pt idx="12588">
                  <c:v>42040.134040999998</c:v>
                </c:pt>
                <c:pt idx="12589">
                  <c:v>42040.135430000002</c:v>
                </c:pt>
                <c:pt idx="12590">
                  <c:v>42040.136818999999</c:v>
                </c:pt>
                <c:pt idx="12591">
                  <c:v>42040.138207999997</c:v>
                </c:pt>
                <c:pt idx="12592">
                  <c:v>42040.139597000001</c:v>
                </c:pt>
                <c:pt idx="12593">
                  <c:v>42040.140985999999</c:v>
                </c:pt>
                <c:pt idx="12594">
                  <c:v>42040.142375000003</c:v>
                </c:pt>
                <c:pt idx="12595">
                  <c:v>42040.143764</c:v>
                </c:pt>
                <c:pt idx="12596">
                  <c:v>42040.145152999998</c:v>
                </c:pt>
                <c:pt idx="12597">
                  <c:v>42040.146542000002</c:v>
                </c:pt>
                <c:pt idx="12598">
                  <c:v>42040.147931</c:v>
                </c:pt>
                <c:pt idx="12599">
                  <c:v>42040.149319999997</c:v>
                </c:pt>
                <c:pt idx="12600">
                  <c:v>42040.150709000001</c:v>
                </c:pt>
                <c:pt idx="12601">
                  <c:v>42040.152097999999</c:v>
                </c:pt>
                <c:pt idx="12602">
                  <c:v>42040.153487000003</c:v>
                </c:pt>
                <c:pt idx="12603">
                  <c:v>42040.154876000001</c:v>
                </c:pt>
                <c:pt idx="12604">
                  <c:v>42040.156264999998</c:v>
                </c:pt>
                <c:pt idx="12605">
                  <c:v>42040.157654000002</c:v>
                </c:pt>
                <c:pt idx="12606">
                  <c:v>42040.159043</c:v>
                </c:pt>
                <c:pt idx="12607">
                  <c:v>42040.160430999997</c:v>
                </c:pt>
                <c:pt idx="12608">
                  <c:v>42040.161820000001</c:v>
                </c:pt>
                <c:pt idx="12609">
                  <c:v>42040.163208999998</c:v>
                </c:pt>
                <c:pt idx="12610">
                  <c:v>42040.164598000003</c:v>
                </c:pt>
                <c:pt idx="12611">
                  <c:v>42040.165987</c:v>
                </c:pt>
                <c:pt idx="12612">
                  <c:v>42040.167375999998</c:v>
                </c:pt>
                <c:pt idx="12613">
                  <c:v>42040.168765000002</c:v>
                </c:pt>
                <c:pt idx="12614">
                  <c:v>42040.170153999999</c:v>
                </c:pt>
                <c:pt idx="12615">
                  <c:v>42040.171542999997</c:v>
                </c:pt>
                <c:pt idx="12616">
                  <c:v>42040.172932000001</c:v>
                </c:pt>
                <c:pt idx="12617">
                  <c:v>42040.174320999999</c:v>
                </c:pt>
                <c:pt idx="12618">
                  <c:v>42040.175710000003</c:v>
                </c:pt>
                <c:pt idx="12619">
                  <c:v>42040.177099</c:v>
                </c:pt>
                <c:pt idx="12620">
                  <c:v>42040.178487999998</c:v>
                </c:pt>
                <c:pt idx="12621">
                  <c:v>42040.179877000002</c:v>
                </c:pt>
                <c:pt idx="12622">
                  <c:v>42040.181266</c:v>
                </c:pt>
                <c:pt idx="12623">
                  <c:v>42040.182654999997</c:v>
                </c:pt>
                <c:pt idx="12624">
                  <c:v>42040.184044000001</c:v>
                </c:pt>
                <c:pt idx="12625">
                  <c:v>42040.185432999999</c:v>
                </c:pt>
                <c:pt idx="12626">
                  <c:v>42040.186822000003</c:v>
                </c:pt>
                <c:pt idx="12627">
                  <c:v>42040.18821</c:v>
                </c:pt>
                <c:pt idx="12628">
                  <c:v>42040.189598999998</c:v>
                </c:pt>
                <c:pt idx="12629">
                  <c:v>42040.190988000002</c:v>
                </c:pt>
                <c:pt idx="12630">
                  <c:v>42040.192376999999</c:v>
                </c:pt>
                <c:pt idx="12631">
                  <c:v>42040.193765999997</c:v>
                </c:pt>
                <c:pt idx="12632">
                  <c:v>42040.195155000001</c:v>
                </c:pt>
                <c:pt idx="12633">
                  <c:v>42040.196543999999</c:v>
                </c:pt>
                <c:pt idx="12634">
                  <c:v>42040.197933000003</c:v>
                </c:pt>
                <c:pt idx="12635">
                  <c:v>42040.199322</c:v>
                </c:pt>
                <c:pt idx="12636">
                  <c:v>42040.200710999998</c:v>
                </c:pt>
                <c:pt idx="12637">
                  <c:v>42040.202100000002</c:v>
                </c:pt>
                <c:pt idx="12638">
                  <c:v>42040.203489</c:v>
                </c:pt>
                <c:pt idx="12639">
                  <c:v>42040.204877999997</c:v>
                </c:pt>
                <c:pt idx="12640">
                  <c:v>42040.206267000001</c:v>
                </c:pt>
                <c:pt idx="12641">
                  <c:v>42040.207655999999</c:v>
                </c:pt>
                <c:pt idx="12642">
                  <c:v>42040.209045000003</c:v>
                </c:pt>
                <c:pt idx="12643">
                  <c:v>42040.210434000001</c:v>
                </c:pt>
                <c:pt idx="12644">
                  <c:v>42040.211822999998</c:v>
                </c:pt>
                <c:pt idx="12645">
                  <c:v>42040.213212000002</c:v>
                </c:pt>
                <c:pt idx="12646">
                  <c:v>42040.214599999999</c:v>
                </c:pt>
                <c:pt idx="12647">
                  <c:v>42040.215988999997</c:v>
                </c:pt>
                <c:pt idx="12648">
                  <c:v>42040.217378000001</c:v>
                </c:pt>
                <c:pt idx="12649">
                  <c:v>42040.218766999998</c:v>
                </c:pt>
                <c:pt idx="12650">
                  <c:v>42040.220156000003</c:v>
                </c:pt>
                <c:pt idx="12651">
                  <c:v>42040.221545</c:v>
                </c:pt>
                <c:pt idx="12652">
                  <c:v>42040.222933999998</c:v>
                </c:pt>
                <c:pt idx="12653">
                  <c:v>42040.224323000002</c:v>
                </c:pt>
                <c:pt idx="12654">
                  <c:v>42040.225711999999</c:v>
                </c:pt>
                <c:pt idx="12655">
                  <c:v>42040.227100999997</c:v>
                </c:pt>
                <c:pt idx="12656">
                  <c:v>42040.228490000001</c:v>
                </c:pt>
                <c:pt idx="12657">
                  <c:v>42040.229878999999</c:v>
                </c:pt>
                <c:pt idx="12658">
                  <c:v>42040.231268000003</c:v>
                </c:pt>
                <c:pt idx="12659">
                  <c:v>42040.232657</c:v>
                </c:pt>
                <c:pt idx="12660">
                  <c:v>42040.234045999998</c:v>
                </c:pt>
                <c:pt idx="12661">
                  <c:v>42040.235435000002</c:v>
                </c:pt>
                <c:pt idx="12662">
                  <c:v>42040.236824</c:v>
                </c:pt>
                <c:pt idx="12663">
                  <c:v>42040.238212999997</c:v>
                </c:pt>
                <c:pt idx="12664">
                  <c:v>42040.239602000001</c:v>
                </c:pt>
                <c:pt idx="12665">
                  <c:v>42040.240989999998</c:v>
                </c:pt>
                <c:pt idx="12666">
                  <c:v>42040.242379000003</c:v>
                </c:pt>
                <c:pt idx="12667">
                  <c:v>42040.243768</c:v>
                </c:pt>
                <c:pt idx="12668">
                  <c:v>42040.245156999998</c:v>
                </c:pt>
                <c:pt idx="12669">
                  <c:v>42040.246546000002</c:v>
                </c:pt>
                <c:pt idx="12670">
                  <c:v>42040.247934999999</c:v>
                </c:pt>
                <c:pt idx="12671">
                  <c:v>42040.249323999997</c:v>
                </c:pt>
                <c:pt idx="12672">
                  <c:v>42040.250713000001</c:v>
                </c:pt>
                <c:pt idx="12673">
                  <c:v>42040.252101999999</c:v>
                </c:pt>
                <c:pt idx="12674">
                  <c:v>42040.253491000003</c:v>
                </c:pt>
                <c:pt idx="12675">
                  <c:v>42040.25488</c:v>
                </c:pt>
                <c:pt idx="12676">
                  <c:v>42040.256268999998</c:v>
                </c:pt>
                <c:pt idx="12677">
                  <c:v>42040.257658000002</c:v>
                </c:pt>
                <c:pt idx="12678">
                  <c:v>42040.259047</c:v>
                </c:pt>
                <c:pt idx="12679">
                  <c:v>42040.260435999997</c:v>
                </c:pt>
                <c:pt idx="12680">
                  <c:v>42040.261825000001</c:v>
                </c:pt>
                <c:pt idx="12681">
                  <c:v>42040.263213999999</c:v>
                </c:pt>
                <c:pt idx="12682">
                  <c:v>42040.264603000003</c:v>
                </c:pt>
                <c:pt idx="12683">
                  <c:v>42040.265992000001</c:v>
                </c:pt>
                <c:pt idx="12684">
                  <c:v>42040.267380999998</c:v>
                </c:pt>
                <c:pt idx="12685">
                  <c:v>42040.268769000002</c:v>
                </c:pt>
                <c:pt idx="12686">
                  <c:v>42040.270157999999</c:v>
                </c:pt>
                <c:pt idx="12687">
                  <c:v>42040.271546999997</c:v>
                </c:pt>
                <c:pt idx="12688">
                  <c:v>42040.272936000001</c:v>
                </c:pt>
                <c:pt idx="12689">
                  <c:v>42040.274324999998</c:v>
                </c:pt>
                <c:pt idx="12690">
                  <c:v>42040.275714000003</c:v>
                </c:pt>
                <c:pt idx="12691">
                  <c:v>42040.277103</c:v>
                </c:pt>
                <c:pt idx="12692">
                  <c:v>42040.278491999998</c:v>
                </c:pt>
                <c:pt idx="12693">
                  <c:v>42040.279881000002</c:v>
                </c:pt>
                <c:pt idx="12694">
                  <c:v>42040.281269999999</c:v>
                </c:pt>
                <c:pt idx="12695">
                  <c:v>42040.282658999997</c:v>
                </c:pt>
                <c:pt idx="12696">
                  <c:v>42040.284048000001</c:v>
                </c:pt>
                <c:pt idx="12697">
                  <c:v>42040.285436999999</c:v>
                </c:pt>
                <c:pt idx="12698">
                  <c:v>42040.286826000003</c:v>
                </c:pt>
                <c:pt idx="12699">
                  <c:v>42040.288215</c:v>
                </c:pt>
                <c:pt idx="12700">
                  <c:v>42040.289603999998</c:v>
                </c:pt>
                <c:pt idx="12701">
                  <c:v>42040.290993000002</c:v>
                </c:pt>
                <c:pt idx="12702">
                  <c:v>42040.292382</c:v>
                </c:pt>
                <c:pt idx="12703">
                  <c:v>42040.293770999997</c:v>
                </c:pt>
                <c:pt idx="12704">
                  <c:v>42040.295159000001</c:v>
                </c:pt>
                <c:pt idx="12705">
                  <c:v>42040.296547999998</c:v>
                </c:pt>
                <c:pt idx="12706">
                  <c:v>42040.297937000003</c:v>
                </c:pt>
                <c:pt idx="12707">
                  <c:v>42040.299326</c:v>
                </c:pt>
                <c:pt idx="12708">
                  <c:v>42040.300714999998</c:v>
                </c:pt>
                <c:pt idx="12709">
                  <c:v>42040.302104000002</c:v>
                </c:pt>
                <c:pt idx="12710">
                  <c:v>42040.303492999999</c:v>
                </c:pt>
                <c:pt idx="12711">
                  <c:v>42040.304881999997</c:v>
                </c:pt>
                <c:pt idx="12712">
                  <c:v>42040.306271000001</c:v>
                </c:pt>
                <c:pt idx="12713">
                  <c:v>42040.307659999999</c:v>
                </c:pt>
                <c:pt idx="12714">
                  <c:v>42040.309049000003</c:v>
                </c:pt>
                <c:pt idx="12715">
                  <c:v>42040.310438</c:v>
                </c:pt>
                <c:pt idx="12716">
                  <c:v>42040.311826999998</c:v>
                </c:pt>
                <c:pt idx="12717">
                  <c:v>42040.313216000002</c:v>
                </c:pt>
                <c:pt idx="12718">
                  <c:v>42040.314605</c:v>
                </c:pt>
                <c:pt idx="12719">
                  <c:v>42040.315993999997</c:v>
                </c:pt>
                <c:pt idx="12720">
                  <c:v>42040.317383000001</c:v>
                </c:pt>
                <c:pt idx="12721">
                  <c:v>42040.318771999999</c:v>
                </c:pt>
                <c:pt idx="12722">
                  <c:v>42040.320161000003</c:v>
                </c:pt>
                <c:pt idx="12723">
                  <c:v>42040.321550000001</c:v>
                </c:pt>
                <c:pt idx="12724">
                  <c:v>42040.322937999998</c:v>
                </c:pt>
                <c:pt idx="12725">
                  <c:v>42040.324327000002</c:v>
                </c:pt>
                <c:pt idx="12726">
                  <c:v>42040.325715999999</c:v>
                </c:pt>
                <c:pt idx="12727">
                  <c:v>42040.327104999997</c:v>
                </c:pt>
                <c:pt idx="12728">
                  <c:v>42040.328494000001</c:v>
                </c:pt>
                <c:pt idx="12729">
                  <c:v>42040.329882999999</c:v>
                </c:pt>
                <c:pt idx="12730">
                  <c:v>42040.331272000003</c:v>
                </c:pt>
                <c:pt idx="12731">
                  <c:v>42040.332661</c:v>
                </c:pt>
                <c:pt idx="12732">
                  <c:v>42040.334049999998</c:v>
                </c:pt>
                <c:pt idx="12733">
                  <c:v>42040.335439000002</c:v>
                </c:pt>
                <c:pt idx="12734">
                  <c:v>42040.336828</c:v>
                </c:pt>
                <c:pt idx="12735">
                  <c:v>42040.338216999997</c:v>
                </c:pt>
                <c:pt idx="12736">
                  <c:v>42040.339606000001</c:v>
                </c:pt>
                <c:pt idx="12737">
                  <c:v>42040.340994999999</c:v>
                </c:pt>
                <c:pt idx="12738">
                  <c:v>42040.342384000003</c:v>
                </c:pt>
                <c:pt idx="12739">
                  <c:v>42040.343773000001</c:v>
                </c:pt>
                <c:pt idx="12740">
                  <c:v>42040.345161999998</c:v>
                </c:pt>
                <c:pt idx="12741">
                  <c:v>42040.346551000002</c:v>
                </c:pt>
                <c:pt idx="12742">
                  <c:v>42040.34794</c:v>
                </c:pt>
                <c:pt idx="12743">
                  <c:v>42040.349327999997</c:v>
                </c:pt>
                <c:pt idx="12744">
                  <c:v>42040.350717000001</c:v>
                </c:pt>
                <c:pt idx="12745">
                  <c:v>42040.352105999998</c:v>
                </c:pt>
                <c:pt idx="12746">
                  <c:v>42040.353495000003</c:v>
                </c:pt>
                <c:pt idx="12747">
                  <c:v>42040.354884</c:v>
                </c:pt>
                <c:pt idx="12748">
                  <c:v>42040.356272999998</c:v>
                </c:pt>
                <c:pt idx="12749">
                  <c:v>42040.357662000002</c:v>
                </c:pt>
                <c:pt idx="12750">
                  <c:v>42040.359050999999</c:v>
                </c:pt>
                <c:pt idx="12751">
                  <c:v>42040.360439999997</c:v>
                </c:pt>
                <c:pt idx="12752">
                  <c:v>42040.361829000001</c:v>
                </c:pt>
                <c:pt idx="12753">
                  <c:v>42040.363217999999</c:v>
                </c:pt>
                <c:pt idx="12754">
                  <c:v>42040.364607000003</c:v>
                </c:pt>
                <c:pt idx="12755">
                  <c:v>42040.365996</c:v>
                </c:pt>
                <c:pt idx="12756">
                  <c:v>42040.367384999998</c:v>
                </c:pt>
                <c:pt idx="12757">
                  <c:v>42040.368774000002</c:v>
                </c:pt>
                <c:pt idx="12758">
                  <c:v>42040.370163</c:v>
                </c:pt>
                <c:pt idx="12759">
                  <c:v>42040.371551999997</c:v>
                </c:pt>
                <c:pt idx="12760">
                  <c:v>42040.372941000001</c:v>
                </c:pt>
                <c:pt idx="12761">
                  <c:v>42040.374329999999</c:v>
                </c:pt>
                <c:pt idx="12762">
                  <c:v>42040.375718000003</c:v>
                </c:pt>
                <c:pt idx="12763">
                  <c:v>42040.377107</c:v>
                </c:pt>
                <c:pt idx="12764">
                  <c:v>42040.378495999998</c:v>
                </c:pt>
                <c:pt idx="12765">
                  <c:v>42040.379885000002</c:v>
                </c:pt>
                <c:pt idx="12766">
                  <c:v>42040.381273999999</c:v>
                </c:pt>
                <c:pt idx="12767">
                  <c:v>42040.382662999997</c:v>
                </c:pt>
                <c:pt idx="12768">
                  <c:v>42040.384052000001</c:v>
                </c:pt>
                <c:pt idx="12769">
                  <c:v>42040.385440999999</c:v>
                </c:pt>
                <c:pt idx="12770">
                  <c:v>42040.386830000003</c:v>
                </c:pt>
                <c:pt idx="12771">
                  <c:v>42040.388219</c:v>
                </c:pt>
                <c:pt idx="12772">
                  <c:v>42040.389607999998</c:v>
                </c:pt>
                <c:pt idx="12773">
                  <c:v>42040.390997000002</c:v>
                </c:pt>
                <c:pt idx="12774">
                  <c:v>42040.392386</c:v>
                </c:pt>
                <c:pt idx="12775">
                  <c:v>42040.393774999997</c:v>
                </c:pt>
                <c:pt idx="12776">
                  <c:v>42040.395164000001</c:v>
                </c:pt>
                <c:pt idx="12777">
                  <c:v>42040.396552999999</c:v>
                </c:pt>
                <c:pt idx="12778">
                  <c:v>42040.397942000003</c:v>
                </c:pt>
                <c:pt idx="12779">
                  <c:v>42040.399331000001</c:v>
                </c:pt>
                <c:pt idx="12780">
                  <c:v>42040.400719999998</c:v>
                </c:pt>
                <c:pt idx="12781">
                  <c:v>42040.402109000002</c:v>
                </c:pt>
                <c:pt idx="12782">
                  <c:v>42040.403496999999</c:v>
                </c:pt>
                <c:pt idx="12783">
                  <c:v>42040.404885999997</c:v>
                </c:pt>
                <c:pt idx="12784">
                  <c:v>42040.406275000001</c:v>
                </c:pt>
                <c:pt idx="12785">
                  <c:v>42040.407663999998</c:v>
                </c:pt>
                <c:pt idx="12786">
                  <c:v>42040.409053000003</c:v>
                </c:pt>
                <c:pt idx="12787">
                  <c:v>42040.410442</c:v>
                </c:pt>
                <c:pt idx="12788">
                  <c:v>42040.411830999998</c:v>
                </c:pt>
                <c:pt idx="12789">
                  <c:v>42040.413220000002</c:v>
                </c:pt>
                <c:pt idx="12790">
                  <c:v>42040.414608999999</c:v>
                </c:pt>
                <c:pt idx="12791">
                  <c:v>42040.415997999997</c:v>
                </c:pt>
                <c:pt idx="12792">
                  <c:v>42040.417387000001</c:v>
                </c:pt>
                <c:pt idx="12793">
                  <c:v>42040.418775999999</c:v>
                </c:pt>
                <c:pt idx="12794">
                  <c:v>42040.420165000003</c:v>
                </c:pt>
                <c:pt idx="12795">
                  <c:v>42040.421553</c:v>
                </c:pt>
                <c:pt idx="12796">
                  <c:v>42040.422940999997</c:v>
                </c:pt>
                <c:pt idx="12797">
                  <c:v>42040.424329000001</c:v>
                </c:pt>
                <c:pt idx="12798">
                  <c:v>42040.425716999998</c:v>
                </c:pt>
                <c:pt idx="12799">
                  <c:v>42040.427106000003</c:v>
                </c:pt>
                <c:pt idx="12800">
                  <c:v>42040.428495</c:v>
                </c:pt>
                <c:pt idx="12801">
                  <c:v>42040.429882999997</c:v>
                </c:pt>
                <c:pt idx="12802">
                  <c:v>42040.431272000002</c:v>
                </c:pt>
                <c:pt idx="12803">
                  <c:v>42040.432660999999</c:v>
                </c:pt>
                <c:pt idx="12804">
                  <c:v>42040.434050000003</c:v>
                </c:pt>
                <c:pt idx="12805">
                  <c:v>42040.435439000001</c:v>
                </c:pt>
                <c:pt idx="12806">
                  <c:v>42040.436827999998</c:v>
                </c:pt>
                <c:pt idx="12807">
                  <c:v>42040.438217000003</c:v>
                </c:pt>
                <c:pt idx="12808">
                  <c:v>42040.439606</c:v>
                </c:pt>
                <c:pt idx="12809">
                  <c:v>42040.440994999997</c:v>
                </c:pt>
                <c:pt idx="12810">
                  <c:v>42040.442383000001</c:v>
                </c:pt>
                <c:pt idx="12811">
                  <c:v>42040.443771999999</c:v>
                </c:pt>
                <c:pt idx="12812">
                  <c:v>42040.445161000003</c:v>
                </c:pt>
                <c:pt idx="12813">
                  <c:v>42040.446550000001</c:v>
                </c:pt>
                <c:pt idx="12814">
                  <c:v>42040.447938999998</c:v>
                </c:pt>
                <c:pt idx="12815">
                  <c:v>42040.449328000002</c:v>
                </c:pt>
                <c:pt idx="12816">
                  <c:v>42040.450717</c:v>
                </c:pt>
                <c:pt idx="12817">
                  <c:v>42040.452105999997</c:v>
                </c:pt>
                <c:pt idx="12818">
                  <c:v>42040.453495000002</c:v>
                </c:pt>
                <c:pt idx="12819">
                  <c:v>42040.454883999999</c:v>
                </c:pt>
                <c:pt idx="12820">
                  <c:v>42040.456273000003</c:v>
                </c:pt>
                <c:pt idx="12821">
                  <c:v>42040.457662000001</c:v>
                </c:pt>
                <c:pt idx="12822">
                  <c:v>42040.459050999998</c:v>
                </c:pt>
                <c:pt idx="12823">
                  <c:v>42040.460440000003</c:v>
                </c:pt>
                <c:pt idx="12824">
                  <c:v>42040.461829</c:v>
                </c:pt>
                <c:pt idx="12825">
                  <c:v>42040.463217999997</c:v>
                </c:pt>
                <c:pt idx="12826">
                  <c:v>42040.464607000002</c:v>
                </c:pt>
                <c:pt idx="12827">
                  <c:v>42040.465995999999</c:v>
                </c:pt>
                <c:pt idx="12828">
                  <c:v>42040.467385000004</c:v>
                </c:pt>
                <c:pt idx="12829">
                  <c:v>42040.468774000001</c:v>
                </c:pt>
                <c:pt idx="12830">
                  <c:v>42040.470161999998</c:v>
                </c:pt>
                <c:pt idx="12831">
                  <c:v>42040.471551000002</c:v>
                </c:pt>
                <c:pt idx="12832">
                  <c:v>42040.47294</c:v>
                </c:pt>
                <c:pt idx="12833">
                  <c:v>42040.474328999997</c:v>
                </c:pt>
                <c:pt idx="12834">
                  <c:v>42040.475718000002</c:v>
                </c:pt>
                <c:pt idx="12835">
                  <c:v>42040.477106999999</c:v>
                </c:pt>
                <c:pt idx="12836">
                  <c:v>42040.478496000003</c:v>
                </c:pt>
                <c:pt idx="12837">
                  <c:v>42040.479885000001</c:v>
                </c:pt>
                <c:pt idx="12838">
                  <c:v>42040.481273999998</c:v>
                </c:pt>
                <c:pt idx="12839">
                  <c:v>42040.482663000003</c:v>
                </c:pt>
                <c:pt idx="12840">
                  <c:v>42040.484052</c:v>
                </c:pt>
                <c:pt idx="12841">
                  <c:v>42040.485440999997</c:v>
                </c:pt>
                <c:pt idx="12842">
                  <c:v>42040.486830000002</c:v>
                </c:pt>
                <c:pt idx="12843">
                  <c:v>42040.488218999999</c:v>
                </c:pt>
                <c:pt idx="12844">
                  <c:v>42040.489608000003</c:v>
                </c:pt>
                <c:pt idx="12845">
                  <c:v>42040.490997000001</c:v>
                </c:pt>
                <c:pt idx="12846">
                  <c:v>42040.492385999998</c:v>
                </c:pt>
                <c:pt idx="12847">
                  <c:v>42040.493775000003</c:v>
                </c:pt>
                <c:pt idx="12848">
                  <c:v>42040.495164</c:v>
                </c:pt>
                <c:pt idx="12849">
                  <c:v>42040.496551999997</c:v>
                </c:pt>
                <c:pt idx="12850">
                  <c:v>42040.497941000001</c:v>
                </c:pt>
                <c:pt idx="12851">
                  <c:v>42040.499329999999</c:v>
                </c:pt>
                <c:pt idx="12852">
                  <c:v>42040.500719000003</c:v>
                </c:pt>
                <c:pt idx="12853">
                  <c:v>42040.502108000001</c:v>
                </c:pt>
                <c:pt idx="12854">
                  <c:v>42040.503496999998</c:v>
                </c:pt>
                <c:pt idx="12855">
                  <c:v>42040.504886000002</c:v>
                </c:pt>
                <c:pt idx="12856">
                  <c:v>42040.506275</c:v>
                </c:pt>
                <c:pt idx="12857">
                  <c:v>42040.507663999997</c:v>
                </c:pt>
                <c:pt idx="12858">
                  <c:v>42040.509053000002</c:v>
                </c:pt>
                <c:pt idx="12859">
                  <c:v>42040.510441999999</c:v>
                </c:pt>
                <c:pt idx="12860">
                  <c:v>42040.511831000003</c:v>
                </c:pt>
                <c:pt idx="12861">
                  <c:v>42040.513220000001</c:v>
                </c:pt>
                <c:pt idx="12862">
                  <c:v>42040.514608999998</c:v>
                </c:pt>
                <c:pt idx="12863">
                  <c:v>42040.515998000003</c:v>
                </c:pt>
                <c:pt idx="12864">
                  <c:v>42040.517387</c:v>
                </c:pt>
                <c:pt idx="12865">
                  <c:v>42040.518775999997</c:v>
                </c:pt>
                <c:pt idx="12866">
                  <c:v>42040.520165000002</c:v>
                </c:pt>
                <c:pt idx="12867">
                  <c:v>42040.521553999999</c:v>
                </c:pt>
                <c:pt idx="12868">
                  <c:v>42040.522942000003</c:v>
                </c:pt>
                <c:pt idx="12869">
                  <c:v>42040.524331000001</c:v>
                </c:pt>
                <c:pt idx="12870">
                  <c:v>42040.525719999998</c:v>
                </c:pt>
                <c:pt idx="12871">
                  <c:v>42040.527109000002</c:v>
                </c:pt>
                <c:pt idx="12872">
                  <c:v>42040.528498</c:v>
                </c:pt>
                <c:pt idx="12873">
                  <c:v>42040.529886999997</c:v>
                </c:pt>
                <c:pt idx="12874">
                  <c:v>42040.531276000002</c:v>
                </c:pt>
                <c:pt idx="12875">
                  <c:v>42040.532664999999</c:v>
                </c:pt>
                <c:pt idx="12876">
                  <c:v>42040.534054000003</c:v>
                </c:pt>
                <c:pt idx="12877">
                  <c:v>42040.535443000001</c:v>
                </c:pt>
                <c:pt idx="12878">
                  <c:v>42040.536831999998</c:v>
                </c:pt>
                <c:pt idx="12879">
                  <c:v>42040.538221000003</c:v>
                </c:pt>
                <c:pt idx="12880">
                  <c:v>42040.53961</c:v>
                </c:pt>
                <c:pt idx="12881">
                  <c:v>42040.540998999997</c:v>
                </c:pt>
                <c:pt idx="12882">
                  <c:v>42040.542388000002</c:v>
                </c:pt>
                <c:pt idx="12883">
                  <c:v>42040.543776999999</c:v>
                </c:pt>
                <c:pt idx="12884">
                  <c:v>42040.545166000004</c:v>
                </c:pt>
                <c:pt idx="12885">
                  <c:v>42040.546555000001</c:v>
                </c:pt>
                <c:pt idx="12886">
                  <c:v>42040.547943999998</c:v>
                </c:pt>
                <c:pt idx="12887">
                  <c:v>42040.549333000003</c:v>
                </c:pt>
                <c:pt idx="12888">
                  <c:v>42040.550721</c:v>
                </c:pt>
                <c:pt idx="12889">
                  <c:v>42040.552109999997</c:v>
                </c:pt>
                <c:pt idx="12890">
                  <c:v>42040.553499000001</c:v>
                </c:pt>
                <c:pt idx="12891">
                  <c:v>42040.554887999999</c:v>
                </c:pt>
                <c:pt idx="12892">
                  <c:v>42040.556277000003</c:v>
                </c:pt>
                <c:pt idx="12893">
                  <c:v>42040.557666000001</c:v>
                </c:pt>
                <c:pt idx="12894">
                  <c:v>42040.559054999998</c:v>
                </c:pt>
                <c:pt idx="12895">
                  <c:v>42040.560444000002</c:v>
                </c:pt>
                <c:pt idx="12896">
                  <c:v>42040.561833</c:v>
                </c:pt>
                <c:pt idx="12897">
                  <c:v>42040.563221999997</c:v>
                </c:pt>
                <c:pt idx="12898">
                  <c:v>42040.564611000002</c:v>
                </c:pt>
                <c:pt idx="12899">
                  <c:v>42040.565999999999</c:v>
                </c:pt>
                <c:pt idx="12900">
                  <c:v>42040.567389000003</c:v>
                </c:pt>
                <c:pt idx="12901">
                  <c:v>42040.568778000001</c:v>
                </c:pt>
                <c:pt idx="12902">
                  <c:v>42040.570166999998</c:v>
                </c:pt>
                <c:pt idx="12903">
                  <c:v>42040.571556000003</c:v>
                </c:pt>
                <c:pt idx="12904">
                  <c:v>42040.572945</c:v>
                </c:pt>
                <c:pt idx="12905">
                  <c:v>42040.574333999997</c:v>
                </c:pt>
                <c:pt idx="12906">
                  <c:v>42040.575723000002</c:v>
                </c:pt>
                <c:pt idx="12907">
                  <c:v>42040.577110999999</c:v>
                </c:pt>
                <c:pt idx="12908">
                  <c:v>42040.578500000003</c:v>
                </c:pt>
                <c:pt idx="12909">
                  <c:v>42040.579889000001</c:v>
                </c:pt>
                <c:pt idx="12910">
                  <c:v>42040.581277999998</c:v>
                </c:pt>
                <c:pt idx="12911">
                  <c:v>42040.582667000002</c:v>
                </c:pt>
                <c:pt idx="12912">
                  <c:v>42040.584056</c:v>
                </c:pt>
                <c:pt idx="12913">
                  <c:v>42040.585444999997</c:v>
                </c:pt>
                <c:pt idx="12914">
                  <c:v>42040.586834000002</c:v>
                </c:pt>
                <c:pt idx="12915">
                  <c:v>42040.588222999999</c:v>
                </c:pt>
                <c:pt idx="12916">
                  <c:v>42040.589612000003</c:v>
                </c:pt>
                <c:pt idx="12917">
                  <c:v>42040.591001000001</c:v>
                </c:pt>
                <c:pt idx="12918">
                  <c:v>42040.592389999998</c:v>
                </c:pt>
                <c:pt idx="12919">
                  <c:v>42040.593779000003</c:v>
                </c:pt>
                <c:pt idx="12920">
                  <c:v>42040.595168</c:v>
                </c:pt>
                <c:pt idx="12921">
                  <c:v>42040.596556999997</c:v>
                </c:pt>
                <c:pt idx="12922">
                  <c:v>42040.597946000002</c:v>
                </c:pt>
                <c:pt idx="12923">
                  <c:v>42040.599334999999</c:v>
                </c:pt>
                <c:pt idx="12924">
                  <c:v>42040.600724000004</c:v>
                </c:pt>
                <c:pt idx="12925">
                  <c:v>42040.602113000001</c:v>
                </c:pt>
                <c:pt idx="12926">
                  <c:v>42040.603501999998</c:v>
                </c:pt>
                <c:pt idx="12927">
                  <c:v>42040.604890000002</c:v>
                </c:pt>
                <c:pt idx="12928">
                  <c:v>42040.606279</c:v>
                </c:pt>
                <c:pt idx="12929">
                  <c:v>42040.607667999997</c:v>
                </c:pt>
                <c:pt idx="12930">
                  <c:v>42040.609057000001</c:v>
                </c:pt>
                <c:pt idx="12931">
                  <c:v>42040.610445999999</c:v>
                </c:pt>
                <c:pt idx="12932">
                  <c:v>42040.611835000003</c:v>
                </c:pt>
                <c:pt idx="12933">
                  <c:v>42040.613224000001</c:v>
                </c:pt>
                <c:pt idx="12934">
                  <c:v>42040.614612999998</c:v>
                </c:pt>
                <c:pt idx="12935">
                  <c:v>42040.616002000002</c:v>
                </c:pt>
                <c:pt idx="12936">
                  <c:v>42040.617391</c:v>
                </c:pt>
                <c:pt idx="12937">
                  <c:v>42040.618779999997</c:v>
                </c:pt>
                <c:pt idx="12938">
                  <c:v>42040.620169000002</c:v>
                </c:pt>
                <c:pt idx="12939">
                  <c:v>42040.621557999999</c:v>
                </c:pt>
                <c:pt idx="12940">
                  <c:v>42040.622947000003</c:v>
                </c:pt>
                <c:pt idx="12941">
                  <c:v>42040.624336000001</c:v>
                </c:pt>
                <c:pt idx="12942">
                  <c:v>42040.625724999998</c:v>
                </c:pt>
                <c:pt idx="12943">
                  <c:v>42040.627114000003</c:v>
                </c:pt>
                <c:pt idx="12944">
                  <c:v>42040.628503</c:v>
                </c:pt>
                <c:pt idx="12945">
                  <c:v>42040.629891999997</c:v>
                </c:pt>
                <c:pt idx="12946">
                  <c:v>42040.631280000001</c:v>
                </c:pt>
                <c:pt idx="12947">
                  <c:v>42040.632668999999</c:v>
                </c:pt>
                <c:pt idx="12948">
                  <c:v>42040.634058000003</c:v>
                </c:pt>
                <c:pt idx="12949">
                  <c:v>42040.635447000001</c:v>
                </c:pt>
                <c:pt idx="12950">
                  <c:v>42040.636835999998</c:v>
                </c:pt>
                <c:pt idx="12951">
                  <c:v>42040.638225000002</c:v>
                </c:pt>
                <c:pt idx="12952">
                  <c:v>42040.639614</c:v>
                </c:pt>
                <c:pt idx="12953">
                  <c:v>42040.641002999997</c:v>
                </c:pt>
                <c:pt idx="12954">
                  <c:v>42040.642392000002</c:v>
                </c:pt>
                <c:pt idx="12955">
                  <c:v>42040.643780999999</c:v>
                </c:pt>
                <c:pt idx="12956">
                  <c:v>42040.645170000003</c:v>
                </c:pt>
                <c:pt idx="12957">
                  <c:v>42040.646559000001</c:v>
                </c:pt>
                <c:pt idx="12958">
                  <c:v>42040.647947999998</c:v>
                </c:pt>
                <c:pt idx="12959">
                  <c:v>42040.649337000003</c:v>
                </c:pt>
                <c:pt idx="12960">
                  <c:v>42040.650726</c:v>
                </c:pt>
                <c:pt idx="12961">
                  <c:v>42040.652114999997</c:v>
                </c:pt>
                <c:pt idx="12962">
                  <c:v>42040.653504000002</c:v>
                </c:pt>
                <c:pt idx="12963">
                  <c:v>42040.654892999999</c:v>
                </c:pt>
                <c:pt idx="12964">
                  <c:v>42040.656282000004</c:v>
                </c:pt>
                <c:pt idx="12965">
                  <c:v>42040.657670000001</c:v>
                </c:pt>
                <c:pt idx="12966">
                  <c:v>42040.659058999998</c:v>
                </c:pt>
                <c:pt idx="12967">
                  <c:v>42040.660448000002</c:v>
                </c:pt>
                <c:pt idx="12968">
                  <c:v>42040.661837</c:v>
                </c:pt>
                <c:pt idx="12969">
                  <c:v>42040.663225999997</c:v>
                </c:pt>
                <c:pt idx="12970">
                  <c:v>42040.664615000002</c:v>
                </c:pt>
                <c:pt idx="12971">
                  <c:v>42040.666003999999</c:v>
                </c:pt>
                <c:pt idx="12972">
                  <c:v>42040.667393000003</c:v>
                </c:pt>
                <c:pt idx="12973">
                  <c:v>42040.668782000001</c:v>
                </c:pt>
                <c:pt idx="12974">
                  <c:v>42040.670170999998</c:v>
                </c:pt>
                <c:pt idx="12975">
                  <c:v>42040.671560000003</c:v>
                </c:pt>
                <c:pt idx="12976">
                  <c:v>42040.672949</c:v>
                </c:pt>
                <c:pt idx="12977">
                  <c:v>42040.674337999997</c:v>
                </c:pt>
                <c:pt idx="12978">
                  <c:v>42040.675727000002</c:v>
                </c:pt>
                <c:pt idx="12979">
                  <c:v>42040.677115999999</c:v>
                </c:pt>
                <c:pt idx="12980">
                  <c:v>42040.678505000003</c:v>
                </c:pt>
                <c:pt idx="12981">
                  <c:v>42040.679894000001</c:v>
                </c:pt>
                <c:pt idx="12982">
                  <c:v>42040.681282999998</c:v>
                </c:pt>
                <c:pt idx="12983">
                  <c:v>42040.682672000003</c:v>
                </c:pt>
                <c:pt idx="12984">
                  <c:v>42040.684061</c:v>
                </c:pt>
                <c:pt idx="12985">
                  <c:v>42040.685448999997</c:v>
                </c:pt>
                <c:pt idx="12986">
                  <c:v>42040.686838000001</c:v>
                </c:pt>
                <c:pt idx="12987">
                  <c:v>42040.688226999999</c:v>
                </c:pt>
                <c:pt idx="12988">
                  <c:v>42040.689616000003</c:v>
                </c:pt>
                <c:pt idx="12989">
                  <c:v>42040.691005000001</c:v>
                </c:pt>
                <c:pt idx="12990">
                  <c:v>42040.692393999998</c:v>
                </c:pt>
                <c:pt idx="12991">
                  <c:v>42040.693783000002</c:v>
                </c:pt>
                <c:pt idx="12992">
                  <c:v>42040.695172</c:v>
                </c:pt>
                <c:pt idx="12993">
                  <c:v>42040.696560999997</c:v>
                </c:pt>
                <c:pt idx="12994">
                  <c:v>42040.697950000002</c:v>
                </c:pt>
                <c:pt idx="12995">
                  <c:v>42040.699338999999</c:v>
                </c:pt>
                <c:pt idx="12996">
                  <c:v>42040.700728000003</c:v>
                </c:pt>
                <c:pt idx="12997">
                  <c:v>42040.702117000001</c:v>
                </c:pt>
                <c:pt idx="12998">
                  <c:v>42040.703505999998</c:v>
                </c:pt>
                <c:pt idx="12999">
                  <c:v>42040.704895000003</c:v>
                </c:pt>
                <c:pt idx="13000">
                  <c:v>42040.706284</c:v>
                </c:pt>
                <c:pt idx="13001">
                  <c:v>42040.707672999997</c:v>
                </c:pt>
                <c:pt idx="13002">
                  <c:v>42040.709062000002</c:v>
                </c:pt>
                <c:pt idx="13003">
                  <c:v>42040.710450999999</c:v>
                </c:pt>
                <c:pt idx="13004">
                  <c:v>42040.711839000003</c:v>
                </c:pt>
                <c:pt idx="13005">
                  <c:v>42040.713228000001</c:v>
                </c:pt>
                <c:pt idx="13006">
                  <c:v>42040.714616999998</c:v>
                </c:pt>
                <c:pt idx="13007">
                  <c:v>42040.716006000002</c:v>
                </c:pt>
                <c:pt idx="13008">
                  <c:v>42040.717395</c:v>
                </c:pt>
                <c:pt idx="13009">
                  <c:v>42040.718783999997</c:v>
                </c:pt>
                <c:pt idx="13010">
                  <c:v>42040.720173000002</c:v>
                </c:pt>
                <c:pt idx="13011">
                  <c:v>42040.721561999999</c:v>
                </c:pt>
                <c:pt idx="13012">
                  <c:v>42040.722951000003</c:v>
                </c:pt>
                <c:pt idx="13013">
                  <c:v>42040.724340000001</c:v>
                </c:pt>
                <c:pt idx="13014">
                  <c:v>42040.725728999998</c:v>
                </c:pt>
                <c:pt idx="13015">
                  <c:v>42040.727118000003</c:v>
                </c:pt>
                <c:pt idx="13016">
                  <c:v>42040.728507</c:v>
                </c:pt>
                <c:pt idx="13017">
                  <c:v>42040.729895999997</c:v>
                </c:pt>
                <c:pt idx="13018">
                  <c:v>42040.731285000002</c:v>
                </c:pt>
                <c:pt idx="13019">
                  <c:v>42040.732673999999</c:v>
                </c:pt>
                <c:pt idx="13020">
                  <c:v>42040.734063000004</c:v>
                </c:pt>
                <c:pt idx="13021">
                  <c:v>42040.735452000001</c:v>
                </c:pt>
                <c:pt idx="13022">
                  <c:v>42040.736840999998</c:v>
                </c:pt>
                <c:pt idx="13023">
                  <c:v>42040.738230000003</c:v>
                </c:pt>
                <c:pt idx="13024">
                  <c:v>42040.739618</c:v>
                </c:pt>
                <c:pt idx="13025">
                  <c:v>42040.741006999997</c:v>
                </c:pt>
                <c:pt idx="13026">
                  <c:v>42040.742396000001</c:v>
                </c:pt>
                <c:pt idx="13027">
                  <c:v>42040.743784999999</c:v>
                </c:pt>
                <c:pt idx="13028">
                  <c:v>42040.745174000003</c:v>
                </c:pt>
                <c:pt idx="13029">
                  <c:v>42040.746563000001</c:v>
                </c:pt>
                <c:pt idx="13030">
                  <c:v>42040.747951999998</c:v>
                </c:pt>
                <c:pt idx="13031">
                  <c:v>42040.749341000002</c:v>
                </c:pt>
                <c:pt idx="13032">
                  <c:v>42040.75073</c:v>
                </c:pt>
                <c:pt idx="13033">
                  <c:v>42040.752118999997</c:v>
                </c:pt>
                <c:pt idx="13034">
                  <c:v>42040.753508000002</c:v>
                </c:pt>
                <c:pt idx="13035">
                  <c:v>42040.754896999999</c:v>
                </c:pt>
                <c:pt idx="13036">
                  <c:v>42040.756286000003</c:v>
                </c:pt>
                <c:pt idx="13037">
                  <c:v>42040.757675000001</c:v>
                </c:pt>
                <c:pt idx="13038">
                  <c:v>42040.759063999998</c:v>
                </c:pt>
                <c:pt idx="13039">
                  <c:v>42040.760453000003</c:v>
                </c:pt>
                <c:pt idx="13040">
                  <c:v>42040.761842</c:v>
                </c:pt>
                <c:pt idx="13041">
                  <c:v>42040.763230999997</c:v>
                </c:pt>
                <c:pt idx="13042">
                  <c:v>42040.764620000002</c:v>
                </c:pt>
                <c:pt idx="13043">
                  <c:v>42040.766007999999</c:v>
                </c:pt>
                <c:pt idx="13044">
                  <c:v>42040.767397000003</c:v>
                </c:pt>
                <c:pt idx="13045">
                  <c:v>42040.768786000001</c:v>
                </c:pt>
                <c:pt idx="13046">
                  <c:v>42040.770174999998</c:v>
                </c:pt>
                <c:pt idx="13047">
                  <c:v>42040.771564000002</c:v>
                </c:pt>
                <c:pt idx="13048">
                  <c:v>42040.772953</c:v>
                </c:pt>
                <c:pt idx="13049">
                  <c:v>42040.774341999997</c:v>
                </c:pt>
                <c:pt idx="13050">
                  <c:v>42040.775731000002</c:v>
                </c:pt>
                <c:pt idx="13051">
                  <c:v>42040.777119999999</c:v>
                </c:pt>
                <c:pt idx="13052">
                  <c:v>42040.778509000003</c:v>
                </c:pt>
                <c:pt idx="13053">
                  <c:v>42040.779898000001</c:v>
                </c:pt>
                <c:pt idx="13054">
                  <c:v>42040.781286999998</c:v>
                </c:pt>
                <c:pt idx="13055">
                  <c:v>42040.782676000003</c:v>
                </c:pt>
                <c:pt idx="13056">
                  <c:v>42040.784065</c:v>
                </c:pt>
                <c:pt idx="13057">
                  <c:v>42040.785453999997</c:v>
                </c:pt>
                <c:pt idx="13058">
                  <c:v>42040.786843000002</c:v>
                </c:pt>
                <c:pt idx="13059">
                  <c:v>42040.788231999999</c:v>
                </c:pt>
                <c:pt idx="13060">
                  <c:v>42040.789621000004</c:v>
                </c:pt>
                <c:pt idx="13061">
                  <c:v>42040.791010000001</c:v>
                </c:pt>
                <c:pt idx="13062">
                  <c:v>42040.792397999998</c:v>
                </c:pt>
                <c:pt idx="13063">
                  <c:v>42040.793787000002</c:v>
                </c:pt>
                <c:pt idx="13064">
                  <c:v>42040.795176</c:v>
                </c:pt>
                <c:pt idx="13065">
                  <c:v>42040.796564999997</c:v>
                </c:pt>
                <c:pt idx="13066">
                  <c:v>42040.797954000001</c:v>
                </c:pt>
                <c:pt idx="13067">
                  <c:v>42040.799342999999</c:v>
                </c:pt>
                <c:pt idx="13068">
                  <c:v>42040.800732000003</c:v>
                </c:pt>
                <c:pt idx="13069">
                  <c:v>42040.802119</c:v>
                </c:pt>
                <c:pt idx="13070">
                  <c:v>42040.803506999997</c:v>
                </c:pt>
                <c:pt idx="13071">
                  <c:v>42040.804895000001</c:v>
                </c:pt>
                <c:pt idx="13072">
                  <c:v>42040.806283999998</c:v>
                </c:pt>
                <c:pt idx="13073">
                  <c:v>42040.807672000003</c:v>
                </c:pt>
                <c:pt idx="13074">
                  <c:v>42040.809061</c:v>
                </c:pt>
                <c:pt idx="13075">
                  <c:v>42040.810448999997</c:v>
                </c:pt>
                <c:pt idx="13076">
                  <c:v>42040.811838000001</c:v>
                </c:pt>
                <c:pt idx="13077">
                  <c:v>42040.813226999999</c:v>
                </c:pt>
                <c:pt idx="13078">
                  <c:v>42040.814616000003</c:v>
                </c:pt>
                <c:pt idx="13079">
                  <c:v>42040.816005000001</c:v>
                </c:pt>
                <c:pt idx="13080">
                  <c:v>42040.817393999998</c:v>
                </c:pt>
                <c:pt idx="13081">
                  <c:v>42040.818783000002</c:v>
                </c:pt>
                <c:pt idx="13082">
                  <c:v>42040.820172</c:v>
                </c:pt>
                <c:pt idx="13083">
                  <c:v>42040.821560999997</c:v>
                </c:pt>
                <c:pt idx="13084">
                  <c:v>42040.822949000001</c:v>
                </c:pt>
                <c:pt idx="13085">
                  <c:v>42040.824337999999</c:v>
                </c:pt>
                <c:pt idx="13086">
                  <c:v>42040.825727000003</c:v>
                </c:pt>
                <c:pt idx="13087">
                  <c:v>42040.827116</c:v>
                </c:pt>
                <c:pt idx="13088">
                  <c:v>42040.828504999998</c:v>
                </c:pt>
                <c:pt idx="13089">
                  <c:v>42040.829894000002</c:v>
                </c:pt>
                <c:pt idx="13090">
                  <c:v>42040.831283</c:v>
                </c:pt>
                <c:pt idx="13091">
                  <c:v>42040.832671999997</c:v>
                </c:pt>
                <c:pt idx="13092">
                  <c:v>42040.834061000001</c:v>
                </c:pt>
                <c:pt idx="13093">
                  <c:v>42040.835449999999</c:v>
                </c:pt>
                <c:pt idx="13094">
                  <c:v>42040.836839000003</c:v>
                </c:pt>
                <c:pt idx="13095">
                  <c:v>42040.838228000001</c:v>
                </c:pt>
                <c:pt idx="13096">
                  <c:v>42040.839616999998</c:v>
                </c:pt>
                <c:pt idx="13097">
                  <c:v>42040.841006000002</c:v>
                </c:pt>
                <c:pt idx="13098">
                  <c:v>42040.842395</c:v>
                </c:pt>
                <c:pt idx="13099">
                  <c:v>42040.843783999997</c:v>
                </c:pt>
                <c:pt idx="13100">
                  <c:v>42040.845173000002</c:v>
                </c:pt>
                <c:pt idx="13101">
                  <c:v>42040.846561999999</c:v>
                </c:pt>
                <c:pt idx="13102">
                  <c:v>42040.847951000003</c:v>
                </c:pt>
                <c:pt idx="13103">
                  <c:v>42040.849339</c:v>
                </c:pt>
                <c:pt idx="13104">
                  <c:v>42040.850727999998</c:v>
                </c:pt>
                <c:pt idx="13105">
                  <c:v>42040.852117000002</c:v>
                </c:pt>
                <c:pt idx="13106">
                  <c:v>42040.853505999999</c:v>
                </c:pt>
                <c:pt idx="13107">
                  <c:v>42040.854894999997</c:v>
                </c:pt>
                <c:pt idx="13108">
                  <c:v>42040.856284000001</c:v>
                </c:pt>
                <c:pt idx="13109">
                  <c:v>42040.857672999999</c:v>
                </c:pt>
                <c:pt idx="13110">
                  <c:v>42040.859062000003</c:v>
                </c:pt>
                <c:pt idx="13111">
                  <c:v>42040.860451</c:v>
                </c:pt>
                <c:pt idx="13112">
                  <c:v>42040.861839999998</c:v>
                </c:pt>
                <c:pt idx="13113">
                  <c:v>42040.863229000002</c:v>
                </c:pt>
                <c:pt idx="13114">
                  <c:v>42040.864618</c:v>
                </c:pt>
                <c:pt idx="13115">
                  <c:v>42040.866006999997</c:v>
                </c:pt>
                <c:pt idx="13116">
                  <c:v>42040.867396000001</c:v>
                </c:pt>
                <c:pt idx="13117">
                  <c:v>42040.868784999999</c:v>
                </c:pt>
                <c:pt idx="13118">
                  <c:v>42040.870174000003</c:v>
                </c:pt>
                <c:pt idx="13119">
                  <c:v>42040.871563000001</c:v>
                </c:pt>
                <c:pt idx="13120">
                  <c:v>42040.872951999998</c:v>
                </c:pt>
                <c:pt idx="13121">
                  <c:v>42040.874341000002</c:v>
                </c:pt>
                <c:pt idx="13122">
                  <c:v>42040.875728999999</c:v>
                </c:pt>
                <c:pt idx="13123">
                  <c:v>42040.877117999997</c:v>
                </c:pt>
                <c:pt idx="13124">
                  <c:v>42040.878507000001</c:v>
                </c:pt>
                <c:pt idx="13125">
                  <c:v>42040.879895999999</c:v>
                </c:pt>
                <c:pt idx="13126">
                  <c:v>42040.881285000003</c:v>
                </c:pt>
                <c:pt idx="13127">
                  <c:v>42040.882674</c:v>
                </c:pt>
                <c:pt idx="13128">
                  <c:v>42040.884062999998</c:v>
                </c:pt>
                <c:pt idx="13129">
                  <c:v>42040.885452000002</c:v>
                </c:pt>
                <c:pt idx="13130">
                  <c:v>42040.886841</c:v>
                </c:pt>
                <c:pt idx="13131">
                  <c:v>42040.888229999997</c:v>
                </c:pt>
                <c:pt idx="13132">
                  <c:v>42040.889619000001</c:v>
                </c:pt>
                <c:pt idx="13133">
                  <c:v>42040.891007999999</c:v>
                </c:pt>
                <c:pt idx="13134">
                  <c:v>42040.892397000003</c:v>
                </c:pt>
                <c:pt idx="13135">
                  <c:v>42040.893786000001</c:v>
                </c:pt>
                <c:pt idx="13136">
                  <c:v>42040.895174999998</c:v>
                </c:pt>
                <c:pt idx="13137">
                  <c:v>42040.896564000002</c:v>
                </c:pt>
                <c:pt idx="13138">
                  <c:v>42040.897953</c:v>
                </c:pt>
                <c:pt idx="13139">
                  <c:v>42040.899341999997</c:v>
                </c:pt>
                <c:pt idx="13140">
                  <c:v>42040.900731000002</c:v>
                </c:pt>
                <c:pt idx="13141">
                  <c:v>42040.902119999999</c:v>
                </c:pt>
                <c:pt idx="13142">
                  <c:v>42040.903508000003</c:v>
                </c:pt>
                <c:pt idx="13143">
                  <c:v>42040.904897</c:v>
                </c:pt>
                <c:pt idx="13144">
                  <c:v>42040.906285999998</c:v>
                </c:pt>
                <c:pt idx="13145">
                  <c:v>42040.907675000002</c:v>
                </c:pt>
                <c:pt idx="13146">
                  <c:v>42040.909063999999</c:v>
                </c:pt>
                <c:pt idx="13147">
                  <c:v>42040.910452999997</c:v>
                </c:pt>
                <c:pt idx="13148">
                  <c:v>42040.911842000001</c:v>
                </c:pt>
                <c:pt idx="13149">
                  <c:v>42040.913230999999</c:v>
                </c:pt>
                <c:pt idx="13150">
                  <c:v>42040.914620000003</c:v>
                </c:pt>
                <c:pt idx="13151">
                  <c:v>42040.916009</c:v>
                </c:pt>
                <c:pt idx="13152">
                  <c:v>42040.917397999998</c:v>
                </c:pt>
                <c:pt idx="13153">
                  <c:v>42040.918787000002</c:v>
                </c:pt>
                <c:pt idx="13154">
                  <c:v>42040.920176</c:v>
                </c:pt>
                <c:pt idx="13155">
                  <c:v>42040.921564999997</c:v>
                </c:pt>
                <c:pt idx="13156">
                  <c:v>42040.922954000001</c:v>
                </c:pt>
                <c:pt idx="13157">
                  <c:v>42040.924342999999</c:v>
                </c:pt>
                <c:pt idx="13158">
                  <c:v>42040.925732000003</c:v>
                </c:pt>
                <c:pt idx="13159">
                  <c:v>42040.927121000001</c:v>
                </c:pt>
                <c:pt idx="13160">
                  <c:v>42040.928509999998</c:v>
                </c:pt>
                <c:pt idx="13161">
                  <c:v>42040.929898000002</c:v>
                </c:pt>
                <c:pt idx="13162">
                  <c:v>42040.931286999999</c:v>
                </c:pt>
                <c:pt idx="13163">
                  <c:v>42040.932675999997</c:v>
                </c:pt>
                <c:pt idx="13164">
                  <c:v>42040.934065000001</c:v>
                </c:pt>
                <c:pt idx="13165">
                  <c:v>42040.935453999999</c:v>
                </c:pt>
                <c:pt idx="13166">
                  <c:v>42040.936843000003</c:v>
                </c:pt>
                <c:pt idx="13167">
                  <c:v>42040.938232</c:v>
                </c:pt>
                <c:pt idx="13168">
                  <c:v>42040.939620999998</c:v>
                </c:pt>
                <c:pt idx="13169">
                  <c:v>42040.941010000002</c:v>
                </c:pt>
                <c:pt idx="13170">
                  <c:v>42040.942399</c:v>
                </c:pt>
                <c:pt idx="13171">
                  <c:v>42040.943787999997</c:v>
                </c:pt>
                <c:pt idx="13172">
                  <c:v>42040.945177000001</c:v>
                </c:pt>
                <c:pt idx="13173">
                  <c:v>42040.946565999999</c:v>
                </c:pt>
                <c:pt idx="13174">
                  <c:v>42040.947955000003</c:v>
                </c:pt>
                <c:pt idx="13175">
                  <c:v>42040.949344000001</c:v>
                </c:pt>
                <c:pt idx="13176">
                  <c:v>42040.950732999998</c:v>
                </c:pt>
                <c:pt idx="13177">
                  <c:v>42040.952122000002</c:v>
                </c:pt>
                <c:pt idx="13178">
                  <c:v>42040.953511</c:v>
                </c:pt>
                <c:pt idx="13179">
                  <c:v>42040.954899999997</c:v>
                </c:pt>
                <c:pt idx="13180">
                  <c:v>42040.956289000002</c:v>
                </c:pt>
                <c:pt idx="13181">
                  <c:v>42040.957676999999</c:v>
                </c:pt>
                <c:pt idx="13182">
                  <c:v>42040.959066000003</c:v>
                </c:pt>
                <c:pt idx="13183">
                  <c:v>42040.960455</c:v>
                </c:pt>
                <c:pt idx="13184">
                  <c:v>42040.961843999998</c:v>
                </c:pt>
                <c:pt idx="13185">
                  <c:v>42040.963233000002</c:v>
                </c:pt>
                <c:pt idx="13186">
                  <c:v>42040.964622</c:v>
                </c:pt>
                <c:pt idx="13187">
                  <c:v>42040.966010999997</c:v>
                </c:pt>
                <c:pt idx="13188">
                  <c:v>42040.967400000001</c:v>
                </c:pt>
                <c:pt idx="13189">
                  <c:v>42040.968788999999</c:v>
                </c:pt>
                <c:pt idx="13190">
                  <c:v>42040.970178000003</c:v>
                </c:pt>
                <c:pt idx="13191">
                  <c:v>42040.971567000001</c:v>
                </c:pt>
                <c:pt idx="13192">
                  <c:v>42040.972955999998</c:v>
                </c:pt>
                <c:pt idx="13193">
                  <c:v>42040.974345000002</c:v>
                </c:pt>
                <c:pt idx="13194">
                  <c:v>42040.975734</c:v>
                </c:pt>
                <c:pt idx="13195">
                  <c:v>42040.977122999997</c:v>
                </c:pt>
                <c:pt idx="13196">
                  <c:v>42040.978512000002</c:v>
                </c:pt>
                <c:pt idx="13197">
                  <c:v>42040.979900999999</c:v>
                </c:pt>
                <c:pt idx="13198">
                  <c:v>42040.981290000003</c:v>
                </c:pt>
                <c:pt idx="13199">
                  <c:v>42040.982679000001</c:v>
                </c:pt>
                <c:pt idx="13200">
                  <c:v>42040.984066999998</c:v>
                </c:pt>
                <c:pt idx="13201">
                  <c:v>42040.985456000002</c:v>
                </c:pt>
                <c:pt idx="13202">
                  <c:v>42040.986844999999</c:v>
                </c:pt>
                <c:pt idx="13203">
                  <c:v>42040.988233999997</c:v>
                </c:pt>
                <c:pt idx="13204">
                  <c:v>42040.989623000001</c:v>
                </c:pt>
                <c:pt idx="13205">
                  <c:v>42040.991011999999</c:v>
                </c:pt>
                <c:pt idx="13206">
                  <c:v>42040.992401000003</c:v>
                </c:pt>
                <c:pt idx="13207">
                  <c:v>42040.99379</c:v>
                </c:pt>
                <c:pt idx="13208">
                  <c:v>42040.995178999998</c:v>
                </c:pt>
                <c:pt idx="13209">
                  <c:v>42040.996568000002</c:v>
                </c:pt>
                <c:pt idx="13210">
                  <c:v>42040.997957</c:v>
                </c:pt>
                <c:pt idx="13211">
                  <c:v>42040.999345999997</c:v>
                </c:pt>
                <c:pt idx="13212">
                  <c:v>42041.000735000001</c:v>
                </c:pt>
                <c:pt idx="13213">
                  <c:v>42041.002123999999</c:v>
                </c:pt>
                <c:pt idx="13214">
                  <c:v>42041.003513000003</c:v>
                </c:pt>
                <c:pt idx="13215">
                  <c:v>42041.004902000001</c:v>
                </c:pt>
                <c:pt idx="13216">
                  <c:v>42041.006290999998</c:v>
                </c:pt>
                <c:pt idx="13217">
                  <c:v>42041.007680000002</c:v>
                </c:pt>
                <c:pt idx="13218">
                  <c:v>42041.009069</c:v>
                </c:pt>
                <c:pt idx="13219">
                  <c:v>42041.010457999997</c:v>
                </c:pt>
                <c:pt idx="13220">
                  <c:v>42041.011846000001</c:v>
                </c:pt>
                <c:pt idx="13221">
                  <c:v>42041.013234999999</c:v>
                </c:pt>
                <c:pt idx="13222">
                  <c:v>42041.014624000003</c:v>
                </c:pt>
                <c:pt idx="13223">
                  <c:v>42041.016013</c:v>
                </c:pt>
                <c:pt idx="13224">
                  <c:v>42041.017401999998</c:v>
                </c:pt>
                <c:pt idx="13225">
                  <c:v>42041.018791000002</c:v>
                </c:pt>
                <c:pt idx="13226">
                  <c:v>42041.02018</c:v>
                </c:pt>
                <c:pt idx="13227">
                  <c:v>42041.021568999997</c:v>
                </c:pt>
                <c:pt idx="13228">
                  <c:v>42041.022958000001</c:v>
                </c:pt>
                <c:pt idx="13229">
                  <c:v>42041.024346999999</c:v>
                </c:pt>
                <c:pt idx="13230">
                  <c:v>42041.025736000003</c:v>
                </c:pt>
                <c:pt idx="13231">
                  <c:v>42041.027125000001</c:v>
                </c:pt>
                <c:pt idx="13232">
                  <c:v>42041.028513999998</c:v>
                </c:pt>
                <c:pt idx="13233">
                  <c:v>42041.029903000002</c:v>
                </c:pt>
                <c:pt idx="13234">
                  <c:v>42041.031292</c:v>
                </c:pt>
                <c:pt idx="13235">
                  <c:v>42041.032680999997</c:v>
                </c:pt>
                <c:pt idx="13236">
                  <c:v>42041.034070000002</c:v>
                </c:pt>
                <c:pt idx="13237">
                  <c:v>42041.035458999999</c:v>
                </c:pt>
                <c:pt idx="13238">
                  <c:v>42041.036848000003</c:v>
                </c:pt>
                <c:pt idx="13239">
                  <c:v>42041.038236</c:v>
                </c:pt>
                <c:pt idx="13240">
                  <c:v>42041.039624999998</c:v>
                </c:pt>
                <c:pt idx="13241">
                  <c:v>42041.041014000002</c:v>
                </c:pt>
                <c:pt idx="13242">
                  <c:v>42041.042402999999</c:v>
                </c:pt>
                <c:pt idx="13243">
                  <c:v>42041.043791999997</c:v>
                </c:pt>
                <c:pt idx="13244">
                  <c:v>42041.045181000001</c:v>
                </c:pt>
                <c:pt idx="13245">
                  <c:v>42041.046569999999</c:v>
                </c:pt>
                <c:pt idx="13246">
                  <c:v>42041.047959000003</c:v>
                </c:pt>
                <c:pt idx="13247">
                  <c:v>42041.049348</c:v>
                </c:pt>
                <c:pt idx="13248">
                  <c:v>42041.050736999998</c:v>
                </c:pt>
                <c:pt idx="13249">
                  <c:v>42041.052126000002</c:v>
                </c:pt>
                <c:pt idx="13250">
                  <c:v>42041.053515</c:v>
                </c:pt>
                <c:pt idx="13251">
                  <c:v>42041.054903999997</c:v>
                </c:pt>
                <c:pt idx="13252">
                  <c:v>42041.056293000001</c:v>
                </c:pt>
                <c:pt idx="13253">
                  <c:v>42041.057681999999</c:v>
                </c:pt>
                <c:pt idx="13254">
                  <c:v>42041.059071000003</c:v>
                </c:pt>
                <c:pt idx="13255">
                  <c:v>42041.060460000001</c:v>
                </c:pt>
                <c:pt idx="13256">
                  <c:v>42041.061848999998</c:v>
                </c:pt>
                <c:pt idx="13257">
                  <c:v>42041.063238000002</c:v>
                </c:pt>
                <c:pt idx="13258">
                  <c:v>42041.064625999999</c:v>
                </c:pt>
                <c:pt idx="13259">
                  <c:v>42041.066014999997</c:v>
                </c:pt>
                <c:pt idx="13260">
                  <c:v>42041.067404000001</c:v>
                </c:pt>
                <c:pt idx="13261">
                  <c:v>42041.068792999999</c:v>
                </c:pt>
                <c:pt idx="13262">
                  <c:v>42041.070182000003</c:v>
                </c:pt>
                <c:pt idx="13263">
                  <c:v>42041.071571</c:v>
                </c:pt>
                <c:pt idx="13264">
                  <c:v>42041.072959999998</c:v>
                </c:pt>
                <c:pt idx="13265">
                  <c:v>42041.074349000002</c:v>
                </c:pt>
                <c:pt idx="13266">
                  <c:v>42041.075738</c:v>
                </c:pt>
                <c:pt idx="13267">
                  <c:v>42041.077126999997</c:v>
                </c:pt>
                <c:pt idx="13268">
                  <c:v>42041.078516000001</c:v>
                </c:pt>
                <c:pt idx="13269">
                  <c:v>42041.079904999999</c:v>
                </c:pt>
                <c:pt idx="13270">
                  <c:v>42041.081294000003</c:v>
                </c:pt>
                <c:pt idx="13271">
                  <c:v>42041.082683000001</c:v>
                </c:pt>
                <c:pt idx="13272">
                  <c:v>42041.084071999998</c:v>
                </c:pt>
                <c:pt idx="13273">
                  <c:v>42041.085461000002</c:v>
                </c:pt>
                <c:pt idx="13274">
                  <c:v>42041.08685</c:v>
                </c:pt>
                <c:pt idx="13275">
                  <c:v>42041.088238999997</c:v>
                </c:pt>
                <c:pt idx="13276">
                  <c:v>42041.089628000002</c:v>
                </c:pt>
                <c:pt idx="13277">
                  <c:v>42041.091016999999</c:v>
                </c:pt>
                <c:pt idx="13278">
                  <c:v>42041.092405000003</c:v>
                </c:pt>
                <c:pt idx="13279">
                  <c:v>42041.093794</c:v>
                </c:pt>
                <c:pt idx="13280">
                  <c:v>42041.095182999998</c:v>
                </c:pt>
                <c:pt idx="13281">
                  <c:v>42041.096572000002</c:v>
                </c:pt>
                <c:pt idx="13282">
                  <c:v>42041.097960999999</c:v>
                </c:pt>
                <c:pt idx="13283">
                  <c:v>42041.099349999997</c:v>
                </c:pt>
                <c:pt idx="13284">
                  <c:v>42041.100739000001</c:v>
                </c:pt>
                <c:pt idx="13285">
                  <c:v>42041.102127999999</c:v>
                </c:pt>
                <c:pt idx="13286">
                  <c:v>42041.103517000003</c:v>
                </c:pt>
                <c:pt idx="13287">
                  <c:v>42041.104906</c:v>
                </c:pt>
                <c:pt idx="13288">
                  <c:v>42041.106294999998</c:v>
                </c:pt>
                <c:pt idx="13289">
                  <c:v>42041.107684000002</c:v>
                </c:pt>
                <c:pt idx="13290">
                  <c:v>42041.109073</c:v>
                </c:pt>
                <c:pt idx="13291">
                  <c:v>42041.110461999997</c:v>
                </c:pt>
                <c:pt idx="13292">
                  <c:v>42041.111851000001</c:v>
                </c:pt>
                <c:pt idx="13293">
                  <c:v>42041.113239999999</c:v>
                </c:pt>
                <c:pt idx="13294">
                  <c:v>42041.114629000003</c:v>
                </c:pt>
                <c:pt idx="13295">
                  <c:v>42041.116018000001</c:v>
                </c:pt>
                <c:pt idx="13296">
                  <c:v>42041.117406999998</c:v>
                </c:pt>
                <c:pt idx="13297">
                  <c:v>42041.118795000002</c:v>
                </c:pt>
                <c:pt idx="13298">
                  <c:v>42041.120183999999</c:v>
                </c:pt>
                <c:pt idx="13299">
                  <c:v>42041.121572999997</c:v>
                </c:pt>
                <c:pt idx="13300">
                  <c:v>42041.122962000001</c:v>
                </c:pt>
                <c:pt idx="13301">
                  <c:v>42041.124350999999</c:v>
                </c:pt>
                <c:pt idx="13302">
                  <c:v>42041.125740000003</c:v>
                </c:pt>
                <c:pt idx="13303">
                  <c:v>42041.127129</c:v>
                </c:pt>
                <c:pt idx="13304">
                  <c:v>42041.128517999998</c:v>
                </c:pt>
                <c:pt idx="13305">
                  <c:v>42041.129907000002</c:v>
                </c:pt>
                <c:pt idx="13306">
                  <c:v>42041.131296</c:v>
                </c:pt>
                <c:pt idx="13307">
                  <c:v>42041.132684999997</c:v>
                </c:pt>
                <c:pt idx="13308">
                  <c:v>42041.134074000001</c:v>
                </c:pt>
                <c:pt idx="13309">
                  <c:v>42041.135462999999</c:v>
                </c:pt>
                <c:pt idx="13310">
                  <c:v>42041.136852000003</c:v>
                </c:pt>
                <c:pt idx="13311">
                  <c:v>42041.138241000001</c:v>
                </c:pt>
                <c:pt idx="13312">
                  <c:v>42041.139629999998</c:v>
                </c:pt>
                <c:pt idx="13313">
                  <c:v>42041.141019000002</c:v>
                </c:pt>
                <c:pt idx="13314">
                  <c:v>42041.142408</c:v>
                </c:pt>
                <c:pt idx="13315">
                  <c:v>42041.143796999997</c:v>
                </c:pt>
                <c:pt idx="13316">
                  <c:v>42041.145185000001</c:v>
                </c:pt>
                <c:pt idx="13317">
                  <c:v>42041.146573999999</c:v>
                </c:pt>
                <c:pt idx="13318">
                  <c:v>42041.147963000003</c:v>
                </c:pt>
                <c:pt idx="13319">
                  <c:v>42041.149352</c:v>
                </c:pt>
                <c:pt idx="13320">
                  <c:v>42041.150740999998</c:v>
                </c:pt>
                <c:pt idx="13321">
                  <c:v>42041.152130000002</c:v>
                </c:pt>
                <c:pt idx="13322">
                  <c:v>42041.153519</c:v>
                </c:pt>
                <c:pt idx="13323">
                  <c:v>42041.154907999997</c:v>
                </c:pt>
                <c:pt idx="13324">
                  <c:v>42041.156297000001</c:v>
                </c:pt>
                <c:pt idx="13325">
                  <c:v>42041.157685999999</c:v>
                </c:pt>
                <c:pt idx="13326">
                  <c:v>42041.159075000003</c:v>
                </c:pt>
                <c:pt idx="13327">
                  <c:v>42041.160464000001</c:v>
                </c:pt>
                <c:pt idx="13328">
                  <c:v>42041.161852999998</c:v>
                </c:pt>
                <c:pt idx="13329">
                  <c:v>42041.163242000002</c:v>
                </c:pt>
                <c:pt idx="13330">
                  <c:v>42041.164631</c:v>
                </c:pt>
                <c:pt idx="13331">
                  <c:v>42041.166019999997</c:v>
                </c:pt>
                <c:pt idx="13332">
                  <c:v>42041.167409000001</c:v>
                </c:pt>
                <c:pt idx="13333">
                  <c:v>42041.168797999999</c:v>
                </c:pt>
                <c:pt idx="13334">
                  <c:v>42041.170187000003</c:v>
                </c:pt>
                <c:pt idx="13335">
                  <c:v>42041.171576000001</c:v>
                </c:pt>
                <c:pt idx="13336">
                  <c:v>42041.172963999998</c:v>
                </c:pt>
                <c:pt idx="13337">
                  <c:v>42041.174353000002</c:v>
                </c:pt>
                <c:pt idx="13338">
                  <c:v>42041.175741999999</c:v>
                </c:pt>
                <c:pt idx="13339">
                  <c:v>42041.177130999997</c:v>
                </c:pt>
                <c:pt idx="13340">
                  <c:v>42041.178520000001</c:v>
                </c:pt>
                <c:pt idx="13341">
                  <c:v>42041.179908999999</c:v>
                </c:pt>
                <c:pt idx="13342">
                  <c:v>42041.181297000003</c:v>
                </c:pt>
                <c:pt idx="13343">
                  <c:v>42041.182685</c:v>
                </c:pt>
                <c:pt idx="13344">
                  <c:v>42041.184072999997</c:v>
                </c:pt>
                <c:pt idx="13345">
                  <c:v>42041.185461000001</c:v>
                </c:pt>
                <c:pt idx="13346">
                  <c:v>42041.186849999998</c:v>
                </c:pt>
                <c:pt idx="13347">
                  <c:v>42041.188239000003</c:v>
                </c:pt>
                <c:pt idx="13348">
                  <c:v>42041.189628</c:v>
                </c:pt>
                <c:pt idx="13349">
                  <c:v>42041.191016999997</c:v>
                </c:pt>
                <c:pt idx="13350">
                  <c:v>42041.192405000002</c:v>
                </c:pt>
                <c:pt idx="13351">
                  <c:v>42041.193793999999</c:v>
                </c:pt>
                <c:pt idx="13352">
                  <c:v>42041.195183000003</c:v>
                </c:pt>
                <c:pt idx="13353">
                  <c:v>42041.196572000001</c:v>
                </c:pt>
                <c:pt idx="13354">
                  <c:v>42041.197960999998</c:v>
                </c:pt>
                <c:pt idx="13355">
                  <c:v>42041.199350000003</c:v>
                </c:pt>
                <c:pt idx="13356">
                  <c:v>42041.200739</c:v>
                </c:pt>
                <c:pt idx="13357">
                  <c:v>42041.202127999997</c:v>
                </c:pt>
                <c:pt idx="13358">
                  <c:v>42041.203517000002</c:v>
                </c:pt>
                <c:pt idx="13359">
                  <c:v>42041.204905999999</c:v>
                </c:pt>
                <c:pt idx="13360">
                  <c:v>42041.206295000004</c:v>
                </c:pt>
                <c:pt idx="13361">
                  <c:v>42041.207684000001</c:v>
                </c:pt>
                <c:pt idx="13362">
                  <c:v>42041.209072999998</c:v>
                </c:pt>
                <c:pt idx="13363">
                  <c:v>42041.210462000003</c:v>
                </c:pt>
                <c:pt idx="13364">
                  <c:v>42041.211851</c:v>
                </c:pt>
                <c:pt idx="13365">
                  <c:v>42041.213238999997</c:v>
                </c:pt>
                <c:pt idx="13366">
                  <c:v>42041.214628000002</c:v>
                </c:pt>
                <c:pt idx="13367">
                  <c:v>42041.216016999999</c:v>
                </c:pt>
                <c:pt idx="13368">
                  <c:v>42041.217406000003</c:v>
                </c:pt>
                <c:pt idx="13369">
                  <c:v>42041.218795000001</c:v>
                </c:pt>
                <c:pt idx="13370">
                  <c:v>42041.220183999998</c:v>
                </c:pt>
                <c:pt idx="13371">
                  <c:v>42041.221573000003</c:v>
                </c:pt>
                <c:pt idx="13372">
                  <c:v>42041.222962</c:v>
                </c:pt>
                <c:pt idx="13373">
                  <c:v>42041.224350999997</c:v>
                </c:pt>
                <c:pt idx="13374">
                  <c:v>42041.225740000002</c:v>
                </c:pt>
                <c:pt idx="13375">
                  <c:v>42041.227128999999</c:v>
                </c:pt>
                <c:pt idx="13376">
                  <c:v>42041.228518000004</c:v>
                </c:pt>
                <c:pt idx="13377">
                  <c:v>42041.229907000001</c:v>
                </c:pt>
                <c:pt idx="13378">
                  <c:v>42041.231295999998</c:v>
                </c:pt>
                <c:pt idx="13379">
                  <c:v>42041.232685000003</c:v>
                </c:pt>
                <c:pt idx="13380">
                  <c:v>42041.234074</c:v>
                </c:pt>
                <c:pt idx="13381">
                  <c:v>42041.235462999997</c:v>
                </c:pt>
                <c:pt idx="13382">
                  <c:v>42041.236852000002</c:v>
                </c:pt>
                <c:pt idx="13383">
                  <c:v>42041.238240999999</c:v>
                </c:pt>
                <c:pt idx="13384">
                  <c:v>42041.239629000003</c:v>
                </c:pt>
                <c:pt idx="13385">
                  <c:v>42041.241018000001</c:v>
                </c:pt>
                <c:pt idx="13386">
                  <c:v>42041.242406999998</c:v>
                </c:pt>
                <c:pt idx="13387">
                  <c:v>42041.243796000002</c:v>
                </c:pt>
                <c:pt idx="13388">
                  <c:v>42041.245185</c:v>
                </c:pt>
                <c:pt idx="13389">
                  <c:v>42041.246573999997</c:v>
                </c:pt>
                <c:pt idx="13390">
                  <c:v>42041.247963000002</c:v>
                </c:pt>
                <c:pt idx="13391">
                  <c:v>42041.249351999999</c:v>
                </c:pt>
                <c:pt idx="13392">
                  <c:v>42041.250741000003</c:v>
                </c:pt>
                <c:pt idx="13393">
                  <c:v>42041.252130000001</c:v>
                </c:pt>
                <c:pt idx="13394">
                  <c:v>42041.253518999998</c:v>
                </c:pt>
                <c:pt idx="13395">
                  <c:v>42041.254908000003</c:v>
                </c:pt>
                <c:pt idx="13396">
                  <c:v>42041.256297</c:v>
                </c:pt>
                <c:pt idx="13397">
                  <c:v>42041.257685999997</c:v>
                </c:pt>
                <c:pt idx="13398">
                  <c:v>42041.259075000002</c:v>
                </c:pt>
                <c:pt idx="13399">
                  <c:v>42041.260463999999</c:v>
                </c:pt>
                <c:pt idx="13400">
                  <c:v>42041.261853000004</c:v>
                </c:pt>
                <c:pt idx="13401">
                  <c:v>42041.263242000001</c:v>
                </c:pt>
                <c:pt idx="13402">
                  <c:v>42041.264630999998</c:v>
                </c:pt>
                <c:pt idx="13403">
                  <c:v>42041.266020000003</c:v>
                </c:pt>
                <c:pt idx="13404">
                  <c:v>42041.267408</c:v>
                </c:pt>
                <c:pt idx="13405">
                  <c:v>42041.268796999997</c:v>
                </c:pt>
                <c:pt idx="13406">
                  <c:v>42041.270186000002</c:v>
                </c:pt>
                <c:pt idx="13407">
                  <c:v>42041.271574999999</c:v>
                </c:pt>
                <c:pt idx="13408">
                  <c:v>42041.272964000003</c:v>
                </c:pt>
                <c:pt idx="13409">
                  <c:v>42041.274353000001</c:v>
                </c:pt>
                <c:pt idx="13410">
                  <c:v>42041.275741999998</c:v>
                </c:pt>
                <c:pt idx="13411">
                  <c:v>42041.277131000003</c:v>
                </c:pt>
                <c:pt idx="13412">
                  <c:v>42041.27852</c:v>
                </c:pt>
                <c:pt idx="13413">
                  <c:v>42041.279908999997</c:v>
                </c:pt>
                <c:pt idx="13414">
                  <c:v>42041.281298000002</c:v>
                </c:pt>
                <c:pt idx="13415">
                  <c:v>42041.282686999999</c:v>
                </c:pt>
                <c:pt idx="13416">
                  <c:v>42041.284076000004</c:v>
                </c:pt>
                <c:pt idx="13417">
                  <c:v>42041.285465000001</c:v>
                </c:pt>
                <c:pt idx="13418">
                  <c:v>42041.286853999998</c:v>
                </c:pt>
                <c:pt idx="13419">
                  <c:v>42041.288243000003</c:v>
                </c:pt>
                <c:pt idx="13420">
                  <c:v>42041.289632</c:v>
                </c:pt>
                <c:pt idx="13421">
                  <c:v>42041.291020999997</c:v>
                </c:pt>
                <c:pt idx="13422">
                  <c:v>42041.292410000002</c:v>
                </c:pt>
                <c:pt idx="13423">
                  <c:v>42041.293798999999</c:v>
                </c:pt>
                <c:pt idx="13424">
                  <c:v>42041.295187999996</c:v>
                </c:pt>
                <c:pt idx="13425">
                  <c:v>42041.296576000001</c:v>
                </c:pt>
                <c:pt idx="13426">
                  <c:v>42041.297964999998</c:v>
                </c:pt>
                <c:pt idx="13427">
                  <c:v>42041.299354000002</c:v>
                </c:pt>
                <c:pt idx="13428">
                  <c:v>42041.300743</c:v>
                </c:pt>
                <c:pt idx="13429">
                  <c:v>42041.302131999997</c:v>
                </c:pt>
                <c:pt idx="13430">
                  <c:v>42041.303521000002</c:v>
                </c:pt>
                <c:pt idx="13431">
                  <c:v>42041.304909999999</c:v>
                </c:pt>
                <c:pt idx="13432">
                  <c:v>42041.306299000003</c:v>
                </c:pt>
                <c:pt idx="13433">
                  <c:v>42041.307688000001</c:v>
                </c:pt>
                <c:pt idx="13434">
                  <c:v>42041.309076999998</c:v>
                </c:pt>
                <c:pt idx="13435">
                  <c:v>42041.310466000003</c:v>
                </c:pt>
                <c:pt idx="13436">
                  <c:v>42041.311855</c:v>
                </c:pt>
                <c:pt idx="13437">
                  <c:v>42041.313243999997</c:v>
                </c:pt>
                <c:pt idx="13438">
                  <c:v>42041.314633000002</c:v>
                </c:pt>
                <c:pt idx="13439">
                  <c:v>42041.316021999999</c:v>
                </c:pt>
                <c:pt idx="13440">
                  <c:v>42041.317411000004</c:v>
                </c:pt>
                <c:pt idx="13441">
                  <c:v>42041.318800000001</c:v>
                </c:pt>
                <c:pt idx="13442">
                  <c:v>42041.320188999998</c:v>
                </c:pt>
                <c:pt idx="13443">
                  <c:v>42041.321578000003</c:v>
                </c:pt>
                <c:pt idx="13444">
                  <c:v>42041.322966</c:v>
                </c:pt>
                <c:pt idx="13445">
                  <c:v>42041.324354999997</c:v>
                </c:pt>
                <c:pt idx="13446">
                  <c:v>42041.325744000002</c:v>
                </c:pt>
                <c:pt idx="13447">
                  <c:v>42041.327132999999</c:v>
                </c:pt>
                <c:pt idx="13448">
                  <c:v>42041.328522000003</c:v>
                </c:pt>
                <c:pt idx="13449">
                  <c:v>42041.329911000001</c:v>
                </c:pt>
                <c:pt idx="13450">
                  <c:v>42041.331299999998</c:v>
                </c:pt>
                <c:pt idx="13451">
                  <c:v>42041.332689000003</c:v>
                </c:pt>
                <c:pt idx="13452">
                  <c:v>42041.334078</c:v>
                </c:pt>
                <c:pt idx="13453">
                  <c:v>42041.335466999997</c:v>
                </c:pt>
                <c:pt idx="13454">
                  <c:v>42041.336856000002</c:v>
                </c:pt>
                <c:pt idx="13455">
                  <c:v>42041.338244999999</c:v>
                </c:pt>
                <c:pt idx="13456">
                  <c:v>42041.339634000004</c:v>
                </c:pt>
                <c:pt idx="13457">
                  <c:v>42041.341023000001</c:v>
                </c:pt>
                <c:pt idx="13458">
                  <c:v>42041.342411999998</c:v>
                </c:pt>
                <c:pt idx="13459">
                  <c:v>42041.343801000003</c:v>
                </c:pt>
                <c:pt idx="13460">
                  <c:v>42041.34519</c:v>
                </c:pt>
                <c:pt idx="13461">
                  <c:v>42041.346578999997</c:v>
                </c:pt>
                <c:pt idx="13462">
                  <c:v>42041.347968000002</c:v>
                </c:pt>
                <c:pt idx="13463">
                  <c:v>42041.349355999999</c:v>
                </c:pt>
                <c:pt idx="13464">
                  <c:v>42041.350745000003</c:v>
                </c:pt>
                <c:pt idx="13465">
                  <c:v>42041.352134000001</c:v>
                </c:pt>
                <c:pt idx="13466">
                  <c:v>42041.353522999998</c:v>
                </c:pt>
                <c:pt idx="13467">
                  <c:v>42041.354912000003</c:v>
                </c:pt>
                <c:pt idx="13468">
                  <c:v>42041.356301</c:v>
                </c:pt>
                <c:pt idx="13469">
                  <c:v>42041.357689999997</c:v>
                </c:pt>
                <c:pt idx="13470">
                  <c:v>42041.359079000002</c:v>
                </c:pt>
                <c:pt idx="13471">
                  <c:v>42041.360467999999</c:v>
                </c:pt>
                <c:pt idx="13472">
                  <c:v>42041.361857000004</c:v>
                </c:pt>
                <c:pt idx="13473">
                  <c:v>42041.363246000001</c:v>
                </c:pt>
                <c:pt idx="13474">
                  <c:v>42041.364634999998</c:v>
                </c:pt>
                <c:pt idx="13475">
                  <c:v>42041.366024000003</c:v>
                </c:pt>
                <c:pt idx="13476">
                  <c:v>42041.367413</c:v>
                </c:pt>
                <c:pt idx="13477">
                  <c:v>42041.368801999997</c:v>
                </c:pt>
                <c:pt idx="13478">
                  <c:v>42041.370191000002</c:v>
                </c:pt>
                <c:pt idx="13479">
                  <c:v>42041.371579999999</c:v>
                </c:pt>
                <c:pt idx="13480">
                  <c:v>42041.372968999996</c:v>
                </c:pt>
                <c:pt idx="13481">
                  <c:v>42041.374358000001</c:v>
                </c:pt>
                <c:pt idx="13482">
                  <c:v>42041.375746999998</c:v>
                </c:pt>
                <c:pt idx="13483">
                  <c:v>42041.377135000002</c:v>
                </c:pt>
                <c:pt idx="13484">
                  <c:v>42041.378524</c:v>
                </c:pt>
                <c:pt idx="13485">
                  <c:v>42041.379912999997</c:v>
                </c:pt>
                <c:pt idx="13486">
                  <c:v>42041.381302000002</c:v>
                </c:pt>
                <c:pt idx="13487">
                  <c:v>42041.382690999999</c:v>
                </c:pt>
                <c:pt idx="13488">
                  <c:v>42041.384080000003</c:v>
                </c:pt>
                <c:pt idx="13489">
                  <c:v>42041.385469000001</c:v>
                </c:pt>
                <c:pt idx="13490">
                  <c:v>42041.386857999998</c:v>
                </c:pt>
                <c:pt idx="13491">
                  <c:v>42041.388247000003</c:v>
                </c:pt>
                <c:pt idx="13492">
                  <c:v>42041.389636</c:v>
                </c:pt>
                <c:pt idx="13493">
                  <c:v>42041.391024999997</c:v>
                </c:pt>
                <c:pt idx="13494">
                  <c:v>42041.392414000002</c:v>
                </c:pt>
                <c:pt idx="13495">
                  <c:v>42041.393802999999</c:v>
                </c:pt>
                <c:pt idx="13496">
                  <c:v>42041.395192000004</c:v>
                </c:pt>
                <c:pt idx="13497">
                  <c:v>42041.396581000001</c:v>
                </c:pt>
                <c:pt idx="13498">
                  <c:v>42041.397969999998</c:v>
                </c:pt>
                <c:pt idx="13499">
                  <c:v>42041.399359000003</c:v>
                </c:pt>
                <c:pt idx="13500">
                  <c:v>42041.400748</c:v>
                </c:pt>
                <c:pt idx="13501">
                  <c:v>42041.402136999997</c:v>
                </c:pt>
                <c:pt idx="13502">
                  <c:v>42041.403525000002</c:v>
                </c:pt>
                <c:pt idx="13503">
                  <c:v>42041.404913999999</c:v>
                </c:pt>
                <c:pt idx="13504">
                  <c:v>42041.406303000003</c:v>
                </c:pt>
                <c:pt idx="13505">
                  <c:v>42041.407692000001</c:v>
                </c:pt>
                <c:pt idx="13506">
                  <c:v>42041.409080999998</c:v>
                </c:pt>
                <c:pt idx="13507">
                  <c:v>42041.410470000003</c:v>
                </c:pt>
                <c:pt idx="13508">
                  <c:v>42041.411859</c:v>
                </c:pt>
                <c:pt idx="13509">
                  <c:v>42041.413247999997</c:v>
                </c:pt>
                <c:pt idx="13510">
                  <c:v>42041.414637000002</c:v>
                </c:pt>
                <c:pt idx="13511">
                  <c:v>42041.416025999999</c:v>
                </c:pt>
                <c:pt idx="13512">
                  <c:v>42041.417415000004</c:v>
                </c:pt>
                <c:pt idx="13513">
                  <c:v>42041.418804000001</c:v>
                </c:pt>
                <c:pt idx="13514">
                  <c:v>42041.420192999998</c:v>
                </c:pt>
                <c:pt idx="13515">
                  <c:v>42041.421582000003</c:v>
                </c:pt>
                <c:pt idx="13516">
                  <c:v>42041.422971</c:v>
                </c:pt>
                <c:pt idx="13517">
                  <c:v>42041.424359999997</c:v>
                </c:pt>
                <c:pt idx="13518">
                  <c:v>42041.425749000002</c:v>
                </c:pt>
                <c:pt idx="13519">
                  <c:v>42041.427137999999</c:v>
                </c:pt>
                <c:pt idx="13520">
                  <c:v>42041.428526999996</c:v>
                </c:pt>
                <c:pt idx="13521">
                  <c:v>42041.429916000001</c:v>
                </c:pt>
                <c:pt idx="13522">
                  <c:v>42041.431303999998</c:v>
                </c:pt>
                <c:pt idx="13523">
                  <c:v>42041.432693000002</c:v>
                </c:pt>
                <c:pt idx="13524">
                  <c:v>42041.434082</c:v>
                </c:pt>
                <c:pt idx="13525">
                  <c:v>42041.435470999997</c:v>
                </c:pt>
                <c:pt idx="13526">
                  <c:v>42041.436860000002</c:v>
                </c:pt>
                <c:pt idx="13527">
                  <c:v>42041.438248999999</c:v>
                </c:pt>
                <c:pt idx="13528">
                  <c:v>42041.439638000003</c:v>
                </c:pt>
                <c:pt idx="13529">
                  <c:v>42041.441027000001</c:v>
                </c:pt>
                <c:pt idx="13530">
                  <c:v>42041.442415999998</c:v>
                </c:pt>
                <c:pt idx="13531">
                  <c:v>42041.443805000003</c:v>
                </c:pt>
                <c:pt idx="13532">
                  <c:v>42041.445194</c:v>
                </c:pt>
                <c:pt idx="13533">
                  <c:v>42041.446582999997</c:v>
                </c:pt>
                <c:pt idx="13534">
                  <c:v>42041.447972000002</c:v>
                </c:pt>
                <c:pt idx="13535">
                  <c:v>42041.449360999999</c:v>
                </c:pt>
                <c:pt idx="13536">
                  <c:v>42041.450750000004</c:v>
                </c:pt>
                <c:pt idx="13537">
                  <c:v>42041.452139000001</c:v>
                </c:pt>
                <c:pt idx="13538">
                  <c:v>42041.453527999998</c:v>
                </c:pt>
                <c:pt idx="13539">
                  <c:v>42041.454917000003</c:v>
                </c:pt>
                <c:pt idx="13540">
                  <c:v>42041.456306</c:v>
                </c:pt>
                <c:pt idx="13541">
                  <c:v>42041.457693999997</c:v>
                </c:pt>
                <c:pt idx="13542">
                  <c:v>42041.459083000002</c:v>
                </c:pt>
                <c:pt idx="13543">
                  <c:v>42041.460471999999</c:v>
                </c:pt>
                <c:pt idx="13544">
                  <c:v>42041.461861000003</c:v>
                </c:pt>
                <c:pt idx="13545">
                  <c:v>42041.463250000001</c:v>
                </c:pt>
                <c:pt idx="13546">
                  <c:v>42041.464638999998</c:v>
                </c:pt>
                <c:pt idx="13547">
                  <c:v>42041.466028000003</c:v>
                </c:pt>
                <c:pt idx="13548">
                  <c:v>42041.467417</c:v>
                </c:pt>
                <c:pt idx="13549">
                  <c:v>42041.468805999997</c:v>
                </c:pt>
                <c:pt idx="13550">
                  <c:v>42041.470195000002</c:v>
                </c:pt>
                <c:pt idx="13551">
                  <c:v>42041.471583999999</c:v>
                </c:pt>
                <c:pt idx="13552">
                  <c:v>42041.472973000004</c:v>
                </c:pt>
                <c:pt idx="13553">
                  <c:v>42041.474362000001</c:v>
                </c:pt>
                <c:pt idx="13554">
                  <c:v>42041.475750999998</c:v>
                </c:pt>
                <c:pt idx="13555">
                  <c:v>42041.477140000003</c:v>
                </c:pt>
                <c:pt idx="13556">
                  <c:v>42041.478529</c:v>
                </c:pt>
                <c:pt idx="13557">
                  <c:v>42041.479917999997</c:v>
                </c:pt>
                <c:pt idx="13558">
                  <c:v>42041.481307000002</c:v>
                </c:pt>
                <c:pt idx="13559">
                  <c:v>42041.482695999999</c:v>
                </c:pt>
                <c:pt idx="13560">
                  <c:v>42041.484084000003</c:v>
                </c:pt>
                <c:pt idx="13561">
                  <c:v>42041.485473000001</c:v>
                </c:pt>
                <c:pt idx="13562">
                  <c:v>42041.486861999998</c:v>
                </c:pt>
                <c:pt idx="13563">
                  <c:v>42041.488251000002</c:v>
                </c:pt>
                <c:pt idx="13564">
                  <c:v>42041.48964</c:v>
                </c:pt>
                <c:pt idx="13565">
                  <c:v>42041.491028999997</c:v>
                </c:pt>
                <c:pt idx="13566">
                  <c:v>42041.492418000002</c:v>
                </c:pt>
                <c:pt idx="13567">
                  <c:v>42041.493806999999</c:v>
                </c:pt>
                <c:pt idx="13568">
                  <c:v>42041.495196000003</c:v>
                </c:pt>
                <c:pt idx="13569">
                  <c:v>42041.496585000001</c:v>
                </c:pt>
                <c:pt idx="13570">
                  <c:v>42041.497973999998</c:v>
                </c:pt>
                <c:pt idx="13571">
                  <c:v>42041.499363000003</c:v>
                </c:pt>
                <c:pt idx="13572">
                  <c:v>42041.500752</c:v>
                </c:pt>
                <c:pt idx="13573">
                  <c:v>42041.502140999997</c:v>
                </c:pt>
                <c:pt idx="13574">
                  <c:v>42041.503530000002</c:v>
                </c:pt>
                <c:pt idx="13575">
                  <c:v>42041.504918999999</c:v>
                </c:pt>
                <c:pt idx="13576">
                  <c:v>42041.506308000004</c:v>
                </c:pt>
                <c:pt idx="13577">
                  <c:v>42041.507697000001</c:v>
                </c:pt>
                <c:pt idx="13578">
                  <c:v>42041.509085999998</c:v>
                </c:pt>
                <c:pt idx="13579">
                  <c:v>42041.510475000003</c:v>
                </c:pt>
                <c:pt idx="13580">
                  <c:v>42041.511863</c:v>
                </c:pt>
                <c:pt idx="13581">
                  <c:v>42041.513251999997</c:v>
                </c:pt>
                <c:pt idx="13582">
                  <c:v>42041.514641000002</c:v>
                </c:pt>
                <c:pt idx="13583">
                  <c:v>42041.516029999999</c:v>
                </c:pt>
                <c:pt idx="13584">
                  <c:v>42041.517419000003</c:v>
                </c:pt>
                <c:pt idx="13585">
                  <c:v>42041.518808000001</c:v>
                </c:pt>
                <c:pt idx="13586">
                  <c:v>42041.520196999998</c:v>
                </c:pt>
                <c:pt idx="13587">
                  <c:v>42041.521586000003</c:v>
                </c:pt>
                <c:pt idx="13588">
                  <c:v>42041.522975</c:v>
                </c:pt>
                <c:pt idx="13589">
                  <c:v>42041.524363999997</c:v>
                </c:pt>
                <c:pt idx="13590">
                  <c:v>42041.525753000002</c:v>
                </c:pt>
                <c:pt idx="13591">
                  <c:v>42041.527141999999</c:v>
                </c:pt>
                <c:pt idx="13592">
                  <c:v>42041.528531000004</c:v>
                </c:pt>
                <c:pt idx="13593">
                  <c:v>42041.529920000001</c:v>
                </c:pt>
                <c:pt idx="13594">
                  <c:v>42041.531308999998</c:v>
                </c:pt>
                <c:pt idx="13595">
                  <c:v>42041.532698000003</c:v>
                </c:pt>
                <c:pt idx="13596">
                  <c:v>42041.534087</c:v>
                </c:pt>
                <c:pt idx="13597">
                  <c:v>42041.535475999997</c:v>
                </c:pt>
                <c:pt idx="13598">
                  <c:v>42041.536865000002</c:v>
                </c:pt>
                <c:pt idx="13599">
                  <c:v>42041.538252999999</c:v>
                </c:pt>
                <c:pt idx="13600">
                  <c:v>42041.539642000003</c:v>
                </c:pt>
                <c:pt idx="13601">
                  <c:v>42041.541031000001</c:v>
                </c:pt>
                <c:pt idx="13602">
                  <c:v>42041.542419999998</c:v>
                </c:pt>
                <c:pt idx="13603">
                  <c:v>42041.543809000003</c:v>
                </c:pt>
                <c:pt idx="13604">
                  <c:v>42041.545198</c:v>
                </c:pt>
                <c:pt idx="13605">
                  <c:v>42041.546586999997</c:v>
                </c:pt>
                <c:pt idx="13606">
                  <c:v>42041.547976000002</c:v>
                </c:pt>
                <c:pt idx="13607">
                  <c:v>42041.549364999999</c:v>
                </c:pt>
                <c:pt idx="13608">
                  <c:v>42041.550754000004</c:v>
                </c:pt>
                <c:pt idx="13609">
                  <c:v>42041.552143000001</c:v>
                </c:pt>
                <c:pt idx="13610">
                  <c:v>42041.553531999998</c:v>
                </c:pt>
                <c:pt idx="13611">
                  <c:v>42041.554921000003</c:v>
                </c:pt>
                <c:pt idx="13612">
                  <c:v>42041.55631</c:v>
                </c:pt>
                <c:pt idx="13613">
                  <c:v>42041.557698999997</c:v>
                </c:pt>
                <c:pt idx="13614">
                  <c:v>42041.559087000001</c:v>
                </c:pt>
                <c:pt idx="13615">
                  <c:v>42041.560474999998</c:v>
                </c:pt>
                <c:pt idx="13616">
                  <c:v>42041.561863000003</c:v>
                </c:pt>
                <c:pt idx="13617">
                  <c:v>42041.563251</c:v>
                </c:pt>
                <c:pt idx="13618">
                  <c:v>42041.564639999997</c:v>
                </c:pt>
                <c:pt idx="13619">
                  <c:v>42041.566028000001</c:v>
                </c:pt>
                <c:pt idx="13620">
                  <c:v>42041.567416999998</c:v>
                </c:pt>
                <c:pt idx="13621">
                  <c:v>42041.568806000003</c:v>
                </c:pt>
                <c:pt idx="13622">
                  <c:v>42041.570195</c:v>
                </c:pt>
                <c:pt idx="13623">
                  <c:v>42041.571582999997</c:v>
                </c:pt>
                <c:pt idx="13624">
                  <c:v>42041.572972000002</c:v>
                </c:pt>
                <c:pt idx="13625">
                  <c:v>42041.574360999999</c:v>
                </c:pt>
                <c:pt idx="13626">
                  <c:v>42041.575750000004</c:v>
                </c:pt>
                <c:pt idx="13627">
                  <c:v>42041.577139000001</c:v>
                </c:pt>
                <c:pt idx="13628">
                  <c:v>42041.578527999998</c:v>
                </c:pt>
                <c:pt idx="13629">
                  <c:v>42041.579917000003</c:v>
                </c:pt>
                <c:pt idx="13630">
                  <c:v>42041.581306</c:v>
                </c:pt>
                <c:pt idx="13631">
                  <c:v>42041.582694999997</c:v>
                </c:pt>
                <c:pt idx="13632">
                  <c:v>42041.584084000002</c:v>
                </c:pt>
                <c:pt idx="13633">
                  <c:v>42041.585472999999</c:v>
                </c:pt>
                <c:pt idx="13634">
                  <c:v>42041.586861999996</c:v>
                </c:pt>
                <c:pt idx="13635">
                  <c:v>42041.588251000001</c:v>
                </c:pt>
                <c:pt idx="13636">
                  <c:v>42041.589639999998</c:v>
                </c:pt>
                <c:pt idx="13637">
                  <c:v>42041.591029000003</c:v>
                </c:pt>
                <c:pt idx="13638">
                  <c:v>42041.592418</c:v>
                </c:pt>
                <c:pt idx="13639">
                  <c:v>42041.593806999997</c:v>
                </c:pt>
                <c:pt idx="13640">
                  <c:v>42041.595196000002</c:v>
                </c:pt>
                <c:pt idx="13641">
                  <c:v>42041.596583999999</c:v>
                </c:pt>
                <c:pt idx="13642">
                  <c:v>42041.597973000004</c:v>
                </c:pt>
                <c:pt idx="13643">
                  <c:v>42041.599362000001</c:v>
                </c:pt>
                <c:pt idx="13644">
                  <c:v>42041.600750999998</c:v>
                </c:pt>
                <c:pt idx="13645">
                  <c:v>42041.602140000003</c:v>
                </c:pt>
                <c:pt idx="13646">
                  <c:v>42041.603529</c:v>
                </c:pt>
                <c:pt idx="13647">
                  <c:v>42041.604917999997</c:v>
                </c:pt>
                <c:pt idx="13648">
                  <c:v>42041.606307000002</c:v>
                </c:pt>
                <c:pt idx="13649">
                  <c:v>42041.607695999999</c:v>
                </c:pt>
                <c:pt idx="13650">
                  <c:v>42041.609084999996</c:v>
                </c:pt>
                <c:pt idx="13651">
                  <c:v>42041.610474000001</c:v>
                </c:pt>
                <c:pt idx="13652">
                  <c:v>42041.611862999998</c:v>
                </c:pt>
                <c:pt idx="13653">
                  <c:v>42041.613252000003</c:v>
                </c:pt>
                <c:pt idx="13654">
                  <c:v>42041.614641</c:v>
                </c:pt>
                <c:pt idx="13655">
                  <c:v>42041.616029999997</c:v>
                </c:pt>
                <c:pt idx="13656">
                  <c:v>42041.617419000002</c:v>
                </c:pt>
                <c:pt idx="13657">
                  <c:v>42041.618807999999</c:v>
                </c:pt>
                <c:pt idx="13658">
                  <c:v>42041.620196999997</c:v>
                </c:pt>
                <c:pt idx="13659">
                  <c:v>42041.621586000001</c:v>
                </c:pt>
                <c:pt idx="13660">
                  <c:v>42041.622973999998</c:v>
                </c:pt>
                <c:pt idx="13661">
                  <c:v>42041.624363000003</c:v>
                </c:pt>
                <c:pt idx="13662">
                  <c:v>42041.625752</c:v>
                </c:pt>
                <c:pt idx="13663">
                  <c:v>42041.627140999997</c:v>
                </c:pt>
                <c:pt idx="13664">
                  <c:v>42041.628530000002</c:v>
                </c:pt>
                <c:pt idx="13665">
                  <c:v>42041.629918999999</c:v>
                </c:pt>
                <c:pt idx="13666">
                  <c:v>42041.631308000004</c:v>
                </c:pt>
                <c:pt idx="13667">
                  <c:v>42041.632697000001</c:v>
                </c:pt>
                <c:pt idx="13668">
                  <c:v>42041.634085999998</c:v>
                </c:pt>
                <c:pt idx="13669">
                  <c:v>42041.635475000003</c:v>
                </c:pt>
                <c:pt idx="13670">
                  <c:v>42041.636864</c:v>
                </c:pt>
                <c:pt idx="13671">
                  <c:v>42041.638252999997</c:v>
                </c:pt>
                <c:pt idx="13672">
                  <c:v>42041.639642000002</c:v>
                </c:pt>
                <c:pt idx="13673">
                  <c:v>42041.641030999999</c:v>
                </c:pt>
                <c:pt idx="13674">
                  <c:v>42041.642419999996</c:v>
                </c:pt>
                <c:pt idx="13675">
                  <c:v>42041.643809000001</c:v>
                </c:pt>
                <c:pt idx="13676">
                  <c:v>42041.645197999998</c:v>
                </c:pt>
                <c:pt idx="13677">
                  <c:v>42041.646587000003</c:v>
                </c:pt>
                <c:pt idx="13678">
                  <c:v>42041.647976</c:v>
                </c:pt>
                <c:pt idx="13679">
                  <c:v>42041.649363999997</c:v>
                </c:pt>
                <c:pt idx="13680">
                  <c:v>42041.650753000002</c:v>
                </c:pt>
                <c:pt idx="13681">
                  <c:v>42041.652141999999</c:v>
                </c:pt>
                <c:pt idx="13682">
                  <c:v>42041.653531000004</c:v>
                </c:pt>
                <c:pt idx="13683">
                  <c:v>42041.654920000001</c:v>
                </c:pt>
                <c:pt idx="13684">
                  <c:v>42041.656308999998</c:v>
                </c:pt>
                <c:pt idx="13685">
                  <c:v>42041.657698000003</c:v>
                </c:pt>
                <c:pt idx="13686">
                  <c:v>42041.659087</c:v>
                </c:pt>
                <c:pt idx="13687">
                  <c:v>42041.660475999997</c:v>
                </c:pt>
                <c:pt idx="13688">
                  <c:v>42041.661865000002</c:v>
                </c:pt>
                <c:pt idx="13689">
                  <c:v>42041.663253999999</c:v>
                </c:pt>
                <c:pt idx="13690">
                  <c:v>42041.664642999996</c:v>
                </c:pt>
                <c:pt idx="13691">
                  <c:v>42041.666032000001</c:v>
                </c:pt>
                <c:pt idx="13692">
                  <c:v>42041.667420999998</c:v>
                </c:pt>
                <c:pt idx="13693">
                  <c:v>42041.668810000003</c:v>
                </c:pt>
                <c:pt idx="13694">
                  <c:v>42041.670199</c:v>
                </c:pt>
                <c:pt idx="13695">
                  <c:v>42041.671587999997</c:v>
                </c:pt>
                <c:pt idx="13696">
                  <c:v>42041.672977000002</c:v>
                </c:pt>
                <c:pt idx="13697">
                  <c:v>42041.674365999999</c:v>
                </c:pt>
                <c:pt idx="13698">
                  <c:v>42041.675754999997</c:v>
                </c:pt>
                <c:pt idx="13699">
                  <c:v>42041.677143000001</c:v>
                </c:pt>
                <c:pt idx="13700">
                  <c:v>42041.678531999998</c:v>
                </c:pt>
                <c:pt idx="13701">
                  <c:v>42041.679921000003</c:v>
                </c:pt>
                <c:pt idx="13702">
                  <c:v>42041.68131</c:v>
                </c:pt>
                <c:pt idx="13703">
                  <c:v>42041.682698999997</c:v>
                </c:pt>
                <c:pt idx="13704">
                  <c:v>42041.684088000002</c:v>
                </c:pt>
                <c:pt idx="13705">
                  <c:v>42041.685476999999</c:v>
                </c:pt>
                <c:pt idx="13706">
                  <c:v>42041.686865999996</c:v>
                </c:pt>
                <c:pt idx="13707">
                  <c:v>42041.688255000001</c:v>
                </c:pt>
                <c:pt idx="13708">
                  <c:v>42041.689643999998</c:v>
                </c:pt>
                <c:pt idx="13709">
                  <c:v>42041.691033000003</c:v>
                </c:pt>
                <c:pt idx="13710">
                  <c:v>42041.692422</c:v>
                </c:pt>
                <c:pt idx="13711">
                  <c:v>42041.693810999997</c:v>
                </c:pt>
                <c:pt idx="13712">
                  <c:v>42041.695200000002</c:v>
                </c:pt>
                <c:pt idx="13713">
                  <c:v>42041.696588999999</c:v>
                </c:pt>
                <c:pt idx="13714">
                  <c:v>42041.697977999997</c:v>
                </c:pt>
                <c:pt idx="13715">
                  <c:v>42041.699367000001</c:v>
                </c:pt>
                <c:pt idx="13716">
                  <c:v>42041.700755999998</c:v>
                </c:pt>
                <c:pt idx="13717">
                  <c:v>42041.702145000003</c:v>
                </c:pt>
                <c:pt idx="13718">
                  <c:v>42041.703533</c:v>
                </c:pt>
                <c:pt idx="13719">
                  <c:v>42041.704921999997</c:v>
                </c:pt>
                <c:pt idx="13720">
                  <c:v>42041.706311000002</c:v>
                </c:pt>
                <c:pt idx="13721">
                  <c:v>42041.707699999999</c:v>
                </c:pt>
                <c:pt idx="13722">
                  <c:v>42041.709089000004</c:v>
                </c:pt>
                <c:pt idx="13723">
                  <c:v>42041.710478000001</c:v>
                </c:pt>
                <c:pt idx="13724">
                  <c:v>42041.711866999998</c:v>
                </c:pt>
                <c:pt idx="13725">
                  <c:v>42041.713256000003</c:v>
                </c:pt>
                <c:pt idx="13726">
                  <c:v>42041.714645</c:v>
                </c:pt>
                <c:pt idx="13727">
                  <c:v>42041.716033999997</c:v>
                </c:pt>
                <c:pt idx="13728">
                  <c:v>42041.717423000002</c:v>
                </c:pt>
                <c:pt idx="13729">
                  <c:v>42041.718811999999</c:v>
                </c:pt>
                <c:pt idx="13730">
                  <c:v>42041.720200999996</c:v>
                </c:pt>
                <c:pt idx="13731">
                  <c:v>42041.721590000001</c:v>
                </c:pt>
                <c:pt idx="13732">
                  <c:v>42041.722978999998</c:v>
                </c:pt>
                <c:pt idx="13733">
                  <c:v>42041.724368000003</c:v>
                </c:pt>
                <c:pt idx="13734">
                  <c:v>42041.725757</c:v>
                </c:pt>
                <c:pt idx="13735">
                  <c:v>42041.727145999997</c:v>
                </c:pt>
                <c:pt idx="13736">
                  <c:v>42041.728535000002</c:v>
                </c:pt>
                <c:pt idx="13737">
                  <c:v>42041.729922999999</c:v>
                </c:pt>
                <c:pt idx="13738">
                  <c:v>42041.731312000004</c:v>
                </c:pt>
                <c:pt idx="13739">
                  <c:v>42041.732701000001</c:v>
                </c:pt>
                <c:pt idx="13740">
                  <c:v>42041.734089999998</c:v>
                </c:pt>
                <c:pt idx="13741">
                  <c:v>42041.735479000003</c:v>
                </c:pt>
                <c:pt idx="13742">
                  <c:v>42041.736868</c:v>
                </c:pt>
                <c:pt idx="13743">
                  <c:v>42041.738256999997</c:v>
                </c:pt>
                <c:pt idx="13744">
                  <c:v>42041.739646000002</c:v>
                </c:pt>
                <c:pt idx="13745">
                  <c:v>42041.741034999999</c:v>
                </c:pt>
                <c:pt idx="13746">
                  <c:v>42041.742423999996</c:v>
                </c:pt>
                <c:pt idx="13747">
                  <c:v>42041.743813000001</c:v>
                </c:pt>
                <c:pt idx="13748">
                  <c:v>42041.745201999998</c:v>
                </c:pt>
                <c:pt idx="13749">
                  <c:v>42041.746591000003</c:v>
                </c:pt>
                <c:pt idx="13750">
                  <c:v>42041.74798</c:v>
                </c:pt>
                <c:pt idx="13751">
                  <c:v>42041.749368999997</c:v>
                </c:pt>
                <c:pt idx="13752">
                  <c:v>42041.750758000002</c:v>
                </c:pt>
                <c:pt idx="13753">
                  <c:v>42041.752146999999</c:v>
                </c:pt>
                <c:pt idx="13754">
                  <c:v>42041.753535999997</c:v>
                </c:pt>
                <c:pt idx="13755">
                  <c:v>42041.754925000001</c:v>
                </c:pt>
                <c:pt idx="13756">
                  <c:v>42041.756313999998</c:v>
                </c:pt>
                <c:pt idx="13757">
                  <c:v>42041.757702000003</c:v>
                </c:pt>
                <c:pt idx="13758">
                  <c:v>42041.759091</c:v>
                </c:pt>
                <c:pt idx="13759">
                  <c:v>42041.760479999997</c:v>
                </c:pt>
                <c:pt idx="13760">
                  <c:v>42041.761869000002</c:v>
                </c:pt>
                <c:pt idx="13761">
                  <c:v>42041.763257999999</c:v>
                </c:pt>
                <c:pt idx="13762">
                  <c:v>42041.764647000004</c:v>
                </c:pt>
                <c:pt idx="13763">
                  <c:v>42041.766036000001</c:v>
                </c:pt>
                <c:pt idx="13764">
                  <c:v>42041.767424999998</c:v>
                </c:pt>
                <c:pt idx="13765">
                  <c:v>42041.768814000003</c:v>
                </c:pt>
                <c:pt idx="13766">
                  <c:v>42041.770203</c:v>
                </c:pt>
                <c:pt idx="13767">
                  <c:v>42041.771591999997</c:v>
                </c:pt>
                <c:pt idx="13768">
                  <c:v>42041.772981000002</c:v>
                </c:pt>
                <c:pt idx="13769">
                  <c:v>42041.774369999999</c:v>
                </c:pt>
                <c:pt idx="13770">
                  <c:v>42041.775758999996</c:v>
                </c:pt>
                <c:pt idx="13771">
                  <c:v>42041.777148000001</c:v>
                </c:pt>
                <c:pt idx="13772">
                  <c:v>42041.778536999998</c:v>
                </c:pt>
                <c:pt idx="13773">
                  <c:v>42041.779926000003</c:v>
                </c:pt>
                <c:pt idx="13774">
                  <c:v>42041.781315</c:v>
                </c:pt>
                <c:pt idx="13775">
                  <c:v>42041.782703999997</c:v>
                </c:pt>
                <c:pt idx="13776">
                  <c:v>42041.784092000002</c:v>
                </c:pt>
                <c:pt idx="13777">
                  <c:v>42041.785480999999</c:v>
                </c:pt>
                <c:pt idx="13778">
                  <c:v>42041.786870000004</c:v>
                </c:pt>
                <c:pt idx="13779">
                  <c:v>42041.788259000001</c:v>
                </c:pt>
                <c:pt idx="13780">
                  <c:v>42041.789647999998</c:v>
                </c:pt>
                <c:pt idx="13781">
                  <c:v>42041.791037000003</c:v>
                </c:pt>
                <c:pt idx="13782">
                  <c:v>42041.792426</c:v>
                </c:pt>
                <c:pt idx="13783">
                  <c:v>42041.793814999997</c:v>
                </c:pt>
                <c:pt idx="13784">
                  <c:v>42041.795204000002</c:v>
                </c:pt>
                <c:pt idx="13785">
                  <c:v>42041.796592999999</c:v>
                </c:pt>
                <c:pt idx="13786">
                  <c:v>42041.797981999996</c:v>
                </c:pt>
                <c:pt idx="13787">
                  <c:v>42041.799371000001</c:v>
                </c:pt>
                <c:pt idx="13788">
                  <c:v>42041.800759999998</c:v>
                </c:pt>
                <c:pt idx="13789">
                  <c:v>42041.802149000003</c:v>
                </c:pt>
                <c:pt idx="13790">
                  <c:v>42041.803538</c:v>
                </c:pt>
                <c:pt idx="13791">
                  <c:v>42041.804926999997</c:v>
                </c:pt>
                <c:pt idx="13792">
                  <c:v>42041.806316000002</c:v>
                </c:pt>
                <c:pt idx="13793">
                  <c:v>42041.807704999999</c:v>
                </c:pt>
                <c:pt idx="13794">
                  <c:v>42041.809093999997</c:v>
                </c:pt>
                <c:pt idx="13795">
                  <c:v>42041.810482000001</c:v>
                </c:pt>
                <c:pt idx="13796">
                  <c:v>42041.811870999998</c:v>
                </c:pt>
                <c:pt idx="13797">
                  <c:v>42041.813260000003</c:v>
                </c:pt>
                <c:pt idx="13798">
                  <c:v>42041.814649</c:v>
                </c:pt>
                <c:pt idx="13799">
                  <c:v>42041.816037999997</c:v>
                </c:pt>
                <c:pt idx="13800">
                  <c:v>42041.817427000002</c:v>
                </c:pt>
                <c:pt idx="13801">
                  <c:v>42041.818815999999</c:v>
                </c:pt>
                <c:pt idx="13802">
                  <c:v>42041.820205000004</c:v>
                </c:pt>
                <c:pt idx="13803">
                  <c:v>42041.821594000001</c:v>
                </c:pt>
                <c:pt idx="13804">
                  <c:v>42041.822982999998</c:v>
                </c:pt>
                <c:pt idx="13805">
                  <c:v>42041.824372000003</c:v>
                </c:pt>
                <c:pt idx="13806">
                  <c:v>42041.825761</c:v>
                </c:pt>
                <c:pt idx="13807">
                  <c:v>42041.827149999997</c:v>
                </c:pt>
                <c:pt idx="13808">
                  <c:v>42041.828539000002</c:v>
                </c:pt>
                <c:pt idx="13809">
                  <c:v>42041.829927999999</c:v>
                </c:pt>
                <c:pt idx="13810">
                  <c:v>42041.831316999996</c:v>
                </c:pt>
                <c:pt idx="13811">
                  <c:v>42041.832706000001</c:v>
                </c:pt>
                <c:pt idx="13812">
                  <c:v>42041.834094999998</c:v>
                </c:pt>
                <c:pt idx="13813">
                  <c:v>42041.835484000003</c:v>
                </c:pt>
                <c:pt idx="13814">
                  <c:v>42041.836873</c:v>
                </c:pt>
                <c:pt idx="13815">
                  <c:v>42041.838260999997</c:v>
                </c:pt>
                <c:pt idx="13816">
                  <c:v>42041.839650000002</c:v>
                </c:pt>
                <c:pt idx="13817">
                  <c:v>42041.841038999999</c:v>
                </c:pt>
                <c:pt idx="13818">
                  <c:v>42041.842428000004</c:v>
                </c:pt>
                <c:pt idx="13819">
                  <c:v>42041.843817000001</c:v>
                </c:pt>
                <c:pt idx="13820">
                  <c:v>42041.845205999998</c:v>
                </c:pt>
                <c:pt idx="13821">
                  <c:v>42041.846595000003</c:v>
                </c:pt>
                <c:pt idx="13822">
                  <c:v>42041.847984</c:v>
                </c:pt>
                <c:pt idx="13823">
                  <c:v>42041.849372999997</c:v>
                </c:pt>
                <c:pt idx="13824">
                  <c:v>42041.850762000002</c:v>
                </c:pt>
                <c:pt idx="13825">
                  <c:v>42041.852150999999</c:v>
                </c:pt>
                <c:pt idx="13826">
                  <c:v>42041.853539999996</c:v>
                </c:pt>
                <c:pt idx="13827">
                  <c:v>42041.854929000001</c:v>
                </c:pt>
                <c:pt idx="13828">
                  <c:v>42041.856317999998</c:v>
                </c:pt>
                <c:pt idx="13829">
                  <c:v>42041.857707000003</c:v>
                </c:pt>
                <c:pt idx="13830">
                  <c:v>42041.859096</c:v>
                </c:pt>
                <c:pt idx="13831">
                  <c:v>42041.860484999997</c:v>
                </c:pt>
                <c:pt idx="13832">
                  <c:v>42041.861874000002</c:v>
                </c:pt>
                <c:pt idx="13833">
                  <c:v>42041.863262999999</c:v>
                </c:pt>
                <c:pt idx="13834">
                  <c:v>42041.864651000004</c:v>
                </c:pt>
                <c:pt idx="13835">
                  <c:v>42041.866040000001</c:v>
                </c:pt>
                <c:pt idx="13836">
                  <c:v>42041.867428999998</c:v>
                </c:pt>
                <c:pt idx="13837">
                  <c:v>42041.868818000003</c:v>
                </c:pt>
                <c:pt idx="13838">
                  <c:v>42041.870207</c:v>
                </c:pt>
                <c:pt idx="13839">
                  <c:v>42041.871595999997</c:v>
                </c:pt>
                <c:pt idx="13840">
                  <c:v>42041.872985000002</c:v>
                </c:pt>
                <c:pt idx="13841">
                  <c:v>42041.874373999999</c:v>
                </c:pt>
                <c:pt idx="13842">
                  <c:v>42041.875762999996</c:v>
                </c:pt>
                <c:pt idx="13843">
                  <c:v>42041.877152000001</c:v>
                </c:pt>
                <c:pt idx="13844">
                  <c:v>42041.878540999998</c:v>
                </c:pt>
                <c:pt idx="13845">
                  <c:v>42041.879930000003</c:v>
                </c:pt>
                <c:pt idx="13846">
                  <c:v>42041.881319</c:v>
                </c:pt>
                <c:pt idx="13847">
                  <c:v>42041.882707999997</c:v>
                </c:pt>
                <c:pt idx="13848">
                  <c:v>42041.884097000002</c:v>
                </c:pt>
                <c:pt idx="13849">
                  <c:v>42041.885485999999</c:v>
                </c:pt>
                <c:pt idx="13850">
                  <c:v>42041.886874999997</c:v>
                </c:pt>
                <c:pt idx="13851">
                  <c:v>42041.888264000001</c:v>
                </c:pt>
                <c:pt idx="13852">
                  <c:v>42041.889652999998</c:v>
                </c:pt>
                <c:pt idx="13853">
                  <c:v>42041.891041000003</c:v>
                </c:pt>
                <c:pt idx="13854">
                  <c:v>42041.89243</c:v>
                </c:pt>
                <c:pt idx="13855">
                  <c:v>42041.893818999997</c:v>
                </c:pt>
                <c:pt idx="13856">
                  <c:v>42041.895208000002</c:v>
                </c:pt>
                <c:pt idx="13857">
                  <c:v>42041.896596999999</c:v>
                </c:pt>
                <c:pt idx="13858">
                  <c:v>42041.897986000004</c:v>
                </c:pt>
                <c:pt idx="13859">
                  <c:v>42041.899375000001</c:v>
                </c:pt>
                <c:pt idx="13860">
                  <c:v>42041.900763999998</c:v>
                </c:pt>
                <c:pt idx="13861">
                  <c:v>42041.902153000003</c:v>
                </c:pt>
                <c:pt idx="13862">
                  <c:v>42041.903542</c:v>
                </c:pt>
                <c:pt idx="13863">
                  <c:v>42041.904930999997</c:v>
                </c:pt>
                <c:pt idx="13864">
                  <c:v>42041.906320000002</c:v>
                </c:pt>
                <c:pt idx="13865">
                  <c:v>42041.907708999999</c:v>
                </c:pt>
                <c:pt idx="13866">
                  <c:v>42041.909097999996</c:v>
                </c:pt>
                <c:pt idx="13867">
                  <c:v>42041.910487000001</c:v>
                </c:pt>
                <c:pt idx="13868">
                  <c:v>42041.911875999998</c:v>
                </c:pt>
                <c:pt idx="13869">
                  <c:v>42041.913265000003</c:v>
                </c:pt>
                <c:pt idx="13870">
                  <c:v>42041.914654</c:v>
                </c:pt>
                <c:pt idx="13871">
                  <c:v>42041.916042999997</c:v>
                </c:pt>
                <c:pt idx="13872">
                  <c:v>42041.917432000002</c:v>
                </c:pt>
                <c:pt idx="13873">
                  <c:v>42041.918819999999</c:v>
                </c:pt>
                <c:pt idx="13874">
                  <c:v>42041.920209000004</c:v>
                </c:pt>
                <c:pt idx="13875">
                  <c:v>42041.921598000001</c:v>
                </c:pt>
                <c:pt idx="13876">
                  <c:v>42041.922986999998</c:v>
                </c:pt>
                <c:pt idx="13877">
                  <c:v>42041.924376000003</c:v>
                </c:pt>
                <c:pt idx="13878">
                  <c:v>42041.925765</c:v>
                </c:pt>
                <c:pt idx="13879">
                  <c:v>42041.927153999997</c:v>
                </c:pt>
                <c:pt idx="13880">
                  <c:v>42041.928543000002</c:v>
                </c:pt>
                <c:pt idx="13881">
                  <c:v>42041.929931999999</c:v>
                </c:pt>
                <c:pt idx="13882">
                  <c:v>42041.931320999996</c:v>
                </c:pt>
                <c:pt idx="13883">
                  <c:v>42041.932710000001</c:v>
                </c:pt>
                <c:pt idx="13884">
                  <c:v>42041.934098999998</c:v>
                </c:pt>
                <c:pt idx="13885">
                  <c:v>42041.935488000003</c:v>
                </c:pt>
                <c:pt idx="13886">
                  <c:v>42041.936877</c:v>
                </c:pt>
                <c:pt idx="13887">
                  <c:v>42041.938265999997</c:v>
                </c:pt>
                <c:pt idx="13888">
                  <c:v>42041.939653000001</c:v>
                </c:pt>
                <c:pt idx="13889">
                  <c:v>42041.941040999998</c:v>
                </c:pt>
                <c:pt idx="13890">
                  <c:v>42041.942429000002</c:v>
                </c:pt>
                <c:pt idx="13891">
                  <c:v>42041.943816999999</c:v>
                </c:pt>
                <c:pt idx="13892">
                  <c:v>42041.945205000004</c:v>
                </c:pt>
                <c:pt idx="13893">
                  <c:v>42041.946594000001</c:v>
                </c:pt>
                <c:pt idx="13894">
                  <c:v>42041.947982999998</c:v>
                </c:pt>
                <c:pt idx="13895">
                  <c:v>42041.949372000003</c:v>
                </c:pt>
                <c:pt idx="13896">
                  <c:v>42041.95076</c:v>
                </c:pt>
                <c:pt idx="13897">
                  <c:v>42041.952148999997</c:v>
                </c:pt>
                <c:pt idx="13898">
                  <c:v>42041.953538000002</c:v>
                </c:pt>
                <c:pt idx="13899">
                  <c:v>42041.954926999999</c:v>
                </c:pt>
                <c:pt idx="13900">
                  <c:v>42041.956316000003</c:v>
                </c:pt>
                <c:pt idx="13901">
                  <c:v>42041.957705000001</c:v>
                </c:pt>
                <c:pt idx="13902">
                  <c:v>42041.959093999998</c:v>
                </c:pt>
                <c:pt idx="13903">
                  <c:v>42041.960482000002</c:v>
                </c:pt>
                <c:pt idx="13904">
                  <c:v>42041.961871</c:v>
                </c:pt>
                <c:pt idx="13905">
                  <c:v>42041.963259999997</c:v>
                </c:pt>
                <c:pt idx="13906">
                  <c:v>42041.964649000001</c:v>
                </c:pt>
                <c:pt idx="13907">
                  <c:v>42041.966037999999</c:v>
                </c:pt>
                <c:pt idx="13908">
                  <c:v>42041.967427000003</c:v>
                </c:pt>
                <c:pt idx="13909">
                  <c:v>42041.968816000001</c:v>
                </c:pt>
                <c:pt idx="13910">
                  <c:v>42041.970204999998</c:v>
                </c:pt>
                <c:pt idx="13911">
                  <c:v>42041.971594000002</c:v>
                </c:pt>
                <c:pt idx="13912">
                  <c:v>42041.972983</c:v>
                </c:pt>
                <c:pt idx="13913">
                  <c:v>42041.974371999997</c:v>
                </c:pt>
                <c:pt idx="13914">
                  <c:v>42041.975761000002</c:v>
                </c:pt>
                <c:pt idx="13915">
                  <c:v>42041.977149999999</c:v>
                </c:pt>
                <c:pt idx="13916">
                  <c:v>42041.978539000003</c:v>
                </c:pt>
                <c:pt idx="13917">
                  <c:v>42041.979928000001</c:v>
                </c:pt>
                <c:pt idx="13918">
                  <c:v>42041.981316999998</c:v>
                </c:pt>
                <c:pt idx="13919">
                  <c:v>42041.982706000003</c:v>
                </c:pt>
                <c:pt idx="13920">
                  <c:v>42041.984095</c:v>
                </c:pt>
                <c:pt idx="13921">
                  <c:v>42041.985483999997</c:v>
                </c:pt>
                <c:pt idx="13922">
                  <c:v>42041.986873000002</c:v>
                </c:pt>
                <c:pt idx="13923">
                  <c:v>42041.988260999999</c:v>
                </c:pt>
                <c:pt idx="13924">
                  <c:v>42041.989650000003</c:v>
                </c:pt>
                <c:pt idx="13925">
                  <c:v>42041.991039</c:v>
                </c:pt>
                <c:pt idx="13926">
                  <c:v>42041.992427999998</c:v>
                </c:pt>
                <c:pt idx="13927">
                  <c:v>42041.993817000002</c:v>
                </c:pt>
                <c:pt idx="13928">
                  <c:v>42041.995206</c:v>
                </c:pt>
                <c:pt idx="13929">
                  <c:v>42041.996594999997</c:v>
                </c:pt>
                <c:pt idx="13930">
                  <c:v>42041.997984000001</c:v>
                </c:pt>
                <c:pt idx="13931">
                  <c:v>42041.999372999999</c:v>
                </c:pt>
                <c:pt idx="13932">
                  <c:v>42042.000762000003</c:v>
                </c:pt>
                <c:pt idx="13933">
                  <c:v>42042.002151000001</c:v>
                </c:pt>
                <c:pt idx="13934">
                  <c:v>42042.003539999998</c:v>
                </c:pt>
                <c:pt idx="13935">
                  <c:v>42042.004929000002</c:v>
                </c:pt>
                <c:pt idx="13936">
                  <c:v>42042.006318</c:v>
                </c:pt>
                <c:pt idx="13937">
                  <c:v>42042.007706999997</c:v>
                </c:pt>
                <c:pt idx="13938">
                  <c:v>42042.009096000002</c:v>
                </c:pt>
                <c:pt idx="13939">
                  <c:v>42042.010484999999</c:v>
                </c:pt>
                <c:pt idx="13940">
                  <c:v>42042.011874000003</c:v>
                </c:pt>
                <c:pt idx="13941">
                  <c:v>42042.013263000001</c:v>
                </c:pt>
                <c:pt idx="13942">
                  <c:v>42042.014650999998</c:v>
                </c:pt>
                <c:pt idx="13943">
                  <c:v>42042.016040000002</c:v>
                </c:pt>
                <c:pt idx="13944">
                  <c:v>42042.017429</c:v>
                </c:pt>
                <c:pt idx="13945">
                  <c:v>42042.018817999997</c:v>
                </c:pt>
                <c:pt idx="13946">
                  <c:v>42042.020207000001</c:v>
                </c:pt>
                <c:pt idx="13947">
                  <c:v>42042.021595999999</c:v>
                </c:pt>
                <c:pt idx="13948">
                  <c:v>42042.022985000003</c:v>
                </c:pt>
                <c:pt idx="13949">
                  <c:v>42042.024374000001</c:v>
                </c:pt>
                <c:pt idx="13950">
                  <c:v>42042.025762999998</c:v>
                </c:pt>
                <c:pt idx="13951">
                  <c:v>42042.027152000002</c:v>
                </c:pt>
                <c:pt idx="13952">
                  <c:v>42042.028541</c:v>
                </c:pt>
                <c:pt idx="13953">
                  <c:v>42042.029929999997</c:v>
                </c:pt>
                <c:pt idx="13954">
                  <c:v>42042.031319000002</c:v>
                </c:pt>
                <c:pt idx="13955">
                  <c:v>42042.032707999999</c:v>
                </c:pt>
                <c:pt idx="13956">
                  <c:v>42042.034097000003</c:v>
                </c:pt>
                <c:pt idx="13957">
                  <c:v>42042.035486000001</c:v>
                </c:pt>
                <c:pt idx="13958">
                  <c:v>42042.036874999998</c:v>
                </c:pt>
                <c:pt idx="13959">
                  <c:v>42042.038264000003</c:v>
                </c:pt>
                <c:pt idx="13960">
                  <c:v>42042.039653</c:v>
                </c:pt>
                <c:pt idx="13961">
                  <c:v>42042.041040999997</c:v>
                </c:pt>
                <c:pt idx="13962">
                  <c:v>42042.042430000001</c:v>
                </c:pt>
                <c:pt idx="13963">
                  <c:v>42042.043818999999</c:v>
                </c:pt>
                <c:pt idx="13964">
                  <c:v>42042.045208000003</c:v>
                </c:pt>
                <c:pt idx="13965">
                  <c:v>42042.046597</c:v>
                </c:pt>
                <c:pt idx="13966">
                  <c:v>42042.047985999998</c:v>
                </c:pt>
                <c:pt idx="13967">
                  <c:v>42042.049375000002</c:v>
                </c:pt>
                <c:pt idx="13968">
                  <c:v>42042.050764</c:v>
                </c:pt>
                <c:pt idx="13969">
                  <c:v>42042.052152999997</c:v>
                </c:pt>
                <c:pt idx="13970">
                  <c:v>42042.053542000001</c:v>
                </c:pt>
                <c:pt idx="13971">
                  <c:v>42042.054930999999</c:v>
                </c:pt>
                <c:pt idx="13972">
                  <c:v>42042.056320000003</c:v>
                </c:pt>
                <c:pt idx="13973">
                  <c:v>42042.057709000001</c:v>
                </c:pt>
                <c:pt idx="13974">
                  <c:v>42042.059097999998</c:v>
                </c:pt>
                <c:pt idx="13975">
                  <c:v>42042.060487000002</c:v>
                </c:pt>
                <c:pt idx="13976">
                  <c:v>42042.061876</c:v>
                </c:pt>
                <c:pt idx="13977">
                  <c:v>42042.063264999997</c:v>
                </c:pt>
                <c:pt idx="13978">
                  <c:v>42042.064654000002</c:v>
                </c:pt>
                <c:pt idx="13979">
                  <c:v>42042.066042999999</c:v>
                </c:pt>
                <c:pt idx="13980">
                  <c:v>42042.067432000003</c:v>
                </c:pt>
                <c:pt idx="13981">
                  <c:v>42042.06882</c:v>
                </c:pt>
                <c:pt idx="13982">
                  <c:v>42042.070208999998</c:v>
                </c:pt>
                <c:pt idx="13983">
                  <c:v>42042.071598000002</c:v>
                </c:pt>
                <c:pt idx="13984">
                  <c:v>42042.072987</c:v>
                </c:pt>
                <c:pt idx="13985">
                  <c:v>42042.074375999997</c:v>
                </c:pt>
                <c:pt idx="13986">
                  <c:v>42042.075765000001</c:v>
                </c:pt>
                <c:pt idx="13987">
                  <c:v>42042.077153999999</c:v>
                </c:pt>
                <c:pt idx="13988">
                  <c:v>42042.078543000003</c:v>
                </c:pt>
                <c:pt idx="13989">
                  <c:v>42042.079932000001</c:v>
                </c:pt>
                <c:pt idx="13990">
                  <c:v>42042.081320999998</c:v>
                </c:pt>
                <c:pt idx="13991">
                  <c:v>42042.082710000002</c:v>
                </c:pt>
                <c:pt idx="13992">
                  <c:v>42042.084099</c:v>
                </c:pt>
                <c:pt idx="13993">
                  <c:v>42042.085487999997</c:v>
                </c:pt>
                <c:pt idx="13994">
                  <c:v>42042.086877000002</c:v>
                </c:pt>
                <c:pt idx="13995">
                  <c:v>42042.088265999999</c:v>
                </c:pt>
                <c:pt idx="13996">
                  <c:v>42042.089655000003</c:v>
                </c:pt>
                <c:pt idx="13997">
                  <c:v>42042.091044000001</c:v>
                </c:pt>
                <c:pt idx="13998">
                  <c:v>42042.092432999998</c:v>
                </c:pt>
                <c:pt idx="13999">
                  <c:v>42042.093822000003</c:v>
                </c:pt>
                <c:pt idx="14000">
                  <c:v>42042.095209999999</c:v>
                </c:pt>
                <c:pt idx="14001">
                  <c:v>42042.096598999997</c:v>
                </c:pt>
                <c:pt idx="14002">
                  <c:v>42042.097988000001</c:v>
                </c:pt>
                <c:pt idx="14003">
                  <c:v>42042.099376999999</c:v>
                </c:pt>
                <c:pt idx="14004">
                  <c:v>42042.100766000003</c:v>
                </c:pt>
                <c:pt idx="14005">
                  <c:v>42042.102155</c:v>
                </c:pt>
                <c:pt idx="14006">
                  <c:v>42042.103543999998</c:v>
                </c:pt>
                <c:pt idx="14007">
                  <c:v>42042.104933000002</c:v>
                </c:pt>
                <c:pt idx="14008">
                  <c:v>42042.106322</c:v>
                </c:pt>
                <c:pt idx="14009">
                  <c:v>42042.107710999997</c:v>
                </c:pt>
                <c:pt idx="14010">
                  <c:v>42042.109100000001</c:v>
                </c:pt>
                <c:pt idx="14011">
                  <c:v>42042.110488999999</c:v>
                </c:pt>
                <c:pt idx="14012">
                  <c:v>42042.111878000003</c:v>
                </c:pt>
                <c:pt idx="14013">
                  <c:v>42042.113267000001</c:v>
                </c:pt>
                <c:pt idx="14014">
                  <c:v>42042.114655999998</c:v>
                </c:pt>
                <c:pt idx="14015">
                  <c:v>42042.116045000002</c:v>
                </c:pt>
                <c:pt idx="14016">
                  <c:v>42042.117434</c:v>
                </c:pt>
                <c:pt idx="14017">
                  <c:v>42042.118822999997</c:v>
                </c:pt>
                <c:pt idx="14018">
                  <c:v>42042.120212000002</c:v>
                </c:pt>
                <c:pt idx="14019">
                  <c:v>42042.121599999999</c:v>
                </c:pt>
                <c:pt idx="14020">
                  <c:v>42042.122989000003</c:v>
                </c:pt>
                <c:pt idx="14021">
                  <c:v>42042.124378</c:v>
                </c:pt>
                <c:pt idx="14022">
                  <c:v>42042.125766999998</c:v>
                </c:pt>
                <c:pt idx="14023">
                  <c:v>42042.127156000002</c:v>
                </c:pt>
                <c:pt idx="14024">
                  <c:v>42042.128545</c:v>
                </c:pt>
                <c:pt idx="14025">
                  <c:v>42042.129933999997</c:v>
                </c:pt>
                <c:pt idx="14026">
                  <c:v>42042.131322000001</c:v>
                </c:pt>
                <c:pt idx="14027">
                  <c:v>42042.132710999998</c:v>
                </c:pt>
                <c:pt idx="14028">
                  <c:v>42042.134100000003</c:v>
                </c:pt>
                <c:pt idx="14029">
                  <c:v>42042.135489</c:v>
                </c:pt>
                <c:pt idx="14030">
                  <c:v>42042.136876999997</c:v>
                </c:pt>
                <c:pt idx="14031">
                  <c:v>42042.138266000002</c:v>
                </c:pt>
                <c:pt idx="14032">
                  <c:v>42042.139654999999</c:v>
                </c:pt>
                <c:pt idx="14033">
                  <c:v>42042.141044000004</c:v>
                </c:pt>
                <c:pt idx="14034">
                  <c:v>42042.142433000001</c:v>
                </c:pt>
                <c:pt idx="14035">
                  <c:v>42042.143821999998</c:v>
                </c:pt>
                <c:pt idx="14036">
                  <c:v>42042.145211000003</c:v>
                </c:pt>
                <c:pt idx="14037">
                  <c:v>42042.1466</c:v>
                </c:pt>
                <c:pt idx="14038">
                  <c:v>42042.147988999997</c:v>
                </c:pt>
                <c:pt idx="14039">
                  <c:v>42042.149378000002</c:v>
                </c:pt>
                <c:pt idx="14040">
                  <c:v>42042.150766999999</c:v>
                </c:pt>
                <c:pt idx="14041">
                  <c:v>42042.152155999996</c:v>
                </c:pt>
                <c:pt idx="14042">
                  <c:v>42042.153545000001</c:v>
                </c:pt>
                <c:pt idx="14043">
                  <c:v>42042.154933999998</c:v>
                </c:pt>
                <c:pt idx="14044">
                  <c:v>42042.156322000003</c:v>
                </c:pt>
                <c:pt idx="14045">
                  <c:v>42042.157711</c:v>
                </c:pt>
                <c:pt idx="14046">
                  <c:v>42042.159099999997</c:v>
                </c:pt>
                <c:pt idx="14047">
                  <c:v>42042.160489000002</c:v>
                </c:pt>
                <c:pt idx="14048">
                  <c:v>42042.161877999999</c:v>
                </c:pt>
                <c:pt idx="14049">
                  <c:v>42042.163267000004</c:v>
                </c:pt>
                <c:pt idx="14050">
                  <c:v>42042.164656000001</c:v>
                </c:pt>
                <c:pt idx="14051">
                  <c:v>42042.166044999998</c:v>
                </c:pt>
                <c:pt idx="14052">
                  <c:v>42042.167434000003</c:v>
                </c:pt>
                <c:pt idx="14053">
                  <c:v>42042.168823</c:v>
                </c:pt>
                <c:pt idx="14054">
                  <c:v>42042.170211999997</c:v>
                </c:pt>
                <c:pt idx="14055">
                  <c:v>42042.171601000002</c:v>
                </c:pt>
                <c:pt idx="14056">
                  <c:v>42042.172989999999</c:v>
                </c:pt>
                <c:pt idx="14057">
                  <c:v>42042.174378999996</c:v>
                </c:pt>
                <c:pt idx="14058">
                  <c:v>42042.175768000001</c:v>
                </c:pt>
                <c:pt idx="14059">
                  <c:v>42042.177156999998</c:v>
                </c:pt>
                <c:pt idx="14060">
                  <c:v>42042.178546000003</c:v>
                </c:pt>
                <c:pt idx="14061">
                  <c:v>42042.179935</c:v>
                </c:pt>
                <c:pt idx="14062">
                  <c:v>42042.181323999997</c:v>
                </c:pt>
                <c:pt idx="14063">
                  <c:v>42042.182712000002</c:v>
                </c:pt>
                <c:pt idx="14064">
                  <c:v>42042.184100999999</c:v>
                </c:pt>
                <c:pt idx="14065">
                  <c:v>42042.185490000003</c:v>
                </c:pt>
                <c:pt idx="14066">
                  <c:v>42042.186879000001</c:v>
                </c:pt>
                <c:pt idx="14067">
                  <c:v>42042.188267999998</c:v>
                </c:pt>
                <c:pt idx="14068">
                  <c:v>42042.189657000003</c:v>
                </c:pt>
                <c:pt idx="14069">
                  <c:v>42042.191046</c:v>
                </c:pt>
                <c:pt idx="14070">
                  <c:v>42042.192434999997</c:v>
                </c:pt>
                <c:pt idx="14071">
                  <c:v>42042.193824000002</c:v>
                </c:pt>
                <c:pt idx="14072">
                  <c:v>42042.195212999999</c:v>
                </c:pt>
                <c:pt idx="14073">
                  <c:v>42042.196602000004</c:v>
                </c:pt>
                <c:pt idx="14074">
                  <c:v>42042.197991000001</c:v>
                </c:pt>
                <c:pt idx="14075">
                  <c:v>42042.199379999998</c:v>
                </c:pt>
                <c:pt idx="14076">
                  <c:v>42042.200769000003</c:v>
                </c:pt>
                <c:pt idx="14077">
                  <c:v>42042.202158</c:v>
                </c:pt>
                <c:pt idx="14078">
                  <c:v>42042.203546999997</c:v>
                </c:pt>
                <c:pt idx="14079">
                  <c:v>42042.204936000002</c:v>
                </c:pt>
                <c:pt idx="14080">
                  <c:v>42042.206324999999</c:v>
                </c:pt>
                <c:pt idx="14081">
                  <c:v>42042.207713999996</c:v>
                </c:pt>
                <c:pt idx="14082">
                  <c:v>42042.209103000001</c:v>
                </c:pt>
                <c:pt idx="14083">
                  <c:v>42042.210490999998</c:v>
                </c:pt>
                <c:pt idx="14084">
                  <c:v>42042.211880000003</c:v>
                </c:pt>
                <c:pt idx="14085">
                  <c:v>42042.213269</c:v>
                </c:pt>
                <c:pt idx="14086">
                  <c:v>42042.214657999997</c:v>
                </c:pt>
                <c:pt idx="14087">
                  <c:v>42042.216047000002</c:v>
                </c:pt>
                <c:pt idx="14088">
                  <c:v>42042.217435999999</c:v>
                </c:pt>
                <c:pt idx="14089">
                  <c:v>42042.218825000004</c:v>
                </c:pt>
                <c:pt idx="14090">
                  <c:v>42042.220214000001</c:v>
                </c:pt>
                <c:pt idx="14091">
                  <c:v>42042.221602999998</c:v>
                </c:pt>
                <c:pt idx="14092">
                  <c:v>42042.222992000003</c:v>
                </c:pt>
                <c:pt idx="14093">
                  <c:v>42042.224381</c:v>
                </c:pt>
                <c:pt idx="14094">
                  <c:v>42042.225769999997</c:v>
                </c:pt>
                <c:pt idx="14095">
                  <c:v>42042.227159000002</c:v>
                </c:pt>
                <c:pt idx="14096">
                  <c:v>42042.228547999999</c:v>
                </c:pt>
                <c:pt idx="14097">
                  <c:v>42042.229936999996</c:v>
                </c:pt>
                <c:pt idx="14098">
                  <c:v>42042.231326000001</c:v>
                </c:pt>
                <c:pt idx="14099">
                  <c:v>42042.232714999998</c:v>
                </c:pt>
                <c:pt idx="14100">
                  <c:v>42042.234104000003</c:v>
                </c:pt>
                <c:pt idx="14101">
                  <c:v>42042.235493</c:v>
                </c:pt>
                <c:pt idx="14102">
                  <c:v>42042.236880999997</c:v>
                </c:pt>
                <c:pt idx="14103">
                  <c:v>42042.238270000002</c:v>
                </c:pt>
                <c:pt idx="14104">
                  <c:v>42042.239658999999</c:v>
                </c:pt>
                <c:pt idx="14105">
                  <c:v>42042.241048000004</c:v>
                </c:pt>
                <c:pt idx="14106">
                  <c:v>42042.242437000001</c:v>
                </c:pt>
                <c:pt idx="14107">
                  <c:v>42042.243825999998</c:v>
                </c:pt>
                <c:pt idx="14108">
                  <c:v>42042.245215000003</c:v>
                </c:pt>
                <c:pt idx="14109">
                  <c:v>42042.246604</c:v>
                </c:pt>
                <c:pt idx="14110">
                  <c:v>42042.247992999997</c:v>
                </c:pt>
                <c:pt idx="14111">
                  <c:v>42042.249382000002</c:v>
                </c:pt>
                <c:pt idx="14112">
                  <c:v>42042.250770999999</c:v>
                </c:pt>
                <c:pt idx="14113">
                  <c:v>42042.252159999996</c:v>
                </c:pt>
                <c:pt idx="14114">
                  <c:v>42042.253549000001</c:v>
                </c:pt>
                <c:pt idx="14115">
                  <c:v>42042.254937999998</c:v>
                </c:pt>
                <c:pt idx="14116">
                  <c:v>42042.256327000003</c:v>
                </c:pt>
                <c:pt idx="14117">
                  <c:v>42042.257716</c:v>
                </c:pt>
                <c:pt idx="14118">
                  <c:v>42042.259104999997</c:v>
                </c:pt>
                <c:pt idx="14119">
                  <c:v>42042.260494000002</c:v>
                </c:pt>
                <c:pt idx="14120">
                  <c:v>42042.261882999999</c:v>
                </c:pt>
                <c:pt idx="14121">
                  <c:v>42042.263271000003</c:v>
                </c:pt>
                <c:pt idx="14122">
                  <c:v>42042.264660000001</c:v>
                </c:pt>
                <c:pt idx="14123">
                  <c:v>42042.266048999998</c:v>
                </c:pt>
                <c:pt idx="14124">
                  <c:v>42042.267438000003</c:v>
                </c:pt>
                <c:pt idx="14125">
                  <c:v>42042.268827</c:v>
                </c:pt>
                <c:pt idx="14126">
                  <c:v>42042.270215999997</c:v>
                </c:pt>
                <c:pt idx="14127">
                  <c:v>42042.271605000002</c:v>
                </c:pt>
                <c:pt idx="14128">
                  <c:v>42042.272993999999</c:v>
                </c:pt>
                <c:pt idx="14129">
                  <c:v>42042.274383000004</c:v>
                </c:pt>
                <c:pt idx="14130">
                  <c:v>42042.275772000001</c:v>
                </c:pt>
                <c:pt idx="14131">
                  <c:v>42042.277160999998</c:v>
                </c:pt>
                <c:pt idx="14132">
                  <c:v>42042.278550000003</c:v>
                </c:pt>
                <c:pt idx="14133">
                  <c:v>42042.279939</c:v>
                </c:pt>
                <c:pt idx="14134">
                  <c:v>42042.281327999997</c:v>
                </c:pt>
                <c:pt idx="14135">
                  <c:v>42042.282717000002</c:v>
                </c:pt>
                <c:pt idx="14136">
                  <c:v>42042.284105999999</c:v>
                </c:pt>
                <c:pt idx="14137">
                  <c:v>42042.285494999996</c:v>
                </c:pt>
                <c:pt idx="14138">
                  <c:v>42042.286884000001</c:v>
                </c:pt>
                <c:pt idx="14139">
                  <c:v>42042.288272999998</c:v>
                </c:pt>
                <c:pt idx="14140">
                  <c:v>42042.289662000003</c:v>
                </c:pt>
                <c:pt idx="14141">
                  <c:v>42042.29105</c:v>
                </c:pt>
                <c:pt idx="14142">
                  <c:v>42042.292438999997</c:v>
                </c:pt>
                <c:pt idx="14143">
                  <c:v>42042.293828000002</c:v>
                </c:pt>
                <c:pt idx="14144">
                  <c:v>42042.295216999999</c:v>
                </c:pt>
                <c:pt idx="14145">
                  <c:v>42042.296606000004</c:v>
                </c:pt>
                <c:pt idx="14146">
                  <c:v>42042.297995000001</c:v>
                </c:pt>
                <c:pt idx="14147">
                  <c:v>42042.299383999998</c:v>
                </c:pt>
                <c:pt idx="14148">
                  <c:v>42042.300773000003</c:v>
                </c:pt>
                <c:pt idx="14149">
                  <c:v>42042.302162</c:v>
                </c:pt>
                <c:pt idx="14150">
                  <c:v>42042.303550999997</c:v>
                </c:pt>
                <c:pt idx="14151">
                  <c:v>42042.304940000002</c:v>
                </c:pt>
                <c:pt idx="14152">
                  <c:v>42042.306328999999</c:v>
                </c:pt>
                <c:pt idx="14153">
                  <c:v>42042.307717999996</c:v>
                </c:pt>
                <c:pt idx="14154">
                  <c:v>42042.309107000001</c:v>
                </c:pt>
                <c:pt idx="14155">
                  <c:v>42042.310495999998</c:v>
                </c:pt>
                <c:pt idx="14156">
                  <c:v>42042.311885000003</c:v>
                </c:pt>
                <c:pt idx="14157">
                  <c:v>42042.313274</c:v>
                </c:pt>
                <c:pt idx="14158">
                  <c:v>42042.314662999997</c:v>
                </c:pt>
                <c:pt idx="14159">
                  <c:v>42042.316052000002</c:v>
                </c:pt>
                <c:pt idx="14160">
                  <c:v>42042.317439999999</c:v>
                </c:pt>
                <c:pt idx="14161">
                  <c:v>42042.318829000003</c:v>
                </c:pt>
                <c:pt idx="14162">
                  <c:v>42042.320217</c:v>
                </c:pt>
                <c:pt idx="14163">
                  <c:v>42042.321605999998</c:v>
                </c:pt>
                <c:pt idx="14164">
                  <c:v>42042.322994000002</c:v>
                </c:pt>
                <c:pt idx="14165">
                  <c:v>42042.324382999999</c:v>
                </c:pt>
                <c:pt idx="14166">
                  <c:v>42042.325771999997</c:v>
                </c:pt>
                <c:pt idx="14167">
                  <c:v>42042.327161000001</c:v>
                </c:pt>
                <c:pt idx="14168">
                  <c:v>42042.328549999998</c:v>
                </c:pt>
                <c:pt idx="14169">
                  <c:v>42042.329938000003</c:v>
                </c:pt>
                <c:pt idx="14170">
                  <c:v>42042.331327</c:v>
                </c:pt>
                <c:pt idx="14171">
                  <c:v>42042.332715999997</c:v>
                </c:pt>
                <c:pt idx="14172">
                  <c:v>42042.334105000002</c:v>
                </c:pt>
                <c:pt idx="14173">
                  <c:v>42042.335493999999</c:v>
                </c:pt>
                <c:pt idx="14174">
                  <c:v>42042.336883000004</c:v>
                </c:pt>
                <c:pt idx="14175">
                  <c:v>42042.338272000001</c:v>
                </c:pt>
                <c:pt idx="14176">
                  <c:v>42042.339660999998</c:v>
                </c:pt>
                <c:pt idx="14177">
                  <c:v>42042.341050000003</c:v>
                </c:pt>
                <c:pt idx="14178">
                  <c:v>42042.342439</c:v>
                </c:pt>
                <c:pt idx="14179">
                  <c:v>42042.343827999997</c:v>
                </c:pt>
                <c:pt idx="14180">
                  <c:v>42042.345217000002</c:v>
                </c:pt>
                <c:pt idx="14181">
                  <c:v>42042.346605999999</c:v>
                </c:pt>
                <c:pt idx="14182">
                  <c:v>42042.347994999996</c:v>
                </c:pt>
                <c:pt idx="14183">
                  <c:v>42042.349384000001</c:v>
                </c:pt>
                <c:pt idx="14184">
                  <c:v>42042.350771999998</c:v>
                </c:pt>
                <c:pt idx="14185">
                  <c:v>42042.352161000003</c:v>
                </c:pt>
                <c:pt idx="14186">
                  <c:v>42042.35355</c:v>
                </c:pt>
                <c:pt idx="14187">
                  <c:v>42042.354938999997</c:v>
                </c:pt>
                <c:pt idx="14188">
                  <c:v>42042.356328000002</c:v>
                </c:pt>
                <c:pt idx="14189">
                  <c:v>42042.357716999999</c:v>
                </c:pt>
                <c:pt idx="14190">
                  <c:v>42042.359106000004</c:v>
                </c:pt>
                <c:pt idx="14191">
                  <c:v>42042.360495000001</c:v>
                </c:pt>
                <c:pt idx="14192">
                  <c:v>42042.361883999998</c:v>
                </c:pt>
                <c:pt idx="14193">
                  <c:v>42042.363273000003</c:v>
                </c:pt>
                <c:pt idx="14194">
                  <c:v>42042.364662</c:v>
                </c:pt>
                <c:pt idx="14195">
                  <c:v>42042.366050999997</c:v>
                </c:pt>
                <c:pt idx="14196">
                  <c:v>42042.367440000002</c:v>
                </c:pt>
                <c:pt idx="14197">
                  <c:v>42042.368828999999</c:v>
                </c:pt>
                <c:pt idx="14198">
                  <c:v>42042.370217999996</c:v>
                </c:pt>
                <c:pt idx="14199">
                  <c:v>42042.371607000001</c:v>
                </c:pt>
                <c:pt idx="14200">
                  <c:v>42042.372995999998</c:v>
                </c:pt>
                <c:pt idx="14201">
                  <c:v>42042.374385000003</c:v>
                </c:pt>
                <c:pt idx="14202">
                  <c:v>42042.375774</c:v>
                </c:pt>
                <c:pt idx="14203">
                  <c:v>42042.377161999997</c:v>
                </c:pt>
                <c:pt idx="14204">
                  <c:v>42042.378551000002</c:v>
                </c:pt>
                <c:pt idx="14205">
                  <c:v>42042.379939999999</c:v>
                </c:pt>
                <c:pt idx="14206">
                  <c:v>42042.381329000003</c:v>
                </c:pt>
                <c:pt idx="14207">
                  <c:v>42042.382718000001</c:v>
                </c:pt>
                <c:pt idx="14208">
                  <c:v>42042.384106999998</c:v>
                </c:pt>
                <c:pt idx="14209">
                  <c:v>42042.385496000003</c:v>
                </c:pt>
                <c:pt idx="14210">
                  <c:v>42042.386885</c:v>
                </c:pt>
                <c:pt idx="14211">
                  <c:v>42042.388273999997</c:v>
                </c:pt>
                <c:pt idx="14212">
                  <c:v>42042.389663000002</c:v>
                </c:pt>
                <c:pt idx="14213">
                  <c:v>42042.391051999999</c:v>
                </c:pt>
                <c:pt idx="14214">
                  <c:v>42042.392441000004</c:v>
                </c:pt>
                <c:pt idx="14215">
                  <c:v>42042.393830000001</c:v>
                </c:pt>
                <c:pt idx="14216">
                  <c:v>42042.395218999998</c:v>
                </c:pt>
                <c:pt idx="14217">
                  <c:v>42042.396608000003</c:v>
                </c:pt>
                <c:pt idx="14218">
                  <c:v>42042.397997</c:v>
                </c:pt>
                <c:pt idx="14219">
                  <c:v>42042.399385999997</c:v>
                </c:pt>
                <c:pt idx="14220">
                  <c:v>42042.400775000002</c:v>
                </c:pt>
                <c:pt idx="14221">
                  <c:v>42042.402163999999</c:v>
                </c:pt>
                <c:pt idx="14222">
                  <c:v>42042.403552999996</c:v>
                </c:pt>
                <c:pt idx="14223">
                  <c:v>42042.404941000001</c:v>
                </c:pt>
                <c:pt idx="14224">
                  <c:v>42042.406329999998</c:v>
                </c:pt>
                <c:pt idx="14225">
                  <c:v>42042.407719000003</c:v>
                </c:pt>
                <c:pt idx="14226">
                  <c:v>42042.409108</c:v>
                </c:pt>
                <c:pt idx="14227">
                  <c:v>42042.410496999997</c:v>
                </c:pt>
                <c:pt idx="14228">
                  <c:v>42042.411886000002</c:v>
                </c:pt>
                <c:pt idx="14229">
                  <c:v>42042.413274999999</c:v>
                </c:pt>
                <c:pt idx="14230">
                  <c:v>42042.414664000004</c:v>
                </c:pt>
                <c:pt idx="14231">
                  <c:v>42042.416053000001</c:v>
                </c:pt>
                <c:pt idx="14232">
                  <c:v>42042.417441999998</c:v>
                </c:pt>
                <c:pt idx="14233">
                  <c:v>42042.418831000003</c:v>
                </c:pt>
                <c:pt idx="14234">
                  <c:v>42042.42022</c:v>
                </c:pt>
                <c:pt idx="14235">
                  <c:v>42042.421608999997</c:v>
                </c:pt>
                <c:pt idx="14236">
                  <c:v>42042.422998000002</c:v>
                </c:pt>
                <c:pt idx="14237">
                  <c:v>42042.424386999999</c:v>
                </c:pt>
                <c:pt idx="14238">
                  <c:v>42042.425775999996</c:v>
                </c:pt>
                <c:pt idx="14239">
                  <c:v>42042.427165000001</c:v>
                </c:pt>
                <c:pt idx="14240">
                  <c:v>42042.428553999998</c:v>
                </c:pt>
                <c:pt idx="14241">
                  <c:v>42042.429943000003</c:v>
                </c:pt>
                <c:pt idx="14242">
                  <c:v>42042.431331</c:v>
                </c:pt>
                <c:pt idx="14243">
                  <c:v>42042.432719999997</c:v>
                </c:pt>
                <c:pt idx="14244">
                  <c:v>42042.434109000002</c:v>
                </c:pt>
                <c:pt idx="14245">
                  <c:v>42042.435497999999</c:v>
                </c:pt>
                <c:pt idx="14246">
                  <c:v>42042.436887000003</c:v>
                </c:pt>
                <c:pt idx="14247">
                  <c:v>42042.438276000001</c:v>
                </c:pt>
                <c:pt idx="14248">
                  <c:v>42042.439664999998</c:v>
                </c:pt>
                <c:pt idx="14249">
                  <c:v>42042.441054000003</c:v>
                </c:pt>
                <c:pt idx="14250">
                  <c:v>42042.442443</c:v>
                </c:pt>
                <c:pt idx="14251">
                  <c:v>42042.443831999997</c:v>
                </c:pt>
                <c:pt idx="14252">
                  <c:v>42042.445221000002</c:v>
                </c:pt>
                <c:pt idx="14253">
                  <c:v>42042.446609999999</c:v>
                </c:pt>
                <c:pt idx="14254">
                  <c:v>42042.447999000004</c:v>
                </c:pt>
                <c:pt idx="14255">
                  <c:v>42042.449388000001</c:v>
                </c:pt>
                <c:pt idx="14256">
                  <c:v>42042.450776999998</c:v>
                </c:pt>
                <c:pt idx="14257">
                  <c:v>42042.452166000003</c:v>
                </c:pt>
                <c:pt idx="14258">
                  <c:v>42042.453555</c:v>
                </c:pt>
                <c:pt idx="14259">
                  <c:v>42042.454943999997</c:v>
                </c:pt>
                <c:pt idx="14260">
                  <c:v>42042.456333000002</c:v>
                </c:pt>
                <c:pt idx="14261">
                  <c:v>42042.457720999999</c:v>
                </c:pt>
                <c:pt idx="14262">
                  <c:v>42042.459110000003</c:v>
                </c:pt>
                <c:pt idx="14263">
                  <c:v>42042.460499000001</c:v>
                </c:pt>
                <c:pt idx="14264">
                  <c:v>42042.461887999998</c:v>
                </c:pt>
                <c:pt idx="14265">
                  <c:v>42042.463277000003</c:v>
                </c:pt>
                <c:pt idx="14266">
                  <c:v>42042.464666</c:v>
                </c:pt>
                <c:pt idx="14267">
                  <c:v>42042.466054999997</c:v>
                </c:pt>
                <c:pt idx="14268">
                  <c:v>42042.467444000002</c:v>
                </c:pt>
                <c:pt idx="14269">
                  <c:v>42042.468832999999</c:v>
                </c:pt>
                <c:pt idx="14270">
                  <c:v>42042.470222000004</c:v>
                </c:pt>
                <c:pt idx="14271">
                  <c:v>42042.471611000001</c:v>
                </c:pt>
                <c:pt idx="14272">
                  <c:v>42042.472999999998</c:v>
                </c:pt>
                <c:pt idx="14273">
                  <c:v>42042.474389000003</c:v>
                </c:pt>
                <c:pt idx="14274">
                  <c:v>42042.475778</c:v>
                </c:pt>
                <c:pt idx="14275">
                  <c:v>42042.477166999997</c:v>
                </c:pt>
                <c:pt idx="14276">
                  <c:v>42042.478556000002</c:v>
                </c:pt>
                <c:pt idx="14277">
                  <c:v>42042.479944999999</c:v>
                </c:pt>
                <c:pt idx="14278">
                  <c:v>42042.481333999996</c:v>
                </c:pt>
                <c:pt idx="14279">
                  <c:v>42042.482723000001</c:v>
                </c:pt>
                <c:pt idx="14280">
                  <c:v>42042.484111999998</c:v>
                </c:pt>
                <c:pt idx="14281">
                  <c:v>42042.485500000003</c:v>
                </c:pt>
                <c:pt idx="14282">
                  <c:v>42042.486889</c:v>
                </c:pt>
                <c:pt idx="14283">
                  <c:v>42042.488277999997</c:v>
                </c:pt>
                <c:pt idx="14284">
                  <c:v>42042.489667000002</c:v>
                </c:pt>
                <c:pt idx="14285">
                  <c:v>42042.491055999999</c:v>
                </c:pt>
                <c:pt idx="14286">
                  <c:v>42042.492445000003</c:v>
                </c:pt>
                <c:pt idx="14287">
                  <c:v>42042.493834000001</c:v>
                </c:pt>
                <c:pt idx="14288">
                  <c:v>42042.495222999998</c:v>
                </c:pt>
                <c:pt idx="14289">
                  <c:v>42042.496612000003</c:v>
                </c:pt>
                <c:pt idx="14290">
                  <c:v>42042.498001</c:v>
                </c:pt>
                <c:pt idx="14291">
                  <c:v>42042.499389999997</c:v>
                </c:pt>
                <c:pt idx="14292">
                  <c:v>42042.500779000002</c:v>
                </c:pt>
                <c:pt idx="14293">
                  <c:v>42042.502167999999</c:v>
                </c:pt>
                <c:pt idx="14294">
                  <c:v>42042.503557000004</c:v>
                </c:pt>
                <c:pt idx="14295">
                  <c:v>42042.504946000001</c:v>
                </c:pt>
                <c:pt idx="14296">
                  <c:v>42042.506334999998</c:v>
                </c:pt>
                <c:pt idx="14297">
                  <c:v>42042.507723000002</c:v>
                </c:pt>
                <c:pt idx="14298">
                  <c:v>42042.509112</c:v>
                </c:pt>
                <c:pt idx="14299">
                  <c:v>42042.510499999997</c:v>
                </c:pt>
                <c:pt idx="14300">
                  <c:v>42042.511889000001</c:v>
                </c:pt>
                <c:pt idx="14301">
                  <c:v>42042.513277999999</c:v>
                </c:pt>
                <c:pt idx="14302">
                  <c:v>42042.514666000003</c:v>
                </c:pt>
                <c:pt idx="14303">
                  <c:v>42042.516055</c:v>
                </c:pt>
                <c:pt idx="14304">
                  <c:v>42042.517443999997</c:v>
                </c:pt>
                <c:pt idx="14305">
                  <c:v>42042.518833000002</c:v>
                </c:pt>
                <c:pt idx="14306">
                  <c:v>42042.520221999999</c:v>
                </c:pt>
                <c:pt idx="14307">
                  <c:v>42042.521610999996</c:v>
                </c:pt>
                <c:pt idx="14308">
                  <c:v>42042.523000000001</c:v>
                </c:pt>
                <c:pt idx="14309">
                  <c:v>42042.524388999998</c:v>
                </c:pt>
                <c:pt idx="14310">
                  <c:v>42042.525778000003</c:v>
                </c:pt>
                <c:pt idx="14311">
                  <c:v>42042.527166</c:v>
                </c:pt>
                <c:pt idx="14312">
                  <c:v>42042.528554999997</c:v>
                </c:pt>
                <c:pt idx="14313">
                  <c:v>42042.529944000002</c:v>
                </c:pt>
                <c:pt idx="14314">
                  <c:v>42042.531332999999</c:v>
                </c:pt>
                <c:pt idx="14315">
                  <c:v>42042.532722000004</c:v>
                </c:pt>
                <c:pt idx="14316">
                  <c:v>42042.534111000001</c:v>
                </c:pt>
                <c:pt idx="14317">
                  <c:v>42042.535499999998</c:v>
                </c:pt>
                <c:pt idx="14318">
                  <c:v>42042.536889000003</c:v>
                </c:pt>
                <c:pt idx="14319">
                  <c:v>42042.538278</c:v>
                </c:pt>
                <c:pt idx="14320">
                  <c:v>42042.539666999997</c:v>
                </c:pt>
                <c:pt idx="14321">
                  <c:v>42042.541056000002</c:v>
                </c:pt>
                <c:pt idx="14322">
                  <c:v>42042.542444999999</c:v>
                </c:pt>
                <c:pt idx="14323">
                  <c:v>42042.543833999996</c:v>
                </c:pt>
                <c:pt idx="14324">
                  <c:v>42042.545223000001</c:v>
                </c:pt>
                <c:pt idx="14325">
                  <c:v>42042.546611999998</c:v>
                </c:pt>
                <c:pt idx="14326">
                  <c:v>42042.548001000003</c:v>
                </c:pt>
                <c:pt idx="14327">
                  <c:v>42042.54939</c:v>
                </c:pt>
                <c:pt idx="14328">
                  <c:v>42042.550778999997</c:v>
                </c:pt>
                <c:pt idx="14329">
                  <c:v>42042.552168000002</c:v>
                </c:pt>
                <c:pt idx="14330">
                  <c:v>42042.553555999999</c:v>
                </c:pt>
                <c:pt idx="14331">
                  <c:v>42042.554945000003</c:v>
                </c:pt>
                <c:pt idx="14332">
                  <c:v>42042.556334000001</c:v>
                </c:pt>
                <c:pt idx="14333">
                  <c:v>42042.557722999998</c:v>
                </c:pt>
                <c:pt idx="14334">
                  <c:v>42042.559112000003</c:v>
                </c:pt>
                <c:pt idx="14335">
                  <c:v>42042.560501</c:v>
                </c:pt>
                <c:pt idx="14336">
                  <c:v>42042.561889999997</c:v>
                </c:pt>
                <c:pt idx="14337">
                  <c:v>42042.563279000002</c:v>
                </c:pt>
                <c:pt idx="14338">
                  <c:v>42042.564667999999</c:v>
                </c:pt>
                <c:pt idx="14339">
                  <c:v>42042.566057000004</c:v>
                </c:pt>
                <c:pt idx="14340">
                  <c:v>42042.567446000001</c:v>
                </c:pt>
                <c:pt idx="14341">
                  <c:v>42042.568834999998</c:v>
                </c:pt>
                <c:pt idx="14342">
                  <c:v>42042.570224000003</c:v>
                </c:pt>
                <c:pt idx="14343">
                  <c:v>42042.571613</c:v>
                </c:pt>
                <c:pt idx="14344">
                  <c:v>42042.573001999997</c:v>
                </c:pt>
                <c:pt idx="14345">
                  <c:v>42042.574391000002</c:v>
                </c:pt>
                <c:pt idx="14346">
                  <c:v>42042.575779999999</c:v>
                </c:pt>
                <c:pt idx="14347">
                  <c:v>42042.577168999997</c:v>
                </c:pt>
                <c:pt idx="14348">
                  <c:v>42042.578558000001</c:v>
                </c:pt>
                <c:pt idx="14349">
                  <c:v>42042.579946999998</c:v>
                </c:pt>
                <c:pt idx="14350">
                  <c:v>42042.581335000003</c:v>
                </c:pt>
                <c:pt idx="14351">
                  <c:v>42042.582724</c:v>
                </c:pt>
                <c:pt idx="14352">
                  <c:v>42042.584112999997</c:v>
                </c:pt>
                <c:pt idx="14353">
                  <c:v>42042.585502000002</c:v>
                </c:pt>
                <c:pt idx="14354">
                  <c:v>42042.586890999999</c:v>
                </c:pt>
                <c:pt idx="14355">
                  <c:v>42042.588280000004</c:v>
                </c:pt>
                <c:pt idx="14356">
                  <c:v>42042.589669000001</c:v>
                </c:pt>
                <c:pt idx="14357">
                  <c:v>42042.591057999998</c:v>
                </c:pt>
                <c:pt idx="14358">
                  <c:v>42042.592447000003</c:v>
                </c:pt>
                <c:pt idx="14359">
                  <c:v>42042.593836</c:v>
                </c:pt>
                <c:pt idx="14360">
                  <c:v>42042.595224999997</c:v>
                </c:pt>
                <c:pt idx="14361">
                  <c:v>42042.596614000002</c:v>
                </c:pt>
                <c:pt idx="14362">
                  <c:v>42042.598002999999</c:v>
                </c:pt>
                <c:pt idx="14363">
                  <c:v>42042.599391999996</c:v>
                </c:pt>
                <c:pt idx="14364">
                  <c:v>42042.600781000001</c:v>
                </c:pt>
                <c:pt idx="14365">
                  <c:v>42042.602169999998</c:v>
                </c:pt>
                <c:pt idx="14366">
                  <c:v>42042.603559000003</c:v>
                </c:pt>
                <c:pt idx="14367">
                  <c:v>42042.604948</c:v>
                </c:pt>
                <c:pt idx="14368">
                  <c:v>42042.606336999997</c:v>
                </c:pt>
                <c:pt idx="14369">
                  <c:v>42042.607725000002</c:v>
                </c:pt>
                <c:pt idx="14370">
                  <c:v>42042.609113999999</c:v>
                </c:pt>
                <c:pt idx="14371">
                  <c:v>42042.610503000004</c:v>
                </c:pt>
                <c:pt idx="14372">
                  <c:v>42042.611892000001</c:v>
                </c:pt>
                <c:pt idx="14373">
                  <c:v>42042.613280999998</c:v>
                </c:pt>
                <c:pt idx="14374">
                  <c:v>42042.614670000003</c:v>
                </c:pt>
                <c:pt idx="14375">
                  <c:v>42042.616059</c:v>
                </c:pt>
                <c:pt idx="14376">
                  <c:v>42042.617447999997</c:v>
                </c:pt>
                <c:pt idx="14377">
                  <c:v>42042.618837000002</c:v>
                </c:pt>
                <c:pt idx="14378">
                  <c:v>42042.620225999999</c:v>
                </c:pt>
                <c:pt idx="14379">
                  <c:v>42042.621614999996</c:v>
                </c:pt>
                <c:pt idx="14380">
                  <c:v>42042.623004000001</c:v>
                </c:pt>
                <c:pt idx="14381">
                  <c:v>42042.624392999998</c:v>
                </c:pt>
                <c:pt idx="14382">
                  <c:v>42042.625782000003</c:v>
                </c:pt>
                <c:pt idx="14383">
                  <c:v>42042.627171</c:v>
                </c:pt>
                <c:pt idx="14384">
                  <c:v>42042.628559999997</c:v>
                </c:pt>
                <c:pt idx="14385">
                  <c:v>42042.629949000002</c:v>
                </c:pt>
                <c:pt idx="14386">
                  <c:v>42042.631337999999</c:v>
                </c:pt>
                <c:pt idx="14387">
                  <c:v>42042.632726999997</c:v>
                </c:pt>
                <c:pt idx="14388">
                  <c:v>42042.634115000001</c:v>
                </c:pt>
                <c:pt idx="14389">
                  <c:v>42042.635503999998</c:v>
                </c:pt>
                <c:pt idx="14390">
                  <c:v>42042.636893000003</c:v>
                </c:pt>
                <c:pt idx="14391">
                  <c:v>42042.638282</c:v>
                </c:pt>
                <c:pt idx="14392">
                  <c:v>42042.639670999997</c:v>
                </c:pt>
                <c:pt idx="14393">
                  <c:v>42042.641060000002</c:v>
                </c:pt>
                <c:pt idx="14394">
                  <c:v>42042.642448999999</c:v>
                </c:pt>
                <c:pt idx="14395">
                  <c:v>42042.643838000004</c:v>
                </c:pt>
                <c:pt idx="14396">
                  <c:v>42042.645227000001</c:v>
                </c:pt>
                <c:pt idx="14397">
                  <c:v>42042.646615999998</c:v>
                </c:pt>
                <c:pt idx="14398">
                  <c:v>42042.648005000003</c:v>
                </c:pt>
                <c:pt idx="14399">
                  <c:v>42042.649394</c:v>
                </c:pt>
                <c:pt idx="14400">
                  <c:v>42042.650782999997</c:v>
                </c:pt>
                <c:pt idx="14401">
                  <c:v>42042.652172000002</c:v>
                </c:pt>
                <c:pt idx="14402">
                  <c:v>42042.653560999999</c:v>
                </c:pt>
                <c:pt idx="14403">
                  <c:v>42042.654949999996</c:v>
                </c:pt>
                <c:pt idx="14404">
                  <c:v>42042.656339000001</c:v>
                </c:pt>
                <c:pt idx="14405">
                  <c:v>42042.657727999998</c:v>
                </c:pt>
                <c:pt idx="14406">
                  <c:v>42042.659117000003</c:v>
                </c:pt>
                <c:pt idx="14407">
                  <c:v>42042.660506</c:v>
                </c:pt>
                <c:pt idx="14408">
                  <c:v>42042.661893999997</c:v>
                </c:pt>
                <c:pt idx="14409">
                  <c:v>42042.663283000002</c:v>
                </c:pt>
                <c:pt idx="14410">
                  <c:v>42042.664671999999</c:v>
                </c:pt>
                <c:pt idx="14411">
                  <c:v>42042.666061000004</c:v>
                </c:pt>
                <c:pt idx="14412">
                  <c:v>42042.667450000001</c:v>
                </c:pt>
                <c:pt idx="14413">
                  <c:v>42042.668838999998</c:v>
                </c:pt>
                <c:pt idx="14414">
                  <c:v>42042.670228000003</c:v>
                </c:pt>
                <c:pt idx="14415">
                  <c:v>42042.671617</c:v>
                </c:pt>
                <c:pt idx="14416">
                  <c:v>42042.673005999997</c:v>
                </c:pt>
                <c:pt idx="14417">
                  <c:v>42042.674395000002</c:v>
                </c:pt>
                <c:pt idx="14418">
                  <c:v>42042.675783999999</c:v>
                </c:pt>
                <c:pt idx="14419">
                  <c:v>42042.677172999996</c:v>
                </c:pt>
                <c:pt idx="14420">
                  <c:v>42042.678562000001</c:v>
                </c:pt>
                <c:pt idx="14421">
                  <c:v>42042.679950999998</c:v>
                </c:pt>
                <c:pt idx="14422">
                  <c:v>42042.681340000003</c:v>
                </c:pt>
                <c:pt idx="14423">
                  <c:v>42042.682729</c:v>
                </c:pt>
                <c:pt idx="14424">
                  <c:v>42042.684117999997</c:v>
                </c:pt>
                <c:pt idx="14425">
                  <c:v>42042.685507000002</c:v>
                </c:pt>
                <c:pt idx="14426">
                  <c:v>42042.686895999999</c:v>
                </c:pt>
                <c:pt idx="14427">
                  <c:v>42042.688284000003</c:v>
                </c:pt>
                <c:pt idx="14428">
                  <c:v>42042.689673000001</c:v>
                </c:pt>
                <c:pt idx="14429">
                  <c:v>42042.691061999998</c:v>
                </c:pt>
                <c:pt idx="14430">
                  <c:v>42042.692451000003</c:v>
                </c:pt>
                <c:pt idx="14431">
                  <c:v>42042.69384</c:v>
                </c:pt>
                <c:pt idx="14432">
                  <c:v>42042.695228999997</c:v>
                </c:pt>
                <c:pt idx="14433">
                  <c:v>42042.696618000002</c:v>
                </c:pt>
                <c:pt idx="14434">
                  <c:v>42042.698006999999</c:v>
                </c:pt>
                <c:pt idx="14435">
                  <c:v>42042.699395000003</c:v>
                </c:pt>
                <c:pt idx="14436">
                  <c:v>42042.700783</c:v>
                </c:pt>
                <c:pt idx="14437">
                  <c:v>42042.702171999998</c:v>
                </c:pt>
                <c:pt idx="14438">
                  <c:v>42042.703561000002</c:v>
                </c:pt>
                <c:pt idx="14439">
                  <c:v>42042.704948999999</c:v>
                </c:pt>
                <c:pt idx="14440">
                  <c:v>42042.706338000004</c:v>
                </c:pt>
                <c:pt idx="14441">
                  <c:v>42042.707727000001</c:v>
                </c:pt>
                <c:pt idx="14442">
                  <c:v>42042.709115999998</c:v>
                </c:pt>
                <c:pt idx="14443">
                  <c:v>42042.710505000003</c:v>
                </c:pt>
                <c:pt idx="14444">
                  <c:v>42042.711893</c:v>
                </c:pt>
                <c:pt idx="14445">
                  <c:v>42042.713281999997</c:v>
                </c:pt>
                <c:pt idx="14446">
                  <c:v>42042.714671000002</c:v>
                </c:pt>
                <c:pt idx="14447">
                  <c:v>42042.716059999999</c:v>
                </c:pt>
                <c:pt idx="14448">
                  <c:v>42042.717449000003</c:v>
                </c:pt>
                <c:pt idx="14449">
                  <c:v>42042.718838000001</c:v>
                </c:pt>
                <c:pt idx="14450">
                  <c:v>42042.720226999998</c:v>
                </c:pt>
                <c:pt idx="14451">
                  <c:v>42042.721616000003</c:v>
                </c:pt>
                <c:pt idx="14452">
                  <c:v>42042.723005</c:v>
                </c:pt>
                <c:pt idx="14453">
                  <c:v>42042.724393999997</c:v>
                </c:pt>
                <c:pt idx="14454">
                  <c:v>42042.725783000002</c:v>
                </c:pt>
                <c:pt idx="14455">
                  <c:v>42042.727171999999</c:v>
                </c:pt>
                <c:pt idx="14456">
                  <c:v>42042.728561000004</c:v>
                </c:pt>
                <c:pt idx="14457">
                  <c:v>42042.729950000001</c:v>
                </c:pt>
                <c:pt idx="14458">
                  <c:v>42042.731338999998</c:v>
                </c:pt>
                <c:pt idx="14459">
                  <c:v>42042.732728000003</c:v>
                </c:pt>
                <c:pt idx="14460">
                  <c:v>42042.734117</c:v>
                </c:pt>
                <c:pt idx="14461">
                  <c:v>42042.735505999997</c:v>
                </c:pt>
                <c:pt idx="14462">
                  <c:v>42042.736895000002</c:v>
                </c:pt>
                <c:pt idx="14463">
                  <c:v>42042.738283999999</c:v>
                </c:pt>
                <c:pt idx="14464">
                  <c:v>42042.739672000003</c:v>
                </c:pt>
                <c:pt idx="14465">
                  <c:v>42042.741061000001</c:v>
                </c:pt>
                <c:pt idx="14466">
                  <c:v>42042.742449999998</c:v>
                </c:pt>
                <c:pt idx="14467">
                  <c:v>42042.743839000002</c:v>
                </c:pt>
                <c:pt idx="14468">
                  <c:v>42042.745228</c:v>
                </c:pt>
                <c:pt idx="14469">
                  <c:v>42042.746616999997</c:v>
                </c:pt>
                <c:pt idx="14470">
                  <c:v>42042.748006000002</c:v>
                </c:pt>
                <c:pt idx="14471">
                  <c:v>42042.749394999999</c:v>
                </c:pt>
                <c:pt idx="14472">
                  <c:v>42042.750784000003</c:v>
                </c:pt>
                <c:pt idx="14473">
                  <c:v>42042.752173000001</c:v>
                </c:pt>
                <c:pt idx="14474">
                  <c:v>42042.753561999998</c:v>
                </c:pt>
                <c:pt idx="14475">
                  <c:v>42042.754951000003</c:v>
                </c:pt>
                <c:pt idx="14476">
                  <c:v>42042.75634</c:v>
                </c:pt>
                <c:pt idx="14477">
                  <c:v>42042.757728999997</c:v>
                </c:pt>
                <c:pt idx="14478">
                  <c:v>42042.759118000002</c:v>
                </c:pt>
                <c:pt idx="14479">
                  <c:v>42042.760506999999</c:v>
                </c:pt>
                <c:pt idx="14480">
                  <c:v>42042.761896000004</c:v>
                </c:pt>
                <c:pt idx="14481">
                  <c:v>42042.763285000001</c:v>
                </c:pt>
                <c:pt idx="14482">
                  <c:v>42042.764673999998</c:v>
                </c:pt>
                <c:pt idx="14483">
                  <c:v>42042.766062000002</c:v>
                </c:pt>
                <c:pt idx="14484">
                  <c:v>42042.767451</c:v>
                </c:pt>
                <c:pt idx="14485">
                  <c:v>42042.768839999997</c:v>
                </c:pt>
                <c:pt idx="14486">
                  <c:v>42042.770229000002</c:v>
                </c:pt>
                <c:pt idx="14487">
                  <c:v>42042.771617999999</c:v>
                </c:pt>
                <c:pt idx="14488">
                  <c:v>42042.773007000003</c:v>
                </c:pt>
                <c:pt idx="14489">
                  <c:v>42042.774396000001</c:v>
                </c:pt>
                <c:pt idx="14490">
                  <c:v>42042.775784999998</c:v>
                </c:pt>
                <c:pt idx="14491">
                  <c:v>42042.777174000003</c:v>
                </c:pt>
                <c:pt idx="14492">
                  <c:v>42042.778563</c:v>
                </c:pt>
                <c:pt idx="14493">
                  <c:v>42042.779951999997</c:v>
                </c:pt>
                <c:pt idx="14494">
                  <c:v>42042.781341000002</c:v>
                </c:pt>
                <c:pt idx="14495">
                  <c:v>42042.782729999999</c:v>
                </c:pt>
                <c:pt idx="14496">
                  <c:v>42042.784119000004</c:v>
                </c:pt>
                <c:pt idx="14497">
                  <c:v>42042.785508000001</c:v>
                </c:pt>
                <c:pt idx="14498">
                  <c:v>42042.786896999998</c:v>
                </c:pt>
                <c:pt idx="14499">
                  <c:v>42042.788286000003</c:v>
                </c:pt>
                <c:pt idx="14500">
                  <c:v>42042.789675</c:v>
                </c:pt>
                <c:pt idx="14501">
                  <c:v>42042.791063999997</c:v>
                </c:pt>
                <c:pt idx="14502">
                  <c:v>42042.792452000002</c:v>
                </c:pt>
                <c:pt idx="14503">
                  <c:v>42042.793840999999</c:v>
                </c:pt>
                <c:pt idx="14504">
                  <c:v>42042.795230000003</c:v>
                </c:pt>
                <c:pt idx="14505">
                  <c:v>42042.796619000001</c:v>
                </c:pt>
                <c:pt idx="14506">
                  <c:v>42042.798007999998</c:v>
                </c:pt>
                <c:pt idx="14507">
                  <c:v>42042.799397000003</c:v>
                </c:pt>
                <c:pt idx="14508">
                  <c:v>42042.800786</c:v>
                </c:pt>
                <c:pt idx="14509">
                  <c:v>42042.802174999997</c:v>
                </c:pt>
                <c:pt idx="14510">
                  <c:v>42042.803564000002</c:v>
                </c:pt>
                <c:pt idx="14511">
                  <c:v>42042.804952999999</c:v>
                </c:pt>
                <c:pt idx="14512">
                  <c:v>42042.806342000003</c:v>
                </c:pt>
                <c:pt idx="14513">
                  <c:v>42042.807731000001</c:v>
                </c:pt>
                <c:pt idx="14514">
                  <c:v>42042.809119999998</c:v>
                </c:pt>
                <c:pt idx="14515">
                  <c:v>42042.810509000003</c:v>
                </c:pt>
                <c:pt idx="14516">
                  <c:v>42042.811898</c:v>
                </c:pt>
                <c:pt idx="14517">
                  <c:v>42042.813286999997</c:v>
                </c:pt>
                <c:pt idx="14518">
                  <c:v>42042.814676000002</c:v>
                </c:pt>
                <c:pt idx="14519">
                  <c:v>42042.816064999999</c:v>
                </c:pt>
                <c:pt idx="14520">
                  <c:v>42042.817454000004</c:v>
                </c:pt>
                <c:pt idx="14521">
                  <c:v>42042.818842000001</c:v>
                </c:pt>
                <c:pt idx="14522">
                  <c:v>42042.820230999998</c:v>
                </c:pt>
                <c:pt idx="14523">
                  <c:v>42042.821620000002</c:v>
                </c:pt>
                <c:pt idx="14524">
                  <c:v>42042.823009</c:v>
                </c:pt>
                <c:pt idx="14525">
                  <c:v>42042.824397999997</c:v>
                </c:pt>
                <c:pt idx="14526">
                  <c:v>42042.825787000002</c:v>
                </c:pt>
                <c:pt idx="14527">
                  <c:v>42042.827175999999</c:v>
                </c:pt>
                <c:pt idx="14528">
                  <c:v>42042.828565000003</c:v>
                </c:pt>
                <c:pt idx="14529">
                  <c:v>42042.829954000001</c:v>
                </c:pt>
                <c:pt idx="14530">
                  <c:v>42042.831342999998</c:v>
                </c:pt>
                <c:pt idx="14531">
                  <c:v>42042.832732000003</c:v>
                </c:pt>
                <c:pt idx="14532">
                  <c:v>42042.834121</c:v>
                </c:pt>
                <c:pt idx="14533">
                  <c:v>42042.835509999997</c:v>
                </c:pt>
                <c:pt idx="14534">
                  <c:v>42042.836899000002</c:v>
                </c:pt>
                <c:pt idx="14535">
                  <c:v>42042.838287999999</c:v>
                </c:pt>
                <c:pt idx="14536">
                  <c:v>42042.839677000004</c:v>
                </c:pt>
                <c:pt idx="14537">
                  <c:v>42042.841066000001</c:v>
                </c:pt>
                <c:pt idx="14538">
                  <c:v>42042.842454999998</c:v>
                </c:pt>
                <c:pt idx="14539">
                  <c:v>42042.843844000003</c:v>
                </c:pt>
                <c:pt idx="14540">
                  <c:v>42042.845233</c:v>
                </c:pt>
                <c:pt idx="14541">
                  <c:v>42042.846620999997</c:v>
                </c:pt>
                <c:pt idx="14542">
                  <c:v>42042.848010000002</c:v>
                </c:pt>
                <c:pt idx="14543">
                  <c:v>42042.849398999999</c:v>
                </c:pt>
                <c:pt idx="14544">
                  <c:v>42042.850788000003</c:v>
                </c:pt>
                <c:pt idx="14545">
                  <c:v>42042.852177000001</c:v>
                </c:pt>
                <c:pt idx="14546">
                  <c:v>42042.853565999998</c:v>
                </c:pt>
                <c:pt idx="14547">
                  <c:v>42042.854955000003</c:v>
                </c:pt>
                <c:pt idx="14548">
                  <c:v>42042.856344</c:v>
                </c:pt>
                <c:pt idx="14549">
                  <c:v>42042.857732999997</c:v>
                </c:pt>
                <c:pt idx="14550">
                  <c:v>42042.859122000002</c:v>
                </c:pt>
                <c:pt idx="14551">
                  <c:v>42042.860510999999</c:v>
                </c:pt>
                <c:pt idx="14552">
                  <c:v>42042.861900000004</c:v>
                </c:pt>
                <c:pt idx="14553">
                  <c:v>42042.863289000001</c:v>
                </c:pt>
                <c:pt idx="14554">
                  <c:v>42042.864677999998</c:v>
                </c:pt>
                <c:pt idx="14555">
                  <c:v>42042.866067000003</c:v>
                </c:pt>
                <c:pt idx="14556">
                  <c:v>42042.867456</c:v>
                </c:pt>
                <c:pt idx="14557">
                  <c:v>42042.868844999997</c:v>
                </c:pt>
                <c:pt idx="14558">
                  <c:v>42042.870234000002</c:v>
                </c:pt>
                <c:pt idx="14559">
                  <c:v>42042.871622999999</c:v>
                </c:pt>
                <c:pt idx="14560">
                  <c:v>42042.873011999996</c:v>
                </c:pt>
                <c:pt idx="14561">
                  <c:v>42042.874400000001</c:v>
                </c:pt>
                <c:pt idx="14562">
                  <c:v>42042.875788999998</c:v>
                </c:pt>
                <c:pt idx="14563">
                  <c:v>42042.877178000002</c:v>
                </c:pt>
                <c:pt idx="14564">
                  <c:v>42042.878567</c:v>
                </c:pt>
                <c:pt idx="14565">
                  <c:v>42042.879955999997</c:v>
                </c:pt>
                <c:pt idx="14566">
                  <c:v>42042.881345000002</c:v>
                </c:pt>
                <c:pt idx="14567">
                  <c:v>42042.882733999999</c:v>
                </c:pt>
                <c:pt idx="14568">
                  <c:v>42042.884123000003</c:v>
                </c:pt>
                <c:pt idx="14569">
                  <c:v>42042.885512000001</c:v>
                </c:pt>
                <c:pt idx="14570">
                  <c:v>42042.886900999998</c:v>
                </c:pt>
                <c:pt idx="14571">
                  <c:v>42042.888289000002</c:v>
                </c:pt>
                <c:pt idx="14572">
                  <c:v>42042.889678</c:v>
                </c:pt>
                <c:pt idx="14573">
                  <c:v>42042.891065999996</c:v>
                </c:pt>
                <c:pt idx="14574">
                  <c:v>42042.892455000001</c:v>
                </c:pt>
                <c:pt idx="14575">
                  <c:v>42042.893843999998</c:v>
                </c:pt>
                <c:pt idx="14576">
                  <c:v>42042.895232000003</c:v>
                </c:pt>
                <c:pt idx="14577">
                  <c:v>42042.896621</c:v>
                </c:pt>
                <c:pt idx="14578">
                  <c:v>42042.898009999997</c:v>
                </c:pt>
                <c:pt idx="14579">
                  <c:v>42042.899399000002</c:v>
                </c:pt>
                <c:pt idx="14580">
                  <c:v>42042.900787999999</c:v>
                </c:pt>
                <c:pt idx="14581">
                  <c:v>42042.902177000004</c:v>
                </c:pt>
                <c:pt idx="14582">
                  <c:v>42042.903566000001</c:v>
                </c:pt>
                <c:pt idx="14583">
                  <c:v>42042.904954999998</c:v>
                </c:pt>
                <c:pt idx="14584">
                  <c:v>42042.906344000003</c:v>
                </c:pt>
                <c:pt idx="14585">
                  <c:v>42042.907733</c:v>
                </c:pt>
                <c:pt idx="14586">
                  <c:v>42042.909121999997</c:v>
                </c:pt>
                <c:pt idx="14587">
                  <c:v>42042.910511000002</c:v>
                </c:pt>
                <c:pt idx="14588">
                  <c:v>42042.911899999999</c:v>
                </c:pt>
                <c:pt idx="14589">
                  <c:v>42042.913288999996</c:v>
                </c:pt>
                <c:pt idx="14590">
                  <c:v>42042.914678000001</c:v>
                </c:pt>
                <c:pt idx="14591">
                  <c:v>42042.916065999998</c:v>
                </c:pt>
                <c:pt idx="14592">
                  <c:v>42042.917455000003</c:v>
                </c:pt>
                <c:pt idx="14593">
                  <c:v>42042.918844</c:v>
                </c:pt>
                <c:pt idx="14594">
                  <c:v>42042.920232999997</c:v>
                </c:pt>
                <c:pt idx="14595">
                  <c:v>42042.921622000002</c:v>
                </c:pt>
                <c:pt idx="14596">
                  <c:v>42042.923010999999</c:v>
                </c:pt>
                <c:pt idx="14597">
                  <c:v>42042.924400000004</c:v>
                </c:pt>
                <c:pt idx="14598">
                  <c:v>42042.925789000001</c:v>
                </c:pt>
                <c:pt idx="14599">
                  <c:v>42042.927177999998</c:v>
                </c:pt>
                <c:pt idx="14600">
                  <c:v>42042.928567000003</c:v>
                </c:pt>
                <c:pt idx="14601">
                  <c:v>42042.929956</c:v>
                </c:pt>
                <c:pt idx="14602">
                  <c:v>42042.931344999997</c:v>
                </c:pt>
                <c:pt idx="14603">
                  <c:v>42042.932734000002</c:v>
                </c:pt>
                <c:pt idx="14604">
                  <c:v>42042.934122999999</c:v>
                </c:pt>
                <c:pt idx="14605">
                  <c:v>42042.935511999996</c:v>
                </c:pt>
                <c:pt idx="14606">
                  <c:v>42042.936901000001</c:v>
                </c:pt>
                <c:pt idx="14607">
                  <c:v>42042.938289999998</c:v>
                </c:pt>
                <c:pt idx="14608">
                  <c:v>42042.939679000003</c:v>
                </c:pt>
                <c:pt idx="14609">
                  <c:v>42042.941068</c:v>
                </c:pt>
                <c:pt idx="14610">
                  <c:v>42042.942455999997</c:v>
                </c:pt>
                <c:pt idx="14611">
                  <c:v>42042.943845000002</c:v>
                </c:pt>
                <c:pt idx="14612">
                  <c:v>42042.945233999999</c:v>
                </c:pt>
                <c:pt idx="14613">
                  <c:v>42042.946623000003</c:v>
                </c:pt>
                <c:pt idx="14614">
                  <c:v>42042.948012000001</c:v>
                </c:pt>
                <c:pt idx="14615">
                  <c:v>42042.949400999998</c:v>
                </c:pt>
                <c:pt idx="14616">
                  <c:v>42042.950790000003</c:v>
                </c:pt>
                <c:pt idx="14617">
                  <c:v>42042.952179</c:v>
                </c:pt>
                <c:pt idx="14618">
                  <c:v>42042.953567999997</c:v>
                </c:pt>
                <c:pt idx="14619">
                  <c:v>42042.954957000002</c:v>
                </c:pt>
                <c:pt idx="14620">
                  <c:v>42042.956345999999</c:v>
                </c:pt>
                <c:pt idx="14621">
                  <c:v>42042.957735000004</c:v>
                </c:pt>
                <c:pt idx="14622">
                  <c:v>42042.959124000001</c:v>
                </c:pt>
                <c:pt idx="14623">
                  <c:v>42042.960512999998</c:v>
                </c:pt>
                <c:pt idx="14624">
                  <c:v>42042.961902000003</c:v>
                </c:pt>
                <c:pt idx="14625">
                  <c:v>42042.963291</c:v>
                </c:pt>
                <c:pt idx="14626">
                  <c:v>42042.964679999997</c:v>
                </c:pt>
                <c:pt idx="14627">
                  <c:v>42042.966069000002</c:v>
                </c:pt>
                <c:pt idx="14628">
                  <c:v>42042.967457999999</c:v>
                </c:pt>
                <c:pt idx="14629">
                  <c:v>42042.968846999996</c:v>
                </c:pt>
                <c:pt idx="14630">
                  <c:v>42042.970235000001</c:v>
                </c:pt>
                <c:pt idx="14631">
                  <c:v>42042.971623999998</c:v>
                </c:pt>
                <c:pt idx="14632">
                  <c:v>42042.973013000003</c:v>
                </c:pt>
                <c:pt idx="14633">
                  <c:v>42042.974402</c:v>
                </c:pt>
                <c:pt idx="14634">
                  <c:v>42042.975790999997</c:v>
                </c:pt>
                <c:pt idx="14635">
                  <c:v>42042.977180000002</c:v>
                </c:pt>
                <c:pt idx="14636">
                  <c:v>42042.978568999999</c:v>
                </c:pt>
                <c:pt idx="14637">
                  <c:v>42042.979958000004</c:v>
                </c:pt>
                <c:pt idx="14638">
                  <c:v>42042.981347000001</c:v>
                </c:pt>
                <c:pt idx="14639">
                  <c:v>42042.982735999998</c:v>
                </c:pt>
                <c:pt idx="14640">
                  <c:v>42042.984125000003</c:v>
                </c:pt>
                <c:pt idx="14641">
                  <c:v>42042.985514</c:v>
                </c:pt>
                <c:pt idx="14642">
                  <c:v>42042.986902999997</c:v>
                </c:pt>
                <c:pt idx="14643">
                  <c:v>42042.988292000002</c:v>
                </c:pt>
                <c:pt idx="14644">
                  <c:v>42042.989680999999</c:v>
                </c:pt>
                <c:pt idx="14645">
                  <c:v>42042.991069999996</c:v>
                </c:pt>
                <c:pt idx="14646">
                  <c:v>42042.992459000001</c:v>
                </c:pt>
                <c:pt idx="14647">
                  <c:v>42042.993847999998</c:v>
                </c:pt>
                <c:pt idx="14648">
                  <c:v>42042.995237000003</c:v>
                </c:pt>
                <c:pt idx="14649">
                  <c:v>42042.996625</c:v>
                </c:pt>
                <c:pt idx="14650">
                  <c:v>42042.998013999997</c:v>
                </c:pt>
                <c:pt idx="14651">
                  <c:v>42042.999403000002</c:v>
                </c:pt>
                <c:pt idx="14652">
                  <c:v>42043.000791999999</c:v>
                </c:pt>
                <c:pt idx="14653">
                  <c:v>42043.002181000003</c:v>
                </c:pt>
                <c:pt idx="14654">
                  <c:v>42043.003570000001</c:v>
                </c:pt>
                <c:pt idx="14655">
                  <c:v>42043.004958999998</c:v>
                </c:pt>
                <c:pt idx="14656">
                  <c:v>42043.006348000003</c:v>
                </c:pt>
                <c:pt idx="14657">
                  <c:v>42043.007737</c:v>
                </c:pt>
                <c:pt idx="14658">
                  <c:v>42043.009125999997</c:v>
                </c:pt>
                <c:pt idx="14659">
                  <c:v>42043.010515000002</c:v>
                </c:pt>
                <c:pt idx="14660">
                  <c:v>42043.011903999999</c:v>
                </c:pt>
                <c:pt idx="14661">
                  <c:v>42043.013293000004</c:v>
                </c:pt>
                <c:pt idx="14662">
                  <c:v>42043.014682000001</c:v>
                </c:pt>
                <c:pt idx="14663">
                  <c:v>42043.016070999998</c:v>
                </c:pt>
                <c:pt idx="14664">
                  <c:v>42043.017460000003</c:v>
                </c:pt>
                <c:pt idx="14665">
                  <c:v>42043.018849</c:v>
                </c:pt>
                <c:pt idx="14666">
                  <c:v>42043.020237999997</c:v>
                </c:pt>
                <c:pt idx="14667">
                  <c:v>42043.021627000002</c:v>
                </c:pt>
                <c:pt idx="14668">
                  <c:v>42043.023014999999</c:v>
                </c:pt>
                <c:pt idx="14669">
                  <c:v>42043.024404000003</c:v>
                </c:pt>
                <c:pt idx="14670">
                  <c:v>42043.025793000001</c:v>
                </c:pt>
                <c:pt idx="14671">
                  <c:v>42043.027181999998</c:v>
                </c:pt>
                <c:pt idx="14672">
                  <c:v>42043.028571000003</c:v>
                </c:pt>
                <c:pt idx="14673">
                  <c:v>42043.02996</c:v>
                </c:pt>
                <c:pt idx="14674">
                  <c:v>42043.031348999997</c:v>
                </c:pt>
                <c:pt idx="14675">
                  <c:v>42043.032738000002</c:v>
                </c:pt>
                <c:pt idx="14676">
                  <c:v>42043.034126999999</c:v>
                </c:pt>
                <c:pt idx="14677">
                  <c:v>42043.035516000004</c:v>
                </c:pt>
                <c:pt idx="14678">
                  <c:v>42043.036905000001</c:v>
                </c:pt>
                <c:pt idx="14679">
                  <c:v>42043.038293999998</c:v>
                </c:pt>
                <c:pt idx="14680">
                  <c:v>42043.039683000003</c:v>
                </c:pt>
                <c:pt idx="14681">
                  <c:v>42043.041072</c:v>
                </c:pt>
                <c:pt idx="14682">
                  <c:v>42043.042460999997</c:v>
                </c:pt>
                <c:pt idx="14683">
                  <c:v>42043.043850000002</c:v>
                </c:pt>
                <c:pt idx="14684">
                  <c:v>42043.045238999999</c:v>
                </c:pt>
                <c:pt idx="14685">
                  <c:v>42043.046627999996</c:v>
                </c:pt>
                <c:pt idx="14686">
                  <c:v>42043.048017000001</c:v>
                </c:pt>
                <c:pt idx="14687">
                  <c:v>42043.049405999998</c:v>
                </c:pt>
                <c:pt idx="14688">
                  <c:v>42043.050794000002</c:v>
                </c:pt>
                <c:pt idx="14689">
                  <c:v>42043.052183</c:v>
                </c:pt>
                <c:pt idx="14690">
                  <c:v>42043.053571999997</c:v>
                </c:pt>
                <c:pt idx="14691">
                  <c:v>42043.054961000002</c:v>
                </c:pt>
                <c:pt idx="14692">
                  <c:v>42043.056349999999</c:v>
                </c:pt>
                <c:pt idx="14693">
                  <c:v>42043.057739000003</c:v>
                </c:pt>
                <c:pt idx="14694">
                  <c:v>42043.059128000001</c:v>
                </c:pt>
                <c:pt idx="14695">
                  <c:v>42043.060516999998</c:v>
                </c:pt>
                <c:pt idx="14696">
                  <c:v>42043.061906000003</c:v>
                </c:pt>
                <c:pt idx="14697">
                  <c:v>42043.063295</c:v>
                </c:pt>
                <c:pt idx="14698">
                  <c:v>42043.064683999997</c:v>
                </c:pt>
                <c:pt idx="14699">
                  <c:v>42043.066073000002</c:v>
                </c:pt>
                <c:pt idx="14700">
                  <c:v>42043.067461999999</c:v>
                </c:pt>
                <c:pt idx="14701">
                  <c:v>42043.068851000004</c:v>
                </c:pt>
                <c:pt idx="14702">
                  <c:v>42043.070240000001</c:v>
                </c:pt>
                <c:pt idx="14703">
                  <c:v>42043.071628999998</c:v>
                </c:pt>
                <c:pt idx="14704">
                  <c:v>42043.073018000003</c:v>
                </c:pt>
                <c:pt idx="14705">
                  <c:v>42043.074407</c:v>
                </c:pt>
                <c:pt idx="14706">
                  <c:v>42043.075795999997</c:v>
                </c:pt>
                <c:pt idx="14707">
                  <c:v>42043.077184000002</c:v>
                </c:pt>
                <c:pt idx="14708">
                  <c:v>42043.078571999999</c:v>
                </c:pt>
                <c:pt idx="14709">
                  <c:v>42043.079961000003</c:v>
                </c:pt>
                <c:pt idx="14710">
                  <c:v>42043.08135</c:v>
                </c:pt>
                <c:pt idx="14711">
                  <c:v>42043.082737999997</c:v>
                </c:pt>
                <c:pt idx="14712">
                  <c:v>42043.084127000002</c:v>
                </c:pt>
                <c:pt idx="14713">
                  <c:v>42043.085515999999</c:v>
                </c:pt>
                <c:pt idx="14714">
                  <c:v>42043.086904999996</c:v>
                </c:pt>
                <c:pt idx="14715">
                  <c:v>42043.088294000001</c:v>
                </c:pt>
                <c:pt idx="14716">
                  <c:v>42043.089682999998</c:v>
                </c:pt>
                <c:pt idx="14717">
                  <c:v>42043.091072000003</c:v>
                </c:pt>
                <c:pt idx="14718">
                  <c:v>42043.09246</c:v>
                </c:pt>
                <c:pt idx="14719">
                  <c:v>42043.093848999997</c:v>
                </c:pt>
                <c:pt idx="14720">
                  <c:v>42043.095238000002</c:v>
                </c:pt>
                <c:pt idx="14721">
                  <c:v>42043.096626999999</c:v>
                </c:pt>
                <c:pt idx="14722">
                  <c:v>42043.098016000004</c:v>
                </c:pt>
                <c:pt idx="14723">
                  <c:v>42043.099405000001</c:v>
                </c:pt>
                <c:pt idx="14724">
                  <c:v>42043.100793999998</c:v>
                </c:pt>
                <c:pt idx="14725">
                  <c:v>42043.102183000003</c:v>
                </c:pt>
                <c:pt idx="14726">
                  <c:v>42043.103572</c:v>
                </c:pt>
                <c:pt idx="14727">
                  <c:v>42043.104960999997</c:v>
                </c:pt>
                <c:pt idx="14728">
                  <c:v>42043.106350000002</c:v>
                </c:pt>
                <c:pt idx="14729">
                  <c:v>42043.107738999999</c:v>
                </c:pt>
                <c:pt idx="14730">
                  <c:v>42043.109127999996</c:v>
                </c:pt>
                <c:pt idx="14731">
                  <c:v>42043.110517000001</c:v>
                </c:pt>
                <c:pt idx="14732">
                  <c:v>42043.111905999998</c:v>
                </c:pt>
                <c:pt idx="14733">
                  <c:v>42043.113295000003</c:v>
                </c:pt>
                <c:pt idx="14734">
                  <c:v>42043.114684</c:v>
                </c:pt>
                <c:pt idx="14735">
                  <c:v>42043.116072999997</c:v>
                </c:pt>
                <c:pt idx="14736">
                  <c:v>42043.117462000002</c:v>
                </c:pt>
                <c:pt idx="14737">
                  <c:v>42043.118849999999</c:v>
                </c:pt>
                <c:pt idx="14738">
                  <c:v>42043.120239000003</c:v>
                </c:pt>
                <c:pt idx="14739">
                  <c:v>42043.121628000001</c:v>
                </c:pt>
                <c:pt idx="14740">
                  <c:v>42043.123016999998</c:v>
                </c:pt>
                <c:pt idx="14741">
                  <c:v>42043.124406000003</c:v>
                </c:pt>
                <c:pt idx="14742">
                  <c:v>42043.125795</c:v>
                </c:pt>
                <c:pt idx="14743">
                  <c:v>42043.127183999997</c:v>
                </c:pt>
                <c:pt idx="14744">
                  <c:v>42043.128573000002</c:v>
                </c:pt>
                <c:pt idx="14745">
                  <c:v>42043.129961999999</c:v>
                </c:pt>
                <c:pt idx="14746">
                  <c:v>42043.131351000004</c:v>
                </c:pt>
                <c:pt idx="14747">
                  <c:v>42043.132740000001</c:v>
                </c:pt>
                <c:pt idx="14748">
                  <c:v>42043.134128999998</c:v>
                </c:pt>
                <c:pt idx="14749">
                  <c:v>42043.135518000003</c:v>
                </c:pt>
                <c:pt idx="14750">
                  <c:v>42043.136907</c:v>
                </c:pt>
                <c:pt idx="14751">
                  <c:v>42043.138295999997</c:v>
                </c:pt>
                <c:pt idx="14752">
                  <c:v>42043.139685000002</c:v>
                </c:pt>
                <c:pt idx="14753">
                  <c:v>42043.141073999999</c:v>
                </c:pt>
                <c:pt idx="14754">
                  <c:v>42043.142462999996</c:v>
                </c:pt>
                <c:pt idx="14755">
                  <c:v>42043.143852000001</c:v>
                </c:pt>
                <c:pt idx="14756">
                  <c:v>42043.145240999998</c:v>
                </c:pt>
                <c:pt idx="14757">
                  <c:v>42043.146629000003</c:v>
                </c:pt>
                <c:pt idx="14758">
                  <c:v>42043.148018</c:v>
                </c:pt>
                <c:pt idx="14759">
                  <c:v>42043.149406999997</c:v>
                </c:pt>
                <c:pt idx="14760">
                  <c:v>42043.150796000002</c:v>
                </c:pt>
                <c:pt idx="14761">
                  <c:v>42043.152184999999</c:v>
                </c:pt>
                <c:pt idx="14762">
                  <c:v>42043.153574000004</c:v>
                </c:pt>
                <c:pt idx="14763">
                  <c:v>42043.154963000001</c:v>
                </c:pt>
                <c:pt idx="14764">
                  <c:v>42043.156351999998</c:v>
                </c:pt>
                <c:pt idx="14765">
                  <c:v>42043.157741000003</c:v>
                </c:pt>
                <c:pt idx="14766">
                  <c:v>42043.15913</c:v>
                </c:pt>
                <c:pt idx="14767">
                  <c:v>42043.160518999997</c:v>
                </c:pt>
                <c:pt idx="14768">
                  <c:v>42043.161908000002</c:v>
                </c:pt>
                <c:pt idx="14769">
                  <c:v>42043.163296999999</c:v>
                </c:pt>
                <c:pt idx="14770">
                  <c:v>42043.164685999996</c:v>
                </c:pt>
                <c:pt idx="14771">
                  <c:v>42043.166075000001</c:v>
                </c:pt>
                <c:pt idx="14772">
                  <c:v>42043.167463999998</c:v>
                </c:pt>
                <c:pt idx="14773">
                  <c:v>42043.168853000003</c:v>
                </c:pt>
                <c:pt idx="14774">
                  <c:v>42043.170242</c:v>
                </c:pt>
                <c:pt idx="14775">
                  <c:v>42043.171630999997</c:v>
                </c:pt>
                <c:pt idx="14776">
                  <c:v>42043.173019000002</c:v>
                </c:pt>
                <c:pt idx="14777">
                  <c:v>42043.174407999999</c:v>
                </c:pt>
                <c:pt idx="14778">
                  <c:v>42043.175797000004</c:v>
                </c:pt>
                <c:pt idx="14779">
                  <c:v>42043.177186000001</c:v>
                </c:pt>
                <c:pt idx="14780">
                  <c:v>42043.178574999998</c:v>
                </c:pt>
                <c:pt idx="14781">
                  <c:v>42043.179964000003</c:v>
                </c:pt>
                <c:pt idx="14782">
                  <c:v>42043.181353</c:v>
                </c:pt>
                <c:pt idx="14783">
                  <c:v>42043.182741999997</c:v>
                </c:pt>
                <c:pt idx="14784">
                  <c:v>42043.184131000002</c:v>
                </c:pt>
                <c:pt idx="14785">
                  <c:v>42043.185519999999</c:v>
                </c:pt>
                <c:pt idx="14786">
                  <c:v>42043.186908999996</c:v>
                </c:pt>
                <c:pt idx="14787">
                  <c:v>42043.188298000001</c:v>
                </c:pt>
                <c:pt idx="14788">
                  <c:v>42043.189686999998</c:v>
                </c:pt>
                <c:pt idx="14789">
                  <c:v>42043.191076000003</c:v>
                </c:pt>
                <c:pt idx="14790">
                  <c:v>42043.192465</c:v>
                </c:pt>
                <c:pt idx="14791">
                  <c:v>42043.193853999997</c:v>
                </c:pt>
                <c:pt idx="14792">
                  <c:v>42043.195243000002</c:v>
                </c:pt>
                <c:pt idx="14793">
                  <c:v>42043.196631999999</c:v>
                </c:pt>
                <c:pt idx="14794">
                  <c:v>42043.198020999997</c:v>
                </c:pt>
                <c:pt idx="14795">
                  <c:v>42043.199409000001</c:v>
                </c:pt>
                <c:pt idx="14796">
                  <c:v>42043.200797999998</c:v>
                </c:pt>
                <c:pt idx="14797">
                  <c:v>42043.202187000003</c:v>
                </c:pt>
                <c:pt idx="14798">
                  <c:v>42043.203576</c:v>
                </c:pt>
                <c:pt idx="14799">
                  <c:v>42043.204964999997</c:v>
                </c:pt>
                <c:pt idx="14800">
                  <c:v>42043.206354000002</c:v>
                </c:pt>
                <c:pt idx="14801">
                  <c:v>42043.207742999999</c:v>
                </c:pt>
                <c:pt idx="14802">
                  <c:v>42043.209132000004</c:v>
                </c:pt>
                <c:pt idx="14803">
                  <c:v>42043.210521000001</c:v>
                </c:pt>
                <c:pt idx="14804">
                  <c:v>42043.211909999998</c:v>
                </c:pt>
                <c:pt idx="14805">
                  <c:v>42043.213299000003</c:v>
                </c:pt>
                <c:pt idx="14806">
                  <c:v>42043.214688</c:v>
                </c:pt>
                <c:pt idx="14807">
                  <c:v>42043.216076999997</c:v>
                </c:pt>
                <c:pt idx="14808">
                  <c:v>42043.217466000002</c:v>
                </c:pt>
                <c:pt idx="14809">
                  <c:v>42043.218854999999</c:v>
                </c:pt>
                <c:pt idx="14810">
                  <c:v>42043.220243999996</c:v>
                </c:pt>
                <c:pt idx="14811">
                  <c:v>42043.221633000001</c:v>
                </c:pt>
                <c:pt idx="14812">
                  <c:v>42043.223021999998</c:v>
                </c:pt>
                <c:pt idx="14813">
                  <c:v>42043.224411000003</c:v>
                </c:pt>
                <c:pt idx="14814">
                  <c:v>42043.2258</c:v>
                </c:pt>
                <c:pt idx="14815">
                  <c:v>42043.227187999997</c:v>
                </c:pt>
                <c:pt idx="14816">
                  <c:v>42043.228577000002</c:v>
                </c:pt>
                <c:pt idx="14817">
                  <c:v>42043.229965999999</c:v>
                </c:pt>
                <c:pt idx="14818">
                  <c:v>42043.231355000004</c:v>
                </c:pt>
                <c:pt idx="14819">
                  <c:v>42043.232744000001</c:v>
                </c:pt>
                <c:pt idx="14820">
                  <c:v>42043.234132999998</c:v>
                </c:pt>
                <c:pt idx="14821">
                  <c:v>42043.235522000003</c:v>
                </c:pt>
                <c:pt idx="14822">
                  <c:v>42043.236911</c:v>
                </c:pt>
                <c:pt idx="14823">
                  <c:v>42043.238299999997</c:v>
                </c:pt>
                <c:pt idx="14824">
                  <c:v>42043.239689000002</c:v>
                </c:pt>
                <c:pt idx="14825">
                  <c:v>42043.241077999999</c:v>
                </c:pt>
                <c:pt idx="14826">
                  <c:v>42043.242466999996</c:v>
                </c:pt>
                <c:pt idx="14827">
                  <c:v>42043.243856000001</c:v>
                </c:pt>
                <c:pt idx="14828">
                  <c:v>42043.245244999998</c:v>
                </c:pt>
                <c:pt idx="14829">
                  <c:v>42043.246634000003</c:v>
                </c:pt>
                <c:pt idx="14830">
                  <c:v>42043.248023</c:v>
                </c:pt>
                <c:pt idx="14831">
                  <c:v>42043.249411999997</c:v>
                </c:pt>
                <c:pt idx="14832">
                  <c:v>42043.250801000002</c:v>
                </c:pt>
                <c:pt idx="14833">
                  <c:v>42043.252189999999</c:v>
                </c:pt>
                <c:pt idx="14834">
                  <c:v>42043.253578000003</c:v>
                </c:pt>
                <c:pt idx="14835">
                  <c:v>42043.254967000001</c:v>
                </c:pt>
                <c:pt idx="14836">
                  <c:v>42043.256355999998</c:v>
                </c:pt>
                <c:pt idx="14837">
                  <c:v>42043.257745000003</c:v>
                </c:pt>
                <c:pt idx="14838">
                  <c:v>42043.259134</c:v>
                </c:pt>
                <c:pt idx="14839">
                  <c:v>42043.260522999997</c:v>
                </c:pt>
                <c:pt idx="14840">
                  <c:v>42043.261912000002</c:v>
                </c:pt>
                <c:pt idx="14841">
                  <c:v>42043.263300999999</c:v>
                </c:pt>
                <c:pt idx="14842">
                  <c:v>42043.264690000004</c:v>
                </c:pt>
                <c:pt idx="14843">
                  <c:v>42043.266079000001</c:v>
                </c:pt>
                <c:pt idx="14844">
                  <c:v>42043.267466999998</c:v>
                </c:pt>
                <c:pt idx="14845">
                  <c:v>42043.268856000002</c:v>
                </c:pt>
                <c:pt idx="14846">
                  <c:v>42043.270243999999</c:v>
                </c:pt>
                <c:pt idx="14847">
                  <c:v>42043.271632999997</c:v>
                </c:pt>
                <c:pt idx="14848">
                  <c:v>42043.273022000001</c:v>
                </c:pt>
                <c:pt idx="14849">
                  <c:v>42043.274410999999</c:v>
                </c:pt>
                <c:pt idx="14850">
                  <c:v>42043.275800000003</c:v>
                </c:pt>
                <c:pt idx="14851">
                  <c:v>42043.277189</c:v>
                </c:pt>
                <c:pt idx="14852">
                  <c:v>42043.278576999997</c:v>
                </c:pt>
                <c:pt idx="14853">
                  <c:v>42043.279966000002</c:v>
                </c:pt>
                <c:pt idx="14854">
                  <c:v>42043.281354999999</c:v>
                </c:pt>
                <c:pt idx="14855">
                  <c:v>42043.282743999996</c:v>
                </c:pt>
                <c:pt idx="14856">
                  <c:v>42043.284133000001</c:v>
                </c:pt>
                <c:pt idx="14857">
                  <c:v>42043.285521999998</c:v>
                </c:pt>
                <c:pt idx="14858">
                  <c:v>42043.286911000003</c:v>
                </c:pt>
                <c:pt idx="14859">
                  <c:v>42043.2883</c:v>
                </c:pt>
                <c:pt idx="14860">
                  <c:v>42043.289688999997</c:v>
                </c:pt>
                <c:pt idx="14861">
                  <c:v>42043.291078000002</c:v>
                </c:pt>
                <c:pt idx="14862">
                  <c:v>42043.292466999999</c:v>
                </c:pt>
                <c:pt idx="14863">
                  <c:v>42043.293855999997</c:v>
                </c:pt>
                <c:pt idx="14864">
                  <c:v>42043.295245000001</c:v>
                </c:pt>
                <c:pt idx="14865">
                  <c:v>42043.296633999998</c:v>
                </c:pt>
                <c:pt idx="14866">
                  <c:v>42043.298023000003</c:v>
                </c:pt>
                <c:pt idx="14867">
                  <c:v>42043.299412</c:v>
                </c:pt>
                <c:pt idx="14868">
                  <c:v>42043.300800999998</c:v>
                </c:pt>
                <c:pt idx="14869">
                  <c:v>42043.302190000002</c:v>
                </c:pt>
                <c:pt idx="14870">
                  <c:v>42043.303578999999</c:v>
                </c:pt>
                <c:pt idx="14871">
                  <c:v>42043.304966999996</c:v>
                </c:pt>
                <c:pt idx="14872">
                  <c:v>42043.306356000001</c:v>
                </c:pt>
                <c:pt idx="14873">
                  <c:v>42043.307744999998</c:v>
                </c:pt>
                <c:pt idx="14874">
                  <c:v>42043.309134000003</c:v>
                </c:pt>
                <c:pt idx="14875">
                  <c:v>42043.310523</c:v>
                </c:pt>
                <c:pt idx="14876">
                  <c:v>42043.311911999997</c:v>
                </c:pt>
                <c:pt idx="14877">
                  <c:v>42043.313301000002</c:v>
                </c:pt>
                <c:pt idx="14878">
                  <c:v>42043.314689999999</c:v>
                </c:pt>
                <c:pt idx="14879">
                  <c:v>42043.316078999997</c:v>
                </c:pt>
                <c:pt idx="14880">
                  <c:v>42043.317468000001</c:v>
                </c:pt>
                <c:pt idx="14881">
                  <c:v>42043.318856999998</c:v>
                </c:pt>
                <c:pt idx="14882">
                  <c:v>42043.320246000003</c:v>
                </c:pt>
                <c:pt idx="14883">
                  <c:v>42043.321635</c:v>
                </c:pt>
                <c:pt idx="14884">
                  <c:v>42043.323023999998</c:v>
                </c:pt>
                <c:pt idx="14885">
                  <c:v>42043.324413000002</c:v>
                </c:pt>
                <c:pt idx="14886">
                  <c:v>42043.325801999999</c:v>
                </c:pt>
                <c:pt idx="14887">
                  <c:v>42043.327190999997</c:v>
                </c:pt>
                <c:pt idx="14888">
                  <c:v>42043.328580000001</c:v>
                </c:pt>
                <c:pt idx="14889">
                  <c:v>42043.329968999999</c:v>
                </c:pt>
                <c:pt idx="14890">
                  <c:v>42043.331358000003</c:v>
                </c:pt>
                <c:pt idx="14891">
                  <c:v>42043.332746</c:v>
                </c:pt>
                <c:pt idx="14892">
                  <c:v>42043.334134999997</c:v>
                </c:pt>
                <c:pt idx="14893">
                  <c:v>42043.335524000002</c:v>
                </c:pt>
                <c:pt idx="14894">
                  <c:v>42043.336912999999</c:v>
                </c:pt>
                <c:pt idx="14895">
                  <c:v>42043.338301999996</c:v>
                </c:pt>
                <c:pt idx="14896">
                  <c:v>42043.339691000001</c:v>
                </c:pt>
                <c:pt idx="14897">
                  <c:v>42043.341079999998</c:v>
                </c:pt>
                <c:pt idx="14898">
                  <c:v>42043.342469000003</c:v>
                </c:pt>
                <c:pt idx="14899">
                  <c:v>42043.343858</c:v>
                </c:pt>
                <c:pt idx="14900">
                  <c:v>42043.345246999997</c:v>
                </c:pt>
                <c:pt idx="14901">
                  <c:v>42043.346636000002</c:v>
                </c:pt>
                <c:pt idx="14902">
                  <c:v>42043.348024999999</c:v>
                </c:pt>
                <c:pt idx="14903">
                  <c:v>42043.349413999997</c:v>
                </c:pt>
                <c:pt idx="14904">
                  <c:v>42043.350803000001</c:v>
                </c:pt>
                <c:pt idx="14905">
                  <c:v>42043.352191999998</c:v>
                </c:pt>
                <c:pt idx="14906">
                  <c:v>42043.353581000003</c:v>
                </c:pt>
                <c:pt idx="14907">
                  <c:v>42043.35497</c:v>
                </c:pt>
                <c:pt idx="14908">
                  <c:v>42043.356358999998</c:v>
                </c:pt>
                <c:pt idx="14909">
                  <c:v>42043.357748000002</c:v>
                </c:pt>
                <c:pt idx="14910">
                  <c:v>42043.359135999999</c:v>
                </c:pt>
                <c:pt idx="14911">
                  <c:v>42043.360524999996</c:v>
                </c:pt>
                <c:pt idx="14912">
                  <c:v>42043.361914000001</c:v>
                </c:pt>
                <c:pt idx="14913">
                  <c:v>42043.363302999998</c:v>
                </c:pt>
                <c:pt idx="14914">
                  <c:v>42043.364692000003</c:v>
                </c:pt>
                <c:pt idx="14915">
                  <c:v>42043.366081</c:v>
                </c:pt>
                <c:pt idx="14916">
                  <c:v>42043.367469999997</c:v>
                </c:pt>
                <c:pt idx="14917">
                  <c:v>42043.368859000002</c:v>
                </c:pt>
                <c:pt idx="14918">
                  <c:v>42043.370247999999</c:v>
                </c:pt>
                <c:pt idx="14919">
                  <c:v>42043.371636999997</c:v>
                </c:pt>
                <c:pt idx="14920">
                  <c:v>42043.373026000001</c:v>
                </c:pt>
                <c:pt idx="14921">
                  <c:v>42043.374414999998</c:v>
                </c:pt>
                <c:pt idx="14922">
                  <c:v>42043.375804000003</c:v>
                </c:pt>
                <c:pt idx="14923">
                  <c:v>42043.377193</c:v>
                </c:pt>
                <c:pt idx="14924">
                  <c:v>42043.378581999998</c:v>
                </c:pt>
                <c:pt idx="14925">
                  <c:v>42043.379971000002</c:v>
                </c:pt>
                <c:pt idx="14926">
                  <c:v>42043.381359999999</c:v>
                </c:pt>
                <c:pt idx="14927">
                  <c:v>42043.382748999997</c:v>
                </c:pt>
                <c:pt idx="14928">
                  <c:v>42043.384138000001</c:v>
                </c:pt>
                <c:pt idx="14929">
                  <c:v>42043.385525999998</c:v>
                </c:pt>
                <c:pt idx="14930">
                  <c:v>42043.386915000003</c:v>
                </c:pt>
                <c:pt idx="14931">
                  <c:v>42043.388304</c:v>
                </c:pt>
                <c:pt idx="14932">
                  <c:v>42043.389692999997</c:v>
                </c:pt>
                <c:pt idx="14933">
                  <c:v>42043.391082000002</c:v>
                </c:pt>
                <c:pt idx="14934">
                  <c:v>42043.392470999999</c:v>
                </c:pt>
                <c:pt idx="14935">
                  <c:v>42043.393859999996</c:v>
                </c:pt>
                <c:pt idx="14936">
                  <c:v>42043.395249000001</c:v>
                </c:pt>
                <c:pt idx="14937">
                  <c:v>42043.396637999998</c:v>
                </c:pt>
                <c:pt idx="14938">
                  <c:v>42043.398027000003</c:v>
                </c:pt>
                <c:pt idx="14939">
                  <c:v>42043.399416</c:v>
                </c:pt>
                <c:pt idx="14940">
                  <c:v>42043.400804999997</c:v>
                </c:pt>
                <c:pt idx="14941">
                  <c:v>42043.402194000002</c:v>
                </c:pt>
                <c:pt idx="14942">
                  <c:v>42043.403582999999</c:v>
                </c:pt>
                <c:pt idx="14943">
                  <c:v>42043.404971999997</c:v>
                </c:pt>
                <c:pt idx="14944">
                  <c:v>42043.406361000001</c:v>
                </c:pt>
                <c:pt idx="14945">
                  <c:v>42043.407749999998</c:v>
                </c:pt>
                <c:pt idx="14946">
                  <c:v>42043.409139000003</c:v>
                </c:pt>
                <c:pt idx="14947">
                  <c:v>42043.410528</c:v>
                </c:pt>
                <c:pt idx="14948">
                  <c:v>42043.411916999998</c:v>
                </c:pt>
                <c:pt idx="14949">
                  <c:v>42043.413305000002</c:v>
                </c:pt>
                <c:pt idx="14950">
                  <c:v>42043.414693999999</c:v>
                </c:pt>
                <c:pt idx="14951">
                  <c:v>42043.416082999996</c:v>
                </c:pt>
                <c:pt idx="14952">
                  <c:v>42043.417472000001</c:v>
                </c:pt>
                <c:pt idx="14953">
                  <c:v>42043.418860999998</c:v>
                </c:pt>
                <c:pt idx="14954">
                  <c:v>42043.420250000003</c:v>
                </c:pt>
                <c:pt idx="14955">
                  <c:v>42043.421639</c:v>
                </c:pt>
                <c:pt idx="14956">
                  <c:v>42043.423027999997</c:v>
                </c:pt>
                <c:pt idx="14957">
                  <c:v>42043.424417000002</c:v>
                </c:pt>
                <c:pt idx="14958">
                  <c:v>42043.425805999999</c:v>
                </c:pt>
                <c:pt idx="14959">
                  <c:v>42043.427194999997</c:v>
                </c:pt>
                <c:pt idx="14960">
                  <c:v>42043.428584000001</c:v>
                </c:pt>
                <c:pt idx="14961">
                  <c:v>42043.429972999998</c:v>
                </c:pt>
                <c:pt idx="14962">
                  <c:v>42043.431362000003</c:v>
                </c:pt>
                <c:pt idx="14963">
                  <c:v>42043.432751</c:v>
                </c:pt>
                <c:pt idx="14964">
                  <c:v>42043.434139999998</c:v>
                </c:pt>
                <c:pt idx="14965">
                  <c:v>42043.435529000002</c:v>
                </c:pt>
                <c:pt idx="14966">
                  <c:v>42043.436917999999</c:v>
                </c:pt>
                <c:pt idx="14967">
                  <c:v>42043.438306999997</c:v>
                </c:pt>
                <c:pt idx="14968">
                  <c:v>42043.439695000001</c:v>
                </c:pt>
                <c:pt idx="14969">
                  <c:v>42043.441083999998</c:v>
                </c:pt>
                <c:pt idx="14970">
                  <c:v>42043.442473000003</c:v>
                </c:pt>
                <c:pt idx="14971">
                  <c:v>42043.443862</c:v>
                </c:pt>
                <c:pt idx="14972">
                  <c:v>42043.445250999997</c:v>
                </c:pt>
                <c:pt idx="14973">
                  <c:v>42043.446640000002</c:v>
                </c:pt>
                <c:pt idx="14974">
                  <c:v>42043.448028999999</c:v>
                </c:pt>
                <c:pt idx="14975">
                  <c:v>42043.449417999997</c:v>
                </c:pt>
                <c:pt idx="14976">
                  <c:v>42043.450807000001</c:v>
                </c:pt>
                <c:pt idx="14977">
                  <c:v>42043.452195999998</c:v>
                </c:pt>
                <c:pt idx="14978">
                  <c:v>42043.453585000003</c:v>
                </c:pt>
                <c:pt idx="14979">
                  <c:v>42043.454974</c:v>
                </c:pt>
                <c:pt idx="14980">
                  <c:v>42043.456362999998</c:v>
                </c:pt>
                <c:pt idx="14981">
                  <c:v>42043.457752000002</c:v>
                </c:pt>
                <c:pt idx="14982">
                  <c:v>42043.459140999999</c:v>
                </c:pt>
                <c:pt idx="14983">
                  <c:v>42043.460529999997</c:v>
                </c:pt>
                <c:pt idx="14984">
                  <c:v>42043.461919000001</c:v>
                </c:pt>
                <c:pt idx="14985">
                  <c:v>42043.463307999999</c:v>
                </c:pt>
                <c:pt idx="14986">
                  <c:v>42043.464697000003</c:v>
                </c:pt>
                <c:pt idx="14987">
                  <c:v>42043.466085</c:v>
                </c:pt>
                <c:pt idx="14988">
                  <c:v>42043.467473999997</c:v>
                </c:pt>
                <c:pt idx="14989">
                  <c:v>42043.468863000002</c:v>
                </c:pt>
                <c:pt idx="14990">
                  <c:v>42043.470251999999</c:v>
                </c:pt>
                <c:pt idx="14991">
                  <c:v>42043.471640999996</c:v>
                </c:pt>
                <c:pt idx="14992">
                  <c:v>42043.473030000001</c:v>
                </c:pt>
                <c:pt idx="14993">
                  <c:v>42043.474418999998</c:v>
                </c:pt>
                <c:pt idx="14994">
                  <c:v>42043.475808000003</c:v>
                </c:pt>
                <c:pt idx="14995">
                  <c:v>42043.477197</c:v>
                </c:pt>
                <c:pt idx="14996">
                  <c:v>42043.478585999997</c:v>
                </c:pt>
                <c:pt idx="14997">
                  <c:v>42043.479975000002</c:v>
                </c:pt>
                <c:pt idx="14998">
                  <c:v>42043.481363999999</c:v>
                </c:pt>
                <c:pt idx="14999">
                  <c:v>42043.482752999997</c:v>
                </c:pt>
                <c:pt idx="15000">
                  <c:v>42043.484142000001</c:v>
                </c:pt>
                <c:pt idx="15001">
                  <c:v>42043.485530999998</c:v>
                </c:pt>
                <c:pt idx="15002">
                  <c:v>42043.486920000003</c:v>
                </c:pt>
                <c:pt idx="15003">
                  <c:v>42043.488309</c:v>
                </c:pt>
                <c:pt idx="15004">
                  <c:v>42043.489697999998</c:v>
                </c:pt>
                <c:pt idx="15005">
                  <c:v>42043.491087000002</c:v>
                </c:pt>
                <c:pt idx="15006">
                  <c:v>42043.492475999999</c:v>
                </c:pt>
                <c:pt idx="15007">
                  <c:v>42043.493863999996</c:v>
                </c:pt>
                <c:pt idx="15008">
                  <c:v>42043.495253000001</c:v>
                </c:pt>
                <c:pt idx="15009">
                  <c:v>42043.496641999998</c:v>
                </c:pt>
                <c:pt idx="15010">
                  <c:v>42043.498031000003</c:v>
                </c:pt>
                <c:pt idx="15011">
                  <c:v>42043.49942</c:v>
                </c:pt>
                <c:pt idx="15012">
                  <c:v>42043.500808999997</c:v>
                </c:pt>
                <c:pt idx="15013">
                  <c:v>42043.502198000002</c:v>
                </c:pt>
                <c:pt idx="15014">
                  <c:v>42043.503586999999</c:v>
                </c:pt>
                <c:pt idx="15015">
                  <c:v>42043.504975999997</c:v>
                </c:pt>
                <c:pt idx="15016">
                  <c:v>42043.506365000001</c:v>
                </c:pt>
                <c:pt idx="15017">
                  <c:v>42043.507753999998</c:v>
                </c:pt>
                <c:pt idx="15018">
                  <c:v>42043.509143000003</c:v>
                </c:pt>
                <c:pt idx="15019">
                  <c:v>42043.510532</c:v>
                </c:pt>
                <c:pt idx="15020">
                  <c:v>42043.511920999998</c:v>
                </c:pt>
                <c:pt idx="15021">
                  <c:v>42043.513310000002</c:v>
                </c:pt>
                <c:pt idx="15022">
                  <c:v>42043.514698999999</c:v>
                </c:pt>
                <c:pt idx="15023">
                  <c:v>42043.516087999997</c:v>
                </c:pt>
                <c:pt idx="15024">
                  <c:v>42043.517477000001</c:v>
                </c:pt>
                <c:pt idx="15025">
                  <c:v>42043.518865999999</c:v>
                </c:pt>
                <c:pt idx="15026">
                  <c:v>42043.520254000003</c:v>
                </c:pt>
                <c:pt idx="15027">
                  <c:v>42043.521643</c:v>
                </c:pt>
                <c:pt idx="15028">
                  <c:v>42043.523031999997</c:v>
                </c:pt>
                <c:pt idx="15029">
                  <c:v>42043.524421000002</c:v>
                </c:pt>
                <c:pt idx="15030">
                  <c:v>42043.525809999999</c:v>
                </c:pt>
                <c:pt idx="15031">
                  <c:v>42043.527198999996</c:v>
                </c:pt>
                <c:pt idx="15032">
                  <c:v>42043.528588000001</c:v>
                </c:pt>
                <c:pt idx="15033">
                  <c:v>42043.529976999998</c:v>
                </c:pt>
                <c:pt idx="15034">
                  <c:v>42043.531366000003</c:v>
                </c:pt>
                <c:pt idx="15035">
                  <c:v>42043.532755</c:v>
                </c:pt>
                <c:pt idx="15036">
                  <c:v>42043.534143999997</c:v>
                </c:pt>
                <c:pt idx="15037">
                  <c:v>42043.535533000002</c:v>
                </c:pt>
                <c:pt idx="15038">
                  <c:v>42043.536921999999</c:v>
                </c:pt>
                <c:pt idx="15039">
                  <c:v>42043.538310999997</c:v>
                </c:pt>
                <c:pt idx="15040">
                  <c:v>42043.539700000001</c:v>
                </c:pt>
                <c:pt idx="15041">
                  <c:v>42043.541088999998</c:v>
                </c:pt>
                <c:pt idx="15042">
                  <c:v>42043.542478000003</c:v>
                </c:pt>
                <c:pt idx="15043">
                  <c:v>42043.543867</c:v>
                </c:pt>
                <c:pt idx="15044">
                  <c:v>42043.545255999998</c:v>
                </c:pt>
                <c:pt idx="15045">
                  <c:v>42043.546644000002</c:v>
                </c:pt>
                <c:pt idx="15046">
                  <c:v>42043.548032999999</c:v>
                </c:pt>
                <c:pt idx="15047">
                  <c:v>42043.549421999996</c:v>
                </c:pt>
                <c:pt idx="15048">
                  <c:v>42043.550811000001</c:v>
                </c:pt>
                <c:pt idx="15049">
                  <c:v>42043.552199999998</c:v>
                </c:pt>
                <c:pt idx="15050">
                  <c:v>42043.553589000003</c:v>
                </c:pt>
                <c:pt idx="15051">
                  <c:v>42043.554978</c:v>
                </c:pt>
                <c:pt idx="15052">
                  <c:v>42043.556366999997</c:v>
                </c:pt>
                <c:pt idx="15053">
                  <c:v>42043.557756000002</c:v>
                </c:pt>
                <c:pt idx="15054">
                  <c:v>42043.559144999999</c:v>
                </c:pt>
                <c:pt idx="15055">
                  <c:v>42043.560533999997</c:v>
                </c:pt>
                <c:pt idx="15056">
                  <c:v>42043.561923000001</c:v>
                </c:pt>
                <c:pt idx="15057">
                  <c:v>42043.563311999998</c:v>
                </c:pt>
                <c:pt idx="15058">
                  <c:v>42043.564701000003</c:v>
                </c:pt>
                <c:pt idx="15059">
                  <c:v>42043.56609</c:v>
                </c:pt>
                <c:pt idx="15060">
                  <c:v>42043.567478999998</c:v>
                </c:pt>
                <c:pt idx="15061">
                  <c:v>42043.568868000002</c:v>
                </c:pt>
                <c:pt idx="15062">
                  <c:v>42043.570256999999</c:v>
                </c:pt>
                <c:pt idx="15063">
                  <c:v>42043.571645999997</c:v>
                </c:pt>
                <c:pt idx="15064">
                  <c:v>42043.573035000001</c:v>
                </c:pt>
                <c:pt idx="15065">
                  <c:v>42043.574422999998</c:v>
                </c:pt>
                <c:pt idx="15066">
                  <c:v>42043.575812000003</c:v>
                </c:pt>
                <c:pt idx="15067">
                  <c:v>42043.577201</c:v>
                </c:pt>
                <c:pt idx="15068">
                  <c:v>42043.578589999997</c:v>
                </c:pt>
                <c:pt idx="15069">
                  <c:v>42043.579979000002</c:v>
                </c:pt>
                <c:pt idx="15070">
                  <c:v>42043.581367999999</c:v>
                </c:pt>
                <c:pt idx="15071">
                  <c:v>42043.582756999996</c:v>
                </c:pt>
                <c:pt idx="15072">
                  <c:v>42043.584146000001</c:v>
                </c:pt>
                <c:pt idx="15073">
                  <c:v>42043.585534999998</c:v>
                </c:pt>
                <c:pt idx="15074">
                  <c:v>42043.586924000003</c:v>
                </c:pt>
                <c:pt idx="15075">
                  <c:v>42043.588313</c:v>
                </c:pt>
                <c:pt idx="15076">
                  <c:v>42043.589701999997</c:v>
                </c:pt>
                <c:pt idx="15077">
                  <c:v>42043.591091000002</c:v>
                </c:pt>
                <c:pt idx="15078">
                  <c:v>42043.592479999999</c:v>
                </c:pt>
                <c:pt idx="15079">
                  <c:v>42043.593868999997</c:v>
                </c:pt>
                <c:pt idx="15080">
                  <c:v>42043.595258000001</c:v>
                </c:pt>
                <c:pt idx="15081">
                  <c:v>42043.596646999998</c:v>
                </c:pt>
                <c:pt idx="15082">
                  <c:v>42043.598036000003</c:v>
                </c:pt>
                <c:pt idx="15083">
                  <c:v>42043.599425</c:v>
                </c:pt>
                <c:pt idx="15084">
                  <c:v>42043.600812999997</c:v>
                </c:pt>
                <c:pt idx="15085">
                  <c:v>42043.602202000002</c:v>
                </c:pt>
                <c:pt idx="15086">
                  <c:v>42043.603590999999</c:v>
                </c:pt>
                <c:pt idx="15087">
                  <c:v>42043.604979999996</c:v>
                </c:pt>
                <c:pt idx="15088">
                  <c:v>42043.606369000001</c:v>
                </c:pt>
                <c:pt idx="15089">
                  <c:v>42043.607757999998</c:v>
                </c:pt>
                <c:pt idx="15090">
                  <c:v>42043.609147000003</c:v>
                </c:pt>
                <c:pt idx="15091">
                  <c:v>42043.610536</c:v>
                </c:pt>
                <c:pt idx="15092">
                  <c:v>42043.611924999997</c:v>
                </c:pt>
                <c:pt idx="15093">
                  <c:v>42043.613314000002</c:v>
                </c:pt>
                <c:pt idx="15094">
                  <c:v>42043.614702999999</c:v>
                </c:pt>
                <c:pt idx="15095">
                  <c:v>42043.616091999997</c:v>
                </c:pt>
                <c:pt idx="15096">
                  <c:v>42043.617481000001</c:v>
                </c:pt>
                <c:pt idx="15097">
                  <c:v>42043.618869999998</c:v>
                </c:pt>
                <c:pt idx="15098">
                  <c:v>42043.620259000003</c:v>
                </c:pt>
                <c:pt idx="15099">
                  <c:v>42043.621648</c:v>
                </c:pt>
                <c:pt idx="15100">
                  <c:v>42043.623036999998</c:v>
                </c:pt>
                <c:pt idx="15101">
                  <c:v>42043.624426000002</c:v>
                </c:pt>
                <c:pt idx="15102">
                  <c:v>42043.625814999999</c:v>
                </c:pt>
                <c:pt idx="15103">
                  <c:v>42043.627203999997</c:v>
                </c:pt>
                <c:pt idx="15104">
                  <c:v>42043.628592000001</c:v>
                </c:pt>
                <c:pt idx="15105">
                  <c:v>42043.629980999998</c:v>
                </c:pt>
                <c:pt idx="15106">
                  <c:v>42043.631370000003</c:v>
                </c:pt>
                <c:pt idx="15107">
                  <c:v>42043.632759</c:v>
                </c:pt>
                <c:pt idx="15108">
                  <c:v>42043.634147999997</c:v>
                </c:pt>
                <c:pt idx="15109">
                  <c:v>42043.635537000002</c:v>
                </c:pt>
                <c:pt idx="15110">
                  <c:v>42043.636925999999</c:v>
                </c:pt>
                <c:pt idx="15111">
                  <c:v>42043.638314999997</c:v>
                </c:pt>
                <c:pt idx="15112">
                  <c:v>42043.639704000001</c:v>
                </c:pt>
                <c:pt idx="15113">
                  <c:v>42043.641092999998</c:v>
                </c:pt>
                <c:pt idx="15114">
                  <c:v>42043.642482000003</c:v>
                </c:pt>
                <c:pt idx="15115">
                  <c:v>42043.643871</c:v>
                </c:pt>
                <c:pt idx="15116">
                  <c:v>42043.645258999997</c:v>
                </c:pt>
                <c:pt idx="15117">
                  <c:v>42043.646647000001</c:v>
                </c:pt>
                <c:pt idx="15118">
                  <c:v>42043.648034999998</c:v>
                </c:pt>
                <c:pt idx="15119">
                  <c:v>42043.649423000003</c:v>
                </c:pt>
                <c:pt idx="15120">
                  <c:v>42043.650811</c:v>
                </c:pt>
                <c:pt idx="15121">
                  <c:v>42043.652199999997</c:v>
                </c:pt>
                <c:pt idx="15122">
                  <c:v>42043.653588000001</c:v>
                </c:pt>
                <c:pt idx="15123">
                  <c:v>42043.654976999998</c:v>
                </c:pt>
                <c:pt idx="15124">
                  <c:v>42043.656366000003</c:v>
                </c:pt>
                <c:pt idx="15125">
                  <c:v>42043.657755</c:v>
                </c:pt>
                <c:pt idx="15126">
                  <c:v>42043.659142999997</c:v>
                </c:pt>
                <c:pt idx="15127">
                  <c:v>42043.660532000002</c:v>
                </c:pt>
                <c:pt idx="15128">
                  <c:v>42043.661920999999</c:v>
                </c:pt>
                <c:pt idx="15129">
                  <c:v>42043.663310000004</c:v>
                </c:pt>
                <c:pt idx="15130">
                  <c:v>42043.664699000001</c:v>
                </c:pt>
                <c:pt idx="15131">
                  <c:v>42043.666087999998</c:v>
                </c:pt>
                <c:pt idx="15132">
                  <c:v>42043.667477000003</c:v>
                </c:pt>
                <c:pt idx="15133">
                  <c:v>42043.668866</c:v>
                </c:pt>
                <c:pt idx="15134">
                  <c:v>42043.670254999997</c:v>
                </c:pt>
                <c:pt idx="15135">
                  <c:v>42043.671644000002</c:v>
                </c:pt>
                <c:pt idx="15136">
                  <c:v>42043.673032999999</c:v>
                </c:pt>
                <c:pt idx="15137">
                  <c:v>42043.674421000003</c:v>
                </c:pt>
                <c:pt idx="15138">
                  <c:v>42043.675810000001</c:v>
                </c:pt>
                <c:pt idx="15139">
                  <c:v>42043.677198999998</c:v>
                </c:pt>
                <c:pt idx="15140">
                  <c:v>42043.678588000002</c:v>
                </c:pt>
                <c:pt idx="15141">
                  <c:v>42043.679977</c:v>
                </c:pt>
                <c:pt idx="15142">
                  <c:v>42043.681365999997</c:v>
                </c:pt>
                <c:pt idx="15143">
                  <c:v>42043.682755000002</c:v>
                </c:pt>
                <c:pt idx="15144">
                  <c:v>42043.684143999999</c:v>
                </c:pt>
                <c:pt idx="15145">
                  <c:v>42043.685533000003</c:v>
                </c:pt>
                <c:pt idx="15146">
                  <c:v>42043.686922000001</c:v>
                </c:pt>
                <c:pt idx="15147">
                  <c:v>42043.688310999998</c:v>
                </c:pt>
                <c:pt idx="15148">
                  <c:v>42043.689700000003</c:v>
                </c:pt>
                <c:pt idx="15149">
                  <c:v>42043.691089</c:v>
                </c:pt>
                <c:pt idx="15150">
                  <c:v>42043.692477999997</c:v>
                </c:pt>
                <c:pt idx="15151">
                  <c:v>42043.693867000002</c:v>
                </c:pt>
                <c:pt idx="15152">
                  <c:v>42043.695255999999</c:v>
                </c:pt>
                <c:pt idx="15153">
                  <c:v>42043.696645000004</c:v>
                </c:pt>
                <c:pt idx="15154">
                  <c:v>42043.698034000001</c:v>
                </c:pt>
                <c:pt idx="15155">
                  <c:v>42043.699422999998</c:v>
                </c:pt>
                <c:pt idx="15156">
                  <c:v>42043.700812000003</c:v>
                </c:pt>
                <c:pt idx="15157">
                  <c:v>42043.7022</c:v>
                </c:pt>
                <c:pt idx="15158">
                  <c:v>42043.703588999997</c:v>
                </c:pt>
                <c:pt idx="15159">
                  <c:v>42043.704978000002</c:v>
                </c:pt>
                <c:pt idx="15160">
                  <c:v>42043.706366999999</c:v>
                </c:pt>
                <c:pt idx="15161">
                  <c:v>42043.707756000003</c:v>
                </c:pt>
                <c:pt idx="15162">
                  <c:v>42043.709145000001</c:v>
                </c:pt>
                <c:pt idx="15163">
                  <c:v>42043.710533999998</c:v>
                </c:pt>
                <c:pt idx="15164">
                  <c:v>42043.711923000003</c:v>
                </c:pt>
                <c:pt idx="15165">
                  <c:v>42043.713312</c:v>
                </c:pt>
                <c:pt idx="15166">
                  <c:v>42043.714700999997</c:v>
                </c:pt>
                <c:pt idx="15167">
                  <c:v>42043.716090000002</c:v>
                </c:pt>
                <c:pt idx="15168">
                  <c:v>42043.717478999999</c:v>
                </c:pt>
                <c:pt idx="15169">
                  <c:v>42043.718868000004</c:v>
                </c:pt>
                <c:pt idx="15170">
                  <c:v>42043.720257000001</c:v>
                </c:pt>
                <c:pt idx="15171">
                  <c:v>42043.721645999998</c:v>
                </c:pt>
                <c:pt idx="15172">
                  <c:v>42043.723035000003</c:v>
                </c:pt>
                <c:pt idx="15173">
                  <c:v>42043.724424</c:v>
                </c:pt>
                <c:pt idx="15174">
                  <c:v>42043.725812999997</c:v>
                </c:pt>
                <c:pt idx="15175">
                  <c:v>42043.727202000002</c:v>
                </c:pt>
                <c:pt idx="15176">
                  <c:v>42043.728589999999</c:v>
                </c:pt>
                <c:pt idx="15177">
                  <c:v>42043.729979000003</c:v>
                </c:pt>
                <c:pt idx="15178">
                  <c:v>42043.731368000001</c:v>
                </c:pt>
                <c:pt idx="15179">
                  <c:v>42043.732756999998</c:v>
                </c:pt>
                <c:pt idx="15180">
                  <c:v>42043.734146000003</c:v>
                </c:pt>
                <c:pt idx="15181">
                  <c:v>42043.735535</c:v>
                </c:pt>
                <c:pt idx="15182">
                  <c:v>42043.736923999997</c:v>
                </c:pt>
                <c:pt idx="15183">
                  <c:v>42043.738313000002</c:v>
                </c:pt>
                <c:pt idx="15184">
                  <c:v>42043.739701999999</c:v>
                </c:pt>
                <c:pt idx="15185">
                  <c:v>42043.741091000004</c:v>
                </c:pt>
                <c:pt idx="15186">
                  <c:v>42043.742480000001</c:v>
                </c:pt>
                <c:pt idx="15187">
                  <c:v>42043.743868999998</c:v>
                </c:pt>
                <c:pt idx="15188">
                  <c:v>42043.745258000003</c:v>
                </c:pt>
                <c:pt idx="15189">
                  <c:v>42043.746647</c:v>
                </c:pt>
                <c:pt idx="15190">
                  <c:v>42043.748035999997</c:v>
                </c:pt>
                <c:pt idx="15191">
                  <c:v>42043.749425000002</c:v>
                </c:pt>
                <c:pt idx="15192">
                  <c:v>42043.750813999999</c:v>
                </c:pt>
                <c:pt idx="15193">
                  <c:v>42043.752202999996</c:v>
                </c:pt>
                <c:pt idx="15194">
                  <c:v>42043.753592000001</c:v>
                </c:pt>
                <c:pt idx="15195">
                  <c:v>42043.754979999998</c:v>
                </c:pt>
                <c:pt idx="15196">
                  <c:v>42043.756369000002</c:v>
                </c:pt>
                <c:pt idx="15197">
                  <c:v>42043.757758</c:v>
                </c:pt>
                <c:pt idx="15198">
                  <c:v>42043.759146999997</c:v>
                </c:pt>
                <c:pt idx="15199">
                  <c:v>42043.760536000002</c:v>
                </c:pt>
                <c:pt idx="15200">
                  <c:v>42043.761924999999</c:v>
                </c:pt>
                <c:pt idx="15201">
                  <c:v>42043.763314000003</c:v>
                </c:pt>
                <c:pt idx="15202">
                  <c:v>42043.764703000001</c:v>
                </c:pt>
                <c:pt idx="15203">
                  <c:v>42043.766091999998</c:v>
                </c:pt>
                <c:pt idx="15204">
                  <c:v>42043.767481000003</c:v>
                </c:pt>
                <c:pt idx="15205">
                  <c:v>42043.76887</c:v>
                </c:pt>
                <c:pt idx="15206">
                  <c:v>42043.770258999997</c:v>
                </c:pt>
                <c:pt idx="15207">
                  <c:v>42043.771648000002</c:v>
                </c:pt>
                <c:pt idx="15208">
                  <c:v>42043.773036999999</c:v>
                </c:pt>
                <c:pt idx="15209">
                  <c:v>42043.774426000004</c:v>
                </c:pt>
                <c:pt idx="15210">
                  <c:v>42043.775815000001</c:v>
                </c:pt>
                <c:pt idx="15211">
                  <c:v>42043.777203999998</c:v>
                </c:pt>
                <c:pt idx="15212">
                  <c:v>42043.778593000003</c:v>
                </c:pt>
                <c:pt idx="15213">
                  <c:v>42043.779982</c:v>
                </c:pt>
                <c:pt idx="15214">
                  <c:v>42043.781370999997</c:v>
                </c:pt>
                <c:pt idx="15215">
                  <c:v>42043.782759000002</c:v>
                </c:pt>
                <c:pt idx="15216">
                  <c:v>42043.784147999999</c:v>
                </c:pt>
                <c:pt idx="15217">
                  <c:v>42043.785537000003</c:v>
                </c:pt>
                <c:pt idx="15218">
                  <c:v>42043.786926000001</c:v>
                </c:pt>
                <c:pt idx="15219">
                  <c:v>42043.788314999998</c:v>
                </c:pt>
                <c:pt idx="15220">
                  <c:v>42043.789704000003</c:v>
                </c:pt>
                <c:pt idx="15221">
                  <c:v>42043.791093</c:v>
                </c:pt>
                <c:pt idx="15222">
                  <c:v>42043.792481999997</c:v>
                </c:pt>
                <c:pt idx="15223">
                  <c:v>42043.793871000002</c:v>
                </c:pt>
                <c:pt idx="15224">
                  <c:v>42043.795259999999</c:v>
                </c:pt>
                <c:pt idx="15225">
                  <c:v>42043.796649000004</c:v>
                </c:pt>
                <c:pt idx="15226">
                  <c:v>42043.798038000001</c:v>
                </c:pt>
                <c:pt idx="15227">
                  <c:v>42043.799426999998</c:v>
                </c:pt>
                <c:pt idx="15228">
                  <c:v>42043.800816000003</c:v>
                </c:pt>
                <c:pt idx="15229">
                  <c:v>42043.802205</c:v>
                </c:pt>
                <c:pt idx="15230">
                  <c:v>42043.803593999997</c:v>
                </c:pt>
                <c:pt idx="15231">
                  <c:v>42043.804983000002</c:v>
                </c:pt>
                <c:pt idx="15232">
                  <c:v>42043.806371999999</c:v>
                </c:pt>
                <c:pt idx="15233">
                  <c:v>42043.807760999996</c:v>
                </c:pt>
                <c:pt idx="15234">
                  <c:v>42043.809149000001</c:v>
                </c:pt>
                <c:pt idx="15235">
                  <c:v>42043.810537999998</c:v>
                </c:pt>
                <c:pt idx="15236">
                  <c:v>42043.811927000002</c:v>
                </c:pt>
                <c:pt idx="15237">
                  <c:v>42043.813316</c:v>
                </c:pt>
                <c:pt idx="15238">
                  <c:v>42043.814704999997</c:v>
                </c:pt>
                <c:pt idx="15239">
                  <c:v>42043.816094000002</c:v>
                </c:pt>
                <c:pt idx="15240">
                  <c:v>42043.817482999999</c:v>
                </c:pt>
                <c:pt idx="15241">
                  <c:v>42043.818872000003</c:v>
                </c:pt>
                <c:pt idx="15242">
                  <c:v>42043.820261000001</c:v>
                </c:pt>
                <c:pt idx="15243">
                  <c:v>42043.821649999998</c:v>
                </c:pt>
                <c:pt idx="15244">
                  <c:v>42043.823039000003</c:v>
                </c:pt>
                <c:pt idx="15245">
                  <c:v>42043.824428</c:v>
                </c:pt>
                <c:pt idx="15246">
                  <c:v>42043.825816999997</c:v>
                </c:pt>
                <c:pt idx="15247">
                  <c:v>42043.827206000002</c:v>
                </c:pt>
                <c:pt idx="15248">
                  <c:v>42043.828594999999</c:v>
                </c:pt>
                <c:pt idx="15249">
                  <c:v>42043.829984000004</c:v>
                </c:pt>
                <c:pt idx="15250">
                  <c:v>42043.831373000001</c:v>
                </c:pt>
                <c:pt idx="15251">
                  <c:v>42043.832761999998</c:v>
                </c:pt>
                <c:pt idx="15252">
                  <c:v>42043.834151000003</c:v>
                </c:pt>
                <c:pt idx="15253">
                  <c:v>42043.835539</c:v>
                </c:pt>
                <c:pt idx="15254">
                  <c:v>42043.836927999997</c:v>
                </c:pt>
                <c:pt idx="15255">
                  <c:v>42043.838317000002</c:v>
                </c:pt>
                <c:pt idx="15256">
                  <c:v>42043.839705999999</c:v>
                </c:pt>
                <c:pt idx="15257">
                  <c:v>42043.841095000003</c:v>
                </c:pt>
                <c:pt idx="15258">
                  <c:v>42043.842484000001</c:v>
                </c:pt>
                <c:pt idx="15259">
                  <c:v>42043.843872999998</c:v>
                </c:pt>
                <c:pt idx="15260">
                  <c:v>42043.845262000003</c:v>
                </c:pt>
                <c:pt idx="15261">
                  <c:v>42043.846651</c:v>
                </c:pt>
                <c:pt idx="15262">
                  <c:v>42043.848039999997</c:v>
                </c:pt>
                <c:pt idx="15263">
                  <c:v>42043.849429000002</c:v>
                </c:pt>
                <c:pt idx="15264">
                  <c:v>42043.850817999999</c:v>
                </c:pt>
                <c:pt idx="15265">
                  <c:v>42043.852207000004</c:v>
                </c:pt>
                <c:pt idx="15266">
                  <c:v>42043.853596000001</c:v>
                </c:pt>
                <c:pt idx="15267">
                  <c:v>42043.854984999998</c:v>
                </c:pt>
                <c:pt idx="15268">
                  <c:v>42043.856374000003</c:v>
                </c:pt>
                <c:pt idx="15269">
                  <c:v>42043.857763</c:v>
                </c:pt>
                <c:pt idx="15270">
                  <c:v>42043.859151999997</c:v>
                </c:pt>
                <c:pt idx="15271">
                  <c:v>42043.860541000002</c:v>
                </c:pt>
                <c:pt idx="15272">
                  <c:v>42043.861929999999</c:v>
                </c:pt>
                <c:pt idx="15273">
                  <c:v>42043.863318000003</c:v>
                </c:pt>
                <c:pt idx="15274">
                  <c:v>42043.864707000001</c:v>
                </c:pt>
                <c:pt idx="15275">
                  <c:v>42043.866095999998</c:v>
                </c:pt>
                <c:pt idx="15276">
                  <c:v>42043.867485000002</c:v>
                </c:pt>
                <c:pt idx="15277">
                  <c:v>42043.868874</c:v>
                </c:pt>
                <c:pt idx="15278">
                  <c:v>42043.870262999997</c:v>
                </c:pt>
                <c:pt idx="15279">
                  <c:v>42043.871652000002</c:v>
                </c:pt>
                <c:pt idx="15280">
                  <c:v>42043.873040999999</c:v>
                </c:pt>
                <c:pt idx="15281">
                  <c:v>42043.874430000003</c:v>
                </c:pt>
                <c:pt idx="15282">
                  <c:v>42043.875819000001</c:v>
                </c:pt>
                <c:pt idx="15283">
                  <c:v>42043.877207999998</c:v>
                </c:pt>
                <c:pt idx="15284">
                  <c:v>42043.878597000003</c:v>
                </c:pt>
                <c:pt idx="15285">
                  <c:v>42043.879986</c:v>
                </c:pt>
                <c:pt idx="15286">
                  <c:v>42043.881374999997</c:v>
                </c:pt>
                <c:pt idx="15287">
                  <c:v>42043.882764000002</c:v>
                </c:pt>
                <c:pt idx="15288">
                  <c:v>42043.884152999999</c:v>
                </c:pt>
                <c:pt idx="15289">
                  <c:v>42043.885542000004</c:v>
                </c:pt>
                <c:pt idx="15290">
                  <c:v>42043.886931000001</c:v>
                </c:pt>
                <c:pt idx="15291">
                  <c:v>42043.888319999998</c:v>
                </c:pt>
                <c:pt idx="15292">
                  <c:v>42043.889708000002</c:v>
                </c:pt>
                <c:pt idx="15293">
                  <c:v>42043.891097</c:v>
                </c:pt>
                <c:pt idx="15294">
                  <c:v>42043.892485999997</c:v>
                </c:pt>
                <c:pt idx="15295">
                  <c:v>42043.893875000002</c:v>
                </c:pt>
                <c:pt idx="15296">
                  <c:v>42043.895263999999</c:v>
                </c:pt>
                <c:pt idx="15297">
                  <c:v>42043.896653000003</c:v>
                </c:pt>
                <c:pt idx="15298">
                  <c:v>42043.898042000001</c:v>
                </c:pt>
                <c:pt idx="15299">
                  <c:v>42043.899430999998</c:v>
                </c:pt>
                <c:pt idx="15300">
                  <c:v>42043.900820000003</c:v>
                </c:pt>
                <c:pt idx="15301">
                  <c:v>42043.902209</c:v>
                </c:pt>
                <c:pt idx="15302">
                  <c:v>42043.903597999997</c:v>
                </c:pt>
                <c:pt idx="15303">
                  <c:v>42043.904987000002</c:v>
                </c:pt>
                <c:pt idx="15304">
                  <c:v>42043.906375999999</c:v>
                </c:pt>
                <c:pt idx="15305">
                  <c:v>42043.907765000004</c:v>
                </c:pt>
                <c:pt idx="15306">
                  <c:v>42043.909154000001</c:v>
                </c:pt>
                <c:pt idx="15307">
                  <c:v>42043.910542999998</c:v>
                </c:pt>
                <c:pt idx="15308">
                  <c:v>42043.911932000003</c:v>
                </c:pt>
                <c:pt idx="15309">
                  <c:v>42043.913321</c:v>
                </c:pt>
                <c:pt idx="15310">
                  <c:v>42043.914709999997</c:v>
                </c:pt>
                <c:pt idx="15311">
                  <c:v>42043.916098000002</c:v>
                </c:pt>
                <c:pt idx="15312">
                  <c:v>42043.917486999999</c:v>
                </c:pt>
                <c:pt idx="15313">
                  <c:v>42043.918876000003</c:v>
                </c:pt>
                <c:pt idx="15314">
                  <c:v>42043.920265000001</c:v>
                </c:pt>
                <c:pt idx="15315">
                  <c:v>42043.921653999998</c:v>
                </c:pt>
                <c:pt idx="15316">
                  <c:v>42043.923043000003</c:v>
                </c:pt>
                <c:pt idx="15317">
                  <c:v>42043.924432</c:v>
                </c:pt>
                <c:pt idx="15318">
                  <c:v>42043.925820999997</c:v>
                </c:pt>
                <c:pt idx="15319">
                  <c:v>42043.927210000002</c:v>
                </c:pt>
                <c:pt idx="15320">
                  <c:v>42043.928598999999</c:v>
                </c:pt>
                <c:pt idx="15321">
                  <c:v>42043.929988000004</c:v>
                </c:pt>
                <c:pt idx="15322">
                  <c:v>42043.931377000001</c:v>
                </c:pt>
                <c:pt idx="15323">
                  <c:v>42043.932765999998</c:v>
                </c:pt>
                <c:pt idx="15324">
                  <c:v>42043.934155000003</c:v>
                </c:pt>
                <c:pt idx="15325">
                  <c:v>42043.935544</c:v>
                </c:pt>
                <c:pt idx="15326">
                  <c:v>42043.936932999997</c:v>
                </c:pt>
                <c:pt idx="15327">
                  <c:v>42043.938322000002</c:v>
                </c:pt>
                <c:pt idx="15328">
                  <c:v>42043.939710999999</c:v>
                </c:pt>
                <c:pt idx="15329">
                  <c:v>42043.941099999996</c:v>
                </c:pt>
                <c:pt idx="15330">
                  <c:v>42043.942489000001</c:v>
                </c:pt>
                <c:pt idx="15331">
                  <c:v>42043.943876999998</c:v>
                </c:pt>
                <c:pt idx="15332">
                  <c:v>42043.945266000002</c:v>
                </c:pt>
                <c:pt idx="15333">
                  <c:v>42043.946655</c:v>
                </c:pt>
                <c:pt idx="15334">
                  <c:v>42043.948043999997</c:v>
                </c:pt>
                <c:pt idx="15335">
                  <c:v>42043.949433000002</c:v>
                </c:pt>
                <c:pt idx="15336">
                  <c:v>42043.950821999999</c:v>
                </c:pt>
                <c:pt idx="15337">
                  <c:v>42043.952211000003</c:v>
                </c:pt>
                <c:pt idx="15338">
                  <c:v>42043.953600000001</c:v>
                </c:pt>
                <c:pt idx="15339">
                  <c:v>42043.954988999998</c:v>
                </c:pt>
                <c:pt idx="15340">
                  <c:v>42043.956378000003</c:v>
                </c:pt>
                <c:pt idx="15341">
                  <c:v>42043.957767</c:v>
                </c:pt>
                <c:pt idx="15342">
                  <c:v>42043.959155999997</c:v>
                </c:pt>
                <c:pt idx="15343">
                  <c:v>42043.960545000002</c:v>
                </c:pt>
                <c:pt idx="15344">
                  <c:v>42043.961933999999</c:v>
                </c:pt>
                <c:pt idx="15345">
                  <c:v>42043.963323000004</c:v>
                </c:pt>
                <c:pt idx="15346">
                  <c:v>42043.964712000001</c:v>
                </c:pt>
                <c:pt idx="15347">
                  <c:v>42043.966100999998</c:v>
                </c:pt>
                <c:pt idx="15348">
                  <c:v>42043.967490000003</c:v>
                </c:pt>
                <c:pt idx="15349">
                  <c:v>42043.968879</c:v>
                </c:pt>
                <c:pt idx="15350">
                  <c:v>42043.970266999997</c:v>
                </c:pt>
                <c:pt idx="15351">
                  <c:v>42043.971656000002</c:v>
                </c:pt>
                <c:pt idx="15352">
                  <c:v>42043.973044999999</c:v>
                </c:pt>
                <c:pt idx="15353">
                  <c:v>42043.974434000003</c:v>
                </c:pt>
                <c:pt idx="15354">
                  <c:v>42043.975823000001</c:v>
                </c:pt>
                <c:pt idx="15355">
                  <c:v>42043.977211999998</c:v>
                </c:pt>
                <c:pt idx="15356">
                  <c:v>42043.978601000003</c:v>
                </c:pt>
                <c:pt idx="15357">
                  <c:v>42043.97999</c:v>
                </c:pt>
                <c:pt idx="15358">
                  <c:v>42043.981378999997</c:v>
                </c:pt>
                <c:pt idx="15359">
                  <c:v>42043.982768000002</c:v>
                </c:pt>
                <c:pt idx="15360">
                  <c:v>42043.984156999999</c:v>
                </c:pt>
                <c:pt idx="15361">
                  <c:v>42043.985546000004</c:v>
                </c:pt>
                <c:pt idx="15362">
                  <c:v>42043.986935000001</c:v>
                </c:pt>
                <c:pt idx="15363">
                  <c:v>42043.988323999998</c:v>
                </c:pt>
                <c:pt idx="15364">
                  <c:v>42043.989713000003</c:v>
                </c:pt>
                <c:pt idx="15365">
                  <c:v>42043.991102</c:v>
                </c:pt>
                <c:pt idx="15366">
                  <c:v>42043.992490999997</c:v>
                </c:pt>
                <c:pt idx="15367">
                  <c:v>42043.993880000002</c:v>
                </c:pt>
                <c:pt idx="15368">
                  <c:v>42043.995268999999</c:v>
                </c:pt>
                <c:pt idx="15369">
                  <c:v>42043.996657999996</c:v>
                </c:pt>
                <c:pt idx="15370">
                  <c:v>42043.998046000001</c:v>
                </c:pt>
                <c:pt idx="15371">
                  <c:v>42043.999434999998</c:v>
                </c:pt>
                <c:pt idx="15372">
                  <c:v>42044.000824000002</c:v>
                </c:pt>
                <c:pt idx="15373">
                  <c:v>42044.002213</c:v>
                </c:pt>
                <c:pt idx="15374">
                  <c:v>42044.003601999997</c:v>
                </c:pt>
                <c:pt idx="15375">
                  <c:v>42044.004991000002</c:v>
                </c:pt>
                <c:pt idx="15376">
                  <c:v>42044.006379999999</c:v>
                </c:pt>
                <c:pt idx="15377">
                  <c:v>42044.007769000003</c:v>
                </c:pt>
                <c:pt idx="15378">
                  <c:v>42044.009158000001</c:v>
                </c:pt>
                <c:pt idx="15379">
                  <c:v>42044.010546999998</c:v>
                </c:pt>
                <c:pt idx="15380">
                  <c:v>42044.011936000003</c:v>
                </c:pt>
                <c:pt idx="15381">
                  <c:v>42044.013325</c:v>
                </c:pt>
                <c:pt idx="15382">
                  <c:v>42044.014713999997</c:v>
                </c:pt>
                <c:pt idx="15383">
                  <c:v>42044.016103000002</c:v>
                </c:pt>
                <c:pt idx="15384">
                  <c:v>42044.017491999999</c:v>
                </c:pt>
                <c:pt idx="15385">
                  <c:v>42044.018881000004</c:v>
                </c:pt>
                <c:pt idx="15386">
                  <c:v>42044.020270000001</c:v>
                </c:pt>
                <c:pt idx="15387">
                  <c:v>42044.021658999998</c:v>
                </c:pt>
                <c:pt idx="15388">
                  <c:v>42044.023048000003</c:v>
                </c:pt>
                <c:pt idx="15389">
                  <c:v>42044.024436</c:v>
                </c:pt>
                <c:pt idx="15390">
                  <c:v>42044.025823999997</c:v>
                </c:pt>
                <c:pt idx="15391">
                  <c:v>42044.027212000001</c:v>
                </c:pt>
                <c:pt idx="15392">
                  <c:v>42044.028599999998</c:v>
                </c:pt>
                <c:pt idx="15393">
                  <c:v>42044.029989000002</c:v>
                </c:pt>
                <c:pt idx="15394">
                  <c:v>42044.031376999999</c:v>
                </c:pt>
                <c:pt idx="15395">
                  <c:v>42044.032765999997</c:v>
                </c:pt>
                <c:pt idx="15396">
                  <c:v>42044.034155000001</c:v>
                </c:pt>
                <c:pt idx="15397">
                  <c:v>42044.035543999998</c:v>
                </c:pt>
                <c:pt idx="15398">
                  <c:v>42044.036933000003</c:v>
                </c:pt>
                <c:pt idx="15399">
                  <c:v>42044.038321</c:v>
                </c:pt>
                <c:pt idx="15400">
                  <c:v>42044.039709999997</c:v>
                </c:pt>
                <c:pt idx="15401">
                  <c:v>42044.041099000002</c:v>
                </c:pt>
                <c:pt idx="15402">
                  <c:v>42044.042487999999</c:v>
                </c:pt>
                <c:pt idx="15403">
                  <c:v>42044.043876999996</c:v>
                </c:pt>
                <c:pt idx="15404">
                  <c:v>42044.045266000001</c:v>
                </c:pt>
                <c:pt idx="15405">
                  <c:v>42044.046654999998</c:v>
                </c:pt>
                <c:pt idx="15406">
                  <c:v>42044.048044000003</c:v>
                </c:pt>
                <c:pt idx="15407">
                  <c:v>42044.049433</c:v>
                </c:pt>
                <c:pt idx="15408">
                  <c:v>42044.050821999997</c:v>
                </c:pt>
                <c:pt idx="15409">
                  <c:v>42044.052211000002</c:v>
                </c:pt>
                <c:pt idx="15410">
                  <c:v>42044.053599999999</c:v>
                </c:pt>
                <c:pt idx="15411">
                  <c:v>42044.054988999997</c:v>
                </c:pt>
                <c:pt idx="15412">
                  <c:v>42044.056378000001</c:v>
                </c:pt>
                <c:pt idx="15413">
                  <c:v>42044.057766999998</c:v>
                </c:pt>
                <c:pt idx="15414">
                  <c:v>42044.059156000003</c:v>
                </c:pt>
                <c:pt idx="15415">
                  <c:v>42044.060545</c:v>
                </c:pt>
                <c:pt idx="15416">
                  <c:v>42044.061933999998</c:v>
                </c:pt>
                <c:pt idx="15417">
                  <c:v>42044.063323000002</c:v>
                </c:pt>
                <c:pt idx="15418">
                  <c:v>42044.064710999999</c:v>
                </c:pt>
                <c:pt idx="15419">
                  <c:v>42044.066099999996</c:v>
                </c:pt>
                <c:pt idx="15420">
                  <c:v>42044.067489000001</c:v>
                </c:pt>
                <c:pt idx="15421">
                  <c:v>42044.068877999998</c:v>
                </c:pt>
                <c:pt idx="15422">
                  <c:v>42044.070267000003</c:v>
                </c:pt>
                <c:pt idx="15423">
                  <c:v>42044.071656</c:v>
                </c:pt>
                <c:pt idx="15424">
                  <c:v>42044.073044999997</c:v>
                </c:pt>
                <c:pt idx="15425">
                  <c:v>42044.074434000002</c:v>
                </c:pt>
                <c:pt idx="15426">
                  <c:v>42044.075822999999</c:v>
                </c:pt>
                <c:pt idx="15427">
                  <c:v>42044.077211999997</c:v>
                </c:pt>
                <c:pt idx="15428">
                  <c:v>42044.078601000001</c:v>
                </c:pt>
                <c:pt idx="15429">
                  <c:v>42044.079989999998</c:v>
                </c:pt>
                <c:pt idx="15430">
                  <c:v>42044.081379000003</c:v>
                </c:pt>
                <c:pt idx="15431">
                  <c:v>42044.082768</c:v>
                </c:pt>
                <c:pt idx="15432">
                  <c:v>42044.084156999998</c:v>
                </c:pt>
                <c:pt idx="15433">
                  <c:v>42044.085546000002</c:v>
                </c:pt>
                <c:pt idx="15434">
                  <c:v>42044.086934999999</c:v>
                </c:pt>
                <c:pt idx="15435">
                  <c:v>42044.088323999997</c:v>
                </c:pt>
                <c:pt idx="15436">
                  <c:v>42044.089713000001</c:v>
                </c:pt>
                <c:pt idx="15437">
                  <c:v>42044.091100999998</c:v>
                </c:pt>
                <c:pt idx="15438">
                  <c:v>42044.092490000003</c:v>
                </c:pt>
                <c:pt idx="15439">
                  <c:v>42044.093879</c:v>
                </c:pt>
                <c:pt idx="15440">
                  <c:v>42044.095267999997</c:v>
                </c:pt>
                <c:pt idx="15441">
                  <c:v>42044.096657000002</c:v>
                </c:pt>
                <c:pt idx="15442">
                  <c:v>42044.098045999999</c:v>
                </c:pt>
                <c:pt idx="15443">
                  <c:v>42044.099434999996</c:v>
                </c:pt>
                <c:pt idx="15444">
                  <c:v>42044.100824000001</c:v>
                </c:pt>
                <c:pt idx="15445">
                  <c:v>42044.102212999998</c:v>
                </c:pt>
                <c:pt idx="15446">
                  <c:v>42044.103602000003</c:v>
                </c:pt>
                <c:pt idx="15447">
                  <c:v>42044.104991</c:v>
                </c:pt>
                <c:pt idx="15448">
                  <c:v>42044.106379999997</c:v>
                </c:pt>
                <c:pt idx="15449">
                  <c:v>42044.107769000002</c:v>
                </c:pt>
                <c:pt idx="15450">
                  <c:v>42044.109157999999</c:v>
                </c:pt>
                <c:pt idx="15451">
                  <c:v>42044.110546999997</c:v>
                </c:pt>
                <c:pt idx="15452">
                  <c:v>42044.111936000001</c:v>
                </c:pt>
                <c:pt idx="15453">
                  <c:v>42044.113324999998</c:v>
                </c:pt>
                <c:pt idx="15454">
                  <c:v>42044.114714000003</c:v>
                </c:pt>
                <c:pt idx="15455">
                  <c:v>42044.116103</c:v>
                </c:pt>
                <c:pt idx="15456">
                  <c:v>42044.117491999998</c:v>
                </c:pt>
                <c:pt idx="15457">
                  <c:v>42044.118880000002</c:v>
                </c:pt>
                <c:pt idx="15458">
                  <c:v>42044.120268999999</c:v>
                </c:pt>
                <c:pt idx="15459">
                  <c:v>42044.121657999996</c:v>
                </c:pt>
                <c:pt idx="15460">
                  <c:v>42044.123047000001</c:v>
                </c:pt>
                <c:pt idx="15461">
                  <c:v>42044.124435999998</c:v>
                </c:pt>
                <c:pt idx="15462">
                  <c:v>42044.125825000003</c:v>
                </c:pt>
                <c:pt idx="15463">
                  <c:v>42044.127214</c:v>
                </c:pt>
                <c:pt idx="15464">
                  <c:v>42044.128602999997</c:v>
                </c:pt>
                <c:pt idx="15465">
                  <c:v>42044.129992000002</c:v>
                </c:pt>
                <c:pt idx="15466">
                  <c:v>42044.131380999999</c:v>
                </c:pt>
                <c:pt idx="15467">
                  <c:v>42044.132769999997</c:v>
                </c:pt>
                <c:pt idx="15468">
                  <c:v>42044.134159000001</c:v>
                </c:pt>
                <c:pt idx="15469">
                  <c:v>42044.135547999998</c:v>
                </c:pt>
                <c:pt idx="15470">
                  <c:v>42044.136937000003</c:v>
                </c:pt>
                <c:pt idx="15471">
                  <c:v>42044.138326</c:v>
                </c:pt>
                <c:pt idx="15472">
                  <c:v>42044.139714999998</c:v>
                </c:pt>
                <c:pt idx="15473">
                  <c:v>42044.141104000002</c:v>
                </c:pt>
                <c:pt idx="15474">
                  <c:v>42044.142492999999</c:v>
                </c:pt>
                <c:pt idx="15475">
                  <c:v>42044.143881999997</c:v>
                </c:pt>
                <c:pt idx="15476">
                  <c:v>42044.145270000001</c:v>
                </c:pt>
                <c:pt idx="15477">
                  <c:v>42044.146658999998</c:v>
                </c:pt>
                <c:pt idx="15478">
                  <c:v>42044.148048000003</c:v>
                </c:pt>
                <c:pt idx="15479">
                  <c:v>42044.149437</c:v>
                </c:pt>
                <c:pt idx="15480">
                  <c:v>42044.150825999997</c:v>
                </c:pt>
                <c:pt idx="15481">
                  <c:v>42044.152215000002</c:v>
                </c:pt>
                <c:pt idx="15482">
                  <c:v>42044.153603999999</c:v>
                </c:pt>
                <c:pt idx="15483">
                  <c:v>42044.154992999996</c:v>
                </c:pt>
                <c:pt idx="15484">
                  <c:v>42044.156382000001</c:v>
                </c:pt>
                <c:pt idx="15485">
                  <c:v>42044.157770999998</c:v>
                </c:pt>
                <c:pt idx="15486">
                  <c:v>42044.159160000003</c:v>
                </c:pt>
                <c:pt idx="15487">
                  <c:v>42044.160549</c:v>
                </c:pt>
                <c:pt idx="15488">
                  <c:v>42044.161937999997</c:v>
                </c:pt>
                <c:pt idx="15489">
                  <c:v>42044.163327000002</c:v>
                </c:pt>
                <c:pt idx="15490">
                  <c:v>42044.164715999999</c:v>
                </c:pt>
                <c:pt idx="15491">
                  <c:v>42044.166104999997</c:v>
                </c:pt>
                <c:pt idx="15492">
                  <c:v>42044.167494000001</c:v>
                </c:pt>
                <c:pt idx="15493">
                  <c:v>42044.168882999998</c:v>
                </c:pt>
                <c:pt idx="15494">
                  <c:v>42044.170272000003</c:v>
                </c:pt>
                <c:pt idx="15495">
                  <c:v>42044.171661</c:v>
                </c:pt>
                <c:pt idx="15496">
                  <c:v>42044.173048999997</c:v>
                </c:pt>
                <c:pt idx="15497">
                  <c:v>42044.174438000002</c:v>
                </c:pt>
                <c:pt idx="15498">
                  <c:v>42044.175826999999</c:v>
                </c:pt>
                <c:pt idx="15499">
                  <c:v>42044.177215999996</c:v>
                </c:pt>
                <c:pt idx="15500">
                  <c:v>42044.178605000001</c:v>
                </c:pt>
                <c:pt idx="15501">
                  <c:v>42044.179993999998</c:v>
                </c:pt>
                <c:pt idx="15502">
                  <c:v>42044.181383000003</c:v>
                </c:pt>
                <c:pt idx="15503">
                  <c:v>42044.182772</c:v>
                </c:pt>
                <c:pt idx="15504">
                  <c:v>42044.184160999997</c:v>
                </c:pt>
                <c:pt idx="15505">
                  <c:v>42044.185550000002</c:v>
                </c:pt>
                <c:pt idx="15506">
                  <c:v>42044.186938999999</c:v>
                </c:pt>
                <c:pt idx="15507">
                  <c:v>42044.188327999997</c:v>
                </c:pt>
                <c:pt idx="15508">
                  <c:v>42044.189717000001</c:v>
                </c:pt>
                <c:pt idx="15509">
                  <c:v>42044.191105999998</c:v>
                </c:pt>
                <c:pt idx="15510">
                  <c:v>42044.192495000003</c:v>
                </c:pt>
                <c:pt idx="15511">
                  <c:v>42044.193884</c:v>
                </c:pt>
                <c:pt idx="15512">
                  <c:v>42044.195272999998</c:v>
                </c:pt>
                <c:pt idx="15513">
                  <c:v>42044.196662000002</c:v>
                </c:pt>
                <c:pt idx="15514">
                  <c:v>42044.198050999999</c:v>
                </c:pt>
                <c:pt idx="15515">
                  <c:v>42044.199439000004</c:v>
                </c:pt>
                <c:pt idx="15516">
                  <c:v>42044.200828000001</c:v>
                </c:pt>
                <c:pt idx="15517">
                  <c:v>42044.202216999998</c:v>
                </c:pt>
                <c:pt idx="15518">
                  <c:v>42044.203606000003</c:v>
                </c:pt>
                <c:pt idx="15519">
                  <c:v>42044.204995</c:v>
                </c:pt>
                <c:pt idx="15520">
                  <c:v>42044.206383999997</c:v>
                </c:pt>
                <c:pt idx="15521">
                  <c:v>42044.207773000002</c:v>
                </c:pt>
                <c:pt idx="15522">
                  <c:v>42044.209161999999</c:v>
                </c:pt>
                <c:pt idx="15523">
                  <c:v>42044.210550999996</c:v>
                </c:pt>
                <c:pt idx="15524">
                  <c:v>42044.211940000001</c:v>
                </c:pt>
                <c:pt idx="15525">
                  <c:v>42044.213328999998</c:v>
                </c:pt>
                <c:pt idx="15526">
                  <c:v>42044.214718000003</c:v>
                </c:pt>
                <c:pt idx="15527">
                  <c:v>42044.216107</c:v>
                </c:pt>
                <c:pt idx="15528">
                  <c:v>42044.217495999997</c:v>
                </c:pt>
                <c:pt idx="15529">
                  <c:v>42044.218885000002</c:v>
                </c:pt>
                <c:pt idx="15530">
                  <c:v>42044.220273999999</c:v>
                </c:pt>
                <c:pt idx="15531">
                  <c:v>42044.221662999997</c:v>
                </c:pt>
                <c:pt idx="15532">
                  <c:v>42044.223052000001</c:v>
                </c:pt>
                <c:pt idx="15533">
                  <c:v>42044.224440999998</c:v>
                </c:pt>
                <c:pt idx="15534">
                  <c:v>42044.225829000003</c:v>
                </c:pt>
                <c:pt idx="15535">
                  <c:v>42044.227218</c:v>
                </c:pt>
                <c:pt idx="15536">
                  <c:v>42044.228606999997</c:v>
                </c:pt>
                <c:pt idx="15537">
                  <c:v>42044.229996000002</c:v>
                </c:pt>
                <c:pt idx="15538">
                  <c:v>42044.231384999999</c:v>
                </c:pt>
                <c:pt idx="15539">
                  <c:v>42044.232773999996</c:v>
                </c:pt>
                <c:pt idx="15540">
                  <c:v>42044.234163000001</c:v>
                </c:pt>
                <c:pt idx="15541">
                  <c:v>42044.235551999998</c:v>
                </c:pt>
                <c:pt idx="15542">
                  <c:v>42044.236941000003</c:v>
                </c:pt>
                <c:pt idx="15543">
                  <c:v>42044.23833</c:v>
                </c:pt>
                <c:pt idx="15544">
                  <c:v>42044.239718999997</c:v>
                </c:pt>
                <c:pt idx="15545">
                  <c:v>42044.241108000002</c:v>
                </c:pt>
                <c:pt idx="15546">
                  <c:v>42044.242496999999</c:v>
                </c:pt>
                <c:pt idx="15547">
                  <c:v>42044.243885999997</c:v>
                </c:pt>
                <c:pt idx="15548">
                  <c:v>42044.245275000001</c:v>
                </c:pt>
                <c:pt idx="15549">
                  <c:v>42044.246663999998</c:v>
                </c:pt>
                <c:pt idx="15550">
                  <c:v>42044.248053000003</c:v>
                </c:pt>
                <c:pt idx="15551">
                  <c:v>42044.249442</c:v>
                </c:pt>
                <c:pt idx="15552">
                  <c:v>42044.250830999998</c:v>
                </c:pt>
                <c:pt idx="15553">
                  <c:v>42044.252220000002</c:v>
                </c:pt>
                <c:pt idx="15554">
                  <c:v>42044.253607999999</c:v>
                </c:pt>
                <c:pt idx="15555">
                  <c:v>42044.254996999996</c:v>
                </c:pt>
                <c:pt idx="15556">
                  <c:v>42044.256386000001</c:v>
                </c:pt>
                <c:pt idx="15557">
                  <c:v>42044.257774999998</c:v>
                </c:pt>
                <c:pt idx="15558">
                  <c:v>42044.259164000003</c:v>
                </c:pt>
                <c:pt idx="15559">
                  <c:v>42044.260553</c:v>
                </c:pt>
                <c:pt idx="15560">
                  <c:v>42044.261941999997</c:v>
                </c:pt>
                <c:pt idx="15561">
                  <c:v>42044.263331000002</c:v>
                </c:pt>
                <c:pt idx="15562">
                  <c:v>42044.264719999999</c:v>
                </c:pt>
                <c:pt idx="15563">
                  <c:v>42044.266108999997</c:v>
                </c:pt>
                <c:pt idx="15564">
                  <c:v>42044.267498000001</c:v>
                </c:pt>
                <c:pt idx="15565">
                  <c:v>42044.268886999998</c:v>
                </c:pt>
                <c:pt idx="15566">
                  <c:v>42044.270276000003</c:v>
                </c:pt>
                <c:pt idx="15567">
                  <c:v>42044.271665</c:v>
                </c:pt>
                <c:pt idx="15568">
                  <c:v>42044.273053999998</c:v>
                </c:pt>
                <c:pt idx="15569">
                  <c:v>42044.274443000002</c:v>
                </c:pt>
                <c:pt idx="15570">
                  <c:v>42044.275831999999</c:v>
                </c:pt>
                <c:pt idx="15571">
                  <c:v>42044.277220999997</c:v>
                </c:pt>
                <c:pt idx="15572">
                  <c:v>42044.278610000001</c:v>
                </c:pt>
                <c:pt idx="15573">
                  <c:v>42044.279997999998</c:v>
                </c:pt>
                <c:pt idx="15574">
                  <c:v>42044.281387000003</c:v>
                </c:pt>
                <c:pt idx="15575">
                  <c:v>42044.282776</c:v>
                </c:pt>
                <c:pt idx="15576">
                  <c:v>42044.284164999997</c:v>
                </c:pt>
                <c:pt idx="15577">
                  <c:v>42044.285554000002</c:v>
                </c:pt>
                <c:pt idx="15578">
                  <c:v>42044.286942999999</c:v>
                </c:pt>
                <c:pt idx="15579">
                  <c:v>42044.288331999996</c:v>
                </c:pt>
                <c:pt idx="15580">
                  <c:v>42044.289721000001</c:v>
                </c:pt>
                <c:pt idx="15581">
                  <c:v>42044.291109999998</c:v>
                </c:pt>
                <c:pt idx="15582">
                  <c:v>42044.292499000003</c:v>
                </c:pt>
                <c:pt idx="15583">
                  <c:v>42044.293888</c:v>
                </c:pt>
                <c:pt idx="15584">
                  <c:v>42044.295276999997</c:v>
                </c:pt>
                <c:pt idx="15585">
                  <c:v>42044.296666000002</c:v>
                </c:pt>
                <c:pt idx="15586">
                  <c:v>42044.298054999999</c:v>
                </c:pt>
                <c:pt idx="15587">
                  <c:v>42044.299443999997</c:v>
                </c:pt>
                <c:pt idx="15588">
                  <c:v>42044.300833000001</c:v>
                </c:pt>
                <c:pt idx="15589">
                  <c:v>42044.302221999998</c:v>
                </c:pt>
                <c:pt idx="15590">
                  <c:v>42044.303611000003</c:v>
                </c:pt>
                <c:pt idx="15591">
                  <c:v>42044.305</c:v>
                </c:pt>
                <c:pt idx="15592">
                  <c:v>42044.306387999997</c:v>
                </c:pt>
                <c:pt idx="15593">
                  <c:v>42044.307777000002</c:v>
                </c:pt>
                <c:pt idx="15594">
                  <c:v>42044.309165999999</c:v>
                </c:pt>
                <c:pt idx="15595">
                  <c:v>42044.310554999996</c:v>
                </c:pt>
                <c:pt idx="15596">
                  <c:v>42044.311944000001</c:v>
                </c:pt>
                <c:pt idx="15597">
                  <c:v>42044.313332999998</c:v>
                </c:pt>
                <c:pt idx="15598">
                  <c:v>42044.314722000003</c:v>
                </c:pt>
                <c:pt idx="15599">
                  <c:v>42044.316111</c:v>
                </c:pt>
                <c:pt idx="15600">
                  <c:v>42044.317499999997</c:v>
                </c:pt>
                <c:pt idx="15601">
                  <c:v>42044.318889000002</c:v>
                </c:pt>
                <c:pt idx="15602">
                  <c:v>42044.320277999999</c:v>
                </c:pt>
                <c:pt idx="15603">
                  <c:v>42044.321666999997</c:v>
                </c:pt>
                <c:pt idx="15604">
                  <c:v>42044.323056000001</c:v>
                </c:pt>
                <c:pt idx="15605">
                  <c:v>42044.324444999998</c:v>
                </c:pt>
                <c:pt idx="15606">
                  <c:v>42044.325834000003</c:v>
                </c:pt>
                <c:pt idx="15607">
                  <c:v>42044.327223</c:v>
                </c:pt>
                <c:pt idx="15608">
                  <c:v>42044.328611999998</c:v>
                </c:pt>
                <c:pt idx="15609">
                  <c:v>42044.330001000002</c:v>
                </c:pt>
                <c:pt idx="15610">
                  <c:v>42044.331389999999</c:v>
                </c:pt>
                <c:pt idx="15611">
                  <c:v>42044.332778999997</c:v>
                </c:pt>
                <c:pt idx="15612">
                  <c:v>42044.334167000001</c:v>
                </c:pt>
                <c:pt idx="15613">
                  <c:v>42044.335555999998</c:v>
                </c:pt>
                <c:pt idx="15614">
                  <c:v>42044.336945000003</c:v>
                </c:pt>
                <c:pt idx="15615">
                  <c:v>42044.338334</c:v>
                </c:pt>
                <c:pt idx="15616">
                  <c:v>42044.339722999997</c:v>
                </c:pt>
                <c:pt idx="15617">
                  <c:v>42044.341112000002</c:v>
                </c:pt>
                <c:pt idx="15618">
                  <c:v>42044.342500999999</c:v>
                </c:pt>
                <c:pt idx="15619">
                  <c:v>42044.343889999996</c:v>
                </c:pt>
                <c:pt idx="15620">
                  <c:v>42044.345279000001</c:v>
                </c:pt>
                <c:pt idx="15621">
                  <c:v>42044.346667999998</c:v>
                </c:pt>
                <c:pt idx="15622">
                  <c:v>42044.348057000003</c:v>
                </c:pt>
                <c:pt idx="15623">
                  <c:v>42044.349446</c:v>
                </c:pt>
                <c:pt idx="15624">
                  <c:v>42044.350834999997</c:v>
                </c:pt>
                <c:pt idx="15625">
                  <c:v>42044.352224000002</c:v>
                </c:pt>
                <c:pt idx="15626">
                  <c:v>42044.353612999999</c:v>
                </c:pt>
                <c:pt idx="15627">
                  <c:v>42044.355001999997</c:v>
                </c:pt>
                <c:pt idx="15628">
                  <c:v>42044.356391000001</c:v>
                </c:pt>
                <c:pt idx="15629">
                  <c:v>42044.357779999998</c:v>
                </c:pt>
                <c:pt idx="15630">
                  <c:v>42044.359169000003</c:v>
                </c:pt>
                <c:pt idx="15631">
                  <c:v>42044.360557</c:v>
                </c:pt>
                <c:pt idx="15632">
                  <c:v>42044.361945999997</c:v>
                </c:pt>
                <c:pt idx="15633">
                  <c:v>42044.363335000002</c:v>
                </c:pt>
                <c:pt idx="15634">
                  <c:v>42044.364723999999</c:v>
                </c:pt>
                <c:pt idx="15635">
                  <c:v>42044.366112999996</c:v>
                </c:pt>
                <c:pt idx="15636">
                  <c:v>42044.367502000001</c:v>
                </c:pt>
                <c:pt idx="15637">
                  <c:v>42044.368890999998</c:v>
                </c:pt>
                <c:pt idx="15638">
                  <c:v>42044.370280000003</c:v>
                </c:pt>
                <c:pt idx="15639">
                  <c:v>42044.371669</c:v>
                </c:pt>
                <c:pt idx="15640">
                  <c:v>42044.373057999997</c:v>
                </c:pt>
                <c:pt idx="15641">
                  <c:v>42044.374447000002</c:v>
                </c:pt>
                <c:pt idx="15642">
                  <c:v>42044.375835999999</c:v>
                </c:pt>
                <c:pt idx="15643">
                  <c:v>42044.377224999997</c:v>
                </c:pt>
                <c:pt idx="15644">
                  <c:v>42044.378614000001</c:v>
                </c:pt>
                <c:pt idx="15645">
                  <c:v>42044.380002999998</c:v>
                </c:pt>
                <c:pt idx="15646">
                  <c:v>42044.381392000003</c:v>
                </c:pt>
                <c:pt idx="15647">
                  <c:v>42044.382781</c:v>
                </c:pt>
                <c:pt idx="15648">
                  <c:v>42044.384169999998</c:v>
                </c:pt>
                <c:pt idx="15649">
                  <c:v>42044.385559000002</c:v>
                </c:pt>
                <c:pt idx="15650">
                  <c:v>42044.386946999999</c:v>
                </c:pt>
                <c:pt idx="15651">
                  <c:v>42044.388336000004</c:v>
                </c:pt>
                <c:pt idx="15652">
                  <c:v>42044.389725000001</c:v>
                </c:pt>
                <c:pt idx="15653">
                  <c:v>42044.391113999998</c:v>
                </c:pt>
                <c:pt idx="15654">
                  <c:v>42044.392503000003</c:v>
                </c:pt>
                <c:pt idx="15655">
                  <c:v>42044.393892</c:v>
                </c:pt>
                <c:pt idx="15656">
                  <c:v>42044.395280999997</c:v>
                </c:pt>
                <c:pt idx="15657">
                  <c:v>42044.396670000002</c:v>
                </c:pt>
                <c:pt idx="15658">
                  <c:v>42044.398058999999</c:v>
                </c:pt>
                <c:pt idx="15659">
                  <c:v>42044.399447999996</c:v>
                </c:pt>
                <c:pt idx="15660">
                  <c:v>42044.400837000001</c:v>
                </c:pt>
                <c:pt idx="15661">
                  <c:v>42044.402225999998</c:v>
                </c:pt>
                <c:pt idx="15662">
                  <c:v>42044.403615000003</c:v>
                </c:pt>
                <c:pt idx="15663">
                  <c:v>42044.405002</c:v>
                </c:pt>
                <c:pt idx="15664">
                  <c:v>42044.406389999996</c:v>
                </c:pt>
                <c:pt idx="15665">
                  <c:v>42044.407778000001</c:v>
                </c:pt>
                <c:pt idx="15666">
                  <c:v>42044.409166999998</c:v>
                </c:pt>
                <c:pt idx="15667">
                  <c:v>42044.410555000002</c:v>
                </c:pt>
                <c:pt idx="15668">
                  <c:v>42044.411943999999</c:v>
                </c:pt>
                <c:pt idx="15669">
                  <c:v>42044.413332999997</c:v>
                </c:pt>
                <c:pt idx="15670">
                  <c:v>42044.414722000001</c:v>
                </c:pt>
                <c:pt idx="15671">
                  <c:v>42044.416109999998</c:v>
                </c:pt>
                <c:pt idx="15672">
                  <c:v>42044.417499000003</c:v>
                </c:pt>
                <c:pt idx="15673">
                  <c:v>42044.418888</c:v>
                </c:pt>
                <c:pt idx="15674">
                  <c:v>42044.420276999997</c:v>
                </c:pt>
                <c:pt idx="15675">
                  <c:v>42044.421666000002</c:v>
                </c:pt>
                <c:pt idx="15676">
                  <c:v>42044.423054999999</c:v>
                </c:pt>
                <c:pt idx="15677">
                  <c:v>42044.424443999997</c:v>
                </c:pt>
                <c:pt idx="15678">
                  <c:v>42044.425833000001</c:v>
                </c:pt>
                <c:pt idx="15679">
                  <c:v>42044.427221999998</c:v>
                </c:pt>
                <c:pt idx="15680">
                  <c:v>42044.428611000003</c:v>
                </c:pt>
                <c:pt idx="15681">
                  <c:v>42044.43</c:v>
                </c:pt>
                <c:pt idx="15682">
                  <c:v>42044.431388999998</c:v>
                </c:pt>
                <c:pt idx="15683">
                  <c:v>42044.432778000002</c:v>
                </c:pt>
                <c:pt idx="15684">
                  <c:v>42044.434166999999</c:v>
                </c:pt>
                <c:pt idx="15685">
                  <c:v>42044.435554999996</c:v>
                </c:pt>
                <c:pt idx="15686">
                  <c:v>42044.436944000001</c:v>
                </c:pt>
                <c:pt idx="15687">
                  <c:v>42044.438332999998</c:v>
                </c:pt>
                <c:pt idx="15688">
                  <c:v>42044.439722000003</c:v>
                </c:pt>
                <c:pt idx="15689">
                  <c:v>42044.441111</c:v>
                </c:pt>
                <c:pt idx="15690">
                  <c:v>42044.442499999997</c:v>
                </c:pt>
                <c:pt idx="15691">
                  <c:v>42044.443889000002</c:v>
                </c:pt>
                <c:pt idx="15692">
                  <c:v>42044.445277999999</c:v>
                </c:pt>
                <c:pt idx="15693">
                  <c:v>42044.446666999997</c:v>
                </c:pt>
                <c:pt idx="15694">
                  <c:v>42044.448056000001</c:v>
                </c:pt>
                <c:pt idx="15695">
                  <c:v>42044.449444999998</c:v>
                </c:pt>
                <c:pt idx="15696">
                  <c:v>42044.450834000003</c:v>
                </c:pt>
                <c:pt idx="15697">
                  <c:v>42044.452223</c:v>
                </c:pt>
                <c:pt idx="15698">
                  <c:v>42044.453611999998</c:v>
                </c:pt>
                <c:pt idx="15699">
                  <c:v>42044.455001000002</c:v>
                </c:pt>
                <c:pt idx="15700">
                  <c:v>42044.456389999999</c:v>
                </c:pt>
                <c:pt idx="15701">
                  <c:v>42044.457778999997</c:v>
                </c:pt>
                <c:pt idx="15702">
                  <c:v>42044.459168000001</c:v>
                </c:pt>
                <c:pt idx="15703">
                  <c:v>42044.460556999999</c:v>
                </c:pt>
                <c:pt idx="15704">
                  <c:v>42044.461945000003</c:v>
                </c:pt>
                <c:pt idx="15705">
                  <c:v>42044.463334</c:v>
                </c:pt>
                <c:pt idx="15706">
                  <c:v>42044.464722999997</c:v>
                </c:pt>
                <c:pt idx="15707">
                  <c:v>42044.466112000002</c:v>
                </c:pt>
                <c:pt idx="15708">
                  <c:v>42044.467500999999</c:v>
                </c:pt>
                <c:pt idx="15709">
                  <c:v>42044.468889999996</c:v>
                </c:pt>
                <c:pt idx="15710">
                  <c:v>42044.470279000001</c:v>
                </c:pt>
                <c:pt idx="15711">
                  <c:v>42044.471667999998</c:v>
                </c:pt>
                <c:pt idx="15712">
                  <c:v>42044.473057000003</c:v>
                </c:pt>
                <c:pt idx="15713">
                  <c:v>42044.474446</c:v>
                </c:pt>
                <c:pt idx="15714">
                  <c:v>42044.475834999997</c:v>
                </c:pt>
                <c:pt idx="15715">
                  <c:v>42044.477224000002</c:v>
                </c:pt>
                <c:pt idx="15716">
                  <c:v>42044.478612999999</c:v>
                </c:pt>
                <c:pt idx="15717">
                  <c:v>42044.480001999997</c:v>
                </c:pt>
                <c:pt idx="15718">
                  <c:v>42044.481391000001</c:v>
                </c:pt>
                <c:pt idx="15719">
                  <c:v>42044.482779999998</c:v>
                </c:pt>
                <c:pt idx="15720">
                  <c:v>42044.484169000003</c:v>
                </c:pt>
                <c:pt idx="15721">
                  <c:v>42044.485558</c:v>
                </c:pt>
                <c:pt idx="15722">
                  <c:v>42044.486946999998</c:v>
                </c:pt>
                <c:pt idx="15723">
                  <c:v>42044.488336000002</c:v>
                </c:pt>
                <c:pt idx="15724">
                  <c:v>42044.489723999999</c:v>
                </c:pt>
                <c:pt idx="15725">
                  <c:v>42044.491112999996</c:v>
                </c:pt>
                <c:pt idx="15726">
                  <c:v>42044.492502000001</c:v>
                </c:pt>
                <c:pt idx="15727">
                  <c:v>42044.493890999998</c:v>
                </c:pt>
                <c:pt idx="15728">
                  <c:v>42044.495280000003</c:v>
                </c:pt>
                <c:pt idx="15729">
                  <c:v>42044.496669</c:v>
                </c:pt>
                <c:pt idx="15730">
                  <c:v>42044.498057999997</c:v>
                </c:pt>
                <c:pt idx="15731">
                  <c:v>42044.499447000002</c:v>
                </c:pt>
                <c:pt idx="15732">
                  <c:v>42044.500835999999</c:v>
                </c:pt>
                <c:pt idx="15733">
                  <c:v>42044.502224999997</c:v>
                </c:pt>
                <c:pt idx="15734">
                  <c:v>42044.503614000001</c:v>
                </c:pt>
                <c:pt idx="15735">
                  <c:v>42044.505002999998</c:v>
                </c:pt>
                <c:pt idx="15736">
                  <c:v>42044.506392000003</c:v>
                </c:pt>
                <c:pt idx="15737">
                  <c:v>42044.507781</c:v>
                </c:pt>
                <c:pt idx="15738">
                  <c:v>42044.509169999998</c:v>
                </c:pt>
                <c:pt idx="15739">
                  <c:v>42044.510559000002</c:v>
                </c:pt>
                <c:pt idx="15740">
                  <c:v>42044.511947999999</c:v>
                </c:pt>
                <c:pt idx="15741">
                  <c:v>42044.513336999997</c:v>
                </c:pt>
                <c:pt idx="15742">
                  <c:v>42044.514726000001</c:v>
                </c:pt>
                <c:pt idx="15743">
                  <c:v>42044.516113999998</c:v>
                </c:pt>
                <c:pt idx="15744">
                  <c:v>42044.517503000003</c:v>
                </c:pt>
                <c:pt idx="15745">
                  <c:v>42044.518892</c:v>
                </c:pt>
                <c:pt idx="15746">
                  <c:v>42044.520280999997</c:v>
                </c:pt>
                <c:pt idx="15747">
                  <c:v>42044.521670000002</c:v>
                </c:pt>
                <c:pt idx="15748">
                  <c:v>42044.523058999999</c:v>
                </c:pt>
                <c:pt idx="15749">
                  <c:v>42044.524447999996</c:v>
                </c:pt>
                <c:pt idx="15750">
                  <c:v>42044.525837000001</c:v>
                </c:pt>
                <c:pt idx="15751">
                  <c:v>42044.527225999998</c:v>
                </c:pt>
                <c:pt idx="15752">
                  <c:v>42044.528615000003</c:v>
                </c:pt>
                <c:pt idx="15753">
                  <c:v>42044.530004</c:v>
                </c:pt>
                <c:pt idx="15754">
                  <c:v>42044.531392999997</c:v>
                </c:pt>
                <c:pt idx="15755">
                  <c:v>42044.532782000002</c:v>
                </c:pt>
                <c:pt idx="15756">
                  <c:v>42044.534170999999</c:v>
                </c:pt>
                <c:pt idx="15757">
                  <c:v>42044.535559999997</c:v>
                </c:pt>
                <c:pt idx="15758">
                  <c:v>42044.536949000001</c:v>
                </c:pt>
                <c:pt idx="15759">
                  <c:v>42044.538337999998</c:v>
                </c:pt>
                <c:pt idx="15760">
                  <c:v>42044.539727000003</c:v>
                </c:pt>
                <c:pt idx="15761">
                  <c:v>42044.541116</c:v>
                </c:pt>
                <c:pt idx="15762">
                  <c:v>42044.542504999998</c:v>
                </c:pt>
                <c:pt idx="15763">
                  <c:v>42044.543893000002</c:v>
                </c:pt>
                <c:pt idx="15764">
                  <c:v>42044.545281999999</c:v>
                </c:pt>
                <c:pt idx="15765">
                  <c:v>42044.546670999996</c:v>
                </c:pt>
                <c:pt idx="15766">
                  <c:v>42044.548060000001</c:v>
                </c:pt>
                <c:pt idx="15767">
                  <c:v>42044.549448999998</c:v>
                </c:pt>
                <c:pt idx="15768">
                  <c:v>42044.550838000003</c:v>
                </c:pt>
                <c:pt idx="15769">
                  <c:v>42044.552227</c:v>
                </c:pt>
                <c:pt idx="15770">
                  <c:v>42044.553615999997</c:v>
                </c:pt>
                <c:pt idx="15771">
                  <c:v>42044.555005000002</c:v>
                </c:pt>
                <c:pt idx="15772">
                  <c:v>42044.556393999999</c:v>
                </c:pt>
                <c:pt idx="15773">
                  <c:v>42044.557782999997</c:v>
                </c:pt>
                <c:pt idx="15774">
                  <c:v>42044.559172000001</c:v>
                </c:pt>
                <c:pt idx="15775">
                  <c:v>42044.560560999998</c:v>
                </c:pt>
                <c:pt idx="15776">
                  <c:v>42044.561950000003</c:v>
                </c:pt>
                <c:pt idx="15777">
                  <c:v>42044.563339</c:v>
                </c:pt>
                <c:pt idx="15778">
                  <c:v>42044.564727999998</c:v>
                </c:pt>
                <c:pt idx="15779">
                  <c:v>42044.566117000002</c:v>
                </c:pt>
                <c:pt idx="15780">
                  <c:v>42048.669642000001</c:v>
                </c:pt>
                <c:pt idx="15781">
                  <c:v>42048.671030999998</c:v>
                </c:pt>
                <c:pt idx="15782">
                  <c:v>42048.672420000003</c:v>
                </c:pt>
                <c:pt idx="15783">
                  <c:v>42048.673809</c:v>
                </c:pt>
                <c:pt idx="15784">
                  <c:v>42048.675197999997</c:v>
                </c:pt>
                <c:pt idx="15785">
                  <c:v>42048.676587000002</c:v>
                </c:pt>
                <c:pt idx="15786">
                  <c:v>42048.677975999999</c:v>
                </c:pt>
                <c:pt idx="15787">
                  <c:v>42048.679365000004</c:v>
                </c:pt>
                <c:pt idx="15788">
                  <c:v>42048.680754000001</c:v>
                </c:pt>
                <c:pt idx="15789">
                  <c:v>42048.682142999998</c:v>
                </c:pt>
                <c:pt idx="15790">
                  <c:v>42048.683532000003</c:v>
                </c:pt>
                <c:pt idx="15791">
                  <c:v>42048.684921</c:v>
                </c:pt>
                <c:pt idx="15792">
                  <c:v>42048.686309999997</c:v>
                </c:pt>
                <c:pt idx="15793">
                  <c:v>42048.687699000002</c:v>
                </c:pt>
                <c:pt idx="15794">
                  <c:v>42048.689087999999</c:v>
                </c:pt>
                <c:pt idx="15795">
                  <c:v>42048.690476999996</c:v>
                </c:pt>
                <c:pt idx="15796">
                  <c:v>42048.691866000001</c:v>
                </c:pt>
                <c:pt idx="15797">
                  <c:v>42048.693253999998</c:v>
                </c:pt>
                <c:pt idx="15798">
                  <c:v>42048.694643000003</c:v>
                </c:pt>
                <c:pt idx="15799">
                  <c:v>42048.696032</c:v>
                </c:pt>
                <c:pt idx="15800">
                  <c:v>42048.697420999997</c:v>
                </c:pt>
                <c:pt idx="15801">
                  <c:v>42048.698810000002</c:v>
                </c:pt>
                <c:pt idx="15802">
                  <c:v>42048.700198999999</c:v>
                </c:pt>
                <c:pt idx="15803">
                  <c:v>42048.701588000004</c:v>
                </c:pt>
                <c:pt idx="15804">
                  <c:v>42048.702977000001</c:v>
                </c:pt>
                <c:pt idx="15805">
                  <c:v>42048.704365999998</c:v>
                </c:pt>
                <c:pt idx="15806">
                  <c:v>42048.705755000003</c:v>
                </c:pt>
                <c:pt idx="15807">
                  <c:v>42048.707144</c:v>
                </c:pt>
                <c:pt idx="15808">
                  <c:v>42048.708532999997</c:v>
                </c:pt>
                <c:pt idx="15809">
                  <c:v>42048.709922000002</c:v>
                </c:pt>
                <c:pt idx="15810">
                  <c:v>42048.711310999999</c:v>
                </c:pt>
                <c:pt idx="15811">
                  <c:v>42048.712699999996</c:v>
                </c:pt>
                <c:pt idx="15812">
                  <c:v>42048.714089000001</c:v>
                </c:pt>
                <c:pt idx="15813">
                  <c:v>42048.715477999998</c:v>
                </c:pt>
                <c:pt idx="15814">
                  <c:v>42048.716867000003</c:v>
                </c:pt>
                <c:pt idx="15815">
                  <c:v>42048.718256</c:v>
                </c:pt>
                <c:pt idx="15816">
                  <c:v>42048.719644999997</c:v>
                </c:pt>
                <c:pt idx="15817">
                  <c:v>42048.721033000002</c:v>
                </c:pt>
                <c:pt idx="15818">
                  <c:v>42048.722421999999</c:v>
                </c:pt>
                <c:pt idx="15819">
                  <c:v>42048.723811000003</c:v>
                </c:pt>
                <c:pt idx="15820">
                  <c:v>42048.725200000001</c:v>
                </c:pt>
                <c:pt idx="15821">
                  <c:v>42048.726588999998</c:v>
                </c:pt>
                <c:pt idx="15822">
                  <c:v>42048.727978000003</c:v>
                </c:pt>
                <c:pt idx="15823">
                  <c:v>42048.729367</c:v>
                </c:pt>
                <c:pt idx="15824">
                  <c:v>42048.730755999997</c:v>
                </c:pt>
                <c:pt idx="15825">
                  <c:v>42048.732145000002</c:v>
                </c:pt>
                <c:pt idx="15826">
                  <c:v>42048.733533999999</c:v>
                </c:pt>
                <c:pt idx="15827">
                  <c:v>42048.734923000004</c:v>
                </c:pt>
                <c:pt idx="15828">
                  <c:v>42048.736312000001</c:v>
                </c:pt>
                <c:pt idx="15829">
                  <c:v>42048.737700999998</c:v>
                </c:pt>
                <c:pt idx="15830">
                  <c:v>42048.739090000003</c:v>
                </c:pt>
                <c:pt idx="15831">
                  <c:v>42048.740479</c:v>
                </c:pt>
                <c:pt idx="15832">
                  <c:v>42048.741867999997</c:v>
                </c:pt>
                <c:pt idx="15833">
                  <c:v>42048.743257000002</c:v>
                </c:pt>
                <c:pt idx="15834">
                  <c:v>42048.744645999999</c:v>
                </c:pt>
                <c:pt idx="15835">
                  <c:v>42048.746034999996</c:v>
                </c:pt>
                <c:pt idx="15836">
                  <c:v>42048.747423000001</c:v>
                </c:pt>
                <c:pt idx="15837">
                  <c:v>42048.748811999998</c:v>
                </c:pt>
                <c:pt idx="15838">
                  <c:v>42048.750201000003</c:v>
                </c:pt>
                <c:pt idx="15839">
                  <c:v>42048.75159</c:v>
                </c:pt>
                <c:pt idx="15840">
                  <c:v>42048.752978999997</c:v>
                </c:pt>
                <c:pt idx="15841">
                  <c:v>42048.754368000002</c:v>
                </c:pt>
                <c:pt idx="15842">
                  <c:v>42048.755756999999</c:v>
                </c:pt>
                <c:pt idx="15843">
                  <c:v>42048.757146000004</c:v>
                </c:pt>
                <c:pt idx="15844">
                  <c:v>42048.758535000001</c:v>
                </c:pt>
                <c:pt idx="15845">
                  <c:v>42048.759923999998</c:v>
                </c:pt>
                <c:pt idx="15846">
                  <c:v>42048.761313000003</c:v>
                </c:pt>
                <c:pt idx="15847">
                  <c:v>42048.762702</c:v>
                </c:pt>
                <c:pt idx="15848">
                  <c:v>42048.764090999997</c:v>
                </c:pt>
                <c:pt idx="15849">
                  <c:v>42048.765479000002</c:v>
                </c:pt>
                <c:pt idx="15850">
                  <c:v>42048.766866999998</c:v>
                </c:pt>
                <c:pt idx="15851">
                  <c:v>42048.768255000003</c:v>
                </c:pt>
                <c:pt idx="15852">
                  <c:v>42048.769643</c:v>
                </c:pt>
                <c:pt idx="15853">
                  <c:v>42048.771031999997</c:v>
                </c:pt>
                <c:pt idx="15854">
                  <c:v>42048.772420000001</c:v>
                </c:pt>
                <c:pt idx="15855">
                  <c:v>42048.773808999998</c:v>
                </c:pt>
                <c:pt idx="15856">
                  <c:v>42048.775198000003</c:v>
                </c:pt>
                <c:pt idx="15857">
                  <c:v>42048.776587</c:v>
                </c:pt>
                <c:pt idx="15858">
                  <c:v>42048.777975999998</c:v>
                </c:pt>
                <c:pt idx="15859">
                  <c:v>42048.779364000002</c:v>
                </c:pt>
                <c:pt idx="15860">
                  <c:v>42048.780752999999</c:v>
                </c:pt>
                <c:pt idx="15861">
                  <c:v>42048.782141999996</c:v>
                </c:pt>
                <c:pt idx="15862">
                  <c:v>42048.783531000001</c:v>
                </c:pt>
                <c:pt idx="15863">
                  <c:v>42048.784919999998</c:v>
                </c:pt>
                <c:pt idx="15864">
                  <c:v>42048.786309000003</c:v>
                </c:pt>
                <c:pt idx="15865">
                  <c:v>42048.787698</c:v>
                </c:pt>
                <c:pt idx="15866">
                  <c:v>42048.789086999997</c:v>
                </c:pt>
                <c:pt idx="15867">
                  <c:v>42048.790476000002</c:v>
                </c:pt>
                <c:pt idx="15868">
                  <c:v>42048.791864999999</c:v>
                </c:pt>
                <c:pt idx="15869">
                  <c:v>42048.793253999997</c:v>
                </c:pt>
                <c:pt idx="15870">
                  <c:v>42048.794643000001</c:v>
                </c:pt>
                <c:pt idx="15871">
                  <c:v>42048.796031999998</c:v>
                </c:pt>
                <c:pt idx="15872">
                  <c:v>42048.797421000003</c:v>
                </c:pt>
                <c:pt idx="15873">
                  <c:v>42048.79881</c:v>
                </c:pt>
                <c:pt idx="15874">
                  <c:v>42048.800198999998</c:v>
                </c:pt>
                <c:pt idx="15875">
                  <c:v>42048.801588000002</c:v>
                </c:pt>
                <c:pt idx="15876">
                  <c:v>42048.802976999999</c:v>
                </c:pt>
                <c:pt idx="15877">
                  <c:v>42048.804365000004</c:v>
                </c:pt>
                <c:pt idx="15878">
                  <c:v>42048.805754000001</c:v>
                </c:pt>
                <c:pt idx="15879">
                  <c:v>42048.807142999998</c:v>
                </c:pt>
                <c:pt idx="15880">
                  <c:v>42048.808532000003</c:v>
                </c:pt>
                <c:pt idx="15881">
                  <c:v>42048.809921</c:v>
                </c:pt>
                <c:pt idx="15882">
                  <c:v>42048.811309999997</c:v>
                </c:pt>
                <c:pt idx="15883">
                  <c:v>42048.812699000002</c:v>
                </c:pt>
                <c:pt idx="15884">
                  <c:v>42048.814087999999</c:v>
                </c:pt>
                <c:pt idx="15885">
                  <c:v>42048.815476999996</c:v>
                </c:pt>
                <c:pt idx="15886">
                  <c:v>42048.816866000001</c:v>
                </c:pt>
                <c:pt idx="15887">
                  <c:v>42048.818254999998</c:v>
                </c:pt>
                <c:pt idx="15888">
                  <c:v>42048.819644000003</c:v>
                </c:pt>
                <c:pt idx="15889">
                  <c:v>42048.821033</c:v>
                </c:pt>
                <c:pt idx="15890">
                  <c:v>42048.822421999997</c:v>
                </c:pt>
                <c:pt idx="15891">
                  <c:v>42048.823811000002</c:v>
                </c:pt>
                <c:pt idx="15892">
                  <c:v>42048.825199999999</c:v>
                </c:pt>
                <c:pt idx="15893">
                  <c:v>42048.826588999997</c:v>
                </c:pt>
                <c:pt idx="15894">
                  <c:v>42048.827978000001</c:v>
                </c:pt>
                <c:pt idx="15895">
                  <c:v>42048.829366999998</c:v>
                </c:pt>
                <c:pt idx="15896">
                  <c:v>42048.830756000003</c:v>
                </c:pt>
                <c:pt idx="15897">
                  <c:v>42048.832144</c:v>
                </c:pt>
                <c:pt idx="15898">
                  <c:v>42048.833532999997</c:v>
                </c:pt>
                <c:pt idx="15899">
                  <c:v>42048.834922000002</c:v>
                </c:pt>
                <c:pt idx="15900">
                  <c:v>42048.836310999999</c:v>
                </c:pt>
                <c:pt idx="15901">
                  <c:v>42048.837699999996</c:v>
                </c:pt>
                <c:pt idx="15902">
                  <c:v>42048.839089000001</c:v>
                </c:pt>
                <c:pt idx="15903">
                  <c:v>42048.840477999998</c:v>
                </c:pt>
                <c:pt idx="15904">
                  <c:v>42048.841867000003</c:v>
                </c:pt>
                <c:pt idx="15905">
                  <c:v>42048.843256</c:v>
                </c:pt>
                <c:pt idx="15906">
                  <c:v>42048.844644999997</c:v>
                </c:pt>
                <c:pt idx="15907">
                  <c:v>42048.846034000002</c:v>
                </c:pt>
                <c:pt idx="15908">
                  <c:v>42048.847422999999</c:v>
                </c:pt>
                <c:pt idx="15909">
                  <c:v>42048.848811999997</c:v>
                </c:pt>
                <c:pt idx="15910">
                  <c:v>42048.850201000001</c:v>
                </c:pt>
                <c:pt idx="15911">
                  <c:v>42048.851589999998</c:v>
                </c:pt>
                <c:pt idx="15912">
                  <c:v>42048.852979000003</c:v>
                </c:pt>
                <c:pt idx="15913">
                  <c:v>42048.854368</c:v>
                </c:pt>
                <c:pt idx="15914">
                  <c:v>42048.855756999998</c:v>
                </c:pt>
                <c:pt idx="15915">
                  <c:v>42048.857146000002</c:v>
                </c:pt>
                <c:pt idx="15916">
                  <c:v>42048.858533999999</c:v>
                </c:pt>
                <c:pt idx="15917">
                  <c:v>42048.859923000004</c:v>
                </c:pt>
                <c:pt idx="15918">
                  <c:v>42048.861312000001</c:v>
                </c:pt>
                <c:pt idx="15919">
                  <c:v>42048.862700999998</c:v>
                </c:pt>
                <c:pt idx="15920">
                  <c:v>42048.864090000003</c:v>
                </c:pt>
                <c:pt idx="15921">
                  <c:v>42048.865479</c:v>
                </c:pt>
                <c:pt idx="15922">
                  <c:v>42048.866867999997</c:v>
                </c:pt>
                <c:pt idx="15923">
                  <c:v>42048.868257000002</c:v>
                </c:pt>
                <c:pt idx="15924">
                  <c:v>42048.869645999999</c:v>
                </c:pt>
                <c:pt idx="15925">
                  <c:v>42048.871034999996</c:v>
                </c:pt>
                <c:pt idx="15926">
                  <c:v>42048.872424000001</c:v>
                </c:pt>
                <c:pt idx="15927">
                  <c:v>42048.873812999998</c:v>
                </c:pt>
                <c:pt idx="15928">
                  <c:v>42048.875202000003</c:v>
                </c:pt>
                <c:pt idx="15929">
                  <c:v>42048.876591</c:v>
                </c:pt>
                <c:pt idx="15930">
                  <c:v>42048.877979999997</c:v>
                </c:pt>
                <c:pt idx="15931">
                  <c:v>42048.879369000002</c:v>
                </c:pt>
                <c:pt idx="15932">
                  <c:v>42048.880757999999</c:v>
                </c:pt>
                <c:pt idx="15933">
                  <c:v>42048.882146999997</c:v>
                </c:pt>
                <c:pt idx="15934">
                  <c:v>42048.883536000001</c:v>
                </c:pt>
                <c:pt idx="15935">
                  <c:v>42048.884924999998</c:v>
                </c:pt>
                <c:pt idx="15936">
                  <c:v>42048.886313000003</c:v>
                </c:pt>
                <c:pt idx="15937">
                  <c:v>42048.887702</c:v>
                </c:pt>
                <c:pt idx="15938">
                  <c:v>42048.889090999997</c:v>
                </c:pt>
                <c:pt idx="15939">
                  <c:v>42048.890480000002</c:v>
                </c:pt>
                <c:pt idx="15940">
                  <c:v>42048.891868999999</c:v>
                </c:pt>
                <c:pt idx="15941">
                  <c:v>42048.893257999996</c:v>
                </c:pt>
                <c:pt idx="15942">
                  <c:v>42048.894647000001</c:v>
                </c:pt>
                <c:pt idx="15943">
                  <c:v>42048.896035999998</c:v>
                </c:pt>
                <c:pt idx="15944">
                  <c:v>42048.897425000003</c:v>
                </c:pt>
                <c:pt idx="15945">
                  <c:v>42048.898814</c:v>
                </c:pt>
                <c:pt idx="15946">
                  <c:v>42048.900202999997</c:v>
                </c:pt>
                <c:pt idx="15947">
                  <c:v>42048.901592000002</c:v>
                </c:pt>
                <c:pt idx="15948">
                  <c:v>42048.902980999999</c:v>
                </c:pt>
                <c:pt idx="15949">
                  <c:v>42048.904369999997</c:v>
                </c:pt>
                <c:pt idx="15950">
                  <c:v>42048.905759000001</c:v>
                </c:pt>
                <c:pt idx="15951">
                  <c:v>42048.907147999998</c:v>
                </c:pt>
                <c:pt idx="15952">
                  <c:v>42048.908537000003</c:v>
                </c:pt>
                <c:pt idx="15953">
                  <c:v>42048.909926</c:v>
                </c:pt>
                <c:pt idx="15954">
                  <c:v>42048.911314999998</c:v>
                </c:pt>
                <c:pt idx="15955">
                  <c:v>42048.912703000002</c:v>
                </c:pt>
                <c:pt idx="15956">
                  <c:v>42048.914091999999</c:v>
                </c:pt>
                <c:pt idx="15957">
                  <c:v>42048.915481000004</c:v>
                </c:pt>
                <c:pt idx="15958">
                  <c:v>42048.916870000001</c:v>
                </c:pt>
                <c:pt idx="15959">
                  <c:v>42048.918258999998</c:v>
                </c:pt>
                <c:pt idx="15960">
                  <c:v>42048.919648000003</c:v>
                </c:pt>
                <c:pt idx="15961">
                  <c:v>42048.921037</c:v>
                </c:pt>
                <c:pt idx="15962">
                  <c:v>42048.922425999997</c:v>
                </c:pt>
                <c:pt idx="15963">
                  <c:v>42048.923815000002</c:v>
                </c:pt>
                <c:pt idx="15964">
                  <c:v>42048.925203999999</c:v>
                </c:pt>
                <c:pt idx="15965">
                  <c:v>42048.926592999997</c:v>
                </c:pt>
                <c:pt idx="15966">
                  <c:v>42048.927982000001</c:v>
                </c:pt>
                <c:pt idx="15967">
                  <c:v>42048.929370999998</c:v>
                </c:pt>
                <c:pt idx="15968">
                  <c:v>42048.930760000003</c:v>
                </c:pt>
                <c:pt idx="15969">
                  <c:v>42048.932149</c:v>
                </c:pt>
                <c:pt idx="15970">
                  <c:v>42048.933537999997</c:v>
                </c:pt>
                <c:pt idx="15971">
                  <c:v>42048.934927000002</c:v>
                </c:pt>
                <c:pt idx="15972">
                  <c:v>42048.936315999999</c:v>
                </c:pt>
                <c:pt idx="15973">
                  <c:v>42048.937704999997</c:v>
                </c:pt>
                <c:pt idx="15974">
                  <c:v>42048.939093000001</c:v>
                </c:pt>
                <c:pt idx="15975">
                  <c:v>42048.940481999998</c:v>
                </c:pt>
                <c:pt idx="15976">
                  <c:v>42048.941871000003</c:v>
                </c:pt>
                <c:pt idx="15977">
                  <c:v>42048.94326</c:v>
                </c:pt>
                <c:pt idx="15978">
                  <c:v>42048.944648999997</c:v>
                </c:pt>
                <c:pt idx="15979">
                  <c:v>42048.946038000002</c:v>
                </c:pt>
                <c:pt idx="15980">
                  <c:v>42048.947426999999</c:v>
                </c:pt>
                <c:pt idx="15981">
                  <c:v>42048.948815999996</c:v>
                </c:pt>
                <c:pt idx="15982">
                  <c:v>42048.950205000001</c:v>
                </c:pt>
                <c:pt idx="15983">
                  <c:v>42048.951593999998</c:v>
                </c:pt>
                <c:pt idx="15984">
                  <c:v>42048.952983000003</c:v>
                </c:pt>
                <c:pt idx="15985">
                  <c:v>42048.954372</c:v>
                </c:pt>
                <c:pt idx="15986">
                  <c:v>42048.955760999997</c:v>
                </c:pt>
                <c:pt idx="15987">
                  <c:v>42048.957150000002</c:v>
                </c:pt>
                <c:pt idx="15988">
                  <c:v>42048.958538999999</c:v>
                </c:pt>
                <c:pt idx="15989">
                  <c:v>42048.959927999997</c:v>
                </c:pt>
                <c:pt idx="15990">
                  <c:v>42048.961317000001</c:v>
                </c:pt>
                <c:pt idx="15991">
                  <c:v>42048.962705999998</c:v>
                </c:pt>
                <c:pt idx="15992">
                  <c:v>42048.964095000003</c:v>
                </c:pt>
                <c:pt idx="15993">
                  <c:v>42048.965484</c:v>
                </c:pt>
                <c:pt idx="15994">
                  <c:v>42048.966871999997</c:v>
                </c:pt>
                <c:pt idx="15995">
                  <c:v>42048.968261000002</c:v>
                </c:pt>
                <c:pt idx="15996">
                  <c:v>42048.969649999999</c:v>
                </c:pt>
                <c:pt idx="15997">
                  <c:v>42048.971038999996</c:v>
                </c:pt>
                <c:pt idx="15998">
                  <c:v>42048.972428000001</c:v>
                </c:pt>
                <c:pt idx="15999">
                  <c:v>42048.973816999998</c:v>
                </c:pt>
                <c:pt idx="16000">
                  <c:v>42048.975206000003</c:v>
                </c:pt>
                <c:pt idx="16001">
                  <c:v>42048.976595</c:v>
                </c:pt>
                <c:pt idx="16002">
                  <c:v>42048.977983999997</c:v>
                </c:pt>
                <c:pt idx="16003">
                  <c:v>42048.979373000002</c:v>
                </c:pt>
                <c:pt idx="16004">
                  <c:v>42048.980761999999</c:v>
                </c:pt>
                <c:pt idx="16005">
                  <c:v>42048.982150999997</c:v>
                </c:pt>
                <c:pt idx="16006">
                  <c:v>42048.983540000001</c:v>
                </c:pt>
                <c:pt idx="16007">
                  <c:v>42048.984928999998</c:v>
                </c:pt>
                <c:pt idx="16008">
                  <c:v>42048.986318000003</c:v>
                </c:pt>
                <c:pt idx="16009">
                  <c:v>42048.987707</c:v>
                </c:pt>
                <c:pt idx="16010">
                  <c:v>42048.989095999998</c:v>
                </c:pt>
                <c:pt idx="16011">
                  <c:v>42048.990485000002</c:v>
                </c:pt>
                <c:pt idx="16012">
                  <c:v>42048.991873999999</c:v>
                </c:pt>
                <c:pt idx="16013">
                  <c:v>42048.993262000004</c:v>
                </c:pt>
                <c:pt idx="16014">
                  <c:v>42048.994651000001</c:v>
                </c:pt>
                <c:pt idx="16015">
                  <c:v>42048.996039999998</c:v>
                </c:pt>
                <c:pt idx="16016">
                  <c:v>42048.997429000003</c:v>
                </c:pt>
                <c:pt idx="16017">
                  <c:v>42048.998818</c:v>
                </c:pt>
                <c:pt idx="16018">
                  <c:v>42049.000206999997</c:v>
                </c:pt>
                <c:pt idx="16019">
                  <c:v>42049.001596000002</c:v>
                </c:pt>
                <c:pt idx="16020">
                  <c:v>42049.002984999999</c:v>
                </c:pt>
                <c:pt idx="16021">
                  <c:v>42049.004373999996</c:v>
                </c:pt>
                <c:pt idx="16022">
                  <c:v>42049.005763000001</c:v>
                </c:pt>
                <c:pt idx="16023">
                  <c:v>42049.007151999998</c:v>
                </c:pt>
                <c:pt idx="16024">
                  <c:v>42049.008541000003</c:v>
                </c:pt>
                <c:pt idx="16025">
                  <c:v>42049.00993</c:v>
                </c:pt>
                <c:pt idx="16026">
                  <c:v>42049.011318999997</c:v>
                </c:pt>
                <c:pt idx="16027">
                  <c:v>42049.012708000002</c:v>
                </c:pt>
                <c:pt idx="16028">
                  <c:v>42049.014096999999</c:v>
                </c:pt>
                <c:pt idx="16029">
                  <c:v>42049.015485999997</c:v>
                </c:pt>
                <c:pt idx="16030">
                  <c:v>42049.016875000001</c:v>
                </c:pt>
                <c:pt idx="16031">
                  <c:v>42049.018263999998</c:v>
                </c:pt>
                <c:pt idx="16032">
                  <c:v>42049.019652000003</c:v>
                </c:pt>
                <c:pt idx="16033">
                  <c:v>42049.021041</c:v>
                </c:pt>
                <c:pt idx="16034">
                  <c:v>42049.022429999997</c:v>
                </c:pt>
                <c:pt idx="16035">
                  <c:v>42049.023819000002</c:v>
                </c:pt>
                <c:pt idx="16036">
                  <c:v>42049.025207999999</c:v>
                </c:pt>
                <c:pt idx="16037">
                  <c:v>42049.026596999996</c:v>
                </c:pt>
                <c:pt idx="16038">
                  <c:v>42049.027986000001</c:v>
                </c:pt>
                <c:pt idx="16039">
                  <c:v>42049.029374999998</c:v>
                </c:pt>
                <c:pt idx="16040">
                  <c:v>42049.030764000003</c:v>
                </c:pt>
                <c:pt idx="16041">
                  <c:v>42049.032153</c:v>
                </c:pt>
                <c:pt idx="16042">
                  <c:v>42049.033541999997</c:v>
                </c:pt>
                <c:pt idx="16043">
                  <c:v>42049.034931000002</c:v>
                </c:pt>
                <c:pt idx="16044">
                  <c:v>42049.036319999999</c:v>
                </c:pt>
                <c:pt idx="16045">
                  <c:v>42049.037708999997</c:v>
                </c:pt>
                <c:pt idx="16046">
                  <c:v>42049.039098000001</c:v>
                </c:pt>
                <c:pt idx="16047">
                  <c:v>42049.040486999998</c:v>
                </c:pt>
                <c:pt idx="16048">
                  <c:v>42049.041876000003</c:v>
                </c:pt>
                <c:pt idx="16049">
                  <c:v>42049.043265</c:v>
                </c:pt>
                <c:pt idx="16050">
                  <c:v>42049.044653999998</c:v>
                </c:pt>
                <c:pt idx="16051">
                  <c:v>42049.046043000002</c:v>
                </c:pt>
                <c:pt idx="16052">
                  <c:v>42049.047430999999</c:v>
                </c:pt>
                <c:pt idx="16053">
                  <c:v>42049.048820000004</c:v>
                </c:pt>
                <c:pt idx="16054">
                  <c:v>42049.050209000001</c:v>
                </c:pt>
                <c:pt idx="16055">
                  <c:v>42049.051597999998</c:v>
                </c:pt>
                <c:pt idx="16056">
                  <c:v>42049.052987000003</c:v>
                </c:pt>
                <c:pt idx="16057">
                  <c:v>42049.054376</c:v>
                </c:pt>
                <c:pt idx="16058">
                  <c:v>42049.055764999997</c:v>
                </c:pt>
                <c:pt idx="16059">
                  <c:v>42049.057154000002</c:v>
                </c:pt>
                <c:pt idx="16060">
                  <c:v>42049.058542999999</c:v>
                </c:pt>
                <c:pt idx="16061">
                  <c:v>42049.059931999996</c:v>
                </c:pt>
                <c:pt idx="16062">
                  <c:v>42049.061321000001</c:v>
                </c:pt>
                <c:pt idx="16063">
                  <c:v>42049.062709999998</c:v>
                </c:pt>
                <c:pt idx="16064">
                  <c:v>42049.064099000003</c:v>
                </c:pt>
                <c:pt idx="16065">
                  <c:v>42049.065488</c:v>
                </c:pt>
                <c:pt idx="16066">
                  <c:v>42049.066876999997</c:v>
                </c:pt>
                <c:pt idx="16067">
                  <c:v>42049.068266000002</c:v>
                </c:pt>
                <c:pt idx="16068">
                  <c:v>42049.069654999999</c:v>
                </c:pt>
                <c:pt idx="16069">
                  <c:v>42049.071043999997</c:v>
                </c:pt>
                <c:pt idx="16070">
                  <c:v>42049.072433000001</c:v>
                </c:pt>
                <c:pt idx="16071">
                  <c:v>42049.073820999998</c:v>
                </c:pt>
                <c:pt idx="16072">
                  <c:v>42049.075210000003</c:v>
                </c:pt>
                <c:pt idx="16073">
                  <c:v>42049.076599</c:v>
                </c:pt>
                <c:pt idx="16074">
                  <c:v>42049.077987999997</c:v>
                </c:pt>
                <c:pt idx="16075">
                  <c:v>42049.079377000002</c:v>
                </c:pt>
                <c:pt idx="16076">
                  <c:v>42049.080765999999</c:v>
                </c:pt>
                <c:pt idx="16077">
                  <c:v>42049.082154999996</c:v>
                </c:pt>
                <c:pt idx="16078">
                  <c:v>42049.083544000001</c:v>
                </c:pt>
                <c:pt idx="16079">
                  <c:v>42049.084932999998</c:v>
                </c:pt>
                <c:pt idx="16080">
                  <c:v>42049.086322000003</c:v>
                </c:pt>
                <c:pt idx="16081">
                  <c:v>42049.087711</c:v>
                </c:pt>
                <c:pt idx="16082">
                  <c:v>42049.089099999997</c:v>
                </c:pt>
                <c:pt idx="16083">
                  <c:v>42049.090489000002</c:v>
                </c:pt>
                <c:pt idx="16084">
                  <c:v>42049.091877999999</c:v>
                </c:pt>
                <c:pt idx="16085">
                  <c:v>42049.093266999997</c:v>
                </c:pt>
                <c:pt idx="16086">
                  <c:v>42049.094656000001</c:v>
                </c:pt>
                <c:pt idx="16087">
                  <c:v>42049.096044999998</c:v>
                </c:pt>
                <c:pt idx="16088">
                  <c:v>42049.097434000003</c:v>
                </c:pt>
                <c:pt idx="16089">
                  <c:v>42049.098823</c:v>
                </c:pt>
                <c:pt idx="16090">
                  <c:v>42049.100210999997</c:v>
                </c:pt>
                <c:pt idx="16091">
                  <c:v>42049.101600000002</c:v>
                </c:pt>
                <c:pt idx="16092">
                  <c:v>42049.102988999999</c:v>
                </c:pt>
                <c:pt idx="16093">
                  <c:v>42049.104378000004</c:v>
                </c:pt>
                <c:pt idx="16094">
                  <c:v>42049.105767000001</c:v>
                </c:pt>
                <c:pt idx="16095">
                  <c:v>42049.107155999998</c:v>
                </c:pt>
                <c:pt idx="16096">
                  <c:v>42049.108545000003</c:v>
                </c:pt>
                <c:pt idx="16097">
                  <c:v>42049.109934</c:v>
                </c:pt>
                <c:pt idx="16098">
                  <c:v>42049.111322999997</c:v>
                </c:pt>
                <c:pt idx="16099">
                  <c:v>42049.112712000002</c:v>
                </c:pt>
                <c:pt idx="16100">
                  <c:v>42049.114100999999</c:v>
                </c:pt>
                <c:pt idx="16101">
                  <c:v>42049.115489999996</c:v>
                </c:pt>
                <c:pt idx="16102">
                  <c:v>42049.116879000001</c:v>
                </c:pt>
                <c:pt idx="16103">
                  <c:v>42049.118267999998</c:v>
                </c:pt>
                <c:pt idx="16104">
                  <c:v>42049.119657000003</c:v>
                </c:pt>
                <c:pt idx="16105">
                  <c:v>42049.121046</c:v>
                </c:pt>
                <c:pt idx="16106">
                  <c:v>42049.122434999997</c:v>
                </c:pt>
                <c:pt idx="16107">
                  <c:v>42049.123824000002</c:v>
                </c:pt>
                <c:pt idx="16108">
                  <c:v>42049.125212999999</c:v>
                </c:pt>
                <c:pt idx="16109">
                  <c:v>42049.126601999997</c:v>
                </c:pt>
                <c:pt idx="16110">
                  <c:v>42049.127990000001</c:v>
                </c:pt>
                <c:pt idx="16111">
                  <c:v>42049.129378999998</c:v>
                </c:pt>
                <c:pt idx="16112">
                  <c:v>42049.130768000003</c:v>
                </c:pt>
                <c:pt idx="16113">
                  <c:v>42049.132157</c:v>
                </c:pt>
                <c:pt idx="16114">
                  <c:v>42049.133545999997</c:v>
                </c:pt>
                <c:pt idx="16115">
                  <c:v>42049.134935000002</c:v>
                </c:pt>
                <c:pt idx="16116">
                  <c:v>42049.136323999999</c:v>
                </c:pt>
                <c:pt idx="16117">
                  <c:v>42049.137712999996</c:v>
                </c:pt>
                <c:pt idx="16118">
                  <c:v>42049.139102000001</c:v>
                </c:pt>
                <c:pt idx="16119">
                  <c:v>42049.140490999998</c:v>
                </c:pt>
                <c:pt idx="16120">
                  <c:v>42049.141880000003</c:v>
                </c:pt>
                <c:pt idx="16121">
                  <c:v>42049.143269</c:v>
                </c:pt>
                <c:pt idx="16122">
                  <c:v>42049.144656999997</c:v>
                </c:pt>
                <c:pt idx="16123">
                  <c:v>42049.146045000001</c:v>
                </c:pt>
                <c:pt idx="16124">
                  <c:v>42049.147432999998</c:v>
                </c:pt>
                <c:pt idx="16125">
                  <c:v>42049.148821000002</c:v>
                </c:pt>
                <c:pt idx="16126">
                  <c:v>42049.150208999999</c:v>
                </c:pt>
                <c:pt idx="16127">
                  <c:v>42049.151597999997</c:v>
                </c:pt>
                <c:pt idx="16128">
                  <c:v>42049.152986000001</c:v>
                </c:pt>
                <c:pt idx="16129">
                  <c:v>42049.154374999998</c:v>
                </c:pt>
                <c:pt idx="16130">
                  <c:v>42049.155764000003</c:v>
                </c:pt>
                <c:pt idx="16131">
                  <c:v>42049.157153</c:v>
                </c:pt>
                <c:pt idx="16132">
                  <c:v>42049.158540999997</c:v>
                </c:pt>
                <c:pt idx="16133">
                  <c:v>42049.159930000002</c:v>
                </c:pt>
                <c:pt idx="16134">
                  <c:v>42049.161318999999</c:v>
                </c:pt>
                <c:pt idx="16135">
                  <c:v>42049.162708000003</c:v>
                </c:pt>
                <c:pt idx="16136">
                  <c:v>42049.164097000001</c:v>
                </c:pt>
                <c:pt idx="16137">
                  <c:v>42049.165485999998</c:v>
                </c:pt>
                <c:pt idx="16138">
                  <c:v>42049.166875000003</c:v>
                </c:pt>
                <c:pt idx="16139">
                  <c:v>42049.168264</c:v>
                </c:pt>
                <c:pt idx="16140">
                  <c:v>42049.169652999997</c:v>
                </c:pt>
                <c:pt idx="16141">
                  <c:v>42049.171042000002</c:v>
                </c:pt>
                <c:pt idx="16142">
                  <c:v>42049.172430999999</c:v>
                </c:pt>
                <c:pt idx="16143">
                  <c:v>42049.173820000004</c:v>
                </c:pt>
                <c:pt idx="16144">
                  <c:v>42049.175209000001</c:v>
                </c:pt>
                <c:pt idx="16145">
                  <c:v>42049.176597999998</c:v>
                </c:pt>
                <c:pt idx="16146">
                  <c:v>42049.177987000003</c:v>
                </c:pt>
                <c:pt idx="16147">
                  <c:v>42049.179376</c:v>
                </c:pt>
                <c:pt idx="16148">
                  <c:v>42049.180764999997</c:v>
                </c:pt>
                <c:pt idx="16149">
                  <c:v>42049.182154000002</c:v>
                </c:pt>
                <c:pt idx="16150">
                  <c:v>42049.183541999999</c:v>
                </c:pt>
                <c:pt idx="16151">
                  <c:v>42049.184931000003</c:v>
                </c:pt>
                <c:pt idx="16152">
                  <c:v>42049.186320000001</c:v>
                </c:pt>
                <c:pt idx="16153">
                  <c:v>42049.187708999998</c:v>
                </c:pt>
                <c:pt idx="16154">
                  <c:v>42049.189098000003</c:v>
                </c:pt>
                <c:pt idx="16155">
                  <c:v>42049.190487</c:v>
                </c:pt>
                <c:pt idx="16156">
                  <c:v>42049.191875999997</c:v>
                </c:pt>
                <c:pt idx="16157">
                  <c:v>42049.193265000002</c:v>
                </c:pt>
                <c:pt idx="16158">
                  <c:v>42049.194653999999</c:v>
                </c:pt>
                <c:pt idx="16159">
                  <c:v>42049.196043000004</c:v>
                </c:pt>
                <c:pt idx="16160">
                  <c:v>42049.197432000001</c:v>
                </c:pt>
                <c:pt idx="16161">
                  <c:v>42049.198820999998</c:v>
                </c:pt>
                <c:pt idx="16162">
                  <c:v>42049.200210000003</c:v>
                </c:pt>
                <c:pt idx="16163">
                  <c:v>42049.201599</c:v>
                </c:pt>
                <c:pt idx="16164">
                  <c:v>42049.202987999997</c:v>
                </c:pt>
                <c:pt idx="16165">
                  <c:v>42049.204377000002</c:v>
                </c:pt>
                <c:pt idx="16166">
                  <c:v>42049.205765999999</c:v>
                </c:pt>
                <c:pt idx="16167">
                  <c:v>42049.207154999996</c:v>
                </c:pt>
                <c:pt idx="16168">
                  <c:v>42049.208544000001</c:v>
                </c:pt>
                <c:pt idx="16169">
                  <c:v>42049.209932999998</c:v>
                </c:pt>
                <c:pt idx="16170">
                  <c:v>42049.211321000002</c:v>
                </c:pt>
                <c:pt idx="16171">
                  <c:v>42049.21271</c:v>
                </c:pt>
                <c:pt idx="16172">
                  <c:v>42049.214098999997</c:v>
                </c:pt>
                <c:pt idx="16173">
                  <c:v>42049.215488000002</c:v>
                </c:pt>
                <c:pt idx="16174">
                  <c:v>42049.216876999999</c:v>
                </c:pt>
                <c:pt idx="16175">
                  <c:v>42049.218266000003</c:v>
                </c:pt>
                <c:pt idx="16176">
                  <c:v>42049.219655000001</c:v>
                </c:pt>
                <c:pt idx="16177">
                  <c:v>42049.221043999998</c:v>
                </c:pt>
                <c:pt idx="16178">
                  <c:v>42049.222433000003</c:v>
                </c:pt>
                <c:pt idx="16179">
                  <c:v>42049.223822</c:v>
                </c:pt>
                <c:pt idx="16180">
                  <c:v>42049.225210999997</c:v>
                </c:pt>
                <c:pt idx="16181">
                  <c:v>42049.226600000002</c:v>
                </c:pt>
                <c:pt idx="16182">
                  <c:v>42049.227988999999</c:v>
                </c:pt>
                <c:pt idx="16183">
                  <c:v>42049.229378000004</c:v>
                </c:pt>
                <c:pt idx="16184">
                  <c:v>42049.230767000001</c:v>
                </c:pt>
                <c:pt idx="16185">
                  <c:v>42049.232155999998</c:v>
                </c:pt>
                <c:pt idx="16186">
                  <c:v>42049.233545000003</c:v>
                </c:pt>
                <c:pt idx="16187">
                  <c:v>42049.234934</c:v>
                </c:pt>
                <c:pt idx="16188">
                  <c:v>42049.236322999997</c:v>
                </c:pt>
                <c:pt idx="16189">
                  <c:v>42049.237711000002</c:v>
                </c:pt>
                <c:pt idx="16190">
                  <c:v>42049.239099999999</c:v>
                </c:pt>
                <c:pt idx="16191">
                  <c:v>42049.240489000003</c:v>
                </c:pt>
                <c:pt idx="16192">
                  <c:v>42049.241878000001</c:v>
                </c:pt>
                <c:pt idx="16193">
                  <c:v>42049.243266999998</c:v>
                </c:pt>
                <c:pt idx="16194">
                  <c:v>42049.244656000003</c:v>
                </c:pt>
                <c:pt idx="16195">
                  <c:v>42049.246045</c:v>
                </c:pt>
                <c:pt idx="16196">
                  <c:v>42049.247433999997</c:v>
                </c:pt>
                <c:pt idx="16197">
                  <c:v>42049.248823000002</c:v>
                </c:pt>
                <c:pt idx="16198">
                  <c:v>42049.250211999999</c:v>
                </c:pt>
                <c:pt idx="16199">
                  <c:v>42049.251601000004</c:v>
                </c:pt>
                <c:pt idx="16200">
                  <c:v>42049.252990000001</c:v>
                </c:pt>
                <c:pt idx="16201">
                  <c:v>42049.254378999998</c:v>
                </c:pt>
                <c:pt idx="16202">
                  <c:v>42049.255768000003</c:v>
                </c:pt>
                <c:pt idx="16203">
                  <c:v>42049.257157</c:v>
                </c:pt>
                <c:pt idx="16204">
                  <c:v>42049.258545999997</c:v>
                </c:pt>
                <c:pt idx="16205">
                  <c:v>42049.259935000002</c:v>
                </c:pt>
                <c:pt idx="16206">
                  <c:v>42049.261323999999</c:v>
                </c:pt>
                <c:pt idx="16207">
                  <c:v>42049.262712999996</c:v>
                </c:pt>
                <c:pt idx="16208">
                  <c:v>42049.264102000001</c:v>
                </c:pt>
                <c:pt idx="16209">
                  <c:v>42049.265489999998</c:v>
                </c:pt>
                <c:pt idx="16210">
                  <c:v>42049.266879000003</c:v>
                </c:pt>
                <c:pt idx="16211">
                  <c:v>42049.268268</c:v>
                </c:pt>
                <c:pt idx="16212">
                  <c:v>42049.269656999997</c:v>
                </c:pt>
                <c:pt idx="16213">
                  <c:v>42049.271046000002</c:v>
                </c:pt>
                <c:pt idx="16214">
                  <c:v>42049.272434999999</c:v>
                </c:pt>
                <c:pt idx="16215">
                  <c:v>42049.273824000004</c:v>
                </c:pt>
                <c:pt idx="16216">
                  <c:v>42049.275213000001</c:v>
                </c:pt>
                <c:pt idx="16217">
                  <c:v>42049.276601999998</c:v>
                </c:pt>
                <c:pt idx="16218">
                  <c:v>42049.277991000003</c:v>
                </c:pt>
                <c:pt idx="16219">
                  <c:v>42049.27938</c:v>
                </c:pt>
                <c:pt idx="16220">
                  <c:v>42049.280768999997</c:v>
                </c:pt>
                <c:pt idx="16221">
                  <c:v>42049.282158000002</c:v>
                </c:pt>
                <c:pt idx="16222">
                  <c:v>42049.283546999999</c:v>
                </c:pt>
                <c:pt idx="16223">
                  <c:v>42049.284935999996</c:v>
                </c:pt>
                <c:pt idx="16224">
                  <c:v>42049.286325000001</c:v>
                </c:pt>
                <c:pt idx="16225">
                  <c:v>42049.287713999998</c:v>
                </c:pt>
                <c:pt idx="16226">
                  <c:v>42049.289103000003</c:v>
                </c:pt>
                <c:pt idx="16227">
                  <c:v>42049.290492</c:v>
                </c:pt>
                <c:pt idx="16228">
                  <c:v>42049.291880999997</c:v>
                </c:pt>
                <c:pt idx="16229">
                  <c:v>42049.293269000002</c:v>
                </c:pt>
                <c:pt idx="16230">
                  <c:v>42049.294657999999</c:v>
                </c:pt>
                <c:pt idx="16231">
                  <c:v>42049.296047000003</c:v>
                </c:pt>
                <c:pt idx="16232">
                  <c:v>42049.297436000001</c:v>
                </c:pt>
                <c:pt idx="16233">
                  <c:v>42049.298824999998</c:v>
                </c:pt>
                <c:pt idx="16234">
                  <c:v>42049.300214000003</c:v>
                </c:pt>
                <c:pt idx="16235">
                  <c:v>42049.301603</c:v>
                </c:pt>
                <c:pt idx="16236">
                  <c:v>42049.302991999997</c:v>
                </c:pt>
                <c:pt idx="16237">
                  <c:v>42049.304381000002</c:v>
                </c:pt>
                <c:pt idx="16238">
                  <c:v>42049.305769999999</c:v>
                </c:pt>
                <c:pt idx="16239">
                  <c:v>42049.307158000003</c:v>
                </c:pt>
                <c:pt idx="16240">
                  <c:v>42049.308547000001</c:v>
                </c:pt>
                <c:pt idx="16241">
                  <c:v>42049.309935999998</c:v>
                </c:pt>
                <c:pt idx="16242">
                  <c:v>42049.311325000002</c:v>
                </c:pt>
                <c:pt idx="16243">
                  <c:v>42049.312712999999</c:v>
                </c:pt>
                <c:pt idx="16244">
                  <c:v>42049.314101999997</c:v>
                </c:pt>
                <c:pt idx="16245">
                  <c:v>42049.315491000001</c:v>
                </c:pt>
                <c:pt idx="16246">
                  <c:v>42049.316879999998</c:v>
                </c:pt>
                <c:pt idx="16247">
                  <c:v>42049.318269000003</c:v>
                </c:pt>
                <c:pt idx="16248">
                  <c:v>42049.319658</c:v>
                </c:pt>
                <c:pt idx="16249">
                  <c:v>42049.321046999998</c:v>
                </c:pt>
                <c:pt idx="16250">
                  <c:v>42049.322436000002</c:v>
                </c:pt>
                <c:pt idx="16251">
                  <c:v>42049.323824999999</c:v>
                </c:pt>
                <c:pt idx="16252">
                  <c:v>42049.325213999997</c:v>
                </c:pt>
                <c:pt idx="16253">
                  <c:v>42049.326603000001</c:v>
                </c:pt>
                <c:pt idx="16254">
                  <c:v>42049.327991999999</c:v>
                </c:pt>
                <c:pt idx="16255">
                  <c:v>42049.329381000003</c:v>
                </c:pt>
                <c:pt idx="16256">
                  <c:v>42049.33077</c:v>
                </c:pt>
                <c:pt idx="16257">
                  <c:v>42049.332158999998</c:v>
                </c:pt>
                <c:pt idx="16258">
                  <c:v>42049.333548000002</c:v>
                </c:pt>
                <c:pt idx="16259">
                  <c:v>42049.334937</c:v>
                </c:pt>
                <c:pt idx="16260">
                  <c:v>42049.336324999997</c:v>
                </c:pt>
                <c:pt idx="16261">
                  <c:v>42049.337714000001</c:v>
                </c:pt>
                <c:pt idx="16262">
                  <c:v>42049.339102999998</c:v>
                </c:pt>
                <c:pt idx="16263">
                  <c:v>42049.340492000003</c:v>
                </c:pt>
                <c:pt idx="16264">
                  <c:v>42049.341881</c:v>
                </c:pt>
                <c:pt idx="16265">
                  <c:v>42049.343269999998</c:v>
                </c:pt>
                <c:pt idx="16266">
                  <c:v>42049.344659000002</c:v>
                </c:pt>
                <c:pt idx="16267">
                  <c:v>42049.346047999999</c:v>
                </c:pt>
                <c:pt idx="16268">
                  <c:v>42049.347436999997</c:v>
                </c:pt>
                <c:pt idx="16269">
                  <c:v>42049.348826000001</c:v>
                </c:pt>
                <c:pt idx="16270">
                  <c:v>42049.350214999999</c:v>
                </c:pt>
                <c:pt idx="16271">
                  <c:v>42049.351604000003</c:v>
                </c:pt>
                <c:pt idx="16272">
                  <c:v>42049.352993</c:v>
                </c:pt>
                <c:pt idx="16273">
                  <c:v>42049.354381999998</c:v>
                </c:pt>
                <c:pt idx="16274">
                  <c:v>42049.355771000002</c:v>
                </c:pt>
                <c:pt idx="16275">
                  <c:v>42049.35716</c:v>
                </c:pt>
                <c:pt idx="16276">
                  <c:v>42049.358548999997</c:v>
                </c:pt>
                <c:pt idx="16277">
                  <c:v>42049.359938000001</c:v>
                </c:pt>
                <c:pt idx="16278">
                  <c:v>42049.361326999999</c:v>
                </c:pt>
                <c:pt idx="16279">
                  <c:v>42049.362716000003</c:v>
                </c:pt>
                <c:pt idx="16280">
                  <c:v>42049.364104</c:v>
                </c:pt>
                <c:pt idx="16281">
                  <c:v>42049.365492999998</c:v>
                </c:pt>
                <c:pt idx="16282">
                  <c:v>42049.366882000002</c:v>
                </c:pt>
                <c:pt idx="16283">
                  <c:v>42049.368270999999</c:v>
                </c:pt>
                <c:pt idx="16284">
                  <c:v>42049.369659999997</c:v>
                </c:pt>
                <c:pt idx="16285">
                  <c:v>42049.371049000001</c:v>
                </c:pt>
                <c:pt idx="16286">
                  <c:v>42049.372437999999</c:v>
                </c:pt>
                <c:pt idx="16287">
                  <c:v>42049.373827000003</c:v>
                </c:pt>
                <c:pt idx="16288">
                  <c:v>42049.375216</c:v>
                </c:pt>
                <c:pt idx="16289">
                  <c:v>42049.376604999998</c:v>
                </c:pt>
                <c:pt idx="16290">
                  <c:v>42049.377994000002</c:v>
                </c:pt>
                <c:pt idx="16291">
                  <c:v>42049.379383</c:v>
                </c:pt>
                <c:pt idx="16292">
                  <c:v>42049.380771999997</c:v>
                </c:pt>
                <c:pt idx="16293">
                  <c:v>42049.382161000001</c:v>
                </c:pt>
                <c:pt idx="16294">
                  <c:v>42049.383549999999</c:v>
                </c:pt>
                <c:pt idx="16295">
                  <c:v>42049.384939000003</c:v>
                </c:pt>
                <c:pt idx="16296">
                  <c:v>42049.386328000001</c:v>
                </c:pt>
                <c:pt idx="16297">
                  <c:v>42049.387716999998</c:v>
                </c:pt>
                <c:pt idx="16298">
                  <c:v>42049.389106000002</c:v>
                </c:pt>
                <c:pt idx="16299">
                  <c:v>42049.390493999999</c:v>
                </c:pt>
                <c:pt idx="16300">
                  <c:v>42049.391882999997</c:v>
                </c:pt>
                <c:pt idx="16301">
                  <c:v>42049.393272000001</c:v>
                </c:pt>
                <c:pt idx="16302">
                  <c:v>42049.394660999998</c:v>
                </c:pt>
                <c:pt idx="16303">
                  <c:v>42049.396050000003</c:v>
                </c:pt>
                <c:pt idx="16304">
                  <c:v>42049.397439</c:v>
                </c:pt>
                <c:pt idx="16305">
                  <c:v>42049.398827999998</c:v>
                </c:pt>
                <c:pt idx="16306">
                  <c:v>42049.400217000002</c:v>
                </c:pt>
                <c:pt idx="16307">
                  <c:v>42049.401605999999</c:v>
                </c:pt>
                <c:pt idx="16308">
                  <c:v>42049.402994999997</c:v>
                </c:pt>
                <c:pt idx="16309">
                  <c:v>42049.404384000001</c:v>
                </c:pt>
                <c:pt idx="16310">
                  <c:v>42049.405772999999</c:v>
                </c:pt>
                <c:pt idx="16311">
                  <c:v>42049.407162000003</c:v>
                </c:pt>
                <c:pt idx="16312">
                  <c:v>42049.408551</c:v>
                </c:pt>
                <c:pt idx="16313">
                  <c:v>42049.409939999998</c:v>
                </c:pt>
                <c:pt idx="16314">
                  <c:v>42049.411329000002</c:v>
                </c:pt>
                <c:pt idx="16315">
                  <c:v>42049.412718</c:v>
                </c:pt>
                <c:pt idx="16316">
                  <c:v>42049.414106999997</c:v>
                </c:pt>
                <c:pt idx="16317">
                  <c:v>42049.415496000001</c:v>
                </c:pt>
                <c:pt idx="16318">
                  <c:v>42049.416883999998</c:v>
                </c:pt>
                <c:pt idx="16319">
                  <c:v>42049.418273000003</c:v>
                </c:pt>
                <c:pt idx="16320">
                  <c:v>42049.419662</c:v>
                </c:pt>
                <c:pt idx="16321">
                  <c:v>42049.421050999998</c:v>
                </c:pt>
                <c:pt idx="16322">
                  <c:v>42049.422440000002</c:v>
                </c:pt>
                <c:pt idx="16323">
                  <c:v>42049.423828999999</c:v>
                </c:pt>
                <c:pt idx="16324">
                  <c:v>42049.425217999997</c:v>
                </c:pt>
                <c:pt idx="16325">
                  <c:v>42049.426607000001</c:v>
                </c:pt>
                <c:pt idx="16326">
                  <c:v>42049.427995999999</c:v>
                </c:pt>
                <c:pt idx="16327">
                  <c:v>42049.429385000003</c:v>
                </c:pt>
                <c:pt idx="16328">
                  <c:v>42049.430774</c:v>
                </c:pt>
                <c:pt idx="16329">
                  <c:v>42049.432162999998</c:v>
                </c:pt>
                <c:pt idx="16330">
                  <c:v>42049.433552000002</c:v>
                </c:pt>
                <c:pt idx="16331">
                  <c:v>42049.434941</c:v>
                </c:pt>
                <c:pt idx="16332">
                  <c:v>42049.436329999997</c:v>
                </c:pt>
                <c:pt idx="16333">
                  <c:v>42049.437719000001</c:v>
                </c:pt>
                <c:pt idx="16334">
                  <c:v>42049.439107999999</c:v>
                </c:pt>
                <c:pt idx="16335">
                  <c:v>42049.440497000003</c:v>
                </c:pt>
                <c:pt idx="16336">
                  <c:v>42049.441886000001</c:v>
                </c:pt>
                <c:pt idx="16337">
                  <c:v>42049.443274999998</c:v>
                </c:pt>
                <c:pt idx="16338">
                  <c:v>42049.444663000002</c:v>
                </c:pt>
                <c:pt idx="16339">
                  <c:v>42049.446051999999</c:v>
                </c:pt>
                <c:pt idx="16340">
                  <c:v>42049.447440999997</c:v>
                </c:pt>
                <c:pt idx="16341">
                  <c:v>42049.448830000001</c:v>
                </c:pt>
                <c:pt idx="16342">
                  <c:v>42049.450218999998</c:v>
                </c:pt>
                <c:pt idx="16343">
                  <c:v>42049.451608000003</c:v>
                </c:pt>
                <c:pt idx="16344">
                  <c:v>42049.452997</c:v>
                </c:pt>
                <c:pt idx="16345">
                  <c:v>42049.454385999998</c:v>
                </c:pt>
                <c:pt idx="16346">
                  <c:v>42049.455775000002</c:v>
                </c:pt>
                <c:pt idx="16347">
                  <c:v>42049.457163999999</c:v>
                </c:pt>
                <c:pt idx="16348">
                  <c:v>42049.458552999997</c:v>
                </c:pt>
                <c:pt idx="16349">
                  <c:v>42049.459942000001</c:v>
                </c:pt>
                <c:pt idx="16350">
                  <c:v>42049.461330999999</c:v>
                </c:pt>
                <c:pt idx="16351">
                  <c:v>42049.462720000003</c:v>
                </c:pt>
                <c:pt idx="16352">
                  <c:v>42049.464109</c:v>
                </c:pt>
                <c:pt idx="16353">
                  <c:v>42049.465497999998</c:v>
                </c:pt>
                <c:pt idx="16354">
                  <c:v>42049.466887000002</c:v>
                </c:pt>
                <c:pt idx="16355">
                  <c:v>42049.468276</c:v>
                </c:pt>
                <c:pt idx="16356">
                  <c:v>42049.469664999997</c:v>
                </c:pt>
                <c:pt idx="16357">
                  <c:v>42049.471053000001</c:v>
                </c:pt>
                <c:pt idx="16358">
                  <c:v>42049.472441999998</c:v>
                </c:pt>
                <c:pt idx="16359">
                  <c:v>42049.473831000003</c:v>
                </c:pt>
                <c:pt idx="16360">
                  <c:v>42049.47522</c:v>
                </c:pt>
                <c:pt idx="16361">
                  <c:v>42049.476608999998</c:v>
                </c:pt>
                <c:pt idx="16362">
                  <c:v>42049.477998000002</c:v>
                </c:pt>
                <c:pt idx="16363">
                  <c:v>42049.479386999999</c:v>
                </c:pt>
                <c:pt idx="16364">
                  <c:v>42049.480775999997</c:v>
                </c:pt>
                <c:pt idx="16365">
                  <c:v>42049.482165000001</c:v>
                </c:pt>
                <c:pt idx="16366">
                  <c:v>42049.483553999999</c:v>
                </c:pt>
                <c:pt idx="16367">
                  <c:v>42049.484943000003</c:v>
                </c:pt>
                <c:pt idx="16368">
                  <c:v>42049.486332</c:v>
                </c:pt>
                <c:pt idx="16369">
                  <c:v>42049.487720999998</c:v>
                </c:pt>
                <c:pt idx="16370">
                  <c:v>42049.489110000002</c:v>
                </c:pt>
                <c:pt idx="16371">
                  <c:v>42049.490499</c:v>
                </c:pt>
                <c:pt idx="16372">
                  <c:v>42049.491887999997</c:v>
                </c:pt>
                <c:pt idx="16373">
                  <c:v>42049.493277000001</c:v>
                </c:pt>
                <c:pt idx="16374">
                  <c:v>42049.494664999998</c:v>
                </c:pt>
                <c:pt idx="16375">
                  <c:v>42049.496053000003</c:v>
                </c:pt>
                <c:pt idx="16376">
                  <c:v>42049.497442</c:v>
                </c:pt>
                <c:pt idx="16377">
                  <c:v>42049.498830999997</c:v>
                </c:pt>
                <c:pt idx="16378">
                  <c:v>42049.500219000001</c:v>
                </c:pt>
                <c:pt idx="16379">
                  <c:v>42049.501607999999</c:v>
                </c:pt>
                <c:pt idx="16380">
                  <c:v>42049.502997000003</c:v>
                </c:pt>
                <c:pt idx="16381">
                  <c:v>42049.504386000001</c:v>
                </c:pt>
                <c:pt idx="16382">
                  <c:v>42049.505774999998</c:v>
                </c:pt>
                <c:pt idx="16383">
                  <c:v>42049.507163000002</c:v>
                </c:pt>
                <c:pt idx="16384">
                  <c:v>42049.508551999999</c:v>
                </c:pt>
                <c:pt idx="16385">
                  <c:v>42049.509940999997</c:v>
                </c:pt>
                <c:pt idx="16386">
                  <c:v>42049.511330000001</c:v>
                </c:pt>
                <c:pt idx="16387">
                  <c:v>42049.512718999998</c:v>
                </c:pt>
                <c:pt idx="16388">
                  <c:v>42049.514108000003</c:v>
                </c:pt>
                <c:pt idx="16389">
                  <c:v>42049.515497</c:v>
                </c:pt>
                <c:pt idx="16390">
                  <c:v>42049.516885999998</c:v>
                </c:pt>
                <c:pt idx="16391">
                  <c:v>42049.518275000002</c:v>
                </c:pt>
                <c:pt idx="16392">
                  <c:v>42049.519663999999</c:v>
                </c:pt>
                <c:pt idx="16393">
                  <c:v>42049.521052999997</c:v>
                </c:pt>
                <c:pt idx="16394">
                  <c:v>42049.522442000001</c:v>
                </c:pt>
                <c:pt idx="16395">
                  <c:v>42049.523830999999</c:v>
                </c:pt>
                <c:pt idx="16396">
                  <c:v>42049.525220000003</c:v>
                </c:pt>
                <c:pt idx="16397">
                  <c:v>42049.526609</c:v>
                </c:pt>
                <c:pt idx="16398">
                  <c:v>42049.527997999998</c:v>
                </c:pt>
                <c:pt idx="16399">
                  <c:v>42049.529387000002</c:v>
                </c:pt>
                <c:pt idx="16400">
                  <c:v>42049.530776</c:v>
                </c:pt>
                <c:pt idx="16401">
                  <c:v>42049.532163999997</c:v>
                </c:pt>
                <c:pt idx="16402">
                  <c:v>42049.533553000001</c:v>
                </c:pt>
                <c:pt idx="16403">
                  <c:v>42049.534941999998</c:v>
                </c:pt>
                <c:pt idx="16404">
                  <c:v>42049.536331000003</c:v>
                </c:pt>
                <c:pt idx="16405">
                  <c:v>42049.53772</c:v>
                </c:pt>
                <c:pt idx="16406">
                  <c:v>42049.539108999998</c:v>
                </c:pt>
                <c:pt idx="16407">
                  <c:v>42049.540498000002</c:v>
                </c:pt>
                <c:pt idx="16408">
                  <c:v>42049.541886999999</c:v>
                </c:pt>
                <c:pt idx="16409">
                  <c:v>42049.543275999997</c:v>
                </c:pt>
                <c:pt idx="16410">
                  <c:v>42049.544665000001</c:v>
                </c:pt>
                <c:pt idx="16411">
                  <c:v>42049.546053999999</c:v>
                </c:pt>
                <c:pt idx="16412">
                  <c:v>42049.547443000003</c:v>
                </c:pt>
                <c:pt idx="16413">
                  <c:v>42049.548832</c:v>
                </c:pt>
                <c:pt idx="16414">
                  <c:v>42049.550220999998</c:v>
                </c:pt>
                <c:pt idx="16415">
                  <c:v>42049.551610000002</c:v>
                </c:pt>
                <c:pt idx="16416">
                  <c:v>42049.552999</c:v>
                </c:pt>
                <c:pt idx="16417">
                  <c:v>42049.554387999997</c:v>
                </c:pt>
                <c:pt idx="16418">
                  <c:v>42049.555777000001</c:v>
                </c:pt>
                <c:pt idx="16419">
                  <c:v>42049.557165999999</c:v>
                </c:pt>
                <c:pt idx="16420">
                  <c:v>42049.558554000003</c:v>
                </c:pt>
                <c:pt idx="16421">
                  <c:v>42049.559943</c:v>
                </c:pt>
                <c:pt idx="16422">
                  <c:v>42049.561331999997</c:v>
                </c:pt>
                <c:pt idx="16423">
                  <c:v>42049.562721000002</c:v>
                </c:pt>
                <c:pt idx="16424">
                  <c:v>42049.564109999999</c:v>
                </c:pt>
                <c:pt idx="16425">
                  <c:v>42049.565498999997</c:v>
                </c:pt>
                <c:pt idx="16426">
                  <c:v>42049.566888000001</c:v>
                </c:pt>
                <c:pt idx="16427">
                  <c:v>42049.568276999998</c:v>
                </c:pt>
                <c:pt idx="16428">
                  <c:v>42049.569666000003</c:v>
                </c:pt>
                <c:pt idx="16429">
                  <c:v>42049.571055</c:v>
                </c:pt>
                <c:pt idx="16430">
                  <c:v>42049.572443999998</c:v>
                </c:pt>
                <c:pt idx="16431">
                  <c:v>42049.573833000002</c:v>
                </c:pt>
                <c:pt idx="16432">
                  <c:v>42049.575221999999</c:v>
                </c:pt>
                <c:pt idx="16433">
                  <c:v>42049.576610999997</c:v>
                </c:pt>
                <c:pt idx="16434">
                  <c:v>42049.578000000001</c:v>
                </c:pt>
                <c:pt idx="16435">
                  <c:v>42049.579388999999</c:v>
                </c:pt>
                <c:pt idx="16436">
                  <c:v>42049.580778000003</c:v>
                </c:pt>
                <c:pt idx="16437">
                  <c:v>42049.582167</c:v>
                </c:pt>
                <c:pt idx="16438">
                  <c:v>42049.583555999998</c:v>
                </c:pt>
                <c:pt idx="16439">
                  <c:v>42049.584945000002</c:v>
                </c:pt>
                <c:pt idx="16440">
                  <c:v>42049.586332999999</c:v>
                </c:pt>
                <c:pt idx="16441">
                  <c:v>42049.587721999997</c:v>
                </c:pt>
                <c:pt idx="16442">
                  <c:v>42049.589111000001</c:v>
                </c:pt>
                <c:pt idx="16443">
                  <c:v>42049.590499999998</c:v>
                </c:pt>
                <c:pt idx="16444">
                  <c:v>42049.591889000003</c:v>
                </c:pt>
                <c:pt idx="16445">
                  <c:v>42049.593278</c:v>
                </c:pt>
                <c:pt idx="16446">
                  <c:v>42049.594666999998</c:v>
                </c:pt>
                <c:pt idx="16447">
                  <c:v>42049.596056000002</c:v>
                </c:pt>
                <c:pt idx="16448">
                  <c:v>42049.597444999999</c:v>
                </c:pt>
                <c:pt idx="16449">
                  <c:v>42049.598833999997</c:v>
                </c:pt>
                <c:pt idx="16450">
                  <c:v>42049.600223000001</c:v>
                </c:pt>
                <c:pt idx="16451">
                  <c:v>42049.601611999999</c:v>
                </c:pt>
                <c:pt idx="16452">
                  <c:v>42049.603001000003</c:v>
                </c:pt>
                <c:pt idx="16453">
                  <c:v>42049.60439</c:v>
                </c:pt>
                <c:pt idx="16454">
                  <c:v>42049.605778999998</c:v>
                </c:pt>
                <c:pt idx="16455">
                  <c:v>42049.607168000002</c:v>
                </c:pt>
                <c:pt idx="16456">
                  <c:v>42049.608557</c:v>
                </c:pt>
                <c:pt idx="16457">
                  <c:v>42049.609945999997</c:v>
                </c:pt>
                <c:pt idx="16458">
                  <c:v>42049.611335000001</c:v>
                </c:pt>
                <c:pt idx="16459">
                  <c:v>42049.612722999998</c:v>
                </c:pt>
                <c:pt idx="16460">
                  <c:v>42049.614112000003</c:v>
                </c:pt>
                <c:pt idx="16461">
                  <c:v>42049.615501</c:v>
                </c:pt>
                <c:pt idx="16462">
                  <c:v>42049.616889999998</c:v>
                </c:pt>
                <c:pt idx="16463">
                  <c:v>42049.618279000002</c:v>
                </c:pt>
                <c:pt idx="16464">
                  <c:v>42049.619667999999</c:v>
                </c:pt>
                <c:pt idx="16465">
                  <c:v>42049.621056999997</c:v>
                </c:pt>
                <c:pt idx="16466">
                  <c:v>42049.622446000001</c:v>
                </c:pt>
                <c:pt idx="16467">
                  <c:v>42049.623834999999</c:v>
                </c:pt>
                <c:pt idx="16468">
                  <c:v>42049.625224000003</c:v>
                </c:pt>
                <c:pt idx="16469">
                  <c:v>42049.626613</c:v>
                </c:pt>
                <c:pt idx="16470">
                  <c:v>42049.628001999998</c:v>
                </c:pt>
                <c:pt idx="16471">
                  <c:v>42049.629391000002</c:v>
                </c:pt>
                <c:pt idx="16472">
                  <c:v>42049.63078</c:v>
                </c:pt>
                <c:pt idx="16473">
                  <c:v>42049.632168999997</c:v>
                </c:pt>
                <c:pt idx="16474">
                  <c:v>42049.633558000001</c:v>
                </c:pt>
                <c:pt idx="16475">
                  <c:v>42049.634946999999</c:v>
                </c:pt>
                <c:pt idx="16476">
                  <c:v>42049.636336000003</c:v>
                </c:pt>
                <c:pt idx="16477">
                  <c:v>42049.637725000001</c:v>
                </c:pt>
                <c:pt idx="16478">
                  <c:v>42049.639112999997</c:v>
                </c:pt>
                <c:pt idx="16479">
                  <c:v>42049.640502000002</c:v>
                </c:pt>
                <c:pt idx="16480">
                  <c:v>42049.641890999999</c:v>
                </c:pt>
                <c:pt idx="16481">
                  <c:v>42049.643279999997</c:v>
                </c:pt>
                <c:pt idx="16482">
                  <c:v>42049.644669000001</c:v>
                </c:pt>
                <c:pt idx="16483">
                  <c:v>42049.646057999998</c:v>
                </c:pt>
                <c:pt idx="16484">
                  <c:v>42049.647447000003</c:v>
                </c:pt>
                <c:pt idx="16485">
                  <c:v>42049.648836</c:v>
                </c:pt>
                <c:pt idx="16486">
                  <c:v>42049.650224999998</c:v>
                </c:pt>
                <c:pt idx="16487">
                  <c:v>42049.651614000002</c:v>
                </c:pt>
                <c:pt idx="16488">
                  <c:v>42049.653002999999</c:v>
                </c:pt>
                <c:pt idx="16489">
                  <c:v>42049.654391999997</c:v>
                </c:pt>
                <c:pt idx="16490">
                  <c:v>42049.655781000001</c:v>
                </c:pt>
                <c:pt idx="16491">
                  <c:v>42049.657169999999</c:v>
                </c:pt>
                <c:pt idx="16492">
                  <c:v>42049.658559000003</c:v>
                </c:pt>
                <c:pt idx="16493">
                  <c:v>42049.659948</c:v>
                </c:pt>
                <c:pt idx="16494">
                  <c:v>42049.661336999998</c:v>
                </c:pt>
                <c:pt idx="16495">
                  <c:v>42049.662726000002</c:v>
                </c:pt>
                <c:pt idx="16496">
                  <c:v>42049.664115</c:v>
                </c:pt>
                <c:pt idx="16497">
                  <c:v>42049.665503999997</c:v>
                </c:pt>
                <c:pt idx="16498">
                  <c:v>42049.666892000001</c:v>
                </c:pt>
                <c:pt idx="16499">
                  <c:v>42049.668280999998</c:v>
                </c:pt>
                <c:pt idx="16500">
                  <c:v>42049.669670000003</c:v>
                </c:pt>
                <c:pt idx="16501">
                  <c:v>42049.671059</c:v>
                </c:pt>
                <c:pt idx="16502">
                  <c:v>42049.672447999998</c:v>
                </c:pt>
                <c:pt idx="16503">
                  <c:v>42049.673837000002</c:v>
                </c:pt>
                <c:pt idx="16504">
                  <c:v>42049.675225999999</c:v>
                </c:pt>
                <c:pt idx="16505">
                  <c:v>42049.676614999997</c:v>
                </c:pt>
                <c:pt idx="16506">
                  <c:v>42049.678004000001</c:v>
                </c:pt>
                <c:pt idx="16507">
                  <c:v>42049.679392999999</c:v>
                </c:pt>
                <c:pt idx="16508">
                  <c:v>42049.680782000003</c:v>
                </c:pt>
                <c:pt idx="16509">
                  <c:v>42049.682171</c:v>
                </c:pt>
                <c:pt idx="16510">
                  <c:v>42049.683558999997</c:v>
                </c:pt>
                <c:pt idx="16511">
                  <c:v>42049.684948000002</c:v>
                </c:pt>
                <c:pt idx="16512">
                  <c:v>42049.686335999999</c:v>
                </c:pt>
                <c:pt idx="16513">
                  <c:v>42049.687725000003</c:v>
                </c:pt>
                <c:pt idx="16514">
                  <c:v>42049.689113</c:v>
                </c:pt>
                <c:pt idx="16515">
                  <c:v>42049.690501999998</c:v>
                </c:pt>
                <c:pt idx="16516">
                  <c:v>42049.691891000002</c:v>
                </c:pt>
                <c:pt idx="16517">
                  <c:v>42049.69328</c:v>
                </c:pt>
                <c:pt idx="16518">
                  <c:v>42049.694667999996</c:v>
                </c:pt>
                <c:pt idx="16519">
                  <c:v>42049.696057000001</c:v>
                </c:pt>
                <c:pt idx="16520">
                  <c:v>42049.697445999998</c:v>
                </c:pt>
                <c:pt idx="16521">
                  <c:v>42049.698835000003</c:v>
                </c:pt>
                <c:pt idx="16522">
                  <c:v>42049.700224</c:v>
                </c:pt>
                <c:pt idx="16523">
                  <c:v>42049.701612999997</c:v>
                </c:pt>
                <c:pt idx="16524">
                  <c:v>42049.703002000002</c:v>
                </c:pt>
                <c:pt idx="16525">
                  <c:v>42049.704390999999</c:v>
                </c:pt>
                <c:pt idx="16526">
                  <c:v>42049.705779999997</c:v>
                </c:pt>
                <c:pt idx="16527">
                  <c:v>42049.707169000001</c:v>
                </c:pt>
                <c:pt idx="16528">
                  <c:v>42049.708557999998</c:v>
                </c:pt>
                <c:pt idx="16529">
                  <c:v>42049.709947000003</c:v>
                </c:pt>
                <c:pt idx="16530">
                  <c:v>42049.711336</c:v>
                </c:pt>
                <c:pt idx="16531">
                  <c:v>42049.712724999998</c:v>
                </c:pt>
                <c:pt idx="16532">
                  <c:v>42049.714114000002</c:v>
                </c:pt>
                <c:pt idx="16533">
                  <c:v>42049.715502999999</c:v>
                </c:pt>
                <c:pt idx="16534">
                  <c:v>42049.716890999996</c:v>
                </c:pt>
                <c:pt idx="16535">
                  <c:v>42049.718280000001</c:v>
                </c:pt>
                <c:pt idx="16536">
                  <c:v>42049.719668999998</c:v>
                </c:pt>
                <c:pt idx="16537">
                  <c:v>42049.721058000003</c:v>
                </c:pt>
                <c:pt idx="16538">
                  <c:v>42049.722447</c:v>
                </c:pt>
                <c:pt idx="16539">
                  <c:v>42049.723835999997</c:v>
                </c:pt>
                <c:pt idx="16540">
                  <c:v>42049.725225000002</c:v>
                </c:pt>
                <c:pt idx="16541">
                  <c:v>42049.726613999999</c:v>
                </c:pt>
                <c:pt idx="16542">
                  <c:v>42049.728002999997</c:v>
                </c:pt>
                <c:pt idx="16543">
                  <c:v>42049.729392000001</c:v>
                </c:pt>
                <c:pt idx="16544">
                  <c:v>42049.730780999998</c:v>
                </c:pt>
                <c:pt idx="16545">
                  <c:v>42049.732170000003</c:v>
                </c:pt>
                <c:pt idx="16546">
                  <c:v>42049.733559</c:v>
                </c:pt>
                <c:pt idx="16547">
                  <c:v>42049.734947999998</c:v>
                </c:pt>
                <c:pt idx="16548">
                  <c:v>42049.736337000002</c:v>
                </c:pt>
                <c:pt idx="16549">
                  <c:v>42049.737725999999</c:v>
                </c:pt>
                <c:pt idx="16550">
                  <c:v>42049.739114999997</c:v>
                </c:pt>
                <c:pt idx="16551">
                  <c:v>42049.740504000001</c:v>
                </c:pt>
                <c:pt idx="16552">
                  <c:v>42049.741892999999</c:v>
                </c:pt>
                <c:pt idx="16553">
                  <c:v>42049.743282000003</c:v>
                </c:pt>
                <c:pt idx="16554">
                  <c:v>42049.74467</c:v>
                </c:pt>
                <c:pt idx="16555">
                  <c:v>42049.746058999997</c:v>
                </c:pt>
                <c:pt idx="16556">
                  <c:v>42049.747448000002</c:v>
                </c:pt>
                <c:pt idx="16557">
                  <c:v>42049.748836999999</c:v>
                </c:pt>
                <c:pt idx="16558">
                  <c:v>42049.750225999996</c:v>
                </c:pt>
                <c:pt idx="16559">
                  <c:v>42049.751615000001</c:v>
                </c:pt>
                <c:pt idx="16560">
                  <c:v>42049.753003999998</c:v>
                </c:pt>
                <c:pt idx="16561">
                  <c:v>42049.754393000003</c:v>
                </c:pt>
                <c:pt idx="16562">
                  <c:v>42049.755782</c:v>
                </c:pt>
                <c:pt idx="16563">
                  <c:v>42049.757170999997</c:v>
                </c:pt>
                <c:pt idx="16564">
                  <c:v>42049.758560000002</c:v>
                </c:pt>
                <c:pt idx="16565">
                  <c:v>42049.759948999999</c:v>
                </c:pt>
                <c:pt idx="16566">
                  <c:v>42049.761337999997</c:v>
                </c:pt>
                <c:pt idx="16567">
                  <c:v>42049.762727000001</c:v>
                </c:pt>
                <c:pt idx="16568">
                  <c:v>42049.764115999998</c:v>
                </c:pt>
                <c:pt idx="16569">
                  <c:v>42049.765505000003</c:v>
                </c:pt>
                <c:pt idx="16570">
                  <c:v>42049.766894</c:v>
                </c:pt>
                <c:pt idx="16571">
                  <c:v>42049.768282999998</c:v>
                </c:pt>
                <c:pt idx="16572">
                  <c:v>42049.769672000002</c:v>
                </c:pt>
                <c:pt idx="16573">
                  <c:v>42049.771060999999</c:v>
                </c:pt>
                <c:pt idx="16574">
                  <c:v>42049.772448999996</c:v>
                </c:pt>
                <c:pt idx="16575">
                  <c:v>42049.773838000001</c:v>
                </c:pt>
                <c:pt idx="16576">
                  <c:v>42049.775226999998</c:v>
                </c:pt>
                <c:pt idx="16577">
                  <c:v>42049.776616000003</c:v>
                </c:pt>
                <c:pt idx="16578">
                  <c:v>42049.778005</c:v>
                </c:pt>
                <c:pt idx="16579">
                  <c:v>42049.779393999997</c:v>
                </c:pt>
                <c:pt idx="16580">
                  <c:v>42049.780783000002</c:v>
                </c:pt>
                <c:pt idx="16581">
                  <c:v>42049.782171999999</c:v>
                </c:pt>
                <c:pt idx="16582">
                  <c:v>42049.783560999997</c:v>
                </c:pt>
                <c:pt idx="16583">
                  <c:v>42049.784950000001</c:v>
                </c:pt>
                <c:pt idx="16584">
                  <c:v>42049.786338999998</c:v>
                </c:pt>
                <c:pt idx="16585">
                  <c:v>42049.787728000003</c:v>
                </c:pt>
                <c:pt idx="16586">
                  <c:v>42049.789117</c:v>
                </c:pt>
                <c:pt idx="16587">
                  <c:v>42049.790505999998</c:v>
                </c:pt>
                <c:pt idx="16588">
                  <c:v>42049.791895000002</c:v>
                </c:pt>
                <c:pt idx="16589">
                  <c:v>42049.793283999999</c:v>
                </c:pt>
                <c:pt idx="16590">
                  <c:v>42049.794672999997</c:v>
                </c:pt>
                <c:pt idx="16591">
                  <c:v>42049.796062000001</c:v>
                </c:pt>
                <c:pt idx="16592">
                  <c:v>42049.797450999999</c:v>
                </c:pt>
                <c:pt idx="16593">
                  <c:v>42049.798839000003</c:v>
                </c:pt>
                <c:pt idx="16594">
                  <c:v>42049.800228</c:v>
                </c:pt>
                <c:pt idx="16595">
                  <c:v>42049.801616999997</c:v>
                </c:pt>
                <c:pt idx="16596">
                  <c:v>42049.803006000002</c:v>
                </c:pt>
                <c:pt idx="16597">
                  <c:v>42049.804394999999</c:v>
                </c:pt>
                <c:pt idx="16598">
                  <c:v>42049.805783999996</c:v>
                </c:pt>
                <c:pt idx="16599">
                  <c:v>42049.807173000001</c:v>
                </c:pt>
                <c:pt idx="16600">
                  <c:v>42049.808561999998</c:v>
                </c:pt>
                <c:pt idx="16601">
                  <c:v>42049.809951000003</c:v>
                </c:pt>
                <c:pt idx="16602">
                  <c:v>42049.81134</c:v>
                </c:pt>
                <c:pt idx="16603">
                  <c:v>42049.812728999997</c:v>
                </c:pt>
                <c:pt idx="16604">
                  <c:v>42049.814118000002</c:v>
                </c:pt>
                <c:pt idx="16605">
                  <c:v>42049.815506999999</c:v>
                </c:pt>
                <c:pt idx="16606">
                  <c:v>42049.816895999997</c:v>
                </c:pt>
                <c:pt idx="16607">
                  <c:v>42049.818285000001</c:v>
                </c:pt>
                <c:pt idx="16608">
                  <c:v>42049.819673999998</c:v>
                </c:pt>
                <c:pt idx="16609">
                  <c:v>42049.821063000003</c:v>
                </c:pt>
                <c:pt idx="16610">
                  <c:v>42049.822452</c:v>
                </c:pt>
                <c:pt idx="16611">
                  <c:v>42049.823840999998</c:v>
                </c:pt>
                <c:pt idx="16612">
                  <c:v>42049.825229000002</c:v>
                </c:pt>
                <c:pt idx="16613">
                  <c:v>42049.826617999999</c:v>
                </c:pt>
                <c:pt idx="16614">
                  <c:v>42049.828006999996</c:v>
                </c:pt>
                <c:pt idx="16615">
                  <c:v>42049.829396000001</c:v>
                </c:pt>
                <c:pt idx="16616">
                  <c:v>42049.830784999998</c:v>
                </c:pt>
                <c:pt idx="16617">
                  <c:v>42049.832174000003</c:v>
                </c:pt>
                <c:pt idx="16618">
                  <c:v>42049.833563</c:v>
                </c:pt>
                <c:pt idx="16619">
                  <c:v>42049.834951999997</c:v>
                </c:pt>
                <c:pt idx="16620">
                  <c:v>42049.836341000002</c:v>
                </c:pt>
                <c:pt idx="16621">
                  <c:v>42049.837729999999</c:v>
                </c:pt>
                <c:pt idx="16622">
                  <c:v>42049.839118999997</c:v>
                </c:pt>
                <c:pt idx="16623">
                  <c:v>42049.840508000001</c:v>
                </c:pt>
                <c:pt idx="16624">
                  <c:v>42049.841896999998</c:v>
                </c:pt>
                <c:pt idx="16625">
                  <c:v>42049.843286000003</c:v>
                </c:pt>
                <c:pt idx="16626">
                  <c:v>42049.844675</c:v>
                </c:pt>
                <c:pt idx="16627">
                  <c:v>42049.846063999998</c:v>
                </c:pt>
                <c:pt idx="16628">
                  <c:v>42049.847453000002</c:v>
                </c:pt>
                <c:pt idx="16629">
                  <c:v>42049.848841999999</c:v>
                </c:pt>
                <c:pt idx="16630">
                  <c:v>42049.850230999997</c:v>
                </c:pt>
                <c:pt idx="16631">
                  <c:v>42049.851620000001</c:v>
                </c:pt>
                <c:pt idx="16632">
                  <c:v>42049.853007999998</c:v>
                </c:pt>
                <c:pt idx="16633">
                  <c:v>42049.854397000003</c:v>
                </c:pt>
                <c:pt idx="16634">
                  <c:v>42049.855786</c:v>
                </c:pt>
                <c:pt idx="16635">
                  <c:v>42049.857174999997</c:v>
                </c:pt>
                <c:pt idx="16636">
                  <c:v>42049.858564000002</c:v>
                </c:pt>
                <c:pt idx="16637">
                  <c:v>42049.859952999999</c:v>
                </c:pt>
                <c:pt idx="16638">
                  <c:v>42049.861341999997</c:v>
                </c:pt>
                <c:pt idx="16639">
                  <c:v>42049.862731000001</c:v>
                </c:pt>
                <c:pt idx="16640">
                  <c:v>42049.864119999998</c:v>
                </c:pt>
                <c:pt idx="16641">
                  <c:v>42049.865509000003</c:v>
                </c:pt>
                <c:pt idx="16642">
                  <c:v>42049.866898</c:v>
                </c:pt>
                <c:pt idx="16643">
                  <c:v>42049.868286999998</c:v>
                </c:pt>
                <c:pt idx="16644">
                  <c:v>42049.869676000002</c:v>
                </c:pt>
                <c:pt idx="16645">
                  <c:v>42049.871064999999</c:v>
                </c:pt>
                <c:pt idx="16646">
                  <c:v>42049.872453999997</c:v>
                </c:pt>
                <c:pt idx="16647">
                  <c:v>42049.873842000001</c:v>
                </c:pt>
                <c:pt idx="16648">
                  <c:v>42049.875229999998</c:v>
                </c:pt>
                <c:pt idx="16649">
                  <c:v>42049.876619000002</c:v>
                </c:pt>
                <c:pt idx="16650">
                  <c:v>42049.878008</c:v>
                </c:pt>
                <c:pt idx="16651">
                  <c:v>42049.879396999997</c:v>
                </c:pt>
                <c:pt idx="16652">
                  <c:v>42049.880785000001</c:v>
                </c:pt>
                <c:pt idx="16653">
                  <c:v>42049.882173999998</c:v>
                </c:pt>
                <c:pt idx="16654">
                  <c:v>42049.883563000003</c:v>
                </c:pt>
                <c:pt idx="16655">
                  <c:v>42049.884952</c:v>
                </c:pt>
                <c:pt idx="16656">
                  <c:v>42049.886340999998</c:v>
                </c:pt>
                <c:pt idx="16657">
                  <c:v>42049.887730000002</c:v>
                </c:pt>
                <c:pt idx="16658">
                  <c:v>42049.889118999999</c:v>
                </c:pt>
                <c:pt idx="16659">
                  <c:v>42049.890507999997</c:v>
                </c:pt>
                <c:pt idx="16660">
                  <c:v>42049.891897000001</c:v>
                </c:pt>
                <c:pt idx="16661">
                  <c:v>42049.893285999999</c:v>
                </c:pt>
                <c:pt idx="16662">
                  <c:v>42049.894675000003</c:v>
                </c:pt>
                <c:pt idx="16663">
                  <c:v>42049.896064</c:v>
                </c:pt>
                <c:pt idx="16664">
                  <c:v>42049.897452999998</c:v>
                </c:pt>
                <c:pt idx="16665">
                  <c:v>42049.898842000002</c:v>
                </c:pt>
                <c:pt idx="16666">
                  <c:v>42049.900231</c:v>
                </c:pt>
                <c:pt idx="16667">
                  <c:v>42049.901619999997</c:v>
                </c:pt>
                <c:pt idx="16668">
                  <c:v>42049.903008000001</c:v>
                </c:pt>
                <c:pt idx="16669">
                  <c:v>42049.904396999998</c:v>
                </c:pt>
                <c:pt idx="16670">
                  <c:v>42049.905786000003</c:v>
                </c:pt>
                <c:pt idx="16671">
                  <c:v>42049.907175</c:v>
                </c:pt>
                <c:pt idx="16672">
                  <c:v>42049.908563999998</c:v>
                </c:pt>
                <c:pt idx="16673">
                  <c:v>42049.909953000002</c:v>
                </c:pt>
                <c:pt idx="16674">
                  <c:v>42049.911341999999</c:v>
                </c:pt>
                <c:pt idx="16675">
                  <c:v>42049.912730999997</c:v>
                </c:pt>
                <c:pt idx="16676">
                  <c:v>42049.914120000001</c:v>
                </c:pt>
                <c:pt idx="16677">
                  <c:v>42049.915508999999</c:v>
                </c:pt>
                <c:pt idx="16678">
                  <c:v>42049.916898000003</c:v>
                </c:pt>
                <c:pt idx="16679">
                  <c:v>42049.918287</c:v>
                </c:pt>
                <c:pt idx="16680">
                  <c:v>42049.919675999998</c:v>
                </c:pt>
                <c:pt idx="16681">
                  <c:v>42049.921065000002</c:v>
                </c:pt>
                <c:pt idx="16682">
                  <c:v>42049.922454</c:v>
                </c:pt>
                <c:pt idx="16683">
                  <c:v>42049.923842999997</c:v>
                </c:pt>
                <c:pt idx="16684">
                  <c:v>42049.925232000001</c:v>
                </c:pt>
                <c:pt idx="16685">
                  <c:v>42049.926620999999</c:v>
                </c:pt>
                <c:pt idx="16686">
                  <c:v>42049.928010000003</c:v>
                </c:pt>
                <c:pt idx="16687">
                  <c:v>42049.929398</c:v>
                </c:pt>
                <c:pt idx="16688">
                  <c:v>42049.930786999998</c:v>
                </c:pt>
                <c:pt idx="16689">
                  <c:v>42049.932176000002</c:v>
                </c:pt>
                <c:pt idx="16690">
                  <c:v>42049.933564999999</c:v>
                </c:pt>
                <c:pt idx="16691">
                  <c:v>42049.934953999997</c:v>
                </c:pt>
                <c:pt idx="16692">
                  <c:v>42049.936343000001</c:v>
                </c:pt>
                <c:pt idx="16693">
                  <c:v>42049.937731999999</c:v>
                </c:pt>
                <c:pt idx="16694">
                  <c:v>42049.939121000003</c:v>
                </c:pt>
                <c:pt idx="16695">
                  <c:v>42049.94051</c:v>
                </c:pt>
                <c:pt idx="16696">
                  <c:v>42049.941898999998</c:v>
                </c:pt>
                <c:pt idx="16697">
                  <c:v>42049.943288000002</c:v>
                </c:pt>
                <c:pt idx="16698">
                  <c:v>42049.944677</c:v>
                </c:pt>
                <c:pt idx="16699">
                  <c:v>42049.946065999997</c:v>
                </c:pt>
                <c:pt idx="16700">
                  <c:v>42049.947455000001</c:v>
                </c:pt>
                <c:pt idx="16701">
                  <c:v>42049.948843999999</c:v>
                </c:pt>
                <c:pt idx="16702">
                  <c:v>42049.950233000003</c:v>
                </c:pt>
                <c:pt idx="16703">
                  <c:v>42049.951622</c:v>
                </c:pt>
                <c:pt idx="16704">
                  <c:v>42049.953010999998</c:v>
                </c:pt>
                <c:pt idx="16705">
                  <c:v>42049.954400000002</c:v>
                </c:pt>
                <c:pt idx="16706">
                  <c:v>42049.955787999999</c:v>
                </c:pt>
                <c:pt idx="16707">
                  <c:v>42049.957176999997</c:v>
                </c:pt>
                <c:pt idx="16708">
                  <c:v>42049.958566000001</c:v>
                </c:pt>
                <c:pt idx="16709">
                  <c:v>42049.959954999998</c:v>
                </c:pt>
                <c:pt idx="16710">
                  <c:v>42049.961344000003</c:v>
                </c:pt>
                <c:pt idx="16711">
                  <c:v>42049.962733</c:v>
                </c:pt>
                <c:pt idx="16712">
                  <c:v>42049.964121999998</c:v>
                </c:pt>
                <c:pt idx="16713">
                  <c:v>42049.965511000002</c:v>
                </c:pt>
                <c:pt idx="16714">
                  <c:v>42049.966899999999</c:v>
                </c:pt>
                <c:pt idx="16715">
                  <c:v>42049.968288999997</c:v>
                </c:pt>
                <c:pt idx="16716">
                  <c:v>42049.969678000001</c:v>
                </c:pt>
                <c:pt idx="16717">
                  <c:v>42049.971066999999</c:v>
                </c:pt>
                <c:pt idx="16718">
                  <c:v>42049.972456000003</c:v>
                </c:pt>
                <c:pt idx="16719">
                  <c:v>42049.973845</c:v>
                </c:pt>
                <c:pt idx="16720">
                  <c:v>42049.975233999998</c:v>
                </c:pt>
                <c:pt idx="16721">
                  <c:v>42049.976623000002</c:v>
                </c:pt>
                <c:pt idx="16722">
                  <c:v>42049.978012</c:v>
                </c:pt>
                <c:pt idx="16723">
                  <c:v>42049.979400999997</c:v>
                </c:pt>
                <c:pt idx="16724">
                  <c:v>42049.980790000001</c:v>
                </c:pt>
                <c:pt idx="16725">
                  <c:v>42049.982178999999</c:v>
                </c:pt>
                <c:pt idx="16726">
                  <c:v>42049.983567000003</c:v>
                </c:pt>
                <c:pt idx="16727">
                  <c:v>42049.984956</c:v>
                </c:pt>
                <c:pt idx="16728">
                  <c:v>42049.986344999998</c:v>
                </c:pt>
                <c:pt idx="16729">
                  <c:v>42049.987734000002</c:v>
                </c:pt>
                <c:pt idx="16730">
                  <c:v>42049.989122999999</c:v>
                </c:pt>
                <c:pt idx="16731">
                  <c:v>42049.990511999997</c:v>
                </c:pt>
                <c:pt idx="16732">
                  <c:v>42049.991901000001</c:v>
                </c:pt>
                <c:pt idx="16733">
                  <c:v>42049.993289999999</c:v>
                </c:pt>
                <c:pt idx="16734">
                  <c:v>42049.994679000003</c:v>
                </c:pt>
                <c:pt idx="16735">
                  <c:v>42049.996068</c:v>
                </c:pt>
                <c:pt idx="16736">
                  <c:v>42049.997456999998</c:v>
                </c:pt>
                <c:pt idx="16737">
                  <c:v>42049.998846000002</c:v>
                </c:pt>
                <c:pt idx="16738">
                  <c:v>42050.000235</c:v>
                </c:pt>
                <c:pt idx="16739">
                  <c:v>42050.001623999997</c:v>
                </c:pt>
                <c:pt idx="16740">
                  <c:v>42050.003013000001</c:v>
                </c:pt>
                <c:pt idx="16741">
                  <c:v>42050.004401999999</c:v>
                </c:pt>
                <c:pt idx="16742">
                  <c:v>42050.005791000003</c:v>
                </c:pt>
                <c:pt idx="16743">
                  <c:v>42050.007180000001</c:v>
                </c:pt>
                <c:pt idx="16744">
                  <c:v>42050.008568999998</c:v>
                </c:pt>
                <c:pt idx="16745">
                  <c:v>42050.009957000002</c:v>
                </c:pt>
                <c:pt idx="16746">
                  <c:v>42050.011345999999</c:v>
                </c:pt>
                <c:pt idx="16747">
                  <c:v>42050.012734999997</c:v>
                </c:pt>
                <c:pt idx="16748">
                  <c:v>42050.014124000001</c:v>
                </c:pt>
                <c:pt idx="16749">
                  <c:v>42050.015512999998</c:v>
                </c:pt>
                <c:pt idx="16750">
                  <c:v>42050.016902000003</c:v>
                </c:pt>
                <c:pt idx="16751">
                  <c:v>42050.018291</c:v>
                </c:pt>
                <c:pt idx="16752">
                  <c:v>42050.019679999998</c:v>
                </c:pt>
                <c:pt idx="16753">
                  <c:v>42050.021069000002</c:v>
                </c:pt>
                <c:pt idx="16754">
                  <c:v>42050.022457999999</c:v>
                </c:pt>
                <c:pt idx="16755">
                  <c:v>42050.023846999997</c:v>
                </c:pt>
                <c:pt idx="16756">
                  <c:v>42050.025236000001</c:v>
                </c:pt>
                <c:pt idx="16757">
                  <c:v>42050.026624999999</c:v>
                </c:pt>
                <c:pt idx="16758">
                  <c:v>42050.028014000003</c:v>
                </c:pt>
                <c:pt idx="16759">
                  <c:v>42050.029403</c:v>
                </c:pt>
                <c:pt idx="16760">
                  <c:v>42050.030791999998</c:v>
                </c:pt>
                <c:pt idx="16761">
                  <c:v>42050.032181000002</c:v>
                </c:pt>
                <c:pt idx="16762">
                  <c:v>42050.03357</c:v>
                </c:pt>
                <c:pt idx="16763">
                  <c:v>42050.034958999997</c:v>
                </c:pt>
                <c:pt idx="16764">
                  <c:v>42050.036347000001</c:v>
                </c:pt>
                <c:pt idx="16765">
                  <c:v>42050.037735999998</c:v>
                </c:pt>
                <c:pt idx="16766">
                  <c:v>42050.039125000003</c:v>
                </c:pt>
                <c:pt idx="16767">
                  <c:v>42050.040514</c:v>
                </c:pt>
                <c:pt idx="16768">
                  <c:v>42050.041902999998</c:v>
                </c:pt>
                <c:pt idx="16769">
                  <c:v>42050.043292000002</c:v>
                </c:pt>
                <c:pt idx="16770">
                  <c:v>42050.044680999999</c:v>
                </c:pt>
                <c:pt idx="16771">
                  <c:v>42050.046069999997</c:v>
                </c:pt>
                <c:pt idx="16772">
                  <c:v>42050.047459000001</c:v>
                </c:pt>
                <c:pt idx="16773">
                  <c:v>42050.048847999999</c:v>
                </c:pt>
                <c:pt idx="16774">
                  <c:v>42050.050237000003</c:v>
                </c:pt>
                <c:pt idx="16775">
                  <c:v>42050.051626</c:v>
                </c:pt>
                <c:pt idx="16776">
                  <c:v>42050.053014999998</c:v>
                </c:pt>
                <c:pt idx="16777">
                  <c:v>42050.054404000002</c:v>
                </c:pt>
                <c:pt idx="16778">
                  <c:v>42050.055793</c:v>
                </c:pt>
                <c:pt idx="16779">
                  <c:v>42050.057181999997</c:v>
                </c:pt>
                <c:pt idx="16780">
                  <c:v>42050.058571000001</c:v>
                </c:pt>
                <c:pt idx="16781">
                  <c:v>42050.059959999999</c:v>
                </c:pt>
                <c:pt idx="16782">
                  <c:v>42050.061349000003</c:v>
                </c:pt>
                <c:pt idx="16783">
                  <c:v>42050.062737</c:v>
                </c:pt>
                <c:pt idx="16784">
                  <c:v>42050.064125999997</c:v>
                </c:pt>
                <c:pt idx="16785">
                  <c:v>42050.065514000002</c:v>
                </c:pt>
                <c:pt idx="16786">
                  <c:v>42050.066902999999</c:v>
                </c:pt>
                <c:pt idx="16787">
                  <c:v>42050.068291000003</c:v>
                </c:pt>
                <c:pt idx="16788">
                  <c:v>42050.069680000001</c:v>
                </c:pt>
                <c:pt idx="16789">
                  <c:v>42050.071068999998</c:v>
                </c:pt>
                <c:pt idx="16790">
                  <c:v>42050.072458000002</c:v>
                </c:pt>
                <c:pt idx="16791">
                  <c:v>42050.073847</c:v>
                </c:pt>
                <c:pt idx="16792">
                  <c:v>42050.075234999997</c:v>
                </c:pt>
                <c:pt idx="16793">
                  <c:v>42050.076624000001</c:v>
                </c:pt>
                <c:pt idx="16794">
                  <c:v>42050.078012999998</c:v>
                </c:pt>
                <c:pt idx="16795">
                  <c:v>42050.079402000003</c:v>
                </c:pt>
                <c:pt idx="16796">
                  <c:v>42050.080791</c:v>
                </c:pt>
                <c:pt idx="16797">
                  <c:v>42050.082179999998</c:v>
                </c:pt>
                <c:pt idx="16798">
                  <c:v>42050.083569000002</c:v>
                </c:pt>
                <c:pt idx="16799">
                  <c:v>42050.084957999999</c:v>
                </c:pt>
                <c:pt idx="16800">
                  <c:v>42050.086346999997</c:v>
                </c:pt>
                <c:pt idx="16801">
                  <c:v>42050.087736000001</c:v>
                </c:pt>
                <c:pt idx="16802">
                  <c:v>42050.089124999999</c:v>
                </c:pt>
                <c:pt idx="16803">
                  <c:v>42050.090514000003</c:v>
                </c:pt>
                <c:pt idx="16804">
                  <c:v>42050.091903</c:v>
                </c:pt>
                <c:pt idx="16805">
                  <c:v>42050.093291999998</c:v>
                </c:pt>
                <c:pt idx="16806">
                  <c:v>42050.094681000002</c:v>
                </c:pt>
                <c:pt idx="16807">
                  <c:v>42050.096068999999</c:v>
                </c:pt>
                <c:pt idx="16808">
                  <c:v>42050.097457999997</c:v>
                </c:pt>
                <c:pt idx="16809">
                  <c:v>42050.098847000001</c:v>
                </c:pt>
                <c:pt idx="16810">
                  <c:v>42050.100235999998</c:v>
                </c:pt>
                <c:pt idx="16811">
                  <c:v>42050.101625000003</c:v>
                </c:pt>
                <c:pt idx="16812">
                  <c:v>42050.103014</c:v>
                </c:pt>
                <c:pt idx="16813">
                  <c:v>42050.104402999998</c:v>
                </c:pt>
                <c:pt idx="16814">
                  <c:v>42050.105792000002</c:v>
                </c:pt>
                <c:pt idx="16815">
                  <c:v>42050.107180999999</c:v>
                </c:pt>
                <c:pt idx="16816">
                  <c:v>42050.108569999997</c:v>
                </c:pt>
                <c:pt idx="16817">
                  <c:v>42050.109959000001</c:v>
                </c:pt>
                <c:pt idx="16818">
                  <c:v>42050.111347999999</c:v>
                </c:pt>
                <c:pt idx="16819">
                  <c:v>42050.112737000003</c:v>
                </c:pt>
                <c:pt idx="16820">
                  <c:v>42050.114126</c:v>
                </c:pt>
                <c:pt idx="16821">
                  <c:v>42050.115514999998</c:v>
                </c:pt>
                <c:pt idx="16822">
                  <c:v>42050.116904000002</c:v>
                </c:pt>
                <c:pt idx="16823">
                  <c:v>42050.118293</c:v>
                </c:pt>
                <c:pt idx="16824">
                  <c:v>42050.119681999997</c:v>
                </c:pt>
                <c:pt idx="16825">
                  <c:v>42050.121071000001</c:v>
                </c:pt>
                <c:pt idx="16826">
                  <c:v>42050.122459999999</c:v>
                </c:pt>
                <c:pt idx="16827">
                  <c:v>42050.123848000003</c:v>
                </c:pt>
                <c:pt idx="16828">
                  <c:v>42050.125237</c:v>
                </c:pt>
                <c:pt idx="16829">
                  <c:v>42050.126625999997</c:v>
                </c:pt>
                <c:pt idx="16830">
                  <c:v>42050.128015000002</c:v>
                </c:pt>
                <c:pt idx="16831">
                  <c:v>42050.129403999999</c:v>
                </c:pt>
                <c:pt idx="16832">
                  <c:v>42050.130792999997</c:v>
                </c:pt>
                <c:pt idx="16833">
                  <c:v>42050.132182000001</c:v>
                </c:pt>
                <c:pt idx="16834">
                  <c:v>42050.133570999998</c:v>
                </c:pt>
                <c:pt idx="16835">
                  <c:v>42050.134960000003</c:v>
                </c:pt>
                <c:pt idx="16836">
                  <c:v>42050.136349</c:v>
                </c:pt>
                <c:pt idx="16837">
                  <c:v>42050.137737999998</c:v>
                </c:pt>
                <c:pt idx="16838">
                  <c:v>42050.139127000002</c:v>
                </c:pt>
                <c:pt idx="16839">
                  <c:v>42050.140515999999</c:v>
                </c:pt>
                <c:pt idx="16840">
                  <c:v>42050.141904999997</c:v>
                </c:pt>
                <c:pt idx="16841">
                  <c:v>42050.143294000001</c:v>
                </c:pt>
                <c:pt idx="16842">
                  <c:v>42050.144682999999</c:v>
                </c:pt>
                <c:pt idx="16843">
                  <c:v>42050.146072000003</c:v>
                </c:pt>
                <c:pt idx="16844">
                  <c:v>42050.147461</c:v>
                </c:pt>
                <c:pt idx="16845">
                  <c:v>42050.148849999998</c:v>
                </c:pt>
                <c:pt idx="16846">
                  <c:v>42050.150238000002</c:v>
                </c:pt>
                <c:pt idx="16847">
                  <c:v>42050.151626999999</c:v>
                </c:pt>
                <c:pt idx="16848">
                  <c:v>42050.153015999997</c:v>
                </c:pt>
                <c:pt idx="16849">
                  <c:v>42050.154405000001</c:v>
                </c:pt>
                <c:pt idx="16850">
                  <c:v>42050.155793999998</c:v>
                </c:pt>
                <c:pt idx="16851">
                  <c:v>42050.157183000003</c:v>
                </c:pt>
                <c:pt idx="16852">
                  <c:v>42050.158572</c:v>
                </c:pt>
                <c:pt idx="16853">
                  <c:v>42050.159960999998</c:v>
                </c:pt>
                <c:pt idx="16854">
                  <c:v>42050.161350000002</c:v>
                </c:pt>
                <c:pt idx="16855">
                  <c:v>42050.162738999999</c:v>
                </c:pt>
                <c:pt idx="16856">
                  <c:v>42050.164127999997</c:v>
                </c:pt>
                <c:pt idx="16857">
                  <c:v>42050.165517000001</c:v>
                </c:pt>
                <c:pt idx="16858">
                  <c:v>42050.166905999999</c:v>
                </c:pt>
                <c:pt idx="16859">
                  <c:v>42050.168295000003</c:v>
                </c:pt>
                <c:pt idx="16860">
                  <c:v>42050.169684</c:v>
                </c:pt>
                <c:pt idx="16861">
                  <c:v>42050.171072999998</c:v>
                </c:pt>
                <c:pt idx="16862">
                  <c:v>42050.172462000002</c:v>
                </c:pt>
                <c:pt idx="16863">
                  <c:v>42050.173851</c:v>
                </c:pt>
                <c:pt idx="16864">
                  <c:v>42050.175239999997</c:v>
                </c:pt>
                <c:pt idx="16865">
                  <c:v>42050.176628000001</c:v>
                </c:pt>
                <c:pt idx="16866">
                  <c:v>42050.178016999998</c:v>
                </c:pt>
                <c:pt idx="16867">
                  <c:v>42050.179406000003</c:v>
                </c:pt>
                <c:pt idx="16868">
                  <c:v>42050.180795</c:v>
                </c:pt>
                <c:pt idx="16869">
                  <c:v>42050.182183999998</c:v>
                </c:pt>
                <c:pt idx="16870">
                  <c:v>42050.183573000002</c:v>
                </c:pt>
                <c:pt idx="16871">
                  <c:v>42050.184961999999</c:v>
                </c:pt>
                <c:pt idx="16872">
                  <c:v>42050.186350999997</c:v>
                </c:pt>
                <c:pt idx="16873">
                  <c:v>42050.187740000001</c:v>
                </c:pt>
                <c:pt idx="16874">
                  <c:v>42050.189128999999</c:v>
                </c:pt>
                <c:pt idx="16875">
                  <c:v>42050.190518000003</c:v>
                </c:pt>
                <c:pt idx="16876">
                  <c:v>42050.191907</c:v>
                </c:pt>
                <c:pt idx="16877">
                  <c:v>42050.193295999998</c:v>
                </c:pt>
                <c:pt idx="16878">
                  <c:v>42050.194685000002</c:v>
                </c:pt>
                <c:pt idx="16879">
                  <c:v>42050.196073999999</c:v>
                </c:pt>
                <c:pt idx="16880">
                  <c:v>42050.197462999997</c:v>
                </c:pt>
                <c:pt idx="16881">
                  <c:v>42050.198852000001</c:v>
                </c:pt>
                <c:pt idx="16882">
                  <c:v>42050.200240999999</c:v>
                </c:pt>
                <c:pt idx="16883">
                  <c:v>42050.201630000003</c:v>
                </c:pt>
                <c:pt idx="16884">
                  <c:v>42050.203019</c:v>
                </c:pt>
                <c:pt idx="16885">
                  <c:v>42050.204406999997</c:v>
                </c:pt>
                <c:pt idx="16886">
                  <c:v>42050.205796000002</c:v>
                </c:pt>
                <c:pt idx="16887">
                  <c:v>42050.207184999999</c:v>
                </c:pt>
                <c:pt idx="16888">
                  <c:v>42050.208573999997</c:v>
                </c:pt>
                <c:pt idx="16889">
                  <c:v>42050.209963000001</c:v>
                </c:pt>
                <c:pt idx="16890">
                  <c:v>42050.211351999998</c:v>
                </c:pt>
                <c:pt idx="16891">
                  <c:v>42050.212741000003</c:v>
                </c:pt>
                <c:pt idx="16892">
                  <c:v>42050.21413</c:v>
                </c:pt>
                <c:pt idx="16893">
                  <c:v>42050.215518999998</c:v>
                </c:pt>
                <c:pt idx="16894">
                  <c:v>42050.216908000002</c:v>
                </c:pt>
                <c:pt idx="16895">
                  <c:v>42050.218296999999</c:v>
                </c:pt>
                <c:pt idx="16896">
                  <c:v>42050.219685999997</c:v>
                </c:pt>
                <c:pt idx="16897">
                  <c:v>42050.221075000001</c:v>
                </c:pt>
                <c:pt idx="16898">
                  <c:v>42050.222463999999</c:v>
                </c:pt>
                <c:pt idx="16899">
                  <c:v>42050.223853000003</c:v>
                </c:pt>
                <c:pt idx="16900">
                  <c:v>42050.225242</c:v>
                </c:pt>
                <c:pt idx="16901">
                  <c:v>42050.226630999998</c:v>
                </c:pt>
                <c:pt idx="16902">
                  <c:v>42050.228020000002</c:v>
                </c:pt>
                <c:pt idx="16903">
                  <c:v>42050.229409</c:v>
                </c:pt>
                <c:pt idx="16904">
                  <c:v>42050.230796999997</c:v>
                </c:pt>
                <c:pt idx="16905">
                  <c:v>42050.232186000001</c:v>
                </c:pt>
                <c:pt idx="16906">
                  <c:v>42050.233574999998</c:v>
                </c:pt>
                <c:pt idx="16907">
                  <c:v>42050.234964000003</c:v>
                </c:pt>
                <c:pt idx="16908">
                  <c:v>42050.236353</c:v>
                </c:pt>
                <c:pt idx="16909">
                  <c:v>42050.237741999998</c:v>
                </c:pt>
                <c:pt idx="16910">
                  <c:v>42050.239131000002</c:v>
                </c:pt>
                <c:pt idx="16911">
                  <c:v>42050.240519999999</c:v>
                </c:pt>
                <c:pt idx="16912">
                  <c:v>42050.241908999997</c:v>
                </c:pt>
                <c:pt idx="16913">
                  <c:v>42050.243298000001</c:v>
                </c:pt>
                <c:pt idx="16914">
                  <c:v>42050.244686999999</c:v>
                </c:pt>
                <c:pt idx="16915">
                  <c:v>42050.246076000003</c:v>
                </c:pt>
                <c:pt idx="16916">
                  <c:v>42050.247465</c:v>
                </c:pt>
                <c:pt idx="16917">
                  <c:v>42050.248853999998</c:v>
                </c:pt>
                <c:pt idx="16918">
                  <c:v>42050.250243000002</c:v>
                </c:pt>
                <c:pt idx="16919">
                  <c:v>42050.251632</c:v>
                </c:pt>
                <c:pt idx="16920">
                  <c:v>42050.253019999996</c:v>
                </c:pt>
                <c:pt idx="16921">
                  <c:v>42050.254409000001</c:v>
                </c:pt>
                <c:pt idx="16922">
                  <c:v>42050.255796999998</c:v>
                </c:pt>
                <c:pt idx="16923">
                  <c:v>42050.257186000003</c:v>
                </c:pt>
                <c:pt idx="16924">
                  <c:v>42050.258573999999</c:v>
                </c:pt>
                <c:pt idx="16925">
                  <c:v>42050.259962999997</c:v>
                </c:pt>
                <c:pt idx="16926">
                  <c:v>42050.261352000001</c:v>
                </c:pt>
                <c:pt idx="16927">
                  <c:v>42050.262740999999</c:v>
                </c:pt>
                <c:pt idx="16928">
                  <c:v>42050.264130000003</c:v>
                </c:pt>
                <c:pt idx="16929">
                  <c:v>42050.265518</c:v>
                </c:pt>
                <c:pt idx="16930">
                  <c:v>42050.266906999997</c:v>
                </c:pt>
                <c:pt idx="16931">
                  <c:v>42050.268296000002</c:v>
                </c:pt>
                <c:pt idx="16932">
                  <c:v>42050.269684999999</c:v>
                </c:pt>
                <c:pt idx="16933">
                  <c:v>42050.271073999997</c:v>
                </c:pt>
                <c:pt idx="16934">
                  <c:v>42050.272463000001</c:v>
                </c:pt>
                <c:pt idx="16935">
                  <c:v>42050.273851999998</c:v>
                </c:pt>
                <c:pt idx="16936">
                  <c:v>42050.275241000003</c:v>
                </c:pt>
                <c:pt idx="16937">
                  <c:v>42050.27663</c:v>
                </c:pt>
                <c:pt idx="16938">
                  <c:v>42050.278018999998</c:v>
                </c:pt>
                <c:pt idx="16939">
                  <c:v>42050.279408000002</c:v>
                </c:pt>
                <c:pt idx="16940">
                  <c:v>42050.280796999999</c:v>
                </c:pt>
                <c:pt idx="16941">
                  <c:v>42050.282185999997</c:v>
                </c:pt>
                <c:pt idx="16942">
                  <c:v>42050.283575000001</c:v>
                </c:pt>
                <c:pt idx="16943">
                  <c:v>42050.284963999999</c:v>
                </c:pt>
                <c:pt idx="16944">
                  <c:v>42050.286353000003</c:v>
                </c:pt>
                <c:pt idx="16945">
                  <c:v>42050.287742</c:v>
                </c:pt>
                <c:pt idx="16946">
                  <c:v>42050.289130999998</c:v>
                </c:pt>
                <c:pt idx="16947">
                  <c:v>42050.290520000002</c:v>
                </c:pt>
                <c:pt idx="16948">
                  <c:v>42050.291907999999</c:v>
                </c:pt>
                <c:pt idx="16949">
                  <c:v>42050.293296999997</c:v>
                </c:pt>
                <c:pt idx="16950">
                  <c:v>42050.294686000001</c:v>
                </c:pt>
                <c:pt idx="16951">
                  <c:v>42050.296074999998</c:v>
                </c:pt>
                <c:pt idx="16952">
                  <c:v>42050.297464000003</c:v>
                </c:pt>
                <c:pt idx="16953">
                  <c:v>42050.298853</c:v>
                </c:pt>
                <c:pt idx="16954">
                  <c:v>42050.300241999998</c:v>
                </c:pt>
                <c:pt idx="16955">
                  <c:v>42050.301631000002</c:v>
                </c:pt>
                <c:pt idx="16956">
                  <c:v>42050.303019999999</c:v>
                </c:pt>
                <c:pt idx="16957">
                  <c:v>42050.304408999997</c:v>
                </c:pt>
                <c:pt idx="16958">
                  <c:v>42050.305798000001</c:v>
                </c:pt>
                <c:pt idx="16959">
                  <c:v>42050.307186999999</c:v>
                </c:pt>
                <c:pt idx="16960">
                  <c:v>42050.308576000003</c:v>
                </c:pt>
                <c:pt idx="16961">
                  <c:v>42050.309965</c:v>
                </c:pt>
                <c:pt idx="16962">
                  <c:v>42050.311353999998</c:v>
                </c:pt>
                <c:pt idx="16963">
                  <c:v>42050.312743000002</c:v>
                </c:pt>
                <c:pt idx="16964">
                  <c:v>42050.314132</c:v>
                </c:pt>
                <c:pt idx="16965">
                  <c:v>42050.315520999997</c:v>
                </c:pt>
                <c:pt idx="16966">
                  <c:v>42050.316910000001</c:v>
                </c:pt>
                <c:pt idx="16967">
                  <c:v>42050.318297999998</c:v>
                </c:pt>
                <c:pt idx="16968">
                  <c:v>42050.319687000003</c:v>
                </c:pt>
                <c:pt idx="16969">
                  <c:v>42050.321076</c:v>
                </c:pt>
                <c:pt idx="16970">
                  <c:v>42050.322464999997</c:v>
                </c:pt>
                <c:pt idx="16971">
                  <c:v>42050.323854000002</c:v>
                </c:pt>
                <c:pt idx="16972">
                  <c:v>42050.325242999999</c:v>
                </c:pt>
                <c:pt idx="16973">
                  <c:v>42050.326631999997</c:v>
                </c:pt>
                <c:pt idx="16974">
                  <c:v>42050.328021000001</c:v>
                </c:pt>
                <c:pt idx="16975">
                  <c:v>42050.329409999998</c:v>
                </c:pt>
                <c:pt idx="16976">
                  <c:v>42050.330799000003</c:v>
                </c:pt>
                <c:pt idx="16977">
                  <c:v>42050.332188</c:v>
                </c:pt>
                <c:pt idx="16978">
                  <c:v>42050.333576999998</c:v>
                </c:pt>
                <c:pt idx="16979">
                  <c:v>42050.334966000002</c:v>
                </c:pt>
                <c:pt idx="16980">
                  <c:v>42050.336354999999</c:v>
                </c:pt>
                <c:pt idx="16981">
                  <c:v>42050.337743999997</c:v>
                </c:pt>
                <c:pt idx="16982">
                  <c:v>42050.339133000001</c:v>
                </c:pt>
                <c:pt idx="16983">
                  <c:v>42050.340521999999</c:v>
                </c:pt>
                <c:pt idx="16984">
                  <c:v>42050.341911000003</c:v>
                </c:pt>
                <c:pt idx="16985">
                  <c:v>42050.3433</c:v>
                </c:pt>
                <c:pt idx="16986">
                  <c:v>42050.344687999997</c:v>
                </c:pt>
                <c:pt idx="16987">
                  <c:v>42050.346077000002</c:v>
                </c:pt>
                <c:pt idx="16988">
                  <c:v>42050.347465999999</c:v>
                </c:pt>
                <c:pt idx="16989">
                  <c:v>42050.348854999997</c:v>
                </c:pt>
                <c:pt idx="16990">
                  <c:v>42050.350244000001</c:v>
                </c:pt>
                <c:pt idx="16991">
                  <c:v>42050.351632999998</c:v>
                </c:pt>
                <c:pt idx="16992">
                  <c:v>42050.353022000003</c:v>
                </c:pt>
                <c:pt idx="16993">
                  <c:v>42050.354411</c:v>
                </c:pt>
                <c:pt idx="16994">
                  <c:v>42050.355799999998</c:v>
                </c:pt>
                <c:pt idx="16995">
                  <c:v>42050.357189000002</c:v>
                </c:pt>
                <c:pt idx="16996">
                  <c:v>42050.358577999999</c:v>
                </c:pt>
                <c:pt idx="16997">
                  <c:v>42050.359966999997</c:v>
                </c:pt>
                <c:pt idx="16998">
                  <c:v>42050.361356000001</c:v>
                </c:pt>
                <c:pt idx="16999">
                  <c:v>42050.362744999999</c:v>
                </c:pt>
                <c:pt idx="17000">
                  <c:v>42050.364134000003</c:v>
                </c:pt>
                <c:pt idx="17001">
                  <c:v>42050.365523</c:v>
                </c:pt>
                <c:pt idx="17002">
                  <c:v>42050.366911999998</c:v>
                </c:pt>
                <c:pt idx="17003">
                  <c:v>42050.368301000002</c:v>
                </c:pt>
                <c:pt idx="17004">
                  <c:v>42050.36969</c:v>
                </c:pt>
                <c:pt idx="17005">
                  <c:v>42050.371078999997</c:v>
                </c:pt>
                <c:pt idx="17006">
                  <c:v>42050.372467000001</c:v>
                </c:pt>
                <c:pt idx="17007">
                  <c:v>42050.373855999998</c:v>
                </c:pt>
                <c:pt idx="17008">
                  <c:v>42050.375245000003</c:v>
                </c:pt>
                <c:pt idx="17009">
                  <c:v>42050.376634</c:v>
                </c:pt>
                <c:pt idx="17010">
                  <c:v>42050.378022999997</c:v>
                </c:pt>
                <c:pt idx="17011">
                  <c:v>42050.379412000002</c:v>
                </c:pt>
                <c:pt idx="17012">
                  <c:v>42050.380800999999</c:v>
                </c:pt>
                <c:pt idx="17013">
                  <c:v>42050.382189999997</c:v>
                </c:pt>
                <c:pt idx="17014">
                  <c:v>42050.383579000001</c:v>
                </c:pt>
                <c:pt idx="17015">
                  <c:v>42050.384967999998</c:v>
                </c:pt>
                <c:pt idx="17016">
                  <c:v>42050.386357000003</c:v>
                </c:pt>
                <c:pt idx="17017">
                  <c:v>42050.387746</c:v>
                </c:pt>
                <c:pt idx="17018">
                  <c:v>42050.389134999998</c:v>
                </c:pt>
                <c:pt idx="17019">
                  <c:v>42050.390524000002</c:v>
                </c:pt>
                <c:pt idx="17020">
                  <c:v>42050.391912999999</c:v>
                </c:pt>
                <c:pt idx="17021">
                  <c:v>42050.393301999997</c:v>
                </c:pt>
                <c:pt idx="17022">
                  <c:v>42050.394691000001</c:v>
                </c:pt>
                <c:pt idx="17023">
                  <c:v>42050.396079999999</c:v>
                </c:pt>
                <c:pt idx="17024">
                  <c:v>42050.397469000003</c:v>
                </c:pt>
                <c:pt idx="17025">
                  <c:v>42050.398857</c:v>
                </c:pt>
                <c:pt idx="17026">
                  <c:v>42050.400245999997</c:v>
                </c:pt>
                <c:pt idx="17027">
                  <c:v>42050.401635000002</c:v>
                </c:pt>
                <c:pt idx="17028">
                  <c:v>42050.403023999999</c:v>
                </c:pt>
                <c:pt idx="17029">
                  <c:v>42050.404412999997</c:v>
                </c:pt>
                <c:pt idx="17030">
                  <c:v>42050.405802000001</c:v>
                </c:pt>
                <c:pt idx="17031">
                  <c:v>42050.407190999998</c:v>
                </c:pt>
                <c:pt idx="17032">
                  <c:v>42050.408580000003</c:v>
                </c:pt>
                <c:pt idx="17033">
                  <c:v>42050.409969</c:v>
                </c:pt>
                <c:pt idx="17034">
                  <c:v>42050.411357999998</c:v>
                </c:pt>
                <c:pt idx="17035">
                  <c:v>42050.412747000002</c:v>
                </c:pt>
                <c:pt idx="17036">
                  <c:v>42050.414135999999</c:v>
                </c:pt>
                <c:pt idx="17037">
                  <c:v>42050.415524999997</c:v>
                </c:pt>
                <c:pt idx="17038">
                  <c:v>42050.416914000001</c:v>
                </c:pt>
                <c:pt idx="17039">
                  <c:v>42050.418302999999</c:v>
                </c:pt>
                <c:pt idx="17040">
                  <c:v>42050.419692000003</c:v>
                </c:pt>
                <c:pt idx="17041">
                  <c:v>42050.421081</c:v>
                </c:pt>
                <c:pt idx="17042">
                  <c:v>42050.422469999998</c:v>
                </c:pt>
                <c:pt idx="17043">
                  <c:v>42050.423859000002</c:v>
                </c:pt>
                <c:pt idx="17044">
                  <c:v>42050.425248</c:v>
                </c:pt>
                <c:pt idx="17045">
                  <c:v>42050.426635999997</c:v>
                </c:pt>
                <c:pt idx="17046">
                  <c:v>42050.428025000001</c:v>
                </c:pt>
                <c:pt idx="17047">
                  <c:v>42050.429413999998</c:v>
                </c:pt>
                <c:pt idx="17048">
                  <c:v>42050.430803000003</c:v>
                </c:pt>
                <c:pt idx="17049">
                  <c:v>42050.432192</c:v>
                </c:pt>
                <c:pt idx="17050">
                  <c:v>42050.433580999998</c:v>
                </c:pt>
                <c:pt idx="17051">
                  <c:v>42050.434970000002</c:v>
                </c:pt>
                <c:pt idx="17052">
                  <c:v>42050.436358999999</c:v>
                </c:pt>
                <c:pt idx="17053">
                  <c:v>42050.437747999997</c:v>
                </c:pt>
                <c:pt idx="17054">
                  <c:v>42050.439137000001</c:v>
                </c:pt>
                <c:pt idx="17055">
                  <c:v>42050.440525999998</c:v>
                </c:pt>
                <c:pt idx="17056">
                  <c:v>42050.441915000003</c:v>
                </c:pt>
                <c:pt idx="17057">
                  <c:v>42050.443303</c:v>
                </c:pt>
                <c:pt idx="17058">
                  <c:v>42050.444690999997</c:v>
                </c:pt>
                <c:pt idx="17059">
                  <c:v>42050.446080000002</c:v>
                </c:pt>
                <c:pt idx="17060">
                  <c:v>42050.447468999999</c:v>
                </c:pt>
                <c:pt idx="17061">
                  <c:v>42050.448857000003</c:v>
                </c:pt>
                <c:pt idx="17062">
                  <c:v>42050.450246</c:v>
                </c:pt>
                <c:pt idx="17063">
                  <c:v>42050.451634999998</c:v>
                </c:pt>
                <c:pt idx="17064">
                  <c:v>42050.453024000002</c:v>
                </c:pt>
                <c:pt idx="17065">
                  <c:v>42050.454412999999</c:v>
                </c:pt>
                <c:pt idx="17066">
                  <c:v>42050.455801999997</c:v>
                </c:pt>
                <c:pt idx="17067">
                  <c:v>42050.457191000001</c:v>
                </c:pt>
                <c:pt idx="17068">
                  <c:v>42050.458579999999</c:v>
                </c:pt>
                <c:pt idx="17069">
                  <c:v>42050.459968000003</c:v>
                </c:pt>
                <c:pt idx="17070">
                  <c:v>42050.461357</c:v>
                </c:pt>
                <c:pt idx="17071">
                  <c:v>42050.462745999997</c:v>
                </c:pt>
                <c:pt idx="17072">
                  <c:v>42050.464135000002</c:v>
                </c:pt>
                <c:pt idx="17073">
                  <c:v>42050.465523999999</c:v>
                </c:pt>
                <c:pt idx="17074">
                  <c:v>42050.466912999997</c:v>
                </c:pt>
                <c:pt idx="17075">
                  <c:v>42050.468302000001</c:v>
                </c:pt>
                <c:pt idx="17076">
                  <c:v>42050.469690999998</c:v>
                </c:pt>
                <c:pt idx="17077">
                  <c:v>42050.471080000003</c:v>
                </c:pt>
                <c:pt idx="17078">
                  <c:v>42050.472469</c:v>
                </c:pt>
                <c:pt idx="17079">
                  <c:v>42050.473857999998</c:v>
                </c:pt>
                <c:pt idx="17080">
                  <c:v>42050.475247000002</c:v>
                </c:pt>
                <c:pt idx="17081">
                  <c:v>42050.476635999999</c:v>
                </c:pt>
                <c:pt idx="17082">
                  <c:v>42050.478024999997</c:v>
                </c:pt>
                <c:pt idx="17083">
                  <c:v>42050.479414000001</c:v>
                </c:pt>
                <c:pt idx="17084">
                  <c:v>42050.480802999999</c:v>
                </c:pt>
                <c:pt idx="17085">
                  <c:v>42050.482192000003</c:v>
                </c:pt>
                <c:pt idx="17086">
                  <c:v>42050.483581</c:v>
                </c:pt>
                <c:pt idx="17087">
                  <c:v>42050.484969999998</c:v>
                </c:pt>
                <c:pt idx="17088">
                  <c:v>42050.486359000002</c:v>
                </c:pt>
                <c:pt idx="17089">
                  <c:v>42050.487746999999</c:v>
                </c:pt>
                <c:pt idx="17090">
                  <c:v>42050.489135999997</c:v>
                </c:pt>
                <c:pt idx="17091">
                  <c:v>42050.490525000001</c:v>
                </c:pt>
                <c:pt idx="17092">
                  <c:v>42050.491913999998</c:v>
                </c:pt>
                <c:pt idx="17093">
                  <c:v>42050.493303000003</c:v>
                </c:pt>
                <c:pt idx="17094">
                  <c:v>42050.494692</c:v>
                </c:pt>
                <c:pt idx="17095">
                  <c:v>42050.496080999998</c:v>
                </c:pt>
                <c:pt idx="17096">
                  <c:v>42050.497470000002</c:v>
                </c:pt>
                <c:pt idx="17097">
                  <c:v>42050.498858999999</c:v>
                </c:pt>
                <c:pt idx="17098">
                  <c:v>42050.500247999997</c:v>
                </c:pt>
                <c:pt idx="17099">
                  <c:v>42050.501637000001</c:v>
                </c:pt>
                <c:pt idx="17100">
                  <c:v>42050.503025999998</c:v>
                </c:pt>
                <c:pt idx="17101">
                  <c:v>42050.504415000003</c:v>
                </c:pt>
                <c:pt idx="17102">
                  <c:v>42050.505804</c:v>
                </c:pt>
                <c:pt idx="17103">
                  <c:v>42050.507192999998</c:v>
                </c:pt>
                <c:pt idx="17104">
                  <c:v>42050.508582000002</c:v>
                </c:pt>
                <c:pt idx="17105">
                  <c:v>42050.509970999999</c:v>
                </c:pt>
                <c:pt idx="17106">
                  <c:v>42050.511359999997</c:v>
                </c:pt>
                <c:pt idx="17107">
                  <c:v>42050.512749000001</c:v>
                </c:pt>
                <c:pt idx="17108">
                  <c:v>42050.514136999998</c:v>
                </c:pt>
                <c:pt idx="17109">
                  <c:v>42050.515526000003</c:v>
                </c:pt>
                <c:pt idx="17110">
                  <c:v>42050.516915</c:v>
                </c:pt>
                <c:pt idx="17111">
                  <c:v>42050.518303999997</c:v>
                </c:pt>
                <c:pt idx="17112">
                  <c:v>42050.519693000002</c:v>
                </c:pt>
                <c:pt idx="17113">
                  <c:v>42050.521081999999</c:v>
                </c:pt>
                <c:pt idx="17114">
                  <c:v>42050.522470999997</c:v>
                </c:pt>
                <c:pt idx="17115">
                  <c:v>42050.523860000001</c:v>
                </c:pt>
                <c:pt idx="17116">
                  <c:v>42050.525248999998</c:v>
                </c:pt>
                <c:pt idx="17117">
                  <c:v>42050.526638000003</c:v>
                </c:pt>
                <c:pt idx="17118">
                  <c:v>42050.528027</c:v>
                </c:pt>
                <c:pt idx="17119">
                  <c:v>42050.529415999998</c:v>
                </c:pt>
                <c:pt idx="17120">
                  <c:v>42050.530805000002</c:v>
                </c:pt>
                <c:pt idx="17121">
                  <c:v>42050.532193999999</c:v>
                </c:pt>
                <c:pt idx="17122">
                  <c:v>42050.533582999997</c:v>
                </c:pt>
                <c:pt idx="17123">
                  <c:v>42050.534972000001</c:v>
                </c:pt>
                <c:pt idx="17124">
                  <c:v>42050.536360999999</c:v>
                </c:pt>
                <c:pt idx="17125">
                  <c:v>42050.537750000003</c:v>
                </c:pt>
                <c:pt idx="17126">
                  <c:v>42050.539139</c:v>
                </c:pt>
                <c:pt idx="17127">
                  <c:v>42050.540526999997</c:v>
                </c:pt>
                <c:pt idx="17128">
                  <c:v>42050.541916000002</c:v>
                </c:pt>
                <c:pt idx="17129">
                  <c:v>42050.543304999999</c:v>
                </c:pt>
                <c:pt idx="17130">
                  <c:v>42050.544693999997</c:v>
                </c:pt>
                <c:pt idx="17131">
                  <c:v>42050.546083000001</c:v>
                </c:pt>
                <c:pt idx="17132">
                  <c:v>42050.547471999998</c:v>
                </c:pt>
                <c:pt idx="17133">
                  <c:v>42050.548861000003</c:v>
                </c:pt>
                <c:pt idx="17134">
                  <c:v>42050.55025</c:v>
                </c:pt>
                <c:pt idx="17135">
                  <c:v>42050.551638999998</c:v>
                </c:pt>
                <c:pt idx="17136">
                  <c:v>42050.553028000002</c:v>
                </c:pt>
                <c:pt idx="17137">
                  <c:v>42050.554416999999</c:v>
                </c:pt>
                <c:pt idx="17138">
                  <c:v>42050.555805999997</c:v>
                </c:pt>
                <c:pt idx="17139">
                  <c:v>42050.557195000001</c:v>
                </c:pt>
                <c:pt idx="17140">
                  <c:v>42050.558583999999</c:v>
                </c:pt>
                <c:pt idx="17141">
                  <c:v>42050.559973000003</c:v>
                </c:pt>
                <c:pt idx="17142">
                  <c:v>42050.561362</c:v>
                </c:pt>
                <c:pt idx="17143">
                  <c:v>42050.562750999998</c:v>
                </c:pt>
                <c:pt idx="17144">
                  <c:v>42050.564140000002</c:v>
                </c:pt>
                <c:pt idx="17145">
                  <c:v>42050.565529</c:v>
                </c:pt>
                <c:pt idx="17146">
                  <c:v>42050.566917999997</c:v>
                </c:pt>
                <c:pt idx="17147">
                  <c:v>42050.568306000001</c:v>
                </c:pt>
                <c:pt idx="17148">
                  <c:v>42050.569694999998</c:v>
                </c:pt>
                <c:pt idx="17149">
                  <c:v>42050.571084000003</c:v>
                </c:pt>
                <c:pt idx="17150">
                  <c:v>42050.572473</c:v>
                </c:pt>
                <c:pt idx="17151">
                  <c:v>42050.573861999997</c:v>
                </c:pt>
                <c:pt idx="17152">
                  <c:v>42050.575251000002</c:v>
                </c:pt>
                <c:pt idx="17153">
                  <c:v>42050.576639999999</c:v>
                </c:pt>
                <c:pt idx="17154">
                  <c:v>42050.578028999997</c:v>
                </c:pt>
                <c:pt idx="17155">
                  <c:v>42050.579418000001</c:v>
                </c:pt>
                <c:pt idx="17156">
                  <c:v>42050.580806999998</c:v>
                </c:pt>
                <c:pt idx="17157">
                  <c:v>42050.582196000003</c:v>
                </c:pt>
                <c:pt idx="17158">
                  <c:v>42050.583585</c:v>
                </c:pt>
                <c:pt idx="17159">
                  <c:v>42050.584973999998</c:v>
                </c:pt>
                <c:pt idx="17160">
                  <c:v>42050.586363000002</c:v>
                </c:pt>
                <c:pt idx="17161">
                  <c:v>42050.587751999999</c:v>
                </c:pt>
                <c:pt idx="17162">
                  <c:v>42050.589140999997</c:v>
                </c:pt>
                <c:pt idx="17163">
                  <c:v>42050.590530000001</c:v>
                </c:pt>
                <c:pt idx="17164">
                  <c:v>42050.591918999999</c:v>
                </c:pt>
                <c:pt idx="17165">
                  <c:v>42050.593308000003</c:v>
                </c:pt>
                <c:pt idx="17166">
                  <c:v>42050.594696</c:v>
                </c:pt>
                <c:pt idx="17167">
                  <c:v>42050.596084999997</c:v>
                </c:pt>
                <c:pt idx="17168">
                  <c:v>42050.597474000002</c:v>
                </c:pt>
                <c:pt idx="17169">
                  <c:v>42050.598862999999</c:v>
                </c:pt>
                <c:pt idx="17170">
                  <c:v>42050.600251999997</c:v>
                </c:pt>
                <c:pt idx="17171">
                  <c:v>42050.601641000001</c:v>
                </c:pt>
                <c:pt idx="17172">
                  <c:v>42050.603029999998</c:v>
                </c:pt>
                <c:pt idx="17173">
                  <c:v>42050.604419000003</c:v>
                </c:pt>
                <c:pt idx="17174">
                  <c:v>42050.605808</c:v>
                </c:pt>
                <c:pt idx="17175">
                  <c:v>42050.607196999998</c:v>
                </c:pt>
                <c:pt idx="17176">
                  <c:v>42050.608586000002</c:v>
                </c:pt>
                <c:pt idx="17177">
                  <c:v>42050.609974999999</c:v>
                </c:pt>
                <c:pt idx="17178">
                  <c:v>42050.611363999997</c:v>
                </c:pt>
                <c:pt idx="17179">
                  <c:v>42050.612753000001</c:v>
                </c:pt>
                <c:pt idx="17180">
                  <c:v>42050.614141999999</c:v>
                </c:pt>
                <c:pt idx="17181">
                  <c:v>42050.615531000003</c:v>
                </c:pt>
                <c:pt idx="17182">
                  <c:v>42050.61692</c:v>
                </c:pt>
                <c:pt idx="17183">
                  <c:v>42050.618308999998</c:v>
                </c:pt>
                <c:pt idx="17184">
                  <c:v>42050.619698000002</c:v>
                </c:pt>
                <c:pt idx="17185">
                  <c:v>42050.621087</c:v>
                </c:pt>
                <c:pt idx="17186">
                  <c:v>42050.622474999996</c:v>
                </c:pt>
                <c:pt idx="17187">
                  <c:v>42050.623864000001</c:v>
                </c:pt>
                <c:pt idx="17188">
                  <c:v>42050.625252999998</c:v>
                </c:pt>
                <c:pt idx="17189">
                  <c:v>42050.626642000003</c:v>
                </c:pt>
                <c:pt idx="17190">
                  <c:v>42050.628031</c:v>
                </c:pt>
                <c:pt idx="17191">
                  <c:v>42050.629419999997</c:v>
                </c:pt>
                <c:pt idx="17192">
                  <c:v>42050.630809000002</c:v>
                </c:pt>
                <c:pt idx="17193">
                  <c:v>42050.632196999999</c:v>
                </c:pt>
                <c:pt idx="17194">
                  <c:v>42050.633586000004</c:v>
                </c:pt>
                <c:pt idx="17195">
                  <c:v>42050.634974000001</c:v>
                </c:pt>
                <c:pt idx="17196">
                  <c:v>42050.636362999998</c:v>
                </c:pt>
                <c:pt idx="17197">
                  <c:v>42050.637751000002</c:v>
                </c:pt>
                <c:pt idx="17198">
                  <c:v>42050.639139999999</c:v>
                </c:pt>
                <c:pt idx="17199">
                  <c:v>42050.640528999997</c:v>
                </c:pt>
                <c:pt idx="17200">
                  <c:v>42050.641918000001</c:v>
                </c:pt>
                <c:pt idx="17201">
                  <c:v>42050.643306999998</c:v>
                </c:pt>
                <c:pt idx="17202">
                  <c:v>42050.644696000003</c:v>
                </c:pt>
                <c:pt idx="17203">
                  <c:v>42050.646084</c:v>
                </c:pt>
                <c:pt idx="17204">
                  <c:v>42050.647472999997</c:v>
                </c:pt>
                <c:pt idx="17205">
                  <c:v>42050.648862000002</c:v>
                </c:pt>
                <c:pt idx="17206">
                  <c:v>42050.650250999999</c:v>
                </c:pt>
                <c:pt idx="17207">
                  <c:v>42050.651639999996</c:v>
                </c:pt>
                <c:pt idx="17208">
                  <c:v>42050.653029000001</c:v>
                </c:pt>
                <c:pt idx="17209">
                  <c:v>42050.654417999998</c:v>
                </c:pt>
                <c:pt idx="17210">
                  <c:v>42050.655807000003</c:v>
                </c:pt>
                <c:pt idx="17211">
                  <c:v>42050.657196</c:v>
                </c:pt>
                <c:pt idx="17212">
                  <c:v>42050.658584999997</c:v>
                </c:pt>
                <c:pt idx="17213">
                  <c:v>42050.659974000002</c:v>
                </c:pt>
                <c:pt idx="17214">
                  <c:v>42050.661362999999</c:v>
                </c:pt>
                <c:pt idx="17215">
                  <c:v>42050.662751999997</c:v>
                </c:pt>
                <c:pt idx="17216">
                  <c:v>42050.664141000001</c:v>
                </c:pt>
                <c:pt idx="17217">
                  <c:v>42050.665529999998</c:v>
                </c:pt>
                <c:pt idx="17218">
                  <c:v>42050.666919000003</c:v>
                </c:pt>
                <c:pt idx="17219">
                  <c:v>42050.668308</c:v>
                </c:pt>
                <c:pt idx="17220">
                  <c:v>42050.669696999998</c:v>
                </c:pt>
                <c:pt idx="17221">
                  <c:v>42050.671086000002</c:v>
                </c:pt>
                <c:pt idx="17222">
                  <c:v>42050.672473999999</c:v>
                </c:pt>
                <c:pt idx="17223">
                  <c:v>42050.673863000004</c:v>
                </c:pt>
                <c:pt idx="17224">
                  <c:v>42050.675252000001</c:v>
                </c:pt>
                <c:pt idx="17225">
                  <c:v>42050.676640999998</c:v>
                </c:pt>
                <c:pt idx="17226">
                  <c:v>42050.678030000003</c:v>
                </c:pt>
                <c:pt idx="17227">
                  <c:v>42050.679419</c:v>
                </c:pt>
                <c:pt idx="17228">
                  <c:v>42050.680807999997</c:v>
                </c:pt>
                <c:pt idx="17229">
                  <c:v>42050.682197000002</c:v>
                </c:pt>
                <c:pt idx="17230">
                  <c:v>42050.683585999999</c:v>
                </c:pt>
                <c:pt idx="17231">
                  <c:v>42050.684974999996</c:v>
                </c:pt>
                <c:pt idx="17232">
                  <c:v>42050.686364000001</c:v>
                </c:pt>
                <c:pt idx="17233">
                  <c:v>42050.687752999998</c:v>
                </c:pt>
                <c:pt idx="17234">
                  <c:v>42050.689142000003</c:v>
                </c:pt>
                <c:pt idx="17235">
                  <c:v>42050.690531</c:v>
                </c:pt>
                <c:pt idx="17236">
                  <c:v>42050.691919999997</c:v>
                </c:pt>
                <c:pt idx="17237">
                  <c:v>42050.693309000002</c:v>
                </c:pt>
                <c:pt idx="17238">
                  <c:v>42050.694697999999</c:v>
                </c:pt>
                <c:pt idx="17239">
                  <c:v>42050.696086999997</c:v>
                </c:pt>
                <c:pt idx="17240">
                  <c:v>42050.697476000001</c:v>
                </c:pt>
                <c:pt idx="17241">
                  <c:v>42050.698864999998</c:v>
                </c:pt>
                <c:pt idx="17242">
                  <c:v>42050.700253000003</c:v>
                </c:pt>
                <c:pt idx="17243">
                  <c:v>42050.701642</c:v>
                </c:pt>
                <c:pt idx="17244">
                  <c:v>42050.703030999997</c:v>
                </c:pt>
                <c:pt idx="17245">
                  <c:v>42050.704420000002</c:v>
                </c:pt>
                <c:pt idx="17246">
                  <c:v>42050.705808999999</c:v>
                </c:pt>
                <c:pt idx="17247">
                  <c:v>42050.707197999996</c:v>
                </c:pt>
                <c:pt idx="17248">
                  <c:v>42050.708587000001</c:v>
                </c:pt>
                <c:pt idx="17249">
                  <c:v>42050.709975999998</c:v>
                </c:pt>
                <c:pt idx="17250">
                  <c:v>42050.711365000003</c:v>
                </c:pt>
                <c:pt idx="17251">
                  <c:v>42050.712754</c:v>
                </c:pt>
                <c:pt idx="17252">
                  <c:v>42050.714142999997</c:v>
                </c:pt>
                <c:pt idx="17253">
                  <c:v>42050.715532000002</c:v>
                </c:pt>
                <c:pt idx="17254">
                  <c:v>42050.716920999999</c:v>
                </c:pt>
                <c:pt idx="17255">
                  <c:v>42050.718309999997</c:v>
                </c:pt>
                <c:pt idx="17256">
                  <c:v>42050.719699000001</c:v>
                </c:pt>
                <c:pt idx="17257">
                  <c:v>42050.721087999998</c:v>
                </c:pt>
                <c:pt idx="17258">
                  <c:v>42050.722477000003</c:v>
                </c:pt>
                <c:pt idx="17259">
                  <c:v>42050.723866</c:v>
                </c:pt>
                <c:pt idx="17260">
                  <c:v>42050.725254999998</c:v>
                </c:pt>
                <c:pt idx="17261">
                  <c:v>42050.726643000002</c:v>
                </c:pt>
                <c:pt idx="17262">
                  <c:v>42050.728031999999</c:v>
                </c:pt>
                <c:pt idx="17263">
                  <c:v>42050.729420999996</c:v>
                </c:pt>
                <c:pt idx="17264">
                  <c:v>42050.730810000001</c:v>
                </c:pt>
                <c:pt idx="17265">
                  <c:v>42050.732198999998</c:v>
                </c:pt>
                <c:pt idx="17266">
                  <c:v>42050.733588000003</c:v>
                </c:pt>
                <c:pt idx="17267">
                  <c:v>42050.734977</c:v>
                </c:pt>
                <c:pt idx="17268">
                  <c:v>42050.736365999997</c:v>
                </c:pt>
                <c:pt idx="17269">
                  <c:v>42050.737755000002</c:v>
                </c:pt>
                <c:pt idx="17270">
                  <c:v>42050.739143999999</c:v>
                </c:pt>
                <c:pt idx="17271">
                  <c:v>42050.740532999997</c:v>
                </c:pt>
                <c:pt idx="17272">
                  <c:v>42050.741922000001</c:v>
                </c:pt>
                <c:pt idx="17273">
                  <c:v>42050.743310999998</c:v>
                </c:pt>
                <c:pt idx="17274">
                  <c:v>42050.744700000003</c:v>
                </c:pt>
                <c:pt idx="17275">
                  <c:v>42050.746089</c:v>
                </c:pt>
                <c:pt idx="17276">
                  <c:v>42050.747477999997</c:v>
                </c:pt>
                <c:pt idx="17277">
                  <c:v>42050.748867000002</c:v>
                </c:pt>
                <c:pt idx="17278">
                  <c:v>42050.750255999999</c:v>
                </c:pt>
                <c:pt idx="17279">
                  <c:v>42050.751644999997</c:v>
                </c:pt>
                <c:pt idx="17280">
                  <c:v>42050.753033000001</c:v>
                </c:pt>
                <c:pt idx="17281">
                  <c:v>42050.754421999998</c:v>
                </c:pt>
                <c:pt idx="17282">
                  <c:v>42050.755811000003</c:v>
                </c:pt>
                <c:pt idx="17283">
                  <c:v>42050.7572</c:v>
                </c:pt>
                <c:pt idx="17284">
                  <c:v>42050.758588999997</c:v>
                </c:pt>
                <c:pt idx="17285">
                  <c:v>42050.759978000002</c:v>
                </c:pt>
                <c:pt idx="17286">
                  <c:v>42050.761366999999</c:v>
                </c:pt>
                <c:pt idx="17287">
                  <c:v>42050.762755999996</c:v>
                </c:pt>
                <c:pt idx="17288">
                  <c:v>42050.764145000001</c:v>
                </c:pt>
                <c:pt idx="17289">
                  <c:v>42050.765533999998</c:v>
                </c:pt>
                <c:pt idx="17290">
                  <c:v>42050.766923000003</c:v>
                </c:pt>
                <c:pt idx="17291">
                  <c:v>42050.768312</c:v>
                </c:pt>
                <c:pt idx="17292">
                  <c:v>42050.769700999997</c:v>
                </c:pt>
                <c:pt idx="17293">
                  <c:v>42050.771090000002</c:v>
                </c:pt>
                <c:pt idx="17294">
                  <c:v>42050.772478999999</c:v>
                </c:pt>
                <c:pt idx="17295">
                  <c:v>42050.773867999997</c:v>
                </c:pt>
                <c:pt idx="17296">
                  <c:v>42050.775257000001</c:v>
                </c:pt>
                <c:pt idx="17297">
                  <c:v>42050.776645999998</c:v>
                </c:pt>
                <c:pt idx="17298">
                  <c:v>42050.778035000003</c:v>
                </c:pt>
                <c:pt idx="17299">
                  <c:v>42050.779424</c:v>
                </c:pt>
                <c:pt idx="17300">
                  <c:v>42050.780811999997</c:v>
                </c:pt>
                <c:pt idx="17301">
                  <c:v>42050.782201000002</c:v>
                </c:pt>
                <c:pt idx="17302">
                  <c:v>42050.783589999999</c:v>
                </c:pt>
                <c:pt idx="17303">
                  <c:v>42050.784978999996</c:v>
                </c:pt>
                <c:pt idx="17304">
                  <c:v>42050.786368000001</c:v>
                </c:pt>
                <c:pt idx="17305">
                  <c:v>42050.787756999998</c:v>
                </c:pt>
                <c:pt idx="17306">
                  <c:v>42050.789146000003</c:v>
                </c:pt>
                <c:pt idx="17307">
                  <c:v>42050.790535</c:v>
                </c:pt>
                <c:pt idx="17308">
                  <c:v>42050.791923999997</c:v>
                </c:pt>
                <c:pt idx="17309">
                  <c:v>42050.793313000002</c:v>
                </c:pt>
                <c:pt idx="17310">
                  <c:v>42050.794701999999</c:v>
                </c:pt>
                <c:pt idx="17311">
                  <c:v>42050.796090999997</c:v>
                </c:pt>
                <c:pt idx="17312">
                  <c:v>42050.797480000001</c:v>
                </c:pt>
                <c:pt idx="17313">
                  <c:v>42050.798868999998</c:v>
                </c:pt>
                <c:pt idx="17314">
                  <c:v>42050.800258000003</c:v>
                </c:pt>
                <c:pt idx="17315">
                  <c:v>42050.801647</c:v>
                </c:pt>
                <c:pt idx="17316">
                  <c:v>42050.803035999998</c:v>
                </c:pt>
                <c:pt idx="17317">
                  <c:v>42050.804425000002</c:v>
                </c:pt>
                <c:pt idx="17318">
                  <c:v>42050.805813999999</c:v>
                </c:pt>
                <c:pt idx="17319">
                  <c:v>42050.807202000004</c:v>
                </c:pt>
                <c:pt idx="17320">
                  <c:v>42050.808591000001</c:v>
                </c:pt>
                <c:pt idx="17321">
                  <c:v>42050.809979999998</c:v>
                </c:pt>
                <c:pt idx="17322">
                  <c:v>42050.811369000003</c:v>
                </c:pt>
                <c:pt idx="17323">
                  <c:v>42050.812758</c:v>
                </c:pt>
                <c:pt idx="17324">
                  <c:v>42050.814146999997</c:v>
                </c:pt>
                <c:pt idx="17325">
                  <c:v>42050.815536000002</c:v>
                </c:pt>
                <c:pt idx="17326">
                  <c:v>42050.816924999999</c:v>
                </c:pt>
                <c:pt idx="17327">
                  <c:v>42050.818313999996</c:v>
                </c:pt>
                <c:pt idx="17328">
                  <c:v>42050.819703000001</c:v>
                </c:pt>
                <c:pt idx="17329">
                  <c:v>42050.821091999998</c:v>
                </c:pt>
                <c:pt idx="17330">
                  <c:v>42050.822480000003</c:v>
                </c:pt>
                <c:pt idx="17331">
                  <c:v>42050.823867999999</c:v>
                </c:pt>
                <c:pt idx="17332">
                  <c:v>42050.825256999997</c:v>
                </c:pt>
                <c:pt idx="17333">
                  <c:v>42050.826646000001</c:v>
                </c:pt>
                <c:pt idx="17334">
                  <c:v>42050.828034999999</c:v>
                </c:pt>
                <c:pt idx="17335">
                  <c:v>42050.829423000003</c:v>
                </c:pt>
                <c:pt idx="17336">
                  <c:v>42050.830812</c:v>
                </c:pt>
                <c:pt idx="17337">
                  <c:v>42050.832200999997</c:v>
                </c:pt>
                <c:pt idx="17338">
                  <c:v>42050.833590000002</c:v>
                </c:pt>
                <c:pt idx="17339">
                  <c:v>42050.834978999999</c:v>
                </c:pt>
                <c:pt idx="17340">
                  <c:v>42050.836367999997</c:v>
                </c:pt>
                <c:pt idx="17341">
                  <c:v>42050.837757000001</c:v>
                </c:pt>
                <c:pt idx="17342">
                  <c:v>42050.839145999998</c:v>
                </c:pt>
                <c:pt idx="17343">
                  <c:v>42050.840535000003</c:v>
                </c:pt>
                <c:pt idx="17344">
                  <c:v>42050.841924</c:v>
                </c:pt>
                <c:pt idx="17345">
                  <c:v>42050.843312999998</c:v>
                </c:pt>
                <c:pt idx="17346">
                  <c:v>42050.844702000002</c:v>
                </c:pt>
                <c:pt idx="17347">
                  <c:v>42050.846090999999</c:v>
                </c:pt>
                <c:pt idx="17348">
                  <c:v>42050.847479999997</c:v>
                </c:pt>
                <c:pt idx="17349">
                  <c:v>42050.848868000001</c:v>
                </c:pt>
                <c:pt idx="17350">
                  <c:v>42050.850256999998</c:v>
                </c:pt>
                <c:pt idx="17351">
                  <c:v>42050.851646000003</c:v>
                </c:pt>
                <c:pt idx="17352">
                  <c:v>42050.853035</c:v>
                </c:pt>
                <c:pt idx="17353">
                  <c:v>42050.854423999997</c:v>
                </c:pt>
                <c:pt idx="17354">
                  <c:v>42050.855813000002</c:v>
                </c:pt>
                <c:pt idx="17355">
                  <c:v>42050.857201999999</c:v>
                </c:pt>
                <c:pt idx="17356">
                  <c:v>42050.858590999997</c:v>
                </c:pt>
                <c:pt idx="17357">
                  <c:v>42050.859980000001</c:v>
                </c:pt>
                <c:pt idx="17358">
                  <c:v>42050.861368999998</c:v>
                </c:pt>
                <c:pt idx="17359">
                  <c:v>42050.862758000003</c:v>
                </c:pt>
                <c:pt idx="17360">
                  <c:v>42050.864147</c:v>
                </c:pt>
                <c:pt idx="17361">
                  <c:v>42050.865535999998</c:v>
                </c:pt>
                <c:pt idx="17362">
                  <c:v>42050.866925000002</c:v>
                </c:pt>
                <c:pt idx="17363">
                  <c:v>42050.868313999999</c:v>
                </c:pt>
                <c:pt idx="17364">
                  <c:v>42050.869702999997</c:v>
                </c:pt>
                <c:pt idx="17365">
                  <c:v>42050.871092000001</c:v>
                </c:pt>
                <c:pt idx="17366">
                  <c:v>42050.872480999999</c:v>
                </c:pt>
                <c:pt idx="17367">
                  <c:v>42050.873870000003</c:v>
                </c:pt>
                <c:pt idx="17368">
                  <c:v>42050.875259</c:v>
                </c:pt>
                <c:pt idx="17369">
                  <c:v>42050.876646999997</c:v>
                </c:pt>
                <c:pt idx="17370">
                  <c:v>42050.878036000002</c:v>
                </c:pt>
                <c:pt idx="17371">
                  <c:v>42050.879424999999</c:v>
                </c:pt>
                <c:pt idx="17372">
                  <c:v>42050.880813999996</c:v>
                </c:pt>
                <c:pt idx="17373">
                  <c:v>42050.882203000001</c:v>
                </c:pt>
                <c:pt idx="17374">
                  <c:v>42050.883591999998</c:v>
                </c:pt>
                <c:pt idx="17375">
                  <c:v>42050.884981000003</c:v>
                </c:pt>
                <c:pt idx="17376">
                  <c:v>42050.88637</c:v>
                </c:pt>
                <c:pt idx="17377">
                  <c:v>42050.887758999997</c:v>
                </c:pt>
                <c:pt idx="17378">
                  <c:v>42050.889148000002</c:v>
                </c:pt>
                <c:pt idx="17379">
                  <c:v>42050.890536999999</c:v>
                </c:pt>
                <c:pt idx="17380">
                  <c:v>42050.891925999997</c:v>
                </c:pt>
                <c:pt idx="17381">
                  <c:v>42050.893315000001</c:v>
                </c:pt>
                <c:pt idx="17382">
                  <c:v>42050.894703999998</c:v>
                </c:pt>
                <c:pt idx="17383">
                  <c:v>42050.896093000003</c:v>
                </c:pt>
                <c:pt idx="17384">
                  <c:v>42050.897482</c:v>
                </c:pt>
                <c:pt idx="17385">
                  <c:v>42050.898870999998</c:v>
                </c:pt>
                <c:pt idx="17386">
                  <c:v>42050.900260000002</c:v>
                </c:pt>
                <c:pt idx="17387">
                  <c:v>42050.901648999999</c:v>
                </c:pt>
                <c:pt idx="17388">
                  <c:v>42050.903036999996</c:v>
                </c:pt>
                <c:pt idx="17389">
                  <c:v>42050.904426000001</c:v>
                </c:pt>
                <c:pt idx="17390">
                  <c:v>42050.905814999998</c:v>
                </c:pt>
                <c:pt idx="17391">
                  <c:v>42050.907204000003</c:v>
                </c:pt>
                <c:pt idx="17392">
                  <c:v>42050.908593</c:v>
                </c:pt>
                <c:pt idx="17393">
                  <c:v>42050.909981999997</c:v>
                </c:pt>
                <c:pt idx="17394">
                  <c:v>42050.911371000002</c:v>
                </c:pt>
                <c:pt idx="17395">
                  <c:v>42050.912759999999</c:v>
                </c:pt>
                <c:pt idx="17396">
                  <c:v>42050.914148999997</c:v>
                </c:pt>
                <c:pt idx="17397">
                  <c:v>42050.915538000001</c:v>
                </c:pt>
                <c:pt idx="17398">
                  <c:v>42050.916926999998</c:v>
                </c:pt>
                <c:pt idx="17399">
                  <c:v>42050.918316000003</c:v>
                </c:pt>
                <c:pt idx="17400">
                  <c:v>42050.919705</c:v>
                </c:pt>
                <c:pt idx="17401">
                  <c:v>42050.921093999998</c:v>
                </c:pt>
                <c:pt idx="17402">
                  <c:v>42050.922483000002</c:v>
                </c:pt>
                <c:pt idx="17403">
                  <c:v>42050.923871999999</c:v>
                </c:pt>
                <c:pt idx="17404">
                  <c:v>42050.925260999997</c:v>
                </c:pt>
                <c:pt idx="17405">
                  <c:v>42050.926650000001</c:v>
                </c:pt>
                <c:pt idx="17406">
                  <c:v>42050.928038999999</c:v>
                </c:pt>
                <c:pt idx="17407">
                  <c:v>42050.929428000003</c:v>
                </c:pt>
                <c:pt idx="17408">
                  <c:v>42050.930816</c:v>
                </c:pt>
                <c:pt idx="17409">
                  <c:v>42050.932204999997</c:v>
                </c:pt>
                <c:pt idx="17410">
                  <c:v>42050.933594000002</c:v>
                </c:pt>
                <c:pt idx="17411">
                  <c:v>42050.934982999999</c:v>
                </c:pt>
                <c:pt idx="17412">
                  <c:v>42050.936371999996</c:v>
                </c:pt>
                <c:pt idx="17413">
                  <c:v>42050.937761000001</c:v>
                </c:pt>
                <c:pt idx="17414">
                  <c:v>42050.939149999998</c:v>
                </c:pt>
                <c:pt idx="17415">
                  <c:v>42050.940539000003</c:v>
                </c:pt>
                <c:pt idx="17416">
                  <c:v>42050.941928</c:v>
                </c:pt>
                <c:pt idx="17417">
                  <c:v>42050.943316999997</c:v>
                </c:pt>
                <c:pt idx="17418">
                  <c:v>42050.944706000002</c:v>
                </c:pt>
                <c:pt idx="17419">
                  <c:v>42050.946094999999</c:v>
                </c:pt>
                <c:pt idx="17420">
                  <c:v>42050.947483999997</c:v>
                </c:pt>
                <c:pt idx="17421">
                  <c:v>42050.948873000001</c:v>
                </c:pt>
                <c:pt idx="17422">
                  <c:v>42050.950261999998</c:v>
                </c:pt>
                <c:pt idx="17423">
                  <c:v>42050.951651000003</c:v>
                </c:pt>
                <c:pt idx="17424">
                  <c:v>42050.95304</c:v>
                </c:pt>
                <c:pt idx="17425">
                  <c:v>42050.954428999998</c:v>
                </c:pt>
                <c:pt idx="17426">
                  <c:v>42050.955818000002</c:v>
                </c:pt>
                <c:pt idx="17427">
                  <c:v>42050.957205999999</c:v>
                </c:pt>
                <c:pt idx="17428">
                  <c:v>42050.958594999996</c:v>
                </c:pt>
                <c:pt idx="17429">
                  <c:v>42050.959984000001</c:v>
                </c:pt>
                <c:pt idx="17430">
                  <c:v>42050.961372999998</c:v>
                </c:pt>
                <c:pt idx="17431">
                  <c:v>42050.962762000003</c:v>
                </c:pt>
                <c:pt idx="17432">
                  <c:v>42050.964151</c:v>
                </c:pt>
                <c:pt idx="17433">
                  <c:v>42050.965539999997</c:v>
                </c:pt>
                <c:pt idx="17434">
                  <c:v>42050.966929000002</c:v>
                </c:pt>
                <c:pt idx="17435">
                  <c:v>42050.968317999999</c:v>
                </c:pt>
                <c:pt idx="17436">
                  <c:v>42050.969706999997</c:v>
                </c:pt>
                <c:pt idx="17437">
                  <c:v>42050.971096000001</c:v>
                </c:pt>
                <c:pt idx="17438">
                  <c:v>42050.972484999998</c:v>
                </c:pt>
                <c:pt idx="17439">
                  <c:v>42050.973874000003</c:v>
                </c:pt>
                <c:pt idx="17440">
                  <c:v>42050.975263</c:v>
                </c:pt>
                <c:pt idx="17441">
                  <c:v>42050.976651999998</c:v>
                </c:pt>
                <c:pt idx="17442">
                  <c:v>42050.978041000002</c:v>
                </c:pt>
                <c:pt idx="17443">
                  <c:v>42050.979429999999</c:v>
                </c:pt>
                <c:pt idx="17444">
                  <c:v>42050.980818999997</c:v>
                </c:pt>
                <c:pt idx="17445">
                  <c:v>42050.982208000001</c:v>
                </c:pt>
                <c:pt idx="17446">
                  <c:v>42050.983596999999</c:v>
                </c:pt>
                <c:pt idx="17447">
                  <c:v>42050.984985000003</c:v>
                </c:pt>
                <c:pt idx="17448">
                  <c:v>42050.986374</c:v>
                </c:pt>
                <c:pt idx="17449">
                  <c:v>42050.987762999997</c:v>
                </c:pt>
                <c:pt idx="17450">
                  <c:v>42050.989152000002</c:v>
                </c:pt>
                <c:pt idx="17451">
                  <c:v>42050.990540999999</c:v>
                </c:pt>
                <c:pt idx="17452">
                  <c:v>42050.991929999997</c:v>
                </c:pt>
                <c:pt idx="17453">
                  <c:v>42050.993319000001</c:v>
                </c:pt>
                <c:pt idx="17454">
                  <c:v>42050.994707999998</c:v>
                </c:pt>
                <c:pt idx="17455">
                  <c:v>42050.996097000003</c:v>
                </c:pt>
                <c:pt idx="17456">
                  <c:v>42050.997486</c:v>
                </c:pt>
                <c:pt idx="17457">
                  <c:v>42050.998874999997</c:v>
                </c:pt>
                <c:pt idx="17458">
                  <c:v>42051.000264000002</c:v>
                </c:pt>
                <c:pt idx="17459">
                  <c:v>42051.001652999999</c:v>
                </c:pt>
                <c:pt idx="17460">
                  <c:v>42051.003041999997</c:v>
                </c:pt>
                <c:pt idx="17461">
                  <c:v>42051.004431000001</c:v>
                </c:pt>
                <c:pt idx="17462">
                  <c:v>42051.005819999998</c:v>
                </c:pt>
                <c:pt idx="17463">
                  <c:v>42051.007209000003</c:v>
                </c:pt>
                <c:pt idx="17464">
                  <c:v>42051.008598</c:v>
                </c:pt>
                <c:pt idx="17465">
                  <c:v>42051.009986999998</c:v>
                </c:pt>
                <c:pt idx="17466">
                  <c:v>42051.011375000002</c:v>
                </c:pt>
                <c:pt idx="17467">
                  <c:v>42051.012763999999</c:v>
                </c:pt>
                <c:pt idx="17468">
                  <c:v>42051.014152999996</c:v>
                </c:pt>
                <c:pt idx="17469">
                  <c:v>42051.015542000001</c:v>
                </c:pt>
                <c:pt idx="17470">
                  <c:v>42051.016930999998</c:v>
                </c:pt>
                <c:pt idx="17471">
                  <c:v>42051.018320000003</c:v>
                </c:pt>
                <c:pt idx="17472">
                  <c:v>42051.019709</c:v>
                </c:pt>
                <c:pt idx="17473">
                  <c:v>42051.021097999997</c:v>
                </c:pt>
                <c:pt idx="17474">
                  <c:v>42051.022487000002</c:v>
                </c:pt>
                <c:pt idx="17475">
                  <c:v>42051.023875999999</c:v>
                </c:pt>
                <c:pt idx="17476">
                  <c:v>42051.025264999997</c:v>
                </c:pt>
                <c:pt idx="17477">
                  <c:v>42051.026654000001</c:v>
                </c:pt>
                <c:pt idx="17478">
                  <c:v>42051.028042999998</c:v>
                </c:pt>
                <c:pt idx="17479">
                  <c:v>42051.029432000003</c:v>
                </c:pt>
                <c:pt idx="17480">
                  <c:v>42051.030821</c:v>
                </c:pt>
                <c:pt idx="17481">
                  <c:v>42051.032209999998</c:v>
                </c:pt>
                <c:pt idx="17482">
                  <c:v>42051.033599000002</c:v>
                </c:pt>
                <c:pt idx="17483">
                  <c:v>42051.034987999999</c:v>
                </c:pt>
                <c:pt idx="17484">
                  <c:v>42051.036376999997</c:v>
                </c:pt>
                <c:pt idx="17485">
                  <c:v>42051.037765000001</c:v>
                </c:pt>
                <c:pt idx="17486">
                  <c:v>42051.039153999998</c:v>
                </c:pt>
                <c:pt idx="17487">
                  <c:v>42051.040543000003</c:v>
                </c:pt>
                <c:pt idx="17488">
                  <c:v>42051.041932</c:v>
                </c:pt>
                <c:pt idx="17489">
                  <c:v>42051.043320999997</c:v>
                </c:pt>
                <c:pt idx="17490">
                  <c:v>42051.044710000002</c:v>
                </c:pt>
                <c:pt idx="17491">
                  <c:v>42051.046098999999</c:v>
                </c:pt>
                <c:pt idx="17492">
                  <c:v>42051.047487999997</c:v>
                </c:pt>
                <c:pt idx="17493">
                  <c:v>42051.048877000001</c:v>
                </c:pt>
                <c:pt idx="17494">
                  <c:v>42051.050265999998</c:v>
                </c:pt>
                <c:pt idx="17495">
                  <c:v>42051.051655000003</c:v>
                </c:pt>
                <c:pt idx="17496">
                  <c:v>42051.053044</c:v>
                </c:pt>
                <c:pt idx="17497">
                  <c:v>42051.054432999998</c:v>
                </c:pt>
                <c:pt idx="17498">
                  <c:v>42051.055822000002</c:v>
                </c:pt>
                <c:pt idx="17499">
                  <c:v>42051.057210999999</c:v>
                </c:pt>
                <c:pt idx="17500">
                  <c:v>42051.058599999997</c:v>
                </c:pt>
                <c:pt idx="17501">
                  <c:v>42051.059989000001</c:v>
                </c:pt>
                <c:pt idx="17502">
                  <c:v>42051.061377999999</c:v>
                </c:pt>
                <c:pt idx="17503">
                  <c:v>42051.062767000003</c:v>
                </c:pt>
                <c:pt idx="17504">
                  <c:v>42051.064156</c:v>
                </c:pt>
                <c:pt idx="17505">
                  <c:v>42051.065543999997</c:v>
                </c:pt>
                <c:pt idx="17506">
                  <c:v>42051.066933000002</c:v>
                </c:pt>
                <c:pt idx="17507">
                  <c:v>42051.068321999999</c:v>
                </c:pt>
                <c:pt idx="17508">
                  <c:v>42051.069710999996</c:v>
                </c:pt>
                <c:pt idx="17509">
                  <c:v>42051.071100000001</c:v>
                </c:pt>
                <c:pt idx="17510">
                  <c:v>42051.072488999998</c:v>
                </c:pt>
                <c:pt idx="17511">
                  <c:v>42051.073878000003</c:v>
                </c:pt>
                <c:pt idx="17512">
                  <c:v>42051.075267</c:v>
                </c:pt>
                <c:pt idx="17513">
                  <c:v>42051.076655999997</c:v>
                </c:pt>
                <c:pt idx="17514">
                  <c:v>42051.078045000002</c:v>
                </c:pt>
                <c:pt idx="17515">
                  <c:v>42051.079433999999</c:v>
                </c:pt>
                <c:pt idx="17516">
                  <c:v>42051.080822999997</c:v>
                </c:pt>
                <c:pt idx="17517">
                  <c:v>42051.082212000001</c:v>
                </c:pt>
                <c:pt idx="17518">
                  <c:v>42051.083600999998</c:v>
                </c:pt>
                <c:pt idx="17519">
                  <c:v>42051.084990000003</c:v>
                </c:pt>
                <c:pt idx="17520">
                  <c:v>42051.086379</c:v>
                </c:pt>
                <c:pt idx="17521">
                  <c:v>42051.087767999998</c:v>
                </c:pt>
                <c:pt idx="17522">
                  <c:v>42051.089157000002</c:v>
                </c:pt>
                <c:pt idx="17523">
                  <c:v>42051.090545999999</c:v>
                </c:pt>
                <c:pt idx="17524">
                  <c:v>42051.091933999996</c:v>
                </c:pt>
                <c:pt idx="17525">
                  <c:v>42051.093323000001</c:v>
                </c:pt>
                <c:pt idx="17526">
                  <c:v>42051.094711999998</c:v>
                </c:pt>
                <c:pt idx="17527">
                  <c:v>42051.096101000003</c:v>
                </c:pt>
                <c:pt idx="17528">
                  <c:v>42051.09749</c:v>
                </c:pt>
                <c:pt idx="17529">
                  <c:v>42051.098878999997</c:v>
                </c:pt>
                <c:pt idx="17530">
                  <c:v>42051.100268000002</c:v>
                </c:pt>
                <c:pt idx="17531">
                  <c:v>42051.101656999999</c:v>
                </c:pt>
                <c:pt idx="17532">
                  <c:v>42051.103045999997</c:v>
                </c:pt>
                <c:pt idx="17533">
                  <c:v>42051.104435000001</c:v>
                </c:pt>
                <c:pt idx="17534">
                  <c:v>42051.105823999998</c:v>
                </c:pt>
                <c:pt idx="17535">
                  <c:v>42051.107213000003</c:v>
                </c:pt>
                <c:pt idx="17536">
                  <c:v>42051.108602</c:v>
                </c:pt>
                <c:pt idx="17537">
                  <c:v>42051.109990999998</c:v>
                </c:pt>
                <c:pt idx="17538">
                  <c:v>42051.111380000002</c:v>
                </c:pt>
                <c:pt idx="17539">
                  <c:v>42051.112768999999</c:v>
                </c:pt>
                <c:pt idx="17540">
                  <c:v>42051.114157999997</c:v>
                </c:pt>
                <c:pt idx="17541">
                  <c:v>42051.115547000001</c:v>
                </c:pt>
                <c:pt idx="17542">
                  <c:v>42051.116935999999</c:v>
                </c:pt>
                <c:pt idx="17543">
                  <c:v>42051.118324000003</c:v>
                </c:pt>
                <c:pt idx="17544">
                  <c:v>42051.119713</c:v>
                </c:pt>
                <c:pt idx="17545">
                  <c:v>42051.121101999997</c:v>
                </c:pt>
                <c:pt idx="17546">
                  <c:v>42051.122491000002</c:v>
                </c:pt>
                <c:pt idx="17547">
                  <c:v>42051.123879999999</c:v>
                </c:pt>
                <c:pt idx="17548">
                  <c:v>42051.125268999996</c:v>
                </c:pt>
                <c:pt idx="17549">
                  <c:v>42051.126658000001</c:v>
                </c:pt>
                <c:pt idx="17550">
                  <c:v>42051.128046999998</c:v>
                </c:pt>
                <c:pt idx="17551">
                  <c:v>42051.129436000003</c:v>
                </c:pt>
                <c:pt idx="17552">
                  <c:v>42051.130825</c:v>
                </c:pt>
                <c:pt idx="17553">
                  <c:v>42051.132213999997</c:v>
                </c:pt>
                <c:pt idx="17554">
                  <c:v>42051.133603000002</c:v>
                </c:pt>
                <c:pt idx="17555">
                  <c:v>42051.134991999999</c:v>
                </c:pt>
                <c:pt idx="17556">
                  <c:v>42051.136380999997</c:v>
                </c:pt>
                <c:pt idx="17557">
                  <c:v>42051.137770000001</c:v>
                </c:pt>
                <c:pt idx="17558">
                  <c:v>42051.139158999998</c:v>
                </c:pt>
                <c:pt idx="17559">
                  <c:v>42051.140548000003</c:v>
                </c:pt>
                <c:pt idx="17560">
                  <c:v>42051.141937</c:v>
                </c:pt>
                <c:pt idx="17561">
                  <c:v>42051.143325999998</c:v>
                </c:pt>
                <c:pt idx="17562">
                  <c:v>42051.144715000002</c:v>
                </c:pt>
                <c:pt idx="17563">
                  <c:v>42051.146102999999</c:v>
                </c:pt>
                <c:pt idx="17564">
                  <c:v>42051.147491999996</c:v>
                </c:pt>
                <c:pt idx="17565">
                  <c:v>42051.148881000001</c:v>
                </c:pt>
                <c:pt idx="17566">
                  <c:v>42051.150269999998</c:v>
                </c:pt>
                <c:pt idx="17567">
                  <c:v>42051.151659000003</c:v>
                </c:pt>
                <c:pt idx="17568">
                  <c:v>42051.153048</c:v>
                </c:pt>
                <c:pt idx="17569">
                  <c:v>42051.154436999997</c:v>
                </c:pt>
                <c:pt idx="17570">
                  <c:v>42051.155826000002</c:v>
                </c:pt>
                <c:pt idx="17571">
                  <c:v>42051.157214999999</c:v>
                </c:pt>
                <c:pt idx="17572">
                  <c:v>42051.158603999997</c:v>
                </c:pt>
                <c:pt idx="17573">
                  <c:v>42051.159993000001</c:v>
                </c:pt>
                <c:pt idx="17574">
                  <c:v>42051.161381999998</c:v>
                </c:pt>
                <c:pt idx="17575">
                  <c:v>42051.162771000003</c:v>
                </c:pt>
                <c:pt idx="17576">
                  <c:v>42051.16416</c:v>
                </c:pt>
                <c:pt idx="17577">
                  <c:v>42051.165548999998</c:v>
                </c:pt>
                <c:pt idx="17578">
                  <c:v>42051.166938000002</c:v>
                </c:pt>
                <c:pt idx="17579">
                  <c:v>42051.168326999999</c:v>
                </c:pt>
                <c:pt idx="17580">
                  <c:v>42051.169715999997</c:v>
                </c:pt>
                <c:pt idx="17581">
                  <c:v>42051.171105000001</c:v>
                </c:pt>
                <c:pt idx="17582">
                  <c:v>42051.172493999999</c:v>
                </c:pt>
                <c:pt idx="17583">
                  <c:v>42051.173882000003</c:v>
                </c:pt>
                <c:pt idx="17584">
                  <c:v>42051.175271</c:v>
                </c:pt>
                <c:pt idx="17585">
                  <c:v>42051.176659999997</c:v>
                </c:pt>
                <c:pt idx="17586">
                  <c:v>42051.178049000002</c:v>
                </c:pt>
                <c:pt idx="17587">
                  <c:v>42051.179437999999</c:v>
                </c:pt>
                <c:pt idx="17588">
                  <c:v>42051.180826999996</c:v>
                </c:pt>
                <c:pt idx="17589">
                  <c:v>42051.182216000001</c:v>
                </c:pt>
                <c:pt idx="17590">
                  <c:v>42051.183604999998</c:v>
                </c:pt>
                <c:pt idx="17591">
                  <c:v>42051.184994000003</c:v>
                </c:pt>
                <c:pt idx="17592">
                  <c:v>42051.186383</c:v>
                </c:pt>
                <c:pt idx="17593">
                  <c:v>42051.187771999997</c:v>
                </c:pt>
                <c:pt idx="17594">
                  <c:v>42051.189161000002</c:v>
                </c:pt>
                <c:pt idx="17595">
                  <c:v>42051.190549999999</c:v>
                </c:pt>
                <c:pt idx="17596">
                  <c:v>42051.191938999997</c:v>
                </c:pt>
                <c:pt idx="17597">
                  <c:v>42051.193328000001</c:v>
                </c:pt>
                <c:pt idx="17598">
                  <c:v>42051.194716999998</c:v>
                </c:pt>
                <c:pt idx="17599">
                  <c:v>42051.196106000003</c:v>
                </c:pt>
                <c:pt idx="17600">
                  <c:v>42051.197495</c:v>
                </c:pt>
                <c:pt idx="17601">
                  <c:v>42051.198883999998</c:v>
                </c:pt>
                <c:pt idx="17602">
                  <c:v>42051.200272000002</c:v>
                </c:pt>
                <c:pt idx="17603">
                  <c:v>42051.201658999998</c:v>
                </c:pt>
                <c:pt idx="17604">
                  <c:v>42051.203047000003</c:v>
                </c:pt>
                <c:pt idx="17605">
                  <c:v>42051.204435</c:v>
                </c:pt>
                <c:pt idx="17606">
                  <c:v>42051.205823999997</c:v>
                </c:pt>
                <c:pt idx="17607">
                  <c:v>42051.207212000001</c:v>
                </c:pt>
                <c:pt idx="17608">
                  <c:v>42051.208600999998</c:v>
                </c:pt>
                <c:pt idx="17609">
                  <c:v>42051.209990000003</c:v>
                </c:pt>
                <c:pt idx="17610">
                  <c:v>42051.211378</c:v>
                </c:pt>
                <c:pt idx="17611">
                  <c:v>42051.212766999997</c:v>
                </c:pt>
                <c:pt idx="17612">
                  <c:v>42051.214156000002</c:v>
                </c:pt>
                <c:pt idx="17613">
                  <c:v>42051.215544999999</c:v>
                </c:pt>
                <c:pt idx="17614">
                  <c:v>42051.216933999996</c:v>
                </c:pt>
                <c:pt idx="17615">
                  <c:v>42051.218323000001</c:v>
                </c:pt>
                <c:pt idx="17616">
                  <c:v>42051.219710999998</c:v>
                </c:pt>
                <c:pt idx="17617">
                  <c:v>42051.221100000002</c:v>
                </c:pt>
                <c:pt idx="17618">
                  <c:v>42051.222489</c:v>
                </c:pt>
                <c:pt idx="17619">
                  <c:v>42051.223877999997</c:v>
                </c:pt>
                <c:pt idx="17620">
                  <c:v>42051.225267000002</c:v>
                </c:pt>
                <c:pt idx="17621">
                  <c:v>42051.226655999999</c:v>
                </c:pt>
                <c:pt idx="17622">
                  <c:v>42051.228045000003</c:v>
                </c:pt>
                <c:pt idx="17623">
                  <c:v>42051.229434000001</c:v>
                </c:pt>
                <c:pt idx="17624">
                  <c:v>42051.230822999998</c:v>
                </c:pt>
                <c:pt idx="17625">
                  <c:v>42051.232212000003</c:v>
                </c:pt>
                <c:pt idx="17626">
                  <c:v>42051.233601</c:v>
                </c:pt>
                <c:pt idx="17627">
                  <c:v>42051.234989999997</c:v>
                </c:pt>
                <c:pt idx="17628">
                  <c:v>42051.236379000002</c:v>
                </c:pt>
                <c:pt idx="17629">
                  <c:v>42051.237767999999</c:v>
                </c:pt>
                <c:pt idx="17630">
                  <c:v>42051.239157000004</c:v>
                </c:pt>
                <c:pt idx="17631">
                  <c:v>42051.240546000001</c:v>
                </c:pt>
                <c:pt idx="17632">
                  <c:v>42051.241934999998</c:v>
                </c:pt>
                <c:pt idx="17633">
                  <c:v>42051.243324000003</c:v>
                </c:pt>
                <c:pt idx="17634">
                  <c:v>42051.244713</c:v>
                </c:pt>
                <c:pt idx="17635">
                  <c:v>42051.246101999997</c:v>
                </c:pt>
                <c:pt idx="17636">
                  <c:v>42051.247490000002</c:v>
                </c:pt>
                <c:pt idx="17637">
                  <c:v>42051.248878999999</c:v>
                </c:pt>
                <c:pt idx="17638">
                  <c:v>42051.250268000003</c:v>
                </c:pt>
                <c:pt idx="17639">
                  <c:v>42051.251657000001</c:v>
                </c:pt>
                <c:pt idx="17640">
                  <c:v>42051.253045999998</c:v>
                </c:pt>
                <c:pt idx="17641">
                  <c:v>42051.254435000003</c:v>
                </c:pt>
                <c:pt idx="17642">
                  <c:v>42051.255824</c:v>
                </c:pt>
                <c:pt idx="17643">
                  <c:v>42051.257212999997</c:v>
                </c:pt>
                <c:pt idx="17644">
                  <c:v>42051.258602000002</c:v>
                </c:pt>
                <c:pt idx="17645">
                  <c:v>42051.259990999999</c:v>
                </c:pt>
                <c:pt idx="17646">
                  <c:v>42051.261380000004</c:v>
                </c:pt>
                <c:pt idx="17647">
                  <c:v>42051.262769000001</c:v>
                </c:pt>
                <c:pt idx="17648">
                  <c:v>42051.264157999998</c:v>
                </c:pt>
                <c:pt idx="17649">
                  <c:v>42051.265547000003</c:v>
                </c:pt>
                <c:pt idx="17650">
                  <c:v>42051.266936</c:v>
                </c:pt>
                <c:pt idx="17651">
                  <c:v>42051.268324999997</c:v>
                </c:pt>
                <c:pt idx="17652">
                  <c:v>42051.269714000002</c:v>
                </c:pt>
                <c:pt idx="17653">
                  <c:v>42051.271102999999</c:v>
                </c:pt>
                <c:pt idx="17654">
                  <c:v>42051.272491999996</c:v>
                </c:pt>
                <c:pt idx="17655">
                  <c:v>42051.273880000001</c:v>
                </c:pt>
                <c:pt idx="17656">
                  <c:v>42051.275268999998</c:v>
                </c:pt>
                <c:pt idx="17657">
                  <c:v>42051.276658000002</c:v>
                </c:pt>
                <c:pt idx="17658">
                  <c:v>42051.278047</c:v>
                </c:pt>
                <c:pt idx="17659">
                  <c:v>42051.279435999997</c:v>
                </c:pt>
                <c:pt idx="17660">
                  <c:v>42051.280825000002</c:v>
                </c:pt>
                <c:pt idx="17661">
                  <c:v>42051.282213999999</c:v>
                </c:pt>
                <c:pt idx="17662">
                  <c:v>42051.283603000003</c:v>
                </c:pt>
                <c:pt idx="17663">
                  <c:v>42051.284992000001</c:v>
                </c:pt>
                <c:pt idx="17664">
                  <c:v>42051.286380999998</c:v>
                </c:pt>
                <c:pt idx="17665">
                  <c:v>42051.287770000003</c:v>
                </c:pt>
                <c:pt idx="17666">
                  <c:v>42051.289159</c:v>
                </c:pt>
                <c:pt idx="17667">
                  <c:v>42051.290547999997</c:v>
                </c:pt>
                <c:pt idx="17668">
                  <c:v>42051.291937000002</c:v>
                </c:pt>
                <c:pt idx="17669">
                  <c:v>42051.293325999999</c:v>
                </c:pt>
                <c:pt idx="17670">
                  <c:v>42051.294715000004</c:v>
                </c:pt>
                <c:pt idx="17671">
                  <c:v>42051.296104000001</c:v>
                </c:pt>
                <c:pt idx="17672">
                  <c:v>42051.297492999998</c:v>
                </c:pt>
                <c:pt idx="17673">
                  <c:v>42051.298882000003</c:v>
                </c:pt>
                <c:pt idx="17674">
                  <c:v>42051.30027</c:v>
                </c:pt>
                <c:pt idx="17675">
                  <c:v>42051.301658999997</c:v>
                </c:pt>
                <c:pt idx="17676">
                  <c:v>42051.303048000002</c:v>
                </c:pt>
                <c:pt idx="17677">
                  <c:v>42051.304436999999</c:v>
                </c:pt>
                <c:pt idx="17678">
                  <c:v>42051.305826000003</c:v>
                </c:pt>
                <c:pt idx="17679">
                  <c:v>42051.307215000001</c:v>
                </c:pt>
                <c:pt idx="17680">
                  <c:v>42051.308603999998</c:v>
                </c:pt>
                <c:pt idx="17681">
                  <c:v>42051.309993000003</c:v>
                </c:pt>
                <c:pt idx="17682">
                  <c:v>42051.311382</c:v>
                </c:pt>
                <c:pt idx="17683">
                  <c:v>42051.312770999997</c:v>
                </c:pt>
                <c:pt idx="17684">
                  <c:v>42051.314160000002</c:v>
                </c:pt>
                <c:pt idx="17685">
                  <c:v>42051.315548999999</c:v>
                </c:pt>
                <c:pt idx="17686">
                  <c:v>42051.316938000004</c:v>
                </c:pt>
                <c:pt idx="17687">
                  <c:v>42051.318327000001</c:v>
                </c:pt>
                <c:pt idx="17688">
                  <c:v>42051.319715999998</c:v>
                </c:pt>
                <c:pt idx="17689">
                  <c:v>42051.321105000003</c:v>
                </c:pt>
                <c:pt idx="17690">
                  <c:v>42051.322494</c:v>
                </c:pt>
                <c:pt idx="17691">
                  <c:v>42051.323882999997</c:v>
                </c:pt>
                <c:pt idx="17692">
                  <c:v>42051.325272000002</c:v>
                </c:pt>
                <c:pt idx="17693">
                  <c:v>42051.326660999999</c:v>
                </c:pt>
                <c:pt idx="17694">
                  <c:v>42051.328049000003</c:v>
                </c:pt>
                <c:pt idx="17695">
                  <c:v>42051.329438000001</c:v>
                </c:pt>
                <c:pt idx="17696">
                  <c:v>42051.330826999998</c:v>
                </c:pt>
                <c:pt idx="17697">
                  <c:v>42051.332216000003</c:v>
                </c:pt>
                <c:pt idx="17698">
                  <c:v>42051.333605</c:v>
                </c:pt>
                <c:pt idx="17699">
                  <c:v>42051.334993999997</c:v>
                </c:pt>
                <c:pt idx="17700">
                  <c:v>42051.336383000002</c:v>
                </c:pt>
                <c:pt idx="17701">
                  <c:v>42051.337771999999</c:v>
                </c:pt>
                <c:pt idx="17702">
                  <c:v>42051.339161000004</c:v>
                </c:pt>
                <c:pt idx="17703">
                  <c:v>42051.340550000001</c:v>
                </c:pt>
                <c:pt idx="17704">
                  <c:v>42051.341938999998</c:v>
                </c:pt>
                <c:pt idx="17705">
                  <c:v>42051.343328000003</c:v>
                </c:pt>
                <c:pt idx="17706">
                  <c:v>42051.344717</c:v>
                </c:pt>
                <c:pt idx="17707">
                  <c:v>42051.346105999997</c:v>
                </c:pt>
                <c:pt idx="17708">
                  <c:v>42051.347495000002</c:v>
                </c:pt>
                <c:pt idx="17709">
                  <c:v>42051.348883999999</c:v>
                </c:pt>
                <c:pt idx="17710">
                  <c:v>42051.350272999996</c:v>
                </c:pt>
                <c:pt idx="17711">
                  <c:v>42051.351662000001</c:v>
                </c:pt>
                <c:pt idx="17712">
                  <c:v>42051.353050999998</c:v>
                </c:pt>
                <c:pt idx="17713">
                  <c:v>42051.354439000002</c:v>
                </c:pt>
                <c:pt idx="17714">
                  <c:v>42051.355828</c:v>
                </c:pt>
                <c:pt idx="17715">
                  <c:v>42051.357216999997</c:v>
                </c:pt>
                <c:pt idx="17716">
                  <c:v>42051.358606000002</c:v>
                </c:pt>
                <c:pt idx="17717">
                  <c:v>42051.359994999999</c:v>
                </c:pt>
                <c:pt idx="17718">
                  <c:v>42051.361384000003</c:v>
                </c:pt>
                <c:pt idx="17719">
                  <c:v>42051.362773000001</c:v>
                </c:pt>
                <c:pt idx="17720">
                  <c:v>42051.364161999998</c:v>
                </c:pt>
                <c:pt idx="17721">
                  <c:v>42051.365551000003</c:v>
                </c:pt>
                <c:pt idx="17722">
                  <c:v>42051.36694</c:v>
                </c:pt>
                <c:pt idx="17723">
                  <c:v>42051.368328999997</c:v>
                </c:pt>
                <c:pt idx="17724">
                  <c:v>42051.369718000002</c:v>
                </c:pt>
                <c:pt idx="17725">
                  <c:v>42051.371106999999</c:v>
                </c:pt>
                <c:pt idx="17726">
                  <c:v>42051.372496000004</c:v>
                </c:pt>
                <c:pt idx="17727">
                  <c:v>42051.373885000001</c:v>
                </c:pt>
                <c:pt idx="17728">
                  <c:v>42051.375273999998</c:v>
                </c:pt>
                <c:pt idx="17729">
                  <c:v>42051.376663000003</c:v>
                </c:pt>
                <c:pt idx="17730">
                  <c:v>42051.378052</c:v>
                </c:pt>
                <c:pt idx="17731">
                  <c:v>42051.379440999997</c:v>
                </c:pt>
                <c:pt idx="17732">
                  <c:v>42051.380829000002</c:v>
                </c:pt>
                <c:pt idx="17733">
                  <c:v>42051.382217999999</c:v>
                </c:pt>
                <c:pt idx="17734">
                  <c:v>42051.383607000003</c:v>
                </c:pt>
                <c:pt idx="17735">
                  <c:v>42051.384996000001</c:v>
                </c:pt>
                <c:pt idx="17736">
                  <c:v>42051.386384999998</c:v>
                </c:pt>
                <c:pt idx="17737">
                  <c:v>42051.387774000003</c:v>
                </c:pt>
                <c:pt idx="17738">
                  <c:v>42051.389163</c:v>
                </c:pt>
                <c:pt idx="17739">
                  <c:v>42051.390551999997</c:v>
                </c:pt>
                <c:pt idx="17740">
                  <c:v>42051.391941000002</c:v>
                </c:pt>
                <c:pt idx="17741">
                  <c:v>42051.393329999999</c:v>
                </c:pt>
                <c:pt idx="17742">
                  <c:v>42051.394719000004</c:v>
                </c:pt>
                <c:pt idx="17743">
                  <c:v>42051.396108000001</c:v>
                </c:pt>
                <c:pt idx="17744">
                  <c:v>42051.397496999998</c:v>
                </c:pt>
                <c:pt idx="17745">
                  <c:v>42051.398886000003</c:v>
                </c:pt>
                <c:pt idx="17746">
                  <c:v>42051.400275</c:v>
                </c:pt>
                <c:pt idx="17747">
                  <c:v>42051.401663999997</c:v>
                </c:pt>
                <c:pt idx="17748">
                  <c:v>42051.403053000002</c:v>
                </c:pt>
                <c:pt idx="17749">
                  <c:v>42051.404441999999</c:v>
                </c:pt>
                <c:pt idx="17750">
                  <c:v>42051.405830999996</c:v>
                </c:pt>
                <c:pt idx="17751">
                  <c:v>42051.407220000001</c:v>
                </c:pt>
                <c:pt idx="17752">
                  <c:v>42051.408607999998</c:v>
                </c:pt>
                <c:pt idx="17753">
                  <c:v>42051.409997000002</c:v>
                </c:pt>
                <c:pt idx="17754">
                  <c:v>42051.411386</c:v>
                </c:pt>
                <c:pt idx="17755">
                  <c:v>42051.412774999997</c:v>
                </c:pt>
                <c:pt idx="17756">
                  <c:v>42051.414164000002</c:v>
                </c:pt>
                <c:pt idx="17757">
                  <c:v>42051.415552999999</c:v>
                </c:pt>
                <c:pt idx="17758">
                  <c:v>42051.416942000003</c:v>
                </c:pt>
                <c:pt idx="17759">
                  <c:v>42051.418331000001</c:v>
                </c:pt>
                <c:pt idx="17760">
                  <c:v>42051.419719999998</c:v>
                </c:pt>
                <c:pt idx="17761">
                  <c:v>42051.421109000003</c:v>
                </c:pt>
                <c:pt idx="17762">
                  <c:v>42051.422498</c:v>
                </c:pt>
                <c:pt idx="17763">
                  <c:v>42051.423886999997</c:v>
                </c:pt>
                <c:pt idx="17764">
                  <c:v>42051.425276000002</c:v>
                </c:pt>
                <c:pt idx="17765">
                  <c:v>42051.426664999999</c:v>
                </c:pt>
                <c:pt idx="17766">
                  <c:v>42051.428054000004</c:v>
                </c:pt>
                <c:pt idx="17767">
                  <c:v>42051.429443000001</c:v>
                </c:pt>
                <c:pt idx="17768">
                  <c:v>42051.430831999998</c:v>
                </c:pt>
                <c:pt idx="17769">
                  <c:v>42051.432221000003</c:v>
                </c:pt>
                <c:pt idx="17770">
                  <c:v>42051.43361</c:v>
                </c:pt>
                <c:pt idx="17771">
                  <c:v>42051.434997999997</c:v>
                </c:pt>
                <c:pt idx="17772">
                  <c:v>42051.436387000002</c:v>
                </c:pt>
                <c:pt idx="17773">
                  <c:v>42051.437775999999</c:v>
                </c:pt>
                <c:pt idx="17774">
                  <c:v>42051.439165000003</c:v>
                </c:pt>
                <c:pt idx="17775">
                  <c:v>42051.440554000001</c:v>
                </c:pt>
                <c:pt idx="17776">
                  <c:v>42051.441942999998</c:v>
                </c:pt>
                <c:pt idx="17777">
                  <c:v>42051.443332000003</c:v>
                </c:pt>
                <c:pt idx="17778">
                  <c:v>42051.444721</c:v>
                </c:pt>
                <c:pt idx="17779">
                  <c:v>42051.446109999997</c:v>
                </c:pt>
                <c:pt idx="17780">
                  <c:v>42051.447499000002</c:v>
                </c:pt>
                <c:pt idx="17781">
                  <c:v>42051.448887999999</c:v>
                </c:pt>
                <c:pt idx="17782">
                  <c:v>42051.450277000004</c:v>
                </c:pt>
                <c:pt idx="17783">
                  <c:v>42051.451666000001</c:v>
                </c:pt>
                <c:pt idx="17784">
                  <c:v>42051.453054999998</c:v>
                </c:pt>
                <c:pt idx="17785">
                  <c:v>42051.454444000003</c:v>
                </c:pt>
                <c:pt idx="17786">
                  <c:v>42051.455833</c:v>
                </c:pt>
                <c:pt idx="17787">
                  <c:v>42051.457221999997</c:v>
                </c:pt>
                <c:pt idx="17788">
                  <c:v>42051.458611000002</c:v>
                </c:pt>
                <c:pt idx="17789">
                  <c:v>42051.46</c:v>
                </c:pt>
                <c:pt idx="17790">
                  <c:v>42051.461388999996</c:v>
                </c:pt>
                <c:pt idx="17791">
                  <c:v>42051.462777000001</c:v>
                </c:pt>
                <c:pt idx="17792">
                  <c:v>42051.464165999998</c:v>
                </c:pt>
                <c:pt idx="17793">
                  <c:v>42051.465555000002</c:v>
                </c:pt>
                <c:pt idx="17794">
                  <c:v>42051.466944</c:v>
                </c:pt>
                <c:pt idx="17795">
                  <c:v>42051.468332999997</c:v>
                </c:pt>
                <c:pt idx="17796">
                  <c:v>42051.469722000002</c:v>
                </c:pt>
                <c:pt idx="17797">
                  <c:v>42051.471110999999</c:v>
                </c:pt>
                <c:pt idx="17798">
                  <c:v>42051.472500000003</c:v>
                </c:pt>
                <c:pt idx="17799">
                  <c:v>42051.473889000001</c:v>
                </c:pt>
                <c:pt idx="17800">
                  <c:v>42051.475277999998</c:v>
                </c:pt>
                <c:pt idx="17801">
                  <c:v>42051.476667000003</c:v>
                </c:pt>
                <c:pt idx="17802">
                  <c:v>42051.478056</c:v>
                </c:pt>
                <c:pt idx="17803">
                  <c:v>42051.479444999997</c:v>
                </c:pt>
                <c:pt idx="17804">
                  <c:v>42051.480834000002</c:v>
                </c:pt>
                <c:pt idx="17805">
                  <c:v>42051.482222999999</c:v>
                </c:pt>
                <c:pt idx="17806">
                  <c:v>42051.483612000004</c:v>
                </c:pt>
                <c:pt idx="17807">
                  <c:v>42051.485001000001</c:v>
                </c:pt>
                <c:pt idx="17808">
                  <c:v>42051.486389999998</c:v>
                </c:pt>
                <c:pt idx="17809">
                  <c:v>42051.487779000003</c:v>
                </c:pt>
                <c:pt idx="17810">
                  <c:v>42051.489167</c:v>
                </c:pt>
                <c:pt idx="17811">
                  <c:v>42051.490555999997</c:v>
                </c:pt>
                <c:pt idx="17812">
                  <c:v>42051.491945000002</c:v>
                </c:pt>
                <c:pt idx="17813">
                  <c:v>42051.493333999999</c:v>
                </c:pt>
                <c:pt idx="17814">
                  <c:v>42051.494723000003</c:v>
                </c:pt>
                <c:pt idx="17815">
                  <c:v>42051.496112000001</c:v>
                </c:pt>
                <c:pt idx="17816">
                  <c:v>42051.497500999998</c:v>
                </c:pt>
                <c:pt idx="17817">
                  <c:v>42051.498890000003</c:v>
                </c:pt>
                <c:pt idx="17818">
                  <c:v>42051.500279</c:v>
                </c:pt>
                <c:pt idx="17819">
                  <c:v>42051.501667999997</c:v>
                </c:pt>
                <c:pt idx="17820">
                  <c:v>42051.503057000002</c:v>
                </c:pt>
                <c:pt idx="17821">
                  <c:v>42051.504445999999</c:v>
                </c:pt>
                <c:pt idx="17822">
                  <c:v>42051.505835000004</c:v>
                </c:pt>
                <c:pt idx="17823">
                  <c:v>42051.507224000001</c:v>
                </c:pt>
                <c:pt idx="17824">
                  <c:v>42051.508612999998</c:v>
                </c:pt>
                <c:pt idx="17825">
                  <c:v>42051.510002000003</c:v>
                </c:pt>
                <c:pt idx="17826">
                  <c:v>42051.511391</c:v>
                </c:pt>
                <c:pt idx="17827">
                  <c:v>42051.512779999997</c:v>
                </c:pt>
                <c:pt idx="17828">
                  <c:v>42051.514169000002</c:v>
                </c:pt>
                <c:pt idx="17829">
                  <c:v>42051.515556999999</c:v>
                </c:pt>
                <c:pt idx="17830">
                  <c:v>42051.516946000003</c:v>
                </c:pt>
                <c:pt idx="17831">
                  <c:v>42051.518335000001</c:v>
                </c:pt>
                <c:pt idx="17832">
                  <c:v>42051.519723999998</c:v>
                </c:pt>
                <c:pt idx="17833">
                  <c:v>42051.521113000003</c:v>
                </c:pt>
                <c:pt idx="17834">
                  <c:v>42051.522502</c:v>
                </c:pt>
                <c:pt idx="17835">
                  <c:v>42051.523890999997</c:v>
                </c:pt>
                <c:pt idx="17836">
                  <c:v>42051.525280000002</c:v>
                </c:pt>
                <c:pt idx="17837">
                  <c:v>42051.526668999999</c:v>
                </c:pt>
                <c:pt idx="17838">
                  <c:v>42051.528058000004</c:v>
                </c:pt>
                <c:pt idx="17839">
                  <c:v>42051.529447000001</c:v>
                </c:pt>
                <c:pt idx="17840">
                  <c:v>42051.530835999998</c:v>
                </c:pt>
                <c:pt idx="17841">
                  <c:v>42051.532225000003</c:v>
                </c:pt>
                <c:pt idx="17842">
                  <c:v>42051.533614</c:v>
                </c:pt>
                <c:pt idx="17843">
                  <c:v>42051.535002999997</c:v>
                </c:pt>
                <c:pt idx="17844">
                  <c:v>42051.536392000002</c:v>
                </c:pt>
                <c:pt idx="17845">
                  <c:v>42051.537780999999</c:v>
                </c:pt>
                <c:pt idx="17846">
                  <c:v>42051.539169999996</c:v>
                </c:pt>
                <c:pt idx="17847">
                  <c:v>42051.540559000001</c:v>
                </c:pt>
                <c:pt idx="17848">
                  <c:v>42051.541947999998</c:v>
                </c:pt>
                <c:pt idx="17849">
                  <c:v>42051.543336000002</c:v>
                </c:pt>
                <c:pt idx="17850">
                  <c:v>42051.544725</c:v>
                </c:pt>
                <c:pt idx="17851">
                  <c:v>42051.546113999997</c:v>
                </c:pt>
                <c:pt idx="17852">
                  <c:v>42051.547503000002</c:v>
                </c:pt>
                <c:pt idx="17853">
                  <c:v>42051.548891999999</c:v>
                </c:pt>
                <c:pt idx="17854">
                  <c:v>42051.550281000003</c:v>
                </c:pt>
                <c:pt idx="17855">
                  <c:v>42051.551670000001</c:v>
                </c:pt>
                <c:pt idx="17856">
                  <c:v>42051.553058999998</c:v>
                </c:pt>
                <c:pt idx="17857">
                  <c:v>42051.554448000003</c:v>
                </c:pt>
                <c:pt idx="17858">
                  <c:v>42051.555837</c:v>
                </c:pt>
                <c:pt idx="17859">
                  <c:v>42051.557225999997</c:v>
                </c:pt>
                <c:pt idx="17860">
                  <c:v>42051.558615000002</c:v>
                </c:pt>
                <c:pt idx="17861">
                  <c:v>42051.560003999999</c:v>
                </c:pt>
                <c:pt idx="17862">
                  <c:v>42051.561393000004</c:v>
                </c:pt>
                <c:pt idx="17863">
                  <c:v>42051.562782000001</c:v>
                </c:pt>
                <c:pt idx="17864">
                  <c:v>42051.564170999998</c:v>
                </c:pt>
                <c:pt idx="17865">
                  <c:v>42051.565560000003</c:v>
                </c:pt>
                <c:pt idx="17866">
                  <c:v>42051.566949</c:v>
                </c:pt>
                <c:pt idx="17867">
                  <c:v>42051.568337999997</c:v>
                </c:pt>
                <c:pt idx="17868">
                  <c:v>42051.569726000002</c:v>
                </c:pt>
                <c:pt idx="17869">
                  <c:v>42051.571114999999</c:v>
                </c:pt>
                <c:pt idx="17870">
                  <c:v>42051.572504000003</c:v>
                </c:pt>
                <c:pt idx="17871">
                  <c:v>42051.573893000001</c:v>
                </c:pt>
                <c:pt idx="17872">
                  <c:v>42051.575281999998</c:v>
                </c:pt>
                <c:pt idx="17873">
                  <c:v>42051.576671000003</c:v>
                </c:pt>
                <c:pt idx="17874">
                  <c:v>42051.57806</c:v>
                </c:pt>
                <c:pt idx="17875">
                  <c:v>42051.579448999997</c:v>
                </c:pt>
                <c:pt idx="17876">
                  <c:v>42051.580836000001</c:v>
                </c:pt>
                <c:pt idx="17877">
                  <c:v>42051.582223999998</c:v>
                </c:pt>
                <c:pt idx="17878">
                  <c:v>42051.583612000002</c:v>
                </c:pt>
                <c:pt idx="17879">
                  <c:v>42051.585000999999</c:v>
                </c:pt>
                <c:pt idx="17880">
                  <c:v>42051.586389999997</c:v>
                </c:pt>
                <c:pt idx="17881">
                  <c:v>42051.587778000001</c:v>
                </c:pt>
                <c:pt idx="17882">
                  <c:v>42051.589166999998</c:v>
                </c:pt>
                <c:pt idx="17883">
                  <c:v>42051.590556000003</c:v>
                </c:pt>
                <c:pt idx="17884">
                  <c:v>42051.591945</c:v>
                </c:pt>
                <c:pt idx="17885">
                  <c:v>42051.593333999997</c:v>
                </c:pt>
                <c:pt idx="17886">
                  <c:v>42051.594723000002</c:v>
                </c:pt>
                <c:pt idx="17887">
                  <c:v>42051.596111999999</c:v>
                </c:pt>
                <c:pt idx="17888">
                  <c:v>42051.597500999997</c:v>
                </c:pt>
                <c:pt idx="17889">
                  <c:v>42051.598890000001</c:v>
                </c:pt>
                <c:pt idx="17890">
                  <c:v>42051.600277999998</c:v>
                </c:pt>
                <c:pt idx="17891">
                  <c:v>42051.601667000003</c:v>
                </c:pt>
                <c:pt idx="17892">
                  <c:v>42051.603056</c:v>
                </c:pt>
                <c:pt idx="17893">
                  <c:v>42051.604444999997</c:v>
                </c:pt>
                <c:pt idx="17894">
                  <c:v>42051.605834000002</c:v>
                </c:pt>
                <c:pt idx="17895">
                  <c:v>42051.607222999999</c:v>
                </c:pt>
                <c:pt idx="17896">
                  <c:v>42051.608612000004</c:v>
                </c:pt>
                <c:pt idx="17897">
                  <c:v>42051.610001000001</c:v>
                </c:pt>
                <c:pt idx="17898">
                  <c:v>42051.611389999998</c:v>
                </c:pt>
                <c:pt idx="17899">
                  <c:v>42051.612779000003</c:v>
                </c:pt>
                <c:pt idx="17900">
                  <c:v>42051.614168</c:v>
                </c:pt>
                <c:pt idx="17901">
                  <c:v>42051.615556999997</c:v>
                </c:pt>
                <c:pt idx="17902">
                  <c:v>42051.616946000002</c:v>
                </c:pt>
                <c:pt idx="17903">
                  <c:v>42051.618334999999</c:v>
                </c:pt>
                <c:pt idx="17904">
                  <c:v>42051.619723999996</c:v>
                </c:pt>
                <c:pt idx="17905">
                  <c:v>42051.621113000001</c:v>
                </c:pt>
                <c:pt idx="17906">
                  <c:v>42051.622501999998</c:v>
                </c:pt>
                <c:pt idx="17907">
                  <c:v>42051.623891000003</c:v>
                </c:pt>
                <c:pt idx="17908">
                  <c:v>42051.62528</c:v>
                </c:pt>
                <c:pt idx="17909">
                  <c:v>42051.626667999997</c:v>
                </c:pt>
                <c:pt idx="17910">
                  <c:v>42051.628057000002</c:v>
                </c:pt>
                <c:pt idx="17911">
                  <c:v>42051.629445999999</c:v>
                </c:pt>
                <c:pt idx="17912">
                  <c:v>42051.630835000004</c:v>
                </c:pt>
                <c:pt idx="17913">
                  <c:v>42051.632224000001</c:v>
                </c:pt>
                <c:pt idx="17914">
                  <c:v>42051.633612999998</c:v>
                </c:pt>
                <c:pt idx="17915">
                  <c:v>42051.635002000003</c:v>
                </c:pt>
                <c:pt idx="17916">
                  <c:v>42051.636391</c:v>
                </c:pt>
                <c:pt idx="17917">
                  <c:v>42051.637779999997</c:v>
                </c:pt>
                <c:pt idx="17918">
                  <c:v>42051.639169000002</c:v>
                </c:pt>
                <c:pt idx="17919">
                  <c:v>42051.640557999999</c:v>
                </c:pt>
                <c:pt idx="17920">
                  <c:v>42051.641946999996</c:v>
                </c:pt>
                <c:pt idx="17921">
                  <c:v>42051.643336000001</c:v>
                </c:pt>
                <c:pt idx="17922">
                  <c:v>42051.644724999998</c:v>
                </c:pt>
                <c:pt idx="17923">
                  <c:v>42051.646114000003</c:v>
                </c:pt>
                <c:pt idx="17924">
                  <c:v>42051.647503</c:v>
                </c:pt>
                <c:pt idx="17925">
                  <c:v>42051.648891999997</c:v>
                </c:pt>
                <c:pt idx="17926">
                  <c:v>42051.650281000002</c:v>
                </c:pt>
                <c:pt idx="17927">
                  <c:v>42051.651669999999</c:v>
                </c:pt>
                <c:pt idx="17928">
                  <c:v>42051.653058999997</c:v>
                </c:pt>
                <c:pt idx="17929">
                  <c:v>42051.654447000001</c:v>
                </c:pt>
                <c:pt idx="17930">
                  <c:v>42051.655835999998</c:v>
                </c:pt>
                <c:pt idx="17931">
                  <c:v>42051.657225000003</c:v>
                </c:pt>
                <c:pt idx="17932">
                  <c:v>42051.658614</c:v>
                </c:pt>
                <c:pt idx="17933">
                  <c:v>42051.660002999997</c:v>
                </c:pt>
                <c:pt idx="17934">
                  <c:v>42051.661392000002</c:v>
                </c:pt>
                <c:pt idx="17935">
                  <c:v>42051.662780999999</c:v>
                </c:pt>
                <c:pt idx="17936">
                  <c:v>42051.664169999996</c:v>
                </c:pt>
                <c:pt idx="17937">
                  <c:v>42051.665559000001</c:v>
                </c:pt>
                <c:pt idx="17938">
                  <c:v>42051.666947999998</c:v>
                </c:pt>
                <c:pt idx="17939">
                  <c:v>42051.668337000003</c:v>
                </c:pt>
                <c:pt idx="17940">
                  <c:v>42051.669726</c:v>
                </c:pt>
                <c:pt idx="17941">
                  <c:v>42051.671114999997</c:v>
                </c:pt>
                <c:pt idx="17942">
                  <c:v>42051.672504000002</c:v>
                </c:pt>
                <c:pt idx="17943">
                  <c:v>42051.673892999999</c:v>
                </c:pt>
                <c:pt idx="17944">
                  <c:v>42051.675281999997</c:v>
                </c:pt>
                <c:pt idx="17945">
                  <c:v>42051.676671000001</c:v>
                </c:pt>
                <c:pt idx="17946">
                  <c:v>42051.678059999998</c:v>
                </c:pt>
                <c:pt idx="17947">
                  <c:v>42051.679449000003</c:v>
                </c:pt>
                <c:pt idx="17948">
                  <c:v>42051.680837</c:v>
                </c:pt>
                <c:pt idx="17949">
                  <c:v>42051.682225999997</c:v>
                </c:pt>
                <c:pt idx="17950">
                  <c:v>42051.683615000002</c:v>
                </c:pt>
                <c:pt idx="17951">
                  <c:v>42051.685003999999</c:v>
                </c:pt>
                <c:pt idx="17952">
                  <c:v>42051.686393000004</c:v>
                </c:pt>
                <c:pt idx="17953">
                  <c:v>42051.687782000001</c:v>
                </c:pt>
                <c:pt idx="17954">
                  <c:v>42051.689170999998</c:v>
                </c:pt>
                <c:pt idx="17955">
                  <c:v>42051.690560000003</c:v>
                </c:pt>
                <c:pt idx="17956">
                  <c:v>42051.691949</c:v>
                </c:pt>
                <c:pt idx="17957">
                  <c:v>42051.693337999997</c:v>
                </c:pt>
                <c:pt idx="17958">
                  <c:v>42051.694727000002</c:v>
                </c:pt>
                <c:pt idx="17959">
                  <c:v>42051.696115999999</c:v>
                </c:pt>
                <c:pt idx="17960">
                  <c:v>42051.697504999996</c:v>
                </c:pt>
                <c:pt idx="17961">
                  <c:v>42051.698894000001</c:v>
                </c:pt>
                <c:pt idx="17962">
                  <c:v>42051.700282999998</c:v>
                </c:pt>
                <c:pt idx="17963">
                  <c:v>42051.701672000003</c:v>
                </c:pt>
                <c:pt idx="17964">
                  <c:v>42051.703061</c:v>
                </c:pt>
                <c:pt idx="17965">
                  <c:v>42051.704449999997</c:v>
                </c:pt>
                <c:pt idx="17966">
                  <c:v>42051.705839000002</c:v>
                </c:pt>
                <c:pt idx="17967">
                  <c:v>42051.707226999999</c:v>
                </c:pt>
                <c:pt idx="17968">
                  <c:v>42051.708616000004</c:v>
                </c:pt>
                <c:pt idx="17969">
                  <c:v>42051.710005000001</c:v>
                </c:pt>
                <c:pt idx="17970">
                  <c:v>42051.711393999998</c:v>
                </c:pt>
                <c:pt idx="17971">
                  <c:v>42051.712783000003</c:v>
                </c:pt>
                <c:pt idx="17972">
                  <c:v>42051.714172</c:v>
                </c:pt>
                <c:pt idx="17973">
                  <c:v>42051.715560999997</c:v>
                </c:pt>
                <c:pt idx="17974">
                  <c:v>42051.716950000002</c:v>
                </c:pt>
                <c:pt idx="17975">
                  <c:v>42051.718338999999</c:v>
                </c:pt>
                <c:pt idx="17976">
                  <c:v>42051.719727999996</c:v>
                </c:pt>
                <c:pt idx="17977">
                  <c:v>42051.721117000001</c:v>
                </c:pt>
                <c:pt idx="17978">
                  <c:v>42051.722505999998</c:v>
                </c:pt>
                <c:pt idx="17979">
                  <c:v>42051.723895000003</c:v>
                </c:pt>
                <c:pt idx="17980">
                  <c:v>42051.725284</c:v>
                </c:pt>
                <c:pt idx="17981">
                  <c:v>42051.726672999997</c:v>
                </c:pt>
                <c:pt idx="17982">
                  <c:v>42051.728062000002</c:v>
                </c:pt>
                <c:pt idx="17983">
                  <c:v>42051.729450999999</c:v>
                </c:pt>
                <c:pt idx="17984">
                  <c:v>42051.730839999997</c:v>
                </c:pt>
                <c:pt idx="17985">
                  <c:v>42051.732229000001</c:v>
                </c:pt>
                <c:pt idx="17986">
                  <c:v>42051.733617999998</c:v>
                </c:pt>
                <c:pt idx="17987">
                  <c:v>42051.735006000003</c:v>
                </c:pt>
                <c:pt idx="17988">
                  <c:v>42051.736395</c:v>
                </c:pt>
                <c:pt idx="17989">
                  <c:v>42051.737783999997</c:v>
                </c:pt>
                <c:pt idx="17990">
                  <c:v>42051.739173000002</c:v>
                </c:pt>
                <c:pt idx="17991">
                  <c:v>42051.740561999999</c:v>
                </c:pt>
                <c:pt idx="17992">
                  <c:v>42051.741951000004</c:v>
                </c:pt>
                <c:pt idx="17993">
                  <c:v>42051.743340000001</c:v>
                </c:pt>
                <c:pt idx="17994">
                  <c:v>42051.744728999998</c:v>
                </c:pt>
                <c:pt idx="17995">
                  <c:v>42051.746118000003</c:v>
                </c:pt>
                <c:pt idx="17996">
                  <c:v>42051.747507</c:v>
                </c:pt>
                <c:pt idx="17997">
                  <c:v>42051.748895999997</c:v>
                </c:pt>
                <c:pt idx="17998">
                  <c:v>42051.750285000002</c:v>
                </c:pt>
                <c:pt idx="17999">
                  <c:v>42051.751673999999</c:v>
                </c:pt>
                <c:pt idx="18000">
                  <c:v>42051.753062999996</c:v>
                </c:pt>
                <c:pt idx="18001">
                  <c:v>42051.754452000001</c:v>
                </c:pt>
                <c:pt idx="18002">
                  <c:v>42051.755840999998</c:v>
                </c:pt>
                <c:pt idx="18003">
                  <c:v>42051.757230000003</c:v>
                </c:pt>
                <c:pt idx="18004">
                  <c:v>42051.758619</c:v>
                </c:pt>
                <c:pt idx="18005">
                  <c:v>42051.760007999997</c:v>
                </c:pt>
                <c:pt idx="18006">
                  <c:v>42051.761396000002</c:v>
                </c:pt>
                <c:pt idx="18007">
                  <c:v>42051.762784999999</c:v>
                </c:pt>
                <c:pt idx="18008">
                  <c:v>42051.764174000004</c:v>
                </c:pt>
                <c:pt idx="18009">
                  <c:v>42051.765563000001</c:v>
                </c:pt>
                <c:pt idx="18010">
                  <c:v>42051.766951999998</c:v>
                </c:pt>
                <c:pt idx="18011">
                  <c:v>42051.768341000003</c:v>
                </c:pt>
                <c:pt idx="18012">
                  <c:v>42051.76973</c:v>
                </c:pt>
                <c:pt idx="18013">
                  <c:v>42051.771118999997</c:v>
                </c:pt>
                <c:pt idx="18014">
                  <c:v>42051.772508000002</c:v>
                </c:pt>
                <c:pt idx="18015">
                  <c:v>42051.773896999999</c:v>
                </c:pt>
                <c:pt idx="18016">
                  <c:v>42051.775285999996</c:v>
                </c:pt>
                <c:pt idx="18017">
                  <c:v>42051.776675000001</c:v>
                </c:pt>
                <c:pt idx="18018">
                  <c:v>42051.778063999998</c:v>
                </c:pt>
                <c:pt idx="18019">
                  <c:v>42051.779453000003</c:v>
                </c:pt>
                <c:pt idx="18020">
                  <c:v>42051.780842</c:v>
                </c:pt>
                <c:pt idx="18021">
                  <c:v>42051.782230999997</c:v>
                </c:pt>
                <c:pt idx="18022">
                  <c:v>42051.783620000002</c:v>
                </c:pt>
                <c:pt idx="18023">
                  <c:v>42051.785008999999</c:v>
                </c:pt>
                <c:pt idx="18024">
                  <c:v>42051.786397999997</c:v>
                </c:pt>
                <c:pt idx="18025">
                  <c:v>42051.787786000001</c:v>
                </c:pt>
                <c:pt idx="18026">
                  <c:v>42051.789174999998</c:v>
                </c:pt>
                <c:pt idx="18027">
                  <c:v>42051.790564000003</c:v>
                </c:pt>
                <c:pt idx="18028">
                  <c:v>42051.791953</c:v>
                </c:pt>
                <c:pt idx="18029">
                  <c:v>42051.793341999997</c:v>
                </c:pt>
                <c:pt idx="18030">
                  <c:v>42051.794731000002</c:v>
                </c:pt>
                <c:pt idx="18031">
                  <c:v>42051.796119999999</c:v>
                </c:pt>
                <c:pt idx="18032">
                  <c:v>42051.797509000004</c:v>
                </c:pt>
                <c:pt idx="18033">
                  <c:v>42051.798898000001</c:v>
                </c:pt>
                <c:pt idx="18034">
                  <c:v>42051.800286999998</c:v>
                </c:pt>
                <c:pt idx="18035">
                  <c:v>42051.801676000003</c:v>
                </c:pt>
                <c:pt idx="18036">
                  <c:v>42051.803065</c:v>
                </c:pt>
                <c:pt idx="18037">
                  <c:v>42051.804453999997</c:v>
                </c:pt>
                <c:pt idx="18038">
                  <c:v>42051.805843000002</c:v>
                </c:pt>
                <c:pt idx="18039">
                  <c:v>42051.807231999999</c:v>
                </c:pt>
                <c:pt idx="18040">
                  <c:v>42051.808620999996</c:v>
                </c:pt>
                <c:pt idx="18041">
                  <c:v>42051.810010000001</c:v>
                </c:pt>
                <c:pt idx="18042">
                  <c:v>42051.811398999998</c:v>
                </c:pt>
                <c:pt idx="18043">
                  <c:v>42051.812788000003</c:v>
                </c:pt>
                <c:pt idx="18044">
                  <c:v>42051.814177</c:v>
                </c:pt>
                <c:pt idx="18045">
                  <c:v>42051.815564999997</c:v>
                </c:pt>
                <c:pt idx="18046">
                  <c:v>42051.816954000002</c:v>
                </c:pt>
                <c:pt idx="18047">
                  <c:v>42051.818342999999</c:v>
                </c:pt>
                <c:pt idx="18048">
                  <c:v>42051.819732000004</c:v>
                </c:pt>
                <c:pt idx="18049">
                  <c:v>42051.821121000001</c:v>
                </c:pt>
                <c:pt idx="18050">
                  <c:v>42051.822509999998</c:v>
                </c:pt>
                <c:pt idx="18051">
                  <c:v>42051.823899000003</c:v>
                </c:pt>
                <c:pt idx="18052">
                  <c:v>42051.825288</c:v>
                </c:pt>
                <c:pt idx="18053">
                  <c:v>42051.826676999997</c:v>
                </c:pt>
                <c:pt idx="18054">
                  <c:v>42051.828066000002</c:v>
                </c:pt>
                <c:pt idx="18055">
                  <c:v>42051.829454999999</c:v>
                </c:pt>
                <c:pt idx="18056">
                  <c:v>42051.830843999996</c:v>
                </c:pt>
                <c:pt idx="18057">
                  <c:v>42051.832233000001</c:v>
                </c:pt>
                <c:pt idx="18058">
                  <c:v>42051.833621999998</c:v>
                </c:pt>
                <c:pt idx="18059">
                  <c:v>42051.835011000003</c:v>
                </c:pt>
                <c:pt idx="18060">
                  <c:v>42051.8364</c:v>
                </c:pt>
                <c:pt idx="18061">
                  <c:v>42051.837788999997</c:v>
                </c:pt>
                <c:pt idx="18062">
                  <c:v>42051.839178000002</c:v>
                </c:pt>
                <c:pt idx="18063">
                  <c:v>42051.840566999999</c:v>
                </c:pt>
                <c:pt idx="18064">
                  <c:v>42051.841955000004</c:v>
                </c:pt>
                <c:pt idx="18065">
                  <c:v>42051.843344000001</c:v>
                </c:pt>
                <c:pt idx="18066">
                  <c:v>42051.844732999998</c:v>
                </c:pt>
                <c:pt idx="18067">
                  <c:v>42051.846122000003</c:v>
                </c:pt>
                <c:pt idx="18068">
                  <c:v>42051.847511</c:v>
                </c:pt>
                <c:pt idx="18069">
                  <c:v>42051.848899999997</c:v>
                </c:pt>
                <c:pt idx="18070">
                  <c:v>42051.850289000002</c:v>
                </c:pt>
                <c:pt idx="18071">
                  <c:v>42051.851677999999</c:v>
                </c:pt>
                <c:pt idx="18072">
                  <c:v>42051.853066999996</c:v>
                </c:pt>
                <c:pt idx="18073">
                  <c:v>42051.854456000001</c:v>
                </c:pt>
                <c:pt idx="18074">
                  <c:v>42051.855844999998</c:v>
                </c:pt>
                <c:pt idx="18075">
                  <c:v>42051.857234000003</c:v>
                </c:pt>
                <c:pt idx="18076">
                  <c:v>42051.858623</c:v>
                </c:pt>
                <c:pt idx="18077">
                  <c:v>42051.860011999997</c:v>
                </c:pt>
                <c:pt idx="18078">
                  <c:v>42051.861401000002</c:v>
                </c:pt>
                <c:pt idx="18079">
                  <c:v>42051.862789999999</c:v>
                </c:pt>
                <c:pt idx="18080">
                  <c:v>42051.864178999997</c:v>
                </c:pt>
                <c:pt idx="18081">
                  <c:v>42051.865568000001</c:v>
                </c:pt>
                <c:pt idx="18082">
                  <c:v>42051.866956999998</c:v>
                </c:pt>
                <c:pt idx="18083">
                  <c:v>42051.868346000003</c:v>
                </c:pt>
                <c:pt idx="18084">
                  <c:v>42051.869734</c:v>
                </c:pt>
                <c:pt idx="18085">
                  <c:v>42051.871122999997</c:v>
                </c:pt>
                <c:pt idx="18086">
                  <c:v>42051.872512000002</c:v>
                </c:pt>
                <c:pt idx="18087">
                  <c:v>42051.873900999999</c:v>
                </c:pt>
                <c:pt idx="18088">
                  <c:v>42051.875290000004</c:v>
                </c:pt>
                <c:pt idx="18089">
                  <c:v>42051.876679000001</c:v>
                </c:pt>
                <c:pt idx="18090">
                  <c:v>42051.878067999998</c:v>
                </c:pt>
                <c:pt idx="18091">
                  <c:v>42051.879457000003</c:v>
                </c:pt>
                <c:pt idx="18092">
                  <c:v>42051.880846</c:v>
                </c:pt>
                <c:pt idx="18093">
                  <c:v>42051.882234999997</c:v>
                </c:pt>
                <c:pt idx="18094">
                  <c:v>42051.883624000002</c:v>
                </c:pt>
                <c:pt idx="18095">
                  <c:v>42051.885012999999</c:v>
                </c:pt>
                <c:pt idx="18096">
                  <c:v>42051.886401999996</c:v>
                </c:pt>
                <c:pt idx="18097">
                  <c:v>42051.887791000001</c:v>
                </c:pt>
                <c:pt idx="18098">
                  <c:v>42051.889179999998</c:v>
                </c:pt>
                <c:pt idx="18099">
                  <c:v>42051.890569000003</c:v>
                </c:pt>
                <c:pt idx="18100">
                  <c:v>42051.891958</c:v>
                </c:pt>
                <c:pt idx="18101">
                  <c:v>42051.893346999997</c:v>
                </c:pt>
                <c:pt idx="18102">
                  <c:v>42051.894736000002</c:v>
                </c:pt>
                <c:pt idx="18103">
                  <c:v>42051.896123999999</c:v>
                </c:pt>
                <c:pt idx="18104">
                  <c:v>42051.897513000004</c:v>
                </c:pt>
                <c:pt idx="18105">
                  <c:v>42051.898902000001</c:v>
                </c:pt>
                <c:pt idx="18106">
                  <c:v>42051.900290999998</c:v>
                </c:pt>
                <c:pt idx="18107">
                  <c:v>42051.901680000003</c:v>
                </c:pt>
                <c:pt idx="18108">
                  <c:v>42051.903069</c:v>
                </c:pt>
                <c:pt idx="18109">
                  <c:v>42051.904457999997</c:v>
                </c:pt>
                <c:pt idx="18110">
                  <c:v>42051.905847000002</c:v>
                </c:pt>
                <c:pt idx="18111">
                  <c:v>42051.907235999999</c:v>
                </c:pt>
                <c:pt idx="18112">
                  <c:v>42051.908624999996</c:v>
                </c:pt>
                <c:pt idx="18113">
                  <c:v>42051.910014000001</c:v>
                </c:pt>
                <c:pt idx="18114">
                  <c:v>42051.911402999998</c:v>
                </c:pt>
                <c:pt idx="18115">
                  <c:v>42051.912792000003</c:v>
                </c:pt>
                <c:pt idx="18116">
                  <c:v>42051.914181</c:v>
                </c:pt>
                <c:pt idx="18117">
                  <c:v>42051.915569999997</c:v>
                </c:pt>
                <c:pt idx="18118">
                  <c:v>42051.916959000002</c:v>
                </c:pt>
                <c:pt idx="18119">
                  <c:v>42051.918347999999</c:v>
                </c:pt>
                <c:pt idx="18120">
                  <c:v>42051.919736999997</c:v>
                </c:pt>
                <c:pt idx="18121">
                  <c:v>42051.921126000001</c:v>
                </c:pt>
                <c:pt idx="18122">
                  <c:v>42051.922513999998</c:v>
                </c:pt>
                <c:pt idx="18123">
                  <c:v>42051.923903000003</c:v>
                </c:pt>
                <c:pt idx="18124">
                  <c:v>42051.925292</c:v>
                </c:pt>
                <c:pt idx="18125">
                  <c:v>42051.926680999997</c:v>
                </c:pt>
                <c:pt idx="18126">
                  <c:v>42051.928070000002</c:v>
                </c:pt>
                <c:pt idx="18127">
                  <c:v>42051.929458999999</c:v>
                </c:pt>
                <c:pt idx="18128">
                  <c:v>42051.930848000004</c:v>
                </c:pt>
                <c:pt idx="18129">
                  <c:v>42051.932237000001</c:v>
                </c:pt>
                <c:pt idx="18130">
                  <c:v>42051.933625999998</c:v>
                </c:pt>
                <c:pt idx="18131">
                  <c:v>42051.935015000003</c:v>
                </c:pt>
                <c:pt idx="18132">
                  <c:v>42051.936404</c:v>
                </c:pt>
                <c:pt idx="18133">
                  <c:v>42051.937792999997</c:v>
                </c:pt>
                <c:pt idx="18134">
                  <c:v>42051.939182000002</c:v>
                </c:pt>
                <c:pt idx="18135">
                  <c:v>42051.940570999999</c:v>
                </c:pt>
                <c:pt idx="18136">
                  <c:v>42051.941959999996</c:v>
                </c:pt>
                <c:pt idx="18137">
                  <c:v>42051.943349000001</c:v>
                </c:pt>
                <c:pt idx="18138">
                  <c:v>42051.944737999998</c:v>
                </c:pt>
                <c:pt idx="18139">
                  <c:v>42051.946127000003</c:v>
                </c:pt>
                <c:pt idx="18140">
                  <c:v>42051.947516</c:v>
                </c:pt>
                <c:pt idx="18141">
                  <c:v>42051.948904999997</c:v>
                </c:pt>
                <c:pt idx="18142">
                  <c:v>42051.950293000002</c:v>
                </c:pt>
                <c:pt idx="18143">
                  <c:v>42051.951681999999</c:v>
                </c:pt>
                <c:pt idx="18144">
                  <c:v>42051.953071000004</c:v>
                </c:pt>
                <c:pt idx="18145">
                  <c:v>42051.954460000001</c:v>
                </c:pt>
                <c:pt idx="18146">
                  <c:v>42051.955848999998</c:v>
                </c:pt>
                <c:pt idx="18147">
                  <c:v>42051.957238000003</c:v>
                </c:pt>
                <c:pt idx="18148">
                  <c:v>42051.958627</c:v>
                </c:pt>
                <c:pt idx="18149">
                  <c:v>42051.960013999997</c:v>
                </c:pt>
                <c:pt idx="18150">
                  <c:v>42051.961402000001</c:v>
                </c:pt>
                <c:pt idx="18151">
                  <c:v>42051.962789999998</c:v>
                </c:pt>
                <c:pt idx="18152">
                  <c:v>42051.964179000002</c:v>
                </c:pt>
                <c:pt idx="18153">
                  <c:v>42051.965566999999</c:v>
                </c:pt>
                <c:pt idx="18154">
                  <c:v>42051.966955999997</c:v>
                </c:pt>
                <c:pt idx="18155">
                  <c:v>42051.968345000001</c:v>
                </c:pt>
                <c:pt idx="18156">
                  <c:v>42051.969733999998</c:v>
                </c:pt>
                <c:pt idx="18157">
                  <c:v>42051.971123000003</c:v>
                </c:pt>
                <c:pt idx="18158">
                  <c:v>42051.972511</c:v>
                </c:pt>
                <c:pt idx="18159">
                  <c:v>42051.973899999997</c:v>
                </c:pt>
                <c:pt idx="18160">
                  <c:v>42051.975289000002</c:v>
                </c:pt>
                <c:pt idx="18161">
                  <c:v>42051.976677999999</c:v>
                </c:pt>
                <c:pt idx="18162">
                  <c:v>42051.978066999996</c:v>
                </c:pt>
                <c:pt idx="18163">
                  <c:v>42051.979456000001</c:v>
                </c:pt>
                <c:pt idx="18164">
                  <c:v>42051.980844999998</c:v>
                </c:pt>
                <c:pt idx="18165">
                  <c:v>42051.982234000003</c:v>
                </c:pt>
                <c:pt idx="18166">
                  <c:v>42051.983623</c:v>
                </c:pt>
                <c:pt idx="18167">
                  <c:v>42051.985011999997</c:v>
                </c:pt>
                <c:pt idx="18168">
                  <c:v>42051.986401000002</c:v>
                </c:pt>
                <c:pt idx="18169">
                  <c:v>42051.987789999999</c:v>
                </c:pt>
                <c:pt idx="18170">
                  <c:v>42051.989178999997</c:v>
                </c:pt>
                <c:pt idx="18171">
                  <c:v>42051.990568000001</c:v>
                </c:pt>
                <c:pt idx="18172">
                  <c:v>42051.991956999998</c:v>
                </c:pt>
                <c:pt idx="18173">
                  <c:v>42051.993346000003</c:v>
                </c:pt>
                <c:pt idx="18174">
                  <c:v>42051.994735</c:v>
                </c:pt>
                <c:pt idx="18175">
                  <c:v>42051.996123999998</c:v>
                </c:pt>
                <c:pt idx="18176">
                  <c:v>42051.997512000002</c:v>
                </c:pt>
                <c:pt idx="18177">
                  <c:v>42051.998900999999</c:v>
                </c:pt>
                <c:pt idx="18178">
                  <c:v>42052.000290000004</c:v>
                </c:pt>
                <c:pt idx="18179">
                  <c:v>42052.001679000001</c:v>
                </c:pt>
                <c:pt idx="18180">
                  <c:v>42052.003067999998</c:v>
                </c:pt>
                <c:pt idx="18181">
                  <c:v>42052.004457000003</c:v>
                </c:pt>
                <c:pt idx="18182">
                  <c:v>42052.005846</c:v>
                </c:pt>
                <c:pt idx="18183">
                  <c:v>42052.007234999997</c:v>
                </c:pt>
                <c:pt idx="18184">
                  <c:v>42052.008624000002</c:v>
                </c:pt>
                <c:pt idx="18185">
                  <c:v>42052.010012999999</c:v>
                </c:pt>
                <c:pt idx="18186">
                  <c:v>42052.011401999996</c:v>
                </c:pt>
                <c:pt idx="18187">
                  <c:v>42052.012791000001</c:v>
                </c:pt>
                <c:pt idx="18188">
                  <c:v>42052.014179999998</c:v>
                </c:pt>
                <c:pt idx="18189">
                  <c:v>42052.015569000003</c:v>
                </c:pt>
                <c:pt idx="18190">
                  <c:v>42052.016958</c:v>
                </c:pt>
                <c:pt idx="18191">
                  <c:v>42052.018346999997</c:v>
                </c:pt>
                <c:pt idx="18192">
                  <c:v>42052.019736000002</c:v>
                </c:pt>
                <c:pt idx="18193">
                  <c:v>42052.021124999999</c:v>
                </c:pt>
                <c:pt idx="18194">
                  <c:v>42052.022513999997</c:v>
                </c:pt>
                <c:pt idx="18195">
                  <c:v>42052.023903000001</c:v>
                </c:pt>
                <c:pt idx="18196">
                  <c:v>42052.025290999998</c:v>
                </c:pt>
                <c:pt idx="18197">
                  <c:v>42052.026680000003</c:v>
                </c:pt>
                <c:pt idx="18198">
                  <c:v>42052.028069</c:v>
                </c:pt>
                <c:pt idx="18199">
                  <c:v>42052.029457999997</c:v>
                </c:pt>
                <c:pt idx="18200">
                  <c:v>42052.030847000002</c:v>
                </c:pt>
                <c:pt idx="18201">
                  <c:v>42052.032235999999</c:v>
                </c:pt>
                <c:pt idx="18202">
                  <c:v>42052.033624999996</c:v>
                </c:pt>
                <c:pt idx="18203">
                  <c:v>42052.035014000001</c:v>
                </c:pt>
                <c:pt idx="18204">
                  <c:v>42052.036402999998</c:v>
                </c:pt>
                <c:pt idx="18205">
                  <c:v>42052.037792000003</c:v>
                </c:pt>
                <c:pt idx="18206">
                  <c:v>42052.039181</c:v>
                </c:pt>
                <c:pt idx="18207">
                  <c:v>42052.040569999997</c:v>
                </c:pt>
                <c:pt idx="18208">
                  <c:v>42052.041959000002</c:v>
                </c:pt>
                <c:pt idx="18209">
                  <c:v>42052.043347999999</c:v>
                </c:pt>
                <c:pt idx="18210">
                  <c:v>42052.044736999997</c:v>
                </c:pt>
                <c:pt idx="18211">
                  <c:v>42052.046126000001</c:v>
                </c:pt>
                <c:pt idx="18212">
                  <c:v>42052.047514999998</c:v>
                </c:pt>
                <c:pt idx="18213">
                  <c:v>42052.048904000003</c:v>
                </c:pt>
                <c:pt idx="18214">
                  <c:v>42052.050293</c:v>
                </c:pt>
                <c:pt idx="18215">
                  <c:v>42052.051680999997</c:v>
                </c:pt>
                <c:pt idx="18216">
                  <c:v>42052.053070000002</c:v>
                </c:pt>
                <c:pt idx="18217">
                  <c:v>42052.054458999999</c:v>
                </c:pt>
                <c:pt idx="18218">
                  <c:v>42052.055848000004</c:v>
                </c:pt>
                <c:pt idx="18219">
                  <c:v>42052.057237000001</c:v>
                </c:pt>
                <c:pt idx="18220">
                  <c:v>42052.058625999998</c:v>
                </c:pt>
                <c:pt idx="18221">
                  <c:v>42052.060015000003</c:v>
                </c:pt>
                <c:pt idx="18222">
                  <c:v>42052.061404</c:v>
                </c:pt>
                <c:pt idx="18223">
                  <c:v>42052.062792999997</c:v>
                </c:pt>
                <c:pt idx="18224">
                  <c:v>42052.064182000002</c:v>
                </c:pt>
                <c:pt idx="18225">
                  <c:v>42052.065570999999</c:v>
                </c:pt>
                <c:pt idx="18226">
                  <c:v>42052.066959999996</c:v>
                </c:pt>
                <c:pt idx="18227">
                  <c:v>42052.068349000001</c:v>
                </c:pt>
                <c:pt idx="18228">
                  <c:v>42052.069737999998</c:v>
                </c:pt>
                <c:pt idx="18229">
                  <c:v>42052.071127000003</c:v>
                </c:pt>
                <c:pt idx="18230">
                  <c:v>42052.072516</c:v>
                </c:pt>
                <c:pt idx="18231">
                  <c:v>42052.073904999997</c:v>
                </c:pt>
                <c:pt idx="18232">
                  <c:v>42052.075294000002</c:v>
                </c:pt>
                <c:pt idx="18233">
                  <c:v>42052.076682999999</c:v>
                </c:pt>
                <c:pt idx="18234">
                  <c:v>42052.078071000004</c:v>
                </c:pt>
                <c:pt idx="18235">
                  <c:v>42052.079460000001</c:v>
                </c:pt>
                <c:pt idx="18236">
                  <c:v>42052.080848999998</c:v>
                </c:pt>
                <c:pt idx="18237">
                  <c:v>42052.082238000003</c:v>
                </c:pt>
                <c:pt idx="18238">
                  <c:v>42052.083627</c:v>
                </c:pt>
                <c:pt idx="18239">
                  <c:v>42052.085015999997</c:v>
                </c:pt>
                <c:pt idx="18240">
                  <c:v>42052.086405000002</c:v>
                </c:pt>
                <c:pt idx="18241">
                  <c:v>42052.087793999999</c:v>
                </c:pt>
                <c:pt idx="18242">
                  <c:v>42052.089182999996</c:v>
                </c:pt>
                <c:pt idx="18243">
                  <c:v>42052.090572000001</c:v>
                </c:pt>
                <c:pt idx="18244">
                  <c:v>42052.091960999998</c:v>
                </c:pt>
                <c:pt idx="18245">
                  <c:v>42052.093350000003</c:v>
                </c:pt>
                <c:pt idx="18246">
                  <c:v>42052.094739</c:v>
                </c:pt>
                <c:pt idx="18247">
                  <c:v>42052.096127999997</c:v>
                </c:pt>
                <c:pt idx="18248">
                  <c:v>42052.097517000002</c:v>
                </c:pt>
                <c:pt idx="18249">
                  <c:v>42052.098905999999</c:v>
                </c:pt>
                <c:pt idx="18250">
                  <c:v>42052.100294999997</c:v>
                </c:pt>
                <c:pt idx="18251">
                  <c:v>42052.101684000001</c:v>
                </c:pt>
                <c:pt idx="18252">
                  <c:v>42052.103072999998</c:v>
                </c:pt>
                <c:pt idx="18253">
                  <c:v>42052.104462000003</c:v>
                </c:pt>
                <c:pt idx="18254">
                  <c:v>42052.10585</c:v>
                </c:pt>
                <c:pt idx="18255">
                  <c:v>42052.107238999997</c:v>
                </c:pt>
                <c:pt idx="18256">
                  <c:v>42052.108628000002</c:v>
                </c:pt>
                <c:pt idx="18257">
                  <c:v>42052.110016999999</c:v>
                </c:pt>
                <c:pt idx="18258">
                  <c:v>42052.111406000004</c:v>
                </c:pt>
                <c:pt idx="18259">
                  <c:v>42052.112795000001</c:v>
                </c:pt>
                <c:pt idx="18260">
                  <c:v>42052.114183999998</c:v>
                </c:pt>
                <c:pt idx="18261">
                  <c:v>42052.115573000003</c:v>
                </c:pt>
                <c:pt idx="18262">
                  <c:v>42052.116962</c:v>
                </c:pt>
                <c:pt idx="18263">
                  <c:v>42052.118350999997</c:v>
                </c:pt>
                <c:pt idx="18264">
                  <c:v>42052.119740000002</c:v>
                </c:pt>
                <c:pt idx="18265">
                  <c:v>42052.121128999999</c:v>
                </c:pt>
                <c:pt idx="18266">
                  <c:v>42052.122517999996</c:v>
                </c:pt>
                <c:pt idx="18267">
                  <c:v>42052.123907000001</c:v>
                </c:pt>
                <c:pt idx="18268">
                  <c:v>42052.125295999998</c:v>
                </c:pt>
                <c:pt idx="18269">
                  <c:v>42052.126685000003</c:v>
                </c:pt>
                <c:pt idx="18270">
                  <c:v>42052.128074</c:v>
                </c:pt>
                <c:pt idx="18271">
                  <c:v>42052.129462999997</c:v>
                </c:pt>
                <c:pt idx="18272">
                  <c:v>42052.130852000002</c:v>
                </c:pt>
                <c:pt idx="18273">
                  <c:v>42052.132239999999</c:v>
                </c:pt>
                <c:pt idx="18274">
                  <c:v>42052.133629000004</c:v>
                </c:pt>
                <c:pt idx="18275">
                  <c:v>42052.135018000001</c:v>
                </c:pt>
                <c:pt idx="18276">
                  <c:v>42052.136406999998</c:v>
                </c:pt>
                <c:pt idx="18277">
                  <c:v>42052.137796000003</c:v>
                </c:pt>
                <c:pt idx="18278">
                  <c:v>42052.139185</c:v>
                </c:pt>
                <c:pt idx="18279">
                  <c:v>42052.140573999997</c:v>
                </c:pt>
                <c:pt idx="18280">
                  <c:v>42052.141963000002</c:v>
                </c:pt>
                <c:pt idx="18281">
                  <c:v>42052.143351999999</c:v>
                </c:pt>
                <c:pt idx="18282">
                  <c:v>42052.144740999996</c:v>
                </c:pt>
                <c:pt idx="18283">
                  <c:v>42052.146130000001</c:v>
                </c:pt>
                <c:pt idx="18284">
                  <c:v>42052.147518999998</c:v>
                </c:pt>
                <c:pt idx="18285">
                  <c:v>42052.148908000003</c:v>
                </c:pt>
                <c:pt idx="18286">
                  <c:v>42052.150297</c:v>
                </c:pt>
                <c:pt idx="18287">
                  <c:v>42052.151685999997</c:v>
                </c:pt>
                <c:pt idx="18288">
                  <c:v>42052.153075000002</c:v>
                </c:pt>
                <c:pt idx="18289">
                  <c:v>42052.154463999999</c:v>
                </c:pt>
                <c:pt idx="18290">
                  <c:v>42052.155852999997</c:v>
                </c:pt>
                <c:pt idx="18291">
                  <c:v>42052.157242000001</c:v>
                </c:pt>
                <c:pt idx="18292">
                  <c:v>42052.158629999998</c:v>
                </c:pt>
                <c:pt idx="18293">
                  <c:v>42052.160019000003</c:v>
                </c:pt>
                <c:pt idx="18294">
                  <c:v>42052.161408</c:v>
                </c:pt>
                <c:pt idx="18295">
                  <c:v>42052.162796999997</c:v>
                </c:pt>
                <c:pt idx="18296">
                  <c:v>42052.164186000002</c:v>
                </c:pt>
                <c:pt idx="18297">
                  <c:v>42052.165574999999</c:v>
                </c:pt>
                <c:pt idx="18298">
                  <c:v>42052.166963999996</c:v>
                </c:pt>
                <c:pt idx="18299">
                  <c:v>42052.168353000001</c:v>
                </c:pt>
                <c:pt idx="18300">
                  <c:v>42052.169741999998</c:v>
                </c:pt>
                <c:pt idx="18301">
                  <c:v>42052.171131000003</c:v>
                </c:pt>
                <c:pt idx="18302">
                  <c:v>42052.17252</c:v>
                </c:pt>
                <c:pt idx="18303">
                  <c:v>42052.173908999997</c:v>
                </c:pt>
                <c:pt idx="18304">
                  <c:v>42052.175298000002</c:v>
                </c:pt>
                <c:pt idx="18305">
                  <c:v>42052.176686999999</c:v>
                </c:pt>
                <c:pt idx="18306">
                  <c:v>42052.178075999997</c:v>
                </c:pt>
                <c:pt idx="18307">
                  <c:v>42052.179465000001</c:v>
                </c:pt>
                <c:pt idx="18308">
                  <c:v>42052.180853999998</c:v>
                </c:pt>
                <c:pt idx="18309">
                  <c:v>42052.182243000003</c:v>
                </c:pt>
                <c:pt idx="18310">
                  <c:v>42052.183632</c:v>
                </c:pt>
                <c:pt idx="18311">
                  <c:v>42052.185020999998</c:v>
                </c:pt>
                <c:pt idx="18312">
                  <c:v>42052.186409000002</c:v>
                </c:pt>
                <c:pt idx="18313">
                  <c:v>42052.187797999999</c:v>
                </c:pt>
                <c:pt idx="18314">
                  <c:v>42052.189187000004</c:v>
                </c:pt>
                <c:pt idx="18315">
                  <c:v>42052.190576000001</c:v>
                </c:pt>
                <c:pt idx="18316">
                  <c:v>42052.191964999998</c:v>
                </c:pt>
                <c:pt idx="18317">
                  <c:v>42052.193354000003</c:v>
                </c:pt>
                <c:pt idx="18318">
                  <c:v>42052.194743</c:v>
                </c:pt>
                <c:pt idx="18319">
                  <c:v>42052.196131999997</c:v>
                </c:pt>
                <c:pt idx="18320">
                  <c:v>42052.197521000002</c:v>
                </c:pt>
                <c:pt idx="18321">
                  <c:v>42052.198909999999</c:v>
                </c:pt>
                <c:pt idx="18322">
                  <c:v>42052.200298999996</c:v>
                </c:pt>
                <c:pt idx="18323">
                  <c:v>42052.201688000001</c:v>
                </c:pt>
                <c:pt idx="18324">
                  <c:v>42052.203076999998</c:v>
                </c:pt>
                <c:pt idx="18325">
                  <c:v>42052.204466000003</c:v>
                </c:pt>
                <c:pt idx="18326">
                  <c:v>42052.205855</c:v>
                </c:pt>
                <c:pt idx="18327">
                  <c:v>42052.207243999997</c:v>
                </c:pt>
                <c:pt idx="18328">
                  <c:v>42052.208633000002</c:v>
                </c:pt>
                <c:pt idx="18329">
                  <c:v>42052.210021999999</c:v>
                </c:pt>
                <c:pt idx="18330">
                  <c:v>42052.211410999997</c:v>
                </c:pt>
                <c:pt idx="18331">
                  <c:v>42052.212799000001</c:v>
                </c:pt>
                <c:pt idx="18332">
                  <c:v>42052.214187999998</c:v>
                </c:pt>
                <c:pt idx="18333">
                  <c:v>42052.215577000003</c:v>
                </c:pt>
                <c:pt idx="18334">
                  <c:v>42052.216966</c:v>
                </c:pt>
                <c:pt idx="18335">
                  <c:v>42052.218354999997</c:v>
                </c:pt>
                <c:pt idx="18336">
                  <c:v>42052.219744000002</c:v>
                </c:pt>
                <c:pt idx="18337">
                  <c:v>42052.221132999999</c:v>
                </c:pt>
                <c:pt idx="18338">
                  <c:v>42052.222521999996</c:v>
                </c:pt>
                <c:pt idx="18339">
                  <c:v>42052.223911000001</c:v>
                </c:pt>
                <c:pt idx="18340">
                  <c:v>42052.225299999998</c:v>
                </c:pt>
                <c:pt idx="18341">
                  <c:v>42052.226689000003</c:v>
                </c:pt>
                <c:pt idx="18342">
                  <c:v>42052.228078</c:v>
                </c:pt>
                <c:pt idx="18343">
                  <c:v>42052.229466999997</c:v>
                </c:pt>
                <c:pt idx="18344">
                  <c:v>42052.230856000002</c:v>
                </c:pt>
                <c:pt idx="18345">
                  <c:v>42052.232244999999</c:v>
                </c:pt>
                <c:pt idx="18346">
                  <c:v>42052.233633999997</c:v>
                </c:pt>
                <c:pt idx="18347">
                  <c:v>42052.235023000001</c:v>
                </c:pt>
                <c:pt idx="18348">
                  <c:v>42052.236411999998</c:v>
                </c:pt>
                <c:pt idx="18349">
                  <c:v>42052.237801000003</c:v>
                </c:pt>
                <c:pt idx="18350">
                  <c:v>42052.239189</c:v>
                </c:pt>
                <c:pt idx="18351">
                  <c:v>42052.240577999997</c:v>
                </c:pt>
                <c:pt idx="18352">
                  <c:v>42052.241967000002</c:v>
                </c:pt>
                <c:pt idx="18353">
                  <c:v>42052.243355999999</c:v>
                </c:pt>
                <c:pt idx="18354">
                  <c:v>42052.244745000004</c:v>
                </c:pt>
                <c:pt idx="18355">
                  <c:v>42052.246134000001</c:v>
                </c:pt>
                <c:pt idx="18356">
                  <c:v>42052.247522999998</c:v>
                </c:pt>
                <c:pt idx="18357">
                  <c:v>42052.248912000003</c:v>
                </c:pt>
                <c:pt idx="18358">
                  <c:v>42052.250301</c:v>
                </c:pt>
                <c:pt idx="18359">
                  <c:v>42052.251689999997</c:v>
                </c:pt>
                <c:pt idx="18360">
                  <c:v>42052.253079000002</c:v>
                </c:pt>
                <c:pt idx="18361">
                  <c:v>42052.254467999999</c:v>
                </c:pt>
                <c:pt idx="18362">
                  <c:v>42052.255856999996</c:v>
                </c:pt>
                <c:pt idx="18363">
                  <c:v>42052.257246000001</c:v>
                </c:pt>
                <c:pt idx="18364">
                  <c:v>42052.258634999998</c:v>
                </c:pt>
                <c:pt idx="18365">
                  <c:v>42052.260024000003</c:v>
                </c:pt>
                <c:pt idx="18366">
                  <c:v>42052.261413</c:v>
                </c:pt>
                <c:pt idx="18367">
                  <c:v>42052.262801999997</c:v>
                </c:pt>
                <c:pt idx="18368">
                  <c:v>42052.264191000002</c:v>
                </c:pt>
                <c:pt idx="18369">
                  <c:v>42052.265579999999</c:v>
                </c:pt>
                <c:pt idx="18370">
                  <c:v>42052.266968000004</c:v>
                </c:pt>
                <c:pt idx="18371">
                  <c:v>42052.268357000001</c:v>
                </c:pt>
                <c:pt idx="18372">
                  <c:v>42052.269745999998</c:v>
                </c:pt>
                <c:pt idx="18373">
                  <c:v>42052.271135000003</c:v>
                </c:pt>
                <c:pt idx="18374">
                  <c:v>42052.272524</c:v>
                </c:pt>
                <c:pt idx="18375">
                  <c:v>42052.273912999997</c:v>
                </c:pt>
                <c:pt idx="18376">
                  <c:v>42052.275302000002</c:v>
                </c:pt>
                <c:pt idx="18377">
                  <c:v>42052.276690999999</c:v>
                </c:pt>
                <c:pt idx="18378">
                  <c:v>42052.278079999996</c:v>
                </c:pt>
                <c:pt idx="18379">
                  <c:v>42052.279469000001</c:v>
                </c:pt>
                <c:pt idx="18380">
                  <c:v>42052.280857999998</c:v>
                </c:pt>
                <c:pt idx="18381">
                  <c:v>42052.282247000003</c:v>
                </c:pt>
                <c:pt idx="18382">
                  <c:v>42052.283636</c:v>
                </c:pt>
                <c:pt idx="18383">
                  <c:v>42052.285024999997</c:v>
                </c:pt>
                <c:pt idx="18384">
                  <c:v>42052.286414000002</c:v>
                </c:pt>
                <c:pt idx="18385">
                  <c:v>42052.287802999999</c:v>
                </c:pt>
                <c:pt idx="18386">
                  <c:v>42052.289191999997</c:v>
                </c:pt>
                <c:pt idx="18387">
                  <c:v>42052.290581000001</c:v>
                </c:pt>
                <c:pt idx="18388">
                  <c:v>42052.291969999998</c:v>
                </c:pt>
                <c:pt idx="18389">
                  <c:v>42052.293358000003</c:v>
                </c:pt>
                <c:pt idx="18390">
                  <c:v>42052.294747</c:v>
                </c:pt>
                <c:pt idx="18391">
                  <c:v>42052.296135999997</c:v>
                </c:pt>
                <c:pt idx="18392">
                  <c:v>42052.297525000002</c:v>
                </c:pt>
                <c:pt idx="18393">
                  <c:v>42052.298913999999</c:v>
                </c:pt>
                <c:pt idx="18394">
                  <c:v>42052.300303000004</c:v>
                </c:pt>
                <c:pt idx="18395">
                  <c:v>42052.301692000001</c:v>
                </c:pt>
                <c:pt idx="18396">
                  <c:v>42052.303080999998</c:v>
                </c:pt>
                <c:pt idx="18397">
                  <c:v>42052.304470000003</c:v>
                </c:pt>
                <c:pt idx="18398">
                  <c:v>42052.305859</c:v>
                </c:pt>
                <c:pt idx="18399">
                  <c:v>42052.307247999997</c:v>
                </c:pt>
                <c:pt idx="18400">
                  <c:v>42052.308637000002</c:v>
                </c:pt>
                <c:pt idx="18401">
                  <c:v>42052.310025999999</c:v>
                </c:pt>
                <c:pt idx="18402">
                  <c:v>42052.311414999996</c:v>
                </c:pt>
                <c:pt idx="18403">
                  <c:v>42052.312804000001</c:v>
                </c:pt>
                <c:pt idx="18404">
                  <c:v>42052.314192999998</c:v>
                </c:pt>
                <c:pt idx="18405">
                  <c:v>42052.315582000003</c:v>
                </c:pt>
                <c:pt idx="18406">
                  <c:v>42052.316971</c:v>
                </c:pt>
                <c:pt idx="18407">
                  <c:v>42052.318359999997</c:v>
                </c:pt>
                <c:pt idx="18408">
                  <c:v>42052.319748000002</c:v>
                </c:pt>
                <c:pt idx="18409">
                  <c:v>42052.321136999999</c:v>
                </c:pt>
                <c:pt idx="18410">
                  <c:v>42052.322526000004</c:v>
                </c:pt>
                <c:pt idx="18411">
                  <c:v>42052.323915000001</c:v>
                </c:pt>
                <c:pt idx="18412">
                  <c:v>42052.325303999998</c:v>
                </c:pt>
                <c:pt idx="18413">
                  <c:v>42052.326693000003</c:v>
                </c:pt>
                <c:pt idx="18414">
                  <c:v>42052.328082</c:v>
                </c:pt>
                <c:pt idx="18415">
                  <c:v>42052.329470999997</c:v>
                </c:pt>
                <c:pt idx="18416">
                  <c:v>42052.330860000002</c:v>
                </c:pt>
                <c:pt idx="18417">
                  <c:v>42052.332248999999</c:v>
                </c:pt>
                <c:pt idx="18418">
                  <c:v>42052.333637999996</c:v>
                </c:pt>
                <c:pt idx="18419">
                  <c:v>42052.335027000001</c:v>
                </c:pt>
                <c:pt idx="18420">
                  <c:v>42052.336415999998</c:v>
                </c:pt>
                <c:pt idx="18421">
                  <c:v>42052.337805000003</c:v>
                </c:pt>
                <c:pt idx="18422">
                  <c:v>42052.339191999999</c:v>
                </c:pt>
                <c:pt idx="18423">
                  <c:v>42052.340579999996</c:v>
                </c:pt>
                <c:pt idx="18424">
                  <c:v>42052.341968000001</c:v>
                </c:pt>
                <c:pt idx="18425">
                  <c:v>42052.343356999998</c:v>
                </c:pt>
                <c:pt idx="18426">
                  <c:v>42052.344745000002</c:v>
                </c:pt>
                <c:pt idx="18427">
                  <c:v>42052.346133999999</c:v>
                </c:pt>
                <c:pt idx="18428">
                  <c:v>42052.347522999997</c:v>
                </c:pt>
                <c:pt idx="18429">
                  <c:v>42052.348911000001</c:v>
                </c:pt>
                <c:pt idx="18430">
                  <c:v>42052.350299999998</c:v>
                </c:pt>
                <c:pt idx="18431">
                  <c:v>42052.351689000003</c:v>
                </c:pt>
                <c:pt idx="18432">
                  <c:v>42052.353078</c:v>
                </c:pt>
                <c:pt idx="18433">
                  <c:v>42052.354466999997</c:v>
                </c:pt>
                <c:pt idx="18434">
                  <c:v>42052.355856000002</c:v>
                </c:pt>
                <c:pt idx="18435">
                  <c:v>42052.357244999999</c:v>
                </c:pt>
                <c:pt idx="18436">
                  <c:v>42052.358633999997</c:v>
                </c:pt>
                <c:pt idx="18437">
                  <c:v>42052.360023000001</c:v>
                </c:pt>
                <c:pt idx="18438">
                  <c:v>42052.361411999998</c:v>
                </c:pt>
                <c:pt idx="18439">
                  <c:v>42052.362801000003</c:v>
                </c:pt>
                <c:pt idx="18440">
                  <c:v>42052.36419</c:v>
                </c:pt>
                <c:pt idx="18441">
                  <c:v>42052.365578999998</c:v>
                </c:pt>
                <c:pt idx="18442">
                  <c:v>42052.366968000002</c:v>
                </c:pt>
                <c:pt idx="18443">
                  <c:v>42052.368355999999</c:v>
                </c:pt>
                <c:pt idx="18444">
                  <c:v>42052.369745000004</c:v>
                </c:pt>
                <c:pt idx="18445">
                  <c:v>42052.371134000001</c:v>
                </c:pt>
                <c:pt idx="18446">
                  <c:v>42052.372522999998</c:v>
                </c:pt>
                <c:pt idx="18447">
                  <c:v>42052.373912000003</c:v>
                </c:pt>
                <c:pt idx="18448">
                  <c:v>42052.375301</c:v>
                </c:pt>
                <c:pt idx="18449">
                  <c:v>42052.376689999997</c:v>
                </c:pt>
                <c:pt idx="18450">
                  <c:v>42052.378079000002</c:v>
                </c:pt>
                <c:pt idx="18451">
                  <c:v>42052.379467999999</c:v>
                </c:pt>
                <c:pt idx="18452">
                  <c:v>42052.380856999996</c:v>
                </c:pt>
                <c:pt idx="18453">
                  <c:v>42052.382246000001</c:v>
                </c:pt>
                <c:pt idx="18454">
                  <c:v>42052.383634999998</c:v>
                </c:pt>
                <c:pt idx="18455">
                  <c:v>42052.385024000003</c:v>
                </c:pt>
                <c:pt idx="18456">
                  <c:v>42052.386413</c:v>
                </c:pt>
                <c:pt idx="18457">
                  <c:v>42052.387801999997</c:v>
                </c:pt>
                <c:pt idx="18458">
                  <c:v>42052.389191000002</c:v>
                </c:pt>
                <c:pt idx="18459">
                  <c:v>42052.390579999999</c:v>
                </c:pt>
                <c:pt idx="18460">
                  <c:v>42052.391968999997</c:v>
                </c:pt>
                <c:pt idx="18461">
                  <c:v>42052.393358000001</c:v>
                </c:pt>
                <c:pt idx="18462">
                  <c:v>42052.394746999998</c:v>
                </c:pt>
                <c:pt idx="18463">
                  <c:v>42052.396135000003</c:v>
                </c:pt>
                <c:pt idx="18464">
                  <c:v>42052.397524</c:v>
                </c:pt>
                <c:pt idx="18465">
                  <c:v>42052.398912999997</c:v>
                </c:pt>
                <c:pt idx="18466">
                  <c:v>42052.400302000002</c:v>
                </c:pt>
                <c:pt idx="18467">
                  <c:v>42052.401690999999</c:v>
                </c:pt>
                <c:pt idx="18468">
                  <c:v>42052.403079999996</c:v>
                </c:pt>
                <c:pt idx="18469">
                  <c:v>42052.404469000001</c:v>
                </c:pt>
                <c:pt idx="18470">
                  <c:v>42052.405857999998</c:v>
                </c:pt>
                <c:pt idx="18471">
                  <c:v>42052.407247000003</c:v>
                </c:pt>
                <c:pt idx="18472">
                  <c:v>42052.408636</c:v>
                </c:pt>
                <c:pt idx="18473">
                  <c:v>42052.410024999997</c:v>
                </c:pt>
                <c:pt idx="18474">
                  <c:v>42052.411414000002</c:v>
                </c:pt>
                <c:pt idx="18475">
                  <c:v>42052.412802999999</c:v>
                </c:pt>
                <c:pt idx="18476">
                  <c:v>42052.414191999997</c:v>
                </c:pt>
                <c:pt idx="18477">
                  <c:v>42052.415581000001</c:v>
                </c:pt>
                <c:pt idx="18478">
                  <c:v>42052.416969999998</c:v>
                </c:pt>
                <c:pt idx="18479">
                  <c:v>42052.418359000003</c:v>
                </c:pt>
                <c:pt idx="18480">
                  <c:v>42052.419748</c:v>
                </c:pt>
                <c:pt idx="18481">
                  <c:v>42052.421136999998</c:v>
                </c:pt>
                <c:pt idx="18482">
                  <c:v>42052.422525000002</c:v>
                </c:pt>
                <c:pt idx="18483">
                  <c:v>42052.423913999999</c:v>
                </c:pt>
                <c:pt idx="18484">
                  <c:v>42052.425303000004</c:v>
                </c:pt>
                <c:pt idx="18485">
                  <c:v>42052.426692000001</c:v>
                </c:pt>
                <c:pt idx="18486">
                  <c:v>42052.428080999998</c:v>
                </c:pt>
                <c:pt idx="18487">
                  <c:v>42052.429470000003</c:v>
                </c:pt>
                <c:pt idx="18488">
                  <c:v>42052.430859</c:v>
                </c:pt>
                <c:pt idx="18489">
                  <c:v>42052.432247999997</c:v>
                </c:pt>
                <c:pt idx="18490">
                  <c:v>42052.433637000002</c:v>
                </c:pt>
                <c:pt idx="18491">
                  <c:v>42052.435025999999</c:v>
                </c:pt>
                <c:pt idx="18492">
                  <c:v>42052.436414999996</c:v>
                </c:pt>
                <c:pt idx="18493">
                  <c:v>42052.437804000001</c:v>
                </c:pt>
                <c:pt idx="18494">
                  <c:v>42052.439192999998</c:v>
                </c:pt>
                <c:pt idx="18495">
                  <c:v>42052.440582000003</c:v>
                </c:pt>
                <c:pt idx="18496">
                  <c:v>42052.441971</c:v>
                </c:pt>
                <c:pt idx="18497">
                  <c:v>42052.443359999997</c:v>
                </c:pt>
                <c:pt idx="18498">
                  <c:v>42052.444749000002</c:v>
                </c:pt>
                <c:pt idx="18499">
                  <c:v>42052.446137999999</c:v>
                </c:pt>
                <c:pt idx="18500">
                  <c:v>42052.447526999997</c:v>
                </c:pt>
                <c:pt idx="18501">
                  <c:v>42052.448915000001</c:v>
                </c:pt>
                <c:pt idx="18502">
                  <c:v>42052.450303999998</c:v>
                </c:pt>
                <c:pt idx="18503">
                  <c:v>42052.451693000003</c:v>
                </c:pt>
                <c:pt idx="18504">
                  <c:v>42052.453082</c:v>
                </c:pt>
                <c:pt idx="18505">
                  <c:v>42052.454470999997</c:v>
                </c:pt>
                <c:pt idx="18506">
                  <c:v>42052.455860000002</c:v>
                </c:pt>
                <c:pt idx="18507">
                  <c:v>42052.457248999999</c:v>
                </c:pt>
                <c:pt idx="18508">
                  <c:v>42052.458637999996</c:v>
                </c:pt>
                <c:pt idx="18509">
                  <c:v>42052.460027000001</c:v>
                </c:pt>
                <c:pt idx="18510">
                  <c:v>42052.461415999998</c:v>
                </c:pt>
                <c:pt idx="18511">
                  <c:v>42052.462805000003</c:v>
                </c:pt>
                <c:pt idx="18512">
                  <c:v>42052.464194</c:v>
                </c:pt>
                <c:pt idx="18513">
                  <c:v>42052.465582999997</c:v>
                </c:pt>
                <c:pt idx="18514">
                  <c:v>42052.466972000002</c:v>
                </c:pt>
                <c:pt idx="18515">
                  <c:v>42052.468360999999</c:v>
                </c:pt>
                <c:pt idx="18516">
                  <c:v>42052.469749999997</c:v>
                </c:pt>
                <c:pt idx="18517">
                  <c:v>42052.471139000001</c:v>
                </c:pt>
                <c:pt idx="18518">
                  <c:v>42052.472527999998</c:v>
                </c:pt>
                <c:pt idx="18519">
                  <c:v>42052.473917000003</c:v>
                </c:pt>
                <c:pt idx="18520">
                  <c:v>42052.475306</c:v>
                </c:pt>
                <c:pt idx="18521">
                  <c:v>42052.476693999997</c:v>
                </c:pt>
                <c:pt idx="18522">
                  <c:v>42052.478083000002</c:v>
                </c:pt>
                <c:pt idx="18523">
                  <c:v>42052.479471999999</c:v>
                </c:pt>
                <c:pt idx="18524">
                  <c:v>42052.480860999996</c:v>
                </c:pt>
                <c:pt idx="18525">
                  <c:v>42052.482250000001</c:v>
                </c:pt>
                <c:pt idx="18526">
                  <c:v>42052.483638999998</c:v>
                </c:pt>
                <c:pt idx="18527">
                  <c:v>42052.485028000003</c:v>
                </c:pt>
                <c:pt idx="18528">
                  <c:v>42052.486417</c:v>
                </c:pt>
                <c:pt idx="18529">
                  <c:v>42052.487805999997</c:v>
                </c:pt>
                <c:pt idx="18530">
                  <c:v>42052.489195000002</c:v>
                </c:pt>
                <c:pt idx="18531">
                  <c:v>42052.490583999999</c:v>
                </c:pt>
                <c:pt idx="18532">
                  <c:v>42052.491972999997</c:v>
                </c:pt>
                <c:pt idx="18533">
                  <c:v>42052.493362000001</c:v>
                </c:pt>
                <c:pt idx="18534">
                  <c:v>42052.494750999998</c:v>
                </c:pt>
                <c:pt idx="18535">
                  <c:v>42052.496140000003</c:v>
                </c:pt>
                <c:pt idx="18536">
                  <c:v>42052.497529</c:v>
                </c:pt>
                <c:pt idx="18537">
                  <c:v>42052.498917999998</c:v>
                </c:pt>
                <c:pt idx="18538">
                  <c:v>42052.500307000002</c:v>
                </c:pt>
                <c:pt idx="18539">
                  <c:v>42052.501695999999</c:v>
                </c:pt>
                <c:pt idx="18540">
                  <c:v>42052.503084000004</c:v>
                </c:pt>
                <c:pt idx="18541">
                  <c:v>42052.504473000001</c:v>
                </c:pt>
                <c:pt idx="18542">
                  <c:v>42052.505861999998</c:v>
                </c:pt>
                <c:pt idx="18543">
                  <c:v>42052.507251000003</c:v>
                </c:pt>
                <c:pt idx="18544">
                  <c:v>42052.50864</c:v>
                </c:pt>
                <c:pt idx="18545">
                  <c:v>42052.510028999997</c:v>
                </c:pt>
                <c:pt idx="18546">
                  <c:v>42052.511418000002</c:v>
                </c:pt>
                <c:pt idx="18547">
                  <c:v>42052.512806999999</c:v>
                </c:pt>
                <c:pt idx="18548">
                  <c:v>42052.514195999996</c:v>
                </c:pt>
                <c:pt idx="18549">
                  <c:v>42052.515585000001</c:v>
                </c:pt>
                <c:pt idx="18550">
                  <c:v>42052.516973999998</c:v>
                </c:pt>
                <c:pt idx="18551">
                  <c:v>42052.518363000003</c:v>
                </c:pt>
                <c:pt idx="18552">
                  <c:v>42052.519752</c:v>
                </c:pt>
                <c:pt idx="18553">
                  <c:v>42052.521140999997</c:v>
                </c:pt>
                <c:pt idx="18554">
                  <c:v>42052.522530000002</c:v>
                </c:pt>
                <c:pt idx="18555">
                  <c:v>42052.523918999999</c:v>
                </c:pt>
                <c:pt idx="18556">
                  <c:v>42052.525307999997</c:v>
                </c:pt>
                <c:pt idx="18557">
                  <c:v>42052.526697000001</c:v>
                </c:pt>
                <c:pt idx="18558">
                  <c:v>42052.528085999998</c:v>
                </c:pt>
                <c:pt idx="18559">
                  <c:v>42052.529474000003</c:v>
                </c:pt>
                <c:pt idx="18560">
                  <c:v>42052.530863</c:v>
                </c:pt>
                <c:pt idx="18561">
                  <c:v>42052.532251999997</c:v>
                </c:pt>
                <c:pt idx="18562">
                  <c:v>42052.533641000002</c:v>
                </c:pt>
                <c:pt idx="18563">
                  <c:v>42052.535029999999</c:v>
                </c:pt>
                <c:pt idx="18564">
                  <c:v>42052.536418999996</c:v>
                </c:pt>
                <c:pt idx="18565">
                  <c:v>42052.537808000001</c:v>
                </c:pt>
                <c:pt idx="18566">
                  <c:v>42052.539196999998</c:v>
                </c:pt>
                <c:pt idx="18567">
                  <c:v>42052.540586000003</c:v>
                </c:pt>
                <c:pt idx="18568">
                  <c:v>42052.541975</c:v>
                </c:pt>
                <c:pt idx="18569">
                  <c:v>42052.543363999997</c:v>
                </c:pt>
                <c:pt idx="18570">
                  <c:v>42052.544753000002</c:v>
                </c:pt>
                <c:pt idx="18571">
                  <c:v>42052.546141999999</c:v>
                </c:pt>
                <c:pt idx="18572">
                  <c:v>42052.547530999997</c:v>
                </c:pt>
                <c:pt idx="18573">
                  <c:v>42052.548920000001</c:v>
                </c:pt>
                <c:pt idx="18574">
                  <c:v>42052.550308999998</c:v>
                </c:pt>
                <c:pt idx="18575">
                  <c:v>42052.551698000003</c:v>
                </c:pt>
                <c:pt idx="18576">
                  <c:v>42052.553087</c:v>
                </c:pt>
                <c:pt idx="18577">
                  <c:v>42052.554475999998</c:v>
                </c:pt>
                <c:pt idx="18578">
                  <c:v>42052.555865000002</c:v>
                </c:pt>
                <c:pt idx="18579">
                  <c:v>42052.557252999999</c:v>
                </c:pt>
                <c:pt idx="18580">
                  <c:v>42052.558642000004</c:v>
                </c:pt>
                <c:pt idx="18581">
                  <c:v>42052.560031000001</c:v>
                </c:pt>
                <c:pt idx="18582">
                  <c:v>42052.561419999998</c:v>
                </c:pt>
                <c:pt idx="18583">
                  <c:v>42052.562809000003</c:v>
                </c:pt>
                <c:pt idx="18584">
                  <c:v>42052.564198</c:v>
                </c:pt>
                <c:pt idx="18585">
                  <c:v>42052.565586999997</c:v>
                </c:pt>
                <c:pt idx="18586">
                  <c:v>42052.566976000002</c:v>
                </c:pt>
                <c:pt idx="18587">
                  <c:v>42052.568364999999</c:v>
                </c:pt>
                <c:pt idx="18588">
                  <c:v>42052.569753999996</c:v>
                </c:pt>
                <c:pt idx="18589">
                  <c:v>42052.571143000001</c:v>
                </c:pt>
                <c:pt idx="18590">
                  <c:v>42052.572531999998</c:v>
                </c:pt>
                <c:pt idx="18591">
                  <c:v>42052.573921000003</c:v>
                </c:pt>
                <c:pt idx="18592">
                  <c:v>42052.57531</c:v>
                </c:pt>
                <c:pt idx="18593">
                  <c:v>42052.576698999997</c:v>
                </c:pt>
                <c:pt idx="18594">
                  <c:v>42052.578088000002</c:v>
                </c:pt>
                <c:pt idx="18595">
                  <c:v>42052.579476999999</c:v>
                </c:pt>
                <c:pt idx="18596">
                  <c:v>42052.580865999997</c:v>
                </c:pt>
                <c:pt idx="18597">
                  <c:v>42052.582255000001</c:v>
                </c:pt>
                <c:pt idx="18598">
                  <c:v>42052.583642999998</c:v>
                </c:pt>
                <c:pt idx="18599">
                  <c:v>42052.585032000003</c:v>
                </c:pt>
                <c:pt idx="18600">
                  <c:v>42052.586421</c:v>
                </c:pt>
                <c:pt idx="18601">
                  <c:v>42052.587809999997</c:v>
                </c:pt>
                <c:pt idx="18602">
                  <c:v>42052.589199000002</c:v>
                </c:pt>
                <c:pt idx="18603">
                  <c:v>42052.590587999999</c:v>
                </c:pt>
                <c:pt idx="18604">
                  <c:v>42052.591976999996</c:v>
                </c:pt>
                <c:pt idx="18605">
                  <c:v>42052.593366000001</c:v>
                </c:pt>
                <c:pt idx="18606">
                  <c:v>42052.594754999998</c:v>
                </c:pt>
                <c:pt idx="18607">
                  <c:v>42052.596144000003</c:v>
                </c:pt>
                <c:pt idx="18608">
                  <c:v>42052.597533</c:v>
                </c:pt>
                <c:pt idx="18609">
                  <c:v>42052.598921999997</c:v>
                </c:pt>
                <c:pt idx="18610">
                  <c:v>42052.600311000002</c:v>
                </c:pt>
                <c:pt idx="18611">
                  <c:v>42052.601699999999</c:v>
                </c:pt>
                <c:pt idx="18612">
                  <c:v>42052.603088999997</c:v>
                </c:pt>
                <c:pt idx="18613">
                  <c:v>42052.604478000001</c:v>
                </c:pt>
                <c:pt idx="18614">
                  <c:v>42052.605866999998</c:v>
                </c:pt>
                <c:pt idx="18615">
                  <c:v>42052.607256000003</c:v>
                </c:pt>
                <c:pt idx="18616">
                  <c:v>42052.608645</c:v>
                </c:pt>
                <c:pt idx="18617">
                  <c:v>42052.610032999997</c:v>
                </c:pt>
                <c:pt idx="18618">
                  <c:v>42052.611422000002</c:v>
                </c:pt>
                <c:pt idx="18619">
                  <c:v>42052.612810999999</c:v>
                </c:pt>
                <c:pt idx="18620">
                  <c:v>42052.614200000004</c:v>
                </c:pt>
                <c:pt idx="18621">
                  <c:v>42052.615589000001</c:v>
                </c:pt>
                <c:pt idx="18622">
                  <c:v>42052.616977999998</c:v>
                </c:pt>
                <c:pt idx="18623">
                  <c:v>42052.618367000003</c:v>
                </c:pt>
                <c:pt idx="18624">
                  <c:v>42052.619756</c:v>
                </c:pt>
                <c:pt idx="18625">
                  <c:v>42052.621144999997</c:v>
                </c:pt>
                <c:pt idx="18626">
                  <c:v>42052.622534000002</c:v>
                </c:pt>
                <c:pt idx="18627">
                  <c:v>42052.623922999999</c:v>
                </c:pt>
                <c:pt idx="18628">
                  <c:v>42052.625311999996</c:v>
                </c:pt>
                <c:pt idx="18629">
                  <c:v>42052.626701000001</c:v>
                </c:pt>
                <c:pt idx="18630">
                  <c:v>42052.628089999998</c:v>
                </c:pt>
                <c:pt idx="18631">
                  <c:v>42052.629479000003</c:v>
                </c:pt>
                <c:pt idx="18632">
                  <c:v>42052.630868</c:v>
                </c:pt>
                <c:pt idx="18633">
                  <c:v>42052.632256999997</c:v>
                </c:pt>
                <c:pt idx="18634">
                  <c:v>42052.633646000002</c:v>
                </c:pt>
                <c:pt idx="18635">
                  <c:v>42052.635034999999</c:v>
                </c:pt>
                <c:pt idx="18636">
                  <c:v>42052.636423999997</c:v>
                </c:pt>
                <c:pt idx="18637">
                  <c:v>42052.637812000001</c:v>
                </c:pt>
                <c:pt idx="18638">
                  <c:v>42052.639200999998</c:v>
                </c:pt>
                <c:pt idx="18639">
                  <c:v>42052.640590000003</c:v>
                </c:pt>
                <c:pt idx="18640">
                  <c:v>42052.641979</c:v>
                </c:pt>
                <c:pt idx="18641">
                  <c:v>42052.643367999997</c:v>
                </c:pt>
                <c:pt idx="18642">
                  <c:v>42052.644757000002</c:v>
                </c:pt>
                <c:pt idx="18643">
                  <c:v>42052.646145999999</c:v>
                </c:pt>
                <c:pt idx="18644">
                  <c:v>42052.647534999996</c:v>
                </c:pt>
                <c:pt idx="18645">
                  <c:v>42052.648924000001</c:v>
                </c:pt>
                <c:pt idx="18646">
                  <c:v>42052.650312999998</c:v>
                </c:pt>
                <c:pt idx="18647">
                  <c:v>42052.651702000003</c:v>
                </c:pt>
                <c:pt idx="18648">
                  <c:v>42052.653091</c:v>
                </c:pt>
                <c:pt idx="18649">
                  <c:v>42052.654479999997</c:v>
                </c:pt>
                <c:pt idx="18650">
                  <c:v>42052.655869000002</c:v>
                </c:pt>
                <c:pt idx="18651">
                  <c:v>42052.657257999999</c:v>
                </c:pt>
                <c:pt idx="18652">
                  <c:v>42052.658646999997</c:v>
                </c:pt>
                <c:pt idx="18653">
                  <c:v>42052.660036000001</c:v>
                </c:pt>
                <c:pt idx="18654">
                  <c:v>42052.661424999998</c:v>
                </c:pt>
                <c:pt idx="18655">
                  <c:v>42052.662814000003</c:v>
                </c:pt>
                <c:pt idx="18656">
                  <c:v>42052.664202</c:v>
                </c:pt>
                <c:pt idx="18657">
                  <c:v>42052.665590999997</c:v>
                </c:pt>
                <c:pt idx="18658">
                  <c:v>42052.666980000002</c:v>
                </c:pt>
                <c:pt idx="18659">
                  <c:v>42052.668368999999</c:v>
                </c:pt>
                <c:pt idx="18660">
                  <c:v>42052.669758000004</c:v>
                </c:pt>
                <c:pt idx="18661">
                  <c:v>42052.671147000001</c:v>
                </c:pt>
                <c:pt idx="18662">
                  <c:v>42052.672535999998</c:v>
                </c:pt>
                <c:pt idx="18663">
                  <c:v>42052.673925000003</c:v>
                </c:pt>
                <c:pt idx="18664">
                  <c:v>42052.675314</c:v>
                </c:pt>
                <c:pt idx="18665">
                  <c:v>42052.676702999997</c:v>
                </c:pt>
                <c:pt idx="18666">
                  <c:v>42052.678092000002</c:v>
                </c:pt>
                <c:pt idx="18667">
                  <c:v>42052.679480999999</c:v>
                </c:pt>
                <c:pt idx="18668">
                  <c:v>42052.680869999997</c:v>
                </c:pt>
                <c:pt idx="18669">
                  <c:v>42052.682259000001</c:v>
                </c:pt>
                <c:pt idx="18670">
                  <c:v>42052.683647999998</c:v>
                </c:pt>
                <c:pt idx="18671">
                  <c:v>42052.685037000003</c:v>
                </c:pt>
                <c:pt idx="18672">
                  <c:v>42052.686426</c:v>
                </c:pt>
                <c:pt idx="18673">
                  <c:v>42052.687814999997</c:v>
                </c:pt>
                <c:pt idx="18674">
                  <c:v>42052.689204000002</c:v>
                </c:pt>
                <c:pt idx="18675">
                  <c:v>42052.690592999999</c:v>
                </c:pt>
                <c:pt idx="18676">
                  <c:v>42052.691981000004</c:v>
                </c:pt>
                <c:pt idx="18677">
                  <c:v>42052.693370000001</c:v>
                </c:pt>
                <c:pt idx="18678">
                  <c:v>42052.694758999998</c:v>
                </c:pt>
                <c:pt idx="18679">
                  <c:v>42052.696148000003</c:v>
                </c:pt>
                <c:pt idx="18680">
                  <c:v>42052.697537</c:v>
                </c:pt>
                <c:pt idx="18681">
                  <c:v>42052.698925999997</c:v>
                </c:pt>
                <c:pt idx="18682">
                  <c:v>42052.700315000002</c:v>
                </c:pt>
                <c:pt idx="18683">
                  <c:v>42052.701703999999</c:v>
                </c:pt>
                <c:pt idx="18684">
                  <c:v>42052.703092999996</c:v>
                </c:pt>
                <c:pt idx="18685">
                  <c:v>42052.704482000001</c:v>
                </c:pt>
                <c:pt idx="18686">
                  <c:v>42052.705870999998</c:v>
                </c:pt>
                <c:pt idx="18687">
                  <c:v>42052.707260000003</c:v>
                </c:pt>
                <c:pt idx="18688">
                  <c:v>42052.708649</c:v>
                </c:pt>
                <c:pt idx="18689">
                  <c:v>42052.710037999997</c:v>
                </c:pt>
                <c:pt idx="18690">
                  <c:v>42052.711427000002</c:v>
                </c:pt>
                <c:pt idx="18691">
                  <c:v>42052.712815999999</c:v>
                </c:pt>
                <c:pt idx="18692">
                  <c:v>42052.714204999997</c:v>
                </c:pt>
                <c:pt idx="18693">
                  <c:v>42052.715594000001</c:v>
                </c:pt>
                <c:pt idx="18694">
                  <c:v>42052.716981999998</c:v>
                </c:pt>
                <c:pt idx="18695">
                  <c:v>42052.718370000002</c:v>
                </c:pt>
                <c:pt idx="18696">
                  <c:v>42052.719757999999</c:v>
                </c:pt>
                <c:pt idx="18697">
                  <c:v>42052.721146000004</c:v>
                </c:pt>
                <c:pt idx="18698">
                  <c:v>42052.722535000001</c:v>
                </c:pt>
                <c:pt idx="18699">
                  <c:v>42052.723922999998</c:v>
                </c:pt>
                <c:pt idx="18700">
                  <c:v>42052.725312000002</c:v>
                </c:pt>
                <c:pt idx="18701">
                  <c:v>42052.726701</c:v>
                </c:pt>
                <c:pt idx="18702">
                  <c:v>42052.728089999997</c:v>
                </c:pt>
                <c:pt idx="18703">
                  <c:v>42052.729478000001</c:v>
                </c:pt>
                <c:pt idx="18704">
                  <c:v>42052.730866999998</c:v>
                </c:pt>
                <c:pt idx="18705">
                  <c:v>42052.732256000003</c:v>
                </c:pt>
                <c:pt idx="18706">
                  <c:v>42052.733645</c:v>
                </c:pt>
                <c:pt idx="18707">
                  <c:v>42052.735033999998</c:v>
                </c:pt>
                <c:pt idx="18708">
                  <c:v>42052.736423000002</c:v>
                </c:pt>
                <c:pt idx="18709">
                  <c:v>42052.737811999999</c:v>
                </c:pt>
                <c:pt idx="18710">
                  <c:v>42052.739200999997</c:v>
                </c:pt>
                <c:pt idx="18711">
                  <c:v>42052.740590000001</c:v>
                </c:pt>
                <c:pt idx="18712">
                  <c:v>42052.741978999999</c:v>
                </c:pt>
                <c:pt idx="18713">
                  <c:v>42052.743368000003</c:v>
                </c:pt>
                <c:pt idx="18714">
                  <c:v>42052.744757</c:v>
                </c:pt>
                <c:pt idx="18715">
                  <c:v>42052.746145999998</c:v>
                </c:pt>
                <c:pt idx="18716">
                  <c:v>42052.747535000002</c:v>
                </c:pt>
                <c:pt idx="18717">
                  <c:v>42052.748924</c:v>
                </c:pt>
                <c:pt idx="18718">
                  <c:v>42052.750312999997</c:v>
                </c:pt>
                <c:pt idx="18719">
                  <c:v>42052.751701000001</c:v>
                </c:pt>
                <c:pt idx="18720">
                  <c:v>42052.753089999998</c:v>
                </c:pt>
                <c:pt idx="18721">
                  <c:v>42052.754479000003</c:v>
                </c:pt>
                <c:pt idx="18722">
                  <c:v>42052.755868</c:v>
                </c:pt>
                <c:pt idx="18723">
                  <c:v>42052.757256999997</c:v>
                </c:pt>
                <c:pt idx="18724">
                  <c:v>42052.758646000002</c:v>
                </c:pt>
                <c:pt idx="18725">
                  <c:v>42052.760034999999</c:v>
                </c:pt>
                <c:pt idx="18726">
                  <c:v>42052.761423999997</c:v>
                </c:pt>
                <c:pt idx="18727">
                  <c:v>42052.762813000001</c:v>
                </c:pt>
                <c:pt idx="18728">
                  <c:v>42052.764201999998</c:v>
                </c:pt>
                <c:pt idx="18729">
                  <c:v>42052.765591000003</c:v>
                </c:pt>
                <c:pt idx="18730">
                  <c:v>42052.76698</c:v>
                </c:pt>
                <c:pt idx="18731">
                  <c:v>42052.768368999998</c:v>
                </c:pt>
                <c:pt idx="18732">
                  <c:v>42052.769758000002</c:v>
                </c:pt>
                <c:pt idx="18733">
                  <c:v>42052.771146999999</c:v>
                </c:pt>
                <c:pt idx="18734">
                  <c:v>42052.772535999997</c:v>
                </c:pt>
                <c:pt idx="18735">
                  <c:v>42052.773925000001</c:v>
                </c:pt>
                <c:pt idx="18736">
                  <c:v>42052.775313999999</c:v>
                </c:pt>
                <c:pt idx="18737">
                  <c:v>42052.776703000003</c:v>
                </c:pt>
                <c:pt idx="18738">
                  <c:v>42052.778091</c:v>
                </c:pt>
                <c:pt idx="18739">
                  <c:v>42052.779479999997</c:v>
                </c:pt>
                <c:pt idx="18740">
                  <c:v>42052.780869000002</c:v>
                </c:pt>
                <c:pt idx="18741">
                  <c:v>42052.782257999999</c:v>
                </c:pt>
                <c:pt idx="18742">
                  <c:v>42052.783646999997</c:v>
                </c:pt>
                <c:pt idx="18743">
                  <c:v>42052.785036000001</c:v>
                </c:pt>
                <c:pt idx="18744">
                  <c:v>42052.786424999998</c:v>
                </c:pt>
                <c:pt idx="18745">
                  <c:v>42052.787814000003</c:v>
                </c:pt>
                <c:pt idx="18746">
                  <c:v>42052.789203</c:v>
                </c:pt>
                <c:pt idx="18747">
                  <c:v>42052.790591999998</c:v>
                </c:pt>
                <c:pt idx="18748">
                  <c:v>42052.791981000002</c:v>
                </c:pt>
                <c:pt idx="18749">
                  <c:v>42052.793369999999</c:v>
                </c:pt>
                <c:pt idx="18750">
                  <c:v>42052.794758999997</c:v>
                </c:pt>
                <c:pt idx="18751">
                  <c:v>42052.796148000001</c:v>
                </c:pt>
                <c:pt idx="18752">
                  <c:v>42052.797536999999</c:v>
                </c:pt>
                <c:pt idx="18753">
                  <c:v>42052.798926000003</c:v>
                </c:pt>
                <c:pt idx="18754">
                  <c:v>42052.800315</c:v>
                </c:pt>
                <c:pt idx="18755">
                  <c:v>42052.801703999998</c:v>
                </c:pt>
                <c:pt idx="18756">
                  <c:v>42052.803093000002</c:v>
                </c:pt>
                <c:pt idx="18757">
                  <c:v>42052.804482</c:v>
                </c:pt>
                <c:pt idx="18758">
                  <c:v>42052.805869999997</c:v>
                </c:pt>
                <c:pt idx="18759">
                  <c:v>42052.807259000001</c:v>
                </c:pt>
                <c:pt idx="18760">
                  <c:v>42052.808647999998</c:v>
                </c:pt>
                <c:pt idx="18761">
                  <c:v>42052.810037000003</c:v>
                </c:pt>
                <c:pt idx="18762">
                  <c:v>42052.811426</c:v>
                </c:pt>
                <c:pt idx="18763">
                  <c:v>42052.812814999997</c:v>
                </c:pt>
                <c:pt idx="18764">
                  <c:v>42052.814204000002</c:v>
                </c:pt>
                <c:pt idx="18765">
                  <c:v>42052.815592999999</c:v>
                </c:pt>
                <c:pt idx="18766">
                  <c:v>42052.816981999997</c:v>
                </c:pt>
                <c:pt idx="18767">
                  <c:v>42052.818371000001</c:v>
                </c:pt>
                <c:pt idx="18768">
                  <c:v>42052.819759999998</c:v>
                </c:pt>
                <c:pt idx="18769">
                  <c:v>42052.821149000003</c:v>
                </c:pt>
                <c:pt idx="18770">
                  <c:v>42052.822538</c:v>
                </c:pt>
                <c:pt idx="18771">
                  <c:v>42052.823926999998</c:v>
                </c:pt>
                <c:pt idx="18772">
                  <c:v>42052.825316000002</c:v>
                </c:pt>
                <c:pt idx="18773">
                  <c:v>42052.826704999999</c:v>
                </c:pt>
                <c:pt idx="18774">
                  <c:v>42052.828093999997</c:v>
                </c:pt>
                <c:pt idx="18775">
                  <c:v>42052.829483000001</c:v>
                </c:pt>
                <c:pt idx="18776">
                  <c:v>42052.830871999999</c:v>
                </c:pt>
                <c:pt idx="18777">
                  <c:v>42052.832260000003</c:v>
                </c:pt>
                <c:pt idx="18778">
                  <c:v>42052.833649</c:v>
                </c:pt>
                <c:pt idx="18779">
                  <c:v>42052.835037999997</c:v>
                </c:pt>
                <c:pt idx="18780">
                  <c:v>42052.836427000002</c:v>
                </c:pt>
                <c:pt idx="18781">
                  <c:v>42052.837815999999</c:v>
                </c:pt>
                <c:pt idx="18782">
                  <c:v>42052.839204999997</c:v>
                </c:pt>
                <c:pt idx="18783">
                  <c:v>42052.840594000001</c:v>
                </c:pt>
                <c:pt idx="18784">
                  <c:v>42052.841982999998</c:v>
                </c:pt>
                <c:pt idx="18785">
                  <c:v>42052.843372000003</c:v>
                </c:pt>
                <c:pt idx="18786">
                  <c:v>42052.844761</c:v>
                </c:pt>
                <c:pt idx="18787">
                  <c:v>42052.846149999998</c:v>
                </c:pt>
                <c:pt idx="18788">
                  <c:v>42052.847539000002</c:v>
                </c:pt>
                <c:pt idx="18789">
                  <c:v>42052.848927999999</c:v>
                </c:pt>
                <c:pt idx="18790">
                  <c:v>42052.850316999997</c:v>
                </c:pt>
                <c:pt idx="18791">
                  <c:v>42052.851706000001</c:v>
                </c:pt>
                <c:pt idx="18792">
                  <c:v>42052.853094999999</c:v>
                </c:pt>
                <c:pt idx="18793">
                  <c:v>42052.854484000003</c:v>
                </c:pt>
                <c:pt idx="18794">
                  <c:v>42052.855873</c:v>
                </c:pt>
                <c:pt idx="18795">
                  <c:v>42052.857261999998</c:v>
                </c:pt>
                <c:pt idx="18796">
                  <c:v>42052.858650000002</c:v>
                </c:pt>
                <c:pt idx="18797">
                  <c:v>42052.860038999999</c:v>
                </c:pt>
                <c:pt idx="18798">
                  <c:v>42052.861427999997</c:v>
                </c:pt>
                <c:pt idx="18799">
                  <c:v>42052.862817000001</c:v>
                </c:pt>
                <c:pt idx="18800">
                  <c:v>42052.864205999998</c:v>
                </c:pt>
                <c:pt idx="18801">
                  <c:v>42052.865595000003</c:v>
                </c:pt>
                <c:pt idx="18802">
                  <c:v>42052.866984</c:v>
                </c:pt>
                <c:pt idx="18803">
                  <c:v>42052.868372999998</c:v>
                </c:pt>
                <c:pt idx="18804">
                  <c:v>42052.869762000002</c:v>
                </c:pt>
                <c:pt idx="18805">
                  <c:v>42052.871150999999</c:v>
                </c:pt>
                <c:pt idx="18806">
                  <c:v>42052.872539999997</c:v>
                </c:pt>
                <c:pt idx="18807">
                  <c:v>42052.873929000001</c:v>
                </c:pt>
                <c:pt idx="18808">
                  <c:v>42052.875317999999</c:v>
                </c:pt>
                <c:pt idx="18809">
                  <c:v>42052.876707000003</c:v>
                </c:pt>
                <c:pt idx="18810">
                  <c:v>42052.878096</c:v>
                </c:pt>
                <c:pt idx="18811">
                  <c:v>42052.879484999998</c:v>
                </c:pt>
                <c:pt idx="18812">
                  <c:v>42052.880874000002</c:v>
                </c:pt>
                <c:pt idx="18813">
                  <c:v>42052.882263</c:v>
                </c:pt>
                <c:pt idx="18814">
                  <c:v>42052.883651999997</c:v>
                </c:pt>
                <c:pt idx="18815">
                  <c:v>42052.885041000001</c:v>
                </c:pt>
                <c:pt idx="18816">
                  <c:v>42052.886428999998</c:v>
                </c:pt>
                <c:pt idx="18817">
                  <c:v>42052.887818000003</c:v>
                </c:pt>
                <c:pt idx="18818">
                  <c:v>42052.889207</c:v>
                </c:pt>
                <c:pt idx="18819">
                  <c:v>42052.890595999997</c:v>
                </c:pt>
                <c:pt idx="18820">
                  <c:v>42052.891985000002</c:v>
                </c:pt>
                <c:pt idx="18821">
                  <c:v>42052.893373999999</c:v>
                </c:pt>
                <c:pt idx="18822">
                  <c:v>42052.894762999997</c:v>
                </c:pt>
                <c:pt idx="18823">
                  <c:v>42052.896152000001</c:v>
                </c:pt>
                <c:pt idx="18824">
                  <c:v>42052.897540999998</c:v>
                </c:pt>
                <c:pt idx="18825">
                  <c:v>42052.898930000003</c:v>
                </c:pt>
                <c:pt idx="18826">
                  <c:v>42052.900319</c:v>
                </c:pt>
                <c:pt idx="18827">
                  <c:v>42052.901707999998</c:v>
                </c:pt>
                <c:pt idx="18828">
                  <c:v>42052.903097000002</c:v>
                </c:pt>
                <c:pt idx="18829">
                  <c:v>42052.904485999999</c:v>
                </c:pt>
                <c:pt idx="18830">
                  <c:v>42052.905874999997</c:v>
                </c:pt>
                <c:pt idx="18831">
                  <c:v>42052.907264000001</c:v>
                </c:pt>
                <c:pt idx="18832">
                  <c:v>42052.908651999998</c:v>
                </c:pt>
                <c:pt idx="18833">
                  <c:v>42052.910040000002</c:v>
                </c:pt>
                <c:pt idx="18834">
                  <c:v>42052.911427999999</c:v>
                </c:pt>
                <c:pt idx="18835">
                  <c:v>42052.912816999997</c:v>
                </c:pt>
                <c:pt idx="18836">
                  <c:v>42052.914206000001</c:v>
                </c:pt>
                <c:pt idx="18837">
                  <c:v>42052.915593999998</c:v>
                </c:pt>
                <c:pt idx="18838">
                  <c:v>42052.916983000003</c:v>
                </c:pt>
                <c:pt idx="18839">
                  <c:v>42052.918372</c:v>
                </c:pt>
                <c:pt idx="18840">
                  <c:v>42052.919760999997</c:v>
                </c:pt>
                <c:pt idx="18841">
                  <c:v>42052.921150000002</c:v>
                </c:pt>
                <c:pt idx="18842">
                  <c:v>42052.922538999999</c:v>
                </c:pt>
                <c:pt idx="18843">
                  <c:v>42052.923927999997</c:v>
                </c:pt>
                <c:pt idx="18844">
                  <c:v>42052.925317000001</c:v>
                </c:pt>
                <c:pt idx="18845">
                  <c:v>42052.926705999998</c:v>
                </c:pt>
                <c:pt idx="18846">
                  <c:v>42052.928095000003</c:v>
                </c:pt>
                <c:pt idx="18847">
                  <c:v>42052.929484</c:v>
                </c:pt>
                <c:pt idx="18848">
                  <c:v>42052.930872999998</c:v>
                </c:pt>
                <c:pt idx="18849">
                  <c:v>42052.932262000002</c:v>
                </c:pt>
                <c:pt idx="18850">
                  <c:v>42052.933650999999</c:v>
                </c:pt>
                <c:pt idx="18851">
                  <c:v>42052.935039999997</c:v>
                </c:pt>
                <c:pt idx="18852">
                  <c:v>42052.936428000001</c:v>
                </c:pt>
                <c:pt idx="18853">
                  <c:v>42052.937816999998</c:v>
                </c:pt>
                <c:pt idx="18854">
                  <c:v>42052.939206000003</c:v>
                </c:pt>
                <c:pt idx="18855">
                  <c:v>42052.940595</c:v>
                </c:pt>
                <c:pt idx="18856">
                  <c:v>42052.941983999997</c:v>
                </c:pt>
                <c:pt idx="18857">
                  <c:v>42052.943373000002</c:v>
                </c:pt>
                <c:pt idx="18858">
                  <c:v>42052.944761999999</c:v>
                </c:pt>
                <c:pt idx="18859">
                  <c:v>42052.946150999996</c:v>
                </c:pt>
                <c:pt idx="18860">
                  <c:v>42052.947540000001</c:v>
                </c:pt>
                <c:pt idx="18861">
                  <c:v>42052.948928999998</c:v>
                </c:pt>
                <c:pt idx="18862">
                  <c:v>42052.950318000003</c:v>
                </c:pt>
                <c:pt idx="18863">
                  <c:v>42052.951707</c:v>
                </c:pt>
                <c:pt idx="18864">
                  <c:v>42052.953095999997</c:v>
                </c:pt>
                <c:pt idx="18865">
                  <c:v>42052.954485000002</c:v>
                </c:pt>
                <c:pt idx="18866">
                  <c:v>42052.955873999999</c:v>
                </c:pt>
                <c:pt idx="18867">
                  <c:v>42052.957262999997</c:v>
                </c:pt>
                <c:pt idx="18868">
                  <c:v>42052.958652000001</c:v>
                </c:pt>
                <c:pt idx="18869">
                  <c:v>42052.960040999998</c:v>
                </c:pt>
                <c:pt idx="18870">
                  <c:v>42052.961430000003</c:v>
                </c:pt>
                <c:pt idx="18871">
                  <c:v>42052.962818</c:v>
                </c:pt>
                <c:pt idx="18872">
                  <c:v>42052.964206999997</c:v>
                </c:pt>
                <c:pt idx="18873">
                  <c:v>42052.965596000002</c:v>
                </c:pt>
                <c:pt idx="18874">
                  <c:v>42052.966984999999</c:v>
                </c:pt>
                <c:pt idx="18875">
                  <c:v>42052.968373999996</c:v>
                </c:pt>
                <c:pt idx="18876">
                  <c:v>42052.969763000001</c:v>
                </c:pt>
                <c:pt idx="18877">
                  <c:v>42052.971151999998</c:v>
                </c:pt>
                <c:pt idx="18878">
                  <c:v>42052.972541000003</c:v>
                </c:pt>
                <c:pt idx="18879">
                  <c:v>42052.97393</c:v>
                </c:pt>
                <c:pt idx="18880">
                  <c:v>42052.975318999997</c:v>
                </c:pt>
                <c:pt idx="18881">
                  <c:v>42052.976708000002</c:v>
                </c:pt>
                <c:pt idx="18882">
                  <c:v>42052.978096999999</c:v>
                </c:pt>
                <c:pt idx="18883">
                  <c:v>42052.979485999997</c:v>
                </c:pt>
                <c:pt idx="18884">
                  <c:v>42052.980875000001</c:v>
                </c:pt>
                <c:pt idx="18885">
                  <c:v>42052.982263999998</c:v>
                </c:pt>
                <c:pt idx="18886">
                  <c:v>42052.983653000003</c:v>
                </c:pt>
                <c:pt idx="18887">
                  <c:v>42052.985042</c:v>
                </c:pt>
                <c:pt idx="18888">
                  <c:v>42052.986430999998</c:v>
                </c:pt>
                <c:pt idx="18889">
                  <c:v>42052.987820000002</c:v>
                </c:pt>
                <c:pt idx="18890">
                  <c:v>42052.989208999999</c:v>
                </c:pt>
                <c:pt idx="18891">
                  <c:v>42052.990597000004</c:v>
                </c:pt>
                <c:pt idx="18892">
                  <c:v>42052.991986000001</c:v>
                </c:pt>
                <c:pt idx="18893">
                  <c:v>42052.993374999998</c:v>
                </c:pt>
                <c:pt idx="18894">
                  <c:v>42052.994764000003</c:v>
                </c:pt>
                <c:pt idx="18895">
                  <c:v>42052.996153</c:v>
                </c:pt>
                <c:pt idx="18896">
                  <c:v>42052.997541999997</c:v>
                </c:pt>
                <c:pt idx="18897">
                  <c:v>42052.998931000002</c:v>
                </c:pt>
                <c:pt idx="18898">
                  <c:v>42053.000319999999</c:v>
                </c:pt>
                <c:pt idx="18899">
                  <c:v>42053.001708999996</c:v>
                </c:pt>
                <c:pt idx="18900">
                  <c:v>42053.003098000001</c:v>
                </c:pt>
                <c:pt idx="18901">
                  <c:v>42053.004486999998</c:v>
                </c:pt>
                <c:pt idx="18902">
                  <c:v>42053.005876000003</c:v>
                </c:pt>
                <c:pt idx="18903">
                  <c:v>42053.007265</c:v>
                </c:pt>
                <c:pt idx="18904">
                  <c:v>42053.008653999997</c:v>
                </c:pt>
                <c:pt idx="18905">
                  <c:v>42053.010043000002</c:v>
                </c:pt>
                <c:pt idx="18906">
                  <c:v>42053.011431999999</c:v>
                </c:pt>
                <c:pt idx="18907">
                  <c:v>42053.012820999997</c:v>
                </c:pt>
                <c:pt idx="18908">
                  <c:v>42053.014210000001</c:v>
                </c:pt>
                <c:pt idx="18909">
                  <c:v>42053.015598999998</c:v>
                </c:pt>
                <c:pt idx="18910">
                  <c:v>42053.016988000003</c:v>
                </c:pt>
                <c:pt idx="18911">
                  <c:v>42053.018376</c:v>
                </c:pt>
                <c:pt idx="18912">
                  <c:v>42053.019764999997</c:v>
                </c:pt>
                <c:pt idx="18913">
                  <c:v>42053.021154000002</c:v>
                </c:pt>
                <c:pt idx="18914">
                  <c:v>42053.022542999999</c:v>
                </c:pt>
                <c:pt idx="18915">
                  <c:v>42053.023931999996</c:v>
                </c:pt>
                <c:pt idx="18916">
                  <c:v>42053.025321000001</c:v>
                </c:pt>
                <c:pt idx="18917">
                  <c:v>42053.026709999998</c:v>
                </c:pt>
                <c:pt idx="18918">
                  <c:v>42053.028099000003</c:v>
                </c:pt>
                <c:pt idx="18919">
                  <c:v>42053.029488</c:v>
                </c:pt>
                <c:pt idx="18920">
                  <c:v>42053.030876999997</c:v>
                </c:pt>
                <c:pt idx="18921">
                  <c:v>42053.032266000002</c:v>
                </c:pt>
                <c:pt idx="18922">
                  <c:v>42053.033654999999</c:v>
                </c:pt>
                <c:pt idx="18923">
                  <c:v>42053.035043999997</c:v>
                </c:pt>
                <c:pt idx="18924">
                  <c:v>42053.036433000001</c:v>
                </c:pt>
                <c:pt idx="18925">
                  <c:v>42053.037821999998</c:v>
                </c:pt>
                <c:pt idx="18926">
                  <c:v>42053.039211000003</c:v>
                </c:pt>
                <c:pt idx="18927">
                  <c:v>42053.0406</c:v>
                </c:pt>
                <c:pt idx="18928">
                  <c:v>42053.041988999998</c:v>
                </c:pt>
                <c:pt idx="18929">
                  <c:v>42053.043378000002</c:v>
                </c:pt>
                <c:pt idx="18930">
                  <c:v>42053.044765999999</c:v>
                </c:pt>
                <c:pt idx="18931">
                  <c:v>42053.046155000004</c:v>
                </c:pt>
                <c:pt idx="18932">
                  <c:v>42053.047544000001</c:v>
                </c:pt>
                <c:pt idx="18933">
                  <c:v>42053.048932999998</c:v>
                </c:pt>
                <c:pt idx="18934">
                  <c:v>42053.050322000003</c:v>
                </c:pt>
                <c:pt idx="18935">
                  <c:v>42053.051711</c:v>
                </c:pt>
                <c:pt idx="18936">
                  <c:v>42053.053099999997</c:v>
                </c:pt>
                <c:pt idx="18937">
                  <c:v>42053.054489000002</c:v>
                </c:pt>
                <c:pt idx="18938">
                  <c:v>42053.055877999999</c:v>
                </c:pt>
                <c:pt idx="18939">
                  <c:v>42053.057266999997</c:v>
                </c:pt>
                <c:pt idx="18940">
                  <c:v>42053.058656000001</c:v>
                </c:pt>
                <c:pt idx="18941">
                  <c:v>42053.060044999998</c:v>
                </c:pt>
                <c:pt idx="18942">
                  <c:v>42053.061434000003</c:v>
                </c:pt>
                <c:pt idx="18943">
                  <c:v>42053.062823</c:v>
                </c:pt>
                <c:pt idx="18944">
                  <c:v>42053.064211999997</c:v>
                </c:pt>
                <c:pt idx="18945">
                  <c:v>42053.065601000002</c:v>
                </c:pt>
                <c:pt idx="18946">
                  <c:v>42053.066989999999</c:v>
                </c:pt>
                <c:pt idx="18947">
                  <c:v>42053.068378999997</c:v>
                </c:pt>
                <c:pt idx="18948">
                  <c:v>42053.069768000001</c:v>
                </c:pt>
                <c:pt idx="18949">
                  <c:v>42053.071155999998</c:v>
                </c:pt>
                <c:pt idx="18950">
                  <c:v>42053.072545000003</c:v>
                </c:pt>
                <c:pt idx="18951">
                  <c:v>42053.073934</c:v>
                </c:pt>
                <c:pt idx="18952">
                  <c:v>42053.075322999997</c:v>
                </c:pt>
                <c:pt idx="18953">
                  <c:v>42053.076712000002</c:v>
                </c:pt>
                <c:pt idx="18954">
                  <c:v>42053.078100999999</c:v>
                </c:pt>
                <c:pt idx="18955">
                  <c:v>42053.079489999996</c:v>
                </c:pt>
                <c:pt idx="18956">
                  <c:v>42053.080879000001</c:v>
                </c:pt>
                <c:pt idx="18957">
                  <c:v>42053.082267999998</c:v>
                </c:pt>
                <c:pt idx="18958">
                  <c:v>42053.083657000003</c:v>
                </c:pt>
                <c:pt idx="18959">
                  <c:v>42053.085046</c:v>
                </c:pt>
                <c:pt idx="18960">
                  <c:v>42053.086434999997</c:v>
                </c:pt>
                <c:pt idx="18961">
                  <c:v>42053.087824000002</c:v>
                </c:pt>
                <c:pt idx="18962">
                  <c:v>42053.089212999999</c:v>
                </c:pt>
                <c:pt idx="18963">
                  <c:v>42053.090601999997</c:v>
                </c:pt>
                <c:pt idx="18964">
                  <c:v>42053.091991000001</c:v>
                </c:pt>
                <c:pt idx="18965">
                  <c:v>42053.093379999998</c:v>
                </c:pt>
                <c:pt idx="18966">
                  <c:v>42053.094769000003</c:v>
                </c:pt>
                <c:pt idx="18967">
                  <c:v>42053.096158</c:v>
                </c:pt>
                <c:pt idx="18968">
                  <c:v>42053.097545999997</c:v>
                </c:pt>
                <c:pt idx="18969">
                  <c:v>42053.098934000001</c:v>
                </c:pt>
                <c:pt idx="18970">
                  <c:v>42053.100322999999</c:v>
                </c:pt>
                <c:pt idx="18971">
                  <c:v>42053.101711000003</c:v>
                </c:pt>
                <c:pt idx="18972">
                  <c:v>42053.1031</c:v>
                </c:pt>
                <c:pt idx="18973">
                  <c:v>42053.104488999998</c:v>
                </c:pt>
                <c:pt idx="18974">
                  <c:v>42053.105878000002</c:v>
                </c:pt>
                <c:pt idx="18975">
                  <c:v>42053.107265999999</c:v>
                </c:pt>
                <c:pt idx="18976">
                  <c:v>42053.108655000004</c:v>
                </c:pt>
                <c:pt idx="18977">
                  <c:v>42053.110044000001</c:v>
                </c:pt>
                <c:pt idx="18978">
                  <c:v>42053.111432999998</c:v>
                </c:pt>
                <c:pt idx="18979">
                  <c:v>42053.112822000003</c:v>
                </c:pt>
                <c:pt idx="18980">
                  <c:v>42053.114211</c:v>
                </c:pt>
                <c:pt idx="18981">
                  <c:v>42053.115599999997</c:v>
                </c:pt>
                <c:pt idx="18982">
                  <c:v>42053.116989000002</c:v>
                </c:pt>
                <c:pt idx="18983">
                  <c:v>42053.118377999999</c:v>
                </c:pt>
                <c:pt idx="18984">
                  <c:v>42053.119766999997</c:v>
                </c:pt>
                <c:pt idx="18985">
                  <c:v>42053.121156000001</c:v>
                </c:pt>
                <c:pt idx="18986">
                  <c:v>42053.122544999998</c:v>
                </c:pt>
                <c:pt idx="18987">
                  <c:v>42053.123934000003</c:v>
                </c:pt>
                <c:pt idx="18988">
                  <c:v>42053.125323</c:v>
                </c:pt>
                <c:pt idx="18989">
                  <c:v>42053.126711999997</c:v>
                </c:pt>
                <c:pt idx="18990">
                  <c:v>42053.128101000002</c:v>
                </c:pt>
                <c:pt idx="18991">
                  <c:v>42053.129489999999</c:v>
                </c:pt>
                <c:pt idx="18992">
                  <c:v>42053.130878000004</c:v>
                </c:pt>
                <c:pt idx="18993">
                  <c:v>42053.132267000001</c:v>
                </c:pt>
                <c:pt idx="18994">
                  <c:v>42053.133655999998</c:v>
                </c:pt>
                <c:pt idx="18995">
                  <c:v>42053.135045000003</c:v>
                </c:pt>
                <c:pt idx="18996">
                  <c:v>42053.136434</c:v>
                </c:pt>
                <c:pt idx="18997">
                  <c:v>42053.137822999997</c:v>
                </c:pt>
                <c:pt idx="18998">
                  <c:v>42053.139212000002</c:v>
                </c:pt>
                <c:pt idx="18999">
                  <c:v>42053.140600999999</c:v>
                </c:pt>
                <c:pt idx="19000">
                  <c:v>42053.141989999996</c:v>
                </c:pt>
                <c:pt idx="19001">
                  <c:v>42053.143379000001</c:v>
                </c:pt>
                <c:pt idx="19002">
                  <c:v>42053.144767999998</c:v>
                </c:pt>
                <c:pt idx="19003">
                  <c:v>42053.146157000003</c:v>
                </c:pt>
                <c:pt idx="19004">
                  <c:v>42053.147546</c:v>
                </c:pt>
                <c:pt idx="19005">
                  <c:v>42053.148934999997</c:v>
                </c:pt>
                <c:pt idx="19006">
                  <c:v>42053.150324000002</c:v>
                </c:pt>
                <c:pt idx="19007">
                  <c:v>42053.151712999999</c:v>
                </c:pt>
                <c:pt idx="19008">
                  <c:v>42053.153101999997</c:v>
                </c:pt>
                <c:pt idx="19009">
                  <c:v>42053.154491000001</c:v>
                </c:pt>
                <c:pt idx="19010">
                  <c:v>42053.155879999998</c:v>
                </c:pt>
                <c:pt idx="19011">
                  <c:v>42053.157269000003</c:v>
                </c:pt>
                <c:pt idx="19012">
                  <c:v>42053.158657</c:v>
                </c:pt>
                <c:pt idx="19013">
                  <c:v>42053.160045999997</c:v>
                </c:pt>
                <c:pt idx="19014">
                  <c:v>42053.161435000002</c:v>
                </c:pt>
                <c:pt idx="19015">
                  <c:v>42053.162823999999</c:v>
                </c:pt>
                <c:pt idx="19016">
                  <c:v>42053.164212999996</c:v>
                </c:pt>
                <c:pt idx="19017">
                  <c:v>42053.165602000001</c:v>
                </c:pt>
                <c:pt idx="19018">
                  <c:v>42053.166990999998</c:v>
                </c:pt>
                <c:pt idx="19019">
                  <c:v>42053.168380000003</c:v>
                </c:pt>
                <c:pt idx="19020">
                  <c:v>42053.169769</c:v>
                </c:pt>
                <c:pt idx="19021">
                  <c:v>42053.171157999997</c:v>
                </c:pt>
                <c:pt idx="19022">
                  <c:v>42053.172547000002</c:v>
                </c:pt>
                <c:pt idx="19023">
                  <c:v>42053.173935999999</c:v>
                </c:pt>
                <c:pt idx="19024">
                  <c:v>42053.175324999997</c:v>
                </c:pt>
                <c:pt idx="19025">
                  <c:v>42053.176714000001</c:v>
                </c:pt>
                <c:pt idx="19026">
                  <c:v>42053.178102999998</c:v>
                </c:pt>
                <c:pt idx="19027">
                  <c:v>42053.179492000003</c:v>
                </c:pt>
                <c:pt idx="19028">
                  <c:v>42053.180881</c:v>
                </c:pt>
                <c:pt idx="19029">
                  <c:v>42053.182269999998</c:v>
                </c:pt>
                <c:pt idx="19030">
                  <c:v>42053.183659000002</c:v>
                </c:pt>
                <c:pt idx="19031">
                  <c:v>42053.185046999999</c:v>
                </c:pt>
                <c:pt idx="19032">
                  <c:v>42053.186436000004</c:v>
                </c:pt>
                <c:pt idx="19033">
                  <c:v>42053.187825000001</c:v>
                </c:pt>
                <c:pt idx="19034">
                  <c:v>42053.189213999998</c:v>
                </c:pt>
                <c:pt idx="19035">
                  <c:v>42053.190603000003</c:v>
                </c:pt>
                <c:pt idx="19036">
                  <c:v>42053.191992</c:v>
                </c:pt>
                <c:pt idx="19037">
                  <c:v>42053.193380999997</c:v>
                </c:pt>
                <c:pt idx="19038">
                  <c:v>42053.194770000002</c:v>
                </c:pt>
                <c:pt idx="19039">
                  <c:v>42053.196158999999</c:v>
                </c:pt>
                <c:pt idx="19040">
                  <c:v>42053.197547999996</c:v>
                </c:pt>
                <c:pt idx="19041">
                  <c:v>42053.198937000001</c:v>
                </c:pt>
                <c:pt idx="19042">
                  <c:v>42053.200325999998</c:v>
                </c:pt>
                <c:pt idx="19043">
                  <c:v>42053.201715000003</c:v>
                </c:pt>
                <c:pt idx="19044">
                  <c:v>42053.203104</c:v>
                </c:pt>
                <c:pt idx="19045">
                  <c:v>42053.204492999997</c:v>
                </c:pt>
                <c:pt idx="19046">
                  <c:v>42053.205882000002</c:v>
                </c:pt>
                <c:pt idx="19047">
                  <c:v>42053.207270999999</c:v>
                </c:pt>
                <c:pt idx="19048">
                  <c:v>42053.208659999997</c:v>
                </c:pt>
                <c:pt idx="19049">
                  <c:v>42053.210049000001</c:v>
                </c:pt>
                <c:pt idx="19050">
                  <c:v>42053.211437999998</c:v>
                </c:pt>
                <c:pt idx="19051">
                  <c:v>42053.212826000003</c:v>
                </c:pt>
                <c:pt idx="19052">
                  <c:v>42053.214215</c:v>
                </c:pt>
                <c:pt idx="19053">
                  <c:v>42053.215603999997</c:v>
                </c:pt>
                <c:pt idx="19054">
                  <c:v>42053.216993000002</c:v>
                </c:pt>
                <c:pt idx="19055">
                  <c:v>42053.218381999999</c:v>
                </c:pt>
                <c:pt idx="19056">
                  <c:v>42053.219770999996</c:v>
                </c:pt>
                <c:pt idx="19057">
                  <c:v>42053.221160000001</c:v>
                </c:pt>
                <c:pt idx="19058">
                  <c:v>42053.222548999998</c:v>
                </c:pt>
                <c:pt idx="19059">
                  <c:v>42053.223938000003</c:v>
                </c:pt>
                <c:pt idx="19060">
                  <c:v>42053.225327</c:v>
                </c:pt>
                <c:pt idx="19061">
                  <c:v>42053.226715999997</c:v>
                </c:pt>
                <c:pt idx="19062">
                  <c:v>42053.228105000002</c:v>
                </c:pt>
                <c:pt idx="19063">
                  <c:v>42053.229493999999</c:v>
                </c:pt>
                <c:pt idx="19064">
                  <c:v>42053.230882999997</c:v>
                </c:pt>
                <c:pt idx="19065">
                  <c:v>42053.232272000001</c:v>
                </c:pt>
                <c:pt idx="19066">
                  <c:v>42053.233660999998</c:v>
                </c:pt>
                <c:pt idx="19067">
                  <c:v>42053.235050000003</c:v>
                </c:pt>
                <c:pt idx="19068">
                  <c:v>42053.236439</c:v>
                </c:pt>
                <c:pt idx="19069">
                  <c:v>42053.237827999998</c:v>
                </c:pt>
                <c:pt idx="19070">
                  <c:v>42053.239216000002</c:v>
                </c:pt>
                <c:pt idx="19071">
                  <c:v>42053.240604999999</c:v>
                </c:pt>
                <c:pt idx="19072">
                  <c:v>42053.241994000004</c:v>
                </c:pt>
                <c:pt idx="19073">
                  <c:v>42053.243383000001</c:v>
                </c:pt>
                <c:pt idx="19074">
                  <c:v>42053.244771999998</c:v>
                </c:pt>
                <c:pt idx="19075">
                  <c:v>42053.246161000003</c:v>
                </c:pt>
                <c:pt idx="19076">
                  <c:v>42053.24755</c:v>
                </c:pt>
                <c:pt idx="19077">
                  <c:v>42053.248938999997</c:v>
                </c:pt>
                <c:pt idx="19078">
                  <c:v>42053.250328000002</c:v>
                </c:pt>
                <c:pt idx="19079">
                  <c:v>42053.251716999999</c:v>
                </c:pt>
                <c:pt idx="19080">
                  <c:v>42053.253105999996</c:v>
                </c:pt>
                <c:pt idx="19081">
                  <c:v>42053.254495000001</c:v>
                </c:pt>
                <c:pt idx="19082">
                  <c:v>42053.255883999998</c:v>
                </c:pt>
                <c:pt idx="19083">
                  <c:v>42053.257273000003</c:v>
                </c:pt>
                <c:pt idx="19084">
                  <c:v>42053.258662</c:v>
                </c:pt>
                <c:pt idx="19085">
                  <c:v>42053.260050999997</c:v>
                </c:pt>
                <c:pt idx="19086">
                  <c:v>42053.261440000002</c:v>
                </c:pt>
                <c:pt idx="19087">
                  <c:v>42053.262828999999</c:v>
                </c:pt>
                <c:pt idx="19088">
                  <c:v>42053.264217999997</c:v>
                </c:pt>
                <c:pt idx="19089">
                  <c:v>42053.265606000001</c:v>
                </c:pt>
                <c:pt idx="19090">
                  <c:v>42053.266994999998</c:v>
                </c:pt>
                <c:pt idx="19091">
                  <c:v>42053.268384000003</c:v>
                </c:pt>
                <c:pt idx="19092">
                  <c:v>42053.269773</c:v>
                </c:pt>
                <c:pt idx="19093">
                  <c:v>42053.271161999997</c:v>
                </c:pt>
                <c:pt idx="19094">
                  <c:v>42053.272551000002</c:v>
                </c:pt>
                <c:pt idx="19095">
                  <c:v>42053.273939999999</c:v>
                </c:pt>
                <c:pt idx="19096">
                  <c:v>42053.275328999996</c:v>
                </c:pt>
                <c:pt idx="19097">
                  <c:v>42053.276718000001</c:v>
                </c:pt>
                <c:pt idx="19098">
                  <c:v>42053.278106999998</c:v>
                </c:pt>
                <c:pt idx="19099">
                  <c:v>42053.279496000003</c:v>
                </c:pt>
                <c:pt idx="19100">
                  <c:v>42053.280885</c:v>
                </c:pt>
                <c:pt idx="19101">
                  <c:v>42053.282273999997</c:v>
                </c:pt>
                <c:pt idx="19102">
                  <c:v>42053.283663000002</c:v>
                </c:pt>
                <c:pt idx="19103">
                  <c:v>42053.285051999999</c:v>
                </c:pt>
                <c:pt idx="19104">
                  <c:v>42053.286440999997</c:v>
                </c:pt>
                <c:pt idx="19105">
                  <c:v>42053.287829000001</c:v>
                </c:pt>
                <c:pt idx="19106">
                  <c:v>42053.289216999998</c:v>
                </c:pt>
                <c:pt idx="19107">
                  <c:v>42053.290606000002</c:v>
                </c:pt>
                <c:pt idx="19108">
                  <c:v>42053.291995</c:v>
                </c:pt>
                <c:pt idx="19109">
                  <c:v>42053.293382999997</c:v>
                </c:pt>
                <c:pt idx="19110">
                  <c:v>42053.294772000001</c:v>
                </c:pt>
                <c:pt idx="19111">
                  <c:v>42053.296160999998</c:v>
                </c:pt>
                <c:pt idx="19112">
                  <c:v>42053.297550000003</c:v>
                </c:pt>
                <c:pt idx="19113">
                  <c:v>42053.298939</c:v>
                </c:pt>
                <c:pt idx="19114">
                  <c:v>42053.300327999998</c:v>
                </c:pt>
                <c:pt idx="19115">
                  <c:v>42053.301717000002</c:v>
                </c:pt>
                <c:pt idx="19116">
                  <c:v>42053.303105999999</c:v>
                </c:pt>
                <c:pt idx="19117">
                  <c:v>42053.304494999997</c:v>
                </c:pt>
                <c:pt idx="19118">
                  <c:v>42053.305884000001</c:v>
                </c:pt>
                <c:pt idx="19119">
                  <c:v>42053.307272999999</c:v>
                </c:pt>
                <c:pt idx="19120">
                  <c:v>42053.308661000003</c:v>
                </c:pt>
                <c:pt idx="19121">
                  <c:v>42053.31005</c:v>
                </c:pt>
                <c:pt idx="19122">
                  <c:v>42053.311438999997</c:v>
                </c:pt>
                <c:pt idx="19123">
                  <c:v>42053.312828000002</c:v>
                </c:pt>
                <c:pt idx="19124">
                  <c:v>42053.314216999999</c:v>
                </c:pt>
                <c:pt idx="19125">
                  <c:v>42053.315605999996</c:v>
                </c:pt>
                <c:pt idx="19126">
                  <c:v>42053.316995000001</c:v>
                </c:pt>
                <c:pt idx="19127">
                  <c:v>42053.318383999998</c:v>
                </c:pt>
                <c:pt idx="19128">
                  <c:v>42053.319773000003</c:v>
                </c:pt>
                <c:pt idx="19129">
                  <c:v>42053.321162</c:v>
                </c:pt>
                <c:pt idx="19130">
                  <c:v>42053.322550999997</c:v>
                </c:pt>
                <c:pt idx="19131">
                  <c:v>42053.323940000002</c:v>
                </c:pt>
                <c:pt idx="19132">
                  <c:v>42053.325328999999</c:v>
                </c:pt>
                <c:pt idx="19133">
                  <c:v>42053.326717999997</c:v>
                </c:pt>
                <c:pt idx="19134">
                  <c:v>42053.328107000001</c:v>
                </c:pt>
                <c:pt idx="19135">
                  <c:v>42053.329495999998</c:v>
                </c:pt>
                <c:pt idx="19136">
                  <c:v>42053.330885000003</c:v>
                </c:pt>
                <c:pt idx="19137">
                  <c:v>42053.332274</c:v>
                </c:pt>
                <c:pt idx="19138">
                  <c:v>42053.333662999998</c:v>
                </c:pt>
                <c:pt idx="19139">
                  <c:v>42053.335051000002</c:v>
                </c:pt>
                <c:pt idx="19140">
                  <c:v>42053.336439999999</c:v>
                </c:pt>
                <c:pt idx="19141">
                  <c:v>42053.337828999996</c:v>
                </c:pt>
                <c:pt idx="19142">
                  <c:v>42053.339218000001</c:v>
                </c:pt>
                <c:pt idx="19143">
                  <c:v>42053.340606999998</c:v>
                </c:pt>
                <c:pt idx="19144">
                  <c:v>42053.341996000003</c:v>
                </c:pt>
                <c:pt idx="19145">
                  <c:v>42053.343385</c:v>
                </c:pt>
                <c:pt idx="19146">
                  <c:v>42053.344773999997</c:v>
                </c:pt>
                <c:pt idx="19147">
                  <c:v>42053.346163000002</c:v>
                </c:pt>
                <c:pt idx="19148">
                  <c:v>42053.347551999999</c:v>
                </c:pt>
                <c:pt idx="19149">
                  <c:v>42053.348940999997</c:v>
                </c:pt>
                <c:pt idx="19150">
                  <c:v>42053.350330000001</c:v>
                </c:pt>
                <c:pt idx="19151">
                  <c:v>42053.351718999998</c:v>
                </c:pt>
                <c:pt idx="19152">
                  <c:v>42053.353108000003</c:v>
                </c:pt>
                <c:pt idx="19153">
                  <c:v>42053.354497</c:v>
                </c:pt>
                <c:pt idx="19154">
                  <c:v>42053.355885999998</c:v>
                </c:pt>
                <c:pt idx="19155">
                  <c:v>42053.357275000002</c:v>
                </c:pt>
                <c:pt idx="19156">
                  <c:v>42053.358663999999</c:v>
                </c:pt>
                <c:pt idx="19157">
                  <c:v>42053.360052999997</c:v>
                </c:pt>
                <c:pt idx="19158">
                  <c:v>42053.361441000001</c:v>
                </c:pt>
                <c:pt idx="19159">
                  <c:v>42053.362829999998</c:v>
                </c:pt>
                <c:pt idx="19160">
                  <c:v>42053.364219000003</c:v>
                </c:pt>
                <c:pt idx="19161">
                  <c:v>42053.365608</c:v>
                </c:pt>
                <c:pt idx="19162">
                  <c:v>42053.366996999997</c:v>
                </c:pt>
                <c:pt idx="19163">
                  <c:v>42053.368386000002</c:v>
                </c:pt>
                <c:pt idx="19164">
                  <c:v>42053.369774999999</c:v>
                </c:pt>
                <c:pt idx="19165">
                  <c:v>42053.371163999996</c:v>
                </c:pt>
                <c:pt idx="19166">
                  <c:v>42053.372553000001</c:v>
                </c:pt>
                <c:pt idx="19167">
                  <c:v>42053.373941999998</c:v>
                </c:pt>
                <c:pt idx="19168">
                  <c:v>42053.375331000003</c:v>
                </c:pt>
                <c:pt idx="19169">
                  <c:v>42053.37672</c:v>
                </c:pt>
                <c:pt idx="19170">
                  <c:v>42053.378108999997</c:v>
                </c:pt>
                <c:pt idx="19171">
                  <c:v>42053.379498000002</c:v>
                </c:pt>
                <c:pt idx="19172">
                  <c:v>42053.380886999999</c:v>
                </c:pt>
                <c:pt idx="19173">
                  <c:v>42053.382275999997</c:v>
                </c:pt>
                <c:pt idx="19174">
                  <c:v>42053.383665000001</c:v>
                </c:pt>
                <c:pt idx="19175">
                  <c:v>42053.385053999998</c:v>
                </c:pt>
                <c:pt idx="19176">
                  <c:v>42053.386443000003</c:v>
                </c:pt>
                <c:pt idx="19177">
                  <c:v>42053.387832</c:v>
                </c:pt>
                <c:pt idx="19178">
                  <c:v>42053.389219999997</c:v>
                </c:pt>
                <c:pt idx="19179">
                  <c:v>42053.390609000002</c:v>
                </c:pt>
                <c:pt idx="19180">
                  <c:v>42053.391997999999</c:v>
                </c:pt>
                <c:pt idx="19181">
                  <c:v>42053.393386999996</c:v>
                </c:pt>
                <c:pt idx="19182">
                  <c:v>42053.394776000001</c:v>
                </c:pt>
                <c:pt idx="19183">
                  <c:v>42053.396164999998</c:v>
                </c:pt>
                <c:pt idx="19184">
                  <c:v>42053.397554000003</c:v>
                </c:pt>
                <c:pt idx="19185">
                  <c:v>42053.398943</c:v>
                </c:pt>
                <c:pt idx="19186">
                  <c:v>42053.400331999997</c:v>
                </c:pt>
                <c:pt idx="19187">
                  <c:v>42053.401721000002</c:v>
                </c:pt>
                <c:pt idx="19188">
                  <c:v>42053.403109999999</c:v>
                </c:pt>
                <c:pt idx="19189">
                  <c:v>42053.404498999997</c:v>
                </c:pt>
                <c:pt idx="19190">
                  <c:v>42053.405888000001</c:v>
                </c:pt>
                <c:pt idx="19191">
                  <c:v>42053.407276999998</c:v>
                </c:pt>
                <c:pt idx="19192">
                  <c:v>42053.408666000003</c:v>
                </c:pt>
                <c:pt idx="19193">
                  <c:v>42053.410055</c:v>
                </c:pt>
                <c:pt idx="19194">
                  <c:v>42053.411443999998</c:v>
                </c:pt>
                <c:pt idx="19195">
                  <c:v>42053.412833000002</c:v>
                </c:pt>
                <c:pt idx="19196">
                  <c:v>42053.414221999999</c:v>
                </c:pt>
                <c:pt idx="19197">
                  <c:v>42053.415609999996</c:v>
                </c:pt>
                <c:pt idx="19198">
                  <c:v>42053.416999000001</c:v>
                </c:pt>
                <c:pt idx="19199">
                  <c:v>42053.418387999998</c:v>
                </c:pt>
                <c:pt idx="19200">
                  <c:v>42053.419777000003</c:v>
                </c:pt>
                <c:pt idx="19201">
                  <c:v>42053.421166</c:v>
                </c:pt>
                <c:pt idx="19202">
                  <c:v>42053.422554999997</c:v>
                </c:pt>
                <c:pt idx="19203">
                  <c:v>42053.423944000002</c:v>
                </c:pt>
                <c:pt idx="19204">
                  <c:v>42053.425332999999</c:v>
                </c:pt>
                <c:pt idx="19205">
                  <c:v>42053.426721999997</c:v>
                </c:pt>
                <c:pt idx="19206">
                  <c:v>42053.428111000001</c:v>
                </c:pt>
                <c:pt idx="19207">
                  <c:v>42053.429499999998</c:v>
                </c:pt>
                <c:pt idx="19208">
                  <c:v>42053.430889000003</c:v>
                </c:pt>
                <c:pt idx="19209">
                  <c:v>42053.432278</c:v>
                </c:pt>
                <c:pt idx="19210">
                  <c:v>42053.433666999998</c:v>
                </c:pt>
                <c:pt idx="19211">
                  <c:v>42053.435056000002</c:v>
                </c:pt>
                <c:pt idx="19212">
                  <c:v>42053.436444999999</c:v>
                </c:pt>
                <c:pt idx="19213">
                  <c:v>42053.437833999997</c:v>
                </c:pt>
                <c:pt idx="19214">
                  <c:v>42053.439223000001</c:v>
                </c:pt>
                <c:pt idx="19215">
                  <c:v>42053.440611999999</c:v>
                </c:pt>
                <c:pt idx="19216">
                  <c:v>42053.442000000003</c:v>
                </c:pt>
                <c:pt idx="19217">
                  <c:v>42053.443389</c:v>
                </c:pt>
                <c:pt idx="19218">
                  <c:v>42053.444777999997</c:v>
                </c:pt>
                <c:pt idx="19219">
                  <c:v>42053.446167000002</c:v>
                </c:pt>
                <c:pt idx="19220">
                  <c:v>42053.447555999999</c:v>
                </c:pt>
                <c:pt idx="19221">
                  <c:v>42053.448944999996</c:v>
                </c:pt>
                <c:pt idx="19222">
                  <c:v>42053.450334000001</c:v>
                </c:pt>
                <c:pt idx="19223">
                  <c:v>42053.451722999998</c:v>
                </c:pt>
                <c:pt idx="19224">
                  <c:v>42053.453112000003</c:v>
                </c:pt>
                <c:pt idx="19225">
                  <c:v>42053.454501</c:v>
                </c:pt>
                <c:pt idx="19226">
                  <c:v>42053.455889999997</c:v>
                </c:pt>
                <c:pt idx="19227">
                  <c:v>42053.457279000002</c:v>
                </c:pt>
                <c:pt idx="19228">
                  <c:v>42053.458667999999</c:v>
                </c:pt>
                <c:pt idx="19229">
                  <c:v>42053.460056999997</c:v>
                </c:pt>
                <c:pt idx="19230">
                  <c:v>42053.461446000001</c:v>
                </c:pt>
                <c:pt idx="19231">
                  <c:v>42053.462834999998</c:v>
                </c:pt>
                <c:pt idx="19232">
                  <c:v>42053.464224000003</c:v>
                </c:pt>
                <c:pt idx="19233">
                  <c:v>42053.465613</c:v>
                </c:pt>
                <c:pt idx="19234">
                  <c:v>42053.467001999998</c:v>
                </c:pt>
                <c:pt idx="19235">
                  <c:v>42053.468391000002</c:v>
                </c:pt>
                <c:pt idx="19236">
                  <c:v>42053.469778999999</c:v>
                </c:pt>
                <c:pt idx="19237">
                  <c:v>42053.471167999996</c:v>
                </c:pt>
                <c:pt idx="19238">
                  <c:v>42053.472557000001</c:v>
                </c:pt>
                <c:pt idx="19239">
                  <c:v>42053.473945999998</c:v>
                </c:pt>
                <c:pt idx="19240">
                  <c:v>42053.475335000003</c:v>
                </c:pt>
                <c:pt idx="19241">
                  <c:v>42053.476724</c:v>
                </c:pt>
                <c:pt idx="19242">
                  <c:v>42053.478111999997</c:v>
                </c:pt>
                <c:pt idx="19243">
                  <c:v>42053.479500000001</c:v>
                </c:pt>
                <c:pt idx="19244">
                  <c:v>42053.480888999999</c:v>
                </c:pt>
                <c:pt idx="19245">
                  <c:v>42053.482278000003</c:v>
                </c:pt>
                <c:pt idx="19246">
                  <c:v>42053.483666</c:v>
                </c:pt>
                <c:pt idx="19247">
                  <c:v>42053.485054999997</c:v>
                </c:pt>
                <c:pt idx="19248">
                  <c:v>42053.486444000002</c:v>
                </c:pt>
                <c:pt idx="19249">
                  <c:v>42053.487832999999</c:v>
                </c:pt>
                <c:pt idx="19250">
                  <c:v>42053.489221999997</c:v>
                </c:pt>
                <c:pt idx="19251">
                  <c:v>42053.490611000001</c:v>
                </c:pt>
                <c:pt idx="19252">
                  <c:v>42053.491999999998</c:v>
                </c:pt>
                <c:pt idx="19253">
                  <c:v>42053.493389000003</c:v>
                </c:pt>
                <c:pt idx="19254">
                  <c:v>42053.494778</c:v>
                </c:pt>
                <c:pt idx="19255">
                  <c:v>42053.496166999998</c:v>
                </c:pt>
                <c:pt idx="19256">
                  <c:v>42053.497556000002</c:v>
                </c:pt>
                <c:pt idx="19257">
                  <c:v>42053.498944999999</c:v>
                </c:pt>
                <c:pt idx="19258">
                  <c:v>42053.500333999997</c:v>
                </c:pt>
                <c:pt idx="19259">
                  <c:v>42053.501723000001</c:v>
                </c:pt>
                <c:pt idx="19260">
                  <c:v>42053.503110999998</c:v>
                </c:pt>
                <c:pt idx="19261">
                  <c:v>42053.504500000003</c:v>
                </c:pt>
                <c:pt idx="19262">
                  <c:v>42053.505889</c:v>
                </c:pt>
                <c:pt idx="19263">
                  <c:v>42053.507277999997</c:v>
                </c:pt>
                <c:pt idx="19264">
                  <c:v>42053.508667000002</c:v>
                </c:pt>
                <c:pt idx="19265">
                  <c:v>42053.510055999999</c:v>
                </c:pt>
                <c:pt idx="19266">
                  <c:v>42053.511444999996</c:v>
                </c:pt>
                <c:pt idx="19267">
                  <c:v>42053.512834000001</c:v>
                </c:pt>
                <c:pt idx="19268">
                  <c:v>42053.514222999998</c:v>
                </c:pt>
                <c:pt idx="19269">
                  <c:v>42053.515612000003</c:v>
                </c:pt>
                <c:pt idx="19270">
                  <c:v>42053.517001</c:v>
                </c:pt>
                <c:pt idx="19271">
                  <c:v>42053.518389999997</c:v>
                </c:pt>
                <c:pt idx="19272">
                  <c:v>42053.519779000002</c:v>
                </c:pt>
                <c:pt idx="19273">
                  <c:v>42053.521167999999</c:v>
                </c:pt>
                <c:pt idx="19274">
                  <c:v>42053.522556999997</c:v>
                </c:pt>
                <c:pt idx="19275">
                  <c:v>42053.523946000001</c:v>
                </c:pt>
                <c:pt idx="19276">
                  <c:v>42053.525334999998</c:v>
                </c:pt>
                <c:pt idx="19277">
                  <c:v>42053.526724000003</c:v>
                </c:pt>
                <c:pt idx="19278">
                  <c:v>42053.528113</c:v>
                </c:pt>
                <c:pt idx="19279">
                  <c:v>42053.529500999997</c:v>
                </c:pt>
                <c:pt idx="19280">
                  <c:v>42053.530890000002</c:v>
                </c:pt>
                <c:pt idx="19281">
                  <c:v>42053.532278999999</c:v>
                </c:pt>
                <c:pt idx="19282">
                  <c:v>42053.533667999996</c:v>
                </c:pt>
                <c:pt idx="19283">
                  <c:v>42053.535057000001</c:v>
                </c:pt>
                <c:pt idx="19284">
                  <c:v>42053.536445999998</c:v>
                </c:pt>
                <c:pt idx="19285">
                  <c:v>42053.537835000003</c:v>
                </c:pt>
                <c:pt idx="19286">
                  <c:v>42053.539224</c:v>
                </c:pt>
                <c:pt idx="19287">
                  <c:v>42053.540612999997</c:v>
                </c:pt>
                <c:pt idx="19288">
                  <c:v>42053.542002000002</c:v>
                </c:pt>
                <c:pt idx="19289">
                  <c:v>42053.543390999999</c:v>
                </c:pt>
                <c:pt idx="19290">
                  <c:v>42053.544779999997</c:v>
                </c:pt>
                <c:pt idx="19291">
                  <c:v>42053.546169000001</c:v>
                </c:pt>
                <c:pt idx="19292">
                  <c:v>42053.547557999998</c:v>
                </c:pt>
                <c:pt idx="19293">
                  <c:v>42053.548947000003</c:v>
                </c:pt>
                <c:pt idx="19294">
                  <c:v>42053.550336</c:v>
                </c:pt>
                <c:pt idx="19295">
                  <c:v>42053.551724999998</c:v>
                </c:pt>
                <c:pt idx="19296">
                  <c:v>42053.553114000002</c:v>
                </c:pt>
                <c:pt idx="19297">
                  <c:v>42053.554502999999</c:v>
                </c:pt>
                <c:pt idx="19298">
                  <c:v>42053.555891999997</c:v>
                </c:pt>
                <c:pt idx="19299">
                  <c:v>42053.557280000001</c:v>
                </c:pt>
                <c:pt idx="19300">
                  <c:v>42053.558668999998</c:v>
                </c:pt>
                <c:pt idx="19301">
                  <c:v>42053.560058000003</c:v>
                </c:pt>
                <c:pt idx="19302">
                  <c:v>42053.561447</c:v>
                </c:pt>
                <c:pt idx="19303">
                  <c:v>42053.562835999997</c:v>
                </c:pt>
                <c:pt idx="19304">
                  <c:v>42053.564225000002</c:v>
                </c:pt>
                <c:pt idx="19305">
                  <c:v>42053.565613999999</c:v>
                </c:pt>
                <c:pt idx="19306">
                  <c:v>42053.567002999996</c:v>
                </c:pt>
                <c:pt idx="19307">
                  <c:v>42053.568392000001</c:v>
                </c:pt>
                <c:pt idx="19308">
                  <c:v>42053.569780999998</c:v>
                </c:pt>
                <c:pt idx="19309">
                  <c:v>42053.571170000003</c:v>
                </c:pt>
                <c:pt idx="19310">
                  <c:v>42053.572559</c:v>
                </c:pt>
                <c:pt idx="19311">
                  <c:v>42053.573947999997</c:v>
                </c:pt>
                <c:pt idx="19312">
                  <c:v>42053.575337000002</c:v>
                </c:pt>
                <c:pt idx="19313">
                  <c:v>42053.576725999999</c:v>
                </c:pt>
                <c:pt idx="19314">
                  <c:v>42053.578114999997</c:v>
                </c:pt>
                <c:pt idx="19315">
                  <c:v>42053.579504000001</c:v>
                </c:pt>
                <c:pt idx="19316">
                  <c:v>42053.580892999998</c:v>
                </c:pt>
                <c:pt idx="19317">
                  <c:v>42053.582282000003</c:v>
                </c:pt>
                <c:pt idx="19318">
                  <c:v>42053.58367</c:v>
                </c:pt>
                <c:pt idx="19319">
                  <c:v>42053.585058999997</c:v>
                </c:pt>
                <c:pt idx="19320">
                  <c:v>42053.586448000002</c:v>
                </c:pt>
                <c:pt idx="19321">
                  <c:v>42053.587836999999</c:v>
                </c:pt>
                <c:pt idx="19322">
                  <c:v>42053.589225999996</c:v>
                </c:pt>
                <c:pt idx="19323">
                  <c:v>42053.590615000001</c:v>
                </c:pt>
                <c:pt idx="19324">
                  <c:v>42053.592003999998</c:v>
                </c:pt>
                <c:pt idx="19325">
                  <c:v>42053.593393000003</c:v>
                </c:pt>
                <c:pt idx="19326">
                  <c:v>42053.594782</c:v>
                </c:pt>
                <c:pt idx="19327">
                  <c:v>42053.596170999997</c:v>
                </c:pt>
                <c:pt idx="19328">
                  <c:v>42053.597560000002</c:v>
                </c:pt>
                <c:pt idx="19329">
                  <c:v>42053.598948999999</c:v>
                </c:pt>
                <c:pt idx="19330">
                  <c:v>42053.600337999997</c:v>
                </c:pt>
                <c:pt idx="19331">
                  <c:v>42053.601727000001</c:v>
                </c:pt>
                <c:pt idx="19332">
                  <c:v>42053.603115999998</c:v>
                </c:pt>
                <c:pt idx="19333">
                  <c:v>42053.604505000003</c:v>
                </c:pt>
                <c:pt idx="19334">
                  <c:v>42053.605894</c:v>
                </c:pt>
                <c:pt idx="19335">
                  <c:v>42053.607282999998</c:v>
                </c:pt>
                <c:pt idx="19336">
                  <c:v>42053.608672000002</c:v>
                </c:pt>
                <c:pt idx="19337">
                  <c:v>42053.610059999999</c:v>
                </c:pt>
                <c:pt idx="19338">
                  <c:v>42053.611449000004</c:v>
                </c:pt>
                <c:pt idx="19339">
                  <c:v>42053.612838000001</c:v>
                </c:pt>
                <c:pt idx="19340">
                  <c:v>42053.614226999998</c:v>
                </c:pt>
                <c:pt idx="19341">
                  <c:v>42053.615616000003</c:v>
                </c:pt>
                <c:pt idx="19342">
                  <c:v>42053.617005</c:v>
                </c:pt>
                <c:pt idx="19343">
                  <c:v>42053.618393999997</c:v>
                </c:pt>
                <c:pt idx="19344">
                  <c:v>42053.619783000002</c:v>
                </c:pt>
                <c:pt idx="19345">
                  <c:v>42053.621171999999</c:v>
                </c:pt>
                <c:pt idx="19346">
                  <c:v>42053.622560999996</c:v>
                </c:pt>
                <c:pt idx="19347">
                  <c:v>42053.623950000001</c:v>
                </c:pt>
                <c:pt idx="19348">
                  <c:v>42053.625338999998</c:v>
                </c:pt>
                <c:pt idx="19349">
                  <c:v>42053.626728000003</c:v>
                </c:pt>
                <c:pt idx="19350">
                  <c:v>42053.628117</c:v>
                </c:pt>
                <c:pt idx="19351">
                  <c:v>42053.629505999997</c:v>
                </c:pt>
                <c:pt idx="19352">
                  <c:v>42053.630895000002</c:v>
                </c:pt>
                <c:pt idx="19353">
                  <c:v>42053.632283999999</c:v>
                </c:pt>
                <c:pt idx="19354">
                  <c:v>42053.633672999997</c:v>
                </c:pt>
                <c:pt idx="19355">
                  <c:v>42053.635062000001</c:v>
                </c:pt>
                <c:pt idx="19356">
                  <c:v>42053.636450999998</c:v>
                </c:pt>
                <c:pt idx="19357">
                  <c:v>42053.637839000003</c:v>
                </c:pt>
                <c:pt idx="19358">
                  <c:v>42053.639228</c:v>
                </c:pt>
                <c:pt idx="19359">
                  <c:v>42053.640616999997</c:v>
                </c:pt>
                <c:pt idx="19360">
                  <c:v>42053.642006000002</c:v>
                </c:pt>
                <c:pt idx="19361">
                  <c:v>42053.643394999999</c:v>
                </c:pt>
                <c:pt idx="19362">
                  <c:v>42053.644783999996</c:v>
                </c:pt>
                <c:pt idx="19363">
                  <c:v>42053.646173000001</c:v>
                </c:pt>
                <c:pt idx="19364">
                  <c:v>42053.647561999998</c:v>
                </c:pt>
                <c:pt idx="19365">
                  <c:v>42053.648951000003</c:v>
                </c:pt>
                <c:pt idx="19366">
                  <c:v>42053.65034</c:v>
                </c:pt>
                <c:pt idx="19367">
                  <c:v>42053.651728999997</c:v>
                </c:pt>
                <c:pt idx="19368">
                  <c:v>42053.653118000002</c:v>
                </c:pt>
                <c:pt idx="19369">
                  <c:v>42053.654506999999</c:v>
                </c:pt>
                <c:pt idx="19370">
                  <c:v>42053.655895999997</c:v>
                </c:pt>
                <c:pt idx="19371">
                  <c:v>42053.657285000001</c:v>
                </c:pt>
                <c:pt idx="19372">
                  <c:v>42053.658673999998</c:v>
                </c:pt>
                <c:pt idx="19373">
                  <c:v>42053.660063000003</c:v>
                </c:pt>
                <c:pt idx="19374">
                  <c:v>42053.661452</c:v>
                </c:pt>
                <c:pt idx="19375">
                  <c:v>42053.662840999998</c:v>
                </c:pt>
                <c:pt idx="19376">
                  <c:v>42053.664229000002</c:v>
                </c:pt>
                <c:pt idx="19377">
                  <c:v>42053.665617999999</c:v>
                </c:pt>
                <c:pt idx="19378">
                  <c:v>42053.667006999996</c:v>
                </c:pt>
                <c:pt idx="19379">
                  <c:v>42053.668395000001</c:v>
                </c:pt>
                <c:pt idx="19380">
                  <c:v>42053.669782999998</c:v>
                </c:pt>
                <c:pt idx="19381">
                  <c:v>42053.671172000002</c:v>
                </c:pt>
                <c:pt idx="19382">
                  <c:v>42053.672560999999</c:v>
                </c:pt>
                <c:pt idx="19383">
                  <c:v>42053.673949999997</c:v>
                </c:pt>
                <c:pt idx="19384">
                  <c:v>42053.675338000001</c:v>
                </c:pt>
                <c:pt idx="19385">
                  <c:v>42053.676726999998</c:v>
                </c:pt>
                <c:pt idx="19386">
                  <c:v>42053.678116000003</c:v>
                </c:pt>
                <c:pt idx="19387">
                  <c:v>42053.679505</c:v>
                </c:pt>
                <c:pt idx="19388">
                  <c:v>42053.680893999997</c:v>
                </c:pt>
                <c:pt idx="19389">
                  <c:v>42053.682283000002</c:v>
                </c:pt>
                <c:pt idx="19390">
                  <c:v>42053.683671999999</c:v>
                </c:pt>
                <c:pt idx="19391">
                  <c:v>42053.685060999996</c:v>
                </c:pt>
                <c:pt idx="19392">
                  <c:v>42053.686450000001</c:v>
                </c:pt>
                <c:pt idx="19393">
                  <c:v>42053.687838999998</c:v>
                </c:pt>
                <c:pt idx="19394">
                  <c:v>42053.689228000003</c:v>
                </c:pt>
                <c:pt idx="19395">
                  <c:v>42053.690617</c:v>
                </c:pt>
                <c:pt idx="19396">
                  <c:v>42053.692005999997</c:v>
                </c:pt>
                <c:pt idx="19397">
                  <c:v>42053.693395000002</c:v>
                </c:pt>
                <c:pt idx="19398">
                  <c:v>42053.694783999999</c:v>
                </c:pt>
                <c:pt idx="19399">
                  <c:v>42053.696172000004</c:v>
                </c:pt>
                <c:pt idx="19400">
                  <c:v>42053.697561000001</c:v>
                </c:pt>
                <c:pt idx="19401">
                  <c:v>42053.698949999998</c:v>
                </c:pt>
                <c:pt idx="19402">
                  <c:v>42053.700339000003</c:v>
                </c:pt>
                <c:pt idx="19403">
                  <c:v>42053.701728</c:v>
                </c:pt>
                <c:pt idx="19404">
                  <c:v>42053.703116999997</c:v>
                </c:pt>
                <c:pt idx="19405">
                  <c:v>42053.704506000002</c:v>
                </c:pt>
                <c:pt idx="19406">
                  <c:v>42053.705894999999</c:v>
                </c:pt>
                <c:pt idx="19407">
                  <c:v>42053.707283999996</c:v>
                </c:pt>
                <c:pt idx="19408">
                  <c:v>42053.708673000001</c:v>
                </c:pt>
                <c:pt idx="19409">
                  <c:v>42053.710061999998</c:v>
                </c:pt>
                <c:pt idx="19410">
                  <c:v>42053.711451000003</c:v>
                </c:pt>
                <c:pt idx="19411">
                  <c:v>42053.71284</c:v>
                </c:pt>
                <c:pt idx="19412">
                  <c:v>42053.714228999997</c:v>
                </c:pt>
                <c:pt idx="19413">
                  <c:v>42053.715618000002</c:v>
                </c:pt>
                <c:pt idx="19414">
                  <c:v>42053.717006999999</c:v>
                </c:pt>
                <c:pt idx="19415">
                  <c:v>42053.718395999997</c:v>
                </c:pt>
                <c:pt idx="19416">
                  <c:v>42053.719785000001</c:v>
                </c:pt>
                <c:pt idx="19417">
                  <c:v>42053.721173999998</c:v>
                </c:pt>
                <c:pt idx="19418">
                  <c:v>42053.722563000003</c:v>
                </c:pt>
                <c:pt idx="19419">
                  <c:v>42053.723951</c:v>
                </c:pt>
                <c:pt idx="19420">
                  <c:v>42053.725339999997</c:v>
                </c:pt>
                <c:pt idx="19421">
                  <c:v>42053.726729000002</c:v>
                </c:pt>
                <c:pt idx="19422">
                  <c:v>42053.728117999999</c:v>
                </c:pt>
                <c:pt idx="19423">
                  <c:v>42053.729506999996</c:v>
                </c:pt>
                <c:pt idx="19424">
                  <c:v>42053.730896000001</c:v>
                </c:pt>
                <c:pt idx="19425">
                  <c:v>42053.732284999998</c:v>
                </c:pt>
                <c:pt idx="19426">
                  <c:v>42053.733674000003</c:v>
                </c:pt>
                <c:pt idx="19427">
                  <c:v>42053.735063</c:v>
                </c:pt>
                <c:pt idx="19428">
                  <c:v>42053.736451999997</c:v>
                </c:pt>
                <c:pt idx="19429">
                  <c:v>42053.737841000002</c:v>
                </c:pt>
                <c:pt idx="19430">
                  <c:v>42053.739229999999</c:v>
                </c:pt>
                <c:pt idx="19431">
                  <c:v>42053.740618999997</c:v>
                </c:pt>
                <c:pt idx="19432">
                  <c:v>42053.742008000001</c:v>
                </c:pt>
                <c:pt idx="19433">
                  <c:v>42053.743396999998</c:v>
                </c:pt>
                <c:pt idx="19434">
                  <c:v>42053.744786000003</c:v>
                </c:pt>
                <c:pt idx="19435">
                  <c:v>42053.746175</c:v>
                </c:pt>
                <c:pt idx="19436">
                  <c:v>42053.747563999998</c:v>
                </c:pt>
                <c:pt idx="19437">
                  <c:v>42053.748953000002</c:v>
                </c:pt>
                <c:pt idx="19438">
                  <c:v>42053.750340999999</c:v>
                </c:pt>
                <c:pt idx="19439">
                  <c:v>42053.751730000004</c:v>
                </c:pt>
                <c:pt idx="19440">
                  <c:v>42053.753119000001</c:v>
                </c:pt>
                <c:pt idx="19441">
                  <c:v>42053.754507999998</c:v>
                </c:pt>
                <c:pt idx="19442">
                  <c:v>42053.755897000003</c:v>
                </c:pt>
                <c:pt idx="19443">
                  <c:v>42053.757286</c:v>
                </c:pt>
                <c:pt idx="19444">
                  <c:v>42053.758674999997</c:v>
                </c:pt>
                <c:pt idx="19445">
                  <c:v>42053.760064000002</c:v>
                </c:pt>
                <c:pt idx="19446">
                  <c:v>42053.761452999999</c:v>
                </c:pt>
                <c:pt idx="19447">
                  <c:v>42053.762841999996</c:v>
                </c:pt>
                <c:pt idx="19448">
                  <c:v>42053.764231000001</c:v>
                </c:pt>
                <c:pt idx="19449">
                  <c:v>42053.765619999998</c:v>
                </c:pt>
                <c:pt idx="19450">
                  <c:v>42053.767009000003</c:v>
                </c:pt>
                <c:pt idx="19451">
                  <c:v>42053.768398</c:v>
                </c:pt>
                <c:pt idx="19452">
                  <c:v>42053.769786999997</c:v>
                </c:pt>
                <c:pt idx="19453">
                  <c:v>42053.771176000002</c:v>
                </c:pt>
                <c:pt idx="19454">
                  <c:v>42053.772564999999</c:v>
                </c:pt>
                <c:pt idx="19455">
                  <c:v>42053.773953999997</c:v>
                </c:pt>
                <c:pt idx="19456">
                  <c:v>42053.775343000001</c:v>
                </c:pt>
                <c:pt idx="19457">
                  <c:v>42053.776731999998</c:v>
                </c:pt>
                <c:pt idx="19458">
                  <c:v>42053.778120000003</c:v>
                </c:pt>
                <c:pt idx="19459">
                  <c:v>42053.779509</c:v>
                </c:pt>
                <c:pt idx="19460">
                  <c:v>42053.780897999997</c:v>
                </c:pt>
                <c:pt idx="19461">
                  <c:v>42053.782287000002</c:v>
                </c:pt>
                <c:pt idx="19462">
                  <c:v>42053.783675999999</c:v>
                </c:pt>
                <c:pt idx="19463">
                  <c:v>42053.785064999996</c:v>
                </c:pt>
                <c:pt idx="19464">
                  <c:v>42053.786454000001</c:v>
                </c:pt>
                <c:pt idx="19465">
                  <c:v>42053.787842999998</c:v>
                </c:pt>
                <c:pt idx="19466">
                  <c:v>42053.789232000003</c:v>
                </c:pt>
                <c:pt idx="19467">
                  <c:v>42053.790621</c:v>
                </c:pt>
                <c:pt idx="19468">
                  <c:v>42053.792009999997</c:v>
                </c:pt>
                <c:pt idx="19469">
                  <c:v>42053.793399000002</c:v>
                </c:pt>
                <c:pt idx="19470">
                  <c:v>42053.794787999999</c:v>
                </c:pt>
                <c:pt idx="19471">
                  <c:v>42053.796176999997</c:v>
                </c:pt>
                <c:pt idx="19472">
                  <c:v>42053.797566000001</c:v>
                </c:pt>
                <c:pt idx="19473">
                  <c:v>42053.798954999998</c:v>
                </c:pt>
                <c:pt idx="19474">
                  <c:v>42053.800344000003</c:v>
                </c:pt>
                <c:pt idx="19475">
                  <c:v>42053.801733</c:v>
                </c:pt>
                <c:pt idx="19476">
                  <c:v>42053.803121999998</c:v>
                </c:pt>
                <c:pt idx="19477">
                  <c:v>42053.804510000002</c:v>
                </c:pt>
                <c:pt idx="19478">
                  <c:v>42053.805898999999</c:v>
                </c:pt>
                <c:pt idx="19479">
                  <c:v>42053.807288000004</c:v>
                </c:pt>
                <c:pt idx="19480">
                  <c:v>42053.808677000001</c:v>
                </c:pt>
                <c:pt idx="19481">
                  <c:v>42053.810065999998</c:v>
                </c:pt>
                <c:pt idx="19482">
                  <c:v>42053.811455000003</c:v>
                </c:pt>
                <c:pt idx="19483">
                  <c:v>42053.812844</c:v>
                </c:pt>
                <c:pt idx="19484">
                  <c:v>42053.814232999997</c:v>
                </c:pt>
                <c:pt idx="19485">
                  <c:v>42053.815622000002</c:v>
                </c:pt>
                <c:pt idx="19486">
                  <c:v>42053.817010999999</c:v>
                </c:pt>
                <c:pt idx="19487">
                  <c:v>42053.818399999996</c:v>
                </c:pt>
                <c:pt idx="19488">
                  <c:v>42053.819789000001</c:v>
                </c:pt>
                <c:pt idx="19489">
                  <c:v>42053.821177999998</c:v>
                </c:pt>
                <c:pt idx="19490">
                  <c:v>42053.822567000003</c:v>
                </c:pt>
                <c:pt idx="19491">
                  <c:v>42053.823956</c:v>
                </c:pt>
                <c:pt idx="19492">
                  <c:v>42053.825344999997</c:v>
                </c:pt>
                <c:pt idx="19493">
                  <c:v>42053.826734000002</c:v>
                </c:pt>
                <c:pt idx="19494">
                  <c:v>42053.828122999999</c:v>
                </c:pt>
                <c:pt idx="19495">
                  <c:v>42053.829511999997</c:v>
                </c:pt>
                <c:pt idx="19496">
                  <c:v>42053.830900000001</c:v>
                </c:pt>
                <c:pt idx="19497">
                  <c:v>42053.832288999998</c:v>
                </c:pt>
                <c:pt idx="19498">
                  <c:v>42053.833678000003</c:v>
                </c:pt>
                <c:pt idx="19499">
                  <c:v>42053.835067</c:v>
                </c:pt>
                <c:pt idx="19500">
                  <c:v>42053.836455999997</c:v>
                </c:pt>
                <c:pt idx="19501">
                  <c:v>42053.837845000002</c:v>
                </c:pt>
                <c:pt idx="19502">
                  <c:v>42053.839233999999</c:v>
                </c:pt>
                <c:pt idx="19503">
                  <c:v>42053.840622999996</c:v>
                </c:pt>
                <c:pt idx="19504">
                  <c:v>42053.842012000001</c:v>
                </c:pt>
                <c:pt idx="19505">
                  <c:v>42053.843400999998</c:v>
                </c:pt>
                <c:pt idx="19506">
                  <c:v>42053.844790000003</c:v>
                </c:pt>
                <c:pt idx="19507">
                  <c:v>42053.846179</c:v>
                </c:pt>
                <c:pt idx="19508">
                  <c:v>42053.847567999997</c:v>
                </c:pt>
                <c:pt idx="19509">
                  <c:v>42053.848957000002</c:v>
                </c:pt>
                <c:pt idx="19510">
                  <c:v>42053.850345999999</c:v>
                </c:pt>
                <c:pt idx="19511">
                  <c:v>42053.851734999997</c:v>
                </c:pt>
                <c:pt idx="19512">
                  <c:v>42053.853124000001</c:v>
                </c:pt>
                <c:pt idx="19513">
                  <c:v>42053.854512999998</c:v>
                </c:pt>
                <c:pt idx="19514">
                  <c:v>42053.855901000003</c:v>
                </c:pt>
                <c:pt idx="19515">
                  <c:v>42053.857289</c:v>
                </c:pt>
                <c:pt idx="19516">
                  <c:v>42053.858677999997</c:v>
                </c:pt>
                <c:pt idx="19517">
                  <c:v>42053.860066000001</c:v>
                </c:pt>
                <c:pt idx="19518">
                  <c:v>42053.861454999998</c:v>
                </c:pt>
                <c:pt idx="19519">
                  <c:v>42053.862844000003</c:v>
                </c:pt>
                <c:pt idx="19520">
                  <c:v>42053.864233</c:v>
                </c:pt>
                <c:pt idx="19521">
                  <c:v>42053.865620999997</c:v>
                </c:pt>
                <c:pt idx="19522">
                  <c:v>42053.867010000002</c:v>
                </c:pt>
                <c:pt idx="19523">
                  <c:v>42053.868398999999</c:v>
                </c:pt>
                <c:pt idx="19524">
                  <c:v>42053.869788000004</c:v>
                </c:pt>
                <c:pt idx="19525">
                  <c:v>42053.871177000001</c:v>
                </c:pt>
                <c:pt idx="19526">
                  <c:v>42053.872565999998</c:v>
                </c:pt>
                <c:pt idx="19527">
                  <c:v>42053.873955000003</c:v>
                </c:pt>
                <c:pt idx="19528">
                  <c:v>42053.875344</c:v>
                </c:pt>
                <c:pt idx="19529">
                  <c:v>42053.876732999997</c:v>
                </c:pt>
                <c:pt idx="19530">
                  <c:v>42053.878122000002</c:v>
                </c:pt>
                <c:pt idx="19531">
                  <c:v>42053.879510999999</c:v>
                </c:pt>
                <c:pt idx="19532">
                  <c:v>42053.880899999996</c:v>
                </c:pt>
                <c:pt idx="19533">
                  <c:v>42053.882289000001</c:v>
                </c:pt>
                <c:pt idx="19534">
                  <c:v>42053.883677999998</c:v>
                </c:pt>
                <c:pt idx="19535">
                  <c:v>42053.885067000003</c:v>
                </c:pt>
                <c:pt idx="19536">
                  <c:v>42053.886456</c:v>
                </c:pt>
                <c:pt idx="19537">
                  <c:v>42053.887844999997</c:v>
                </c:pt>
                <c:pt idx="19538">
                  <c:v>42053.889234000002</c:v>
                </c:pt>
                <c:pt idx="19539">
                  <c:v>42053.890621999999</c:v>
                </c:pt>
                <c:pt idx="19540">
                  <c:v>42053.892011000004</c:v>
                </c:pt>
                <c:pt idx="19541">
                  <c:v>42053.893400000001</c:v>
                </c:pt>
                <c:pt idx="19542">
                  <c:v>42053.894788999998</c:v>
                </c:pt>
                <c:pt idx="19543">
                  <c:v>42053.896178000003</c:v>
                </c:pt>
                <c:pt idx="19544">
                  <c:v>42053.897567</c:v>
                </c:pt>
                <c:pt idx="19545">
                  <c:v>42053.898955999997</c:v>
                </c:pt>
                <c:pt idx="19546">
                  <c:v>42053.900345000002</c:v>
                </c:pt>
                <c:pt idx="19547">
                  <c:v>42053.901733999999</c:v>
                </c:pt>
                <c:pt idx="19548">
                  <c:v>42053.903122999996</c:v>
                </c:pt>
                <c:pt idx="19549">
                  <c:v>42053.904512000001</c:v>
                </c:pt>
                <c:pt idx="19550">
                  <c:v>42053.905900999998</c:v>
                </c:pt>
                <c:pt idx="19551">
                  <c:v>42053.907290000003</c:v>
                </c:pt>
                <c:pt idx="19552">
                  <c:v>42053.908679</c:v>
                </c:pt>
                <c:pt idx="19553">
                  <c:v>42053.910067999997</c:v>
                </c:pt>
                <c:pt idx="19554">
                  <c:v>42053.911457000002</c:v>
                </c:pt>
                <c:pt idx="19555">
                  <c:v>42053.912845999999</c:v>
                </c:pt>
                <c:pt idx="19556">
                  <c:v>42053.914234999997</c:v>
                </c:pt>
                <c:pt idx="19557">
                  <c:v>42053.915624000001</c:v>
                </c:pt>
                <c:pt idx="19558">
                  <c:v>42053.917012999998</c:v>
                </c:pt>
                <c:pt idx="19559">
                  <c:v>42053.918401000003</c:v>
                </c:pt>
                <c:pt idx="19560">
                  <c:v>42053.91979</c:v>
                </c:pt>
                <c:pt idx="19561">
                  <c:v>42053.921178999997</c:v>
                </c:pt>
                <c:pt idx="19562">
                  <c:v>42053.922568000002</c:v>
                </c:pt>
                <c:pt idx="19563">
                  <c:v>42053.923956999999</c:v>
                </c:pt>
                <c:pt idx="19564">
                  <c:v>42053.925346000004</c:v>
                </c:pt>
                <c:pt idx="19565">
                  <c:v>42053.926735000001</c:v>
                </c:pt>
                <c:pt idx="19566">
                  <c:v>42053.928123999998</c:v>
                </c:pt>
                <c:pt idx="19567">
                  <c:v>42053.929513000003</c:v>
                </c:pt>
                <c:pt idx="19568">
                  <c:v>42053.930902</c:v>
                </c:pt>
                <c:pt idx="19569">
                  <c:v>42053.932290999997</c:v>
                </c:pt>
                <c:pt idx="19570">
                  <c:v>42053.933680000002</c:v>
                </c:pt>
                <c:pt idx="19571">
                  <c:v>42053.935068999999</c:v>
                </c:pt>
                <c:pt idx="19572">
                  <c:v>42053.936457999996</c:v>
                </c:pt>
                <c:pt idx="19573">
                  <c:v>42053.937847000001</c:v>
                </c:pt>
                <c:pt idx="19574">
                  <c:v>42053.939235999998</c:v>
                </c:pt>
                <c:pt idx="19575">
                  <c:v>42053.940625000003</c:v>
                </c:pt>
                <c:pt idx="19576">
                  <c:v>42053.942014</c:v>
                </c:pt>
                <c:pt idx="19577">
                  <c:v>42053.943402999997</c:v>
                </c:pt>
                <c:pt idx="19578">
                  <c:v>42053.944792000002</c:v>
                </c:pt>
                <c:pt idx="19579">
                  <c:v>42053.946179999999</c:v>
                </c:pt>
                <c:pt idx="19580">
                  <c:v>42053.947569000004</c:v>
                </c:pt>
                <c:pt idx="19581">
                  <c:v>42053.948958000001</c:v>
                </c:pt>
                <c:pt idx="19582">
                  <c:v>42053.950346999998</c:v>
                </c:pt>
                <c:pt idx="19583">
                  <c:v>42053.951736000003</c:v>
                </c:pt>
                <c:pt idx="19584">
                  <c:v>42053.953125</c:v>
                </c:pt>
                <c:pt idx="19585">
                  <c:v>42053.954513999997</c:v>
                </c:pt>
                <c:pt idx="19586">
                  <c:v>42053.955903000002</c:v>
                </c:pt>
                <c:pt idx="19587">
                  <c:v>42053.957291999999</c:v>
                </c:pt>
                <c:pt idx="19588">
                  <c:v>42053.958680999996</c:v>
                </c:pt>
                <c:pt idx="19589">
                  <c:v>42053.960070000001</c:v>
                </c:pt>
                <c:pt idx="19590">
                  <c:v>42053.961458999998</c:v>
                </c:pt>
                <c:pt idx="19591">
                  <c:v>42053.962848000003</c:v>
                </c:pt>
                <c:pt idx="19592">
                  <c:v>42053.964237</c:v>
                </c:pt>
                <c:pt idx="19593">
                  <c:v>42053.965625999997</c:v>
                </c:pt>
                <c:pt idx="19594">
                  <c:v>42053.967015000002</c:v>
                </c:pt>
                <c:pt idx="19595">
                  <c:v>42053.968403999999</c:v>
                </c:pt>
                <c:pt idx="19596">
                  <c:v>42053.969792999997</c:v>
                </c:pt>
                <c:pt idx="19597">
                  <c:v>42053.971182000001</c:v>
                </c:pt>
                <c:pt idx="19598">
                  <c:v>42053.972569999998</c:v>
                </c:pt>
                <c:pt idx="19599">
                  <c:v>42053.973959000003</c:v>
                </c:pt>
                <c:pt idx="19600">
                  <c:v>42053.975348</c:v>
                </c:pt>
                <c:pt idx="19601">
                  <c:v>42053.976736999997</c:v>
                </c:pt>
                <c:pt idx="19602">
                  <c:v>42053.978126000002</c:v>
                </c:pt>
                <c:pt idx="19603">
                  <c:v>42053.979514999999</c:v>
                </c:pt>
                <c:pt idx="19604">
                  <c:v>42053.980903999996</c:v>
                </c:pt>
                <c:pt idx="19605">
                  <c:v>42053.982293000001</c:v>
                </c:pt>
                <c:pt idx="19606">
                  <c:v>42053.983681999998</c:v>
                </c:pt>
                <c:pt idx="19607">
                  <c:v>42053.985071000003</c:v>
                </c:pt>
                <c:pt idx="19608">
                  <c:v>42053.98646</c:v>
                </c:pt>
                <c:pt idx="19609">
                  <c:v>42053.987848999997</c:v>
                </c:pt>
                <c:pt idx="19610">
                  <c:v>42053.989238000002</c:v>
                </c:pt>
                <c:pt idx="19611">
                  <c:v>42053.990626999999</c:v>
                </c:pt>
                <c:pt idx="19612">
                  <c:v>42053.992015999997</c:v>
                </c:pt>
                <c:pt idx="19613">
                  <c:v>42053.993405000001</c:v>
                </c:pt>
                <c:pt idx="19614">
                  <c:v>42053.994793999998</c:v>
                </c:pt>
                <c:pt idx="19615">
                  <c:v>42053.996183000003</c:v>
                </c:pt>
                <c:pt idx="19616">
                  <c:v>42053.997572</c:v>
                </c:pt>
                <c:pt idx="19617">
                  <c:v>42053.998959999997</c:v>
                </c:pt>
                <c:pt idx="19618">
                  <c:v>42054.000349000002</c:v>
                </c:pt>
                <c:pt idx="19619">
                  <c:v>42054.001737999999</c:v>
                </c:pt>
                <c:pt idx="19620">
                  <c:v>42054.003127000004</c:v>
                </c:pt>
                <c:pt idx="19621">
                  <c:v>42054.004516000001</c:v>
                </c:pt>
                <c:pt idx="19622">
                  <c:v>42054.005904999998</c:v>
                </c:pt>
                <c:pt idx="19623">
                  <c:v>42054.007294000003</c:v>
                </c:pt>
                <c:pt idx="19624">
                  <c:v>42054.008683</c:v>
                </c:pt>
                <c:pt idx="19625">
                  <c:v>42054.010071999997</c:v>
                </c:pt>
                <c:pt idx="19626">
                  <c:v>42054.011461000002</c:v>
                </c:pt>
                <c:pt idx="19627">
                  <c:v>42054.012849999999</c:v>
                </c:pt>
                <c:pt idx="19628">
                  <c:v>42054.014238999996</c:v>
                </c:pt>
                <c:pt idx="19629">
                  <c:v>42054.015628000001</c:v>
                </c:pt>
                <c:pt idx="19630">
                  <c:v>42054.017016999998</c:v>
                </c:pt>
                <c:pt idx="19631">
                  <c:v>42054.018406000003</c:v>
                </c:pt>
                <c:pt idx="19632">
                  <c:v>42054.019795</c:v>
                </c:pt>
                <c:pt idx="19633">
                  <c:v>42054.021183999997</c:v>
                </c:pt>
                <c:pt idx="19634">
                  <c:v>42054.022573000002</c:v>
                </c:pt>
                <c:pt idx="19635">
                  <c:v>42054.023961999999</c:v>
                </c:pt>
                <c:pt idx="19636">
                  <c:v>42054.025350999997</c:v>
                </c:pt>
                <c:pt idx="19637">
                  <c:v>42054.026739000001</c:v>
                </c:pt>
                <c:pt idx="19638">
                  <c:v>42054.028127999998</c:v>
                </c:pt>
                <c:pt idx="19639">
                  <c:v>42054.029517000003</c:v>
                </c:pt>
                <c:pt idx="19640">
                  <c:v>42054.030906</c:v>
                </c:pt>
                <c:pt idx="19641">
                  <c:v>42054.032294999997</c:v>
                </c:pt>
                <c:pt idx="19642">
                  <c:v>42054.033684000002</c:v>
                </c:pt>
                <c:pt idx="19643">
                  <c:v>42054.035072999999</c:v>
                </c:pt>
                <c:pt idx="19644">
                  <c:v>42054.036461999996</c:v>
                </c:pt>
                <c:pt idx="19645">
                  <c:v>42054.037851000001</c:v>
                </c:pt>
                <c:pt idx="19646">
                  <c:v>42054.039239999998</c:v>
                </c:pt>
                <c:pt idx="19647">
                  <c:v>42054.040629000003</c:v>
                </c:pt>
                <c:pt idx="19648">
                  <c:v>42054.042018</c:v>
                </c:pt>
                <c:pt idx="19649">
                  <c:v>42054.043406999997</c:v>
                </c:pt>
                <c:pt idx="19650">
                  <c:v>42054.044796000002</c:v>
                </c:pt>
                <c:pt idx="19651">
                  <c:v>42054.046183999999</c:v>
                </c:pt>
                <c:pt idx="19652">
                  <c:v>42054.047572000003</c:v>
                </c:pt>
                <c:pt idx="19653">
                  <c:v>42054.04896</c:v>
                </c:pt>
                <c:pt idx="19654">
                  <c:v>42054.050348999997</c:v>
                </c:pt>
                <c:pt idx="19655">
                  <c:v>42054.051738000002</c:v>
                </c:pt>
                <c:pt idx="19656">
                  <c:v>42054.053126999999</c:v>
                </c:pt>
                <c:pt idx="19657">
                  <c:v>42054.054515000003</c:v>
                </c:pt>
                <c:pt idx="19658">
                  <c:v>42054.055904000001</c:v>
                </c:pt>
                <c:pt idx="19659">
                  <c:v>42054.057292999998</c:v>
                </c:pt>
                <c:pt idx="19660">
                  <c:v>42054.058682000003</c:v>
                </c:pt>
                <c:pt idx="19661">
                  <c:v>42054.060071</c:v>
                </c:pt>
                <c:pt idx="19662">
                  <c:v>42054.061459999997</c:v>
                </c:pt>
                <c:pt idx="19663">
                  <c:v>42054.062849000002</c:v>
                </c:pt>
                <c:pt idx="19664">
                  <c:v>42054.064237999999</c:v>
                </c:pt>
                <c:pt idx="19665">
                  <c:v>42054.065627000004</c:v>
                </c:pt>
                <c:pt idx="19666">
                  <c:v>42054.067016000001</c:v>
                </c:pt>
                <c:pt idx="19667">
                  <c:v>42054.068404999998</c:v>
                </c:pt>
                <c:pt idx="19668">
                  <c:v>42054.069794000003</c:v>
                </c:pt>
                <c:pt idx="19669">
                  <c:v>42054.071183</c:v>
                </c:pt>
                <c:pt idx="19670">
                  <c:v>42054.072571999997</c:v>
                </c:pt>
                <c:pt idx="19671">
                  <c:v>42054.073961000002</c:v>
                </c:pt>
                <c:pt idx="19672">
                  <c:v>42054.075349999999</c:v>
                </c:pt>
                <c:pt idx="19673">
                  <c:v>42054.076738000003</c:v>
                </c:pt>
                <c:pt idx="19674">
                  <c:v>42054.078127000001</c:v>
                </c:pt>
                <c:pt idx="19675">
                  <c:v>42054.079515999998</c:v>
                </c:pt>
                <c:pt idx="19676">
                  <c:v>42054.080905000003</c:v>
                </c:pt>
                <c:pt idx="19677">
                  <c:v>42054.082294</c:v>
                </c:pt>
                <c:pt idx="19678">
                  <c:v>42054.083682999997</c:v>
                </c:pt>
                <c:pt idx="19679">
                  <c:v>42054.085072000002</c:v>
                </c:pt>
                <c:pt idx="19680">
                  <c:v>42054.086460999999</c:v>
                </c:pt>
                <c:pt idx="19681">
                  <c:v>42054.087850000004</c:v>
                </c:pt>
                <c:pt idx="19682">
                  <c:v>42054.089239000001</c:v>
                </c:pt>
                <c:pt idx="19683">
                  <c:v>42054.090627999998</c:v>
                </c:pt>
                <c:pt idx="19684">
                  <c:v>42054.092017000003</c:v>
                </c:pt>
                <c:pt idx="19685">
                  <c:v>42054.093406</c:v>
                </c:pt>
                <c:pt idx="19686">
                  <c:v>42054.094794999997</c:v>
                </c:pt>
                <c:pt idx="19687">
                  <c:v>42054.096184000002</c:v>
                </c:pt>
                <c:pt idx="19688">
                  <c:v>42054.097572999999</c:v>
                </c:pt>
                <c:pt idx="19689">
                  <c:v>42054.098961999996</c:v>
                </c:pt>
                <c:pt idx="19690">
                  <c:v>42054.100351000001</c:v>
                </c:pt>
                <c:pt idx="19691">
                  <c:v>42054.101739999998</c:v>
                </c:pt>
                <c:pt idx="19692">
                  <c:v>42054.103128000002</c:v>
                </c:pt>
                <c:pt idx="19693">
                  <c:v>42054.104517</c:v>
                </c:pt>
                <c:pt idx="19694">
                  <c:v>42054.105905999997</c:v>
                </c:pt>
                <c:pt idx="19695">
                  <c:v>42054.107295000002</c:v>
                </c:pt>
                <c:pt idx="19696">
                  <c:v>42054.108683999999</c:v>
                </c:pt>
                <c:pt idx="19697">
                  <c:v>42054.110073000003</c:v>
                </c:pt>
                <c:pt idx="19698">
                  <c:v>42054.111462000001</c:v>
                </c:pt>
                <c:pt idx="19699">
                  <c:v>42054.112850999998</c:v>
                </c:pt>
                <c:pt idx="19700">
                  <c:v>42054.114240000003</c:v>
                </c:pt>
                <c:pt idx="19701">
                  <c:v>42054.115629</c:v>
                </c:pt>
                <c:pt idx="19702">
                  <c:v>42054.117017999997</c:v>
                </c:pt>
                <c:pt idx="19703">
                  <c:v>42054.118407000002</c:v>
                </c:pt>
                <c:pt idx="19704">
                  <c:v>42054.119795999999</c:v>
                </c:pt>
                <c:pt idx="19705">
                  <c:v>42054.121185000004</c:v>
                </c:pt>
                <c:pt idx="19706">
                  <c:v>42054.122574000001</c:v>
                </c:pt>
                <c:pt idx="19707">
                  <c:v>42054.123962999998</c:v>
                </c:pt>
                <c:pt idx="19708">
                  <c:v>42054.125352000003</c:v>
                </c:pt>
                <c:pt idx="19709">
                  <c:v>42054.126741</c:v>
                </c:pt>
                <c:pt idx="19710">
                  <c:v>42054.128129999997</c:v>
                </c:pt>
                <c:pt idx="19711">
                  <c:v>42054.129519000002</c:v>
                </c:pt>
                <c:pt idx="19712">
                  <c:v>42054.130906999999</c:v>
                </c:pt>
                <c:pt idx="19713">
                  <c:v>42054.132296000003</c:v>
                </c:pt>
                <c:pt idx="19714">
                  <c:v>42054.133685000001</c:v>
                </c:pt>
                <c:pt idx="19715">
                  <c:v>42054.135073999998</c:v>
                </c:pt>
                <c:pt idx="19716">
                  <c:v>42054.136463000003</c:v>
                </c:pt>
                <c:pt idx="19717">
                  <c:v>42054.137852</c:v>
                </c:pt>
                <c:pt idx="19718">
                  <c:v>42054.139240999997</c:v>
                </c:pt>
                <c:pt idx="19719">
                  <c:v>42054.140630000002</c:v>
                </c:pt>
                <c:pt idx="19720">
                  <c:v>42054.142018999999</c:v>
                </c:pt>
                <c:pt idx="19721">
                  <c:v>42054.143408000004</c:v>
                </c:pt>
                <c:pt idx="19722">
                  <c:v>42054.144797000001</c:v>
                </c:pt>
                <c:pt idx="19723">
                  <c:v>42054.146185999998</c:v>
                </c:pt>
                <c:pt idx="19724">
                  <c:v>42054.147575000003</c:v>
                </c:pt>
                <c:pt idx="19725">
                  <c:v>42054.148964</c:v>
                </c:pt>
                <c:pt idx="19726">
                  <c:v>42054.150352999997</c:v>
                </c:pt>
                <c:pt idx="19727">
                  <c:v>42054.151742000002</c:v>
                </c:pt>
                <c:pt idx="19728">
                  <c:v>42054.153130999999</c:v>
                </c:pt>
                <c:pt idx="19729">
                  <c:v>42054.154519999996</c:v>
                </c:pt>
                <c:pt idx="19730">
                  <c:v>42054.155909000001</c:v>
                </c:pt>
                <c:pt idx="19731">
                  <c:v>42054.157296999998</c:v>
                </c:pt>
                <c:pt idx="19732">
                  <c:v>42054.158686000002</c:v>
                </c:pt>
                <c:pt idx="19733">
                  <c:v>42054.160075</c:v>
                </c:pt>
                <c:pt idx="19734">
                  <c:v>42054.161463999997</c:v>
                </c:pt>
                <c:pt idx="19735">
                  <c:v>42054.162853000002</c:v>
                </c:pt>
                <c:pt idx="19736">
                  <c:v>42054.164241999999</c:v>
                </c:pt>
                <c:pt idx="19737">
                  <c:v>42054.165631000003</c:v>
                </c:pt>
                <c:pt idx="19738">
                  <c:v>42054.167020000001</c:v>
                </c:pt>
                <c:pt idx="19739">
                  <c:v>42054.168408999998</c:v>
                </c:pt>
                <c:pt idx="19740">
                  <c:v>42054.169798000003</c:v>
                </c:pt>
                <c:pt idx="19741">
                  <c:v>42054.171187</c:v>
                </c:pt>
                <c:pt idx="19742">
                  <c:v>42054.172575999997</c:v>
                </c:pt>
                <c:pt idx="19743">
                  <c:v>42054.173965000002</c:v>
                </c:pt>
                <c:pt idx="19744">
                  <c:v>42054.175353999999</c:v>
                </c:pt>
                <c:pt idx="19745">
                  <c:v>42054.176743000004</c:v>
                </c:pt>
                <c:pt idx="19746">
                  <c:v>42054.178132000001</c:v>
                </c:pt>
                <c:pt idx="19747">
                  <c:v>42054.179520999998</c:v>
                </c:pt>
                <c:pt idx="19748">
                  <c:v>42054.180910000003</c:v>
                </c:pt>
                <c:pt idx="19749">
                  <c:v>42054.182299</c:v>
                </c:pt>
                <c:pt idx="19750">
                  <c:v>42054.183686999997</c:v>
                </c:pt>
                <c:pt idx="19751">
                  <c:v>42054.185076000002</c:v>
                </c:pt>
                <c:pt idx="19752">
                  <c:v>42054.186464999999</c:v>
                </c:pt>
                <c:pt idx="19753">
                  <c:v>42054.187854000003</c:v>
                </c:pt>
                <c:pt idx="19754">
                  <c:v>42054.189243000001</c:v>
                </c:pt>
                <c:pt idx="19755">
                  <c:v>42054.190631999998</c:v>
                </c:pt>
                <c:pt idx="19756">
                  <c:v>42054.192021000003</c:v>
                </c:pt>
                <c:pt idx="19757">
                  <c:v>42054.19341</c:v>
                </c:pt>
                <c:pt idx="19758">
                  <c:v>42054.194798999997</c:v>
                </c:pt>
                <c:pt idx="19759">
                  <c:v>42054.196188000002</c:v>
                </c:pt>
                <c:pt idx="19760">
                  <c:v>42054.197576999999</c:v>
                </c:pt>
                <c:pt idx="19761">
                  <c:v>42054.198966000004</c:v>
                </c:pt>
                <c:pt idx="19762">
                  <c:v>42054.200355000001</c:v>
                </c:pt>
                <c:pt idx="19763">
                  <c:v>42054.201743999998</c:v>
                </c:pt>
                <c:pt idx="19764">
                  <c:v>42054.203133000003</c:v>
                </c:pt>
                <c:pt idx="19765">
                  <c:v>42054.204522</c:v>
                </c:pt>
                <c:pt idx="19766">
                  <c:v>42054.205910999997</c:v>
                </c:pt>
                <c:pt idx="19767">
                  <c:v>42054.207300000002</c:v>
                </c:pt>
                <c:pt idx="19768">
                  <c:v>42054.208688999999</c:v>
                </c:pt>
                <c:pt idx="19769">
                  <c:v>42054.210077999996</c:v>
                </c:pt>
                <c:pt idx="19770">
                  <c:v>42054.211466000001</c:v>
                </c:pt>
                <c:pt idx="19771">
                  <c:v>42054.212854999998</c:v>
                </c:pt>
                <c:pt idx="19772">
                  <c:v>42054.214244000003</c:v>
                </c:pt>
                <c:pt idx="19773">
                  <c:v>42054.215633</c:v>
                </c:pt>
                <c:pt idx="19774">
                  <c:v>42054.217021999997</c:v>
                </c:pt>
                <c:pt idx="19775">
                  <c:v>42054.218411000002</c:v>
                </c:pt>
                <c:pt idx="19776">
                  <c:v>42054.219799999999</c:v>
                </c:pt>
                <c:pt idx="19777">
                  <c:v>42054.221189000004</c:v>
                </c:pt>
                <c:pt idx="19778">
                  <c:v>42054.222578000001</c:v>
                </c:pt>
                <c:pt idx="19779">
                  <c:v>42054.223966999998</c:v>
                </c:pt>
                <c:pt idx="19780">
                  <c:v>42054.225356000003</c:v>
                </c:pt>
                <c:pt idx="19781">
                  <c:v>42054.226745</c:v>
                </c:pt>
                <c:pt idx="19782">
                  <c:v>42054.228133999997</c:v>
                </c:pt>
                <c:pt idx="19783">
                  <c:v>42054.229523000002</c:v>
                </c:pt>
                <c:pt idx="19784">
                  <c:v>42054.230911999999</c:v>
                </c:pt>
                <c:pt idx="19785">
                  <c:v>42054.232300999996</c:v>
                </c:pt>
                <c:pt idx="19786">
                  <c:v>42054.233690000001</c:v>
                </c:pt>
                <c:pt idx="19787">
                  <c:v>42054.235078999998</c:v>
                </c:pt>
                <c:pt idx="19788">
                  <c:v>42054.236468000003</c:v>
                </c:pt>
                <c:pt idx="19789">
                  <c:v>42054.237856</c:v>
                </c:pt>
                <c:pt idx="19790">
                  <c:v>42054.239244999997</c:v>
                </c:pt>
                <c:pt idx="19791">
                  <c:v>42054.240634000002</c:v>
                </c:pt>
                <c:pt idx="19792">
                  <c:v>42054.242022999999</c:v>
                </c:pt>
                <c:pt idx="19793">
                  <c:v>42054.243412000003</c:v>
                </c:pt>
                <c:pt idx="19794">
                  <c:v>42054.244801000001</c:v>
                </c:pt>
                <c:pt idx="19795">
                  <c:v>42054.246189999998</c:v>
                </c:pt>
                <c:pt idx="19796">
                  <c:v>42054.247579000003</c:v>
                </c:pt>
                <c:pt idx="19797">
                  <c:v>42054.248968</c:v>
                </c:pt>
                <c:pt idx="19798">
                  <c:v>42054.250356999997</c:v>
                </c:pt>
                <c:pt idx="19799">
                  <c:v>42054.251746000002</c:v>
                </c:pt>
                <c:pt idx="19800">
                  <c:v>42054.253134999999</c:v>
                </c:pt>
                <c:pt idx="19801">
                  <c:v>42054.254524000004</c:v>
                </c:pt>
                <c:pt idx="19802">
                  <c:v>42054.255913000001</c:v>
                </c:pt>
                <c:pt idx="19803">
                  <c:v>42054.257301999998</c:v>
                </c:pt>
                <c:pt idx="19804">
                  <c:v>42054.258691000003</c:v>
                </c:pt>
                <c:pt idx="19805">
                  <c:v>42054.26008</c:v>
                </c:pt>
                <c:pt idx="19806">
                  <c:v>42054.261468999997</c:v>
                </c:pt>
                <c:pt idx="19807">
                  <c:v>42054.262858000002</c:v>
                </c:pt>
                <c:pt idx="19808">
                  <c:v>42054.264245999999</c:v>
                </c:pt>
                <c:pt idx="19809">
                  <c:v>42054.265635000003</c:v>
                </c:pt>
                <c:pt idx="19810">
                  <c:v>42054.267024000001</c:v>
                </c:pt>
                <c:pt idx="19811">
                  <c:v>42054.268412999998</c:v>
                </c:pt>
                <c:pt idx="19812">
                  <c:v>42054.269802000003</c:v>
                </c:pt>
                <c:pt idx="19813">
                  <c:v>42054.271191</c:v>
                </c:pt>
                <c:pt idx="19814">
                  <c:v>42054.272579999997</c:v>
                </c:pt>
                <c:pt idx="19815">
                  <c:v>42054.273969000002</c:v>
                </c:pt>
                <c:pt idx="19816">
                  <c:v>42054.275357999999</c:v>
                </c:pt>
                <c:pt idx="19817">
                  <c:v>42054.276747000004</c:v>
                </c:pt>
                <c:pt idx="19818">
                  <c:v>42054.278136000001</c:v>
                </c:pt>
                <c:pt idx="19819">
                  <c:v>42054.279524999998</c:v>
                </c:pt>
                <c:pt idx="19820">
                  <c:v>42054.280914000003</c:v>
                </c:pt>
                <c:pt idx="19821">
                  <c:v>42054.282303</c:v>
                </c:pt>
                <c:pt idx="19822">
                  <c:v>42054.283691999997</c:v>
                </c:pt>
                <c:pt idx="19823">
                  <c:v>42054.285081000002</c:v>
                </c:pt>
                <c:pt idx="19824">
                  <c:v>42054.286469999999</c:v>
                </c:pt>
                <c:pt idx="19825">
                  <c:v>42054.287858999996</c:v>
                </c:pt>
                <c:pt idx="19826">
                  <c:v>42054.289248000001</c:v>
                </c:pt>
                <c:pt idx="19827">
                  <c:v>42054.290636999998</c:v>
                </c:pt>
                <c:pt idx="19828">
                  <c:v>42054.292025000002</c:v>
                </c:pt>
                <c:pt idx="19829">
                  <c:v>42054.293414</c:v>
                </c:pt>
                <c:pt idx="19830">
                  <c:v>42054.294802999997</c:v>
                </c:pt>
                <c:pt idx="19831">
                  <c:v>42054.296192000002</c:v>
                </c:pt>
                <c:pt idx="19832">
                  <c:v>42054.297580999999</c:v>
                </c:pt>
                <c:pt idx="19833">
                  <c:v>42054.298970000003</c:v>
                </c:pt>
                <c:pt idx="19834">
                  <c:v>42054.300359000001</c:v>
                </c:pt>
                <c:pt idx="19835">
                  <c:v>42054.301747999998</c:v>
                </c:pt>
                <c:pt idx="19836">
                  <c:v>42054.303137000003</c:v>
                </c:pt>
                <c:pt idx="19837">
                  <c:v>42054.304526</c:v>
                </c:pt>
                <c:pt idx="19838">
                  <c:v>42054.305914999997</c:v>
                </c:pt>
                <c:pt idx="19839">
                  <c:v>42054.307304000002</c:v>
                </c:pt>
                <c:pt idx="19840">
                  <c:v>42054.308692999999</c:v>
                </c:pt>
                <c:pt idx="19841">
                  <c:v>42054.310082000004</c:v>
                </c:pt>
                <c:pt idx="19842">
                  <c:v>42054.311471000001</c:v>
                </c:pt>
                <c:pt idx="19843">
                  <c:v>42054.312859999998</c:v>
                </c:pt>
                <c:pt idx="19844">
                  <c:v>42054.314249000003</c:v>
                </c:pt>
                <c:pt idx="19845">
                  <c:v>42054.315638</c:v>
                </c:pt>
                <c:pt idx="19846">
                  <c:v>42054.317026999997</c:v>
                </c:pt>
                <c:pt idx="19847">
                  <c:v>42054.318415000002</c:v>
                </c:pt>
                <c:pt idx="19848">
                  <c:v>42054.319803999999</c:v>
                </c:pt>
                <c:pt idx="19849">
                  <c:v>42054.321193000003</c:v>
                </c:pt>
                <c:pt idx="19850">
                  <c:v>42054.322582000001</c:v>
                </c:pt>
                <c:pt idx="19851">
                  <c:v>42054.323970999998</c:v>
                </c:pt>
                <c:pt idx="19852">
                  <c:v>42054.325360000003</c:v>
                </c:pt>
                <c:pt idx="19853">
                  <c:v>42054.326749</c:v>
                </c:pt>
                <c:pt idx="19854">
                  <c:v>42054.328137999997</c:v>
                </c:pt>
                <c:pt idx="19855">
                  <c:v>42054.329527000002</c:v>
                </c:pt>
                <c:pt idx="19856">
                  <c:v>42054.330915999999</c:v>
                </c:pt>
                <c:pt idx="19857">
                  <c:v>42054.332305000004</c:v>
                </c:pt>
                <c:pt idx="19858">
                  <c:v>42054.333694000001</c:v>
                </c:pt>
                <c:pt idx="19859">
                  <c:v>42054.335082999998</c:v>
                </c:pt>
                <c:pt idx="19860">
                  <c:v>42054.336472000003</c:v>
                </c:pt>
                <c:pt idx="19861">
                  <c:v>42054.337861</c:v>
                </c:pt>
                <c:pt idx="19862">
                  <c:v>42054.339249999997</c:v>
                </c:pt>
                <c:pt idx="19863">
                  <c:v>42054.340639000002</c:v>
                </c:pt>
                <c:pt idx="19864">
                  <c:v>42054.342027999999</c:v>
                </c:pt>
                <c:pt idx="19865">
                  <c:v>42054.343416999996</c:v>
                </c:pt>
                <c:pt idx="19866">
                  <c:v>42054.344805000001</c:v>
                </c:pt>
                <c:pt idx="19867">
                  <c:v>42054.346193999998</c:v>
                </c:pt>
                <c:pt idx="19868">
                  <c:v>42054.347583000002</c:v>
                </c:pt>
                <c:pt idx="19869">
                  <c:v>42054.348972</c:v>
                </c:pt>
                <c:pt idx="19870">
                  <c:v>42054.350360999997</c:v>
                </c:pt>
                <c:pt idx="19871">
                  <c:v>42054.351750000002</c:v>
                </c:pt>
                <c:pt idx="19872">
                  <c:v>42054.353138999999</c:v>
                </c:pt>
                <c:pt idx="19873">
                  <c:v>42054.354528000003</c:v>
                </c:pt>
                <c:pt idx="19874">
                  <c:v>42054.355917000001</c:v>
                </c:pt>
                <c:pt idx="19875">
                  <c:v>42054.357305999998</c:v>
                </c:pt>
                <c:pt idx="19876">
                  <c:v>42054.358695000003</c:v>
                </c:pt>
                <c:pt idx="19877">
                  <c:v>42054.360084</c:v>
                </c:pt>
                <c:pt idx="19878">
                  <c:v>42054.361472999997</c:v>
                </c:pt>
                <c:pt idx="19879">
                  <c:v>42054.362862000002</c:v>
                </c:pt>
                <c:pt idx="19880">
                  <c:v>42054.364250999999</c:v>
                </c:pt>
                <c:pt idx="19881">
                  <c:v>42054.365640000004</c:v>
                </c:pt>
                <c:pt idx="19882">
                  <c:v>42054.367029000001</c:v>
                </c:pt>
                <c:pt idx="19883">
                  <c:v>42054.368417999998</c:v>
                </c:pt>
                <c:pt idx="19884">
                  <c:v>42054.369807000003</c:v>
                </c:pt>
                <c:pt idx="19885">
                  <c:v>42054.371196</c:v>
                </c:pt>
                <c:pt idx="19886">
                  <c:v>42054.372583999997</c:v>
                </c:pt>
                <c:pt idx="19887">
                  <c:v>42054.373973000002</c:v>
                </c:pt>
                <c:pt idx="19888">
                  <c:v>42054.375361999999</c:v>
                </c:pt>
                <c:pt idx="19889">
                  <c:v>42054.376751000003</c:v>
                </c:pt>
                <c:pt idx="19890">
                  <c:v>42054.378140000001</c:v>
                </c:pt>
                <c:pt idx="19891">
                  <c:v>42054.379528999998</c:v>
                </c:pt>
                <c:pt idx="19892">
                  <c:v>42054.380918000003</c:v>
                </c:pt>
                <c:pt idx="19893">
                  <c:v>42054.382307</c:v>
                </c:pt>
                <c:pt idx="19894">
                  <c:v>42054.383695999997</c:v>
                </c:pt>
                <c:pt idx="19895">
                  <c:v>42054.385085000002</c:v>
                </c:pt>
                <c:pt idx="19896">
                  <c:v>42054.386473999999</c:v>
                </c:pt>
                <c:pt idx="19897">
                  <c:v>42054.387863000004</c:v>
                </c:pt>
                <c:pt idx="19898">
                  <c:v>42054.389252000001</c:v>
                </c:pt>
                <c:pt idx="19899">
                  <c:v>42054.390640999998</c:v>
                </c:pt>
                <c:pt idx="19900">
                  <c:v>42054.392030000003</c:v>
                </c:pt>
                <c:pt idx="19901">
                  <c:v>42054.393419</c:v>
                </c:pt>
                <c:pt idx="19902">
                  <c:v>42054.394807999997</c:v>
                </c:pt>
                <c:pt idx="19903">
                  <c:v>42054.396197000002</c:v>
                </c:pt>
                <c:pt idx="19904">
                  <c:v>42054.397585999999</c:v>
                </c:pt>
                <c:pt idx="19905">
                  <c:v>42054.398974000003</c:v>
                </c:pt>
                <c:pt idx="19906">
                  <c:v>42054.400363000001</c:v>
                </c:pt>
                <c:pt idx="19907">
                  <c:v>42054.401751999998</c:v>
                </c:pt>
                <c:pt idx="19908">
                  <c:v>42054.403141000003</c:v>
                </c:pt>
                <c:pt idx="19909">
                  <c:v>42054.40453</c:v>
                </c:pt>
                <c:pt idx="19910">
                  <c:v>42054.405918999997</c:v>
                </c:pt>
                <c:pt idx="19911">
                  <c:v>42054.407308000002</c:v>
                </c:pt>
                <c:pt idx="19912">
                  <c:v>42054.408696999999</c:v>
                </c:pt>
                <c:pt idx="19913">
                  <c:v>42054.410086000004</c:v>
                </c:pt>
                <c:pt idx="19914">
                  <c:v>42054.411475000001</c:v>
                </c:pt>
                <c:pt idx="19915">
                  <c:v>42054.412863999998</c:v>
                </c:pt>
                <c:pt idx="19916">
                  <c:v>42054.414253000003</c:v>
                </c:pt>
                <c:pt idx="19917">
                  <c:v>42054.415642</c:v>
                </c:pt>
                <c:pt idx="19918">
                  <c:v>42054.417030999997</c:v>
                </c:pt>
                <c:pt idx="19919">
                  <c:v>42054.418420000002</c:v>
                </c:pt>
                <c:pt idx="19920">
                  <c:v>42054.419808999999</c:v>
                </c:pt>
                <c:pt idx="19921">
                  <c:v>42054.421197999996</c:v>
                </c:pt>
                <c:pt idx="19922">
                  <c:v>42054.422587000001</c:v>
                </c:pt>
                <c:pt idx="19923">
                  <c:v>42054.423975999998</c:v>
                </c:pt>
                <c:pt idx="19924">
                  <c:v>42054.425363000002</c:v>
                </c:pt>
                <c:pt idx="19925">
                  <c:v>42054.426750999999</c:v>
                </c:pt>
                <c:pt idx="19926">
                  <c:v>42054.428139000003</c:v>
                </c:pt>
                <c:pt idx="19927">
                  <c:v>42054.429527</c:v>
                </c:pt>
                <c:pt idx="19928">
                  <c:v>42054.430914999997</c:v>
                </c:pt>
                <c:pt idx="19929">
                  <c:v>42054.432304000002</c:v>
                </c:pt>
                <c:pt idx="19930">
                  <c:v>42054.433692999999</c:v>
                </c:pt>
                <c:pt idx="19931">
                  <c:v>42054.435082000004</c:v>
                </c:pt>
                <c:pt idx="19932">
                  <c:v>42054.436471000001</c:v>
                </c:pt>
                <c:pt idx="19933">
                  <c:v>42054.437858999998</c:v>
                </c:pt>
                <c:pt idx="19934">
                  <c:v>42054.439248000002</c:v>
                </c:pt>
                <c:pt idx="19935">
                  <c:v>42054.440637</c:v>
                </c:pt>
                <c:pt idx="19936">
                  <c:v>42054.442025999997</c:v>
                </c:pt>
                <c:pt idx="19937">
                  <c:v>42054.443415000002</c:v>
                </c:pt>
                <c:pt idx="19938">
                  <c:v>42054.444803999999</c:v>
                </c:pt>
                <c:pt idx="19939">
                  <c:v>42054.446193000003</c:v>
                </c:pt>
                <c:pt idx="19940">
                  <c:v>42054.447582000001</c:v>
                </c:pt>
                <c:pt idx="19941">
                  <c:v>42054.448970999998</c:v>
                </c:pt>
                <c:pt idx="19942">
                  <c:v>42054.450360000003</c:v>
                </c:pt>
                <c:pt idx="19943">
                  <c:v>42054.451749</c:v>
                </c:pt>
                <c:pt idx="19944">
                  <c:v>42054.453137999997</c:v>
                </c:pt>
                <c:pt idx="19945">
                  <c:v>42054.454527000002</c:v>
                </c:pt>
                <c:pt idx="19946">
                  <c:v>42054.455915999999</c:v>
                </c:pt>
                <c:pt idx="19947">
                  <c:v>42054.457305000004</c:v>
                </c:pt>
                <c:pt idx="19948">
                  <c:v>42054.458694000001</c:v>
                </c:pt>
                <c:pt idx="19949">
                  <c:v>42054.460082999998</c:v>
                </c:pt>
                <c:pt idx="19950">
                  <c:v>42054.461472000003</c:v>
                </c:pt>
                <c:pt idx="19951">
                  <c:v>42054.462861</c:v>
                </c:pt>
                <c:pt idx="19952">
                  <c:v>42054.464248999997</c:v>
                </c:pt>
                <c:pt idx="19953">
                  <c:v>42054.465638000001</c:v>
                </c:pt>
                <c:pt idx="19954">
                  <c:v>42054.467026999999</c:v>
                </c:pt>
                <c:pt idx="19955">
                  <c:v>42054.468416000003</c:v>
                </c:pt>
                <c:pt idx="19956">
                  <c:v>42054.469805000001</c:v>
                </c:pt>
                <c:pt idx="19957">
                  <c:v>42054.471193999998</c:v>
                </c:pt>
                <c:pt idx="19958">
                  <c:v>42054.472583000002</c:v>
                </c:pt>
                <c:pt idx="19959">
                  <c:v>42054.473972</c:v>
                </c:pt>
                <c:pt idx="19960">
                  <c:v>42054.475360999997</c:v>
                </c:pt>
                <c:pt idx="19961">
                  <c:v>42054.476750000002</c:v>
                </c:pt>
                <c:pt idx="19962">
                  <c:v>42054.478138999999</c:v>
                </c:pt>
                <c:pt idx="19963">
                  <c:v>42054.479528000003</c:v>
                </c:pt>
                <c:pt idx="19964">
                  <c:v>42054.480917000001</c:v>
                </c:pt>
                <c:pt idx="19965">
                  <c:v>42054.482305999998</c:v>
                </c:pt>
                <c:pt idx="19966">
                  <c:v>42054.483695000003</c:v>
                </c:pt>
                <c:pt idx="19967">
                  <c:v>42054.485084</c:v>
                </c:pt>
                <c:pt idx="19968">
                  <c:v>42054.486472999997</c:v>
                </c:pt>
                <c:pt idx="19969">
                  <c:v>42054.487862000002</c:v>
                </c:pt>
                <c:pt idx="19970">
                  <c:v>42054.489250999999</c:v>
                </c:pt>
                <c:pt idx="19971">
                  <c:v>42054.490640000004</c:v>
                </c:pt>
                <c:pt idx="19972">
                  <c:v>42054.492028000001</c:v>
                </c:pt>
                <c:pt idx="19973">
                  <c:v>42054.493416999998</c:v>
                </c:pt>
                <c:pt idx="19974">
                  <c:v>42054.494806000002</c:v>
                </c:pt>
                <c:pt idx="19975">
                  <c:v>42054.496195</c:v>
                </c:pt>
                <c:pt idx="19976">
                  <c:v>42054.497583999997</c:v>
                </c:pt>
                <c:pt idx="19977">
                  <c:v>42054.498973000002</c:v>
                </c:pt>
                <c:pt idx="19978">
                  <c:v>42054.500361999999</c:v>
                </c:pt>
                <c:pt idx="19979">
                  <c:v>42054.501751000003</c:v>
                </c:pt>
                <c:pt idx="19980">
                  <c:v>42054.503140000001</c:v>
                </c:pt>
                <c:pt idx="19981">
                  <c:v>42054.504528999998</c:v>
                </c:pt>
                <c:pt idx="19982">
                  <c:v>42054.505918000003</c:v>
                </c:pt>
                <c:pt idx="19983">
                  <c:v>42054.507307</c:v>
                </c:pt>
                <c:pt idx="19984">
                  <c:v>42054.508695999997</c:v>
                </c:pt>
                <c:pt idx="19985">
                  <c:v>42054.510085000002</c:v>
                </c:pt>
                <c:pt idx="19986">
                  <c:v>42054.511473999999</c:v>
                </c:pt>
                <c:pt idx="19987">
                  <c:v>42054.512863000004</c:v>
                </c:pt>
                <c:pt idx="19988">
                  <c:v>42054.514252000001</c:v>
                </c:pt>
                <c:pt idx="19989">
                  <c:v>42054.515640999998</c:v>
                </c:pt>
                <c:pt idx="19990">
                  <c:v>42054.517030000003</c:v>
                </c:pt>
                <c:pt idx="19991">
                  <c:v>42054.518418</c:v>
                </c:pt>
                <c:pt idx="19992">
                  <c:v>42054.519806999997</c:v>
                </c:pt>
                <c:pt idx="19993">
                  <c:v>42054.521196000002</c:v>
                </c:pt>
                <c:pt idx="19994">
                  <c:v>42054.522584999999</c:v>
                </c:pt>
                <c:pt idx="19995">
                  <c:v>42054.523974000003</c:v>
                </c:pt>
                <c:pt idx="19996">
                  <c:v>42054.525363000001</c:v>
                </c:pt>
                <c:pt idx="19997">
                  <c:v>42054.526751999998</c:v>
                </c:pt>
                <c:pt idx="19998">
                  <c:v>42054.528141000003</c:v>
                </c:pt>
                <c:pt idx="19999">
                  <c:v>42054.52953</c:v>
                </c:pt>
                <c:pt idx="20000">
                  <c:v>42054.530918999997</c:v>
                </c:pt>
                <c:pt idx="20001">
                  <c:v>42054.532308000002</c:v>
                </c:pt>
                <c:pt idx="20002">
                  <c:v>42054.533696999999</c:v>
                </c:pt>
                <c:pt idx="20003">
                  <c:v>42054.535086000004</c:v>
                </c:pt>
                <c:pt idx="20004">
                  <c:v>42054.536475000001</c:v>
                </c:pt>
                <c:pt idx="20005">
                  <c:v>42054.537863999998</c:v>
                </c:pt>
                <c:pt idx="20006">
                  <c:v>42054.539253000003</c:v>
                </c:pt>
                <c:pt idx="20007">
                  <c:v>42054.540642</c:v>
                </c:pt>
                <c:pt idx="20008">
                  <c:v>42054.542030999997</c:v>
                </c:pt>
                <c:pt idx="20009">
                  <c:v>42054.543420000002</c:v>
                </c:pt>
                <c:pt idx="20010">
                  <c:v>42054.544808999999</c:v>
                </c:pt>
                <c:pt idx="20011">
                  <c:v>42054.546197000003</c:v>
                </c:pt>
                <c:pt idx="20012">
                  <c:v>42054.547586000001</c:v>
                </c:pt>
                <c:pt idx="20013">
                  <c:v>42054.548974999998</c:v>
                </c:pt>
                <c:pt idx="20014">
                  <c:v>42054.550364000002</c:v>
                </c:pt>
                <c:pt idx="20015">
                  <c:v>42054.551753</c:v>
                </c:pt>
                <c:pt idx="20016">
                  <c:v>42054.553141999997</c:v>
                </c:pt>
                <c:pt idx="20017">
                  <c:v>42054.554531000002</c:v>
                </c:pt>
                <c:pt idx="20018">
                  <c:v>42054.555919999999</c:v>
                </c:pt>
                <c:pt idx="20019">
                  <c:v>42054.557309000003</c:v>
                </c:pt>
                <c:pt idx="20020">
                  <c:v>42054.558698000001</c:v>
                </c:pt>
                <c:pt idx="20021">
                  <c:v>42054.560086999998</c:v>
                </c:pt>
                <c:pt idx="20022">
                  <c:v>42054.561476000003</c:v>
                </c:pt>
                <c:pt idx="20023">
                  <c:v>42054.562865</c:v>
                </c:pt>
                <c:pt idx="20024">
                  <c:v>42054.564253999997</c:v>
                </c:pt>
                <c:pt idx="20025">
                  <c:v>42054.565643000002</c:v>
                </c:pt>
                <c:pt idx="20026">
                  <c:v>42054.567031999999</c:v>
                </c:pt>
                <c:pt idx="20027">
                  <c:v>42054.568421000004</c:v>
                </c:pt>
                <c:pt idx="20028">
                  <c:v>42054.569810000001</c:v>
                </c:pt>
                <c:pt idx="20029">
                  <c:v>42054.571198999998</c:v>
                </c:pt>
                <c:pt idx="20030">
                  <c:v>42054.572587000002</c:v>
                </c:pt>
                <c:pt idx="20031">
                  <c:v>42054.573976</c:v>
                </c:pt>
                <c:pt idx="20032">
                  <c:v>42054.575364999997</c:v>
                </c:pt>
                <c:pt idx="20033">
                  <c:v>42054.576754000002</c:v>
                </c:pt>
                <c:pt idx="20034">
                  <c:v>42054.578142999999</c:v>
                </c:pt>
                <c:pt idx="20035">
                  <c:v>42054.579532000003</c:v>
                </c:pt>
                <c:pt idx="20036">
                  <c:v>42054.580921000001</c:v>
                </c:pt>
                <c:pt idx="20037">
                  <c:v>42054.582309999998</c:v>
                </c:pt>
                <c:pt idx="20038">
                  <c:v>42054.583699000003</c:v>
                </c:pt>
                <c:pt idx="20039">
                  <c:v>42054.585088</c:v>
                </c:pt>
                <c:pt idx="20040">
                  <c:v>42054.586476999997</c:v>
                </c:pt>
                <c:pt idx="20041">
                  <c:v>42054.587866000002</c:v>
                </c:pt>
                <c:pt idx="20042">
                  <c:v>42054.589254999999</c:v>
                </c:pt>
                <c:pt idx="20043">
                  <c:v>42054.590644000004</c:v>
                </c:pt>
                <c:pt idx="20044">
                  <c:v>42054.592033000001</c:v>
                </c:pt>
                <c:pt idx="20045">
                  <c:v>42054.593421999998</c:v>
                </c:pt>
                <c:pt idx="20046">
                  <c:v>42054.594811000003</c:v>
                </c:pt>
                <c:pt idx="20047">
                  <c:v>42054.5962</c:v>
                </c:pt>
                <c:pt idx="20048">
                  <c:v>42054.597588999997</c:v>
                </c:pt>
                <c:pt idx="20049">
                  <c:v>42054.598978000002</c:v>
                </c:pt>
                <c:pt idx="20050">
                  <c:v>42054.600365999999</c:v>
                </c:pt>
                <c:pt idx="20051">
                  <c:v>42054.601755000003</c:v>
                </c:pt>
                <c:pt idx="20052">
                  <c:v>42054.603144000001</c:v>
                </c:pt>
                <c:pt idx="20053">
                  <c:v>42054.604532999998</c:v>
                </c:pt>
                <c:pt idx="20054">
                  <c:v>42054.605922000002</c:v>
                </c:pt>
                <c:pt idx="20055">
                  <c:v>42054.607311</c:v>
                </c:pt>
                <c:pt idx="20056">
                  <c:v>42054.608699999997</c:v>
                </c:pt>
                <c:pt idx="20057">
                  <c:v>42054.610089000002</c:v>
                </c:pt>
                <c:pt idx="20058">
                  <c:v>42054.611477999999</c:v>
                </c:pt>
                <c:pt idx="20059">
                  <c:v>42054.612867000003</c:v>
                </c:pt>
                <c:pt idx="20060">
                  <c:v>42054.614256000001</c:v>
                </c:pt>
                <c:pt idx="20061">
                  <c:v>42054.615644999998</c:v>
                </c:pt>
                <c:pt idx="20062">
                  <c:v>42054.617034000003</c:v>
                </c:pt>
                <c:pt idx="20063">
                  <c:v>42054.618423</c:v>
                </c:pt>
                <c:pt idx="20064">
                  <c:v>42054.619811999997</c:v>
                </c:pt>
                <c:pt idx="20065">
                  <c:v>42054.621201000002</c:v>
                </c:pt>
                <c:pt idx="20066">
                  <c:v>42054.622589999999</c:v>
                </c:pt>
                <c:pt idx="20067">
                  <c:v>42054.623979000004</c:v>
                </c:pt>
                <c:pt idx="20068">
                  <c:v>42054.625368000001</c:v>
                </c:pt>
                <c:pt idx="20069">
                  <c:v>42054.626755999998</c:v>
                </c:pt>
                <c:pt idx="20070">
                  <c:v>42054.628145000002</c:v>
                </c:pt>
                <c:pt idx="20071">
                  <c:v>42054.629534</c:v>
                </c:pt>
                <c:pt idx="20072">
                  <c:v>42054.630922999997</c:v>
                </c:pt>
                <c:pt idx="20073">
                  <c:v>42054.632312000002</c:v>
                </c:pt>
                <c:pt idx="20074">
                  <c:v>42054.633700999999</c:v>
                </c:pt>
                <c:pt idx="20075">
                  <c:v>42054.635090000003</c:v>
                </c:pt>
                <c:pt idx="20076">
                  <c:v>42054.636479000001</c:v>
                </c:pt>
                <c:pt idx="20077">
                  <c:v>42054.637867999998</c:v>
                </c:pt>
                <c:pt idx="20078">
                  <c:v>42054.639257000003</c:v>
                </c:pt>
                <c:pt idx="20079">
                  <c:v>42054.640646</c:v>
                </c:pt>
                <c:pt idx="20080">
                  <c:v>42054.642034999997</c:v>
                </c:pt>
                <c:pt idx="20081">
                  <c:v>42054.643424000002</c:v>
                </c:pt>
                <c:pt idx="20082">
                  <c:v>42054.644812999999</c:v>
                </c:pt>
                <c:pt idx="20083">
                  <c:v>42054.646202000004</c:v>
                </c:pt>
                <c:pt idx="20084">
                  <c:v>42054.647591000001</c:v>
                </c:pt>
                <c:pt idx="20085">
                  <c:v>42054.648979999998</c:v>
                </c:pt>
                <c:pt idx="20086">
                  <c:v>42054.650369000003</c:v>
                </c:pt>
                <c:pt idx="20087">
                  <c:v>42054.651758</c:v>
                </c:pt>
                <c:pt idx="20088">
                  <c:v>42054.653146999997</c:v>
                </c:pt>
                <c:pt idx="20089">
                  <c:v>42054.654535000001</c:v>
                </c:pt>
                <c:pt idx="20090">
                  <c:v>42054.655923999999</c:v>
                </c:pt>
                <c:pt idx="20091">
                  <c:v>42054.657313000003</c:v>
                </c:pt>
                <c:pt idx="20092">
                  <c:v>42054.658702000001</c:v>
                </c:pt>
                <c:pt idx="20093">
                  <c:v>42054.660090999998</c:v>
                </c:pt>
                <c:pt idx="20094">
                  <c:v>42054.661480000002</c:v>
                </c:pt>
                <c:pt idx="20095">
                  <c:v>42054.662869</c:v>
                </c:pt>
                <c:pt idx="20096">
                  <c:v>42054.664257999997</c:v>
                </c:pt>
                <c:pt idx="20097">
                  <c:v>42054.665647000002</c:v>
                </c:pt>
                <c:pt idx="20098">
                  <c:v>42054.667035999999</c:v>
                </c:pt>
                <c:pt idx="20099">
                  <c:v>42054.668425000003</c:v>
                </c:pt>
                <c:pt idx="20100">
                  <c:v>42054.669814000001</c:v>
                </c:pt>
                <c:pt idx="20101">
                  <c:v>42054.671202999998</c:v>
                </c:pt>
                <c:pt idx="20102">
                  <c:v>42054.672592000003</c:v>
                </c:pt>
                <c:pt idx="20103">
                  <c:v>42054.673981</c:v>
                </c:pt>
                <c:pt idx="20104">
                  <c:v>42054.675369999997</c:v>
                </c:pt>
                <c:pt idx="20105">
                  <c:v>42054.676759000002</c:v>
                </c:pt>
                <c:pt idx="20106">
                  <c:v>42054.678147999999</c:v>
                </c:pt>
                <c:pt idx="20107">
                  <c:v>42054.679537000004</c:v>
                </c:pt>
                <c:pt idx="20108">
                  <c:v>42054.680925000001</c:v>
                </c:pt>
                <c:pt idx="20109">
                  <c:v>42054.682313999998</c:v>
                </c:pt>
                <c:pt idx="20110">
                  <c:v>42054.683703000002</c:v>
                </c:pt>
                <c:pt idx="20111">
                  <c:v>42054.685092</c:v>
                </c:pt>
                <c:pt idx="20112">
                  <c:v>42054.686480999997</c:v>
                </c:pt>
                <c:pt idx="20113">
                  <c:v>42054.687870000002</c:v>
                </c:pt>
                <c:pt idx="20114">
                  <c:v>42054.689258999999</c:v>
                </c:pt>
                <c:pt idx="20115">
                  <c:v>42054.690648000003</c:v>
                </c:pt>
                <c:pt idx="20116">
                  <c:v>42054.692037000001</c:v>
                </c:pt>
                <c:pt idx="20117">
                  <c:v>42054.693425999998</c:v>
                </c:pt>
                <c:pt idx="20118">
                  <c:v>42054.694815000003</c:v>
                </c:pt>
                <c:pt idx="20119">
                  <c:v>42054.696204</c:v>
                </c:pt>
                <c:pt idx="20120">
                  <c:v>42054.697592999997</c:v>
                </c:pt>
                <c:pt idx="20121">
                  <c:v>42054.698982000002</c:v>
                </c:pt>
                <c:pt idx="20122">
                  <c:v>42054.700370999999</c:v>
                </c:pt>
                <c:pt idx="20123">
                  <c:v>42054.701760000004</c:v>
                </c:pt>
                <c:pt idx="20124">
                  <c:v>42054.703149000001</c:v>
                </c:pt>
                <c:pt idx="20125">
                  <c:v>42054.704537999998</c:v>
                </c:pt>
                <c:pt idx="20126">
                  <c:v>42054.705927000003</c:v>
                </c:pt>
                <c:pt idx="20127">
                  <c:v>42054.707316</c:v>
                </c:pt>
                <c:pt idx="20128">
                  <c:v>42054.708703999997</c:v>
                </c:pt>
                <c:pt idx="20129">
                  <c:v>42054.710093000002</c:v>
                </c:pt>
                <c:pt idx="20130">
                  <c:v>42054.711481999999</c:v>
                </c:pt>
                <c:pt idx="20131">
                  <c:v>42054.712871000003</c:v>
                </c:pt>
                <c:pt idx="20132">
                  <c:v>42054.714260000001</c:v>
                </c:pt>
                <c:pt idx="20133">
                  <c:v>42054.715648999998</c:v>
                </c:pt>
                <c:pt idx="20134">
                  <c:v>42054.717038000003</c:v>
                </c:pt>
                <c:pt idx="20135">
                  <c:v>42054.718427</c:v>
                </c:pt>
                <c:pt idx="20136">
                  <c:v>42054.719815999997</c:v>
                </c:pt>
                <c:pt idx="20137">
                  <c:v>42054.721205000002</c:v>
                </c:pt>
                <c:pt idx="20138">
                  <c:v>42054.722593999999</c:v>
                </c:pt>
                <c:pt idx="20139">
                  <c:v>42054.723983000003</c:v>
                </c:pt>
                <c:pt idx="20140">
                  <c:v>42054.725372000001</c:v>
                </c:pt>
                <c:pt idx="20141">
                  <c:v>42054.726760999998</c:v>
                </c:pt>
                <c:pt idx="20142">
                  <c:v>42054.728150000003</c:v>
                </c:pt>
                <c:pt idx="20143">
                  <c:v>42054.729539</c:v>
                </c:pt>
                <c:pt idx="20144">
                  <c:v>42054.730927999997</c:v>
                </c:pt>
                <c:pt idx="20145">
                  <c:v>42054.732317000002</c:v>
                </c:pt>
                <c:pt idx="20146">
                  <c:v>42054.733705999999</c:v>
                </c:pt>
                <c:pt idx="20147">
                  <c:v>42054.735094000003</c:v>
                </c:pt>
                <c:pt idx="20148">
                  <c:v>42054.736483000001</c:v>
                </c:pt>
                <c:pt idx="20149">
                  <c:v>42054.737871999998</c:v>
                </c:pt>
                <c:pt idx="20150">
                  <c:v>42054.739261000002</c:v>
                </c:pt>
                <c:pt idx="20151">
                  <c:v>42054.74065</c:v>
                </c:pt>
                <c:pt idx="20152">
                  <c:v>42054.742038999997</c:v>
                </c:pt>
                <c:pt idx="20153">
                  <c:v>42054.743428000002</c:v>
                </c:pt>
                <c:pt idx="20154">
                  <c:v>42054.744816999999</c:v>
                </c:pt>
                <c:pt idx="20155">
                  <c:v>42054.746206000003</c:v>
                </c:pt>
                <c:pt idx="20156">
                  <c:v>42054.747595000001</c:v>
                </c:pt>
                <c:pt idx="20157">
                  <c:v>42054.748983999998</c:v>
                </c:pt>
                <c:pt idx="20158">
                  <c:v>42054.750373000003</c:v>
                </c:pt>
                <c:pt idx="20159">
                  <c:v>42054.751762</c:v>
                </c:pt>
                <c:pt idx="20160">
                  <c:v>42054.753150999997</c:v>
                </c:pt>
                <c:pt idx="20161">
                  <c:v>42054.754540000002</c:v>
                </c:pt>
                <c:pt idx="20162">
                  <c:v>42054.755928999999</c:v>
                </c:pt>
                <c:pt idx="20163">
                  <c:v>42054.757318000004</c:v>
                </c:pt>
                <c:pt idx="20164">
                  <c:v>42054.758707000001</c:v>
                </c:pt>
                <c:pt idx="20165">
                  <c:v>42054.760095999998</c:v>
                </c:pt>
                <c:pt idx="20166">
                  <c:v>42054.761484000002</c:v>
                </c:pt>
                <c:pt idx="20167">
                  <c:v>42054.762873</c:v>
                </c:pt>
                <c:pt idx="20168">
                  <c:v>42054.764261999997</c:v>
                </c:pt>
                <c:pt idx="20169">
                  <c:v>42054.765651000002</c:v>
                </c:pt>
                <c:pt idx="20170">
                  <c:v>42054.767039999999</c:v>
                </c:pt>
                <c:pt idx="20171">
                  <c:v>42054.768429000003</c:v>
                </c:pt>
                <c:pt idx="20172">
                  <c:v>42054.769818000001</c:v>
                </c:pt>
                <c:pt idx="20173">
                  <c:v>42054.771206999998</c:v>
                </c:pt>
                <c:pt idx="20174">
                  <c:v>42054.772596000003</c:v>
                </c:pt>
                <c:pt idx="20175">
                  <c:v>42054.773985</c:v>
                </c:pt>
                <c:pt idx="20176">
                  <c:v>42054.775373999997</c:v>
                </c:pt>
                <c:pt idx="20177">
                  <c:v>42054.776763000002</c:v>
                </c:pt>
                <c:pt idx="20178">
                  <c:v>42054.778151999999</c:v>
                </c:pt>
                <c:pt idx="20179">
                  <c:v>42054.779541000004</c:v>
                </c:pt>
                <c:pt idx="20180">
                  <c:v>42054.780930000001</c:v>
                </c:pt>
                <c:pt idx="20181">
                  <c:v>42054.782318999998</c:v>
                </c:pt>
                <c:pt idx="20182">
                  <c:v>42054.783708000003</c:v>
                </c:pt>
                <c:pt idx="20183">
                  <c:v>42054.785097</c:v>
                </c:pt>
                <c:pt idx="20184">
                  <c:v>42054.786485999997</c:v>
                </c:pt>
                <c:pt idx="20185">
                  <c:v>42054.787875000002</c:v>
                </c:pt>
                <c:pt idx="20186">
                  <c:v>42054.789262999999</c:v>
                </c:pt>
                <c:pt idx="20187">
                  <c:v>42054.790652000003</c:v>
                </c:pt>
                <c:pt idx="20188">
                  <c:v>42054.792041000001</c:v>
                </c:pt>
                <c:pt idx="20189">
                  <c:v>42054.793429999998</c:v>
                </c:pt>
                <c:pt idx="20190">
                  <c:v>42054.794819000002</c:v>
                </c:pt>
                <c:pt idx="20191">
                  <c:v>42054.796208</c:v>
                </c:pt>
                <c:pt idx="20192">
                  <c:v>42054.797596999997</c:v>
                </c:pt>
                <c:pt idx="20193">
                  <c:v>42054.798986000002</c:v>
                </c:pt>
                <c:pt idx="20194">
                  <c:v>42054.800374999999</c:v>
                </c:pt>
                <c:pt idx="20195">
                  <c:v>42054.801764000003</c:v>
                </c:pt>
                <c:pt idx="20196">
                  <c:v>42054.803153000001</c:v>
                </c:pt>
                <c:pt idx="20197">
                  <c:v>42054.804540999998</c:v>
                </c:pt>
                <c:pt idx="20198">
                  <c:v>42054.805928000002</c:v>
                </c:pt>
                <c:pt idx="20199">
                  <c:v>42054.807316999999</c:v>
                </c:pt>
                <c:pt idx="20200">
                  <c:v>42054.808705000003</c:v>
                </c:pt>
                <c:pt idx="20201">
                  <c:v>42054.810094</c:v>
                </c:pt>
                <c:pt idx="20202">
                  <c:v>42054.811481999997</c:v>
                </c:pt>
                <c:pt idx="20203">
                  <c:v>42054.812871000002</c:v>
                </c:pt>
                <c:pt idx="20204">
                  <c:v>42054.814259999999</c:v>
                </c:pt>
                <c:pt idx="20205">
                  <c:v>42054.815648999996</c:v>
                </c:pt>
                <c:pt idx="20206">
                  <c:v>42054.817038000001</c:v>
                </c:pt>
                <c:pt idx="20207">
                  <c:v>42054.818426999998</c:v>
                </c:pt>
                <c:pt idx="20208">
                  <c:v>42054.819816000003</c:v>
                </c:pt>
                <c:pt idx="20209">
                  <c:v>42054.821204</c:v>
                </c:pt>
                <c:pt idx="20210">
                  <c:v>42054.822592999997</c:v>
                </c:pt>
                <c:pt idx="20211">
                  <c:v>42054.823982000002</c:v>
                </c:pt>
                <c:pt idx="20212">
                  <c:v>42054.825370999999</c:v>
                </c:pt>
                <c:pt idx="20213">
                  <c:v>42054.826760000004</c:v>
                </c:pt>
                <c:pt idx="20214">
                  <c:v>42054.828149000001</c:v>
                </c:pt>
                <c:pt idx="20215">
                  <c:v>42054.829537999998</c:v>
                </c:pt>
                <c:pt idx="20216">
                  <c:v>42054.830927000003</c:v>
                </c:pt>
                <c:pt idx="20217">
                  <c:v>42054.832316</c:v>
                </c:pt>
                <c:pt idx="20218">
                  <c:v>42054.833704999997</c:v>
                </c:pt>
                <c:pt idx="20219">
                  <c:v>42054.835094000002</c:v>
                </c:pt>
                <c:pt idx="20220">
                  <c:v>42054.836482999999</c:v>
                </c:pt>
                <c:pt idx="20221">
                  <c:v>42054.837871999996</c:v>
                </c:pt>
                <c:pt idx="20222">
                  <c:v>42054.839261000001</c:v>
                </c:pt>
                <c:pt idx="20223">
                  <c:v>42054.840649999998</c:v>
                </c:pt>
                <c:pt idx="20224">
                  <c:v>42054.842039000003</c:v>
                </c:pt>
                <c:pt idx="20225">
                  <c:v>42054.843428</c:v>
                </c:pt>
                <c:pt idx="20226">
                  <c:v>42054.844816999997</c:v>
                </c:pt>
                <c:pt idx="20227">
                  <c:v>42054.846206000002</c:v>
                </c:pt>
                <c:pt idx="20228">
                  <c:v>42054.847593999999</c:v>
                </c:pt>
                <c:pt idx="20229">
                  <c:v>42054.848983000003</c:v>
                </c:pt>
                <c:pt idx="20230">
                  <c:v>42054.850372000001</c:v>
                </c:pt>
                <c:pt idx="20231">
                  <c:v>42054.851760999998</c:v>
                </c:pt>
                <c:pt idx="20232">
                  <c:v>42054.853150000003</c:v>
                </c:pt>
                <c:pt idx="20233">
                  <c:v>42054.854539</c:v>
                </c:pt>
                <c:pt idx="20234">
                  <c:v>42054.855927999997</c:v>
                </c:pt>
                <c:pt idx="20235">
                  <c:v>42054.857317000002</c:v>
                </c:pt>
                <c:pt idx="20236">
                  <c:v>42054.858705999999</c:v>
                </c:pt>
                <c:pt idx="20237">
                  <c:v>42054.860094999996</c:v>
                </c:pt>
                <c:pt idx="20238">
                  <c:v>42054.861484000001</c:v>
                </c:pt>
                <c:pt idx="20239">
                  <c:v>42054.862872999998</c:v>
                </c:pt>
                <c:pt idx="20240">
                  <c:v>42054.864262000003</c:v>
                </c:pt>
                <c:pt idx="20241">
                  <c:v>42054.865651</c:v>
                </c:pt>
                <c:pt idx="20242">
                  <c:v>42054.867039999997</c:v>
                </c:pt>
                <c:pt idx="20243">
                  <c:v>42054.868429000002</c:v>
                </c:pt>
                <c:pt idx="20244">
                  <c:v>42054.869817999999</c:v>
                </c:pt>
                <c:pt idx="20245">
                  <c:v>42054.871206999997</c:v>
                </c:pt>
                <c:pt idx="20246">
                  <c:v>42054.872596000001</c:v>
                </c:pt>
                <c:pt idx="20247">
                  <c:v>42054.873983999998</c:v>
                </c:pt>
                <c:pt idx="20248">
                  <c:v>42054.875373000003</c:v>
                </c:pt>
                <c:pt idx="20249">
                  <c:v>42054.876762</c:v>
                </c:pt>
                <c:pt idx="20250">
                  <c:v>42054.878150999997</c:v>
                </c:pt>
                <c:pt idx="20251">
                  <c:v>42054.879540000002</c:v>
                </c:pt>
                <c:pt idx="20252">
                  <c:v>42054.880928999999</c:v>
                </c:pt>
                <c:pt idx="20253">
                  <c:v>42054.882318000004</c:v>
                </c:pt>
                <c:pt idx="20254">
                  <c:v>42054.883707000001</c:v>
                </c:pt>
                <c:pt idx="20255">
                  <c:v>42054.885095999998</c:v>
                </c:pt>
                <c:pt idx="20256">
                  <c:v>42054.886485000003</c:v>
                </c:pt>
                <c:pt idx="20257">
                  <c:v>42054.887874</c:v>
                </c:pt>
                <c:pt idx="20258">
                  <c:v>42054.889262999997</c:v>
                </c:pt>
                <c:pt idx="20259">
                  <c:v>42054.890652000002</c:v>
                </c:pt>
                <c:pt idx="20260">
                  <c:v>42054.892040999999</c:v>
                </c:pt>
                <c:pt idx="20261">
                  <c:v>42054.893429999996</c:v>
                </c:pt>
                <c:pt idx="20262">
                  <c:v>42054.894819000001</c:v>
                </c:pt>
                <c:pt idx="20263">
                  <c:v>42054.896207999998</c:v>
                </c:pt>
                <c:pt idx="20264">
                  <c:v>42054.897597000003</c:v>
                </c:pt>
                <c:pt idx="20265">
                  <c:v>42054.898986</c:v>
                </c:pt>
                <c:pt idx="20266">
                  <c:v>42054.900374999997</c:v>
                </c:pt>
                <c:pt idx="20267">
                  <c:v>42054.901763000002</c:v>
                </c:pt>
                <c:pt idx="20268">
                  <c:v>42054.903151999999</c:v>
                </c:pt>
                <c:pt idx="20269">
                  <c:v>42054.904541000004</c:v>
                </c:pt>
                <c:pt idx="20270">
                  <c:v>42054.905930000001</c:v>
                </c:pt>
                <c:pt idx="20271">
                  <c:v>42054.907318999998</c:v>
                </c:pt>
                <c:pt idx="20272">
                  <c:v>42054.908708000003</c:v>
                </c:pt>
                <c:pt idx="20273">
                  <c:v>42054.910097</c:v>
                </c:pt>
                <c:pt idx="20274">
                  <c:v>42054.911485999997</c:v>
                </c:pt>
                <c:pt idx="20275">
                  <c:v>42054.912875000002</c:v>
                </c:pt>
                <c:pt idx="20276">
                  <c:v>42054.914263999999</c:v>
                </c:pt>
                <c:pt idx="20277">
                  <c:v>42054.915652999996</c:v>
                </c:pt>
                <c:pt idx="20278">
                  <c:v>42054.917042000001</c:v>
                </c:pt>
                <c:pt idx="20279">
                  <c:v>42054.918430999998</c:v>
                </c:pt>
                <c:pt idx="20280">
                  <c:v>42054.919820000003</c:v>
                </c:pt>
                <c:pt idx="20281">
                  <c:v>42054.921209</c:v>
                </c:pt>
                <c:pt idx="20282">
                  <c:v>42054.922597999997</c:v>
                </c:pt>
                <c:pt idx="20283">
                  <c:v>42054.923987000002</c:v>
                </c:pt>
                <c:pt idx="20284">
                  <c:v>42054.925375999999</c:v>
                </c:pt>
                <c:pt idx="20285">
                  <c:v>42054.926764999997</c:v>
                </c:pt>
                <c:pt idx="20286">
                  <c:v>42054.928153000001</c:v>
                </c:pt>
                <c:pt idx="20287">
                  <c:v>42054.929541999998</c:v>
                </c:pt>
                <c:pt idx="20288">
                  <c:v>42054.930931000003</c:v>
                </c:pt>
                <c:pt idx="20289">
                  <c:v>42054.93232</c:v>
                </c:pt>
                <c:pt idx="20290">
                  <c:v>42054.933708999997</c:v>
                </c:pt>
                <c:pt idx="20291">
                  <c:v>42054.935098000002</c:v>
                </c:pt>
                <c:pt idx="20292">
                  <c:v>42054.936486999999</c:v>
                </c:pt>
                <c:pt idx="20293">
                  <c:v>42054.937876000004</c:v>
                </c:pt>
                <c:pt idx="20294">
                  <c:v>42054.939265000001</c:v>
                </c:pt>
                <c:pt idx="20295">
                  <c:v>42054.940653999998</c:v>
                </c:pt>
                <c:pt idx="20296">
                  <c:v>42054.942043000003</c:v>
                </c:pt>
                <c:pt idx="20297">
                  <c:v>42054.943432</c:v>
                </c:pt>
                <c:pt idx="20298">
                  <c:v>42054.944820999997</c:v>
                </c:pt>
                <c:pt idx="20299">
                  <c:v>42054.946210000002</c:v>
                </c:pt>
                <c:pt idx="20300">
                  <c:v>42054.947598999999</c:v>
                </c:pt>
                <c:pt idx="20301">
                  <c:v>42054.948987999996</c:v>
                </c:pt>
                <c:pt idx="20302">
                  <c:v>42054.950377000001</c:v>
                </c:pt>
                <c:pt idx="20303">
                  <c:v>42054.951765999998</c:v>
                </c:pt>
                <c:pt idx="20304">
                  <c:v>42054.953155000003</c:v>
                </c:pt>
                <c:pt idx="20305">
                  <c:v>42054.954543</c:v>
                </c:pt>
                <c:pt idx="20306">
                  <c:v>42054.955931999997</c:v>
                </c:pt>
                <c:pt idx="20307">
                  <c:v>42054.957321000002</c:v>
                </c:pt>
                <c:pt idx="20308">
                  <c:v>42054.958709999999</c:v>
                </c:pt>
                <c:pt idx="20309">
                  <c:v>42054.960099000004</c:v>
                </c:pt>
                <c:pt idx="20310">
                  <c:v>42054.961488000001</c:v>
                </c:pt>
                <c:pt idx="20311">
                  <c:v>42054.962876999998</c:v>
                </c:pt>
                <c:pt idx="20312">
                  <c:v>42054.964266000003</c:v>
                </c:pt>
                <c:pt idx="20313">
                  <c:v>42054.965655</c:v>
                </c:pt>
                <c:pt idx="20314">
                  <c:v>42054.967043999997</c:v>
                </c:pt>
                <c:pt idx="20315">
                  <c:v>42054.968433000002</c:v>
                </c:pt>
                <c:pt idx="20316">
                  <c:v>42054.969821999999</c:v>
                </c:pt>
                <c:pt idx="20317">
                  <c:v>42054.971210999996</c:v>
                </c:pt>
                <c:pt idx="20318">
                  <c:v>42054.972600000001</c:v>
                </c:pt>
                <c:pt idx="20319">
                  <c:v>42054.973988999998</c:v>
                </c:pt>
                <c:pt idx="20320">
                  <c:v>42054.975378000003</c:v>
                </c:pt>
                <c:pt idx="20321">
                  <c:v>42054.976767</c:v>
                </c:pt>
                <c:pt idx="20322">
                  <c:v>42054.978155999997</c:v>
                </c:pt>
                <c:pt idx="20323">
                  <c:v>42054.979545000002</c:v>
                </c:pt>
                <c:pt idx="20324">
                  <c:v>42054.980933999999</c:v>
                </c:pt>
                <c:pt idx="20325">
                  <c:v>42054.982322000003</c:v>
                </c:pt>
                <c:pt idx="20326">
                  <c:v>42054.983711000001</c:v>
                </c:pt>
                <c:pt idx="20327">
                  <c:v>42054.985099999998</c:v>
                </c:pt>
                <c:pt idx="20328">
                  <c:v>42054.986489000003</c:v>
                </c:pt>
                <c:pt idx="20329">
                  <c:v>42054.987878</c:v>
                </c:pt>
                <c:pt idx="20330">
                  <c:v>42054.989266999997</c:v>
                </c:pt>
                <c:pt idx="20331">
                  <c:v>42054.990656000002</c:v>
                </c:pt>
                <c:pt idx="20332">
                  <c:v>42054.992044999999</c:v>
                </c:pt>
                <c:pt idx="20333">
                  <c:v>42054.993434000004</c:v>
                </c:pt>
                <c:pt idx="20334">
                  <c:v>42054.994823000001</c:v>
                </c:pt>
                <c:pt idx="20335">
                  <c:v>42054.996211999998</c:v>
                </c:pt>
                <c:pt idx="20336">
                  <c:v>42054.997601000003</c:v>
                </c:pt>
                <c:pt idx="20337">
                  <c:v>42054.99899</c:v>
                </c:pt>
                <c:pt idx="20338">
                  <c:v>42055.000378999997</c:v>
                </c:pt>
                <c:pt idx="20339">
                  <c:v>42055.001768000002</c:v>
                </c:pt>
                <c:pt idx="20340">
                  <c:v>42055.003156999999</c:v>
                </c:pt>
                <c:pt idx="20341">
                  <c:v>42055.004545999996</c:v>
                </c:pt>
                <c:pt idx="20342">
                  <c:v>42055.005935000001</c:v>
                </c:pt>
                <c:pt idx="20343">
                  <c:v>42055.007323999998</c:v>
                </c:pt>
                <c:pt idx="20344">
                  <c:v>42055.008712000003</c:v>
                </c:pt>
                <c:pt idx="20345">
                  <c:v>42055.010101</c:v>
                </c:pt>
                <c:pt idx="20346">
                  <c:v>42055.011489999997</c:v>
                </c:pt>
                <c:pt idx="20347">
                  <c:v>42055.012879000002</c:v>
                </c:pt>
                <c:pt idx="20348">
                  <c:v>42055.014267999999</c:v>
                </c:pt>
                <c:pt idx="20349">
                  <c:v>42055.015657000004</c:v>
                </c:pt>
                <c:pt idx="20350">
                  <c:v>42055.017046000001</c:v>
                </c:pt>
                <c:pt idx="20351">
                  <c:v>42055.018434999998</c:v>
                </c:pt>
                <c:pt idx="20352">
                  <c:v>42055.019824000003</c:v>
                </c:pt>
                <c:pt idx="20353">
                  <c:v>42055.021213</c:v>
                </c:pt>
                <c:pt idx="20354">
                  <c:v>42055.022601999997</c:v>
                </c:pt>
                <c:pt idx="20355">
                  <c:v>42055.023991000002</c:v>
                </c:pt>
                <c:pt idx="20356">
                  <c:v>42055.025379999999</c:v>
                </c:pt>
                <c:pt idx="20357">
                  <c:v>42055.026768999996</c:v>
                </c:pt>
                <c:pt idx="20358">
                  <c:v>42055.028158000001</c:v>
                </c:pt>
                <c:pt idx="20359">
                  <c:v>42055.029546999998</c:v>
                </c:pt>
                <c:pt idx="20360">
                  <c:v>42055.030936000003</c:v>
                </c:pt>
                <c:pt idx="20361">
                  <c:v>42055.032325</c:v>
                </c:pt>
                <c:pt idx="20362">
                  <c:v>42055.033713999997</c:v>
                </c:pt>
                <c:pt idx="20363">
                  <c:v>42055.035103000002</c:v>
                </c:pt>
                <c:pt idx="20364">
                  <c:v>42055.036490999999</c:v>
                </c:pt>
                <c:pt idx="20365">
                  <c:v>42055.037880000003</c:v>
                </c:pt>
                <c:pt idx="20366">
                  <c:v>42055.039269000001</c:v>
                </c:pt>
                <c:pt idx="20367">
                  <c:v>42055.040657999998</c:v>
                </c:pt>
                <c:pt idx="20368">
                  <c:v>42055.042047000003</c:v>
                </c:pt>
                <c:pt idx="20369">
                  <c:v>42055.043436</c:v>
                </c:pt>
                <c:pt idx="20370">
                  <c:v>42055.044824999997</c:v>
                </c:pt>
                <c:pt idx="20371">
                  <c:v>42055.046214000002</c:v>
                </c:pt>
                <c:pt idx="20372">
                  <c:v>42055.047602999999</c:v>
                </c:pt>
                <c:pt idx="20373">
                  <c:v>42055.048992000004</c:v>
                </c:pt>
                <c:pt idx="20374">
                  <c:v>42055.050381000001</c:v>
                </c:pt>
                <c:pt idx="20375">
                  <c:v>42055.051769999998</c:v>
                </c:pt>
                <c:pt idx="20376">
                  <c:v>42055.053159000003</c:v>
                </c:pt>
                <c:pt idx="20377">
                  <c:v>42055.054548</c:v>
                </c:pt>
                <c:pt idx="20378">
                  <c:v>42055.055936999997</c:v>
                </c:pt>
                <c:pt idx="20379">
                  <c:v>42055.057326000002</c:v>
                </c:pt>
                <c:pt idx="20380">
                  <c:v>42055.058714999999</c:v>
                </c:pt>
                <c:pt idx="20381">
                  <c:v>42055.060103999996</c:v>
                </c:pt>
                <c:pt idx="20382">
                  <c:v>42055.061493000001</c:v>
                </c:pt>
                <c:pt idx="20383">
                  <c:v>42055.062880999998</c:v>
                </c:pt>
                <c:pt idx="20384">
                  <c:v>42055.064270000003</c:v>
                </c:pt>
                <c:pt idx="20385">
                  <c:v>42055.065659</c:v>
                </c:pt>
                <c:pt idx="20386">
                  <c:v>42055.067047999997</c:v>
                </c:pt>
                <c:pt idx="20387">
                  <c:v>42055.068437000002</c:v>
                </c:pt>
                <c:pt idx="20388">
                  <c:v>42055.069825999999</c:v>
                </c:pt>
                <c:pt idx="20389">
                  <c:v>42055.071215000004</c:v>
                </c:pt>
                <c:pt idx="20390">
                  <c:v>42055.072604000001</c:v>
                </c:pt>
                <c:pt idx="20391">
                  <c:v>42055.073992999998</c:v>
                </c:pt>
                <c:pt idx="20392">
                  <c:v>42055.075382000003</c:v>
                </c:pt>
                <c:pt idx="20393">
                  <c:v>42055.076771</c:v>
                </c:pt>
                <c:pt idx="20394">
                  <c:v>42055.078159999997</c:v>
                </c:pt>
                <c:pt idx="20395">
                  <c:v>42055.079549000002</c:v>
                </c:pt>
                <c:pt idx="20396">
                  <c:v>42055.080937999999</c:v>
                </c:pt>
                <c:pt idx="20397">
                  <c:v>42055.082326999996</c:v>
                </c:pt>
                <c:pt idx="20398">
                  <c:v>42055.083716000001</c:v>
                </c:pt>
                <c:pt idx="20399">
                  <c:v>42055.085104999998</c:v>
                </c:pt>
                <c:pt idx="20400">
                  <c:v>42055.086494000003</c:v>
                </c:pt>
                <c:pt idx="20401">
                  <c:v>42055.087883</c:v>
                </c:pt>
                <c:pt idx="20402">
                  <c:v>42055.089270999997</c:v>
                </c:pt>
                <c:pt idx="20403">
                  <c:v>42055.090660000002</c:v>
                </c:pt>
                <c:pt idx="20404">
                  <c:v>42055.092048999999</c:v>
                </c:pt>
                <c:pt idx="20405">
                  <c:v>42055.093438000004</c:v>
                </c:pt>
                <c:pt idx="20406">
                  <c:v>42055.094827000001</c:v>
                </c:pt>
                <c:pt idx="20407">
                  <c:v>42055.096215999998</c:v>
                </c:pt>
                <c:pt idx="20408">
                  <c:v>42055.097605000003</c:v>
                </c:pt>
                <c:pt idx="20409">
                  <c:v>42055.098994</c:v>
                </c:pt>
                <c:pt idx="20410">
                  <c:v>42055.100382999997</c:v>
                </c:pt>
                <c:pt idx="20411">
                  <c:v>42055.101772000002</c:v>
                </c:pt>
                <c:pt idx="20412">
                  <c:v>42055.103160999999</c:v>
                </c:pt>
                <c:pt idx="20413">
                  <c:v>42055.104549999996</c:v>
                </c:pt>
                <c:pt idx="20414">
                  <c:v>42055.105939000001</c:v>
                </c:pt>
                <c:pt idx="20415">
                  <c:v>42055.107327999998</c:v>
                </c:pt>
                <c:pt idx="20416">
                  <c:v>42055.108717000003</c:v>
                </c:pt>
                <c:pt idx="20417">
                  <c:v>42055.110106</c:v>
                </c:pt>
                <c:pt idx="20418">
                  <c:v>42055.111494999997</c:v>
                </c:pt>
                <c:pt idx="20419">
                  <c:v>42055.112884000002</c:v>
                </c:pt>
                <c:pt idx="20420">
                  <c:v>42055.114272999999</c:v>
                </c:pt>
                <c:pt idx="20421">
                  <c:v>42055.115661999997</c:v>
                </c:pt>
                <c:pt idx="20422">
                  <c:v>42055.117050000001</c:v>
                </c:pt>
                <c:pt idx="20423">
                  <c:v>42055.118438999998</c:v>
                </c:pt>
                <c:pt idx="20424">
                  <c:v>42055.119828000003</c:v>
                </c:pt>
                <c:pt idx="20425">
                  <c:v>42055.121217</c:v>
                </c:pt>
                <c:pt idx="20426">
                  <c:v>42055.122605999997</c:v>
                </c:pt>
                <c:pt idx="20427">
                  <c:v>42055.123995000002</c:v>
                </c:pt>
                <c:pt idx="20428">
                  <c:v>42055.125383999999</c:v>
                </c:pt>
                <c:pt idx="20429">
                  <c:v>42055.126773000004</c:v>
                </c:pt>
                <c:pt idx="20430">
                  <c:v>42055.128162000001</c:v>
                </c:pt>
                <c:pt idx="20431">
                  <c:v>42055.129550999998</c:v>
                </c:pt>
                <c:pt idx="20432">
                  <c:v>42055.130940000003</c:v>
                </c:pt>
                <c:pt idx="20433">
                  <c:v>42055.132329</c:v>
                </c:pt>
                <c:pt idx="20434">
                  <c:v>42055.133717999997</c:v>
                </c:pt>
                <c:pt idx="20435">
                  <c:v>42055.135107000002</c:v>
                </c:pt>
                <c:pt idx="20436">
                  <c:v>42055.136495999999</c:v>
                </c:pt>
                <c:pt idx="20437">
                  <c:v>42055.137884999996</c:v>
                </c:pt>
                <c:pt idx="20438">
                  <c:v>42055.139274000001</c:v>
                </c:pt>
                <c:pt idx="20439">
                  <c:v>42055.140662999998</c:v>
                </c:pt>
                <c:pt idx="20440">
                  <c:v>42055.142052000003</c:v>
                </c:pt>
                <c:pt idx="20441">
                  <c:v>42055.14344</c:v>
                </c:pt>
                <c:pt idx="20442">
                  <c:v>42055.144828999997</c:v>
                </c:pt>
                <c:pt idx="20443">
                  <c:v>42055.146218000002</c:v>
                </c:pt>
                <c:pt idx="20444">
                  <c:v>42055.147606999999</c:v>
                </c:pt>
                <c:pt idx="20445">
                  <c:v>42055.148996000004</c:v>
                </c:pt>
                <c:pt idx="20446">
                  <c:v>42055.150385000001</c:v>
                </c:pt>
                <c:pt idx="20447">
                  <c:v>42055.151773999998</c:v>
                </c:pt>
                <c:pt idx="20448">
                  <c:v>42055.153163000003</c:v>
                </c:pt>
                <c:pt idx="20449">
                  <c:v>42055.154552</c:v>
                </c:pt>
                <c:pt idx="20450">
                  <c:v>42055.155940999997</c:v>
                </c:pt>
                <c:pt idx="20451">
                  <c:v>42055.157330000002</c:v>
                </c:pt>
                <c:pt idx="20452">
                  <c:v>42055.158718999999</c:v>
                </c:pt>
                <c:pt idx="20453">
                  <c:v>42055.160107999996</c:v>
                </c:pt>
                <c:pt idx="20454">
                  <c:v>42055.161497000001</c:v>
                </c:pt>
                <c:pt idx="20455">
                  <c:v>42055.162885999998</c:v>
                </c:pt>
                <c:pt idx="20456">
                  <c:v>42055.164275000003</c:v>
                </c:pt>
                <c:pt idx="20457">
                  <c:v>42055.165664</c:v>
                </c:pt>
                <c:pt idx="20458">
                  <c:v>42055.167052999997</c:v>
                </c:pt>
                <c:pt idx="20459">
                  <c:v>42055.168442000002</c:v>
                </c:pt>
                <c:pt idx="20460">
                  <c:v>42055.169830999999</c:v>
                </c:pt>
                <c:pt idx="20461">
                  <c:v>42055.171219000003</c:v>
                </c:pt>
                <c:pt idx="20462">
                  <c:v>42055.172608000001</c:v>
                </c:pt>
                <c:pt idx="20463">
                  <c:v>42055.173996999998</c:v>
                </c:pt>
                <c:pt idx="20464">
                  <c:v>42055.175386000003</c:v>
                </c:pt>
                <c:pt idx="20465">
                  <c:v>42055.176775</c:v>
                </c:pt>
                <c:pt idx="20466">
                  <c:v>42055.178163999997</c:v>
                </c:pt>
                <c:pt idx="20467">
                  <c:v>42055.179553000002</c:v>
                </c:pt>
                <c:pt idx="20468">
                  <c:v>42055.180941999999</c:v>
                </c:pt>
                <c:pt idx="20469">
                  <c:v>42055.182331000004</c:v>
                </c:pt>
                <c:pt idx="20470">
                  <c:v>42055.183719000001</c:v>
                </c:pt>
                <c:pt idx="20471">
                  <c:v>42055.185106999998</c:v>
                </c:pt>
                <c:pt idx="20472">
                  <c:v>42055.186495000002</c:v>
                </c:pt>
                <c:pt idx="20473">
                  <c:v>42055.187882999999</c:v>
                </c:pt>
                <c:pt idx="20474">
                  <c:v>42055.189272000003</c:v>
                </c:pt>
                <c:pt idx="20475">
                  <c:v>42055.19066</c:v>
                </c:pt>
                <c:pt idx="20476">
                  <c:v>42055.192048999997</c:v>
                </c:pt>
                <c:pt idx="20477">
                  <c:v>42055.193438000002</c:v>
                </c:pt>
                <c:pt idx="20478">
                  <c:v>42055.194826999999</c:v>
                </c:pt>
                <c:pt idx="20479">
                  <c:v>42055.196215999997</c:v>
                </c:pt>
                <c:pt idx="20480">
                  <c:v>42055.197605000001</c:v>
                </c:pt>
                <c:pt idx="20481">
                  <c:v>42055.198993999998</c:v>
                </c:pt>
                <c:pt idx="20482">
                  <c:v>42055.200383000003</c:v>
                </c:pt>
                <c:pt idx="20483">
                  <c:v>42055.201771</c:v>
                </c:pt>
                <c:pt idx="20484">
                  <c:v>42055.203159999997</c:v>
                </c:pt>
                <c:pt idx="20485">
                  <c:v>42055.204549000002</c:v>
                </c:pt>
                <c:pt idx="20486">
                  <c:v>42055.205937999999</c:v>
                </c:pt>
                <c:pt idx="20487">
                  <c:v>42055.207326999996</c:v>
                </c:pt>
                <c:pt idx="20488">
                  <c:v>42055.208716000001</c:v>
                </c:pt>
                <c:pt idx="20489">
                  <c:v>42055.210104999998</c:v>
                </c:pt>
                <c:pt idx="20490">
                  <c:v>42055.211494000003</c:v>
                </c:pt>
                <c:pt idx="20491">
                  <c:v>42055.212883</c:v>
                </c:pt>
                <c:pt idx="20492">
                  <c:v>42055.214271999997</c:v>
                </c:pt>
                <c:pt idx="20493">
                  <c:v>42055.215661000002</c:v>
                </c:pt>
                <c:pt idx="20494">
                  <c:v>42055.217049999999</c:v>
                </c:pt>
                <c:pt idx="20495">
                  <c:v>42055.218438999997</c:v>
                </c:pt>
                <c:pt idx="20496">
                  <c:v>42055.219828000001</c:v>
                </c:pt>
                <c:pt idx="20497">
                  <c:v>42055.221216999998</c:v>
                </c:pt>
                <c:pt idx="20498">
                  <c:v>42055.222606000003</c:v>
                </c:pt>
                <c:pt idx="20499">
                  <c:v>42055.223995</c:v>
                </c:pt>
                <c:pt idx="20500">
                  <c:v>42055.225383999998</c:v>
                </c:pt>
                <c:pt idx="20501">
                  <c:v>42055.226773000002</c:v>
                </c:pt>
                <c:pt idx="20502">
                  <c:v>42055.228160999999</c:v>
                </c:pt>
                <c:pt idx="20503">
                  <c:v>42055.229549999996</c:v>
                </c:pt>
                <c:pt idx="20504">
                  <c:v>42055.230939000001</c:v>
                </c:pt>
                <c:pt idx="20505">
                  <c:v>42055.232327999998</c:v>
                </c:pt>
                <c:pt idx="20506">
                  <c:v>42055.233717000003</c:v>
                </c:pt>
                <c:pt idx="20507">
                  <c:v>42055.235106</c:v>
                </c:pt>
                <c:pt idx="20508">
                  <c:v>42055.236494999997</c:v>
                </c:pt>
                <c:pt idx="20509">
                  <c:v>42055.237884000002</c:v>
                </c:pt>
                <c:pt idx="20510">
                  <c:v>42055.239272999999</c:v>
                </c:pt>
                <c:pt idx="20511">
                  <c:v>42055.240661999997</c:v>
                </c:pt>
                <c:pt idx="20512">
                  <c:v>42055.242051000001</c:v>
                </c:pt>
                <c:pt idx="20513">
                  <c:v>42055.243439999998</c:v>
                </c:pt>
                <c:pt idx="20514">
                  <c:v>42055.244829000003</c:v>
                </c:pt>
                <c:pt idx="20515">
                  <c:v>42055.246218</c:v>
                </c:pt>
                <c:pt idx="20516">
                  <c:v>42055.247606999998</c:v>
                </c:pt>
                <c:pt idx="20517">
                  <c:v>42055.248996000002</c:v>
                </c:pt>
                <c:pt idx="20518">
                  <c:v>42055.250384999999</c:v>
                </c:pt>
                <c:pt idx="20519">
                  <c:v>42055.251773999997</c:v>
                </c:pt>
                <c:pt idx="20520">
                  <c:v>42055.253163000001</c:v>
                </c:pt>
                <c:pt idx="20521">
                  <c:v>42055.254551999999</c:v>
                </c:pt>
                <c:pt idx="20522">
                  <c:v>42055.255940000003</c:v>
                </c:pt>
                <c:pt idx="20523">
                  <c:v>42055.257329</c:v>
                </c:pt>
                <c:pt idx="20524">
                  <c:v>42055.258717999997</c:v>
                </c:pt>
                <c:pt idx="20525">
                  <c:v>42055.260107000002</c:v>
                </c:pt>
                <c:pt idx="20526">
                  <c:v>42055.261495999999</c:v>
                </c:pt>
                <c:pt idx="20527">
                  <c:v>42055.262884999996</c:v>
                </c:pt>
                <c:pt idx="20528">
                  <c:v>42055.264274000001</c:v>
                </c:pt>
                <c:pt idx="20529">
                  <c:v>42055.265662999998</c:v>
                </c:pt>
                <c:pt idx="20530">
                  <c:v>42055.267052000003</c:v>
                </c:pt>
                <c:pt idx="20531">
                  <c:v>42055.268441</c:v>
                </c:pt>
                <c:pt idx="20532">
                  <c:v>42055.269829999997</c:v>
                </c:pt>
                <c:pt idx="20533">
                  <c:v>42055.271219000002</c:v>
                </c:pt>
                <c:pt idx="20534">
                  <c:v>42055.272607999999</c:v>
                </c:pt>
                <c:pt idx="20535">
                  <c:v>42055.273996999997</c:v>
                </c:pt>
                <c:pt idx="20536">
                  <c:v>42055.275386000001</c:v>
                </c:pt>
                <c:pt idx="20537">
                  <c:v>42055.276774999998</c:v>
                </c:pt>
                <c:pt idx="20538">
                  <c:v>42055.278164000003</c:v>
                </c:pt>
                <c:pt idx="20539">
                  <c:v>42055.279553</c:v>
                </c:pt>
                <c:pt idx="20540">
                  <c:v>42055.280941999998</c:v>
                </c:pt>
                <c:pt idx="20541">
                  <c:v>42055.282330000002</c:v>
                </c:pt>
                <c:pt idx="20542">
                  <c:v>42055.283718999999</c:v>
                </c:pt>
                <c:pt idx="20543">
                  <c:v>42055.285107999996</c:v>
                </c:pt>
                <c:pt idx="20544">
                  <c:v>42055.286497000001</c:v>
                </c:pt>
                <c:pt idx="20545">
                  <c:v>42055.287885999998</c:v>
                </c:pt>
                <c:pt idx="20546">
                  <c:v>42055.289275000003</c:v>
                </c:pt>
                <c:pt idx="20547">
                  <c:v>42055.290664</c:v>
                </c:pt>
                <c:pt idx="20548">
                  <c:v>42055.292052999997</c:v>
                </c:pt>
                <c:pt idx="20549">
                  <c:v>42055.293442000002</c:v>
                </c:pt>
                <c:pt idx="20550">
                  <c:v>42055.294830999999</c:v>
                </c:pt>
                <c:pt idx="20551">
                  <c:v>42055.296219999997</c:v>
                </c:pt>
                <c:pt idx="20552">
                  <c:v>42055.297609000001</c:v>
                </c:pt>
                <c:pt idx="20553">
                  <c:v>42055.298997999998</c:v>
                </c:pt>
                <c:pt idx="20554">
                  <c:v>42055.300387000003</c:v>
                </c:pt>
                <c:pt idx="20555">
                  <c:v>42055.301776</c:v>
                </c:pt>
                <c:pt idx="20556">
                  <c:v>42055.303164999998</c:v>
                </c:pt>
                <c:pt idx="20557">
                  <c:v>42055.304554000002</c:v>
                </c:pt>
                <c:pt idx="20558">
                  <c:v>42055.305942999999</c:v>
                </c:pt>
                <c:pt idx="20559">
                  <c:v>42055.307331999997</c:v>
                </c:pt>
                <c:pt idx="20560">
                  <c:v>42055.308720000001</c:v>
                </c:pt>
                <c:pt idx="20561">
                  <c:v>42055.310108999998</c:v>
                </c:pt>
                <c:pt idx="20562">
                  <c:v>42055.311498000003</c:v>
                </c:pt>
                <c:pt idx="20563">
                  <c:v>42055.312887</c:v>
                </c:pt>
                <c:pt idx="20564">
                  <c:v>42055.314275999997</c:v>
                </c:pt>
                <c:pt idx="20565">
                  <c:v>42055.315665000002</c:v>
                </c:pt>
                <c:pt idx="20566">
                  <c:v>42055.317053999999</c:v>
                </c:pt>
                <c:pt idx="20567">
                  <c:v>42055.318442999996</c:v>
                </c:pt>
                <c:pt idx="20568">
                  <c:v>42055.319832000001</c:v>
                </c:pt>
                <c:pt idx="20569">
                  <c:v>42055.321220999998</c:v>
                </c:pt>
                <c:pt idx="20570">
                  <c:v>42055.322610000003</c:v>
                </c:pt>
                <c:pt idx="20571">
                  <c:v>42055.323999</c:v>
                </c:pt>
                <c:pt idx="20572">
                  <c:v>42055.325387999997</c:v>
                </c:pt>
                <c:pt idx="20573">
                  <c:v>42055.326777000002</c:v>
                </c:pt>
                <c:pt idx="20574">
                  <c:v>42055.328165999999</c:v>
                </c:pt>
                <c:pt idx="20575">
                  <c:v>42055.329554999997</c:v>
                </c:pt>
                <c:pt idx="20576">
                  <c:v>42055.330944000001</c:v>
                </c:pt>
                <c:pt idx="20577">
                  <c:v>42055.332332999998</c:v>
                </c:pt>
                <c:pt idx="20578">
                  <c:v>42055.333722000003</c:v>
                </c:pt>
                <c:pt idx="20579">
                  <c:v>42055.335111</c:v>
                </c:pt>
                <c:pt idx="20580">
                  <c:v>42055.336498999997</c:v>
                </c:pt>
                <c:pt idx="20581">
                  <c:v>42055.337888000002</c:v>
                </c:pt>
                <c:pt idx="20582">
                  <c:v>42055.339276999999</c:v>
                </c:pt>
                <c:pt idx="20583">
                  <c:v>42055.340665999996</c:v>
                </c:pt>
                <c:pt idx="20584">
                  <c:v>42055.342055000001</c:v>
                </c:pt>
                <c:pt idx="20585">
                  <c:v>42055.343443999998</c:v>
                </c:pt>
                <c:pt idx="20586">
                  <c:v>42055.344833000003</c:v>
                </c:pt>
                <c:pt idx="20587">
                  <c:v>42055.346222</c:v>
                </c:pt>
                <c:pt idx="20588">
                  <c:v>42055.347610999997</c:v>
                </c:pt>
                <c:pt idx="20589">
                  <c:v>42055.349000000002</c:v>
                </c:pt>
                <c:pt idx="20590">
                  <c:v>42055.350388999999</c:v>
                </c:pt>
                <c:pt idx="20591">
                  <c:v>42055.351777999997</c:v>
                </c:pt>
                <c:pt idx="20592">
                  <c:v>42055.353167000001</c:v>
                </c:pt>
                <c:pt idx="20593">
                  <c:v>42055.354555999998</c:v>
                </c:pt>
                <c:pt idx="20594">
                  <c:v>42055.355945000003</c:v>
                </c:pt>
                <c:pt idx="20595">
                  <c:v>42055.357334</c:v>
                </c:pt>
                <c:pt idx="20596">
                  <c:v>42055.358722999998</c:v>
                </c:pt>
                <c:pt idx="20597">
                  <c:v>42055.360112000002</c:v>
                </c:pt>
                <c:pt idx="20598">
                  <c:v>42055.361500999999</c:v>
                </c:pt>
                <c:pt idx="20599">
                  <c:v>42055.362889000004</c:v>
                </c:pt>
                <c:pt idx="20600">
                  <c:v>42055.364278000001</c:v>
                </c:pt>
                <c:pt idx="20601">
                  <c:v>42055.365666999998</c:v>
                </c:pt>
                <c:pt idx="20602">
                  <c:v>42055.367056000003</c:v>
                </c:pt>
                <c:pt idx="20603">
                  <c:v>42055.368445</c:v>
                </c:pt>
                <c:pt idx="20604">
                  <c:v>42055.369833999997</c:v>
                </c:pt>
                <c:pt idx="20605">
                  <c:v>42055.371223000002</c:v>
                </c:pt>
                <c:pt idx="20606">
                  <c:v>42055.372611999999</c:v>
                </c:pt>
                <c:pt idx="20607">
                  <c:v>42055.374000999996</c:v>
                </c:pt>
                <c:pt idx="20608">
                  <c:v>42055.375390000001</c:v>
                </c:pt>
                <c:pt idx="20609">
                  <c:v>42055.376778999998</c:v>
                </c:pt>
                <c:pt idx="20610">
                  <c:v>42055.378168000003</c:v>
                </c:pt>
                <c:pt idx="20611">
                  <c:v>42055.379557</c:v>
                </c:pt>
                <c:pt idx="20612">
                  <c:v>42055.380945999997</c:v>
                </c:pt>
                <c:pt idx="20613">
                  <c:v>42055.382335000002</c:v>
                </c:pt>
                <c:pt idx="20614">
                  <c:v>42055.383723999999</c:v>
                </c:pt>
                <c:pt idx="20615">
                  <c:v>42055.385112999997</c:v>
                </c:pt>
                <c:pt idx="20616">
                  <c:v>42055.386502000001</c:v>
                </c:pt>
                <c:pt idx="20617">
                  <c:v>42055.387890999998</c:v>
                </c:pt>
                <c:pt idx="20618">
                  <c:v>42055.389280000003</c:v>
                </c:pt>
                <c:pt idx="20619">
                  <c:v>42055.390668</c:v>
                </c:pt>
                <c:pt idx="20620">
                  <c:v>42055.392056999997</c:v>
                </c:pt>
                <c:pt idx="20621">
                  <c:v>42055.393446000002</c:v>
                </c:pt>
                <c:pt idx="20622">
                  <c:v>42055.394834999999</c:v>
                </c:pt>
                <c:pt idx="20623">
                  <c:v>42055.396223999996</c:v>
                </c:pt>
                <c:pt idx="20624">
                  <c:v>42055.397613000001</c:v>
                </c:pt>
                <c:pt idx="20625">
                  <c:v>42055.399001999998</c:v>
                </c:pt>
                <c:pt idx="20626">
                  <c:v>42055.400391000003</c:v>
                </c:pt>
                <c:pt idx="20627">
                  <c:v>42055.40178</c:v>
                </c:pt>
                <c:pt idx="20628">
                  <c:v>42055.403168999997</c:v>
                </c:pt>
                <c:pt idx="20629">
                  <c:v>42055.404558000002</c:v>
                </c:pt>
                <c:pt idx="20630">
                  <c:v>42055.405946999999</c:v>
                </c:pt>
                <c:pt idx="20631">
                  <c:v>42055.407335999997</c:v>
                </c:pt>
                <c:pt idx="20632">
                  <c:v>42055.408725000001</c:v>
                </c:pt>
                <c:pt idx="20633">
                  <c:v>42055.410113999998</c:v>
                </c:pt>
                <c:pt idx="20634">
                  <c:v>42055.411503000003</c:v>
                </c:pt>
                <c:pt idx="20635">
                  <c:v>42055.412892</c:v>
                </c:pt>
                <c:pt idx="20636">
                  <c:v>42055.414280999998</c:v>
                </c:pt>
                <c:pt idx="20637">
                  <c:v>42055.415670000002</c:v>
                </c:pt>
                <c:pt idx="20638">
                  <c:v>42055.465587999999</c:v>
                </c:pt>
                <c:pt idx="20639">
                  <c:v>42055.466976999996</c:v>
                </c:pt>
                <c:pt idx="20640">
                  <c:v>42055.468366000001</c:v>
                </c:pt>
                <c:pt idx="20641">
                  <c:v>42055.469754999998</c:v>
                </c:pt>
                <c:pt idx="20642">
                  <c:v>42055.471144000003</c:v>
                </c:pt>
                <c:pt idx="20643">
                  <c:v>42055.472533</c:v>
                </c:pt>
                <c:pt idx="20644">
                  <c:v>42055.473921999997</c:v>
                </c:pt>
                <c:pt idx="20645">
                  <c:v>42055.475311000002</c:v>
                </c:pt>
                <c:pt idx="20646">
                  <c:v>42055.476698999999</c:v>
                </c:pt>
                <c:pt idx="20647">
                  <c:v>42055.478088000003</c:v>
                </c:pt>
                <c:pt idx="20648">
                  <c:v>42055.479477000001</c:v>
                </c:pt>
                <c:pt idx="20649">
                  <c:v>42055.480865999998</c:v>
                </c:pt>
                <c:pt idx="20650">
                  <c:v>42055.482255000003</c:v>
                </c:pt>
                <c:pt idx="20651">
                  <c:v>42055.483644</c:v>
                </c:pt>
                <c:pt idx="20652">
                  <c:v>42055.485032999997</c:v>
                </c:pt>
                <c:pt idx="20653">
                  <c:v>42055.486422000002</c:v>
                </c:pt>
                <c:pt idx="20654">
                  <c:v>42055.487810999999</c:v>
                </c:pt>
                <c:pt idx="20655">
                  <c:v>42055.489200000004</c:v>
                </c:pt>
                <c:pt idx="20656">
                  <c:v>42055.490589000001</c:v>
                </c:pt>
                <c:pt idx="20657">
                  <c:v>42055.491977999998</c:v>
                </c:pt>
                <c:pt idx="20658">
                  <c:v>42055.493367000003</c:v>
                </c:pt>
                <c:pt idx="20659">
                  <c:v>42055.494756</c:v>
                </c:pt>
                <c:pt idx="20660">
                  <c:v>42055.496144999997</c:v>
                </c:pt>
                <c:pt idx="20661">
                  <c:v>42055.497534000002</c:v>
                </c:pt>
                <c:pt idx="20662">
                  <c:v>42055.498922999999</c:v>
                </c:pt>
                <c:pt idx="20663">
                  <c:v>42055.500311999996</c:v>
                </c:pt>
                <c:pt idx="20664">
                  <c:v>42055.501701000001</c:v>
                </c:pt>
                <c:pt idx="20665">
                  <c:v>42055.503088999998</c:v>
                </c:pt>
                <c:pt idx="20666">
                  <c:v>42055.504478000003</c:v>
                </c:pt>
                <c:pt idx="20667">
                  <c:v>42055.505867</c:v>
                </c:pt>
                <c:pt idx="20668">
                  <c:v>42055.507255999997</c:v>
                </c:pt>
                <c:pt idx="20669">
                  <c:v>42055.508645000002</c:v>
                </c:pt>
                <c:pt idx="20670">
                  <c:v>42055.510033999999</c:v>
                </c:pt>
                <c:pt idx="20671">
                  <c:v>42055.511423000004</c:v>
                </c:pt>
                <c:pt idx="20672">
                  <c:v>42055.512812000001</c:v>
                </c:pt>
                <c:pt idx="20673">
                  <c:v>42055.514200999998</c:v>
                </c:pt>
                <c:pt idx="20674">
                  <c:v>42055.515590000003</c:v>
                </c:pt>
                <c:pt idx="20675">
                  <c:v>42055.516979</c:v>
                </c:pt>
                <c:pt idx="20676">
                  <c:v>42055.518367999997</c:v>
                </c:pt>
                <c:pt idx="20677">
                  <c:v>42055.519757000002</c:v>
                </c:pt>
                <c:pt idx="20678">
                  <c:v>42055.521145999999</c:v>
                </c:pt>
                <c:pt idx="20679">
                  <c:v>42055.522534999996</c:v>
                </c:pt>
                <c:pt idx="20680">
                  <c:v>42055.523924000001</c:v>
                </c:pt>
                <c:pt idx="20681">
                  <c:v>42055.525312999998</c:v>
                </c:pt>
                <c:pt idx="20682">
                  <c:v>42055.526702000003</c:v>
                </c:pt>
                <c:pt idx="20683">
                  <c:v>42055.528091</c:v>
                </c:pt>
                <c:pt idx="20684">
                  <c:v>42055.529479999997</c:v>
                </c:pt>
                <c:pt idx="20685">
                  <c:v>42055.530868000002</c:v>
                </c:pt>
                <c:pt idx="20686">
                  <c:v>42055.532256999999</c:v>
                </c:pt>
                <c:pt idx="20687">
                  <c:v>42055.533646000004</c:v>
                </c:pt>
                <c:pt idx="20688">
                  <c:v>42055.535035000001</c:v>
                </c:pt>
                <c:pt idx="20689">
                  <c:v>42055.536423999998</c:v>
                </c:pt>
                <c:pt idx="20690">
                  <c:v>42055.537813000003</c:v>
                </c:pt>
                <c:pt idx="20691">
                  <c:v>42055.539202</c:v>
                </c:pt>
                <c:pt idx="20692">
                  <c:v>42055.540590999997</c:v>
                </c:pt>
                <c:pt idx="20693">
                  <c:v>42055.541980000002</c:v>
                </c:pt>
                <c:pt idx="20694">
                  <c:v>42055.543368999999</c:v>
                </c:pt>
                <c:pt idx="20695">
                  <c:v>42055.544758000004</c:v>
                </c:pt>
                <c:pt idx="20696">
                  <c:v>42055.546147000001</c:v>
                </c:pt>
                <c:pt idx="20697">
                  <c:v>42055.547535999998</c:v>
                </c:pt>
                <c:pt idx="20698">
                  <c:v>42055.548925000003</c:v>
                </c:pt>
                <c:pt idx="20699">
                  <c:v>42055.550314</c:v>
                </c:pt>
                <c:pt idx="20700">
                  <c:v>42055.551702999997</c:v>
                </c:pt>
                <c:pt idx="20701">
                  <c:v>42055.553092000002</c:v>
                </c:pt>
                <c:pt idx="20702">
                  <c:v>42055.554480999999</c:v>
                </c:pt>
                <c:pt idx="20703">
                  <c:v>42055.555869999997</c:v>
                </c:pt>
                <c:pt idx="20704">
                  <c:v>42055.557258000001</c:v>
                </c:pt>
                <c:pt idx="20705">
                  <c:v>42055.558646999998</c:v>
                </c:pt>
                <c:pt idx="20706">
                  <c:v>42055.560036000003</c:v>
                </c:pt>
                <c:pt idx="20707">
                  <c:v>42055.561425</c:v>
                </c:pt>
                <c:pt idx="20708">
                  <c:v>42055.562812999997</c:v>
                </c:pt>
                <c:pt idx="20709">
                  <c:v>42055.564201000001</c:v>
                </c:pt>
                <c:pt idx="20710">
                  <c:v>42055.565587999998</c:v>
                </c:pt>
                <c:pt idx="20711">
                  <c:v>42055.566977000002</c:v>
                </c:pt>
                <c:pt idx="20712">
                  <c:v>42055.568364999999</c:v>
                </c:pt>
                <c:pt idx="20713">
                  <c:v>42055.569753999996</c:v>
                </c:pt>
                <c:pt idx="20714">
                  <c:v>42055.571142000001</c:v>
                </c:pt>
                <c:pt idx="20715">
                  <c:v>42055.572530999998</c:v>
                </c:pt>
                <c:pt idx="20716">
                  <c:v>42055.573920000003</c:v>
                </c:pt>
                <c:pt idx="20717">
                  <c:v>42055.575309</c:v>
                </c:pt>
                <c:pt idx="20718">
                  <c:v>42055.576697999997</c:v>
                </c:pt>
                <c:pt idx="20719">
                  <c:v>42055.578086000001</c:v>
                </c:pt>
                <c:pt idx="20720">
                  <c:v>42055.579474999999</c:v>
                </c:pt>
                <c:pt idx="20721">
                  <c:v>42055.580864000003</c:v>
                </c:pt>
                <c:pt idx="20722">
                  <c:v>42055.582253</c:v>
                </c:pt>
                <c:pt idx="20723">
                  <c:v>42055.583641999998</c:v>
                </c:pt>
                <c:pt idx="20724">
                  <c:v>42055.585031000002</c:v>
                </c:pt>
                <c:pt idx="20725">
                  <c:v>42055.58642</c:v>
                </c:pt>
                <c:pt idx="20726">
                  <c:v>42055.587808999997</c:v>
                </c:pt>
                <c:pt idx="20727">
                  <c:v>42055.589198000001</c:v>
                </c:pt>
                <c:pt idx="20728">
                  <c:v>42055.590586999999</c:v>
                </c:pt>
                <c:pt idx="20729">
                  <c:v>42055.591976000003</c:v>
                </c:pt>
                <c:pt idx="20730">
                  <c:v>42055.593365000001</c:v>
                </c:pt>
                <c:pt idx="20731">
                  <c:v>42055.594753999998</c:v>
                </c:pt>
                <c:pt idx="20732">
                  <c:v>42055.596143000002</c:v>
                </c:pt>
                <c:pt idx="20733">
                  <c:v>42055.597532</c:v>
                </c:pt>
                <c:pt idx="20734">
                  <c:v>42055.598920999997</c:v>
                </c:pt>
                <c:pt idx="20735">
                  <c:v>42055.600310000002</c:v>
                </c:pt>
                <c:pt idx="20736">
                  <c:v>42055.601698999999</c:v>
                </c:pt>
                <c:pt idx="20737">
                  <c:v>42055.603088000003</c:v>
                </c:pt>
                <c:pt idx="20738">
                  <c:v>42055.604476</c:v>
                </c:pt>
                <c:pt idx="20739">
                  <c:v>42055.605864999998</c:v>
                </c:pt>
                <c:pt idx="20740">
                  <c:v>42055.607254000002</c:v>
                </c:pt>
                <c:pt idx="20741">
                  <c:v>42055.608643</c:v>
                </c:pt>
                <c:pt idx="20742">
                  <c:v>42055.610031999997</c:v>
                </c:pt>
                <c:pt idx="20743">
                  <c:v>42055.611421000001</c:v>
                </c:pt>
                <c:pt idx="20744">
                  <c:v>42055.612809999999</c:v>
                </c:pt>
                <c:pt idx="20745">
                  <c:v>42055.614199000003</c:v>
                </c:pt>
                <c:pt idx="20746">
                  <c:v>42055.615588000001</c:v>
                </c:pt>
                <c:pt idx="20747">
                  <c:v>42055.616976999998</c:v>
                </c:pt>
                <c:pt idx="20748">
                  <c:v>42055.618366000002</c:v>
                </c:pt>
                <c:pt idx="20749">
                  <c:v>42055.619755</c:v>
                </c:pt>
                <c:pt idx="20750">
                  <c:v>42055.621143999997</c:v>
                </c:pt>
                <c:pt idx="20751">
                  <c:v>42055.622533000002</c:v>
                </c:pt>
                <c:pt idx="20752">
                  <c:v>42055.623921999999</c:v>
                </c:pt>
                <c:pt idx="20753">
                  <c:v>42055.625311000003</c:v>
                </c:pt>
                <c:pt idx="20754">
                  <c:v>42055.626700000001</c:v>
                </c:pt>
                <c:pt idx="20755">
                  <c:v>42055.628088999998</c:v>
                </c:pt>
                <c:pt idx="20756">
                  <c:v>42055.629478000003</c:v>
                </c:pt>
                <c:pt idx="20757">
                  <c:v>42055.630867</c:v>
                </c:pt>
                <c:pt idx="20758">
                  <c:v>42055.632254999997</c:v>
                </c:pt>
                <c:pt idx="20759">
                  <c:v>42055.633644000001</c:v>
                </c:pt>
                <c:pt idx="20760">
                  <c:v>42055.635032999999</c:v>
                </c:pt>
                <c:pt idx="20761">
                  <c:v>42055.636422000003</c:v>
                </c:pt>
                <c:pt idx="20762">
                  <c:v>42055.637811000001</c:v>
                </c:pt>
                <c:pt idx="20763">
                  <c:v>42055.639199999998</c:v>
                </c:pt>
                <c:pt idx="20764">
                  <c:v>42055.640589000002</c:v>
                </c:pt>
                <c:pt idx="20765">
                  <c:v>42055.641978</c:v>
                </c:pt>
                <c:pt idx="20766">
                  <c:v>42055.643366999997</c:v>
                </c:pt>
                <c:pt idx="20767">
                  <c:v>42055.644756000002</c:v>
                </c:pt>
                <c:pt idx="20768">
                  <c:v>42055.646144999999</c:v>
                </c:pt>
                <c:pt idx="20769">
                  <c:v>42055.647534000003</c:v>
                </c:pt>
                <c:pt idx="20770">
                  <c:v>42055.648923000001</c:v>
                </c:pt>
                <c:pt idx="20771">
                  <c:v>42055.650311999998</c:v>
                </c:pt>
                <c:pt idx="20772">
                  <c:v>42055.651701000003</c:v>
                </c:pt>
                <c:pt idx="20773">
                  <c:v>42055.65309</c:v>
                </c:pt>
                <c:pt idx="20774">
                  <c:v>42055.654478999997</c:v>
                </c:pt>
                <c:pt idx="20775">
                  <c:v>42055.655868000002</c:v>
                </c:pt>
                <c:pt idx="20776">
                  <c:v>42055.657256999999</c:v>
                </c:pt>
                <c:pt idx="20777">
                  <c:v>42055.658645000003</c:v>
                </c:pt>
                <c:pt idx="20778">
                  <c:v>42055.660034</c:v>
                </c:pt>
                <c:pt idx="20779">
                  <c:v>42055.661422999998</c:v>
                </c:pt>
                <c:pt idx="20780">
                  <c:v>42055.662812000002</c:v>
                </c:pt>
                <c:pt idx="20781">
                  <c:v>42055.664201</c:v>
                </c:pt>
                <c:pt idx="20782">
                  <c:v>42055.665589999997</c:v>
                </c:pt>
                <c:pt idx="20783">
                  <c:v>42055.666979000001</c:v>
                </c:pt>
                <c:pt idx="20784">
                  <c:v>42055.668367999999</c:v>
                </c:pt>
                <c:pt idx="20785">
                  <c:v>42055.669757000003</c:v>
                </c:pt>
                <c:pt idx="20786">
                  <c:v>42055.671146000001</c:v>
                </c:pt>
                <c:pt idx="20787">
                  <c:v>42055.672534999998</c:v>
                </c:pt>
                <c:pt idx="20788">
                  <c:v>42055.673924000002</c:v>
                </c:pt>
                <c:pt idx="20789">
                  <c:v>42055.675313</c:v>
                </c:pt>
                <c:pt idx="20790">
                  <c:v>42055.676701999997</c:v>
                </c:pt>
                <c:pt idx="20791">
                  <c:v>42055.678091000002</c:v>
                </c:pt>
                <c:pt idx="20792">
                  <c:v>42055.679479999999</c:v>
                </c:pt>
                <c:pt idx="20793">
                  <c:v>42055.680869000003</c:v>
                </c:pt>
                <c:pt idx="20794">
                  <c:v>42055.682258000001</c:v>
                </c:pt>
                <c:pt idx="20795">
                  <c:v>42055.683646999998</c:v>
                </c:pt>
                <c:pt idx="20796">
                  <c:v>42055.685035000002</c:v>
                </c:pt>
                <c:pt idx="20797">
                  <c:v>42055.686424</c:v>
                </c:pt>
                <c:pt idx="20798">
                  <c:v>42055.687812999997</c:v>
                </c:pt>
                <c:pt idx="20799">
                  <c:v>42055.689202000001</c:v>
                </c:pt>
                <c:pt idx="20800">
                  <c:v>42055.690590999999</c:v>
                </c:pt>
                <c:pt idx="20801">
                  <c:v>42055.691980000003</c:v>
                </c:pt>
                <c:pt idx="20802">
                  <c:v>42055.693369000001</c:v>
                </c:pt>
                <c:pt idx="20803">
                  <c:v>42055.694757999998</c:v>
                </c:pt>
                <c:pt idx="20804">
                  <c:v>42055.696147000002</c:v>
                </c:pt>
                <c:pt idx="20805">
                  <c:v>42055.697536</c:v>
                </c:pt>
                <c:pt idx="20806">
                  <c:v>42055.698924999997</c:v>
                </c:pt>
                <c:pt idx="20807">
                  <c:v>42055.700314000002</c:v>
                </c:pt>
                <c:pt idx="20808">
                  <c:v>42055.701702999999</c:v>
                </c:pt>
                <c:pt idx="20809">
                  <c:v>42055.703092000003</c:v>
                </c:pt>
                <c:pt idx="20810">
                  <c:v>42055.704481000001</c:v>
                </c:pt>
                <c:pt idx="20811">
                  <c:v>42055.705869999998</c:v>
                </c:pt>
                <c:pt idx="20812">
                  <c:v>42055.707259000003</c:v>
                </c:pt>
                <c:pt idx="20813">
                  <c:v>42055.708648</c:v>
                </c:pt>
                <c:pt idx="20814">
                  <c:v>42055.710036999997</c:v>
                </c:pt>
                <c:pt idx="20815">
                  <c:v>42055.711426000002</c:v>
                </c:pt>
                <c:pt idx="20816">
                  <c:v>42055.712813999999</c:v>
                </c:pt>
                <c:pt idx="20817">
                  <c:v>42055.714203000003</c:v>
                </c:pt>
                <c:pt idx="20818">
                  <c:v>42055.715592</c:v>
                </c:pt>
                <c:pt idx="20819">
                  <c:v>42055.716980999998</c:v>
                </c:pt>
                <c:pt idx="20820">
                  <c:v>42055.718370000002</c:v>
                </c:pt>
                <c:pt idx="20821">
                  <c:v>42055.719759</c:v>
                </c:pt>
                <c:pt idx="20822">
                  <c:v>42055.721147999997</c:v>
                </c:pt>
                <c:pt idx="20823">
                  <c:v>42055.722537000001</c:v>
                </c:pt>
                <c:pt idx="20824">
                  <c:v>42055.723925999999</c:v>
                </c:pt>
                <c:pt idx="20825">
                  <c:v>42055.725315000003</c:v>
                </c:pt>
                <c:pt idx="20826">
                  <c:v>42055.726704000001</c:v>
                </c:pt>
                <c:pt idx="20827">
                  <c:v>42055.728092999998</c:v>
                </c:pt>
                <c:pt idx="20828">
                  <c:v>42055.729482000002</c:v>
                </c:pt>
                <c:pt idx="20829">
                  <c:v>42055.730871</c:v>
                </c:pt>
                <c:pt idx="20830">
                  <c:v>42055.732259999997</c:v>
                </c:pt>
                <c:pt idx="20831">
                  <c:v>42055.733649000002</c:v>
                </c:pt>
                <c:pt idx="20832">
                  <c:v>42055.735037999999</c:v>
                </c:pt>
                <c:pt idx="20833">
                  <c:v>42055.736427000003</c:v>
                </c:pt>
                <c:pt idx="20834">
                  <c:v>42055.737816000001</c:v>
                </c:pt>
                <c:pt idx="20835">
                  <c:v>42055.739203999998</c:v>
                </c:pt>
                <c:pt idx="20836">
                  <c:v>42055.740593000002</c:v>
                </c:pt>
                <c:pt idx="20837">
                  <c:v>42055.741982</c:v>
                </c:pt>
                <c:pt idx="20838">
                  <c:v>42055.743370999997</c:v>
                </c:pt>
                <c:pt idx="20839">
                  <c:v>42055.744760000001</c:v>
                </c:pt>
                <c:pt idx="20840">
                  <c:v>42055.746148999999</c:v>
                </c:pt>
                <c:pt idx="20841">
                  <c:v>42055.747538000003</c:v>
                </c:pt>
                <c:pt idx="20842">
                  <c:v>42055.748927000001</c:v>
                </c:pt>
                <c:pt idx="20843">
                  <c:v>42055.750315999998</c:v>
                </c:pt>
                <c:pt idx="20844">
                  <c:v>42055.751705000002</c:v>
                </c:pt>
                <c:pt idx="20845">
                  <c:v>42055.753094</c:v>
                </c:pt>
                <c:pt idx="20846">
                  <c:v>42055.754482999997</c:v>
                </c:pt>
                <c:pt idx="20847">
                  <c:v>42055.755872000002</c:v>
                </c:pt>
                <c:pt idx="20848">
                  <c:v>42055.757260999999</c:v>
                </c:pt>
                <c:pt idx="20849">
                  <c:v>42055.758650000003</c:v>
                </c:pt>
                <c:pt idx="20850">
                  <c:v>42055.760039000001</c:v>
                </c:pt>
                <c:pt idx="20851">
                  <c:v>42055.761427999998</c:v>
                </c:pt>
                <c:pt idx="20852">
                  <c:v>42055.762817000003</c:v>
                </c:pt>
                <c:pt idx="20853">
                  <c:v>42055.764206</c:v>
                </c:pt>
                <c:pt idx="20854">
                  <c:v>42055.765593999997</c:v>
                </c:pt>
                <c:pt idx="20855">
                  <c:v>42055.766983000001</c:v>
                </c:pt>
                <c:pt idx="20856">
                  <c:v>42055.768371999999</c:v>
                </c:pt>
                <c:pt idx="20857">
                  <c:v>42055.769761000003</c:v>
                </c:pt>
                <c:pt idx="20858">
                  <c:v>42055.77115</c:v>
                </c:pt>
                <c:pt idx="20859">
                  <c:v>42055.772538999998</c:v>
                </c:pt>
                <c:pt idx="20860">
                  <c:v>42055.773928000002</c:v>
                </c:pt>
                <c:pt idx="20861">
                  <c:v>42055.775317</c:v>
                </c:pt>
                <c:pt idx="20862">
                  <c:v>42055.776705999997</c:v>
                </c:pt>
                <c:pt idx="20863">
                  <c:v>42055.778095000001</c:v>
                </c:pt>
                <c:pt idx="20864">
                  <c:v>42055.779483999999</c:v>
                </c:pt>
                <c:pt idx="20865">
                  <c:v>42055.780873000003</c:v>
                </c:pt>
                <c:pt idx="20866">
                  <c:v>42055.782262000001</c:v>
                </c:pt>
                <c:pt idx="20867">
                  <c:v>42055.783650999998</c:v>
                </c:pt>
                <c:pt idx="20868">
                  <c:v>42055.785040000002</c:v>
                </c:pt>
                <c:pt idx="20869">
                  <c:v>42055.786429</c:v>
                </c:pt>
                <c:pt idx="20870">
                  <c:v>42055.787817999997</c:v>
                </c:pt>
                <c:pt idx="20871">
                  <c:v>42055.789207000002</c:v>
                </c:pt>
                <c:pt idx="20872">
                  <c:v>42055.790595999999</c:v>
                </c:pt>
                <c:pt idx="20873">
                  <c:v>42055.791985000003</c:v>
                </c:pt>
                <c:pt idx="20874">
                  <c:v>42055.793373</c:v>
                </c:pt>
                <c:pt idx="20875">
                  <c:v>42055.794761999998</c:v>
                </c:pt>
                <c:pt idx="20876">
                  <c:v>42055.796151000002</c:v>
                </c:pt>
                <c:pt idx="20877">
                  <c:v>42055.79754</c:v>
                </c:pt>
                <c:pt idx="20878">
                  <c:v>42055.798928999997</c:v>
                </c:pt>
                <c:pt idx="20879">
                  <c:v>42055.800318000001</c:v>
                </c:pt>
                <c:pt idx="20880">
                  <c:v>42055.801706999999</c:v>
                </c:pt>
                <c:pt idx="20881">
                  <c:v>42055.803096000003</c:v>
                </c:pt>
                <c:pt idx="20882">
                  <c:v>42055.804485000001</c:v>
                </c:pt>
                <c:pt idx="20883">
                  <c:v>42055.805873999998</c:v>
                </c:pt>
                <c:pt idx="20884">
                  <c:v>42055.807263000002</c:v>
                </c:pt>
                <c:pt idx="20885">
                  <c:v>42055.808652</c:v>
                </c:pt>
                <c:pt idx="20886">
                  <c:v>42055.810040999997</c:v>
                </c:pt>
                <c:pt idx="20887">
                  <c:v>42055.811430000002</c:v>
                </c:pt>
                <c:pt idx="20888">
                  <c:v>42055.812818999999</c:v>
                </c:pt>
                <c:pt idx="20889">
                  <c:v>42055.814208000003</c:v>
                </c:pt>
                <c:pt idx="20890">
                  <c:v>42055.815597000001</c:v>
                </c:pt>
                <c:pt idx="20891">
                  <c:v>42055.816985999998</c:v>
                </c:pt>
                <c:pt idx="20892">
                  <c:v>42055.818375000003</c:v>
                </c:pt>
                <c:pt idx="20893">
                  <c:v>42055.819763</c:v>
                </c:pt>
                <c:pt idx="20894">
                  <c:v>42055.821151999997</c:v>
                </c:pt>
                <c:pt idx="20895">
                  <c:v>42055.822541000001</c:v>
                </c:pt>
                <c:pt idx="20896">
                  <c:v>42055.823929999999</c:v>
                </c:pt>
                <c:pt idx="20897">
                  <c:v>42055.825319000003</c:v>
                </c:pt>
                <c:pt idx="20898">
                  <c:v>42055.826708000001</c:v>
                </c:pt>
                <c:pt idx="20899">
                  <c:v>42055.828096999998</c:v>
                </c:pt>
                <c:pt idx="20900">
                  <c:v>42055.829486000002</c:v>
                </c:pt>
                <c:pt idx="20901">
                  <c:v>42055.830875</c:v>
                </c:pt>
                <c:pt idx="20902">
                  <c:v>42055.832263999997</c:v>
                </c:pt>
                <c:pt idx="20903">
                  <c:v>42055.833653000002</c:v>
                </c:pt>
                <c:pt idx="20904">
                  <c:v>42055.835041999999</c:v>
                </c:pt>
                <c:pt idx="20905">
                  <c:v>42055.836431000003</c:v>
                </c:pt>
                <c:pt idx="20906">
                  <c:v>42055.837820000001</c:v>
                </c:pt>
                <c:pt idx="20907">
                  <c:v>42055.839208999998</c:v>
                </c:pt>
                <c:pt idx="20908">
                  <c:v>42055.840598000003</c:v>
                </c:pt>
                <c:pt idx="20909">
                  <c:v>42055.841987</c:v>
                </c:pt>
                <c:pt idx="20910">
                  <c:v>42055.843375999997</c:v>
                </c:pt>
                <c:pt idx="20911">
                  <c:v>42055.844765000002</c:v>
                </c:pt>
                <c:pt idx="20912">
                  <c:v>42055.846153999999</c:v>
                </c:pt>
                <c:pt idx="20913">
                  <c:v>42055.847543000003</c:v>
                </c:pt>
                <c:pt idx="20914">
                  <c:v>42055.848932000001</c:v>
                </c:pt>
                <c:pt idx="20915">
                  <c:v>42055.850319999998</c:v>
                </c:pt>
                <c:pt idx="20916">
                  <c:v>42055.851709000002</c:v>
                </c:pt>
                <c:pt idx="20917">
                  <c:v>42055.853098</c:v>
                </c:pt>
                <c:pt idx="20918">
                  <c:v>42055.854486999997</c:v>
                </c:pt>
                <c:pt idx="20919">
                  <c:v>42055.855876000001</c:v>
                </c:pt>
                <c:pt idx="20920">
                  <c:v>42055.857264999999</c:v>
                </c:pt>
                <c:pt idx="20921">
                  <c:v>42055.858654000003</c:v>
                </c:pt>
                <c:pt idx="20922">
                  <c:v>42055.860043000001</c:v>
                </c:pt>
                <c:pt idx="20923">
                  <c:v>42055.861431999998</c:v>
                </c:pt>
                <c:pt idx="20924">
                  <c:v>42055.862821000002</c:v>
                </c:pt>
                <c:pt idx="20925">
                  <c:v>42055.86421</c:v>
                </c:pt>
                <c:pt idx="20926">
                  <c:v>42055.865598999997</c:v>
                </c:pt>
                <c:pt idx="20927">
                  <c:v>42055.866988000002</c:v>
                </c:pt>
                <c:pt idx="20928">
                  <c:v>42055.868376999999</c:v>
                </c:pt>
                <c:pt idx="20929">
                  <c:v>42055.869766000003</c:v>
                </c:pt>
                <c:pt idx="20930">
                  <c:v>42055.871155000001</c:v>
                </c:pt>
                <c:pt idx="20931">
                  <c:v>42055.872543999998</c:v>
                </c:pt>
                <c:pt idx="20932">
                  <c:v>42055.873933000003</c:v>
                </c:pt>
                <c:pt idx="20933">
                  <c:v>42055.875322</c:v>
                </c:pt>
                <c:pt idx="20934">
                  <c:v>42055.876709999997</c:v>
                </c:pt>
                <c:pt idx="20935">
                  <c:v>42055.878099000001</c:v>
                </c:pt>
                <c:pt idx="20936">
                  <c:v>42055.879487999999</c:v>
                </c:pt>
                <c:pt idx="20937">
                  <c:v>42055.880877000003</c:v>
                </c:pt>
                <c:pt idx="20938">
                  <c:v>42055.882266000001</c:v>
                </c:pt>
                <c:pt idx="20939">
                  <c:v>42055.883654999998</c:v>
                </c:pt>
                <c:pt idx="20940">
                  <c:v>42055.885044000002</c:v>
                </c:pt>
                <c:pt idx="20941">
                  <c:v>42055.886433</c:v>
                </c:pt>
                <c:pt idx="20942">
                  <c:v>42055.887821999997</c:v>
                </c:pt>
                <c:pt idx="20943">
                  <c:v>42055.889211000002</c:v>
                </c:pt>
                <c:pt idx="20944">
                  <c:v>42055.890599999999</c:v>
                </c:pt>
                <c:pt idx="20945">
                  <c:v>42055.891989000003</c:v>
                </c:pt>
                <c:pt idx="20946">
                  <c:v>42055.893378000001</c:v>
                </c:pt>
                <c:pt idx="20947">
                  <c:v>42055.894766999998</c:v>
                </c:pt>
                <c:pt idx="20948">
                  <c:v>42055.896156000003</c:v>
                </c:pt>
                <c:pt idx="20949">
                  <c:v>42055.897545</c:v>
                </c:pt>
                <c:pt idx="20950">
                  <c:v>42055.898933999997</c:v>
                </c:pt>
                <c:pt idx="20951">
                  <c:v>42055.900323000002</c:v>
                </c:pt>
                <c:pt idx="20952">
                  <c:v>42055.901711999999</c:v>
                </c:pt>
                <c:pt idx="20953">
                  <c:v>42055.903101000004</c:v>
                </c:pt>
                <c:pt idx="20954">
                  <c:v>42055.904489</c:v>
                </c:pt>
                <c:pt idx="20955">
                  <c:v>42055.905877999998</c:v>
                </c:pt>
                <c:pt idx="20956">
                  <c:v>42055.907267000002</c:v>
                </c:pt>
                <c:pt idx="20957">
                  <c:v>42055.908656</c:v>
                </c:pt>
                <c:pt idx="20958">
                  <c:v>42055.910044999997</c:v>
                </c:pt>
                <c:pt idx="20959">
                  <c:v>42055.911434000001</c:v>
                </c:pt>
                <c:pt idx="20960">
                  <c:v>42055.912822999999</c:v>
                </c:pt>
                <c:pt idx="20961">
                  <c:v>42055.914212000003</c:v>
                </c:pt>
                <c:pt idx="20962">
                  <c:v>42055.915601000001</c:v>
                </c:pt>
                <c:pt idx="20963">
                  <c:v>42055.916989999998</c:v>
                </c:pt>
                <c:pt idx="20964">
                  <c:v>42055.918379000002</c:v>
                </c:pt>
                <c:pt idx="20965">
                  <c:v>42055.919768</c:v>
                </c:pt>
                <c:pt idx="20966">
                  <c:v>42055.921156999997</c:v>
                </c:pt>
                <c:pt idx="20967">
                  <c:v>42055.922546000002</c:v>
                </c:pt>
                <c:pt idx="20968">
                  <c:v>42055.923934999999</c:v>
                </c:pt>
                <c:pt idx="20969">
                  <c:v>42055.925324000003</c:v>
                </c:pt>
                <c:pt idx="20970">
                  <c:v>42055.926713000001</c:v>
                </c:pt>
                <c:pt idx="20971">
                  <c:v>42055.928101999998</c:v>
                </c:pt>
                <c:pt idx="20972">
                  <c:v>42055.929491000003</c:v>
                </c:pt>
                <c:pt idx="20973">
                  <c:v>42055.930879</c:v>
                </c:pt>
                <c:pt idx="20974">
                  <c:v>42055.932267999997</c:v>
                </c:pt>
                <c:pt idx="20975">
                  <c:v>42055.933657000001</c:v>
                </c:pt>
                <c:pt idx="20976">
                  <c:v>42055.935045999999</c:v>
                </c:pt>
                <c:pt idx="20977">
                  <c:v>42055.936435000003</c:v>
                </c:pt>
                <c:pt idx="20978">
                  <c:v>42055.937824000001</c:v>
                </c:pt>
                <c:pt idx="20979">
                  <c:v>42055.939212999998</c:v>
                </c:pt>
                <c:pt idx="20980">
                  <c:v>42055.940602000002</c:v>
                </c:pt>
                <c:pt idx="20981">
                  <c:v>42055.941989999999</c:v>
                </c:pt>
                <c:pt idx="20982">
                  <c:v>42055.943378000004</c:v>
                </c:pt>
                <c:pt idx="20983">
                  <c:v>42055.944766000001</c:v>
                </c:pt>
                <c:pt idx="20984">
                  <c:v>42055.946153999997</c:v>
                </c:pt>
                <c:pt idx="20985">
                  <c:v>42055.947543000002</c:v>
                </c:pt>
                <c:pt idx="20986">
                  <c:v>42055.948931999999</c:v>
                </c:pt>
                <c:pt idx="20987">
                  <c:v>42055.950320000004</c:v>
                </c:pt>
                <c:pt idx="20988">
                  <c:v>42055.951709000001</c:v>
                </c:pt>
                <c:pt idx="20989">
                  <c:v>42055.953097999998</c:v>
                </c:pt>
                <c:pt idx="20990">
                  <c:v>42055.954487000003</c:v>
                </c:pt>
                <c:pt idx="20991">
                  <c:v>42055.955876</c:v>
                </c:pt>
                <c:pt idx="20992">
                  <c:v>42055.957264999997</c:v>
                </c:pt>
                <c:pt idx="20993">
                  <c:v>42055.958654000002</c:v>
                </c:pt>
                <c:pt idx="20994">
                  <c:v>42055.960042999999</c:v>
                </c:pt>
                <c:pt idx="20995">
                  <c:v>42055.961431000003</c:v>
                </c:pt>
                <c:pt idx="20996">
                  <c:v>42055.962820000001</c:v>
                </c:pt>
                <c:pt idx="20997">
                  <c:v>42055.964208999998</c:v>
                </c:pt>
                <c:pt idx="20998">
                  <c:v>42055.965598000003</c:v>
                </c:pt>
                <c:pt idx="20999">
                  <c:v>42055.966987</c:v>
                </c:pt>
                <c:pt idx="21000">
                  <c:v>42055.968375999997</c:v>
                </c:pt>
                <c:pt idx="21001">
                  <c:v>42055.969765000002</c:v>
                </c:pt>
                <c:pt idx="21002">
                  <c:v>42055.971153999999</c:v>
                </c:pt>
                <c:pt idx="21003">
                  <c:v>42055.972543000003</c:v>
                </c:pt>
                <c:pt idx="21004">
                  <c:v>42055.973932000001</c:v>
                </c:pt>
                <c:pt idx="21005">
                  <c:v>42055.975320999998</c:v>
                </c:pt>
                <c:pt idx="21006">
                  <c:v>42055.976710000003</c:v>
                </c:pt>
                <c:pt idx="21007">
                  <c:v>42055.978099</c:v>
                </c:pt>
                <c:pt idx="21008">
                  <c:v>42055.979487999997</c:v>
                </c:pt>
                <c:pt idx="21009">
                  <c:v>42055.980877000002</c:v>
                </c:pt>
                <c:pt idx="21010">
                  <c:v>42055.982265999999</c:v>
                </c:pt>
                <c:pt idx="21011">
                  <c:v>42055.983655000004</c:v>
                </c:pt>
                <c:pt idx="21012">
                  <c:v>42055.985044000001</c:v>
                </c:pt>
                <c:pt idx="21013">
                  <c:v>42055.986432999998</c:v>
                </c:pt>
                <c:pt idx="21014">
                  <c:v>42055.987822000003</c:v>
                </c:pt>
                <c:pt idx="21015">
                  <c:v>42055.98921</c:v>
                </c:pt>
                <c:pt idx="21016">
                  <c:v>42055.990598999997</c:v>
                </c:pt>
                <c:pt idx="21017">
                  <c:v>42055.991988000002</c:v>
                </c:pt>
                <c:pt idx="21018">
                  <c:v>42055.993376999999</c:v>
                </c:pt>
                <c:pt idx="21019">
                  <c:v>42055.994766000003</c:v>
                </c:pt>
                <c:pt idx="21020">
                  <c:v>42055.996155000001</c:v>
                </c:pt>
                <c:pt idx="21021">
                  <c:v>42055.997543999998</c:v>
                </c:pt>
                <c:pt idx="21022">
                  <c:v>42055.998933000003</c:v>
                </c:pt>
                <c:pt idx="21023">
                  <c:v>42056.000322</c:v>
                </c:pt>
                <c:pt idx="21024">
                  <c:v>42056.001710999997</c:v>
                </c:pt>
                <c:pt idx="21025">
                  <c:v>42056.003100000002</c:v>
                </c:pt>
                <c:pt idx="21026">
                  <c:v>42056.004488999999</c:v>
                </c:pt>
                <c:pt idx="21027">
                  <c:v>42056.005878000004</c:v>
                </c:pt>
                <c:pt idx="21028">
                  <c:v>42056.007267000001</c:v>
                </c:pt>
                <c:pt idx="21029">
                  <c:v>42056.008655999998</c:v>
                </c:pt>
                <c:pt idx="21030">
                  <c:v>42056.010045000003</c:v>
                </c:pt>
                <c:pt idx="21031">
                  <c:v>42056.011434</c:v>
                </c:pt>
                <c:pt idx="21032">
                  <c:v>42056.012822999997</c:v>
                </c:pt>
                <c:pt idx="21033">
                  <c:v>42056.014212000002</c:v>
                </c:pt>
                <c:pt idx="21034">
                  <c:v>42056.015599999999</c:v>
                </c:pt>
                <c:pt idx="21035">
                  <c:v>42056.016989000003</c:v>
                </c:pt>
                <c:pt idx="21036">
                  <c:v>42056.018378000001</c:v>
                </c:pt>
                <c:pt idx="21037">
                  <c:v>42056.019766999998</c:v>
                </c:pt>
                <c:pt idx="21038">
                  <c:v>42056.021156000003</c:v>
                </c:pt>
                <c:pt idx="21039">
                  <c:v>42056.022545</c:v>
                </c:pt>
                <c:pt idx="21040">
                  <c:v>42056.023933999997</c:v>
                </c:pt>
                <c:pt idx="21041">
                  <c:v>42056.025323000002</c:v>
                </c:pt>
                <c:pt idx="21042">
                  <c:v>42056.026711999999</c:v>
                </c:pt>
                <c:pt idx="21043">
                  <c:v>42056.028101000004</c:v>
                </c:pt>
                <c:pt idx="21044">
                  <c:v>42056.029490000001</c:v>
                </c:pt>
                <c:pt idx="21045">
                  <c:v>42056.030878999998</c:v>
                </c:pt>
                <c:pt idx="21046">
                  <c:v>42056.032268000003</c:v>
                </c:pt>
                <c:pt idx="21047">
                  <c:v>42056.033657</c:v>
                </c:pt>
                <c:pt idx="21048">
                  <c:v>42056.035045999997</c:v>
                </c:pt>
                <c:pt idx="21049">
                  <c:v>42056.036435000002</c:v>
                </c:pt>
                <c:pt idx="21050">
                  <c:v>42056.037823999999</c:v>
                </c:pt>
                <c:pt idx="21051">
                  <c:v>42056.039212999996</c:v>
                </c:pt>
                <c:pt idx="21052">
                  <c:v>42056.040602000001</c:v>
                </c:pt>
                <c:pt idx="21053">
                  <c:v>42056.041989999998</c:v>
                </c:pt>
                <c:pt idx="21054">
                  <c:v>42056.043379000002</c:v>
                </c:pt>
                <c:pt idx="21055">
                  <c:v>42056.044768</c:v>
                </c:pt>
                <c:pt idx="21056">
                  <c:v>42056.046156999997</c:v>
                </c:pt>
                <c:pt idx="21057">
                  <c:v>42056.047546000002</c:v>
                </c:pt>
                <c:pt idx="21058">
                  <c:v>42056.048934999999</c:v>
                </c:pt>
                <c:pt idx="21059">
                  <c:v>42056.050324000003</c:v>
                </c:pt>
                <c:pt idx="21060">
                  <c:v>42056.051713000001</c:v>
                </c:pt>
                <c:pt idx="21061">
                  <c:v>42056.053101999998</c:v>
                </c:pt>
                <c:pt idx="21062">
                  <c:v>42056.054491000003</c:v>
                </c:pt>
                <c:pt idx="21063">
                  <c:v>42056.05588</c:v>
                </c:pt>
                <c:pt idx="21064">
                  <c:v>42056.057268999997</c:v>
                </c:pt>
                <c:pt idx="21065">
                  <c:v>42056.058658000002</c:v>
                </c:pt>
                <c:pt idx="21066">
                  <c:v>42056.060046999999</c:v>
                </c:pt>
                <c:pt idx="21067">
                  <c:v>42056.061436000004</c:v>
                </c:pt>
                <c:pt idx="21068">
                  <c:v>42056.062825000001</c:v>
                </c:pt>
                <c:pt idx="21069">
                  <c:v>42056.064213999998</c:v>
                </c:pt>
                <c:pt idx="21070">
                  <c:v>42056.065603000003</c:v>
                </c:pt>
                <c:pt idx="21071">
                  <c:v>42056.066992</c:v>
                </c:pt>
                <c:pt idx="21072">
                  <c:v>42056.068380999997</c:v>
                </c:pt>
                <c:pt idx="21073">
                  <c:v>42056.069769000002</c:v>
                </c:pt>
                <c:pt idx="21074">
                  <c:v>42056.071157999999</c:v>
                </c:pt>
                <c:pt idx="21075">
                  <c:v>42056.072547000003</c:v>
                </c:pt>
                <c:pt idx="21076">
                  <c:v>42056.073936000001</c:v>
                </c:pt>
                <c:pt idx="21077">
                  <c:v>42056.075324999998</c:v>
                </c:pt>
                <c:pt idx="21078">
                  <c:v>42056.076714000003</c:v>
                </c:pt>
                <c:pt idx="21079">
                  <c:v>42056.078103</c:v>
                </c:pt>
                <c:pt idx="21080">
                  <c:v>42056.079491999997</c:v>
                </c:pt>
                <c:pt idx="21081">
                  <c:v>42056.080881000002</c:v>
                </c:pt>
                <c:pt idx="21082">
                  <c:v>42056.082269999999</c:v>
                </c:pt>
                <c:pt idx="21083">
                  <c:v>42056.083659000004</c:v>
                </c:pt>
                <c:pt idx="21084">
                  <c:v>42056.085048000001</c:v>
                </c:pt>
                <c:pt idx="21085">
                  <c:v>42056.086436999998</c:v>
                </c:pt>
                <c:pt idx="21086">
                  <c:v>42056.087826000003</c:v>
                </c:pt>
                <c:pt idx="21087">
                  <c:v>42056.089215</c:v>
                </c:pt>
                <c:pt idx="21088">
                  <c:v>42056.090603999997</c:v>
                </c:pt>
                <c:pt idx="21089">
                  <c:v>42056.091993000002</c:v>
                </c:pt>
                <c:pt idx="21090">
                  <c:v>42056.093381999999</c:v>
                </c:pt>
                <c:pt idx="21091">
                  <c:v>42056.094770999996</c:v>
                </c:pt>
                <c:pt idx="21092">
                  <c:v>42056.096159000001</c:v>
                </c:pt>
                <c:pt idx="21093">
                  <c:v>42056.097547999998</c:v>
                </c:pt>
                <c:pt idx="21094">
                  <c:v>42056.098937000002</c:v>
                </c:pt>
                <c:pt idx="21095">
                  <c:v>42056.100326</c:v>
                </c:pt>
                <c:pt idx="21096">
                  <c:v>42056.101714999997</c:v>
                </c:pt>
                <c:pt idx="21097">
                  <c:v>42056.103104000002</c:v>
                </c:pt>
                <c:pt idx="21098">
                  <c:v>42056.104492999999</c:v>
                </c:pt>
                <c:pt idx="21099">
                  <c:v>42056.105882000003</c:v>
                </c:pt>
                <c:pt idx="21100">
                  <c:v>42056.107271000001</c:v>
                </c:pt>
                <c:pt idx="21101">
                  <c:v>42056.108659999998</c:v>
                </c:pt>
                <c:pt idx="21102">
                  <c:v>42056.110049000003</c:v>
                </c:pt>
                <c:pt idx="21103">
                  <c:v>42056.111438</c:v>
                </c:pt>
                <c:pt idx="21104">
                  <c:v>42056.112826999997</c:v>
                </c:pt>
                <c:pt idx="21105">
                  <c:v>42056.114216000002</c:v>
                </c:pt>
                <c:pt idx="21106">
                  <c:v>42056.115604999999</c:v>
                </c:pt>
                <c:pt idx="21107">
                  <c:v>42056.116994000004</c:v>
                </c:pt>
                <c:pt idx="21108">
                  <c:v>42056.118383000001</c:v>
                </c:pt>
                <c:pt idx="21109">
                  <c:v>42056.119771999998</c:v>
                </c:pt>
                <c:pt idx="21110">
                  <c:v>42056.121161000003</c:v>
                </c:pt>
                <c:pt idx="21111">
                  <c:v>42056.12255</c:v>
                </c:pt>
                <c:pt idx="21112">
                  <c:v>42056.123937999997</c:v>
                </c:pt>
                <c:pt idx="21113">
                  <c:v>42056.125327000002</c:v>
                </c:pt>
                <c:pt idx="21114">
                  <c:v>42056.126715999999</c:v>
                </c:pt>
                <c:pt idx="21115">
                  <c:v>42056.128105000003</c:v>
                </c:pt>
                <c:pt idx="21116">
                  <c:v>42056.129494000001</c:v>
                </c:pt>
                <c:pt idx="21117">
                  <c:v>42056.130882999998</c:v>
                </c:pt>
                <c:pt idx="21118">
                  <c:v>42056.132272000003</c:v>
                </c:pt>
                <c:pt idx="21119">
                  <c:v>42056.133661</c:v>
                </c:pt>
                <c:pt idx="21120">
                  <c:v>42056.135049999997</c:v>
                </c:pt>
                <c:pt idx="21121">
                  <c:v>42056.136439000002</c:v>
                </c:pt>
                <c:pt idx="21122">
                  <c:v>42056.137827999999</c:v>
                </c:pt>
                <c:pt idx="21123">
                  <c:v>42056.139217000004</c:v>
                </c:pt>
                <c:pt idx="21124">
                  <c:v>42056.140606000001</c:v>
                </c:pt>
                <c:pt idx="21125">
                  <c:v>42056.141994999998</c:v>
                </c:pt>
                <c:pt idx="21126">
                  <c:v>42056.143384000003</c:v>
                </c:pt>
                <c:pt idx="21127">
                  <c:v>42056.144773</c:v>
                </c:pt>
                <c:pt idx="21128">
                  <c:v>42056.146161999997</c:v>
                </c:pt>
                <c:pt idx="21129">
                  <c:v>42056.147551000002</c:v>
                </c:pt>
                <c:pt idx="21130">
                  <c:v>42056.148939999999</c:v>
                </c:pt>
                <c:pt idx="21131">
                  <c:v>42056.150328000003</c:v>
                </c:pt>
                <c:pt idx="21132">
                  <c:v>42056.151717000001</c:v>
                </c:pt>
                <c:pt idx="21133">
                  <c:v>42056.153105999998</c:v>
                </c:pt>
                <c:pt idx="21134">
                  <c:v>42056.154495000002</c:v>
                </c:pt>
                <c:pt idx="21135">
                  <c:v>42056.155884</c:v>
                </c:pt>
                <c:pt idx="21136">
                  <c:v>42056.157272999997</c:v>
                </c:pt>
                <c:pt idx="21137">
                  <c:v>42056.158662000002</c:v>
                </c:pt>
                <c:pt idx="21138">
                  <c:v>42056.160050999999</c:v>
                </c:pt>
                <c:pt idx="21139">
                  <c:v>42056.161440000003</c:v>
                </c:pt>
                <c:pt idx="21140">
                  <c:v>42056.162829000001</c:v>
                </c:pt>
                <c:pt idx="21141">
                  <c:v>42056.164217999998</c:v>
                </c:pt>
                <c:pt idx="21142">
                  <c:v>42056.165607000003</c:v>
                </c:pt>
                <c:pt idx="21143">
                  <c:v>42056.166996</c:v>
                </c:pt>
                <c:pt idx="21144">
                  <c:v>42056.168384999997</c:v>
                </c:pt>
                <c:pt idx="21145">
                  <c:v>42056.169774000002</c:v>
                </c:pt>
                <c:pt idx="21146">
                  <c:v>42056.171162999999</c:v>
                </c:pt>
                <c:pt idx="21147">
                  <c:v>42056.172552000004</c:v>
                </c:pt>
                <c:pt idx="21148">
                  <c:v>42056.173941000001</c:v>
                </c:pt>
                <c:pt idx="21149">
                  <c:v>42056.175329999998</c:v>
                </c:pt>
                <c:pt idx="21150">
                  <c:v>42056.176718000002</c:v>
                </c:pt>
                <c:pt idx="21151">
                  <c:v>42056.178107</c:v>
                </c:pt>
                <c:pt idx="21152">
                  <c:v>42056.179495999997</c:v>
                </c:pt>
                <c:pt idx="21153">
                  <c:v>42056.180885000002</c:v>
                </c:pt>
                <c:pt idx="21154">
                  <c:v>42056.182273999999</c:v>
                </c:pt>
                <c:pt idx="21155">
                  <c:v>42056.183663000003</c:v>
                </c:pt>
                <c:pt idx="21156">
                  <c:v>42056.185052000001</c:v>
                </c:pt>
                <c:pt idx="21157">
                  <c:v>42056.186440999998</c:v>
                </c:pt>
                <c:pt idx="21158">
                  <c:v>42056.187830000003</c:v>
                </c:pt>
                <c:pt idx="21159">
                  <c:v>42056.189219</c:v>
                </c:pt>
                <c:pt idx="21160">
                  <c:v>42056.190607999997</c:v>
                </c:pt>
                <c:pt idx="21161">
                  <c:v>42056.191997000002</c:v>
                </c:pt>
                <c:pt idx="21162">
                  <c:v>42056.193385999999</c:v>
                </c:pt>
                <c:pt idx="21163">
                  <c:v>42056.194775000004</c:v>
                </c:pt>
                <c:pt idx="21164">
                  <c:v>42056.196164000001</c:v>
                </c:pt>
                <c:pt idx="21165">
                  <c:v>42056.197552999998</c:v>
                </c:pt>
                <c:pt idx="21166">
                  <c:v>42056.198942000003</c:v>
                </c:pt>
                <c:pt idx="21167">
                  <c:v>42056.200331</c:v>
                </c:pt>
                <c:pt idx="21168">
                  <c:v>42056.201719999997</c:v>
                </c:pt>
                <c:pt idx="21169">
                  <c:v>42056.203109000002</c:v>
                </c:pt>
                <c:pt idx="21170">
                  <c:v>42056.204496999999</c:v>
                </c:pt>
                <c:pt idx="21171">
                  <c:v>42056.205886000003</c:v>
                </c:pt>
                <c:pt idx="21172">
                  <c:v>42056.207275000001</c:v>
                </c:pt>
                <c:pt idx="21173">
                  <c:v>42056.208663999998</c:v>
                </c:pt>
                <c:pt idx="21174">
                  <c:v>42056.210053000003</c:v>
                </c:pt>
                <c:pt idx="21175">
                  <c:v>42056.211442</c:v>
                </c:pt>
                <c:pt idx="21176">
                  <c:v>42056.212830999997</c:v>
                </c:pt>
                <c:pt idx="21177">
                  <c:v>42056.214220000002</c:v>
                </c:pt>
                <c:pt idx="21178">
                  <c:v>42056.215608999999</c:v>
                </c:pt>
                <c:pt idx="21179">
                  <c:v>42056.216998000004</c:v>
                </c:pt>
                <c:pt idx="21180">
                  <c:v>42056.218387000001</c:v>
                </c:pt>
                <c:pt idx="21181">
                  <c:v>42056.219775999998</c:v>
                </c:pt>
                <c:pt idx="21182">
                  <c:v>42056.221165000003</c:v>
                </c:pt>
                <c:pt idx="21183">
                  <c:v>42056.222554</c:v>
                </c:pt>
                <c:pt idx="21184">
                  <c:v>42056.223942999997</c:v>
                </c:pt>
                <c:pt idx="21185">
                  <c:v>42056.225332000002</c:v>
                </c:pt>
                <c:pt idx="21186">
                  <c:v>42056.226720999999</c:v>
                </c:pt>
                <c:pt idx="21187">
                  <c:v>42056.228109999996</c:v>
                </c:pt>
                <c:pt idx="21188">
                  <c:v>42056.229499000001</c:v>
                </c:pt>
                <c:pt idx="21189">
                  <c:v>42056.230886999998</c:v>
                </c:pt>
                <c:pt idx="21190">
                  <c:v>42056.232276000002</c:v>
                </c:pt>
                <c:pt idx="21191">
                  <c:v>42056.233665</c:v>
                </c:pt>
                <c:pt idx="21192">
                  <c:v>42056.235053999997</c:v>
                </c:pt>
                <c:pt idx="21193">
                  <c:v>42056.236443000002</c:v>
                </c:pt>
                <c:pt idx="21194">
                  <c:v>42056.237831999999</c:v>
                </c:pt>
                <c:pt idx="21195">
                  <c:v>42056.239221000003</c:v>
                </c:pt>
                <c:pt idx="21196">
                  <c:v>42056.240610000001</c:v>
                </c:pt>
                <c:pt idx="21197">
                  <c:v>42056.241998999998</c:v>
                </c:pt>
                <c:pt idx="21198">
                  <c:v>42056.243388000003</c:v>
                </c:pt>
                <c:pt idx="21199">
                  <c:v>42056.244777</c:v>
                </c:pt>
                <c:pt idx="21200">
                  <c:v>42056.246165999997</c:v>
                </c:pt>
                <c:pt idx="21201">
                  <c:v>42056.247555000002</c:v>
                </c:pt>
                <c:pt idx="21202">
                  <c:v>42056.248943999999</c:v>
                </c:pt>
                <c:pt idx="21203">
                  <c:v>42056.250333000004</c:v>
                </c:pt>
                <c:pt idx="21204">
                  <c:v>42056.251722000001</c:v>
                </c:pt>
                <c:pt idx="21205">
                  <c:v>42056.253110999998</c:v>
                </c:pt>
                <c:pt idx="21206">
                  <c:v>42056.254500000003</c:v>
                </c:pt>
                <c:pt idx="21207">
                  <c:v>42056.255889</c:v>
                </c:pt>
                <c:pt idx="21208">
                  <c:v>42056.257277999997</c:v>
                </c:pt>
                <c:pt idx="21209">
                  <c:v>42056.258666000002</c:v>
                </c:pt>
                <c:pt idx="21210">
                  <c:v>42056.260054999999</c:v>
                </c:pt>
                <c:pt idx="21211">
                  <c:v>42056.261444000003</c:v>
                </c:pt>
                <c:pt idx="21212">
                  <c:v>42056.262833000001</c:v>
                </c:pt>
                <c:pt idx="21213">
                  <c:v>42056.264221999998</c:v>
                </c:pt>
                <c:pt idx="21214">
                  <c:v>42056.265611000003</c:v>
                </c:pt>
                <c:pt idx="21215">
                  <c:v>42056.267</c:v>
                </c:pt>
                <c:pt idx="21216">
                  <c:v>42056.268388999997</c:v>
                </c:pt>
                <c:pt idx="21217">
                  <c:v>42056.269778000002</c:v>
                </c:pt>
                <c:pt idx="21218">
                  <c:v>42056.271166999999</c:v>
                </c:pt>
                <c:pt idx="21219">
                  <c:v>42056.272556000004</c:v>
                </c:pt>
                <c:pt idx="21220">
                  <c:v>42056.273945000001</c:v>
                </c:pt>
                <c:pt idx="21221">
                  <c:v>42056.275333999998</c:v>
                </c:pt>
                <c:pt idx="21222">
                  <c:v>42056.276723000003</c:v>
                </c:pt>
                <c:pt idx="21223">
                  <c:v>42056.278112</c:v>
                </c:pt>
                <c:pt idx="21224">
                  <c:v>42056.279500999997</c:v>
                </c:pt>
                <c:pt idx="21225">
                  <c:v>42056.280890000002</c:v>
                </c:pt>
                <c:pt idx="21226">
                  <c:v>42056.282278999999</c:v>
                </c:pt>
                <c:pt idx="21227">
                  <c:v>42056.283667999996</c:v>
                </c:pt>
                <c:pt idx="21228">
                  <c:v>42056.285056000001</c:v>
                </c:pt>
                <c:pt idx="21229">
                  <c:v>42056.286444999998</c:v>
                </c:pt>
                <c:pt idx="21230">
                  <c:v>42056.287834000002</c:v>
                </c:pt>
                <c:pt idx="21231">
                  <c:v>42056.289223</c:v>
                </c:pt>
                <c:pt idx="21232">
                  <c:v>42056.290611999997</c:v>
                </c:pt>
                <c:pt idx="21233">
                  <c:v>42056.292001000002</c:v>
                </c:pt>
                <c:pt idx="21234">
                  <c:v>42056.293389999999</c:v>
                </c:pt>
                <c:pt idx="21235">
                  <c:v>42056.294779000003</c:v>
                </c:pt>
                <c:pt idx="21236">
                  <c:v>42056.296168000001</c:v>
                </c:pt>
                <c:pt idx="21237">
                  <c:v>42056.297556999998</c:v>
                </c:pt>
                <c:pt idx="21238">
                  <c:v>42056.298946000003</c:v>
                </c:pt>
                <c:pt idx="21239">
                  <c:v>42056.300335</c:v>
                </c:pt>
                <c:pt idx="21240">
                  <c:v>42056.301723999997</c:v>
                </c:pt>
                <c:pt idx="21241">
                  <c:v>42056.303113000002</c:v>
                </c:pt>
                <c:pt idx="21242">
                  <c:v>42056.304501999999</c:v>
                </c:pt>
                <c:pt idx="21243">
                  <c:v>42056.305891000004</c:v>
                </c:pt>
                <c:pt idx="21244">
                  <c:v>42056.307280000001</c:v>
                </c:pt>
                <c:pt idx="21245">
                  <c:v>42056.308668999998</c:v>
                </c:pt>
                <c:pt idx="21246">
                  <c:v>42056.310058000003</c:v>
                </c:pt>
                <c:pt idx="21247">
                  <c:v>42056.311447</c:v>
                </c:pt>
                <c:pt idx="21248">
                  <c:v>42056.312834999997</c:v>
                </c:pt>
                <c:pt idx="21249">
                  <c:v>42056.314224000002</c:v>
                </c:pt>
                <c:pt idx="21250">
                  <c:v>42056.315612999999</c:v>
                </c:pt>
                <c:pt idx="21251">
                  <c:v>42056.317002000003</c:v>
                </c:pt>
                <c:pt idx="21252">
                  <c:v>42056.318391000001</c:v>
                </c:pt>
                <c:pt idx="21253">
                  <c:v>42056.319779999998</c:v>
                </c:pt>
                <c:pt idx="21254">
                  <c:v>42056.321168000002</c:v>
                </c:pt>
                <c:pt idx="21255">
                  <c:v>42056.322555999999</c:v>
                </c:pt>
                <c:pt idx="21256">
                  <c:v>42056.323944000003</c:v>
                </c:pt>
                <c:pt idx="21257">
                  <c:v>42056.325332</c:v>
                </c:pt>
                <c:pt idx="21258">
                  <c:v>42056.326720999998</c:v>
                </c:pt>
                <c:pt idx="21259">
                  <c:v>42056.328110000002</c:v>
                </c:pt>
                <c:pt idx="21260">
                  <c:v>42056.329497999999</c:v>
                </c:pt>
                <c:pt idx="21261">
                  <c:v>42056.330886999996</c:v>
                </c:pt>
                <c:pt idx="21262">
                  <c:v>42056.332276000001</c:v>
                </c:pt>
                <c:pt idx="21263">
                  <c:v>42056.333664999998</c:v>
                </c:pt>
                <c:pt idx="21264">
                  <c:v>42056.335054000003</c:v>
                </c:pt>
                <c:pt idx="21265">
                  <c:v>42056.336443</c:v>
                </c:pt>
                <c:pt idx="21266">
                  <c:v>42056.337831999997</c:v>
                </c:pt>
                <c:pt idx="21267">
                  <c:v>42056.339221000002</c:v>
                </c:pt>
                <c:pt idx="21268">
                  <c:v>42056.340609999999</c:v>
                </c:pt>
                <c:pt idx="21269">
                  <c:v>42056.341998999997</c:v>
                </c:pt>
                <c:pt idx="21270">
                  <c:v>42056.343387000001</c:v>
                </c:pt>
                <c:pt idx="21271">
                  <c:v>42056.344775999998</c:v>
                </c:pt>
                <c:pt idx="21272">
                  <c:v>42056.346165000003</c:v>
                </c:pt>
                <c:pt idx="21273">
                  <c:v>42056.347554</c:v>
                </c:pt>
                <c:pt idx="21274">
                  <c:v>42056.348942999997</c:v>
                </c:pt>
                <c:pt idx="21275">
                  <c:v>42056.350332000002</c:v>
                </c:pt>
                <c:pt idx="21276">
                  <c:v>42056.351720999999</c:v>
                </c:pt>
                <c:pt idx="21277">
                  <c:v>42056.353109999996</c:v>
                </c:pt>
                <c:pt idx="21278">
                  <c:v>42056.354499000001</c:v>
                </c:pt>
                <c:pt idx="21279">
                  <c:v>42056.355887999998</c:v>
                </c:pt>
                <c:pt idx="21280">
                  <c:v>42056.357277000003</c:v>
                </c:pt>
                <c:pt idx="21281">
                  <c:v>42056.358666</c:v>
                </c:pt>
                <c:pt idx="21282">
                  <c:v>42056.360054999997</c:v>
                </c:pt>
                <c:pt idx="21283">
                  <c:v>42056.361444000002</c:v>
                </c:pt>
                <c:pt idx="21284">
                  <c:v>42056.362832999999</c:v>
                </c:pt>
                <c:pt idx="21285">
                  <c:v>42056.364221999997</c:v>
                </c:pt>
                <c:pt idx="21286">
                  <c:v>42056.365611000001</c:v>
                </c:pt>
                <c:pt idx="21287">
                  <c:v>42056.366999999998</c:v>
                </c:pt>
                <c:pt idx="21288">
                  <c:v>42056.368389000003</c:v>
                </c:pt>
                <c:pt idx="21289">
                  <c:v>42056.369777</c:v>
                </c:pt>
                <c:pt idx="21290">
                  <c:v>42056.371165999997</c:v>
                </c:pt>
                <c:pt idx="21291">
                  <c:v>42056.372555000002</c:v>
                </c:pt>
                <c:pt idx="21292">
                  <c:v>42056.373943999999</c:v>
                </c:pt>
                <c:pt idx="21293">
                  <c:v>42056.375333000004</c:v>
                </c:pt>
                <c:pt idx="21294">
                  <c:v>42056.376722000001</c:v>
                </c:pt>
                <c:pt idx="21295">
                  <c:v>42056.378110999998</c:v>
                </c:pt>
                <c:pt idx="21296">
                  <c:v>42056.379500000003</c:v>
                </c:pt>
                <c:pt idx="21297">
                  <c:v>42056.380889</c:v>
                </c:pt>
                <c:pt idx="21298">
                  <c:v>42056.382277999997</c:v>
                </c:pt>
                <c:pt idx="21299">
                  <c:v>42056.383667000002</c:v>
                </c:pt>
                <c:pt idx="21300">
                  <c:v>42056.385055999999</c:v>
                </c:pt>
                <c:pt idx="21301">
                  <c:v>42056.386444999996</c:v>
                </c:pt>
                <c:pt idx="21302">
                  <c:v>42056.387834000001</c:v>
                </c:pt>
                <c:pt idx="21303">
                  <c:v>42056.389222999998</c:v>
                </c:pt>
                <c:pt idx="21304">
                  <c:v>42056.390612000003</c:v>
                </c:pt>
                <c:pt idx="21305">
                  <c:v>42056.392001</c:v>
                </c:pt>
                <c:pt idx="21306">
                  <c:v>42056.393389999997</c:v>
                </c:pt>
                <c:pt idx="21307">
                  <c:v>42056.394779000002</c:v>
                </c:pt>
                <c:pt idx="21308">
                  <c:v>42056.396166999999</c:v>
                </c:pt>
                <c:pt idx="21309">
                  <c:v>42056.397556000004</c:v>
                </c:pt>
                <c:pt idx="21310">
                  <c:v>42056.398945000001</c:v>
                </c:pt>
                <c:pt idx="21311">
                  <c:v>42056.400333999998</c:v>
                </c:pt>
                <c:pt idx="21312">
                  <c:v>42056.401723000003</c:v>
                </c:pt>
                <c:pt idx="21313">
                  <c:v>42056.403112</c:v>
                </c:pt>
                <c:pt idx="21314">
                  <c:v>42056.404500999997</c:v>
                </c:pt>
                <c:pt idx="21315">
                  <c:v>42056.405890000002</c:v>
                </c:pt>
                <c:pt idx="21316">
                  <c:v>42056.407278999999</c:v>
                </c:pt>
                <c:pt idx="21317">
                  <c:v>42056.408667999996</c:v>
                </c:pt>
                <c:pt idx="21318">
                  <c:v>42056.410057000001</c:v>
                </c:pt>
                <c:pt idx="21319">
                  <c:v>42056.411445999998</c:v>
                </c:pt>
                <c:pt idx="21320">
                  <c:v>42056.412835000003</c:v>
                </c:pt>
                <c:pt idx="21321">
                  <c:v>42056.414224</c:v>
                </c:pt>
                <c:pt idx="21322">
                  <c:v>42056.415612999997</c:v>
                </c:pt>
                <c:pt idx="21323">
                  <c:v>42056.417002000002</c:v>
                </c:pt>
                <c:pt idx="21324">
                  <c:v>42056.418390999999</c:v>
                </c:pt>
                <c:pt idx="21325">
                  <c:v>42056.419779999997</c:v>
                </c:pt>
                <c:pt idx="21326">
                  <c:v>42056.421169000001</c:v>
                </c:pt>
                <c:pt idx="21327">
                  <c:v>42056.422557999998</c:v>
                </c:pt>
                <c:pt idx="21328">
                  <c:v>42056.423946000003</c:v>
                </c:pt>
                <c:pt idx="21329">
                  <c:v>42056.425335</c:v>
                </c:pt>
                <c:pt idx="21330">
                  <c:v>42056.426723999997</c:v>
                </c:pt>
                <c:pt idx="21331">
                  <c:v>42056.428113000002</c:v>
                </c:pt>
                <c:pt idx="21332">
                  <c:v>42056.429501999999</c:v>
                </c:pt>
                <c:pt idx="21333">
                  <c:v>42056.430891000004</c:v>
                </c:pt>
                <c:pt idx="21334">
                  <c:v>42056.432280000001</c:v>
                </c:pt>
                <c:pt idx="21335">
                  <c:v>42056.433668999998</c:v>
                </c:pt>
                <c:pt idx="21336">
                  <c:v>42056.435058000003</c:v>
                </c:pt>
                <c:pt idx="21337">
                  <c:v>42056.436447</c:v>
                </c:pt>
                <c:pt idx="21338">
                  <c:v>42056.437835999997</c:v>
                </c:pt>
                <c:pt idx="21339">
                  <c:v>42056.439225000002</c:v>
                </c:pt>
                <c:pt idx="21340">
                  <c:v>42056.440613999999</c:v>
                </c:pt>
                <c:pt idx="21341">
                  <c:v>42056.442002999996</c:v>
                </c:pt>
                <c:pt idx="21342">
                  <c:v>42056.443392000001</c:v>
                </c:pt>
                <c:pt idx="21343">
                  <c:v>42056.444780999998</c:v>
                </c:pt>
                <c:pt idx="21344">
                  <c:v>42056.446170000003</c:v>
                </c:pt>
                <c:pt idx="21345">
                  <c:v>42056.447559</c:v>
                </c:pt>
                <c:pt idx="21346">
                  <c:v>42056.448947999997</c:v>
                </c:pt>
                <c:pt idx="21347">
                  <c:v>42056.450336000002</c:v>
                </c:pt>
                <c:pt idx="21348">
                  <c:v>42056.451724999999</c:v>
                </c:pt>
                <c:pt idx="21349">
                  <c:v>42056.453114000004</c:v>
                </c:pt>
                <c:pt idx="21350">
                  <c:v>42056.454503000001</c:v>
                </c:pt>
                <c:pt idx="21351">
                  <c:v>42056.455891999998</c:v>
                </c:pt>
                <c:pt idx="21352">
                  <c:v>42056.457281000003</c:v>
                </c:pt>
                <c:pt idx="21353">
                  <c:v>42056.45867</c:v>
                </c:pt>
                <c:pt idx="21354">
                  <c:v>42056.460058999997</c:v>
                </c:pt>
                <c:pt idx="21355">
                  <c:v>42056.461448000002</c:v>
                </c:pt>
                <c:pt idx="21356">
                  <c:v>42056.462836999999</c:v>
                </c:pt>
                <c:pt idx="21357">
                  <c:v>42056.464225999996</c:v>
                </c:pt>
                <c:pt idx="21358">
                  <c:v>42056.465615000001</c:v>
                </c:pt>
                <c:pt idx="21359">
                  <c:v>42056.467003999998</c:v>
                </c:pt>
                <c:pt idx="21360">
                  <c:v>42056.468393000003</c:v>
                </c:pt>
                <c:pt idx="21361">
                  <c:v>42056.469782</c:v>
                </c:pt>
                <c:pt idx="21362">
                  <c:v>42056.471170999997</c:v>
                </c:pt>
                <c:pt idx="21363">
                  <c:v>42056.472560000002</c:v>
                </c:pt>
                <c:pt idx="21364">
                  <c:v>42056.473948999999</c:v>
                </c:pt>
                <c:pt idx="21365">
                  <c:v>42056.475337999997</c:v>
                </c:pt>
                <c:pt idx="21366">
                  <c:v>42056.476727000001</c:v>
                </c:pt>
                <c:pt idx="21367">
                  <c:v>42056.478114999998</c:v>
                </c:pt>
                <c:pt idx="21368">
                  <c:v>42056.479504000003</c:v>
                </c:pt>
                <c:pt idx="21369">
                  <c:v>42056.480893</c:v>
                </c:pt>
                <c:pt idx="21370">
                  <c:v>42056.482281999997</c:v>
                </c:pt>
                <c:pt idx="21371">
                  <c:v>42056.483671000002</c:v>
                </c:pt>
                <c:pt idx="21372">
                  <c:v>42056.485059999999</c:v>
                </c:pt>
                <c:pt idx="21373">
                  <c:v>42056.486449000004</c:v>
                </c:pt>
                <c:pt idx="21374">
                  <c:v>42056.487838000001</c:v>
                </c:pt>
                <c:pt idx="21375">
                  <c:v>42056.489226999998</c:v>
                </c:pt>
                <c:pt idx="21376">
                  <c:v>42056.490616000003</c:v>
                </c:pt>
                <c:pt idx="21377">
                  <c:v>42056.492005</c:v>
                </c:pt>
                <c:pt idx="21378">
                  <c:v>42056.493393999997</c:v>
                </c:pt>
                <c:pt idx="21379">
                  <c:v>42056.494783000002</c:v>
                </c:pt>
                <c:pt idx="21380">
                  <c:v>42056.496171999999</c:v>
                </c:pt>
                <c:pt idx="21381">
                  <c:v>42056.497560999996</c:v>
                </c:pt>
                <c:pt idx="21382">
                  <c:v>42056.498950000001</c:v>
                </c:pt>
                <c:pt idx="21383">
                  <c:v>42056.500338999998</c:v>
                </c:pt>
                <c:pt idx="21384">
                  <c:v>42056.501728000003</c:v>
                </c:pt>
                <c:pt idx="21385">
                  <c:v>42056.503117</c:v>
                </c:pt>
                <c:pt idx="21386">
                  <c:v>42056.504504999997</c:v>
                </c:pt>
                <c:pt idx="21387">
                  <c:v>42056.505894000002</c:v>
                </c:pt>
                <c:pt idx="21388">
                  <c:v>42056.507282999999</c:v>
                </c:pt>
                <c:pt idx="21389">
                  <c:v>42056.508672000004</c:v>
                </c:pt>
                <c:pt idx="21390">
                  <c:v>42056.510061000001</c:v>
                </c:pt>
                <c:pt idx="21391">
                  <c:v>42056.511449999998</c:v>
                </c:pt>
                <c:pt idx="21392">
                  <c:v>42056.512839000003</c:v>
                </c:pt>
                <c:pt idx="21393">
                  <c:v>42056.514228</c:v>
                </c:pt>
                <c:pt idx="21394">
                  <c:v>42056.515616999997</c:v>
                </c:pt>
                <c:pt idx="21395">
                  <c:v>42056.517006000002</c:v>
                </c:pt>
                <c:pt idx="21396">
                  <c:v>42056.518394999999</c:v>
                </c:pt>
                <c:pt idx="21397">
                  <c:v>42056.519783999996</c:v>
                </c:pt>
                <c:pt idx="21398">
                  <c:v>42056.521173000001</c:v>
                </c:pt>
                <c:pt idx="21399">
                  <c:v>42056.522561999998</c:v>
                </c:pt>
                <c:pt idx="21400">
                  <c:v>42056.523951000003</c:v>
                </c:pt>
                <c:pt idx="21401">
                  <c:v>42056.52534</c:v>
                </c:pt>
                <c:pt idx="21402">
                  <c:v>42056.526728999997</c:v>
                </c:pt>
                <c:pt idx="21403">
                  <c:v>42056.528118000002</c:v>
                </c:pt>
                <c:pt idx="21404">
                  <c:v>42056.529506999999</c:v>
                </c:pt>
                <c:pt idx="21405">
                  <c:v>42056.530895000004</c:v>
                </c:pt>
                <c:pt idx="21406">
                  <c:v>42056.532284000001</c:v>
                </c:pt>
                <c:pt idx="21407">
                  <c:v>42056.533672999998</c:v>
                </c:pt>
                <c:pt idx="21408">
                  <c:v>42056.535062000003</c:v>
                </c:pt>
                <c:pt idx="21409">
                  <c:v>42056.536451</c:v>
                </c:pt>
                <c:pt idx="21410">
                  <c:v>42056.537839999997</c:v>
                </c:pt>
                <c:pt idx="21411">
                  <c:v>42056.539229000002</c:v>
                </c:pt>
                <c:pt idx="21412">
                  <c:v>42056.540617999999</c:v>
                </c:pt>
                <c:pt idx="21413">
                  <c:v>42056.542006999996</c:v>
                </c:pt>
                <c:pt idx="21414">
                  <c:v>42056.543396000001</c:v>
                </c:pt>
                <c:pt idx="21415">
                  <c:v>42056.544784999998</c:v>
                </c:pt>
                <c:pt idx="21416">
                  <c:v>42056.546174000003</c:v>
                </c:pt>
                <c:pt idx="21417">
                  <c:v>42056.547563</c:v>
                </c:pt>
                <c:pt idx="21418">
                  <c:v>42056.548951999997</c:v>
                </c:pt>
                <c:pt idx="21419">
                  <c:v>42056.550341000002</c:v>
                </c:pt>
                <c:pt idx="21420">
                  <c:v>42056.551729999999</c:v>
                </c:pt>
                <c:pt idx="21421">
                  <c:v>42056.553118999997</c:v>
                </c:pt>
                <c:pt idx="21422">
                  <c:v>42056.554508000001</c:v>
                </c:pt>
                <c:pt idx="21423">
                  <c:v>42056.555896999998</c:v>
                </c:pt>
                <c:pt idx="21424">
                  <c:v>42056.557286000003</c:v>
                </c:pt>
                <c:pt idx="21425">
                  <c:v>42056.558674</c:v>
                </c:pt>
                <c:pt idx="21426">
                  <c:v>42056.560062999997</c:v>
                </c:pt>
                <c:pt idx="21427">
                  <c:v>42056.561452000002</c:v>
                </c:pt>
                <c:pt idx="21428">
                  <c:v>42056.562840999999</c:v>
                </c:pt>
                <c:pt idx="21429">
                  <c:v>42056.564230000004</c:v>
                </c:pt>
                <c:pt idx="21430">
                  <c:v>42056.565619000001</c:v>
                </c:pt>
                <c:pt idx="21431">
                  <c:v>42056.567007999998</c:v>
                </c:pt>
                <c:pt idx="21432">
                  <c:v>42056.568397000003</c:v>
                </c:pt>
                <c:pt idx="21433">
                  <c:v>42056.569786</c:v>
                </c:pt>
                <c:pt idx="21434">
                  <c:v>42056.571174999997</c:v>
                </c:pt>
                <c:pt idx="21435">
                  <c:v>42056.572564000002</c:v>
                </c:pt>
                <c:pt idx="21436">
                  <c:v>42056.573952999999</c:v>
                </c:pt>
                <c:pt idx="21437">
                  <c:v>42056.575341999996</c:v>
                </c:pt>
                <c:pt idx="21438">
                  <c:v>42056.576731000001</c:v>
                </c:pt>
                <c:pt idx="21439">
                  <c:v>42056.578119999998</c:v>
                </c:pt>
                <c:pt idx="21440">
                  <c:v>42056.579509000003</c:v>
                </c:pt>
                <c:pt idx="21441">
                  <c:v>42056.580898</c:v>
                </c:pt>
                <c:pt idx="21442">
                  <c:v>42056.582286999997</c:v>
                </c:pt>
                <c:pt idx="21443">
                  <c:v>42056.583676000002</c:v>
                </c:pt>
                <c:pt idx="21444">
                  <c:v>42056.585063999999</c:v>
                </c:pt>
                <c:pt idx="21445">
                  <c:v>42056.586453000004</c:v>
                </c:pt>
                <c:pt idx="21446">
                  <c:v>42056.587842000001</c:v>
                </c:pt>
                <c:pt idx="21447">
                  <c:v>42056.589230999998</c:v>
                </c:pt>
                <c:pt idx="21448">
                  <c:v>42056.590620000003</c:v>
                </c:pt>
                <c:pt idx="21449">
                  <c:v>42056.592009</c:v>
                </c:pt>
                <c:pt idx="21450">
                  <c:v>42056.593397999997</c:v>
                </c:pt>
                <c:pt idx="21451">
                  <c:v>42056.594787000002</c:v>
                </c:pt>
                <c:pt idx="21452">
                  <c:v>42056.596175999999</c:v>
                </c:pt>
                <c:pt idx="21453">
                  <c:v>42056.597564999996</c:v>
                </c:pt>
                <c:pt idx="21454">
                  <c:v>42056.598954000001</c:v>
                </c:pt>
                <c:pt idx="21455">
                  <c:v>42056.600342999998</c:v>
                </c:pt>
                <c:pt idx="21456">
                  <c:v>42056.601732000003</c:v>
                </c:pt>
                <c:pt idx="21457">
                  <c:v>42056.603121</c:v>
                </c:pt>
                <c:pt idx="21458">
                  <c:v>42056.604509999997</c:v>
                </c:pt>
                <c:pt idx="21459">
                  <c:v>42056.605899000002</c:v>
                </c:pt>
                <c:pt idx="21460">
                  <c:v>42056.607287999999</c:v>
                </c:pt>
                <c:pt idx="21461">
                  <c:v>42056.608676999997</c:v>
                </c:pt>
                <c:pt idx="21462">
                  <c:v>42056.610066000001</c:v>
                </c:pt>
                <c:pt idx="21463">
                  <c:v>42056.611453999998</c:v>
                </c:pt>
                <c:pt idx="21464">
                  <c:v>42056.612843000003</c:v>
                </c:pt>
                <c:pt idx="21465">
                  <c:v>42056.614232</c:v>
                </c:pt>
                <c:pt idx="21466">
                  <c:v>42056.615620999997</c:v>
                </c:pt>
                <c:pt idx="21467">
                  <c:v>42056.617010000002</c:v>
                </c:pt>
                <c:pt idx="21468">
                  <c:v>42056.618398999999</c:v>
                </c:pt>
                <c:pt idx="21469">
                  <c:v>42056.619788000004</c:v>
                </c:pt>
                <c:pt idx="21470">
                  <c:v>42056.621177000001</c:v>
                </c:pt>
                <c:pt idx="21471">
                  <c:v>42056.622565999998</c:v>
                </c:pt>
                <c:pt idx="21472">
                  <c:v>42056.623955000003</c:v>
                </c:pt>
                <c:pt idx="21473">
                  <c:v>42056.625344</c:v>
                </c:pt>
                <c:pt idx="21474">
                  <c:v>42056.626732999997</c:v>
                </c:pt>
                <c:pt idx="21475">
                  <c:v>42056.628122000002</c:v>
                </c:pt>
                <c:pt idx="21476">
                  <c:v>42056.629510999999</c:v>
                </c:pt>
                <c:pt idx="21477">
                  <c:v>42056.630899999996</c:v>
                </c:pt>
                <c:pt idx="21478">
                  <c:v>42056.632289000001</c:v>
                </c:pt>
                <c:pt idx="21479">
                  <c:v>42056.633677999998</c:v>
                </c:pt>
                <c:pt idx="21480">
                  <c:v>42056.635067000003</c:v>
                </c:pt>
                <c:pt idx="21481">
                  <c:v>42056.636456</c:v>
                </c:pt>
                <c:pt idx="21482">
                  <c:v>42056.637844999997</c:v>
                </c:pt>
                <c:pt idx="21483">
                  <c:v>42056.639233000002</c:v>
                </c:pt>
                <c:pt idx="21484">
                  <c:v>42056.640621999999</c:v>
                </c:pt>
                <c:pt idx="21485">
                  <c:v>42056.642011000004</c:v>
                </c:pt>
                <c:pt idx="21486">
                  <c:v>42056.643400000001</c:v>
                </c:pt>
                <c:pt idx="21487">
                  <c:v>42056.644788999998</c:v>
                </c:pt>
                <c:pt idx="21488">
                  <c:v>42056.646178000003</c:v>
                </c:pt>
                <c:pt idx="21489">
                  <c:v>42056.647567</c:v>
                </c:pt>
                <c:pt idx="21490">
                  <c:v>42056.648955999997</c:v>
                </c:pt>
                <c:pt idx="21491">
                  <c:v>42056.650345000002</c:v>
                </c:pt>
                <c:pt idx="21492">
                  <c:v>42056.651733999999</c:v>
                </c:pt>
                <c:pt idx="21493">
                  <c:v>42056.653122999996</c:v>
                </c:pt>
                <c:pt idx="21494">
                  <c:v>42056.654512000001</c:v>
                </c:pt>
                <c:pt idx="21495">
                  <c:v>42056.655900999998</c:v>
                </c:pt>
                <c:pt idx="21496">
                  <c:v>42056.657290000003</c:v>
                </c:pt>
                <c:pt idx="21497">
                  <c:v>42056.658679</c:v>
                </c:pt>
                <c:pt idx="21498">
                  <c:v>42056.660067999997</c:v>
                </c:pt>
                <c:pt idx="21499">
                  <c:v>42056.661457000002</c:v>
                </c:pt>
                <c:pt idx="21500">
                  <c:v>42056.662845999999</c:v>
                </c:pt>
                <c:pt idx="21501">
                  <c:v>42056.664234999997</c:v>
                </c:pt>
                <c:pt idx="21502">
                  <c:v>42056.665623000001</c:v>
                </c:pt>
                <c:pt idx="21503">
                  <c:v>42056.667011999998</c:v>
                </c:pt>
                <c:pt idx="21504">
                  <c:v>42056.668401000003</c:v>
                </c:pt>
                <c:pt idx="21505">
                  <c:v>42056.66979</c:v>
                </c:pt>
                <c:pt idx="21506">
                  <c:v>42056.671178999997</c:v>
                </c:pt>
                <c:pt idx="21507">
                  <c:v>42056.672568000002</c:v>
                </c:pt>
                <c:pt idx="21508">
                  <c:v>42056.673956999999</c:v>
                </c:pt>
                <c:pt idx="21509">
                  <c:v>42056.675346000004</c:v>
                </c:pt>
                <c:pt idx="21510">
                  <c:v>42056.676735000001</c:v>
                </c:pt>
                <c:pt idx="21511">
                  <c:v>42056.678123999998</c:v>
                </c:pt>
                <c:pt idx="21512">
                  <c:v>42056.679513000003</c:v>
                </c:pt>
                <c:pt idx="21513">
                  <c:v>42056.680902</c:v>
                </c:pt>
                <c:pt idx="21514">
                  <c:v>42056.682290999997</c:v>
                </c:pt>
                <c:pt idx="21515">
                  <c:v>42056.683680000002</c:v>
                </c:pt>
                <c:pt idx="21516">
                  <c:v>42056.685068999999</c:v>
                </c:pt>
                <c:pt idx="21517">
                  <c:v>42056.686457999996</c:v>
                </c:pt>
                <c:pt idx="21518">
                  <c:v>42056.687847000001</c:v>
                </c:pt>
                <c:pt idx="21519">
                  <c:v>42056.689235999998</c:v>
                </c:pt>
                <c:pt idx="21520">
                  <c:v>42056.690625000003</c:v>
                </c:pt>
                <c:pt idx="21521">
                  <c:v>42056.692013</c:v>
                </c:pt>
                <c:pt idx="21522">
                  <c:v>42056.693401999997</c:v>
                </c:pt>
                <c:pt idx="21523">
                  <c:v>42056.694791000002</c:v>
                </c:pt>
                <c:pt idx="21524">
                  <c:v>42056.696179999999</c:v>
                </c:pt>
                <c:pt idx="21525">
                  <c:v>42056.697569000004</c:v>
                </c:pt>
                <c:pt idx="21526">
                  <c:v>42056.698958000001</c:v>
                </c:pt>
                <c:pt idx="21527">
                  <c:v>42056.700345999998</c:v>
                </c:pt>
                <c:pt idx="21528">
                  <c:v>42056.701734000002</c:v>
                </c:pt>
                <c:pt idx="21529">
                  <c:v>42056.703121999999</c:v>
                </c:pt>
                <c:pt idx="21530">
                  <c:v>42056.704510000003</c:v>
                </c:pt>
                <c:pt idx="21531">
                  <c:v>42056.705898</c:v>
                </c:pt>
                <c:pt idx="21532">
                  <c:v>42056.707286999997</c:v>
                </c:pt>
                <c:pt idx="21533">
                  <c:v>42056.708676000002</c:v>
                </c:pt>
                <c:pt idx="21534">
                  <c:v>42056.710063999999</c:v>
                </c:pt>
                <c:pt idx="21535">
                  <c:v>42056.711453000004</c:v>
                </c:pt>
                <c:pt idx="21536">
                  <c:v>42056.712842000001</c:v>
                </c:pt>
                <c:pt idx="21537">
                  <c:v>42056.714230999998</c:v>
                </c:pt>
                <c:pt idx="21538">
                  <c:v>42056.715620000003</c:v>
                </c:pt>
                <c:pt idx="21539">
                  <c:v>42056.717009</c:v>
                </c:pt>
                <c:pt idx="21540">
                  <c:v>42056.718397999997</c:v>
                </c:pt>
                <c:pt idx="21541">
                  <c:v>42056.719787000002</c:v>
                </c:pt>
                <c:pt idx="21542">
                  <c:v>42056.721175999999</c:v>
                </c:pt>
                <c:pt idx="21543">
                  <c:v>42056.722564999996</c:v>
                </c:pt>
                <c:pt idx="21544">
                  <c:v>42056.723954000001</c:v>
                </c:pt>
                <c:pt idx="21545">
                  <c:v>42056.725342999998</c:v>
                </c:pt>
                <c:pt idx="21546">
                  <c:v>42056.726731000002</c:v>
                </c:pt>
                <c:pt idx="21547">
                  <c:v>42056.72812</c:v>
                </c:pt>
                <c:pt idx="21548">
                  <c:v>42056.729508999997</c:v>
                </c:pt>
                <c:pt idx="21549">
                  <c:v>42056.730898000002</c:v>
                </c:pt>
                <c:pt idx="21550">
                  <c:v>42056.732286999999</c:v>
                </c:pt>
                <c:pt idx="21551">
                  <c:v>42056.733676000003</c:v>
                </c:pt>
                <c:pt idx="21552">
                  <c:v>42056.735065000001</c:v>
                </c:pt>
                <c:pt idx="21553">
                  <c:v>42056.736453999998</c:v>
                </c:pt>
                <c:pt idx="21554">
                  <c:v>42056.737843000003</c:v>
                </c:pt>
                <c:pt idx="21555">
                  <c:v>42056.739232</c:v>
                </c:pt>
                <c:pt idx="21556">
                  <c:v>42056.740620999997</c:v>
                </c:pt>
                <c:pt idx="21557">
                  <c:v>42056.742010000002</c:v>
                </c:pt>
                <c:pt idx="21558">
                  <c:v>42056.743398999999</c:v>
                </c:pt>
                <c:pt idx="21559">
                  <c:v>42056.744788000004</c:v>
                </c:pt>
                <c:pt idx="21560">
                  <c:v>42056.746177000001</c:v>
                </c:pt>
                <c:pt idx="21561">
                  <c:v>42056.747565999998</c:v>
                </c:pt>
                <c:pt idx="21562">
                  <c:v>42056.748955000003</c:v>
                </c:pt>
                <c:pt idx="21563">
                  <c:v>42056.750344</c:v>
                </c:pt>
                <c:pt idx="21564">
                  <c:v>42056.751732999997</c:v>
                </c:pt>
                <c:pt idx="21565">
                  <c:v>42056.753121000002</c:v>
                </c:pt>
                <c:pt idx="21566">
                  <c:v>42056.754509999999</c:v>
                </c:pt>
                <c:pt idx="21567">
                  <c:v>42056.755899000003</c:v>
                </c:pt>
                <c:pt idx="21568">
                  <c:v>42056.757288000001</c:v>
                </c:pt>
                <c:pt idx="21569">
                  <c:v>42056.758676999998</c:v>
                </c:pt>
                <c:pt idx="21570">
                  <c:v>42056.760066000003</c:v>
                </c:pt>
                <c:pt idx="21571">
                  <c:v>42056.761455</c:v>
                </c:pt>
                <c:pt idx="21572">
                  <c:v>42056.762843999997</c:v>
                </c:pt>
                <c:pt idx="21573">
                  <c:v>42056.764233000002</c:v>
                </c:pt>
                <c:pt idx="21574">
                  <c:v>42056.765621999999</c:v>
                </c:pt>
                <c:pt idx="21575">
                  <c:v>42056.767011000004</c:v>
                </c:pt>
                <c:pt idx="21576">
                  <c:v>42056.768400000001</c:v>
                </c:pt>
                <c:pt idx="21577">
                  <c:v>42056.769788999998</c:v>
                </c:pt>
                <c:pt idx="21578">
                  <c:v>42056.771178000003</c:v>
                </c:pt>
                <c:pt idx="21579">
                  <c:v>42056.772567</c:v>
                </c:pt>
                <c:pt idx="21580">
                  <c:v>42056.773955999997</c:v>
                </c:pt>
                <c:pt idx="21581">
                  <c:v>42056.775345000002</c:v>
                </c:pt>
                <c:pt idx="21582">
                  <c:v>42056.776733999999</c:v>
                </c:pt>
                <c:pt idx="21583">
                  <c:v>42056.778122999996</c:v>
                </c:pt>
                <c:pt idx="21584">
                  <c:v>42056.779512000001</c:v>
                </c:pt>
                <c:pt idx="21585">
                  <c:v>42056.780899999998</c:v>
                </c:pt>
                <c:pt idx="21586">
                  <c:v>42056.782289000002</c:v>
                </c:pt>
                <c:pt idx="21587">
                  <c:v>42056.783678</c:v>
                </c:pt>
                <c:pt idx="21588">
                  <c:v>42056.785066999997</c:v>
                </c:pt>
                <c:pt idx="21589">
                  <c:v>42056.786456000002</c:v>
                </c:pt>
                <c:pt idx="21590">
                  <c:v>42056.787844999999</c:v>
                </c:pt>
                <c:pt idx="21591">
                  <c:v>42056.789234000003</c:v>
                </c:pt>
                <c:pt idx="21592">
                  <c:v>42056.790623000001</c:v>
                </c:pt>
                <c:pt idx="21593">
                  <c:v>42056.792011999998</c:v>
                </c:pt>
                <c:pt idx="21594">
                  <c:v>42056.793401000003</c:v>
                </c:pt>
                <c:pt idx="21595">
                  <c:v>42056.79479</c:v>
                </c:pt>
                <c:pt idx="21596">
                  <c:v>42056.796178999997</c:v>
                </c:pt>
                <c:pt idx="21597">
                  <c:v>42056.797568000002</c:v>
                </c:pt>
                <c:pt idx="21598">
                  <c:v>42056.798956999999</c:v>
                </c:pt>
                <c:pt idx="21599">
                  <c:v>42056.800346000004</c:v>
                </c:pt>
                <c:pt idx="21600">
                  <c:v>42056.801735000001</c:v>
                </c:pt>
                <c:pt idx="21601">
                  <c:v>42056.803123999998</c:v>
                </c:pt>
                <c:pt idx="21602">
                  <c:v>42056.804513000003</c:v>
                </c:pt>
                <c:pt idx="21603">
                  <c:v>42056.805902</c:v>
                </c:pt>
                <c:pt idx="21604">
                  <c:v>42056.807289999997</c:v>
                </c:pt>
                <c:pt idx="21605">
                  <c:v>42056.808679000002</c:v>
                </c:pt>
                <c:pt idx="21606">
                  <c:v>42056.810067999999</c:v>
                </c:pt>
                <c:pt idx="21607">
                  <c:v>42056.811457000003</c:v>
                </c:pt>
                <c:pt idx="21608">
                  <c:v>42056.812846000001</c:v>
                </c:pt>
                <c:pt idx="21609">
                  <c:v>42056.814234999998</c:v>
                </c:pt>
                <c:pt idx="21610">
                  <c:v>42056.815624000003</c:v>
                </c:pt>
                <c:pt idx="21611">
                  <c:v>42056.817013</c:v>
                </c:pt>
                <c:pt idx="21612">
                  <c:v>42056.818401999997</c:v>
                </c:pt>
                <c:pt idx="21613">
                  <c:v>42056.819791000002</c:v>
                </c:pt>
                <c:pt idx="21614">
                  <c:v>42056.821179999999</c:v>
                </c:pt>
                <c:pt idx="21615">
                  <c:v>42056.822569000004</c:v>
                </c:pt>
                <c:pt idx="21616">
                  <c:v>42056.823958000001</c:v>
                </c:pt>
                <c:pt idx="21617">
                  <c:v>42056.825346999998</c:v>
                </c:pt>
                <c:pt idx="21618">
                  <c:v>42056.826736000003</c:v>
                </c:pt>
                <c:pt idx="21619">
                  <c:v>42056.828125</c:v>
                </c:pt>
                <c:pt idx="21620">
                  <c:v>42056.829513999997</c:v>
                </c:pt>
                <c:pt idx="21621">
                  <c:v>42056.830903000002</c:v>
                </c:pt>
                <c:pt idx="21622">
                  <c:v>42056.832291999999</c:v>
                </c:pt>
                <c:pt idx="21623">
                  <c:v>42056.833680999996</c:v>
                </c:pt>
                <c:pt idx="21624">
                  <c:v>42056.835069000001</c:v>
                </c:pt>
                <c:pt idx="21625">
                  <c:v>42056.836457999998</c:v>
                </c:pt>
                <c:pt idx="21626">
                  <c:v>42056.837847000003</c:v>
                </c:pt>
                <c:pt idx="21627">
                  <c:v>42056.839236</c:v>
                </c:pt>
                <c:pt idx="21628">
                  <c:v>42056.840624999997</c:v>
                </c:pt>
                <c:pt idx="21629">
                  <c:v>42056.842014000002</c:v>
                </c:pt>
                <c:pt idx="21630">
                  <c:v>42056.843402999999</c:v>
                </c:pt>
                <c:pt idx="21631">
                  <c:v>42056.844792000004</c:v>
                </c:pt>
                <c:pt idx="21632">
                  <c:v>42056.846181000001</c:v>
                </c:pt>
                <c:pt idx="21633">
                  <c:v>42056.847569999998</c:v>
                </c:pt>
                <c:pt idx="21634">
                  <c:v>42056.848959000003</c:v>
                </c:pt>
                <c:pt idx="21635">
                  <c:v>42056.850348</c:v>
                </c:pt>
                <c:pt idx="21636">
                  <c:v>42056.851736999997</c:v>
                </c:pt>
                <c:pt idx="21637">
                  <c:v>42056.853126000002</c:v>
                </c:pt>
                <c:pt idx="21638">
                  <c:v>42056.854514999999</c:v>
                </c:pt>
                <c:pt idx="21639">
                  <c:v>42056.855903999996</c:v>
                </c:pt>
                <c:pt idx="21640">
                  <c:v>42056.857293000001</c:v>
                </c:pt>
                <c:pt idx="21641">
                  <c:v>42056.858681999998</c:v>
                </c:pt>
                <c:pt idx="21642">
                  <c:v>42056.860071000003</c:v>
                </c:pt>
                <c:pt idx="21643">
                  <c:v>42056.861459</c:v>
                </c:pt>
                <c:pt idx="21644">
                  <c:v>42056.862847999997</c:v>
                </c:pt>
                <c:pt idx="21645">
                  <c:v>42056.864237000002</c:v>
                </c:pt>
                <c:pt idx="21646">
                  <c:v>42056.865625999999</c:v>
                </c:pt>
                <c:pt idx="21647">
                  <c:v>42056.867015000003</c:v>
                </c:pt>
                <c:pt idx="21648">
                  <c:v>42056.868404000001</c:v>
                </c:pt>
                <c:pt idx="21649">
                  <c:v>42056.869792999998</c:v>
                </c:pt>
                <c:pt idx="21650">
                  <c:v>42056.871182000003</c:v>
                </c:pt>
                <c:pt idx="21651">
                  <c:v>42056.872571</c:v>
                </c:pt>
                <c:pt idx="21652">
                  <c:v>42056.873959999997</c:v>
                </c:pt>
                <c:pt idx="21653">
                  <c:v>42056.875349000002</c:v>
                </c:pt>
                <c:pt idx="21654">
                  <c:v>42056.876737999999</c:v>
                </c:pt>
                <c:pt idx="21655">
                  <c:v>42056.878127000004</c:v>
                </c:pt>
                <c:pt idx="21656">
                  <c:v>42056.879516000001</c:v>
                </c:pt>
                <c:pt idx="21657">
                  <c:v>42056.880904999998</c:v>
                </c:pt>
                <c:pt idx="21658">
                  <c:v>42056.882294000003</c:v>
                </c:pt>
                <c:pt idx="21659">
                  <c:v>42056.883683</c:v>
                </c:pt>
                <c:pt idx="21660">
                  <c:v>42056.885071999997</c:v>
                </c:pt>
                <c:pt idx="21661">
                  <c:v>42056.886461000002</c:v>
                </c:pt>
                <c:pt idx="21662">
                  <c:v>42056.887848999999</c:v>
                </c:pt>
                <c:pt idx="21663">
                  <c:v>42056.889238000003</c:v>
                </c:pt>
                <c:pt idx="21664">
                  <c:v>42056.890627000001</c:v>
                </c:pt>
                <c:pt idx="21665">
                  <c:v>42056.892014999998</c:v>
                </c:pt>
                <c:pt idx="21666">
                  <c:v>42056.893403000002</c:v>
                </c:pt>
                <c:pt idx="21667">
                  <c:v>42056.894791999999</c:v>
                </c:pt>
                <c:pt idx="21668">
                  <c:v>42056.896180999996</c:v>
                </c:pt>
                <c:pt idx="21669">
                  <c:v>42056.897570000001</c:v>
                </c:pt>
                <c:pt idx="21670">
                  <c:v>42056.898957999998</c:v>
                </c:pt>
                <c:pt idx="21671">
                  <c:v>42056.900347000003</c:v>
                </c:pt>
                <c:pt idx="21672">
                  <c:v>42056.901736</c:v>
                </c:pt>
                <c:pt idx="21673">
                  <c:v>42056.903124999997</c:v>
                </c:pt>
                <c:pt idx="21674">
                  <c:v>42056.904514000002</c:v>
                </c:pt>
                <c:pt idx="21675">
                  <c:v>42056.905902999999</c:v>
                </c:pt>
                <c:pt idx="21676">
                  <c:v>42056.907292000004</c:v>
                </c:pt>
                <c:pt idx="21677">
                  <c:v>42056.908681000001</c:v>
                </c:pt>
                <c:pt idx="21678">
                  <c:v>42056.910069999998</c:v>
                </c:pt>
                <c:pt idx="21679">
                  <c:v>42056.911459000003</c:v>
                </c:pt>
                <c:pt idx="21680">
                  <c:v>42056.912848</c:v>
                </c:pt>
                <c:pt idx="21681">
                  <c:v>42056.914236999997</c:v>
                </c:pt>
                <c:pt idx="21682">
                  <c:v>42056.915626000002</c:v>
                </c:pt>
                <c:pt idx="21683">
                  <c:v>42056.917014999999</c:v>
                </c:pt>
                <c:pt idx="21684">
                  <c:v>42056.918403999996</c:v>
                </c:pt>
                <c:pt idx="21685">
                  <c:v>42056.919793000001</c:v>
                </c:pt>
                <c:pt idx="21686">
                  <c:v>42056.921180999998</c:v>
                </c:pt>
                <c:pt idx="21687">
                  <c:v>42056.922570000002</c:v>
                </c:pt>
                <c:pt idx="21688">
                  <c:v>42056.923959</c:v>
                </c:pt>
                <c:pt idx="21689">
                  <c:v>42056.925347999997</c:v>
                </c:pt>
                <c:pt idx="21690">
                  <c:v>42056.926737000002</c:v>
                </c:pt>
                <c:pt idx="21691">
                  <c:v>42056.928125999999</c:v>
                </c:pt>
                <c:pt idx="21692">
                  <c:v>42056.929515000003</c:v>
                </c:pt>
                <c:pt idx="21693">
                  <c:v>42056.930904000001</c:v>
                </c:pt>
                <c:pt idx="21694">
                  <c:v>42056.932292999998</c:v>
                </c:pt>
                <c:pt idx="21695">
                  <c:v>42056.933682000003</c:v>
                </c:pt>
                <c:pt idx="21696">
                  <c:v>42056.935071</c:v>
                </c:pt>
                <c:pt idx="21697">
                  <c:v>42056.936459999997</c:v>
                </c:pt>
                <c:pt idx="21698">
                  <c:v>42056.937849000002</c:v>
                </c:pt>
                <c:pt idx="21699">
                  <c:v>42056.939237999999</c:v>
                </c:pt>
                <c:pt idx="21700">
                  <c:v>42056.940627000004</c:v>
                </c:pt>
                <c:pt idx="21701">
                  <c:v>42056.942016000001</c:v>
                </c:pt>
                <c:pt idx="21702">
                  <c:v>42056.943404999998</c:v>
                </c:pt>
                <c:pt idx="21703">
                  <c:v>42056.944794000003</c:v>
                </c:pt>
                <c:pt idx="21704">
                  <c:v>42056.946183</c:v>
                </c:pt>
                <c:pt idx="21705">
                  <c:v>42056.947571999997</c:v>
                </c:pt>
                <c:pt idx="21706">
                  <c:v>42056.948960000002</c:v>
                </c:pt>
                <c:pt idx="21707">
                  <c:v>42056.950348999999</c:v>
                </c:pt>
                <c:pt idx="21708">
                  <c:v>42056.951738000003</c:v>
                </c:pt>
                <c:pt idx="21709">
                  <c:v>42056.953127000001</c:v>
                </c:pt>
                <c:pt idx="21710">
                  <c:v>42056.954515999998</c:v>
                </c:pt>
                <c:pt idx="21711">
                  <c:v>42056.955905000003</c:v>
                </c:pt>
                <c:pt idx="21712">
                  <c:v>42056.957294</c:v>
                </c:pt>
                <c:pt idx="21713">
                  <c:v>42056.958682999997</c:v>
                </c:pt>
                <c:pt idx="21714">
                  <c:v>42056.960072000002</c:v>
                </c:pt>
                <c:pt idx="21715">
                  <c:v>42056.961460999999</c:v>
                </c:pt>
                <c:pt idx="21716">
                  <c:v>42056.962850000004</c:v>
                </c:pt>
                <c:pt idx="21717">
                  <c:v>42056.964239000001</c:v>
                </c:pt>
                <c:pt idx="21718">
                  <c:v>42056.965627999998</c:v>
                </c:pt>
                <c:pt idx="21719">
                  <c:v>42056.967017000003</c:v>
                </c:pt>
                <c:pt idx="21720">
                  <c:v>42056.968406</c:v>
                </c:pt>
                <c:pt idx="21721">
                  <c:v>42056.969794999997</c:v>
                </c:pt>
                <c:pt idx="21722">
                  <c:v>42056.971184000002</c:v>
                </c:pt>
                <c:pt idx="21723">
                  <c:v>42056.972572999999</c:v>
                </c:pt>
                <c:pt idx="21724">
                  <c:v>42056.973961999996</c:v>
                </c:pt>
                <c:pt idx="21725">
                  <c:v>42056.975350000001</c:v>
                </c:pt>
                <c:pt idx="21726">
                  <c:v>42056.976738999998</c:v>
                </c:pt>
                <c:pt idx="21727">
                  <c:v>42056.978128000002</c:v>
                </c:pt>
                <c:pt idx="21728">
                  <c:v>42056.979517</c:v>
                </c:pt>
                <c:pt idx="21729">
                  <c:v>42056.980905999997</c:v>
                </c:pt>
                <c:pt idx="21730">
                  <c:v>42056.982295000002</c:v>
                </c:pt>
                <c:pt idx="21731">
                  <c:v>42056.983683999999</c:v>
                </c:pt>
                <c:pt idx="21732">
                  <c:v>42056.985073000003</c:v>
                </c:pt>
                <c:pt idx="21733">
                  <c:v>42056.986462000001</c:v>
                </c:pt>
                <c:pt idx="21734">
                  <c:v>42056.987850999998</c:v>
                </c:pt>
                <c:pt idx="21735">
                  <c:v>42056.989240000003</c:v>
                </c:pt>
                <c:pt idx="21736">
                  <c:v>42056.990629</c:v>
                </c:pt>
                <c:pt idx="21737">
                  <c:v>42056.992017999997</c:v>
                </c:pt>
                <c:pt idx="21738">
                  <c:v>42056.993407000002</c:v>
                </c:pt>
                <c:pt idx="21739">
                  <c:v>42056.994795999999</c:v>
                </c:pt>
                <c:pt idx="21740">
                  <c:v>42056.996185000004</c:v>
                </c:pt>
                <c:pt idx="21741">
                  <c:v>42056.997574000001</c:v>
                </c:pt>
                <c:pt idx="21742">
                  <c:v>42056.998962999998</c:v>
                </c:pt>
                <c:pt idx="21743">
                  <c:v>42057.000352000003</c:v>
                </c:pt>
                <c:pt idx="21744">
                  <c:v>42057.00174</c:v>
                </c:pt>
                <c:pt idx="21745">
                  <c:v>42057.003128999997</c:v>
                </c:pt>
                <c:pt idx="21746">
                  <c:v>42057.004518000002</c:v>
                </c:pt>
                <c:pt idx="21747">
                  <c:v>42057.005906999999</c:v>
                </c:pt>
                <c:pt idx="21748">
                  <c:v>42057.007296000003</c:v>
                </c:pt>
                <c:pt idx="21749">
                  <c:v>42057.008685000001</c:v>
                </c:pt>
                <c:pt idx="21750">
                  <c:v>42057.010073999998</c:v>
                </c:pt>
                <c:pt idx="21751">
                  <c:v>42057.011463000003</c:v>
                </c:pt>
                <c:pt idx="21752">
                  <c:v>42057.012852</c:v>
                </c:pt>
                <c:pt idx="21753">
                  <c:v>42057.014240999997</c:v>
                </c:pt>
                <c:pt idx="21754">
                  <c:v>42057.015630000002</c:v>
                </c:pt>
                <c:pt idx="21755">
                  <c:v>42057.017018999999</c:v>
                </c:pt>
                <c:pt idx="21756">
                  <c:v>42057.018408000004</c:v>
                </c:pt>
                <c:pt idx="21757">
                  <c:v>42057.019797000001</c:v>
                </c:pt>
                <c:pt idx="21758">
                  <c:v>42057.021185999998</c:v>
                </c:pt>
                <c:pt idx="21759">
                  <c:v>42057.022575000003</c:v>
                </c:pt>
                <c:pt idx="21760">
                  <c:v>42057.023964</c:v>
                </c:pt>
                <c:pt idx="21761">
                  <c:v>42057.025352999997</c:v>
                </c:pt>
                <c:pt idx="21762">
                  <c:v>42057.026742000002</c:v>
                </c:pt>
                <c:pt idx="21763">
                  <c:v>42057.028130999999</c:v>
                </c:pt>
                <c:pt idx="21764">
                  <c:v>42057.029519000003</c:v>
                </c:pt>
                <c:pt idx="21765">
                  <c:v>42057.030908000001</c:v>
                </c:pt>
                <c:pt idx="21766">
                  <c:v>42057.032296999998</c:v>
                </c:pt>
                <c:pt idx="21767">
                  <c:v>42057.033686000002</c:v>
                </c:pt>
                <c:pt idx="21768">
                  <c:v>42057.035075</c:v>
                </c:pt>
                <c:pt idx="21769">
                  <c:v>42057.036463999997</c:v>
                </c:pt>
                <c:pt idx="21770">
                  <c:v>42057.037853000002</c:v>
                </c:pt>
                <c:pt idx="21771">
                  <c:v>42057.039241999999</c:v>
                </c:pt>
                <c:pt idx="21772">
                  <c:v>42057.040631000003</c:v>
                </c:pt>
                <c:pt idx="21773">
                  <c:v>42057.042020000001</c:v>
                </c:pt>
                <c:pt idx="21774">
                  <c:v>42057.043408999998</c:v>
                </c:pt>
                <c:pt idx="21775">
                  <c:v>42057.044798000003</c:v>
                </c:pt>
                <c:pt idx="21776">
                  <c:v>42057.046187</c:v>
                </c:pt>
                <c:pt idx="21777">
                  <c:v>42057.047575999997</c:v>
                </c:pt>
                <c:pt idx="21778">
                  <c:v>42057.048965000002</c:v>
                </c:pt>
                <c:pt idx="21779">
                  <c:v>42057.050353999999</c:v>
                </c:pt>
                <c:pt idx="21780">
                  <c:v>42057.051743000004</c:v>
                </c:pt>
                <c:pt idx="21781">
                  <c:v>42057.053132000001</c:v>
                </c:pt>
                <c:pt idx="21782">
                  <c:v>42057.054520999998</c:v>
                </c:pt>
                <c:pt idx="21783">
                  <c:v>42057.055909000002</c:v>
                </c:pt>
                <c:pt idx="21784">
                  <c:v>42057.057298</c:v>
                </c:pt>
                <c:pt idx="21785">
                  <c:v>42057.058686999997</c:v>
                </c:pt>
                <c:pt idx="21786">
                  <c:v>42057.060076000002</c:v>
                </c:pt>
                <c:pt idx="21787">
                  <c:v>42057.061464999999</c:v>
                </c:pt>
                <c:pt idx="21788">
                  <c:v>42057.062854000003</c:v>
                </c:pt>
                <c:pt idx="21789">
                  <c:v>42057.064243000001</c:v>
                </c:pt>
                <c:pt idx="21790">
                  <c:v>42057.065631999998</c:v>
                </c:pt>
                <c:pt idx="21791">
                  <c:v>42057.067021000003</c:v>
                </c:pt>
                <c:pt idx="21792">
                  <c:v>42057.06841</c:v>
                </c:pt>
                <c:pt idx="21793">
                  <c:v>42057.069798999997</c:v>
                </c:pt>
                <c:pt idx="21794">
                  <c:v>42057.071188000002</c:v>
                </c:pt>
                <c:pt idx="21795">
                  <c:v>42057.072576999999</c:v>
                </c:pt>
                <c:pt idx="21796">
                  <c:v>42057.073966000004</c:v>
                </c:pt>
                <c:pt idx="21797">
                  <c:v>42057.075355000001</c:v>
                </c:pt>
                <c:pt idx="21798">
                  <c:v>42057.076743999998</c:v>
                </c:pt>
                <c:pt idx="21799">
                  <c:v>42057.078133000003</c:v>
                </c:pt>
                <c:pt idx="21800">
                  <c:v>42057.079521</c:v>
                </c:pt>
                <c:pt idx="21801">
                  <c:v>42057.080909999997</c:v>
                </c:pt>
                <c:pt idx="21802">
                  <c:v>42057.082298000001</c:v>
                </c:pt>
                <c:pt idx="21803">
                  <c:v>42057.083685999998</c:v>
                </c:pt>
                <c:pt idx="21804">
                  <c:v>42057.085075000003</c:v>
                </c:pt>
                <c:pt idx="21805">
                  <c:v>42057.086464</c:v>
                </c:pt>
                <c:pt idx="21806">
                  <c:v>42057.087852999997</c:v>
                </c:pt>
                <c:pt idx="21807">
                  <c:v>42057.089241000001</c:v>
                </c:pt>
                <c:pt idx="21808">
                  <c:v>42057.090629999999</c:v>
                </c:pt>
                <c:pt idx="21809">
                  <c:v>42057.092019000003</c:v>
                </c:pt>
                <c:pt idx="21810">
                  <c:v>42057.093408000001</c:v>
                </c:pt>
                <c:pt idx="21811">
                  <c:v>42057.094796999998</c:v>
                </c:pt>
                <c:pt idx="21812">
                  <c:v>42057.096186000002</c:v>
                </c:pt>
                <c:pt idx="21813">
                  <c:v>42057.097575</c:v>
                </c:pt>
                <c:pt idx="21814">
                  <c:v>42057.098963999997</c:v>
                </c:pt>
                <c:pt idx="21815">
                  <c:v>42057.100353000002</c:v>
                </c:pt>
                <c:pt idx="21816">
                  <c:v>42057.101741999999</c:v>
                </c:pt>
                <c:pt idx="21817">
                  <c:v>42057.103131000003</c:v>
                </c:pt>
                <c:pt idx="21818">
                  <c:v>42057.104520000001</c:v>
                </c:pt>
                <c:pt idx="21819">
                  <c:v>42057.105908999998</c:v>
                </c:pt>
                <c:pt idx="21820">
                  <c:v>42057.107298000003</c:v>
                </c:pt>
                <c:pt idx="21821">
                  <c:v>42057.108687</c:v>
                </c:pt>
                <c:pt idx="21822">
                  <c:v>42057.110075999997</c:v>
                </c:pt>
                <c:pt idx="21823">
                  <c:v>42057.111465000002</c:v>
                </c:pt>
                <c:pt idx="21824">
                  <c:v>42057.112853999999</c:v>
                </c:pt>
                <c:pt idx="21825">
                  <c:v>42057.114243000004</c:v>
                </c:pt>
                <c:pt idx="21826">
                  <c:v>42057.115631000001</c:v>
                </c:pt>
                <c:pt idx="21827">
                  <c:v>42057.117019999998</c:v>
                </c:pt>
                <c:pt idx="21828">
                  <c:v>42057.118409000002</c:v>
                </c:pt>
                <c:pt idx="21829">
                  <c:v>42057.119798</c:v>
                </c:pt>
                <c:pt idx="21830">
                  <c:v>42057.121186999997</c:v>
                </c:pt>
                <c:pt idx="21831">
                  <c:v>42057.122576000002</c:v>
                </c:pt>
                <c:pt idx="21832">
                  <c:v>42057.123964999999</c:v>
                </c:pt>
                <c:pt idx="21833">
                  <c:v>42057.125354000003</c:v>
                </c:pt>
                <c:pt idx="21834">
                  <c:v>42057.126743000001</c:v>
                </c:pt>
                <c:pt idx="21835">
                  <c:v>42057.128131999998</c:v>
                </c:pt>
                <c:pt idx="21836">
                  <c:v>42057.129521000003</c:v>
                </c:pt>
                <c:pt idx="21837">
                  <c:v>42057.13091</c:v>
                </c:pt>
                <c:pt idx="21838">
                  <c:v>42057.132298999997</c:v>
                </c:pt>
                <c:pt idx="21839">
                  <c:v>42057.133688000002</c:v>
                </c:pt>
                <c:pt idx="21840">
                  <c:v>42057.135076999999</c:v>
                </c:pt>
                <c:pt idx="21841">
                  <c:v>42057.136466000004</c:v>
                </c:pt>
                <c:pt idx="21842">
                  <c:v>42057.137855000001</c:v>
                </c:pt>
                <c:pt idx="21843">
                  <c:v>42057.139243999998</c:v>
                </c:pt>
                <c:pt idx="21844">
                  <c:v>42057.140633000003</c:v>
                </c:pt>
                <c:pt idx="21845">
                  <c:v>42057.142021</c:v>
                </c:pt>
                <c:pt idx="21846">
                  <c:v>42057.143409999997</c:v>
                </c:pt>
                <c:pt idx="21847">
                  <c:v>42057.144799000002</c:v>
                </c:pt>
                <c:pt idx="21848">
                  <c:v>42057.146187999999</c:v>
                </c:pt>
                <c:pt idx="21849">
                  <c:v>42057.147577000003</c:v>
                </c:pt>
                <c:pt idx="21850">
                  <c:v>42057.148966000001</c:v>
                </c:pt>
                <c:pt idx="21851">
                  <c:v>42057.150354999998</c:v>
                </c:pt>
                <c:pt idx="21852">
                  <c:v>42057.151744000003</c:v>
                </c:pt>
                <c:pt idx="21853">
                  <c:v>42057.153133</c:v>
                </c:pt>
                <c:pt idx="21854">
                  <c:v>42057.154521999997</c:v>
                </c:pt>
                <c:pt idx="21855">
                  <c:v>42057.155911000002</c:v>
                </c:pt>
                <c:pt idx="21856">
                  <c:v>42057.157299999999</c:v>
                </c:pt>
                <c:pt idx="21857">
                  <c:v>42057.158689000004</c:v>
                </c:pt>
                <c:pt idx="21858">
                  <c:v>42057.160078000001</c:v>
                </c:pt>
                <c:pt idx="21859">
                  <c:v>42057.161466999998</c:v>
                </c:pt>
                <c:pt idx="21860">
                  <c:v>42057.162856000003</c:v>
                </c:pt>
                <c:pt idx="21861">
                  <c:v>42057.164245</c:v>
                </c:pt>
                <c:pt idx="21862">
                  <c:v>42057.165633999997</c:v>
                </c:pt>
                <c:pt idx="21863">
                  <c:v>42057.167023000002</c:v>
                </c:pt>
                <c:pt idx="21864">
                  <c:v>42057.168411999999</c:v>
                </c:pt>
                <c:pt idx="21865">
                  <c:v>42057.169800000003</c:v>
                </c:pt>
                <c:pt idx="21866">
                  <c:v>42057.171189000001</c:v>
                </c:pt>
                <c:pt idx="21867">
                  <c:v>42057.172577999998</c:v>
                </c:pt>
                <c:pt idx="21868">
                  <c:v>42057.173967000002</c:v>
                </c:pt>
                <c:pt idx="21869">
                  <c:v>42057.175356</c:v>
                </c:pt>
                <c:pt idx="21870">
                  <c:v>42057.176744999997</c:v>
                </c:pt>
                <c:pt idx="21871">
                  <c:v>42057.178134000002</c:v>
                </c:pt>
                <c:pt idx="21872">
                  <c:v>42057.179522999999</c:v>
                </c:pt>
                <c:pt idx="21873">
                  <c:v>42057.180912000003</c:v>
                </c:pt>
                <c:pt idx="21874">
                  <c:v>42057.182301000001</c:v>
                </c:pt>
                <c:pt idx="21875">
                  <c:v>42057.183689999998</c:v>
                </c:pt>
                <c:pt idx="21876">
                  <c:v>42057.185079000003</c:v>
                </c:pt>
                <c:pt idx="21877">
                  <c:v>42057.186468</c:v>
                </c:pt>
                <c:pt idx="21878">
                  <c:v>42057.187856999997</c:v>
                </c:pt>
                <c:pt idx="21879">
                  <c:v>42057.189246000002</c:v>
                </c:pt>
                <c:pt idx="21880">
                  <c:v>42057.190634999999</c:v>
                </c:pt>
                <c:pt idx="21881">
                  <c:v>42057.192024000004</c:v>
                </c:pt>
                <c:pt idx="21882">
                  <c:v>42057.193413000001</c:v>
                </c:pt>
                <c:pt idx="21883">
                  <c:v>42057.194801999998</c:v>
                </c:pt>
                <c:pt idx="21884">
                  <c:v>42057.196191000003</c:v>
                </c:pt>
                <c:pt idx="21885">
                  <c:v>42057.197579</c:v>
                </c:pt>
                <c:pt idx="21886">
                  <c:v>42057.198967999997</c:v>
                </c:pt>
                <c:pt idx="21887">
                  <c:v>42057.200357000002</c:v>
                </c:pt>
                <c:pt idx="21888">
                  <c:v>42057.201745999999</c:v>
                </c:pt>
                <c:pt idx="21889">
                  <c:v>42057.203135000003</c:v>
                </c:pt>
                <c:pt idx="21890">
                  <c:v>42057.204524000001</c:v>
                </c:pt>
                <c:pt idx="21891">
                  <c:v>42057.205912999998</c:v>
                </c:pt>
                <c:pt idx="21892">
                  <c:v>42057.207302000003</c:v>
                </c:pt>
                <c:pt idx="21893">
                  <c:v>42057.208691</c:v>
                </c:pt>
                <c:pt idx="21894">
                  <c:v>42057.210079999997</c:v>
                </c:pt>
                <c:pt idx="21895">
                  <c:v>42057.211469000002</c:v>
                </c:pt>
                <c:pt idx="21896">
                  <c:v>42057.212857999999</c:v>
                </c:pt>
                <c:pt idx="21897">
                  <c:v>42057.214247000004</c:v>
                </c:pt>
                <c:pt idx="21898">
                  <c:v>42057.215636000001</c:v>
                </c:pt>
                <c:pt idx="21899">
                  <c:v>42057.217024999998</c:v>
                </c:pt>
                <c:pt idx="21900">
                  <c:v>42057.218414000003</c:v>
                </c:pt>
                <c:pt idx="21901">
                  <c:v>42057.219803</c:v>
                </c:pt>
                <c:pt idx="21902">
                  <c:v>42057.221191999997</c:v>
                </c:pt>
                <c:pt idx="21903">
                  <c:v>42057.222581000002</c:v>
                </c:pt>
                <c:pt idx="21904">
                  <c:v>42057.223968999999</c:v>
                </c:pt>
                <c:pt idx="21905">
                  <c:v>42057.225358000003</c:v>
                </c:pt>
                <c:pt idx="21906">
                  <c:v>42057.226747000001</c:v>
                </c:pt>
                <c:pt idx="21907">
                  <c:v>42057.228135999998</c:v>
                </c:pt>
                <c:pt idx="21908">
                  <c:v>42057.229525000002</c:v>
                </c:pt>
                <c:pt idx="21909">
                  <c:v>42057.230914</c:v>
                </c:pt>
                <c:pt idx="21910">
                  <c:v>42057.232302999997</c:v>
                </c:pt>
                <c:pt idx="21911">
                  <c:v>42057.233692000002</c:v>
                </c:pt>
                <c:pt idx="21912">
                  <c:v>42057.235080999999</c:v>
                </c:pt>
                <c:pt idx="21913">
                  <c:v>42057.236470000003</c:v>
                </c:pt>
                <c:pt idx="21914">
                  <c:v>42057.237859000001</c:v>
                </c:pt>
                <c:pt idx="21915">
                  <c:v>42057.239247999998</c:v>
                </c:pt>
                <c:pt idx="21916">
                  <c:v>42057.240637000003</c:v>
                </c:pt>
                <c:pt idx="21917">
                  <c:v>42057.242026</c:v>
                </c:pt>
                <c:pt idx="21918">
                  <c:v>42057.243414999997</c:v>
                </c:pt>
                <c:pt idx="21919">
                  <c:v>42057.244804000002</c:v>
                </c:pt>
                <c:pt idx="21920">
                  <c:v>42057.246192999999</c:v>
                </c:pt>
                <c:pt idx="21921">
                  <c:v>42057.247582000004</c:v>
                </c:pt>
                <c:pt idx="21922">
                  <c:v>42057.248971000001</c:v>
                </c:pt>
                <c:pt idx="21923">
                  <c:v>42057.250358999998</c:v>
                </c:pt>
                <c:pt idx="21924">
                  <c:v>42057.251748000002</c:v>
                </c:pt>
                <c:pt idx="21925">
                  <c:v>42057.253137</c:v>
                </c:pt>
                <c:pt idx="21926">
                  <c:v>42057.254525999997</c:v>
                </c:pt>
                <c:pt idx="21927">
                  <c:v>42057.255915000002</c:v>
                </c:pt>
                <c:pt idx="21928">
                  <c:v>42057.257303999999</c:v>
                </c:pt>
                <c:pt idx="21929">
                  <c:v>42057.258693000003</c:v>
                </c:pt>
                <c:pt idx="21930">
                  <c:v>42057.260082000001</c:v>
                </c:pt>
                <c:pt idx="21931">
                  <c:v>42057.261470999998</c:v>
                </c:pt>
                <c:pt idx="21932">
                  <c:v>42057.262860000003</c:v>
                </c:pt>
                <c:pt idx="21933">
                  <c:v>42057.264249</c:v>
                </c:pt>
                <c:pt idx="21934">
                  <c:v>42057.265637999997</c:v>
                </c:pt>
                <c:pt idx="21935">
                  <c:v>42057.267027000002</c:v>
                </c:pt>
                <c:pt idx="21936">
                  <c:v>42057.268415999999</c:v>
                </c:pt>
                <c:pt idx="21937">
                  <c:v>42057.269804000003</c:v>
                </c:pt>
                <c:pt idx="21938">
                  <c:v>42057.271192</c:v>
                </c:pt>
                <c:pt idx="21939">
                  <c:v>42057.272580999997</c:v>
                </c:pt>
                <c:pt idx="21940">
                  <c:v>42057.273970000002</c:v>
                </c:pt>
                <c:pt idx="21941">
                  <c:v>42057.275357999999</c:v>
                </c:pt>
                <c:pt idx="21942">
                  <c:v>42057.276747000004</c:v>
                </c:pt>
                <c:pt idx="21943">
                  <c:v>42057.278136000001</c:v>
                </c:pt>
                <c:pt idx="21944">
                  <c:v>42057.279524999998</c:v>
                </c:pt>
                <c:pt idx="21945">
                  <c:v>42057.280914000003</c:v>
                </c:pt>
                <c:pt idx="21946">
                  <c:v>42057.282303</c:v>
                </c:pt>
                <c:pt idx="21947">
                  <c:v>42057.283690999997</c:v>
                </c:pt>
                <c:pt idx="21948">
                  <c:v>42057.285080000001</c:v>
                </c:pt>
                <c:pt idx="21949">
                  <c:v>42057.286468999999</c:v>
                </c:pt>
                <c:pt idx="21950">
                  <c:v>42057.287858000003</c:v>
                </c:pt>
                <c:pt idx="21951">
                  <c:v>42057.289247000001</c:v>
                </c:pt>
                <c:pt idx="21952">
                  <c:v>42057.290635999998</c:v>
                </c:pt>
                <c:pt idx="21953">
                  <c:v>42057.292025000002</c:v>
                </c:pt>
                <c:pt idx="21954">
                  <c:v>42057.293414</c:v>
                </c:pt>
                <c:pt idx="21955">
                  <c:v>42057.294802999997</c:v>
                </c:pt>
                <c:pt idx="21956">
                  <c:v>42057.296192000002</c:v>
                </c:pt>
                <c:pt idx="21957">
                  <c:v>42057.297580999999</c:v>
                </c:pt>
                <c:pt idx="21958">
                  <c:v>42057.298970000003</c:v>
                </c:pt>
                <c:pt idx="21959">
                  <c:v>42057.300359000001</c:v>
                </c:pt>
                <c:pt idx="21960">
                  <c:v>42057.301747999998</c:v>
                </c:pt>
                <c:pt idx="21961">
                  <c:v>42057.303137000003</c:v>
                </c:pt>
                <c:pt idx="21962">
                  <c:v>42057.304526</c:v>
                </c:pt>
                <c:pt idx="21963">
                  <c:v>42057.305914999997</c:v>
                </c:pt>
                <c:pt idx="21964">
                  <c:v>42057.307304000002</c:v>
                </c:pt>
                <c:pt idx="21965">
                  <c:v>42057.308692999999</c:v>
                </c:pt>
                <c:pt idx="21966">
                  <c:v>42057.310081000003</c:v>
                </c:pt>
                <c:pt idx="21967">
                  <c:v>42057.311470000001</c:v>
                </c:pt>
                <c:pt idx="21968">
                  <c:v>42057.312858999998</c:v>
                </c:pt>
                <c:pt idx="21969">
                  <c:v>42057.314248000002</c:v>
                </c:pt>
                <c:pt idx="21970">
                  <c:v>42057.315637</c:v>
                </c:pt>
                <c:pt idx="21971">
                  <c:v>42057.317025999997</c:v>
                </c:pt>
                <c:pt idx="21972">
                  <c:v>42057.318415000002</c:v>
                </c:pt>
                <c:pt idx="21973">
                  <c:v>42057.319803999999</c:v>
                </c:pt>
                <c:pt idx="21974">
                  <c:v>42057.321193000003</c:v>
                </c:pt>
                <c:pt idx="21975">
                  <c:v>42057.322582000001</c:v>
                </c:pt>
                <c:pt idx="21976">
                  <c:v>42057.323970999998</c:v>
                </c:pt>
                <c:pt idx="21977">
                  <c:v>42057.325360000003</c:v>
                </c:pt>
                <c:pt idx="21978">
                  <c:v>42057.326749</c:v>
                </c:pt>
                <c:pt idx="21979">
                  <c:v>42057.328137999997</c:v>
                </c:pt>
                <c:pt idx="21980">
                  <c:v>42057.329527000002</c:v>
                </c:pt>
                <c:pt idx="21981">
                  <c:v>42057.330915999999</c:v>
                </c:pt>
                <c:pt idx="21982">
                  <c:v>42057.332305000004</c:v>
                </c:pt>
                <c:pt idx="21983">
                  <c:v>42057.333694000001</c:v>
                </c:pt>
                <c:pt idx="21984">
                  <c:v>42057.335082999998</c:v>
                </c:pt>
                <c:pt idx="21985">
                  <c:v>42057.336471000002</c:v>
                </c:pt>
                <c:pt idx="21986">
                  <c:v>42057.33786</c:v>
                </c:pt>
                <c:pt idx="21987">
                  <c:v>42057.339248999997</c:v>
                </c:pt>
                <c:pt idx="21988">
                  <c:v>42057.340638000001</c:v>
                </c:pt>
                <c:pt idx="21989">
                  <c:v>42057.342026999999</c:v>
                </c:pt>
                <c:pt idx="21990">
                  <c:v>42057.343416000003</c:v>
                </c:pt>
                <c:pt idx="21991">
                  <c:v>42057.344805000001</c:v>
                </c:pt>
                <c:pt idx="21992">
                  <c:v>42057.346193999998</c:v>
                </c:pt>
                <c:pt idx="21993">
                  <c:v>42057.347583000002</c:v>
                </c:pt>
                <c:pt idx="21994">
                  <c:v>42057.348972</c:v>
                </c:pt>
                <c:pt idx="21995">
                  <c:v>42057.350360999997</c:v>
                </c:pt>
                <c:pt idx="21996">
                  <c:v>42057.351750000002</c:v>
                </c:pt>
                <c:pt idx="21997">
                  <c:v>42057.353138999999</c:v>
                </c:pt>
                <c:pt idx="21998">
                  <c:v>42057.354528000003</c:v>
                </c:pt>
                <c:pt idx="21999">
                  <c:v>42057.355917000001</c:v>
                </c:pt>
                <c:pt idx="22000">
                  <c:v>42057.357305999998</c:v>
                </c:pt>
                <c:pt idx="22001">
                  <c:v>42057.358695000003</c:v>
                </c:pt>
                <c:pt idx="22002">
                  <c:v>42057.360084</c:v>
                </c:pt>
                <c:pt idx="22003">
                  <c:v>42057.361472999997</c:v>
                </c:pt>
                <c:pt idx="22004">
                  <c:v>42057.362862000002</c:v>
                </c:pt>
                <c:pt idx="22005">
                  <c:v>42057.364249999999</c:v>
                </c:pt>
                <c:pt idx="22006">
                  <c:v>42057.365639000003</c:v>
                </c:pt>
                <c:pt idx="22007">
                  <c:v>42057.367028000001</c:v>
                </c:pt>
                <c:pt idx="22008">
                  <c:v>42057.368416999998</c:v>
                </c:pt>
                <c:pt idx="22009">
                  <c:v>42057.369806000002</c:v>
                </c:pt>
                <c:pt idx="22010">
                  <c:v>42057.371195</c:v>
                </c:pt>
                <c:pt idx="22011">
                  <c:v>42057.372583999997</c:v>
                </c:pt>
                <c:pt idx="22012">
                  <c:v>42057.373973000002</c:v>
                </c:pt>
                <c:pt idx="22013">
                  <c:v>42057.375361999999</c:v>
                </c:pt>
                <c:pt idx="22014">
                  <c:v>42057.376751000003</c:v>
                </c:pt>
                <c:pt idx="22015">
                  <c:v>42057.378140000001</c:v>
                </c:pt>
                <c:pt idx="22016">
                  <c:v>42057.379528999998</c:v>
                </c:pt>
                <c:pt idx="22017">
                  <c:v>42057.380918000003</c:v>
                </c:pt>
                <c:pt idx="22018">
                  <c:v>42057.382307</c:v>
                </c:pt>
                <c:pt idx="22019">
                  <c:v>42057.383695999997</c:v>
                </c:pt>
                <c:pt idx="22020">
                  <c:v>42057.385085000002</c:v>
                </c:pt>
                <c:pt idx="22021">
                  <c:v>42057.386473999999</c:v>
                </c:pt>
                <c:pt idx="22022">
                  <c:v>42057.387863000004</c:v>
                </c:pt>
                <c:pt idx="22023">
                  <c:v>42057.389252000001</c:v>
                </c:pt>
                <c:pt idx="22024">
                  <c:v>42057.390639999998</c:v>
                </c:pt>
                <c:pt idx="22025">
                  <c:v>42057.392029000002</c:v>
                </c:pt>
                <c:pt idx="22026">
                  <c:v>42057.393418</c:v>
                </c:pt>
                <c:pt idx="22027">
                  <c:v>42057.394806999997</c:v>
                </c:pt>
                <c:pt idx="22028">
                  <c:v>42057.396196000002</c:v>
                </c:pt>
                <c:pt idx="22029">
                  <c:v>42057.397584999999</c:v>
                </c:pt>
                <c:pt idx="22030">
                  <c:v>42057.398974000003</c:v>
                </c:pt>
                <c:pt idx="22031">
                  <c:v>42057.400363000001</c:v>
                </c:pt>
                <c:pt idx="22032">
                  <c:v>42057.401751999998</c:v>
                </c:pt>
                <c:pt idx="22033">
                  <c:v>42057.403141000003</c:v>
                </c:pt>
                <c:pt idx="22034">
                  <c:v>42057.40453</c:v>
                </c:pt>
                <c:pt idx="22035">
                  <c:v>42057.405918999997</c:v>
                </c:pt>
                <c:pt idx="22036">
                  <c:v>42057.407308000002</c:v>
                </c:pt>
                <c:pt idx="22037">
                  <c:v>42057.408696999999</c:v>
                </c:pt>
                <c:pt idx="22038">
                  <c:v>42057.410086000004</c:v>
                </c:pt>
                <c:pt idx="22039">
                  <c:v>42057.411475000001</c:v>
                </c:pt>
                <c:pt idx="22040">
                  <c:v>42057.412863999998</c:v>
                </c:pt>
                <c:pt idx="22041">
                  <c:v>42057.414253000003</c:v>
                </c:pt>
                <c:pt idx="22042">
                  <c:v>42057.415642</c:v>
                </c:pt>
                <c:pt idx="22043">
                  <c:v>42057.417030999997</c:v>
                </c:pt>
                <c:pt idx="22044">
                  <c:v>42057.418419000001</c:v>
                </c:pt>
                <c:pt idx="22045">
                  <c:v>42057.419807999999</c:v>
                </c:pt>
                <c:pt idx="22046">
                  <c:v>42057.421197000003</c:v>
                </c:pt>
                <c:pt idx="22047">
                  <c:v>42057.422586000001</c:v>
                </c:pt>
                <c:pt idx="22048">
                  <c:v>42057.423974999998</c:v>
                </c:pt>
                <c:pt idx="22049">
                  <c:v>42057.425364000002</c:v>
                </c:pt>
                <c:pt idx="22050">
                  <c:v>42057.426753</c:v>
                </c:pt>
                <c:pt idx="22051">
                  <c:v>42057.428141999997</c:v>
                </c:pt>
                <c:pt idx="22052">
                  <c:v>42057.429531000002</c:v>
                </c:pt>
                <c:pt idx="22053">
                  <c:v>42057.430919999999</c:v>
                </c:pt>
                <c:pt idx="22054">
                  <c:v>42057.432309000003</c:v>
                </c:pt>
                <c:pt idx="22055">
                  <c:v>42057.433698000001</c:v>
                </c:pt>
                <c:pt idx="22056">
                  <c:v>42057.435086999998</c:v>
                </c:pt>
                <c:pt idx="22057">
                  <c:v>42057.436476000003</c:v>
                </c:pt>
                <c:pt idx="22058">
                  <c:v>42057.437865</c:v>
                </c:pt>
                <c:pt idx="22059">
                  <c:v>42057.439253999997</c:v>
                </c:pt>
                <c:pt idx="22060">
                  <c:v>42057.440643000002</c:v>
                </c:pt>
                <c:pt idx="22061">
                  <c:v>42057.442031999999</c:v>
                </c:pt>
                <c:pt idx="22062">
                  <c:v>42057.443421000004</c:v>
                </c:pt>
                <c:pt idx="22063">
                  <c:v>42057.444809000001</c:v>
                </c:pt>
                <c:pt idx="22064">
                  <c:v>42057.446197999998</c:v>
                </c:pt>
                <c:pt idx="22065">
                  <c:v>42057.447587000002</c:v>
                </c:pt>
                <c:pt idx="22066">
                  <c:v>42057.448976</c:v>
                </c:pt>
                <c:pt idx="22067">
                  <c:v>42057.450364999997</c:v>
                </c:pt>
                <c:pt idx="22068">
                  <c:v>42057.451754000002</c:v>
                </c:pt>
                <c:pt idx="22069">
                  <c:v>42057.453142999999</c:v>
                </c:pt>
                <c:pt idx="22070">
                  <c:v>42057.454532000003</c:v>
                </c:pt>
                <c:pt idx="22071">
                  <c:v>42057.455921000001</c:v>
                </c:pt>
                <c:pt idx="22072">
                  <c:v>42057.457309999998</c:v>
                </c:pt>
                <c:pt idx="22073">
                  <c:v>42057.458699000003</c:v>
                </c:pt>
                <c:pt idx="22074">
                  <c:v>42057.460086999999</c:v>
                </c:pt>
                <c:pt idx="22075">
                  <c:v>42057.461475999997</c:v>
                </c:pt>
                <c:pt idx="22076">
                  <c:v>42057.462864000001</c:v>
                </c:pt>
                <c:pt idx="22077">
                  <c:v>42057.464252999998</c:v>
                </c:pt>
                <c:pt idx="22078">
                  <c:v>42057.465642000003</c:v>
                </c:pt>
                <c:pt idx="22079">
                  <c:v>42057.46703</c:v>
                </c:pt>
                <c:pt idx="22080">
                  <c:v>42057.468418999997</c:v>
                </c:pt>
                <c:pt idx="22081">
                  <c:v>42057.469808000002</c:v>
                </c:pt>
                <c:pt idx="22082">
                  <c:v>42057.471196999999</c:v>
                </c:pt>
                <c:pt idx="22083">
                  <c:v>42057.472586000004</c:v>
                </c:pt>
                <c:pt idx="22084">
                  <c:v>42057.473975000001</c:v>
                </c:pt>
                <c:pt idx="22085">
                  <c:v>42057.475363999998</c:v>
                </c:pt>
                <c:pt idx="22086">
                  <c:v>42057.476753000003</c:v>
                </c:pt>
                <c:pt idx="22087">
                  <c:v>42057.478142</c:v>
                </c:pt>
                <c:pt idx="22088">
                  <c:v>42057.479530999997</c:v>
                </c:pt>
                <c:pt idx="22089">
                  <c:v>42057.480920000002</c:v>
                </c:pt>
                <c:pt idx="22090">
                  <c:v>42057.482308999999</c:v>
                </c:pt>
                <c:pt idx="22091">
                  <c:v>42057.483697999996</c:v>
                </c:pt>
                <c:pt idx="22092">
                  <c:v>42057.485087000001</c:v>
                </c:pt>
                <c:pt idx="22093">
                  <c:v>42057.486474999998</c:v>
                </c:pt>
                <c:pt idx="22094">
                  <c:v>42057.487864000002</c:v>
                </c:pt>
                <c:pt idx="22095">
                  <c:v>42057.489253</c:v>
                </c:pt>
                <c:pt idx="22096">
                  <c:v>42057.490641999997</c:v>
                </c:pt>
                <c:pt idx="22097">
                  <c:v>42057.492031000002</c:v>
                </c:pt>
                <c:pt idx="22098">
                  <c:v>42057.493419999999</c:v>
                </c:pt>
                <c:pt idx="22099">
                  <c:v>42057.494809000003</c:v>
                </c:pt>
                <c:pt idx="22100">
                  <c:v>42057.496198000001</c:v>
                </c:pt>
                <c:pt idx="22101">
                  <c:v>42057.497586999998</c:v>
                </c:pt>
                <c:pt idx="22102">
                  <c:v>42057.498976000003</c:v>
                </c:pt>
                <c:pt idx="22103">
                  <c:v>42057.500365</c:v>
                </c:pt>
                <c:pt idx="22104">
                  <c:v>42057.501753999997</c:v>
                </c:pt>
                <c:pt idx="22105">
                  <c:v>42057.503143000002</c:v>
                </c:pt>
                <c:pt idx="22106">
                  <c:v>42057.504531999999</c:v>
                </c:pt>
                <c:pt idx="22107">
                  <c:v>42057.505921000004</c:v>
                </c:pt>
                <c:pt idx="22108">
                  <c:v>42057.507310000001</c:v>
                </c:pt>
                <c:pt idx="22109">
                  <c:v>42057.508698999998</c:v>
                </c:pt>
                <c:pt idx="22110">
                  <c:v>42057.510088000003</c:v>
                </c:pt>
                <c:pt idx="22111">
                  <c:v>42057.511477</c:v>
                </c:pt>
                <c:pt idx="22112">
                  <c:v>42057.512865999997</c:v>
                </c:pt>
                <c:pt idx="22113">
                  <c:v>42057.514254000002</c:v>
                </c:pt>
                <c:pt idx="22114">
                  <c:v>42057.515642999999</c:v>
                </c:pt>
                <c:pt idx="22115">
                  <c:v>42057.517032000003</c:v>
                </c:pt>
                <c:pt idx="22116">
                  <c:v>42057.518421000001</c:v>
                </c:pt>
                <c:pt idx="22117">
                  <c:v>42057.519809999998</c:v>
                </c:pt>
                <c:pt idx="22118">
                  <c:v>42057.521199000003</c:v>
                </c:pt>
                <c:pt idx="22119">
                  <c:v>42057.522588</c:v>
                </c:pt>
                <c:pt idx="22120">
                  <c:v>42057.523976999997</c:v>
                </c:pt>
                <c:pt idx="22121">
                  <c:v>42057.525366000002</c:v>
                </c:pt>
                <c:pt idx="22122">
                  <c:v>42057.526754999999</c:v>
                </c:pt>
                <c:pt idx="22123">
                  <c:v>42057.528144000004</c:v>
                </c:pt>
                <c:pt idx="22124">
                  <c:v>42057.529533000001</c:v>
                </c:pt>
                <c:pt idx="22125">
                  <c:v>42057.530921999998</c:v>
                </c:pt>
                <c:pt idx="22126">
                  <c:v>42057.532311000003</c:v>
                </c:pt>
                <c:pt idx="22127">
                  <c:v>42057.5337</c:v>
                </c:pt>
                <c:pt idx="22128">
                  <c:v>42057.535088999997</c:v>
                </c:pt>
                <c:pt idx="22129">
                  <c:v>42057.536478000002</c:v>
                </c:pt>
                <c:pt idx="22130">
                  <c:v>42057.537866999999</c:v>
                </c:pt>
                <c:pt idx="22131">
                  <c:v>42057.539255999996</c:v>
                </c:pt>
                <c:pt idx="22132">
                  <c:v>42057.540644000001</c:v>
                </c:pt>
                <c:pt idx="22133">
                  <c:v>42057.542032999998</c:v>
                </c:pt>
                <c:pt idx="22134">
                  <c:v>42057.543422000002</c:v>
                </c:pt>
                <c:pt idx="22135">
                  <c:v>42057.544811</c:v>
                </c:pt>
                <c:pt idx="22136">
                  <c:v>42057.546199999997</c:v>
                </c:pt>
                <c:pt idx="22137">
                  <c:v>42057.547589000002</c:v>
                </c:pt>
                <c:pt idx="22138">
                  <c:v>42057.548977999999</c:v>
                </c:pt>
                <c:pt idx="22139">
                  <c:v>42057.550367000003</c:v>
                </c:pt>
                <c:pt idx="22140">
                  <c:v>42057.551756000001</c:v>
                </c:pt>
                <c:pt idx="22141">
                  <c:v>42057.553144999998</c:v>
                </c:pt>
                <c:pt idx="22142">
                  <c:v>42057.554534000003</c:v>
                </c:pt>
                <c:pt idx="22143">
                  <c:v>42057.555923</c:v>
                </c:pt>
                <c:pt idx="22144">
                  <c:v>42057.557311999997</c:v>
                </c:pt>
                <c:pt idx="22145">
                  <c:v>42057.558701000002</c:v>
                </c:pt>
                <c:pt idx="22146">
                  <c:v>42057.560089999999</c:v>
                </c:pt>
                <c:pt idx="22147">
                  <c:v>42057.561479000004</c:v>
                </c:pt>
                <c:pt idx="22148">
                  <c:v>42057.562868000001</c:v>
                </c:pt>
                <c:pt idx="22149">
                  <c:v>42057.564256999998</c:v>
                </c:pt>
                <c:pt idx="22150">
                  <c:v>42057.565646000003</c:v>
                </c:pt>
                <c:pt idx="22151">
                  <c:v>42057.567034</c:v>
                </c:pt>
                <c:pt idx="22152">
                  <c:v>42057.568422999997</c:v>
                </c:pt>
                <c:pt idx="22153">
                  <c:v>42057.569812000002</c:v>
                </c:pt>
                <c:pt idx="22154">
                  <c:v>42057.571200999999</c:v>
                </c:pt>
                <c:pt idx="22155">
                  <c:v>42057.572590000003</c:v>
                </c:pt>
                <c:pt idx="22156">
                  <c:v>42057.573979000001</c:v>
                </c:pt>
                <c:pt idx="22157">
                  <c:v>42057.575367999998</c:v>
                </c:pt>
                <c:pt idx="22158">
                  <c:v>42057.576757000003</c:v>
                </c:pt>
                <c:pt idx="22159">
                  <c:v>42057.578146</c:v>
                </c:pt>
                <c:pt idx="22160">
                  <c:v>42057.579534999997</c:v>
                </c:pt>
                <c:pt idx="22161">
                  <c:v>42057.580924000002</c:v>
                </c:pt>
                <c:pt idx="22162">
                  <c:v>42057.582312999999</c:v>
                </c:pt>
                <c:pt idx="22163">
                  <c:v>42057.583702000004</c:v>
                </c:pt>
                <c:pt idx="22164">
                  <c:v>42057.585091000001</c:v>
                </c:pt>
                <c:pt idx="22165">
                  <c:v>42057.586479999998</c:v>
                </c:pt>
                <c:pt idx="22166">
                  <c:v>42057.587869000003</c:v>
                </c:pt>
                <c:pt idx="22167">
                  <c:v>42057.589258</c:v>
                </c:pt>
                <c:pt idx="22168">
                  <c:v>42057.590646999997</c:v>
                </c:pt>
                <c:pt idx="22169">
                  <c:v>42057.592036000002</c:v>
                </c:pt>
                <c:pt idx="22170">
                  <c:v>42057.593424999999</c:v>
                </c:pt>
                <c:pt idx="22171">
                  <c:v>42057.594813000003</c:v>
                </c:pt>
                <c:pt idx="22172">
                  <c:v>42057.596202000001</c:v>
                </c:pt>
                <c:pt idx="22173">
                  <c:v>42057.597590999998</c:v>
                </c:pt>
                <c:pt idx="22174">
                  <c:v>42057.598980000002</c:v>
                </c:pt>
                <c:pt idx="22175">
                  <c:v>42057.600369</c:v>
                </c:pt>
                <c:pt idx="22176">
                  <c:v>42057.601757999997</c:v>
                </c:pt>
                <c:pt idx="22177">
                  <c:v>42057.603147000002</c:v>
                </c:pt>
                <c:pt idx="22178">
                  <c:v>42057.604535999999</c:v>
                </c:pt>
                <c:pt idx="22179">
                  <c:v>42057.605925000003</c:v>
                </c:pt>
                <c:pt idx="22180">
                  <c:v>42057.607314000001</c:v>
                </c:pt>
                <c:pt idx="22181">
                  <c:v>42057.608702999998</c:v>
                </c:pt>
                <c:pt idx="22182">
                  <c:v>42057.610092000003</c:v>
                </c:pt>
                <c:pt idx="22183">
                  <c:v>42057.611481</c:v>
                </c:pt>
                <c:pt idx="22184">
                  <c:v>42057.612869999997</c:v>
                </c:pt>
                <c:pt idx="22185">
                  <c:v>42057.614259000002</c:v>
                </c:pt>
                <c:pt idx="22186">
                  <c:v>42057.615647999999</c:v>
                </c:pt>
                <c:pt idx="22187">
                  <c:v>42057.617037000004</c:v>
                </c:pt>
                <c:pt idx="22188">
                  <c:v>42057.618426000001</c:v>
                </c:pt>
                <c:pt idx="22189">
                  <c:v>42057.619814999998</c:v>
                </c:pt>
                <c:pt idx="22190">
                  <c:v>42057.621203000002</c:v>
                </c:pt>
                <c:pt idx="22191">
                  <c:v>42057.622592</c:v>
                </c:pt>
                <c:pt idx="22192">
                  <c:v>42057.623980999997</c:v>
                </c:pt>
                <c:pt idx="22193">
                  <c:v>42057.625370000002</c:v>
                </c:pt>
                <c:pt idx="22194">
                  <c:v>42057.626758999999</c:v>
                </c:pt>
                <c:pt idx="22195">
                  <c:v>42057.628148000003</c:v>
                </c:pt>
                <c:pt idx="22196">
                  <c:v>42057.629537000001</c:v>
                </c:pt>
                <c:pt idx="22197">
                  <c:v>42057.630925999998</c:v>
                </c:pt>
                <c:pt idx="22198">
                  <c:v>42057.632315000003</c:v>
                </c:pt>
                <c:pt idx="22199">
                  <c:v>42057.633704</c:v>
                </c:pt>
                <c:pt idx="22200">
                  <c:v>42057.635092999997</c:v>
                </c:pt>
                <c:pt idx="22201">
                  <c:v>42057.636482000002</c:v>
                </c:pt>
                <c:pt idx="22202">
                  <c:v>42057.637870999999</c:v>
                </c:pt>
                <c:pt idx="22203">
                  <c:v>42057.639260000004</c:v>
                </c:pt>
                <c:pt idx="22204">
                  <c:v>42057.640649000001</c:v>
                </c:pt>
                <c:pt idx="22205">
                  <c:v>42057.642037999998</c:v>
                </c:pt>
                <c:pt idx="22206">
                  <c:v>42057.643427000003</c:v>
                </c:pt>
                <c:pt idx="22207">
                  <c:v>42057.644816</c:v>
                </c:pt>
                <c:pt idx="22208">
                  <c:v>42057.646204999997</c:v>
                </c:pt>
                <c:pt idx="22209">
                  <c:v>42057.647594000002</c:v>
                </c:pt>
                <c:pt idx="22210">
                  <c:v>42057.648981999999</c:v>
                </c:pt>
                <c:pt idx="22211">
                  <c:v>42057.650370000003</c:v>
                </c:pt>
                <c:pt idx="22212">
                  <c:v>42057.651759</c:v>
                </c:pt>
                <c:pt idx="22213">
                  <c:v>42057.653147999998</c:v>
                </c:pt>
                <c:pt idx="22214">
                  <c:v>42057.654536000002</c:v>
                </c:pt>
                <c:pt idx="22215">
                  <c:v>42057.655924999999</c:v>
                </c:pt>
                <c:pt idx="22216">
                  <c:v>42057.657313999996</c:v>
                </c:pt>
                <c:pt idx="22217">
                  <c:v>42057.658703000001</c:v>
                </c:pt>
                <c:pt idx="22218">
                  <c:v>42057.660091999998</c:v>
                </c:pt>
                <c:pt idx="22219">
                  <c:v>42057.661481000003</c:v>
                </c:pt>
                <c:pt idx="22220">
                  <c:v>42057.662869</c:v>
                </c:pt>
                <c:pt idx="22221">
                  <c:v>42057.664257999997</c:v>
                </c:pt>
                <c:pt idx="22222">
                  <c:v>42057.665647000002</c:v>
                </c:pt>
                <c:pt idx="22223">
                  <c:v>42057.667035999999</c:v>
                </c:pt>
                <c:pt idx="22224">
                  <c:v>42057.668425000003</c:v>
                </c:pt>
                <c:pt idx="22225">
                  <c:v>42057.669814000001</c:v>
                </c:pt>
                <c:pt idx="22226">
                  <c:v>42057.671202999998</c:v>
                </c:pt>
                <c:pt idx="22227">
                  <c:v>42057.672592000003</c:v>
                </c:pt>
                <c:pt idx="22228">
                  <c:v>42057.673981</c:v>
                </c:pt>
                <c:pt idx="22229">
                  <c:v>42057.675369999997</c:v>
                </c:pt>
                <c:pt idx="22230">
                  <c:v>42057.676759000002</c:v>
                </c:pt>
                <c:pt idx="22231">
                  <c:v>42057.678147999999</c:v>
                </c:pt>
                <c:pt idx="22232">
                  <c:v>42057.679537000004</c:v>
                </c:pt>
                <c:pt idx="22233">
                  <c:v>42057.680926000001</c:v>
                </c:pt>
                <c:pt idx="22234">
                  <c:v>42057.682314999998</c:v>
                </c:pt>
                <c:pt idx="22235">
                  <c:v>42057.683704000003</c:v>
                </c:pt>
                <c:pt idx="22236">
                  <c:v>42057.685093</c:v>
                </c:pt>
                <c:pt idx="22237">
                  <c:v>42057.686481999997</c:v>
                </c:pt>
                <c:pt idx="22238">
                  <c:v>42057.687871000002</c:v>
                </c:pt>
                <c:pt idx="22239">
                  <c:v>42057.689259999999</c:v>
                </c:pt>
                <c:pt idx="22240">
                  <c:v>42057.690648000003</c:v>
                </c:pt>
                <c:pt idx="22241">
                  <c:v>42057.692037000001</c:v>
                </c:pt>
                <c:pt idx="22242">
                  <c:v>42057.693425999998</c:v>
                </c:pt>
                <c:pt idx="22243">
                  <c:v>42057.694815000003</c:v>
                </c:pt>
                <c:pt idx="22244">
                  <c:v>42057.696204</c:v>
                </c:pt>
                <c:pt idx="22245">
                  <c:v>42057.697592999997</c:v>
                </c:pt>
                <c:pt idx="22246">
                  <c:v>42057.698982000002</c:v>
                </c:pt>
                <c:pt idx="22247">
                  <c:v>42057.700370999999</c:v>
                </c:pt>
                <c:pt idx="22248">
                  <c:v>42057.701760000004</c:v>
                </c:pt>
                <c:pt idx="22249">
                  <c:v>42057.703149000001</c:v>
                </c:pt>
                <c:pt idx="22250">
                  <c:v>42057.704537999998</c:v>
                </c:pt>
                <c:pt idx="22251">
                  <c:v>42057.705927000003</c:v>
                </c:pt>
                <c:pt idx="22252">
                  <c:v>42057.707316</c:v>
                </c:pt>
                <c:pt idx="22253">
                  <c:v>42057.708704999997</c:v>
                </c:pt>
                <c:pt idx="22254">
                  <c:v>42057.710094000002</c:v>
                </c:pt>
                <c:pt idx="22255">
                  <c:v>42057.711482999999</c:v>
                </c:pt>
                <c:pt idx="22256">
                  <c:v>42057.712871999996</c:v>
                </c:pt>
                <c:pt idx="22257">
                  <c:v>42057.714261000001</c:v>
                </c:pt>
                <c:pt idx="22258">
                  <c:v>42057.715649999998</c:v>
                </c:pt>
                <c:pt idx="22259">
                  <c:v>42057.717038000003</c:v>
                </c:pt>
                <c:pt idx="22260">
                  <c:v>42057.718427</c:v>
                </c:pt>
                <c:pt idx="22261">
                  <c:v>42057.719815999997</c:v>
                </c:pt>
                <c:pt idx="22262">
                  <c:v>42057.721205000002</c:v>
                </c:pt>
                <c:pt idx="22263">
                  <c:v>42057.722593999999</c:v>
                </c:pt>
                <c:pt idx="22264">
                  <c:v>42057.723983000003</c:v>
                </c:pt>
                <c:pt idx="22265">
                  <c:v>42057.725372000001</c:v>
                </c:pt>
                <c:pt idx="22266">
                  <c:v>42057.726760999998</c:v>
                </c:pt>
                <c:pt idx="22267">
                  <c:v>42057.728150000003</c:v>
                </c:pt>
                <c:pt idx="22268">
                  <c:v>42057.729539</c:v>
                </c:pt>
                <c:pt idx="22269">
                  <c:v>42057.730927999997</c:v>
                </c:pt>
                <c:pt idx="22270">
                  <c:v>42057.732317000002</c:v>
                </c:pt>
                <c:pt idx="22271">
                  <c:v>42057.733705999999</c:v>
                </c:pt>
                <c:pt idx="22272">
                  <c:v>42057.735094999996</c:v>
                </c:pt>
                <c:pt idx="22273">
                  <c:v>42057.736484000001</c:v>
                </c:pt>
                <c:pt idx="22274">
                  <c:v>42057.737872999998</c:v>
                </c:pt>
                <c:pt idx="22275">
                  <c:v>42057.739262000003</c:v>
                </c:pt>
                <c:pt idx="22276">
                  <c:v>42057.740651</c:v>
                </c:pt>
                <c:pt idx="22277">
                  <c:v>42057.742039999997</c:v>
                </c:pt>
                <c:pt idx="22278">
                  <c:v>42057.743428000002</c:v>
                </c:pt>
                <c:pt idx="22279">
                  <c:v>42057.744816999999</c:v>
                </c:pt>
                <c:pt idx="22280">
                  <c:v>42057.746206000003</c:v>
                </c:pt>
                <c:pt idx="22281">
                  <c:v>42057.747595000001</c:v>
                </c:pt>
                <c:pt idx="22282">
                  <c:v>42057.748983999998</c:v>
                </c:pt>
                <c:pt idx="22283">
                  <c:v>42057.750373000003</c:v>
                </c:pt>
                <c:pt idx="22284">
                  <c:v>42057.751762</c:v>
                </c:pt>
                <c:pt idx="22285">
                  <c:v>42057.753150999997</c:v>
                </c:pt>
                <c:pt idx="22286">
                  <c:v>42057.754540000002</c:v>
                </c:pt>
                <c:pt idx="22287">
                  <c:v>42057.755928999999</c:v>
                </c:pt>
                <c:pt idx="22288">
                  <c:v>42057.757318000004</c:v>
                </c:pt>
                <c:pt idx="22289">
                  <c:v>42057.758707000001</c:v>
                </c:pt>
                <c:pt idx="22290">
                  <c:v>42057.760095999998</c:v>
                </c:pt>
                <c:pt idx="22291">
                  <c:v>42057.761485000003</c:v>
                </c:pt>
                <c:pt idx="22292">
                  <c:v>42057.762874</c:v>
                </c:pt>
                <c:pt idx="22293">
                  <c:v>42057.764262999997</c:v>
                </c:pt>
                <c:pt idx="22294">
                  <c:v>42057.765652000002</c:v>
                </c:pt>
                <c:pt idx="22295">
                  <c:v>42057.767040999999</c:v>
                </c:pt>
                <c:pt idx="22296">
                  <c:v>42057.768429999996</c:v>
                </c:pt>
                <c:pt idx="22297">
                  <c:v>42057.769819000001</c:v>
                </c:pt>
                <c:pt idx="22298">
                  <c:v>42057.771206999998</c:v>
                </c:pt>
                <c:pt idx="22299">
                  <c:v>42057.772596000003</c:v>
                </c:pt>
                <c:pt idx="22300">
                  <c:v>42057.773985</c:v>
                </c:pt>
                <c:pt idx="22301">
                  <c:v>42057.775373999997</c:v>
                </c:pt>
                <c:pt idx="22302">
                  <c:v>42057.776763000002</c:v>
                </c:pt>
                <c:pt idx="22303">
                  <c:v>42057.778151999999</c:v>
                </c:pt>
                <c:pt idx="22304">
                  <c:v>42057.779541000004</c:v>
                </c:pt>
                <c:pt idx="22305">
                  <c:v>42057.780930000001</c:v>
                </c:pt>
                <c:pt idx="22306">
                  <c:v>42057.782318999998</c:v>
                </c:pt>
                <c:pt idx="22307">
                  <c:v>42057.783708000003</c:v>
                </c:pt>
                <c:pt idx="22308">
                  <c:v>42057.785097</c:v>
                </c:pt>
                <c:pt idx="22309">
                  <c:v>42057.786485999997</c:v>
                </c:pt>
                <c:pt idx="22310">
                  <c:v>42057.787875000002</c:v>
                </c:pt>
                <c:pt idx="22311">
                  <c:v>42057.789263999999</c:v>
                </c:pt>
                <c:pt idx="22312">
                  <c:v>42057.790652999996</c:v>
                </c:pt>
                <c:pt idx="22313">
                  <c:v>42057.792042000001</c:v>
                </c:pt>
                <c:pt idx="22314">
                  <c:v>42057.793430999998</c:v>
                </c:pt>
                <c:pt idx="22315">
                  <c:v>42057.794820000003</c:v>
                </c:pt>
                <c:pt idx="22316">
                  <c:v>42057.796209</c:v>
                </c:pt>
                <c:pt idx="22317">
                  <c:v>42057.797596999997</c:v>
                </c:pt>
                <c:pt idx="22318">
                  <c:v>42057.798986000002</c:v>
                </c:pt>
                <c:pt idx="22319">
                  <c:v>42057.800374999999</c:v>
                </c:pt>
                <c:pt idx="22320">
                  <c:v>42057.801764000003</c:v>
                </c:pt>
                <c:pt idx="22321">
                  <c:v>42057.803153000001</c:v>
                </c:pt>
                <c:pt idx="22322">
                  <c:v>42057.804541999998</c:v>
                </c:pt>
                <c:pt idx="22323">
                  <c:v>42057.805931000003</c:v>
                </c:pt>
                <c:pt idx="22324">
                  <c:v>42057.80732</c:v>
                </c:pt>
                <c:pt idx="22325">
                  <c:v>42057.808708999997</c:v>
                </c:pt>
                <c:pt idx="22326">
                  <c:v>42057.810098000002</c:v>
                </c:pt>
                <c:pt idx="22327">
                  <c:v>42057.811486999999</c:v>
                </c:pt>
                <c:pt idx="22328">
                  <c:v>42057.812876000004</c:v>
                </c:pt>
                <c:pt idx="22329">
                  <c:v>42057.814265000001</c:v>
                </c:pt>
                <c:pt idx="22330">
                  <c:v>42057.815653999998</c:v>
                </c:pt>
                <c:pt idx="22331">
                  <c:v>42057.817043000003</c:v>
                </c:pt>
                <c:pt idx="22332">
                  <c:v>42057.818432</c:v>
                </c:pt>
                <c:pt idx="22333">
                  <c:v>42057.819820999997</c:v>
                </c:pt>
                <c:pt idx="22334">
                  <c:v>42057.821210000002</c:v>
                </c:pt>
                <c:pt idx="22335">
                  <c:v>42057.822598999999</c:v>
                </c:pt>
                <c:pt idx="22336">
                  <c:v>42057.823987999996</c:v>
                </c:pt>
                <c:pt idx="22337">
                  <c:v>42057.825376000001</c:v>
                </c:pt>
                <c:pt idx="22338">
                  <c:v>42057.826764999998</c:v>
                </c:pt>
                <c:pt idx="22339">
                  <c:v>42057.828154000003</c:v>
                </c:pt>
                <c:pt idx="22340">
                  <c:v>42057.829543</c:v>
                </c:pt>
                <c:pt idx="22341">
                  <c:v>42057.830931999997</c:v>
                </c:pt>
                <c:pt idx="22342">
                  <c:v>42057.832321000002</c:v>
                </c:pt>
                <c:pt idx="22343">
                  <c:v>42057.833709999999</c:v>
                </c:pt>
                <c:pt idx="22344">
                  <c:v>42057.835099000004</c:v>
                </c:pt>
                <c:pt idx="22345">
                  <c:v>42057.836488000001</c:v>
                </c:pt>
                <c:pt idx="22346">
                  <c:v>42057.837876999998</c:v>
                </c:pt>
                <c:pt idx="22347">
                  <c:v>42057.839265000002</c:v>
                </c:pt>
                <c:pt idx="22348">
                  <c:v>42057.840652999999</c:v>
                </c:pt>
                <c:pt idx="22349">
                  <c:v>42057.842041999997</c:v>
                </c:pt>
                <c:pt idx="22350">
                  <c:v>42057.843431000001</c:v>
                </c:pt>
                <c:pt idx="22351">
                  <c:v>42057.844818999998</c:v>
                </c:pt>
                <c:pt idx="22352">
                  <c:v>42057.846208000003</c:v>
                </c:pt>
                <c:pt idx="22353">
                  <c:v>42057.847597</c:v>
                </c:pt>
                <c:pt idx="22354">
                  <c:v>42057.848985999997</c:v>
                </c:pt>
                <c:pt idx="22355">
                  <c:v>42057.850375000002</c:v>
                </c:pt>
                <c:pt idx="22356">
                  <c:v>42057.851763999999</c:v>
                </c:pt>
                <c:pt idx="22357">
                  <c:v>42057.853152999996</c:v>
                </c:pt>
                <c:pt idx="22358">
                  <c:v>42057.854542000001</c:v>
                </c:pt>
                <c:pt idx="22359">
                  <c:v>42057.855930999998</c:v>
                </c:pt>
                <c:pt idx="22360">
                  <c:v>42057.857319000002</c:v>
                </c:pt>
                <c:pt idx="22361">
                  <c:v>42057.858708</c:v>
                </c:pt>
                <c:pt idx="22362">
                  <c:v>42057.860096999997</c:v>
                </c:pt>
                <c:pt idx="22363">
                  <c:v>42057.861486000002</c:v>
                </c:pt>
                <c:pt idx="22364">
                  <c:v>42057.862874999999</c:v>
                </c:pt>
                <c:pt idx="22365">
                  <c:v>42057.864264000003</c:v>
                </c:pt>
                <c:pt idx="22366">
                  <c:v>42057.865653000001</c:v>
                </c:pt>
                <c:pt idx="22367">
                  <c:v>42057.867041999998</c:v>
                </c:pt>
                <c:pt idx="22368">
                  <c:v>42057.868431000003</c:v>
                </c:pt>
                <c:pt idx="22369">
                  <c:v>42057.86982</c:v>
                </c:pt>
                <c:pt idx="22370">
                  <c:v>42057.871208999997</c:v>
                </c:pt>
                <c:pt idx="22371">
                  <c:v>42057.872598000002</c:v>
                </c:pt>
                <c:pt idx="22372">
                  <c:v>42057.873986999999</c:v>
                </c:pt>
                <c:pt idx="22373">
                  <c:v>42057.875376000004</c:v>
                </c:pt>
                <c:pt idx="22374">
                  <c:v>42057.876765000001</c:v>
                </c:pt>
                <c:pt idx="22375">
                  <c:v>42057.878153999998</c:v>
                </c:pt>
                <c:pt idx="22376">
                  <c:v>42057.879543000003</c:v>
                </c:pt>
                <c:pt idx="22377">
                  <c:v>42057.880932</c:v>
                </c:pt>
                <c:pt idx="22378">
                  <c:v>42057.882320999997</c:v>
                </c:pt>
                <c:pt idx="22379">
                  <c:v>42057.883710000002</c:v>
                </c:pt>
                <c:pt idx="22380">
                  <c:v>42057.885097999999</c:v>
                </c:pt>
                <c:pt idx="22381">
                  <c:v>42057.886487000003</c:v>
                </c:pt>
                <c:pt idx="22382">
                  <c:v>42057.887876000001</c:v>
                </c:pt>
                <c:pt idx="22383">
                  <c:v>42057.889264999998</c:v>
                </c:pt>
                <c:pt idx="22384">
                  <c:v>42057.890654000003</c:v>
                </c:pt>
                <c:pt idx="22385">
                  <c:v>42057.892043</c:v>
                </c:pt>
                <c:pt idx="22386">
                  <c:v>42057.893431999997</c:v>
                </c:pt>
                <c:pt idx="22387">
                  <c:v>42057.894821000002</c:v>
                </c:pt>
                <c:pt idx="22388">
                  <c:v>42057.896209999999</c:v>
                </c:pt>
                <c:pt idx="22389">
                  <c:v>42057.897599000004</c:v>
                </c:pt>
                <c:pt idx="22390">
                  <c:v>42057.898988000001</c:v>
                </c:pt>
                <c:pt idx="22391">
                  <c:v>42057.900376999998</c:v>
                </c:pt>
                <c:pt idx="22392">
                  <c:v>42057.901766000003</c:v>
                </c:pt>
                <c:pt idx="22393">
                  <c:v>42057.903155</c:v>
                </c:pt>
                <c:pt idx="22394">
                  <c:v>42057.904543999997</c:v>
                </c:pt>
                <c:pt idx="22395">
                  <c:v>42057.905933000002</c:v>
                </c:pt>
                <c:pt idx="22396">
                  <c:v>42057.907321999999</c:v>
                </c:pt>
                <c:pt idx="22397">
                  <c:v>42057.908710999996</c:v>
                </c:pt>
                <c:pt idx="22398">
                  <c:v>42057.910100000001</c:v>
                </c:pt>
                <c:pt idx="22399">
                  <c:v>42057.911487999998</c:v>
                </c:pt>
                <c:pt idx="22400">
                  <c:v>42057.912877000002</c:v>
                </c:pt>
                <c:pt idx="22401">
                  <c:v>42057.914266</c:v>
                </c:pt>
                <c:pt idx="22402">
                  <c:v>42057.915654999997</c:v>
                </c:pt>
                <c:pt idx="22403">
                  <c:v>42057.917044000002</c:v>
                </c:pt>
                <c:pt idx="22404">
                  <c:v>42057.918432999999</c:v>
                </c:pt>
                <c:pt idx="22405">
                  <c:v>42057.919822000003</c:v>
                </c:pt>
                <c:pt idx="22406">
                  <c:v>42057.921211000001</c:v>
                </c:pt>
                <c:pt idx="22407">
                  <c:v>42057.922599999998</c:v>
                </c:pt>
                <c:pt idx="22408">
                  <c:v>42057.923989000003</c:v>
                </c:pt>
                <c:pt idx="22409">
                  <c:v>42057.925378</c:v>
                </c:pt>
                <c:pt idx="22410">
                  <c:v>42057.926766999997</c:v>
                </c:pt>
                <c:pt idx="22411">
                  <c:v>42057.928156000002</c:v>
                </c:pt>
                <c:pt idx="22412">
                  <c:v>42057.929544999999</c:v>
                </c:pt>
                <c:pt idx="22413">
                  <c:v>42057.930934000004</c:v>
                </c:pt>
                <c:pt idx="22414">
                  <c:v>42057.932323000001</c:v>
                </c:pt>
                <c:pt idx="22415">
                  <c:v>42057.933711999998</c:v>
                </c:pt>
                <c:pt idx="22416">
                  <c:v>42057.935101000003</c:v>
                </c:pt>
                <c:pt idx="22417">
                  <c:v>42057.93649</c:v>
                </c:pt>
                <c:pt idx="22418">
                  <c:v>42057.937877999997</c:v>
                </c:pt>
                <c:pt idx="22419">
                  <c:v>42057.939267000002</c:v>
                </c:pt>
                <c:pt idx="22420">
                  <c:v>42057.940655999999</c:v>
                </c:pt>
                <c:pt idx="22421">
                  <c:v>42057.942045000003</c:v>
                </c:pt>
                <c:pt idx="22422">
                  <c:v>42057.943434000001</c:v>
                </c:pt>
                <c:pt idx="22423">
                  <c:v>42057.944822999998</c:v>
                </c:pt>
                <c:pt idx="22424">
                  <c:v>42057.946212000003</c:v>
                </c:pt>
                <c:pt idx="22425">
                  <c:v>42057.947601</c:v>
                </c:pt>
                <c:pt idx="22426">
                  <c:v>42057.948989999997</c:v>
                </c:pt>
                <c:pt idx="22427">
                  <c:v>42057.950379000002</c:v>
                </c:pt>
                <c:pt idx="22428">
                  <c:v>42057.951767999999</c:v>
                </c:pt>
                <c:pt idx="22429">
                  <c:v>42057.953157000004</c:v>
                </c:pt>
                <c:pt idx="22430">
                  <c:v>42057.954546000001</c:v>
                </c:pt>
                <c:pt idx="22431">
                  <c:v>42057.955934999998</c:v>
                </c:pt>
                <c:pt idx="22432">
                  <c:v>42057.957324000003</c:v>
                </c:pt>
                <c:pt idx="22433">
                  <c:v>42057.958713</c:v>
                </c:pt>
                <c:pt idx="22434">
                  <c:v>42057.960101999997</c:v>
                </c:pt>
                <c:pt idx="22435">
                  <c:v>42057.961491000002</c:v>
                </c:pt>
                <c:pt idx="22436">
                  <c:v>42057.962879999999</c:v>
                </c:pt>
                <c:pt idx="22437">
                  <c:v>42057.964268999996</c:v>
                </c:pt>
                <c:pt idx="22438">
                  <c:v>42057.965657000001</c:v>
                </c:pt>
                <c:pt idx="22439">
                  <c:v>42057.967045999998</c:v>
                </c:pt>
                <c:pt idx="22440">
                  <c:v>42057.968435000003</c:v>
                </c:pt>
                <c:pt idx="22441">
                  <c:v>42057.969824</c:v>
                </c:pt>
                <c:pt idx="22442">
                  <c:v>42057.971212999997</c:v>
                </c:pt>
                <c:pt idx="22443">
                  <c:v>42057.972602000002</c:v>
                </c:pt>
                <c:pt idx="22444">
                  <c:v>42057.973990999999</c:v>
                </c:pt>
                <c:pt idx="22445">
                  <c:v>42057.975380000003</c:v>
                </c:pt>
                <c:pt idx="22446">
                  <c:v>42057.976769000001</c:v>
                </c:pt>
                <c:pt idx="22447">
                  <c:v>42057.978157999998</c:v>
                </c:pt>
                <c:pt idx="22448">
                  <c:v>42057.979547000003</c:v>
                </c:pt>
                <c:pt idx="22449">
                  <c:v>42057.980936</c:v>
                </c:pt>
                <c:pt idx="22450">
                  <c:v>42057.982324999997</c:v>
                </c:pt>
                <c:pt idx="22451">
                  <c:v>42057.983714000002</c:v>
                </c:pt>
                <c:pt idx="22452">
                  <c:v>42057.985102999999</c:v>
                </c:pt>
                <c:pt idx="22453">
                  <c:v>42057.986492000004</c:v>
                </c:pt>
                <c:pt idx="22454">
                  <c:v>42057.987881000001</c:v>
                </c:pt>
                <c:pt idx="22455">
                  <c:v>42057.989269999998</c:v>
                </c:pt>
                <c:pt idx="22456">
                  <c:v>42057.990659000003</c:v>
                </c:pt>
                <c:pt idx="22457">
                  <c:v>42057.992047</c:v>
                </c:pt>
                <c:pt idx="22458">
                  <c:v>42057.993435999997</c:v>
                </c:pt>
                <c:pt idx="22459">
                  <c:v>42057.994825000002</c:v>
                </c:pt>
                <c:pt idx="22460">
                  <c:v>42057.996213999999</c:v>
                </c:pt>
                <c:pt idx="22461">
                  <c:v>42057.997603000003</c:v>
                </c:pt>
                <c:pt idx="22462">
                  <c:v>42057.998992000001</c:v>
                </c:pt>
                <c:pt idx="22463">
                  <c:v>42058.000380999998</c:v>
                </c:pt>
                <c:pt idx="22464">
                  <c:v>42058.001770000003</c:v>
                </c:pt>
                <c:pt idx="22465">
                  <c:v>42058.003159</c:v>
                </c:pt>
                <c:pt idx="22466">
                  <c:v>42058.004547999997</c:v>
                </c:pt>
                <c:pt idx="22467">
                  <c:v>42058.005937000002</c:v>
                </c:pt>
                <c:pt idx="22468">
                  <c:v>42058.007325999999</c:v>
                </c:pt>
                <c:pt idx="22469">
                  <c:v>42058.008715000004</c:v>
                </c:pt>
                <c:pt idx="22470">
                  <c:v>42058.010104000001</c:v>
                </c:pt>
                <c:pt idx="22471">
                  <c:v>42058.011492999998</c:v>
                </c:pt>
                <c:pt idx="22472">
                  <c:v>42058.012882000003</c:v>
                </c:pt>
                <c:pt idx="22473">
                  <c:v>42058.014271</c:v>
                </c:pt>
                <c:pt idx="22474">
                  <c:v>42058.015659999997</c:v>
                </c:pt>
                <c:pt idx="22475">
                  <c:v>42058.017049000002</c:v>
                </c:pt>
                <c:pt idx="22476">
                  <c:v>42058.018436999999</c:v>
                </c:pt>
                <c:pt idx="22477">
                  <c:v>42058.019826000003</c:v>
                </c:pt>
                <c:pt idx="22478">
                  <c:v>42058.021215000001</c:v>
                </c:pt>
                <c:pt idx="22479">
                  <c:v>42058.022603999998</c:v>
                </c:pt>
                <c:pt idx="22480">
                  <c:v>42058.023993000003</c:v>
                </c:pt>
                <c:pt idx="22481">
                  <c:v>42058.025382</c:v>
                </c:pt>
                <c:pt idx="22482">
                  <c:v>42058.026770999997</c:v>
                </c:pt>
                <c:pt idx="22483">
                  <c:v>42058.028160000002</c:v>
                </c:pt>
                <c:pt idx="22484">
                  <c:v>42058.029547999999</c:v>
                </c:pt>
                <c:pt idx="22485">
                  <c:v>42058.030936000003</c:v>
                </c:pt>
                <c:pt idx="22486">
                  <c:v>42058.032325</c:v>
                </c:pt>
                <c:pt idx="22487">
                  <c:v>42058.033713999997</c:v>
                </c:pt>
                <c:pt idx="22488">
                  <c:v>42058.035102000002</c:v>
                </c:pt>
                <c:pt idx="22489">
                  <c:v>42058.036490999999</c:v>
                </c:pt>
                <c:pt idx="22490">
                  <c:v>42058.037880000003</c:v>
                </c:pt>
                <c:pt idx="22491">
                  <c:v>42058.039269000001</c:v>
                </c:pt>
                <c:pt idx="22492">
                  <c:v>42058.040657999998</c:v>
                </c:pt>
                <c:pt idx="22493">
                  <c:v>42058.042047000003</c:v>
                </c:pt>
                <c:pt idx="22494">
                  <c:v>42058.043436</c:v>
                </c:pt>
                <c:pt idx="22495">
                  <c:v>42058.044824999997</c:v>
                </c:pt>
                <c:pt idx="22496">
                  <c:v>42058.046214000002</c:v>
                </c:pt>
                <c:pt idx="22497">
                  <c:v>42058.047602999999</c:v>
                </c:pt>
                <c:pt idx="22498">
                  <c:v>42058.048992000004</c:v>
                </c:pt>
                <c:pt idx="22499">
                  <c:v>42058.050381000001</c:v>
                </c:pt>
                <c:pt idx="22500">
                  <c:v>42058.051768999998</c:v>
                </c:pt>
                <c:pt idx="22501">
                  <c:v>42058.053158000002</c:v>
                </c:pt>
                <c:pt idx="22502">
                  <c:v>42058.054547</c:v>
                </c:pt>
                <c:pt idx="22503">
                  <c:v>42058.055935999997</c:v>
                </c:pt>
                <c:pt idx="22504">
                  <c:v>42058.057325000002</c:v>
                </c:pt>
                <c:pt idx="22505">
                  <c:v>42058.058713999999</c:v>
                </c:pt>
                <c:pt idx="22506">
                  <c:v>42058.060103000003</c:v>
                </c:pt>
                <c:pt idx="22507">
                  <c:v>42058.061492000001</c:v>
                </c:pt>
                <c:pt idx="22508">
                  <c:v>42058.062880999998</c:v>
                </c:pt>
                <c:pt idx="22509">
                  <c:v>42058.064270000003</c:v>
                </c:pt>
                <c:pt idx="22510">
                  <c:v>42058.065659</c:v>
                </c:pt>
                <c:pt idx="22511">
                  <c:v>42058.067047999997</c:v>
                </c:pt>
                <c:pt idx="22512">
                  <c:v>42058.068437000002</c:v>
                </c:pt>
                <c:pt idx="22513">
                  <c:v>42058.069825999999</c:v>
                </c:pt>
                <c:pt idx="22514">
                  <c:v>42058.071215000004</c:v>
                </c:pt>
                <c:pt idx="22515">
                  <c:v>42058.072604000001</c:v>
                </c:pt>
                <c:pt idx="22516">
                  <c:v>42058.073992999998</c:v>
                </c:pt>
                <c:pt idx="22517">
                  <c:v>42058.075382000003</c:v>
                </c:pt>
                <c:pt idx="22518">
                  <c:v>42058.076771</c:v>
                </c:pt>
                <c:pt idx="22519">
                  <c:v>42058.078158999997</c:v>
                </c:pt>
                <c:pt idx="22520">
                  <c:v>42058.079548000002</c:v>
                </c:pt>
                <c:pt idx="22521">
                  <c:v>42058.080936999999</c:v>
                </c:pt>
                <c:pt idx="22522">
                  <c:v>42058.082326000003</c:v>
                </c:pt>
                <c:pt idx="22523">
                  <c:v>42058.083715000001</c:v>
                </c:pt>
                <c:pt idx="22524">
                  <c:v>42058.085103999998</c:v>
                </c:pt>
                <c:pt idx="22525">
                  <c:v>42058.086493000003</c:v>
                </c:pt>
                <c:pt idx="22526">
                  <c:v>42058.087882</c:v>
                </c:pt>
                <c:pt idx="22527">
                  <c:v>42058.089270999997</c:v>
                </c:pt>
                <c:pt idx="22528">
                  <c:v>42058.090660000002</c:v>
                </c:pt>
                <c:pt idx="22529">
                  <c:v>42058.092048999999</c:v>
                </c:pt>
                <c:pt idx="22530">
                  <c:v>42058.093438000004</c:v>
                </c:pt>
                <c:pt idx="22531">
                  <c:v>42058.094827000001</c:v>
                </c:pt>
                <c:pt idx="22532">
                  <c:v>42058.096215999998</c:v>
                </c:pt>
                <c:pt idx="22533">
                  <c:v>42058.097605000003</c:v>
                </c:pt>
                <c:pt idx="22534">
                  <c:v>42058.098994</c:v>
                </c:pt>
                <c:pt idx="22535">
                  <c:v>42058.100382999997</c:v>
                </c:pt>
                <c:pt idx="22536">
                  <c:v>42058.101777000003</c:v>
                </c:pt>
                <c:pt idx="22537">
                  <c:v>42058.103166000001</c:v>
                </c:pt>
                <c:pt idx="22538">
                  <c:v>42058.104554999998</c:v>
                </c:pt>
                <c:pt idx="22539">
                  <c:v>42058.105944000003</c:v>
                </c:pt>
                <c:pt idx="22540">
                  <c:v>42058.107332</c:v>
                </c:pt>
                <c:pt idx="22541">
                  <c:v>42058.108720999997</c:v>
                </c:pt>
                <c:pt idx="22542">
                  <c:v>42058.110110000001</c:v>
                </c:pt>
                <c:pt idx="22543">
                  <c:v>42058.111498999999</c:v>
                </c:pt>
                <c:pt idx="22544">
                  <c:v>42058.112888000003</c:v>
                </c:pt>
                <c:pt idx="22545">
                  <c:v>42058.114277000001</c:v>
                </c:pt>
                <c:pt idx="22546">
                  <c:v>42058.115665999998</c:v>
                </c:pt>
                <c:pt idx="22547">
                  <c:v>42058.117055000002</c:v>
                </c:pt>
                <c:pt idx="22548">
                  <c:v>42058.118444</c:v>
                </c:pt>
                <c:pt idx="22549">
                  <c:v>42058.119832999997</c:v>
                </c:pt>
                <c:pt idx="22550">
                  <c:v>42058.121222000002</c:v>
                </c:pt>
                <c:pt idx="22551">
                  <c:v>42058.122610999999</c:v>
                </c:pt>
                <c:pt idx="22552">
                  <c:v>42058.124000000003</c:v>
                </c:pt>
                <c:pt idx="22553">
                  <c:v>42058.125389000001</c:v>
                </c:pt>
                <c:pt idx="22554">
                  <c:v>42058.126777999998</c:v>
                </c:pt>
                <c:pt idx="22555">
                  <c:v>42058.128167000003</c:v>
                </c:pt>
                <c:pt idx="22556">
                  <c:v>42058.129556</c:v>
                </c:pt>
                <c:pt idx="22557">
                  <c:v>42058.130944999997</c:v>
                </c:pt>
                <c:pt idx="22558">
                  <c:v>42058.132334000002</c:v>
                </c:pt>
                <c:pt idx="22559">
                  <c:v>42058.133722999999</c:v>
                </c:pt>
                <c:pt idx="22560">
                  <c:v>42058.135111000003</c:v>
                </c:pt>
                <c:pt idx="22561">
                  <c:v>42058.136500000001</c:v>
                </c:pt>
                <c:pt idx="22562">
                  <c:v>42058.137888999998</c:v>
                </c:pt>
                <c:pt idx="22563">
                  <c:v>42058.139278000002</c:v>
                </c:pt>
                <c:pt idx="22564">
                  <c:v>42058.140667</c:v>
                </c:pt>
                <c:pt idx="22565">
                  <c:v>42058.142055999997</c:v>
                </c:pt>
                <c:pt idx="22566">
                  <c:v>42058.143445000002</c:v>
                </c:pt>
                <c:pt idx="22567">
                  <c:v>42058.144833999999</c:v>
                </c:pt>
                <c:pt idx="22568">
                  <c:v>42058.146223000003</c:v>
                </c:pt>
                <c:pt idx="22569">
                  <c:v>42058.147612000001</c:v>
                </c:pt>
                <c:pt idx="22570">
                  <c:v>42058.149000999998</c:v>
                </c:pt>
                <c:pt idx="22571">
                  <c:v>42058.150390000003</c:v>
                </c:pt>
                <c:pt idx="22572">
                  <c:v>42058.151779</c:v>
                </c:pt>
                <c:pt idx="22573">
                  <c:v>42058.153167999997</c:v>
                </c:pt>
                <c:pt idx="22574">
                  <c:v>42058.154557000002</c:v>
                </c:pt>
                <c:pt idx="22575">
                  <c:v>42058.155945999999</c:v>
                </c:pt>
                <c:pt idx="22576">
                  <c:v>42058.157335000004</c:v>
                </c:pt>
                <c:pt idx="22577">
                  <c:v>42058.158724000001</c:v>
                </c:pt>
                <c:pt idx="22578">
                  <c:v>42058.160112999998</c:v>
                </c:pt>
                <c:pt idx="22579">
                  <c:v>42058.161501000002</c:v>
                </c:pt>
                <c:pt idx="22580">
                  <c:v>42058.16289</c:v>
                </c:pt>
                <c:pt idx="22581">
                  <c:v>42058.164278999997</c:v>
                </c:pt>
                <c:pt idx="22582">
                  <c:v>42058.165668000001</c:v>
                </c:pt>
                <c:pt idx="22583">
                  <c:v>42058.167056999999</c:v>
                </c:pt>
                <c:pt idx="22584">
                  <c:v>42058.168446000003</c:v>
                </c:pt>
                <c:pt idx="22585">
                  <c:v>42058.169835000001</c:v>
                </c:pt>
                <c:pt idx="22586">
                  <c:v>42058.171223999998</c:v>
                </c:pt>
                <c:pt idx="22587">
                  <c:v>42058.172613000002</c:v>
                </c:pt>
                <c:pt idx="22588">
                  <c:v>42058.174002</c:v>
                </c:pt>
                <c:pt idx="22589">
                  <c:v>42058.175390999997</c:v>
                </c:pt>
                <c:pt idx="22590">
                  <c:v>42058.176780000002</c:v>
                </c:pt>
                <c:pt idx="22591">
                  <c:v>42058.178168999999</c:v>
                </c:pt>
                <c:pt idx="22592">
                  <c:v>42058.179558000003</c:v>
                </c:pt>
                <c:pt idx="22593">
                  <c:v>42058.180947000001</c:v>
                </c:pt>
                <c:pt idx="22594">
                  <c:v>42058.182335999998</c:v>
                </c:pt>
                <c:pt idx="22595">
                  <c:v>42058.183725000003</c:v>
                </c:pt>
                <c:pt idx="22596">
                  <c:v>42058.185114</c:v>
                </c:pt>
                <c:pt idx="22597">
                  <c:v>42058.186502999997</c:v>
                </c:pt>
                <c:pt idx="22598">
                  <c:v>42058.187891000001</c:v>
                </c:pt>
                <c:pt idx="22599">
                  <c:v>42058.189279999999</c:v>
                </c:pt>
                <c:pt idx="22600">
                  <c:v>42058.190669000003</c:v>
                </c:pt>
                <c:pt idx="22601">
                  <c:v>42058.192058000001</c:v>
                </c:pt>
                <c:pt idx="22602">
                  <c:v>42058.193446999998</c:v>
                </c:pt>
                <c:pt idx="22603">
                  <c:v>42058.194836000002</c:v>
                </c:pt>
                <c:pt idx="22604">
                  <c:v>42058.196225</c:v>
                </c:pt>
                <c:pt idx="22605">
                  <c:v>42058.197613999997</c:v>
                </c:pt>
                <c:pt idx="22606">
                  <c:v>42058.199003000002</c:v>
                </c:pt>
                <c:pt idx="22607">
                  <c:v>42058.200391999999</c:v>
                </c:pt>
                <c:pt idx="22608">
                  <c:v>42058.201781000003</c:v>
                </c:pt>
                <c:pt idx="22609">
                  <c:v>42058.203170000001</c:v>
                </c:pt>
                <c:pt idx="22610">
                  <c:v>42058.204558999998</c:v>
                </c:pt>
                <c:pt idx="22611">
                  <c:v>42058.205948000003</c:v>
                </c:pt>
                <c:pt idx="22612">
                  <c:v>42058.207337</c:v>
                </c:pt>
                <c:pt idx="22613">
                  <c:v>42058.208725999997</c:v>
                </c:pt>
                <c:pt idx="22614">
                  <c:v>42058.210115000002</c:v>
                </c:pt>
                <c:pt idx="22615">
                  <c:v>42058.211503999999</c:v>
                </c:pt>
                <c:pt idx="22616">
                  <c:v>42058.212893000004</c:v>
                </c:pt>
                <c:pt idx="22617">
                  <c:v>42058.214282000001</c:v>
                </c:pt>
                <c:pt idx="22618">
                  <c:v>42058.215669999998</c:v>
                </c:pt>
                <c:pt idx="22619">
                  <c:v>42058.217059000002</c:v>
                </c:pt>
                <c:pt idx="22620">
                  <c:v>42058.218448</c:v>
                </c:pt>
                <c:pt idx="22621">
                  <c:v>42058.219836999997</c:v>
                </c:pt>
                <c:pt idx="22622">
                  <c:v>42058.221226000001</c:v>
                </c:pt>
                <c:pt idx="22623">
                  <c:v>42058.222614999999</c:v>
                </c:pt>
                <c:pt idx="22624">
                  <c:v>42058.224004000003</c:v>
                </c:pt>
                <c:pt idx="22625">
                  <c:v>42058.225393000001</c:v>
                </c:pt>
                <c:pt idx="22626">
                  <c:v>42058.226781999998</c:v>
                </c:pt>
                <c:pt idx="22627">
                  <c:v>42058.228171000002</c:v>
                </c:pt>
                <c:pt idx="22628">
                  <c:v>42058.22956</c:v>
                </c:pt>
                <c:pt idx="22629">
                  <c:v>42058.230948999997</c:v>
                </c:pt>
                <c:pt idx="22630">
                  <c:v>42058.232338000002</c:v>
                </c:pt>
                <c:pt idx="22631">
                  <c:v>42058.233726999999</c:v>
                </c:pt>
                <c:pt idx="22632">
                  <c:v>42058.235116000003</c:v>
                </c:pt>
                <c:pt idx="22633">
                  <c:v>42058.236505000001</c:v>
                </c:pt>
                <c:pt idx="22634">
                  <c:v>42058.237893999998</c:v>
                </c:pt>
                <c:pt idx="22635">
                  <c:v>42058.239283000003</c:v>
                </c:pt>
                <c:pt idx="22636">
                  <c:v>42058.240672</c:v>
                </c:pt>
                <c:pt idx="22637">
                  <c:v>42058.242059999997</c:v>
                </c:pt>
                <c:pt idx="22638">
                  <c:v>42058.243449000001</c:v>
                </c:pt>
                <c:pt idx="22639">
                  <c:v>42058.244837999999</c:v>
                </c:pt>
                <c:pt idx="22640">
                  <c:v>42058.246227000003</c:v>
                </c:pt>
                <c:pt idx="22641">
                  <c:v>42058.247616000001</c:v>
                </c:pt>
                <c:pt idx="22642">
                  <c:v>42058.249004999998</c:v>
                </c:pt>
                <c:pt idx="22643">
                  <c:v>42058.250394000002</c:v>
                </c:pt>
                <c:pt idx="22644">
                  <c:v>42058.251783</c:v>
                </c:pt>
                <c:pt idx="22645">
                  <c:v>42058.253171999997</c:v>
                </c:pt>
                <c:pt idx="22646">
                  <c:v>42058.254561000002</c:v>
                </c:pt>
                <c:pt idx="22647">
                  <c:v>42058.255949999999</c:v>
                </c:pt>
                <c:pt idx="22648">
                  <c:v>42058.257339000003</c:v>
                </c:pt>
                <c:pt idx="22649">
                  <c:v>42058.258728000001</c:v>
                </c:pt>
                <c:pt idx="22650">
                  <c:v>42058.260116999998</c:v>
                </c:pt>
                <c:pt idx="22651">
                  <c:v>42058.261506000003</c:v>
                </c:pt>
                <c:pt idx="22652">
                  <c:v>42058.262895</c:v>
                </c:pt>
                <c:pt idx="22653">
                  <c:v>42058.264283999997</c:v>
                </c:pt>
                <c:pt idx="22654">
                  <c:v>42058.265673000002</c:v>
                </c:pt>
                <c:pt idx="22655">
                  <c:v>42058.267061999999</c:v>
                </c:pt>
                <c:pt idx="22656">
                  <c:v>42058.268450000003</c:v>
                </c:pt>
                <c:pt idx="22657">
                  <c:v>42058.269839000001</c:v>
                </c:pt>
                <c:pt idx="22658">
                  <c:v>42058.271227999998</c:v>
                </c:pt>
                <c:pt idx="22659">
                  <c:v>42058.272617000002</c:v>
                </c:pt>
                <c:pt idx="22660">
                  <c:v>42058.274006</c:v>
                </c:pt>
                <c:pt idx="22661">
                  <c:v>42058.275394999997</c:v>
                </c:pt>
                <c:pt idx="22662">
                  <c:v>42058.276784000001</c:v>
                </c:pt>
                <c:pt idx="22663">
                  <c:v>42058.278172999999</c:v>
                </c:pt>
                <c:pt idx="22664">
                  <c:v>42058.279562000003</c:v>
                </c:pt>
                <c:pt idx="22665">
                  <c:v>42058.280951000001</c:v>
                </c:pt>
                <c:pt idx="22666">
                  <c:v>42058.282339999998</c:v>
                </c:pt>
                <c:pt idx="22667">
                  <c:v>42058.283729000002</c:v>
                </c:pt>
                <c:pt idx="22668">
                  <c:v>42058.285118</c:v>
                </c:pt>
                <c:pt idx="22669">
                  <c:v>42058.286506999997</c:v>
                </c:pt>
                <c:pt idx="22670">
                  <c:v>42058.287896000002</c:v>
                </c:pt>
                <c:pt idx="22671">
                  <c:v>42058.289284999999</c:v>
                </c:pt>
                <c:pt idx="22672">
                  <c:v>42058.290674000003</c:v>
                </c:pt>
                <c:pt idx="22673">
                  <c:v>42058.292063000001</c:v>
                </c:pt>
                <c:pt idx="22674">
                  <c:v>42058.293451999998</c:v>
                </c:pt>
                <c:pt idx="22675">
                  <c:v>42058.294840000002</c:v>
                </c:pt>
                <c:pt idx="22676">
                  <c:v>42058.296229</c:v>
                </c:pt>
                <c:pt idx="22677">
                  <c:v>42058.297617999997</c:v>
                </c:pt>
                <c:pt idx="22678">
                  <c:v>42058.299007000001</c:v>
                </c:pt>
                <c:pt idx="22679">
                  <c:v>42058.300395999999</c:v>
                </c:pt>
                <c:pt idx="22680">
                  <c:v>42058.301785000003</c:v>
                </c:pt>
                <c:pt idx="22681">
                  <c:v>42058.303174000001</c:v>
                </c:pt>
                <c:pt idx="22682">
                  <c:v>42058.304562999998</c:v>
                </c:pt>
                <c:pt idx="22683">
                  <c:v>42058.305952000002</c:v>
                </c:pt>
                <c:pt idx="22684">
                  <c:v>42058.307341</c:v>
                </c:pt>
                <c:pt idx="22685">
                  <c:v>42058.308729999997</c:v>
                </c:pt>
                <c:pt idx="22686">
                  <c:v>42058.310119000002</c:v>
                </c:pt>
                <c:pt idx="22687">
                  <c:v>42058.311507999999</c:v>
                </c:pt>
                <c:pt idx="22688">
                  <c:v>42058.312897000003</c:v>
                </c:pt>
                <c:pt idx="22689">
                  <c:v>42058.314286000001</c:v>
                </c:pt>
                <c:pt idx="22690">
                  <c:v>42058.315674999998</c:v>
                </c:pt>
                <c:pt idx="22691">
                  <c:v>42058.317064000003</c:v>
                </c:pt>
                <c:pt idx="22692">
                  <c:v>42058.318453</c:v>
                </c:pt>
                <c:pt idx="22693">
                  <c:v>42058.319841999997</c:v>
                </c:pt>
                <c:pt idx="22694">
                  <c:v>42058.321231000002</c:v>
                </c:pt>
                <c:pt idx="22695">
                  <c:v>42058.322618999999</c:v>
                </c:pt>
                <c:pt idx="22696">
                  <c:v>42058.324008000003</c:v>
                </c:pt>
                <c:pt idx="22697">
                  <c:v>42058.325397000001</c:v>
                </c:pt>
                <c:pt idx="22698">
                  <c:v>42058.326785999998</c:v>
                </c:pt>
                <c:pt idx="22699">
                  <c:v>42058.328175000002</c:v>
                </c:pt>
                <c:pt idx="22700">
                  <c:v>42058.329564</c:v>
                </c:pt>
                <c:pt idx="22701">
                  <c:v>42058.330952999997</c:v>
                </c:pt>
                <c:pt idx="22702">
                  <c:v>42058.332342000002</c:v>
                </c:pt>
                <c:pt idx="22703">
                  <c:v>42058.333730999999</c:v>
                </c:pt>
                <c:pt idx="22704">
                  <c:v>42058.335120000003</c:v>
                </c:pt>
                <c:pt idx="22705">
                  <c:v>42058.336509000001</c:v>
                </c:pt>
                <c:pt idx="22706">
                  <c:v>42058.337897999998</c:v>
                </c:pt>
                <c:pt idx="22707">
                  <c:v>42058.339287000003</c:v>
                </c:pt>
                <c:pt idx="22708">
                  <c:v>42058.340676</c:v>
                </c:pt>
                <c:pt idx="22709">
                  <c:v>42058.342064999997</c:v>
                </c:pt>
                <c:pt idx="22710">
                  <c:v>42058.343454000002</c:v>
                </c:pt>
                <c:pt idx="22711">
                  <c:v>42058.344842999999</c:v>
                </c:pt>
                <c:pt idx="22712">
                  <c:v>42058.346232000004</c:v>
                </c:pt>
                <c:pt idx="22713">
                  <c:v>42058.347621000001</c:v>
                </c:pt>
                <c:pt idx="22714">
                  <c:v>42058.349008999998</c:v>
                </c:pt>
                <c:pt idx="22715">
                  <c:v>42058.350398000002</c:v>
                </c:pt>
                <c:pt idx="22716">
                  <c:v>42058.351787</c:v>
                </c:pt>
                <c:pt idx="22717">
                  <c:v>42058.353175999997</c:v>
                </c:pt>
                <c:pt idx="22718">
                  <c:v>42058.354565000001</c:v>
                </c:pt>
                <c:pt idx="22719">
                  <c:v>42058.355953999999</c:v>
                </c:pt>
                <c:pt idx="22720">
                  <c:v>42058.357343000003</c:v>
                </c:pt>
                <c:pt idx="22721">
                  <c:v>42058.358732000001</c:v>
                </c:pt>
                <c:pt idx="22722">
                  <c:v>42058.360120999998</c:v>
                </c:pt>
                <c:pt idx="22723">
                  <c:v>42058.361510000002</c:v>
                </c:pt>
                <c:pt idx="22724">
                  <c:v>42058.362899</c:v>
                </c:pt>
                <c:pt idx="22725">
                  <c:v>42058.364287999997</c:v>
                </c:pt>
                <c:pt idx="22726">
                  <c:v>42058.365677000002</c:v>
                </c:pt>
                <c:pt idx="22727">
                  <c:v>42058.367065999999</c:v>
                </c:pt>
                <c:pt idx="22728">
                  <c:v>42058.368455000003</c:v>
                </c:pt>
                <c:pt idx="22729">
                  <c:v>42058.369844000001</c:v>
                </c:pt>
                <c:pt idx="22730">
                  <c:v>42058.371232999998</c:v>
                </c:pt>
                <c:pt idx="22731">
                  <c:v>42058.372622000003</c:v>
                </c:pt>
                <c:pt idx="22732">
                  <c:v>42058.374011</c:v>
                </c:pt>
                <c:pt idx="22733">
                  <c:v>42058.375399999997</c:v>
                </c:pt>
                <c:pt idx="22734">
                  <c:v>42058.376788000001</c:v>
                </c:pt>
                <c:pt idx="22735">
                  <c:v>42058.378176999999</c:v>
                </c:pt>
                <c:pt idx="22736">
                  <c:v>42058.379566000003</c:v>
                </c:pt>
                <c:pt idx="22737">
                  <c:v>42058.380955000001</c:v>
                </c:pt>
                <c:pt idx="22738">
                  <c:v>42058.382343999998</c:v>
                </c:pt>
                <c:pt idx="22739">
                  <c:v>42058.383733000002</c:v>
                </c:pt>
                <c:pt idx="22740">
                  <c:v>42058.385122</c:v>
                </c:pt>
                <c:pt idx="22741">
                  <c:v>42058.386510999997</c:v>
                </c:pt>
                <c:pt idx="22742">
                  <c:v>42058.387900000002</c:v>
                </c:pt>
                <c:pt idx="22743">
                  <c:v>42058.389288999999</c:v>
                </c:pt>
                <c:pt idx="22744">
                  <c:v>42058.390678000003</c:v>
                </c:pt>
                <c:pt idx="22745">
                  <c:v>42058.392067000001</c:v>
                </c:pt>
                <c:pt idx="22746">
                  <c:v>42058.393455999998</c:v>
                </c:pt>
                <c:pt idx="22747">
                  <c:v>42058.394845000003</c:v>
                </c:pt>
                <c:pt idx="22748">
                  <c:v>42058.396234</c:v>
                </c:pt>
                <c:pt idx="22749">
                  <c:v>42058.397622999997</c:v>
                </c:pt>
                <c:pt idx="22750">
                  <c:v>42058.399012000002</c:v>
                </c:pt>
                <c:pt idx="22751">
                  <c:v>42058.400400999999</c:v>
                </c:pt>
                <c:pt idx="22752">
                  <c:v>42058.401790000004</c:v>
                </c:pt>
                <c:pt idx="22753">
                  <c:v>42058.403178</c:v>
                </c:pt>
                <c:pt idx="22754">
                  <c:v>42058.404566999998</c:v>
                </c:pt>
                <c:pt idx="22755">
                  <c:v>42058.405956000002</c:v>
                </c:pt>
                <c:pt idx="22756">
                  <c:v>42058.407343999999</c:v>
                </c:pt>
                <c:pt idx="22757">
                  <c:v>42058.408732000004</c:v>
                </c:pt>
                <c:pt idx="22758">
                  <c:v>42058.41012</c:v>
                </c:pt>
                <c:pt idx="22759">
                  <c:v>42058.411508999998</c:v>
                </c:pt>
                <c:pt idx="22760">
                  <c:v>42058.412897000002</c:v>
                </c:pt>
                <c:pt idx="22761">
                  <c:v>42058.414285999999</c:v>
                </c:pt>
                <c:pt idx="22762">
                  <c:v>42058.415674999997</c:v>
                </c:pt>
                <c:pt idx="22763">
                  <c:v>42058.417063000001</c:v>
                </c:pt>
                <c:pt idx="22764">
                  <c:v>42058.418451999998</c:v>
                </c:pt>
                <c:pt idx="22765">
                  <c:v>42058.419841000003</c:v>
                </c:pt>
                <c:pt idx="22766">
                  <c:v>42058.42123</c:v>
                </c:pt>
                <c:pt idx="22767">
                  <c:v>42058.422618999997</c:v>
                </c:pt>
                <c:pt idx="22768">
                  <c:v>42058.424008000002</c:v>
                </c:pt>
                <c:pt idx="22769">
                  <c:v>42058.425396999999</c:v>
                </c:pt>
                <c:pt idx="22770">
                  <c:v>42058.426786000004</c:v>
                </c:pt>
                <c:pt idx="22771">
                  <c:v>42058.428175000001</c:v>
                </c:pt>
                <c:pt idx="22772">
                  <c:v>42058.429563999998</c:v>
                </c:pt>
                <c:pt idx="22773">
                  <c:v>42058.430953000003</c:v>
                </c:pt>
                <c:pt idx="22774">
                  <c:v>42058.432342</c:v>
                </c:pt>
                <c:pt idx="22775">
                  <c:v>42058.433729999997</c:v>
                </c:pt>
                <c:pt idx="22776">
                  <c:v>42058.435119000002</c:v>
                </c:pt>
                <c:pt idx="22777">
                  <c:v>42058.436507999999</c:v>
                </c:pt>
                <c:pt idx="22778">
                  <c:v>42058.437897000003</c:v>
                </c:pt>
                <c:pt idx="22779">
                  <c:v>42058.439286000001</c:v>
                </c:pt>
                <c:pt idx="22780">
                  <c:v>42058.440674999998</c:v>
                </c:pt>
                <c:pt idx="22781">
                  <c:v>42058.442064000003</c:v>
                </c:pt>
                <c:pt idx="22782">
                  <c:v>42058.443453</c:v>
                </c:pt>
                <c:pt idx="22783">
                  <c:v>42058.444841999997</c:v>
                </c:pt>
                <c:pt idx="22784">
                  <c:v>42058.446231000002</c:v>
                </c:pt>
                <c:pt idx="22785">
                  <c:v>42058.447619999999</c:v>
                </c:pt>
                <c:pt idx="22786">
                  <c:v>42058.449009000004</c:v>
                </c:pt>
                <c:pt idx="22787">
                  <c:v>42058.450398000001</c:v>
                </c:pt>
                <c:pt idx="22788">
                  <c:v>42058.451786999998</c:v>
                </c:pt>
                <c:pt idx="22789">
                  <c:v>42058.453176000003</c:v>
                </c:pt>
                <c:pt idx="22790">
                  <c:v>42058.454565</c:v>
                </c:pt>
                <c:pt idx="22791">
                  <c:v>42058.455953999997</c:v>
                </c:pt>
                <c:pt idx="22792">
                  <c:v>42058.457343000002</c:v>
                </c:pt>
                <c:pt idx="22793">
                  <c:v>42058.458731999999</c:v>
                </c:pt>
                <c:pt idx="22794">
                  <c:v>42058.460120000003</c:v>
                </c:pt>
                <c:pt idx="22795">
                  <c:v>42058.461509000001</c:v>
                </c:pt>
                <c:pt idx="22796">
                  <c:v>42058.462897999998</c:v>
                </c:pt>
                <c:pt idx="22797">
                  <c:v>42058.464287000003</c:v>
                </c:pt>
                <c:pt idx="22798">
                  <c:v>42058.465676</c:v>
                </c:pt>
                <c:pt idx="22799">
                  <c:v>42058.467064999997</c:v>
                </c:pt>
                <c:pt idx="22800">
                  <c:v>42058.468454000002</c:v>
                </c:pt>
                <c:pt idx="22801">
                  <c:v>42058.469842999999</c:v>
                </c:pt>
                <c:pt idx="22802">
                  <c:v>42058.471232000004</c:v>
                </c:pt>
                <c:pt idx="22803">
                  <c:v>42058.472621000001</c:v>
                </c:pt>
                <c:pt idx="22804">
                  <c:v>42058.474009999998</c:v>
                </c:pt>
                <c:pt idx="22805">
                  <c:v>42058.475399000003</c:v>
                </c:pt>
                <c:pt idx="22806">
                  <c:v>42058.476788</c:v>
                </c:pt>
                <c:pt idx="22807">
                  <c:v>42058.478176999997</c:v>
                </c:pt>
                <c:pt idx="22808">
                  <c:v>42058.479566000002</c:v>
                </c:pt>
                <c:pt idx="22809">
                  <c:v>42058.480954999999</c:v>
                </c:pt>
                <c:pt idx="22810">
                  <c:v>42058.482343999996</c:v>
                </c:pt>
                <c:pt idx="22811">
                  <c:v>42058.483733000001</c:v>
                </c:pt>
                <c:pt idx="22812">
                  <c:v>42058.485121999998</c:v>
                </c:pt>
                <c:pt idx="22813">
                  <c:v>42058.486511000003</c:v>
                </c:pt>
                <c:pt idx="22814">
                  <c:v>42058.487899</c:v>
                </c:pt>
                <c:pt idx="22815">
                  <c:v>42058.489287999997</c:v>
                </c:pt>
                <c:pt idx="22816">
                  <c:v>42058.490677000002</c:v>
                </c:pt>
                <c:pt idx="22817">
                  <c:v>42058.492065999999</c:v>
                </c:pt>
                <c:pt idx="22818">
                  <c:v>42058.493455000003</c:v>
                </c:pt>
                <c:pt idx="22819">
                  <c:v>42058.494844000001</c:v>
                </c:pt>
                <c:pt idx="22820">
                  <c:v>42058.496232999998</c:v>
                </c:pt>
                <c:pt idx="22821">
                  <c:v>42058.497622000003</c:v>
                </c:pt>
                <c:pt idx="22822">
                  <c:v>42058.499011</c:v>
                </c:pt>
                <c:pt idx="22823">
                  <c:v>42058.500399999997</c:v>
                </c:pt>
                <c:pt idx="22824">
                  <c:v>42058.501789000002</c:v>
                </c:pt>
                <c:pt idx="22825">
                  <c:v>42058.503177999999</c:v>
                </c:pt>
                <c:pt idx="22826">
                  <c:v>42058.504567000004</c:v>
                </c:pt>
                <c:pt idx="22827">
                  <c:v>42058.505956000001</c:v>
                </c:pt>
                <c:pt idx="22828">
                  <c:v>42058.507344999998</c:v>
                </c:pt>
                <c:pt idx="22829">
                  <c:v>42058.508734000003</c:v>
                </c:pt>
                <c:pt idx="22830">
                  <c:v>42058.510123</c:v>
                </c:pt>
                <c:pt idx="22831">
                  <c:v>42058.511511999997</c:v>
                </c:pt>
                <c:pt idx="22832">
                  <c:v>42058.512901000002</c:v>
                </c:pt>
                <c:pt idx="22833">
                  <c:v>42058.514288999999</c:v>
                </c:pt>
                <c:pt idx="22834">
                  <c:v>42058.515678000003</c:v>
                </c:pt>
                <c:pt idx="22835">
                  <c:v>42058.517067000001</c:v>
                </c:pt>
                <c:pt idx="22836">
                  <c:v>42058.518455999998</c:v>
                </c:pt>
                <c:pt idx="22837">
                  <c:v>42058.519845000003</c:v>
                </c:pt>
                <c:pt idx="22838">
                  <c:v>42058.521234</c:v>
                </c:pt>
                <c:pt idx="22839">
                  <c:v>42058.522622999997</c:v>
                </c:pt>
                <c:pt idx="22840">
                  <c:v>42058.524012000002</c:v>
                </c:pt>
                <c:pt idx="22841">
                  <c:v>42058.525400999999</c:v>
                </c:pt>
                <c:pt idx="22842">
                  <c:v>42058.526790000004</c:v>
                </c:pt>
                <c:pt idx="22843">
                  <c:v>42058.528179000001</c:v>
                </c:pt>
                <c:pt idx="22844">
                  <c:v>42058.529567999998</c:v>
                </c:pt>
                <c:pt idx="22845">
                  <c:v>42058.530957000003</c:v>
                </c:pt>
                <c:pt idx="22846">
                  <c:v>42058.532346</c:v>
                </c:pt>
                <c:pt idx="22847">
                  <c:v>42058.533734999997</c:v>
                </c:pt>
                <c:pt idx="22848">
                  <c:v>42058.535124000002</c:v>
                </c:pt>
                <c:pt idx="22849">
                  <c:v>42058.536512999999</c:v>
                </c:pt>
                <c:pt idx="22850">
                  <c:v>42058.537901999996</c:v>
                </c:pt>
                <c:pt idx="22851">
                  <c:v>42058.539291000001</c:v>
                </c:pt>
                <c:pt idx="22852">
                  <c:v>42058.540679999998</c:v>
                </c:pt>
                <c:pt idx="22853">
                  <c:v>42058.542068000002</c:v>
                </c:pt>
                <c:pt idx="22854">
                  <c:v>42058.543457</c:v>
                </c:pt>
                <c:pt idx="22855">
                  <c:v>42058.544845999997</c:v>
                </c:pt>
                <c:pt idx="22856">
                  <c:v>42058.546235000002</c:v>
                </c:pt>
                <c:pt idx="22857">
                  <c:v>42058.547623999999</c:v>
                </c:pt>
                <c:pt idx="22858">
                  <c:v>42058.549013000003</c:v>
                </c:pt>
                <c:pt idx="22859">
                  <c:v>42058.550402000001</c:v>
                </c:pt>
                <c:pt idx="22860">
                  <c:v>42058.551790999998</c:v>
                </c:pt>
                <c:pt idx="22861">
                  <c:v>42058.553180000003</c:v>
                </c:pt>
                <c:pt idx="22862">
                  <c:v>42058.554569</c:v>
                </c:pt>
                <c:pt idx="22863">
                  <c:v>42058.555957999997</c:v>
                </c:pt>
                <c:pt idx="22864">
                  <c:v>42058.557347000002</c:v>
                </c:pt>
                <c:pt idx="22865">
                  <c:v>42058.558735999999</c:v>
                </c:pt>
                <c:pt idx="22866">
                  <c:v>42058.560125000004</c:v>
                </c:pt>
                <c:pt idx="22867">
                  <c:v>42058.561514000001</c:v>
                </c:pt>
                <c:pt idx="22868">
                  <c:v>42058.562902999998</c:v>
                </c:pt>
                <c:pt idx="22869">
                  <c:v>42058.564292000003</c:v>
                </c:pt>
                <c:pt idx="22870">
                  <c:v>42058.565681</c:v>
                </c:pt>
                <c:pt idx="22871">
                  <c:v>42058.567069999997</c:v>
                </c:pt>
                <c:pt idx="22872">
                  <c:v>42058.568458000002</c:v>
                </c:pt>
                <c:pt idx="22873">
                  <c:v>42058.569846999999</c:v>
                </c:pt>
                <c:pt idx="22874">
                  <c:v>42058.571236000003</c:v>
                </c:pt>
                <c:pt idx="22875">
                  <c:v>42058.572625000001</c:v>
                </c:pt>
                <c:pt idx="22876">
                  <c:v>42058.574013999998</c:v>
                </c:pt>
                <c:pt idx="22877">
                  <c:v>42058.575403000003</c:v>
                </c:pt>
                <c:pt idx="22878">
                  <c:v>42058.576792</c:v>
                </c:pt>
                <c:pt idx="22879">
                  <c:v>42058.578180999997</c:v>
                </c:pt>
                <c:pt idx="22880">
                  <c:v>42058.579570000002</c:v>
                </c:pt>
                <c:pt idx="22881">
                  <c:v>42058.580958999999</c:v>
                </c:pt>
                <c:pt idx="22882">
                  <c:v>42058.582348000004</c:v>
                </c:pt>
                <c:pt idx="22883">
                  <c:v>42058.583737000001</c:v>
                </c:pt>
                <c:pt idx="22884">
                  <c:v>42058.585125999998</c:v>
                </c:pt>
                <c:pt idx="22885">
                  <c:v>42058.586515000003</c:v>
                </c:pt>
                <c:pt idx="22886">
                  <c:v>42058.587904</c:v>
                </c:pt>
                <c:pt idx="22887">
                  <c:v>42058.589292999997</c:v>
                </c:pt>
                <c:pt idx="22888">
                  <c:v>42058.590682000002</c:v>
                </c:pt>
                <c:pt idx="22889">
                  <c:v>42058.592070999999</c:v>
                </c:pt>
                <c:pt idx="22890">
                  <c:v>42058.593459999996</c:v>
                </c:pt>
                <c:pt idx="22891">
                  <c:v>42058.594848000001</c:v>
                </c:pt>
                <c:pt idx="22892">
                  <c:v>42058.596236999998</c:v>
                </c:pt>
                <c:pt idx="22893">
                  <c:v>42058.597626000002</c:v>
                </c:pt>
                <c:pt idx="22894">
                  <c:v>42058.599015</c:v>
                </c:pt>
                <c:pt idx="22895">
                  <c:v>42058.600403999997</c:v>
                </c:pt>
                <c:pt idx="22896">
                  <c:v>42058.601793000002</c:v>
                </c:pt>
                <c:pt idx="22897">
                  <c:v>42058.603181999999</c:v>
                </c:pt>
                <c:pt idx="22898">
                  <c:v>42058.604571000003</c:v>
                </c:pt>
                <c:pt idx="22899">
                  <c:v>42058.605960000001</c:v>
                </c:pt>
                <c:pt idx="22900">
                  <c:v>42058.607348999998</c:v>
                </c:pt>
                <c:pt idx="22901">
                  <c:v>42058.608738000003</c:v>
                </c:pt>
                <c:pt idx="22902">
                  <c:v>42058.610127</c:v>
                </c:pt>
                <c:pt idx="22903">
                  <c:v>42058.611515999997</c:v>
                </c:pt>
                <c:pt idx="22904">
                  <c:v>42058.612905000002</c:v>
                </c:pt>
                <c:pt idx="22905">
                  <c:v>42058.614293999999</c:v>
                </c:pt>
                <c:pt idx="22906">
                  <c:v>42058.615683000004</c:v>
                </c:pt>
                <c:pt idx="22907">
                  <c:v>42058.617072000001</c:v>
                </c:pt>
                <c:pt idx="22908">
                  <c:v>42058.618460999998</c:v>
                </c:pt>
                <c:pt idx="22909">
                  <c:v>42058.619850000003</c:v>
                </c:pt>
                <c:pt idx="22910">
                  <c:v>42058.621238</c:v>
                </c:pt>
                <c:pt idx="22911">
                  <c:v>42058.622626999997</c:v>
                </c:pt>
                <c:pt idx="22912">
                  <c:v>42058.624016000002</c:v>
                </c:pt>
                <c:pt idx="22913">
                  <c:v>42058.625404999999</c:v>
                </c:pt>
                <c:pt idx="22914">
                  <c:v>42058.626794000003</c:v>
                </c:pt>
                <c:pt idx="22915">
                  <c:v>42058.628183000001</c:v>
                </c:pt>
                <c:pt idx="22916">
                  <c:v>42058.629571999998</c:v>
                </c:pt>
                <c:pt idx="22917">
                  <c:v>42058.630961000003</c:v>
                </c:pt>
                <c:pt idx="22918">
                  <c:v>42058.63235</c:v>
                </c:pt>
                <c:pt idx="22919">
                  <c:v>42058.633738999997</c:v>
                </c:pt>
                <c:pt idx="22920">
                  <c:v>42058.635128000002</c:v>
                </c:pt>
                <c:pt idx="22921">
                  <c:v>42058.636516999999</c:v>
                </c:pt>
                <c:pt idx="22922">
                  <c:v>42058.637906000004</c:v>
                </c:pt>
                <c:pt idx="22923">
                  <c:v>42058.639295000001</c:v>
                </c:pt>
                <c:pt idx="22924">
                  <c:v>42058.640683999998</c:v>
                </c:pt>
                <c:pt idx="22925">
                  <c:v>42058.642073000003</c:v>
                </c:pt>
                <c:pt idx="22926">
                  <c:v>42058.643462</c:v>
                </c:pt>
                <c:pt idx="22927">
                  <c:v>42058.644850999997</c:v>
                </c:pt>
                <c:pt idx="22928">
                  <c:v>42058.646240000002</c:v>
                </c:pt>
                <c:pt idx="22929">
                  <c:v>42058.647628999999</c:v>
                </c:pt>
                <c:pt idx="22930">
                  <c:v>42058.649017000003</c:v>
                </c:pt>
                <c:pt idx="22931">
                  <c:v>42058.650406000001</c:v>
                </c:pt>
                <c:pt idx="22932">
                  <c:v>42058.651794999998</c:v>
                </c:pt>
                <c:pt idx="22933">
                  <c:v>42058.653184000003</c:v>
                </c:pt>
                <c:pt idx="22934">
                  <c:v>42058.654573</c:v>
                </c:pt>
                <c:pt idx="22935">
                  <c:v>42058.655961999997</c:v>
                </c:pt>
                <c:pt idx="22936">
                  <c:v>42058.657351000002</c:v>
                </c:pt>
                <c:pt idx="22937">
                  <c:v>42058.658739999999</c:v>
                </c:pt>
                <c:pt idx="22938">
                  <c:v>42058.660129000004</c:v>
                </c:pt>
                <c:pt idx="22939">
                  <c:v>42058.661518000001</c:v>
                </c:pt>
                <c:pt idx="22940">
                  <c:v>42058.662906999998</c:v>
                </c:pt>
                <c:pt idx="22941">
                  <c:v>42058.664296000003</c:v>
                </c:pt>
                <c:pt idx="22942">
                  <c:v>42058.665685</c:v>
                </c:pt>
                <c:pt idx="22943">
                  <c:v>42058.667073999997</c:v>
                </c:pt>
                <c:pt idx="22944">
                  <c:v>42058.668463000002</c:v>
                </c:pt>
                <c:pt idx="22945">
                  <c:v>42058.669851999999</c:v>
                </c:pt>
                <c:pt idx="22946">
                  <c:v>42058.671240999996</c:v>
                </c:pt>
                <c:pt idx="22947">
                  <c:v>42058.672630000001</c:v>
                </c:pt>
                <c:pt idx="22948">
                  <c:v>42058.674018999998</c:v>
                </c:pt>
                <c:pt idx="22949">
                  <c:v>42058.675407000002</c:v>
                </c:pt>
                <c:pt idx="22950">
                  <c:v>42058.676796</c:v>
                </c:pt>
                <c:pt idx="22951">
                  <c:v>42058.678184999997</c:v>
                </c:pt>
                <c:pt idx="22952">
                  <c:v>42058.679574000002</c:v>
                </c:pt>
                <c:pt idx="22953">
                  <c:v>42058.680962999999</c:v>
                </c:pt>
                <c:pt idx="22954">
                  <c:v>42058.682352000003</c:v>
                </c:pt>
                <c:pt idx="22955">
                  <c:v>42058.683741000001</c:v>
                </c:pt>
                <c:pt idx="22956">
                  <c:v>42058.685129999998</c:v>
                </c:pt>
                <c:pt idx="22957">
                  <c:v>42058.686519000003</c:v>
                </c:pt>
                <c:pt idx="22958">
                  <c:v>42058.687908</c:v>
                </c:pt>
                <c:pt idx="22959">
                  <c:v>42058.689296999997</c:v>
                </c:pt>
                <c:pt idx="22960">
                  <c:v>42058.690686000002</c:v>
                </c:pt>
                <c:pt idx="22961">
                  <c:v>42058.692074999999</c:v>
                </c:pt>
                <c:pt idx="22962">
                  <c:v>42058.693464000004</c:v>
                </c:pt>
                <c:pt idx="22963">
                  <c:v>42058.694853000001</c:v>
                </c:pt>
                <c:pt idx="22964">
                  <c:v>42058.696241999998</c:v>
                </c:pt>
                <c:pt idx="22965">
                  <c:v>42058.697631000003</c:v>
                </c:pt>
                <c:pt idx="22966">
                  <c:v>42058.69902</c:v>
                </c:pt>
                <c:pt idx="22967">
                  <c:v>42058.700408999997</c:v>
                </c:pt>
                <c:pt idx="22968">
                  <c:v>42058.701798000002</c:v>
                </c:pt>
                <c:pt idx="22969">
                  <c:v>42058.703185999999</c:v>
                </c:pt>
                <c:pt idx="22970">
                  <c:v>42058.704575000003</c:v>
                </c:pt>
                <c:pt idx="22971">
                  <c:v>42058.705964000001</c:v>
                </c:pt>
                <c:pt idx="22972">
                  <c:v>42058.707352999998</c:v>
                </c:pt>
                <c:pt idx="22973">
                  <c:v>42058.708742000003</c:v>
                </c:pt>
                <c:pt idx="22974">
                  <c:v>42058.710131</c:v>
                </c:pt>
                <c:pt idx="22975">
                  <c:v>42058.711519999997</c:v>
                </c:pt>
                <c:pt idx="22976">
                  <c:v>42058.712909000002</c:v>
                </c:pt>
                <c:pt idx="22977">
                  <c:v>42058.714297999999</c:v>
                </c:pt>
                <c:pt idx="22978">
                  <c:v>42058.715687000004</c:v>
                </c:pt>
                <c:pt idx="22979">
                  <c:v>42058.717076000001</c:v>
                </c:pt>
                <c:pt idx="22980">
                  <c:v>42058.718464999998</c:v>
                </c:pt>
                <c:pt idx="22981">
                  <c:v>42058.719854000003</c:v>
                </c:pt>
                <c:pt idx="22982">
                  <c:v>42058.721243</c:v>
                </c:pt>
                <c:pt idx="22983">
                  <c:v>42058.722631999997</c:v>
                </c:pt>
                <c:pt idx="22984">
                  <c:v>42058.724021000002</c:v>
                </c:pt>
                <c:pt idx="22985">
                  <c:v>42058.725409999999</c:v>
                </c:pt>
                <c:pt idx="22986">
                  <c:v>42058.726798999996</c:v>
                </c:pt>
                <c:pt idx="22987">
                  <c:v>42058.728188000001</c:v>
                </c:pt>
                <c:pt idx="22988">
                  <c:v>42058.729575999998</c:v>
                </c:pt>
                <c:pt idx="22989">
                  <c:v>42058.730965000002</c:v>
                </c:pt>
                <c:pt idx="22990">
                  <c:v>42058.732354</c:v>
                </c:pt>
                <c:pt idx="22991">
                  <c:v>42058.733742999997</c:v>
                </c:pt>
                <c:pt idx="22992">
                  <c:v>42058.735132000002</c:v>
                </c:pt>
                <c:pt idx="22993">
                  <c:v>42058.736520999999</c:v>
                </c:pt>
                <c:pt idx="22994">
                  <c:v>42058.737910000003</c:v>
                </c:pt>
                <c:pt idx="22995">
                  <c:v>42058.739299000001</c:v>
                </c:pt>
                <c:pt idx="22996">
                  <c:v>42058.740687999998</c:v>
                </c:pt>
                <c:pt idx="22997">
                  <c:v>42058.742077000003</c:v>
                </c:pt>
                <c:pt idx="22998">
                  <c:v>42058.743466</c:v>
                </c:pt>
                <c:pt idx="22999">
                  <c:v>42058.744854999997</c:v>
                </c:pt>
                <c:pt idx="23000">
                  <c:v>42058.746244000002</c:v>
                </c:pt>
                <c:pt idx="23001">
                  <c:v>42058.747632999999</c:v>
                </c:pt>
                <c:pt idx="23002">
                  <c:v>42058.749022000004</c:v>
                </c:pt>
                <c:pt idx="23003">
                  <c:v>42058.750411000001</c:v>
                </c:pt>
                <c:pt idx="23004">
                  <c:v>42058.751799999998</c:v>
                </c:pt>
                <c:pt idx="23005">
                  <c:v>42058.753189000003</c:v>
                </c:pt>
                <c:pt idx="23006">
                  <c:v>42058.754578</c:v>
                </c:pt>
                <c:pt idx="23007">
                  <c:v>42058.755965999997</c:v>
                </c:pt>
                <c:pt idx="23008">
                  <c:v>42058.757355000002</c:v>
                </c:pt>
                <c:pt idx="23009">
                  <c:v>42058.758743999999</c:v>
                </c:pt>
                <c:pt idx="23010">
                  <c:v>42058.760133000003</c:v>
                </c:pt>
                <c:pt idx="23011">
                  <c:v>42058.761522000001</c:v>
                </c:pt>
                <c:pt idx="23012">
                  <c:v>42058.762910999998</c:v>
                </c:pt>
                <c:pt idx="23013">
                  <c:v>42058.764300000003</c:v>
                </c:pt>
                <c:pt idx="23014">
                  <c:v>42058.765689</c:v>
                </c:pt>
                <c:pt idx="23015">
                  <c:v>42058.767077999997</c:v>
                </c:pt>
                <c:pt idx="23016">
                  <c:v>42058.768467000002</c:v>
                </c:pt>
                <c:pt idx="23017">
                  <c:v>42058.769855999999</c:v>
                </c:pt>
                <c:pt idx="23018">
                  <c:v>42058.771245000004</c:v>
                </c:pt>
                <c:pt idx="23019">
                  <c:v>42058.772634000001</c:v>
                </c:pt>
                <c:pt idx="23020">
                  <c:v>42058.774022999998</c:v>
                </c:pt>
                <c:pt idx="23021">
                  <c:v>42058.775412000003</c:v>
                </c:pt>
                <c:pt idx="23022">
                  <c:v>42058.776801</c:v>
                </c:pt>
                <c:pt idx="23023">
                  <c:v>42058.778189999997</c:v>
                </c:pt>
                <c:pt idx="23024">
                  <c:v>42058.779579000002</c:v>
                </c:pt>
                <c:pt idx="23025">
                  <c:v>42058.780967999999</c:v>
                </c:pt>
                <c:pt idx="23026">
                  <c:v>42058.782356999996</c:v>
                </c:pt>
                <c:pt idx="23027">
                  <c:v>42058.783745000001</c:v>
                </c:pt>
                <c:pt idx="23028">
                  <c:v>42058.785133999998</c:v>
                </c:pt>
                <c:pt idx="23029">
                  <c:v>42058.786522000002</c:v>
                </c:pt>
                <c:pt idx="23030">
                  <c:v>42058.787909999999</c:v>
                </c:pt>
                <c:pt idx="23031">
                  <c:v>42058.789298000003</c:v>
                </c:pt>
                <c:pt idx="23032">
                  <c:v>42058.790686</c:v>
                </c:pt>
                <c:pt idx="23033">
                  <c:v>42058.792073999997</c:v>
                </c:pt>
                <c:pt idx="23034">
                  <c:v>42058.793463000002</c:v>
                </c:pt>
                <c:pt idx="23035">
                  <c:v>42058.794851999999</c:v>
                </c:pt>
                <c:pt idx="23036">
                  <c:v>42058.796240999996</c:v>
                </c:pt>
                <c:pt idx="23037">
                  <c:v>42058.797630000001</c:v>
                </c:pt>
                <c:pt idx="23038">
                  <c:v>42058.799017999998</c:v>
                </c:pt>
                <c:pt idx="23039">
                  <c:v>42058.800407000002</c:v>
                </c:pt>
                <c:pt idx="23040">
                  <c:v>42058.801796</c:v>
                </c:pt>
                <c:pt idx="23041">
                  <c:v>42058.803184999997</c:v>
                </c:pt>
                <c:pt idx="23042">
                  <c:v>42058.804574000002</c:v>
                </c:pt>
                <c:pt idx="23043">
                  <c:v>42058.805962999999</c:v>
                </c:pt>
                <c:pt idx="23044">
                  <c:v>42058.807352000003</c:v>
                </c:pt>
                <c:pt idx="23045">
                  <c:v>42058.808741000001</c:v>
                </c:pt>
                <c:pt idx="23046">
                  <c:v>42058.810129999998</c:v>
                </c:pt>
                <c:pt idx="23047">
                  <c:v>42058.811519000003</c:v>
                </c:pt>
                <c:pt idx="23048">
                  <c:v>42058.812908</c:v>
                </c:pt>
                <c:pt idx="23049">
                  <c:v>42058.814296999997</c:v>
                </c:pt>
                <c:pt idx="23050">
                  <c:v>42058.815686000002</c:v>
                </c:pt>
                <c:pt idx="23051">
                  <c:v>42058.817074999999</c:v>
                </c:pt>
                <c:pt idx="23052">
                  <c:v>42058.818464000004</c:v>
                </c:pt>
                <c:pt idx="23053">
                  <c:v>42058.819853000001</c:v>
                </c:pt>
                <c:pt idx="23054">
                  <c:v>42058.821241999998</c:v>
                </c:pt>
                <c:pt idx="23055">
                  <c:v>42058.822630000002</c:v>
                </c:pt>
                <c:pt idx="23056">
                  <c:v>42058.824019</c:v>
                </c:pt>
                <c:pt idx="23057">
                  <c:v>42058.825407999997</c:v>
                </c:pt>
                <c:pt idx="23058">
                  <c:v>42058.826797000002</c:v>
                </c:pt>
                <c:pt idx="23059">
                  <c:v>42058.828185999999</c:v>
                </c:pt>
                <c:pt idx="23060">
                  <c:v>42058.829575000003</c:v>
                </c:pt>
                <c:pt idx="23061">
                  <c:v>42058.830964000001</c:v>
                </c:pt>
                <c:pt idx="23062">
                  <c:v>42058.832352999998</c:v>
                </c:pt>
                <c:pt idx="23063">
                  <c:v>42058.833742000003</c:v>
                </c:pt>
                <c:pt idx="23064">
                  <c:v>42058.835131</c:v>
                </c:pt>
                <c:pt idx="23065">
                  <c:v>42058.836519999997</c:v>
                </c:pt>
                <c:pt idx="23066">
                  <c:v>42058.837909000002</c:v>
                </c:pt>
                <c:pt idx="23067">
                  <c:v>42058.839297999999</c:v>
                </c:pt>
                <c:pt idx="23068">
                  <c:v>42058.840687000004</c:v>
                </c:pt>
                <c:pt idx="23069">
                  <c:v>42058.842076000001</c:v>
                </c:pt>
                <c:pt idx="23070">
                  <c:v>42058.843464999998</c:v>
                </c:pt>
                <c:pt idx="23071">
                  <c:v>42058.844854000003</c:v>
                </c:pt>
                <c:pt idx="23072">
                  <c:v>42058.846243</c:v>
                </c:pt>
                <c:pt idx="23073">
                  <c:v>42058.847631999997</c:v>
                </c:pt>
                <c:pt idx="23074">
                  <c:v>42058.849020000001</c:v>
                </c:pt>
                <c:pt idx="23075">
                  <c:v>42058.850408999999</c:v>
                </c:pt>
                <c:pt idx="23076">
                  <c:v>42058.851798000003</c:v>
                </c:pt>
                <c:pt idx="23077">
                  <c:v>42058.853187000001</c:v>
                </c:pt>
                <c:pt idx="23078">
                  <c:v>42058.854575999998</c:v>
                </c:pt>
                <c:pt idx="23079">
                  <c:v>42058.855965000002</c:v>
                </c:pt>
                <c:pt idx="23080">
                  <c:v>42058.857354</c:v>
                </c:pt>
                <c:pt idx="23081">
                  <c:v>42058.858742999997</c:v>
                </c:pt>
                <c:pt idx="23082">
                  <c:v>42058.860132000002</c:v>
                </c:pt>
                <c:pt idx="23083">
                  <c:v>42058.861520999999</c:v>
                </c:pt>
                <c:pt idx="23084">
                  <c:v>42058.862910000003</c:v>
                </c:pt>
                <c:pt idx="23085">
                  <c:v>42058.864299000001</c:v>
                </c:pt>
                <c:pt idx="23086">
                  <c:v>42058.865687999998</c:v>
                </c:pt>
                <c:pt idx="23087">
                  <c:v>42058.867077000003</c:v>
                </c:pt>
                <c:pt idx="23088">
                  <c:v>42058.868466</c:v>
                </c:pt>
                <c:pt idx="23089">
                  <c:v>42058.869854999997</c:v>
                </c:pt>
                <c:pt idx="23090">
                  <c:v>42058.871244000002</c:v>
                </c:pt>
                <c:pt idx="23091">
                  <c:v>42058.872632999999</c:v>
                </c:pt>
                <c:pt idx="23092">
                  <c:v>42058.874022000004</c:v>
                </c:pt>
                <c:pt idx="23093">
                  <c:v>42058.875411000001</c:v>
                </c:pt>
                <c:pt idx="23094">
                  <c:v>42058.876798999998</c:v>
                </c:pt>
                <c:pt idx="23095">
                  <c:v>42058.878188000002</c:v>
                </c:pt>
                <c:pt idx="23096">
                  <c:v>42058.879577</c:v>
                </c:pt>
                <c:pt idx="23097">
                  <c:v>42058.880965999997</c:v>
                </c:pt>
                <c:pt idx="23098">
                  <c:v>42058.882355000002</c:v>
                </c:pt>
                <c:pt idx="23099">
                  <c:v>42058.883743999999</c:v>
                </c:pt>
                <c:pt idx="23100">
                  <c:v>42058.885133000003</c:v>
                </c:pt>
                <c:pt idx="23101">
                  <c:v>42058.886522000001</c:v>
                </c:pt>
                <c:pt idx="23102">
                  <c:v>42058.887910999998</c:v>
                </c:pt>
                <c:pt idx="23103">
                  <c:v>42058.889300000003</c:v>
                </c:pt>
                <c:pt idx="23104">
                  <c:v>42058.890689</c:v>
                </c:pt>
                <c:pt idx="23105">
                  <c:v>42058.892077999997</c:v>
                </c:pt>
                <c:pt idx="23106">
                  <c:v>42058.893467000002</c:v>
                </c:pt>
                <c:pt idx="23107">
                  <c:v>42058.894855999999</c:v>
                </c:pt>
                <c:pt idx="23108">
                  <c:v>42058.896245000004</c:v>
                </c:pt>
                <c:pt idx="23109">
                  <c:v>42058.897634000001</c:v>
                </c:pt>
                <c:pt idx="23110">
                  <c:v>42058.899022999998</c:v>
                </c:pt>
                <c:pt idx="23111">
                  <c:v>42058.900412000003</c:v>
                </c:pt>
                <c:pt idx="23112">
                  <c:v>42058.901801</c:v>
                </c:pt>
                <c:pt idx="23113">
                  <c:v>42058.903188999997</c:v>
                </c:pt>
                <c:pt idx="23114">
                  <c:v>42058.904578000001</c:v>
                </c:pt>
                <c:pt idx="23115">
                  <c:v>42058.905966999999</c:v>
                </c:pt>
                <c:pt idx="23116">
                  <c:v>42058.907356000003</c:v>
                </c:pt>
                <c:pt idx="23117">
                  <c:v>42058.908745000001</c:v>
                </c:pt>
                <c:pt idx="23118">
                  <c:v>42058.910133999998</c:v>
                </c:pt>
                <c:pt idx="23119">
                  <c:v>42058.911523000002</c:v>
                </c:pt>
                <c:pt idx="23120">
                  <c:v>42058.912912</c:v>
                </c:pt>
                <c:pt idx="23121">
                  <c:v>42058.914300999997</c:v>
                </c:pt>
                <c:pt idx="23122">
                  <c:v>42058.915690000002</c:v>
                </c:pt>
                <c:pt idx="23123">
                  <c:v>42058.917078999999</c:v>
                </c:pt>
                <c:pt idx="23124">
                  <c:v>42058.918468000003</c:v>
                </c:pt>
                <c:pt idx="23125">
                  <c:v>42058.919857000001</c:v>
                </c:pt>
                <c:pt idx="23126">
                  <c:v>42058.921245999998</c:v>
                </c:pt>
                <c:pt idx="23127">
                  <c:v>42058.922635000003</c:v>
                </c:pt>
                <c:pt idx="23128">
                  <c:v>42058.924024</c:v>
                </c:pt>
                <c:pt idx="23129">
                  <c:v>42058.925412999997</c:v>
                </c:pt>
                <c:pt idx="23130">
                  <c:v>42058.926802000002</c:v>
                </c:pt>
                <c:pt idx="23131">
                  <c:v>42058.928190999999</c:v>
                </c:pt>
                <c:pt idx="23132">
                  <c:v>42058.929580000004</c:v>
                </c:pt>
                <c:pt idx="23133">
                  <c:v>42058.930968000001</c:v>
                </c:pt>
                <c:pt idx="23134">
                  <c:v>42058.932356999998</c:v>
                </c:pt>
                <c:pt idx="23135">
                  <c:v>42058.933746000002</c:v>
                </c:pt>
                <c:pt idx="23136">
                  <c:v>42058.935135</c:v>
                </c:pt>
                <c:pt idx="23137">
                  <c:v>42058.936523999997</c:v>
                </c:pt>
                <c:pt idx="23138">
                  <c:v>42058.937913000002</c:v>
                </c:pt>
                <c:pt idx="23139">
                  <c:v>42058.939301999999</c:v>
                </c:pt>
                <c:pt idx="23140">
                  <c:v>42058.940691000003</c:v>
                </c:pt>
                <c:pt idx="23141">
                  <c:v>42058.942080000001</c:v>
                </c:pt>
                <c:pt idx="23142">
                  <c:v>42058.943468999998</c:v>
                </c:pt>
                <c:pt idx="23143">
                  <c:v>42058.944858000003</c:v>
                </c:pt>
                <c:pt idx="23144">
                  <c:v>42058.946247</c:v>
                </c:pt>
                <c:pt idx="23145">
                  <c:v>42058.947635999997</c:v>
                </c:pt>
                <c:pt idx="23146">
                  <c:v>42058.949025000002</c:v>
                </c:pt>
                <c:pt idx="23147">
                  <c:v>42058.950413999999</c:v>
                </c:pt>
                <c:pt idx="23148">
                  <c:v>42058.951803000004</c:v>
                </c:pt>
                <c:pt idx="23149">
                  <c:v>42058.953192000001</c:v>
                </c:pt>
                <c:pt idx="23150">
                  <c:v>42058.954580999998</c:v>
                </c:pt>
                <c:pt idx="23151">
                  <c:v>42058.955970000003</c:v>
                </c:pt>
                <c:pt idx="23152">
                  <c:v>42058.957358</c:v>
                </c:pt>
                <c:pt idx="23153">
                  <c:v>42058.958746999997</c:v>
                </c:pt>
                <c:pt idx="23154">
                  <c:v>42058.960136000002</c:v>
                </c:pt>
                <c:pt idx="23155">
                  <c:v>42058.961524999999</c:v>
                </c:pt>
                <c:pt idx="23156">
                  <c:v>42058.962914000003</c:v>
                </c:pt>
                <c:pt idx="23157">
                  <c:v>42058.964303000001</c:v>
                </c:pt>
                <c:pt idx="23158">
                  <c:v>42058.965691999998</c:v>
                </c:pt>
                <c:pt idx="23159">
                  <c:v>42058.967081000003</c:v>
                </c:pt>
                <c:pt idx="23160">
                  <c:v>42058.96847</c:v>
                </c:pt>
                <c:pt idx="23161">
                  <c:v>42058.969858999997</c:v>
                </c:pt>
                <c:pt idx="23162">
                  <c:v>42058.971248000002</c:v>
                </c:pt>
                <c:pt idx="23163">
                  <c:v>42058.972636999999</c:v>
                </c:pt>
                <c:pt idx="23164">
                  <c:v>42058.974026000004</c:v>
                </c:pt>
                <c:pt idx="23165">
                  <c:v>42058.975415000001</c:v>
                </c:pt>
                <c:pt idx="23166">
                  <c:v>42058.976803999998</c:v>
                </c:pt>
                <c:pt idx="23167">
                  <c:v>42058.978193000003</c:v>
                </c:pt>
                <c:pt idx="23168">
                  <c:v>42058.979582</c:v>
                </c:pt>
                <c:pt idx="23169">
                  <c:v>42058.980970999997</c:v>
                </c:pt>
                <c:pt idx="23170">
                  <c:v>42058.982360000002</c:v>
                </c:pt>
                <c:pt idx="23171">
                  <c:v>42058.983747999999</c:v>
                </c:pt>
                <c:pt idx="23172">
                  <c:v>42058.985137000003</c:v>
                </c:pt>
                <c:pt idx="23173">
                  <c:v>42058.986526000001</c:v>
                </c:pt>
                <c:pt idx="23174">
                  <c:v>42058.987914999998</c:v>
                </c:pt>
                <c:pt idx="23175">
                  <c:v>42058.989304000002</c:v>
                </c:pt>
                <c:pt idx="23176">
                  <c:v>42058.990693</c:v>
                </c:pt>
                <c:pt idx="23177">
                  <c:v>42058.992081999997</c:v>
                </c:pt>
                <c:pt idx="23178">
                  <c:v>42058.993471000002</c:v>
                </c:pt>
                <c:pt idx="23179">
                  <c:v>42058.994859999999</c:v>
                </c:pt>
                <c:pt idx="23180">
                  <c:v>42058.996249000003</c:v>
                </c:pt>
                <c:pt idx="23181">
                  <c:v>42058.997638000001</c:v>
                </c:pt>
                <c:pt idx="23182">
                  <c:v>42058.999026999998</c:v>
                </c:pt>
                <c:pt idx="23183">
                  <c:v>42059.000416000003</c:v>
                </c:pt>
                <c:pt idx="23184">
                  <c:v>42059.001805</c:v>
                </c:pt>
                <c:pt idx="23185">
                  <c:v>42059.003193999997</c:v>
                </c:pt>
                <c:pt idx="23186">
                  <c:v>42059.004583000002</c:v>
                </c:pt>
                <c:pt idx="23187">
                  <c:v>42059.005971999999</c:v>
                </c:pt>
                <c:pt idx="23188">
                  <c:v>42059.007361000004</c:v>
                </c:pt>
                <c:pt idx="23189">
                  <c:v>42059.008750000001</c:v>
                </c:pt>
                <c:pt idx="23190">
                  <c:v>42059.010138999998</c:v>
                </c:pt>
                <c:pt idx="23191">
                  <c:v>42059.011527000002</c:v>
                </c:pt>
                <c:pt idx="23192">
                  <c:v>42059.012916</c:v>
                </c:pt>
                <c:pt idx="23193">
                  <c:v>42059.014304999997</c:v>
                </c:pt>
                <c:pt idx="23194">
                  <c:v>42059.015694000002</c:v>
                </c:pt>
                <c:pt idx="23195">
                  <c:v>42059.017082999999</c:v>
                </c:pt>
                <c:pt idx="23196">
                  <c:v>42059.018472000003</c:v>
                </c:pt>
                <c:pt idx="23197">
                  <c:v>42059.019861000001</c:v>
                </c:pt>
                <c:pt idx="23198">
                  <c:v>42059.021249999998</c:v>
                </c:pt>
                <c:pt idx="23199">
                  <c:v>42059.022639000003</c:v>
                </c:pt>
                <c:pt idx="23200">
                  <c:v>42059.024028</c:v>
                </c:pt>
                <c:pt idx="23201">
                  <c:v>42059.025416999997</c:v>
                </c:pt>
                <c:pt idx="23202">
                  <c:v>42059.026806000002</c:v>
                </c:pt>
                <c:pt idx="23203">
                  <c:v>42059.028194999999</c:v>
                </c:pt>
                <c:pt idx="23204">
                  <c:v>42059.029584000004</c:v>
                </c:pt>
                <c:pt idx="23205">
                  <c:v>42059.030973000001</c:v>
                </c:pt>
                <c:pt idx="23206">
                  <c:v>42059.032361999998</c:v>
                </c:pt>
                <c:pt idx="23207">
                  <c:v>42059.033751000003</c:v>
                </c:pt>
                <c:pt idx="23208">
                  <c:v>42059.03514</c:v>
                </c:pt>
                <c:pt idx="23209">
                  <c:v>42059.036528999997</c:v>
                </c:pt>
                <c:pt idx="23210">
                  <c:v>42059.037917000001</c:v>
                </c:pt>
                <c:pt idx="23211">
                  <c:v>42059.039305999999</c:v>
                </c:pt>
                <c:pt idx="23212">
                  <c:v>42059.040695000003</c:v>
                </c:pt>
                <c:pt idx="23213">
                  <c:v>42059.042084000001</c:v>
                </c:pt>
                <c:pt idx="23214">
                  <c:v>42059.043472999998</c:v>
                </c:pt>
                <c:pt idx="23215">
                  <c:v>42059.044862000002</c:v>
                </c:pt>
                <c:pt idx="23216">
                  <c:v>42059.046251</c:v>
                </c:pt>
                <c:pt idx="23217">
                  <c:v>42059.047639999997</c:v>
                </c:pt>
                <c:pt idx="23218">
                  <c:v>42059.049029000002</c:v>
                </c:pt>
                <c:pt idx="23219">
                  <c:v>42059.050417999999</c:v>
                </c:pt>
                <c:pt idx="23220">
                  <c:v>42059.051807000003</c:v>
                </c:pt>
                <c:pt idx="23221">
                  <c:v>42059.053196000001</c:v>
                </c:pt>
                <c:pt idx="23222">
                  <c:v>42059.054584999998</c:v>
                </c:pt>
                <c:pt idx="23223">
                  <c:v>42059.055974000003</c:v>
                </c:pt>
                <c:pt idx="23224">
                  <c:v>42059.057363</c:v>
                </c:pt>
                <c:pt idx="23225">
                  <c:v>42059.058751999997</c:v>
                </c:pt>
                <c:pt idx="23226">
                  <c:v>42059.060141000002</c:v>
                </c:pt>
                <c:pt idx="23227">
                  <c:v>42059.061529999999</c:v>
                </c:pt>
                <c:pt idx="23228">
                  <c:v>42059.062919000004</c:v>
                </c:pt>
                <c:pt idx="23229">
                  <c:v>42059.064307000001</c:v>
                </c:pt>
                <c:pt idx="23230">
                  <c:v>42059.065695999998</c:v>
                </c:pt>
                <c:pt idx="23231">
                  <c:v>42059.067085000002</c:v>
                </c:pt>
                <c:pt idx="23232">
                  <c:v>42059.068474</c:v>
                </c:pt>
                <c:pt idx="23233">
                  <c:v>42059.069862999997</c:v>
                </c:pt>
                <c:pt idx="23234">
                  <c:v>42059.071252000002</c:v>
                </c:pt>
                <c:pt idx="23235">
                  <c:v>42059.072640999999</c:v>
                </c:pt>
                <c:pt idx="23236">
                  <c:v>42059.074030000003</c:v>
                </c:pt>
                <c:pt idx="23237">
                  <c:v>42059.075419000001</c:v>
                </c:pt>
                <c:pt idx="23238">
                  <c:v>42059.076807999998</c:v>
                </c:pt>
                <c:pt idx="23239">
                  <c:v>42059.078197000003</c:v>
                </c:pt>
                <c:pt idx="23240">
                  <c:v>42059.079586</c:v>
                </c:pt>
                <c:pt idx="23241">
                  <c:v>42059.080974999997</c:v>
                </c:pt>
                <c:pt idx="23242">
                  <c:v>42059.082364000002</c:v>
                </c:pt>
                <c:pt idx="23243">
                  <c:v>42059.083752999999</c:v>
                </c:pt>
                <c:pt idx="23244">
                  <c:v>42059.085142000004</c:v>
                </c:pt>
                <c:pt idx="23245">
                  <c:v>42059.086531000001</c:v>
                </c:pt>
                <c:pt idx="23246">
                  <c:v>42059.087919999998</c:v>
                </c:pt>
                <c:pt idx="23247">
                  <c:v>42059.089309000003</c:v>
                </c:pt>
                <c:pt idx="23248">
                  <c:v>42059.090698</c:v>
                </c:pt>
                <c:pt idx="23249">
                  <c:v>42059.092085999997</c:v>
                </c:pt>
                <c:pt idx="23250">
                  <c:v>42059.093475000001</c:v>
                </c:pt>
                <c:pt idx="23251">
                  <c:v>42059.094863999999</c:v>
                </c:pt>
                <c:pt idx="23252">
                  <c:v>42059.096253000003</c:v>
                </c:pt>
                <c:pt idx="23253">
                  <c:v>42059.097642000001</c:v>
                </c:pt>
                <c:pt idx="23254">
                  <c:v>42059.099030999998</c:v>
                </c:pt>
                <c:pt idx="23255">
                  <c:v>42059.100420000002</c:v>
                </c:pt>
                <c:pt idx="23256">
                  <c:v>42059.101809</c:v>
                </c:pt>
                <c:pt idx="23257">
                  <c:v>42059.103197999997</c:v>
                </c:pt>
                <c:pt idx="23258">
                  <c:v>42059.104587000002</c:v>
                </c:pt>
                <c:pt idx="23259">
                  <c:v>42059.105975999999</c:v>
                </c:pt>
                <c:pt idx="23260">
                  <c:v>42059.107365000003</c:v>
                </c:pt>
                <c:pt idx="23261">
                  <c:v>42059.108754000001</c:v>
                </c:pt>
                <c:pt idx="23262">
                  <c:v>42059.110142999998</c:v>
                </c:pt>
                <c:pt idx="23263">
                  <c:v>42059.111532000003</c:v>
                </c:pt>
                <c:pt idx="23264">
                  <c:v>42059.112921</c:v>
                </c:pt>
                <c:pt idx="23265">
                  <c:v>42059.114309999997</c:v>
                </c:pt>
                <c:pt idx="23266">
                  <c:v>42059.115699000002</c:v>
                </c:pt>
                <c:pt idx="23267">
                  <c:v>42059.117087999999</c:v>
                </c:pt>
                <c:pt idx="23268">
                  <c:v>42059.118476000003</c:v>
                </c:pt>
                <c:pt idx="23269">
                  <c:v>42059.119865000001</c:v>
                </c:pt>
                <c:pt idx="23270">
                  <c:v>42059.121253999998</c:v>
                </c:pt>
                <c:pt idx="23271">
                  <c:v>42059.122643000002</c:v>
                </c:pt>
                <c:pt idx="23272">
                  <c:v>42059.124032</c:v>
                </c:pt>
                <c:pt idx="23273">
                  <c:v>42059.125420999997</c:v>
                </c:pt>
                <c:pt idx="23274">
                  <c:v>42059.126810000002</c:v>
                </c:pt>
                <c:pt idx="23275">
                  <c:v>42059.128198999999</c:v>
                </c:pt>
                <c:pt idx="23276">
                  <c:v>42059.129588000003</c:v>
                </c:pt>
                <c:pt idx="23277">
                  <c:v>42059.130977000001</c:v>
                </c:pt>
                <c:pt idx="23278">
                  <c:v>42059.132365999998</c:v>
                </c:pt>
                <c:pt idx="23279">
                  <c:v>42059.133755000003</c:v>
                </c:pt>
                <c:pt idx="23280">
                  <c:v>42059.135144</c:v>
                </c:pt>
                <c:pt idx="23281">
                  <c:v>42059.136532999997</c:v>
                </c:pt>
                <c:pt idx="23282">
                  <c:v>42059.137922000002</c:v>
                </c:pt>
                <c:pt idx="23283">
                  <c:v>42059.139310999999</c:v>
                </c:pt>
                <c:pt idx="23284">
                  <c:v>42059.140700000004</c:v>
                </c:pt>
                <c:pt idx="23285">
                  <c:v>42059.142089000001</c:v>
                </c:pt>
                <c:pt idx="23286">
                  <c:v>42059.143477999998</c:v>
                </c:pt>
                <c:pt idx="23287">
                  <c:v>42059.144866000002</c:v>
                </c:pt>
                <c:pt idx="23288">
                  <c:v>42059.146255</c:v>
                </c:pt>
                <c:pt idx="23289">
                  <c:v>42059.147643999997</c:v>
                </c:pt>
                <c:pt idx="23290">
                  <c:v>42059.149033000002</c:v>
                </c:pt>
                <c:pt idx="23291">
                  <c:v>42059.150421999999</c:v>
                </c:pt>
                <c:pt idx="23292">
                  <c:v>42059.151811000003</c:v>
                </c:pt>
                <c:pt idx="23293">
                  <c:v>42059.153200000001</c:v>
                </c:pt>
                <c:pt idx="23294">
                  <c:v>42059.154588999998</c:v>
                </c:pt>
                <c:pt idx="23295">
                  <c:v>42059.155978000003</c:v>
                </c:pt>
                <c:pt idx="23296">
                  <c:v>42059.157367</c:v>
                </c:pt>
                <c:pt idx="23297">
                  <c:v>42059.158755999997</c:v>
                </c:pt>
                <c:pt idx="23298">
                  <c:v>42059.160145000002</c:v>
                </c:pt>
                <c:pt idx="23299">
                  <c:v>42059.161533999999</c:v>
                </c:pt>
                <c:pt idx="23300">
                  <c:v>42059.162923000004</c:v>
                </c:pt>
                <c:pt idx="23301">
                  <c:v>42059.164312000001</c:v>
                </c:pt>
                <c:pt idx="23302">
                  <c:v>42059.165699999998</c:v>
                </c:pt>
                <c:pt idx="23303">
                  <c:v>42059.167088000002</c:v>
                </c:pt>
                <c:pt idx="23304">
                  <c:v>42059.168474999999</c:v>
                </c:pt>
                <c:pt idx="23305">
                  <c:v>42059.169864000003</c:v>
                </c:pt>
                <c:pt idx="23306">
                  <c:v>42059.171252</c:v>
                </c:pt>
                <c:pt idx="23307">
                  <c:v>42059.172640999997</c:v>
                </c:pt>
                <c:pt idx="23308">
                  <c:v>42059.174030000002</c:v>
                </c:pt>
                <c:pt idx="23309">
                  <c:v>42059.175418999999</c:v>
                </c:pt>
                <c:pt idx="23310">
                  <c:v>42059.176807999997</c:v>
                </c:pt>
                <c:pt idx="23311">
                  <c:v>42059.178196000001</c:v>
                </c:pt>
                <c:pt idx="23312">
                  <c:v>42059.179584999998</c:v>
                </c:pt>
                <c:pt idx="23313">
                  <c:v>42059.180974000003</c:v>
                </c:pt>
                <c:pt idx="23314">
                  <c:v>42059.182363</c:v>
                </c:pt>
                <c:pt idx="23315">
                  <c:v>42059.183751999997</c:v>
                </c:pt>
                <c:pt idx="23316">
                  <c:v>42059.185141000002</c:v>
                </c:pt>
                <c:pt idx="23317">
                  <c:v>42059.186529999999</c:v>
                </c:pt>
                <c:pt idx="23318">
                  <c:v>42059.187919000004</c:v>
                </c:pt>
                <c:pt idx="23319">
                  <c:v>42059.189308000001</c:v>
                </c:pt>
                <c:pt idx="23320">
                  <c:v>42059.190696999998</c:v>
                </c:pt>
                <c:pt idx="23321">
                  <c:v>42059.192086000003</c:v>
                </c:pt>
                <c:pt idx="23322">
                  <c:v>42059.193475</c:v>
                </c:pt>
                <c:pt idx="23323">
                  <c:v>42059.194863999997</c:v>
                </c:pt>
                <c:pt idx="23324">
                  <c:v>42059.196253000002</c:v>
                </c:pt>
                <c:pt idx="23325">
                  <c:v>42059.197641999999</c:v>
                </c:pt>
                <c:pt idx="23326">
                  <c:v>42059.199030999996</c:v>
                </c:pt>
                <c:pt idx="23327">
                  <c:v>42059.200420000001</c:v>
                </c:pt>
                <c:pt idx="23328">
                  <c:v>42059.201808999998</c:v>
                </c:pt>
                <c:pt idx="23329">
                  <c:v>42059.203197000003</c:v>
                </c:pt>
                <c:pt idx="23330">
                  <c:v>42059.204586</c:v>
                </c:pt>
                <c:pt idx="23331">
                  <c:v>42059.205974999997</c:v>
                </c:pt>
                <c:pt idx="23332">
                  <c:v>42059.207364000002</c:v>
                </c:pt>
                <c:pt idx="23333">
                  <c:v>42059.208752999999</c:v>
                </c:pt>
                <c:pt idx="23334">
                  <c:v>42059.210142000004</c:v>
                </c:pt>
                <c:pt idx="23335">
                  <c:v>42059.211531000001</c:v>
                </c:pt>
                <c:pt idx="23336">
                  <c:v>42059.212919999998</c:v>
                </c:pt>
                <c:pt idx="23337">
                  <c:v>42059.214309000003</c:v>
                </c:pt>
                <c:pt idx="23338">
                  <c:v>42059.215698</c:v>
                </c:pt>
                <c:pt idx="23339">
                  <c:v>42059.217086999997</c:v>
                </c:pt>
                <c:pt idx="23340">
                  <c:v>42059.218476000002</c:v>
                </c:pt>
                <c:pt idx="23341">
                  <c:v>42059.219864999999</c:v>
                </c:pt>
                <c:pt idx="23342">
                  <c:v>42059.221253999996</c:v>
                </c:pt>
                <c:pt idx="23343">
                  <c:v>42059.222643000001</c:v>
                </c:pt>
                <c:pt idx="23344">
                  <c:v>42059.224031999998</c:v>
                </c:pt>
                <c:pt idx="23345">
                  <c:v>42059.225421000003</c:v>
                </c:pt>
                <c:pt idx="23346">
                  <c:v>42059.22681</c:v>
                </c:pt>
                <c:pt idx="23347">
                  <c:v>42059.228198999997</c:v>
                </c:pt>
                <c:pt idx="23348">
                  <c:v>42059.229587000002</c:v>
                </c:pt>
                <c:pt idx="23349">
                  <c:v>42059.230975999999</c:v>
                </c:pt>
                <c:pt idx="23350">
                  <c:v>42059.232365000003</c:v>
                </c:pt>
                <c:pt idx="23351">
                  <c:v>42059.233754000001</c:v>
                </c:pt>
                <c:pt idx="23352">
                  <c:v>42059.235142999998</c:v>
                </c:pt>
                <c:pt idx="23353">
                  <c:v>42059.236532000003</c:v>
                </c:pt>
                <c:pt idx="23354">
                  <c:v>42059.237921</c:v>
                </c:pt>
                <c:pt idx="23355">
                  <c:v>42059.239309999997</c:v>
                </c:pt>
                <c:pt idx="23356">
                  <c:v>42059.240699000002</c:v>
                </c:pt>
                <c:pt idx="23357">
                  <c:v>42059.242087999999</c:v>
                </c:pt>
                <c:pt idx="23358">
                  <c:v>42059.243477000004</c:v>
                </c:pt>
                <c:pt idx="23359">
                  <c:v>42059.244866000001</c:v>
                </c:pt>
                <c:pt idx="23360">
                  <c:v>42059.246254999998</c:v>
                </c:pt>
                <c:pt idx="23361">
                  <c:v>42059.247644000003</c:v>
                </c:pt>
                <c:pt idx="23362">
                  <c:v>42059.249033</c:v>
                </c:pt>
                <c:pt idx="23363">
                  <c:v>42059.250421999997</c:v>
                </c:pt>
                <c:pt idx="23364">
                  <c:v>42059.251811000002</c:v>
                </c:pt>
                <c:pt idx="23365">
                  <c:v>42059.253199999999</c:v>
                </c:pt>
                <c:pt idx="23366">
                  <c:v>42059.254588999996</c:v>
                </c:pt>
                <c:pt idx="23367">
                  <c:v>42059.255977000001</c:v>
                </c:pt>
                <c:pt idx="23368">
                  <c:v>42059.257365999998</c:v>
                </c:pt>
                <c:pt idx="23369">
                  <c:v>42059.258755000003</c:v>
                </c:pt>
                <c:pt idx="23370">
                  <c:v>42059.260144</c:v>
                </c:pt>
                <c:pt idx="23371">
                  <c:v>42059.261532999997</c:v>
                </c:pt>
                <c:pt idx="23372">
                  <c:v>42059.262922000002</c:v>
                </c:pt>
                <c:pt idx="23373">
                  <c:v>42059.264310999999</c:v>
                </c:pt>
                <c:pt idx="23374">
                  <c:v>42059.265700000004</c:v>
                </c:pt>
                <c:pt idx="23375">
                  <c:v>42059.267089000001</c:v>
                </c:pt>
                <c:pt idx="23376">
                  <c:v>42059.268477999998</c:v>
                </c:pt>
                <c:pt idx="23377">
                  <c:v>42059.269867000003</c:v>
                </c:pt>
                <c:pt idx="23378">
                  <c:v>42059.271256</c:v>
                </c:pt>
                <c:pt idx="23379">
                  <c:v>42059.272644999997</c:v>
                </c:pt>
                <c:pt idx="23380">
                  <c:v>42059.274034000002</c:v>
                </c:pt>
                <c:pt idx="23381">
                  <c:v>42059.275422999999</c:v>
                </c:pt>
                <c:pt idx="23382">
                  <c:v>42059.276811999996</c:v>
                </c:pt>
                <c:pt idx="23383">
                  <c:v>42059.278201000001</c:v>
                </c:pt>
                <c:pt idx="23384">
                  <c:v>42059.279589999998</c:v>
                </c:pt>
                <c:pt idx="23385">
                  <c:v>42059.280979000003</c:v>
                </c:pt>
                <c:pt idx="23386">
                  <c:v>42059.282368</c:v>
                </c:pt>
                <c:pt idx="23387">
                  <c:v>42059.283755999997</c:v>
                </c:pt>
                <c:pt idx="23388">
                  <c:v>42059.285145000002</c:v>
                </c:pt>
                <c:pt idx="23389">
                  <c:v>42059.286533999999</c:v>
                </c:pt>
                <c:pt idx="23390">
                  <c:v>42059.287923000004</c:v>
                </c:pt>
                <c:pt idx="23391">
                  <c:v>42059.289312000001</c:v>
                </c:pt>
                <c:pt idx="23392">
                  <c:v>42059.290700999998</c:v>
                </c:pt>
                <c:pt idx="23393">
                  <c:v>42059.292090000003</c:v>
                </c:pt>
                <c:pt idx="23394">
                  <c:v>42059.293479</c:v>
                </c:pt>
                <c:pt idx="23395">
                  <c:v>42059.294867999997</c:v>
                </c:pt>
                <c:pt idx="23396">
                  <c:v>42059.296257000002</c:v>
                </c:pt>
                <c:pt idx="23397">
                  <c:v>42059.297645999999</c:v>
                </c:pt>
                <c:pt idx="23398">
                  <c:v>42059.299034999996</c:v>
                </c:pt>
                <c:pt idx="23399">
                  <c:v>42059.300424000001</c:v>
                </c:pt>
                <c:pt idx="23400">
                  <c:v>42059.301812999998</c:v>
                </c:pt>
                <c:pt idx="23401">
                  <c:v>42059.303202000003</c:v>
                </c:pt>
                <c:pt idx="23402">
                  <c:v>42059.304591</c:v>
                </c:pt>
                <c:pt idx="23403">
                  <c:v>42059.305979999997</c:v>
                </c:pt>
                <c:pt idx="23404">
                  <c:v>42059.307369000002</c:v>
                </c:pt>
                <c:pt idx="23405">
                  <c:v>42059.308757999999</c:v>
                </c:pt>
                <c:pt idx="23406">
                  <c:v>42059.310146000003</c:v>
                </c:pt>
                <c:pt idx="23407">
                  <c:v>42059.311535000001</c:v>
                </c:pt>
                <c:pt idx="23408">
                  <c:v>42059.312923999998</c:v>
                </c:pt>
                <c:pt idx="23409">
                  <c:v>42059.314313000003</c:v>
                </c:pt>
                <c:pt idx="23410">
                  <c:v>42059.315702</c:v>
                </c:pt>
                <c:pt idx="23411">
                  <c:v>42059.317090999997</c:v>
                </c:pt>
                <c:pt idx="23412">
                  <c:v>42059.318480000002</c:v>
                </c:pt>
                <c:pt idx="23413">
                  <c:v>42059.319868999999</c:v>
                </c:pt>
                <c:pt idx="23414">
                  <c:v>42059.321258000004</c:v>
                </c:pt>
                <c:pt idx="23415">
                  <c:v>42059.322647000001</c:v>
                </c:pt>
                <c:pt idx="23416">
                  <c:v>42059.324035999998</c:v>
                </c:pt>
                <c:pt idx="23417">
                  <c:v>42059.325425000003</c:v>
                </c:pt>
                <c:pt idx="23418">
                  <c:v>42059.326814</c:v>
                </c:pt>
                <c:pt idx="23419">
                  <c:v>42059.328202999997</c:v>
                </c:pt>
                <c:pt idx="23420">
                  <c:v>42059.329592000002</c:v>
                </c:pt>
                <c:pt idx="23421">
                  <c:v>42059.330980999999</c:v>
                </c:pt>
                <c:pt idx="23422">
                  <c:v>42059.332369999996</c:v>
                </c:pt>
                <c:pt idx="23423">
                  <c:v>42059.333759000001</c:v>
                </c:pt>
                <c:pt idx="23424">
                  <c:v>42059.335147999998</c:v>
                </c:pt>
                <c:pt idx="23425">
                  <c:v>42059.336537000003</c:v>
                </c:pt>
                <c:pt idx="23426">
                  <c:v>42059.337925</c:v>
                </c:pt>
                <c:pt idx="23427">
                  <c:v>42059.339313999997</c:v>
                </c:pt>
                <c:pt idx="23428">
                  <c:v>42059.340703000002</c:v>
                </c:pt>
                <c:pt idx="23429">
                  <c:v>42059.342091999999</c:v>
                </c:pt>
                <c:pt idx="23430">
                  <c:v>42059.343481000004</c:v>
                </c:pt>
                <c:pt idx="23431">
                  <c:v>42059.344870000001</c:v>
                </c:pt>
                <c:pt idx="23432">
                  <c:v>42059.346258999998</c:v>
                </c:pt>
                <c:pt idx="23433">
                  <c:v>42059.347648000003</c:v>
                </c:pt>
                <c:pt idx="23434">
                  <c:v>42059.349037</c:v>
                </c:pt>
                <c:pt idx="23435">
                  <c:v>42059.350425999997</c:v>
                </c:pt>
                <c:pt idx="23436">
                  <c:v>42059.351815000002</c:v>
                </c:pt>
                <c:pt idx="23437">
                  <c:v>42059.353203999999</c:v>
                </c:pt>
                <c:pt idx="23438">
                  <c:v>42059.354592999996</c:v>
                </c:pt>
                <c:pt idx="23439">
                  <c:v>42059.355982000001</c:v>
                </c:pt>
                <c:pt idx="23440">
                  <c:v>42059.357370999998</c:v>
                </c:pt>
                <c:pt idx="23441">
                  <c:v>42059.358760000003</c:v>
                </c:pt>
                <c:pt idx="23442">
                  <c:v>42059.360149</c:v>
                </c:pt>
                <c:pt idx="23443">
                  <c:v>42059.361537999997</c:v>
                </c:pt>
                <c:pt idx="23444">
                  <c:v>42059.362927000002</c:v>
                </c:pt>
                <c:pt idx="23445">
                  <c:v>42059.364314999999</c:v>
                </c:pt>
                <c:pt idx="23446">
                  <c:v>42059.365704000003</c:v>
                </c:pt>
                <c:pt idx="23447">
                  <c:v>42059.367093000001</c:v>
                </c:pt>
                <c:pt idx="23448">
                  <c:v>42059.368481999998</c:v>
                </c:pt>
                <c:pt idx="23449">
                  <c:v>42059.369871000003</c:v>
                </c:pt>
                <c:pt idx="23450">
                  <c:v>42059.37126</c:v>
                </c:pt>
                <c:pt idx="23451">
                  <c:v>42059.372648999997</c:v>
                </c:pt>
                <c:pt idx="23452">
                  <c:v>42059.374038000002</c:v>
                </c:pt>
                <c:pt idx="23453">
                  <c:v>42059.375426999999</c:v>
                </c:pt>
                <c:pt idx="23454">
                  <c:v>42059.376816000004</c:v>
                </c:pt>
                <c:pt idx="23455">
                  <c:v>42059.378205000001</c:v>
                </c:pt>
                <c:pt idx="23456">
                  <c:v>42059.379593999998</c:v>
                </c:pt>
                <c:pt idx="23457">
                  <c:v>42059.380983000003</c:v>
                </c:pt>
                <c:pt idx="23458">
                  <c:v>42059.382372</c:v>
                </c:pt>
                <c:pt idx="23459">
                  <c:v>42059.383760999997</c:v>
                </c:pt>
                <c:pt idx="23460">
                  <c:v>42059.385150000002</c:v>
                </c:pt>
                <c:pt idx="23461">
                  <c:v>42059.386538999999</c:v>
                </c:pt>
                <c:pt idx="23462">
                  <c:v>42059.387927999996</c:v>
                </c:pt>
                <c:pt idx="23463">
                  <c:v>42059.389317000001</c:v>
                </c:pt>
                <c:pt idx="23464">
                  <c:v>42059.390704999998</c:v>
                </c:pt>
                <c:pt idx="23465">
                  <c:v>42059.392094000003</c:v>
                </c:pt>
                <c:pt idx="23466">
                  <c:v>42059.393483</c:v>
                </c:pt>
                <c:pt idx="23467">
                  <c:v>42059.394871999997</c:v>
                </c:pt>
                <c:pt idx="23468">
                  <c:v>42059.396261000002</c:v>
                </c:pt>
                <c:pt idx="23469">
                  <c:v>42059.397649999999</c:v>
                </c:pt>
                <c:pt idx="23470">
                  <c:v>42059.399039000004</c:v>
                </c:pt>
                <c:pt idx="23471">
                  <c:v>42059.400428000001</c:v>
                </c:pt>
                <c:pt idx="23472">
                  <c:v>42059.401816999998</c:v>
                </c:pt>
                <c:pt idx="23473">
                  <c:v>42059.403206000003</c:v>
                </c:pt>
                <c:pt idx="23474">
                  <c:v>42059.404595</c:v>
                </c:pt>
                <c:pt idx="23475">
                  <c:v>42059.405983999997</c:v>
                </c:pt>
                <c:pt idx="23476">
                  <c:v>42059.407373000002</c:v>
                </c:pt>
                <c:pt idx="23477">
                  <c:v>42059.408761999999</c:v>
                </c:pt>
                <c:pt idx="23478">
                  <c:v>42059.410150999996</c:v>
                </c:pt>
                <c:pt idx="23479">
                  <c:v>42059.411540000001</c:v>
                </c:pt>
                <c:pt idx="23480">
                  <c:v>42059.412928999998</c:v>
                </c:pt>
                <c:pt idx="23481">
                  <c:v>42059.414318000003</c:v>
                </c:pt>
                <c:pt idx="23482">
                  <c:v>42059.415707</c:v>
                </c:pt>
                <c:pt idx="23483">
                  <c:v>42059.417095999997</c:v>
                </c:pt>
                <c:pt idx="23484">
                  <c:v>42059.418484000002</c:v>
                </c:pt>
                <c:pt idx="23485">
                  <c:v>42059.419872999999</c:v>
                </c:pt>
                <c:pt idx="23486">
                  <c:v>42059.421262000003</c:v>
                </c:pt>
                <c:pt idx="23487">
                  <c:v>42059.422651000001</c:v>
                </c:pt>
                <c:pt idx="23488">
                  <c:v>42059.424039999998</c:v>
                </c:pt>
                <c:pt idx="23489">
                  <c:v>42059.425429000003</c:v>
                </c:pt>
                <c:pt idx="23490">
                  <c:v>42059.426818</c:v>
                </c:pt>
                <c:pt idx="23491">
                  <c:v>42059.428206999997</c:v>
                </c:pt>
                <c:pt idx="23492">
                  <c:v>42059.429596000002</c:v>
                </c:pt>
                <c:pt idx="23493">
                  <c:v>42059.430984999999</c:v>
                </c:pt>
                <c:pt idx="23494">
                  <c:v>42059.432374000004</c:v>
                </c:pt>
                <c:pt idx="23495">
                  <c:v>42059.433763000001</c:v>
                </c:pt>
                <c:pt idx="23496">
                  <c:v>42059.435151999998</c:v>
                </c:pt>
                <c:pt idx="23497">
                  <c:v>42059.436541000003</c:v>
                </c:pt>
                <c:pt idx="23498">
                  <c:v>42059.43793</c:v>
                </c:pt>
                <c:pt idx="23499">
                  <c:v>42059.439318999997</c:v>
                </c:pt>
                <c:pt idx="23500">
                  <c:v>42059.440708000002</c:v>
                </c:pt>
                <c:pt idx="23501">
                  <c:v>42059.442096999999</c:v>
                </c:pt>
                <c:pt idx="23502">
                  <c:v>42059.443485999996</c:v>
                </c:pt>
                <c:pt idx="23503">
                  <c:v>42059.444874000001</c:v>
                </c:pt>
                <c:pt idx="23504">
                  <c:v>42059.446262999998</c:v>
                </c:pt>
                <c:pt idx="23505">
                  <c:v>42059.447652000003</c:v>
                </c:pt>
                <c:pt idx="23506">
                  <c:v>42059.449041</c:v>
                </c:pt>
                <c:pt idx="23507">
                  <c:v>42059.450429999997</c:v>
                </c:pt>
                <c:pt idx="23508">
                  <c:v>42059.451819000002</c:v>
                </c:pt>
                <c:pt idx="23509">
                  <c:v>42059.453207999999</c:v>
                </c:pt>
                <c:pt idx="23510">
                  <c:v>42059.454597000004</c:v>
                </c:pt>
                <c:pt idx="23511">
                  <c:v>42059.455986000001</c:v>
                </c:pt>
                <c:pt idx="23512">
                  <c:v>42059.457374999998</c:v>
                </c:pt>
                <c:pt idx="23513">
                  <c:v>42059.458764000003</c:v>
                </c:pt>
                <c:pt idx="23514">
                  <c:v>42059.460153</c:v>
                </c:pt>
                <c:pt idx="23515">
                  <c:v>42059.461541999997</c:v>
                </c:pt>
                <c:pt idx="23516">
                  <c:v>42059.462931000002</c:v>
                </c:pt>
                <c:pt idx="23517">
                  <c:v>42059.464319999999</c:v>
                </c:pt>
                <c:pt idx="23518">
                  <c:v>42059.465708999996</c:v>
                </c:pt>
                <c:pt idx="23519">
                  <c:v>42059.467098000001</c:v>
                </c:pt>
                <c:pt idx="23520">
                  <c:v>42059.468486999998</c:v>
                </c:pt>
                <c:pt idx="23521">
                  <c:v>42059.469876000003</c:v>
                </c:pt>
                <c:pt idx="23522">
                  <c:v>42059.471265</c:v>
                </c:pt>
                <c:pt idx="23523">
                  <c:v>42059.472652999997</c:v>
                </c:pt>
                <c:pt idx="23524">
                  <c:v>42059.474042000002</c:v>
                </c:pt>
                <c:pt idx="23525">
                  <c:v>42059.475430999999</c:v>
                </c:pt>
                <c:pt idx="23526">
                  <c:v>42059.476820000003</c:v>
                </c:pt>
                <c:pt idx="23527">
                  <c:v>42059.478209000001</c:v>
                </c:pt>
                <c:pt idx="23528">
                  <c:v>42059.479597999998</c:v>
                </c:pt>
                <c:pt idx="23529">
                  <c:v>42059.480987000003</c:v>
                </c:pt>
                <c:pt idx="23530">
                  <c:v>42059.482376</c:v>
                </c:pt>
                <c:pt idx="23531">
                  <c:v>42059.483764999997</c:v>
                </c:pt>
                <c:pt idx="23532">
                  <c:v>42059.485154000002</c:v>
                </c:pt>
                <c:pt idx="23533">
                  <c:v>42059.486542999999</c:v>
                </c:pt>
                <c:pt idx="23534">
                  <c:v>42059.487932000004</c:v>
                </c:pt>
                <c:pt idx="23535">
                  <c:v>42059.489321000001</c:v>
                </c:pt>
                <c:pt idx="23536">
                  <c:v>42059.490709999998</c:v>
                </c:pt>
                <c:pt idx="23537">
                  <c:v>42059.492099000003</c:v>
                </c:pt>
                <c:pt idx="23538">
                  <c:v>42059.493488</c:v>
                </c:pt>
                <c:pt idx="23539">
                  <c:v>42059.494876999997</c:v>
                </c:pt>
                <c:pt idx="23540">
                  <c:v>42059.496266000002</c:v>
                </c:pt>
                <c:pt idx="23541">
                  <c:v>42059.497654999999</c:v>
                </c:pt>
                <c:pt idx="23542">
                  <c:v>42059.499043000003</c:v>
                </c:pt>
                <c:pt idx="23543">
                  <c:v>42059.500432000001</c:v>
                </c:pt>
                <c:pt idx="23544">
                  <c:v>42059.501820999998</c:v>
                </c:pt>
                <c:pt idx="23545">
                  <c:v>42059.503210000003</c:v>
                </c:pt>
                <c:pt idx="23546">
                  <c:v>42059.504599</c:v>
                </c:pt>
                <c:pt idx="23547">
                  <c:v>42059.505987999997</c:v>
                </c:pt>
                <c:pt idx="23548">
                  <c:v>42059.507377000002</c:v>
                </c:pt>
                <c:pt idx="23549">
                  <c:v>42059.508765999999</c:v>
                </c:pt>
                <c:pt idx="23550">
                  <c:v>42059.510155000004</c:v>
                </c:pt>
                <c:pt idx="23551">
                  <c:v>42059.511544000001</c:v>
                </c:pt>
                <c:pt idx="23552">
                  <c:v>42059.512932999998</c:v>
                </c:pt>
                <c:pt idx="23553">
                  <c:v>42059.514322000003</c:v>
                </c:pt>
                <c:pt idx="23554">
                  <c:v>42059.515711</c:v>
                </c:pt>
                <c:pt idx="23555">
                  <c:v>42059.517099999997</c:v>
                </c:pt>
                <c:pt idx="23556">
                  <c:v>42059.518489000002</c:v>
                </c:pt>
                <c:pt idx="23557">
                  <c:v>42059.519877999999</c:v>
                </c:pt>
                <c:pt idx="23558">
                  <c:v>42059.521266999996</c:v>
                </c:pt>
                <c:pt idx="23559">
                  <c:v>42059.522656000001</c:v>
                </c:pt>
                <c:pt idx="23560">
                  <c:v>42059.524044999998</c:v>
                </c:pt>
                <c:pt idx="23561">
                  <c:v>42059.525434000003</c:v>
                </c:pt>
                <c:pt idx="23562">
                  <c:v>42059.526822</c:v>
                </c:pt>
                <c:pt idx="23563">
                  <c:v>42059.528210999997</c:v>
                </c:pt>
                <c:pt idx="23564">
                  <c:v>42059.529600000002</c:v>
                </c:pt>
                <c:pt idx="23565">
                  <c:v>42059.530988999999</c:v>
                </c:pt>
                <c:pt idx="23566">
                  <c:v>42059.532378000004</c:v>
                </c:pt>
                <c:pt idx="23567">
                  <c:v>42059.533767000001</c:v>
                </c:pt>
                <c:pt idx="23568">
                  <c:v>42059.535155999998</c:v>
                </c:pt>
                <c:pt idx="23569">
                  <c:v>42059.536545000003</c:v>
                </c:pt>
                <c:pt idx="23570">
                  <c:v>42059.537934</c:v>
                </c:pt>
                <c:pt idx="23571">
                  <c:v>42059.539322999997</c:v>
                </c:pt>
                <c:pt idx="23572">
                  <c:v>42059.540712000002</c:v>
                </c:pt>
                <c:pt idx="23573">
                  <c:v>42059.542100999999</c:v>
                </c:pt>
                <c:pt idx="23574">
                  <c:v>42059.543489999996</c:v>
                </c:pt>
                <c:pt idx="23575">
                  <c:v>42059.544878000001</c:v>
                </c:pt>
                <c:pt idx="23576">
                  <c:v>42059.546264999997</c:v>
                </c:pt>
                <c:pt idx="23577">
                  <c:v>42059.547653000001</c:v>
                </c:pt>
                <c:pt idx="23578">
                  <c:v>42059.549040999998</c:v>
                </c:pt>
                <c:pt idx="23579">
                  <c:v>42059.550430000003</c:v>
                </c:pt>
                <c:pt idx="23580">
                  <c:v>42059.551818</c:v>
                </c:pt>
                <c:pt idx="23581">
                  <c:v>42059.553206999997</c:v>
                </c:pt>
                <c:pt idx="23582">
                  <c:v>42059.554596000002</c:v>
                </c:pt>
                <c:pt idx="23583">
                  <c:v>42059.555983999999</c:v>
                </c:pt>
                <c:pt idx="23584">
                  <c:v>42059.557373000003</c:v>
                </c:pt>
                <c:pt idx="23585">
                  <c:v>42059.558762000001</c:v>
                </c:pt>
                <c:pt idx="23586">
                  <c:v>42059.560150999998</c:v>
                </c:pt>
                <c:pt idx="23587">
                  <c:v>42059.561540000002</c:v>
                </c:pt>
                <c:pt idx="23588">
                  <c:v>42059.562929</c:v>
                </c:pt>
                <c:pt idx="23589">
                  <c:v>42059.564317999997</c:v>
                </c:pt>
                <c:pt idx="23590">
                  <c:v>42059.565707000002</c:v>
                </c:pt>
                <c:pt idx="23591">
                  <c:v>42059.567095999999</c:v>
                </c:pt>
                <c:pt idx="23592">
                  <c:v>42059.568485000003</c:v>
                </c:pt>
                <c:pt idx="23593">
                  <c:v>42059.569874000001</c:v>
                </c:pt>
                <c:pt idx="23594">
                  <c:v>42059.571262999998</c:v>
                </c:pt>
                <c:pt idx="23595">
                  <c:v>42059.572652000003</c:v>
                </c:pt>
                <c:pt idx="23596">
                  <c:v>42059.57404</c:v>
                </c:pt>
                <c:pt idx="23597">
                  <c:v>42059.575428999997</c:v>
                </c:pt>
                <c:pt idx="23598">
                  <c:v>42059.576818000001</c:v>
                </c:pt>
                <c:pt idx="23599">
                  <c:v>42059.578206999999</c:v>
                </c:pt>
                <c:pt idx="23600">
                  <c:v>42059.579596000003</c:v>
                </c:pt>
                <c:pt idx="23601">
                  <c:v>42059.580985000001</c:v>
                </c:pt>
                <c:pt idx="23602">
                  <c:v>42059.582373999998</c:v>
                </c:pt>
                <c:pt idx="23603">
                  <c:v>42059.583763000002</c:v>
                </c:pt>
                <c:pt idx="23604">
                  <c:v>42059.585152</c:v>
                </c:pt>
                <c:pt idx="23605">
                  <c:v>42059.586540999997</c:v>
                </c:pt>
                <c:pt idx="23606">
                  <c:v>42059.587930000002</c:v>
                </c:pt>
                <c:pt idx="23607">
                  <c:v>42059.589318999999</c:v>
                </c:pt>
                <c:pt idx="23608">
                  <c:v>42059.590708000003</c:v>
                </c:pt>
                <c:pt idx="23609">
                  <c:v>42059.592097000001</c:v>
                </c:pt>
                <c:pt idx="23610">
                  <c:v>42059.593485999998</c:v>
                </c:pt>
                <c:pt idx="23611">
                  <c:v>42059.594875000003</c:v>
                </c:pt>
                <c:pt idx="23612">
                  <c:v>42059.596264</c:v>
                </c:pt>
                <c:pt idx="23613">
                  <c:v>42059.597652999997</c:v>
                </c:pt>
                <c:pt idx="23614">
                  <c:v>42059.599042000002</c:v>
                </c:pt>
                <c:pt idx="23615">
                  <c:v>42059.600429999999</c:v>
                </c:pt>
                <c:pt idx="23616">
                  <c:v>42059.601819000003</c:v>
                </c:pt>
                <c:pt idx="23617">
                  <c:v>42059.603208</c:v>
                </c:pt>
                <c:pt idx="23618">
                  <c:v>42059.604596999998</c:v>
                </c:pt>
                <c:pt idx="23619">
                  <c:v>42059.605986000002</c:v>
                </c:pt>
                <c:pt idx="23620">
                  <c:v>42059.607375</c:v>
                </c:pt>
                <c:pt idx="23621">
                  <c:v>42059.608763999997</c:v>
                </c:pt>
                <c:pt idx="23622">
                  <c:v>42059.610153000001</c:v>
                </c:pt>
                <c:pt idx="23623">
                  <c:v>42059.611541999999</c:v>
                </c:pt>
                <c:pt idx="23624">
                  <c:v>42059.612931000003</c:v>
                </c:pt>
                <c:pt idx="23625">
                  <c:v>42059.614320000001</c:v>
                </c:pt>
                <c:pt idx="23626">
                  <c:v>42059.615708999998</c:v>
                </c:pt>
                <c:pt idx="23627">
                  <c:v>42059.617098000002</c:v>
                </c:pt>
                <c:pt idx="23628">
                  <c:v>42059.618487</c:v>
                </c:pt>
                <c:pt idx="23629">
                  <c:v>42059.619875999997</c:v>
                </c:pt>
                <c:pt idx="23630">
                  <c:v>42059.621265000002</c:v>
                </c:pt>
                <c:pt idx="23631">
                  <c:v>42059.622653999999</c:v>
                </c:pt>
                <c:pt idx="23632">
                  <c:v>42059.624043000003</c:v>
                </c:pt>
                <c:pt idx="23633">
                  <c:v>42059.625432000001</c:v>
                </c:pt>
                <c:pt idx="23634">
                  <c:v>42059.626819999998</c:v>
                </c:pt>
                <c:pt idx="23635">
                  <c:v>42059.628209000002</c:v>
                </c:pt>
                <c:pt idx="23636">
                  <c:v>42059.629598</c:v>
                </c:pt>
                <c:pt idx="23637">
                  <c:v>42059.630986999997</c:v>
                </c:pt>
                <c:pt idx="23638">
                  <c:v>42059.632376000001</c:v>
                </c:pt>
                <c:pt idx="23639">
                  <c:v>42059.633764999999</c:v>
                </c:pt>
                <c:pt idx="23640">
                  <c:v>42059.635154000003</c:v>
                </c:pt>
                <c:pt idx="23641">
                  <c:v>42059.636543000001</c:v>
                </c:pt>
                <c:pt idx="23642">
                  <c:v>42059.637931999998</c:v>
                </c:pt>
                <c:pt idx="23643">
                  <c:v>42059.639321000002</c:v>
                </c:pt>
                <c:pt idx="23644">
                  <c:v>42059.64071</c:v>
                </c:pt>
                <c:pt idx="23645">
                  <c:v>42059.642098999997</c:v>
                </c:pt>
                <c:pt idx="23646">
                  <c:v>42059.643488000002</c:v>
                </c:pt>
                <c:pt idx="23647">
                  <c:v>42059.644876999999</c:v>
                </c:pt>
                <c:pt idx="23648">
                  <c:v>42059.646266000003</c:v>
                </c:pt>
                <c:pt idx="23649">
                  <c:v>42059.647655000001</c:v>
                </c:pt>
                <c:pt idx="23650">
                  <c:v>42059.649043999998</c:v>
                </c:pt>
                <c:pt idx="23651">
                  <c:v>42059.650433000003</c:v>
                </c:pt>
                <c:pt idx="23652">
                  <c:v>42059.651822</c:v>
                </c:pt>
                <c:pt idx="23653">
                  <c:v>42059.653210999997</c:v>
                </c:pt>
                <c:pt idx="23654">
                  <c:v>42059.654599000001</c:v>
                </c:pt>
                <c:pt idx="23655">
                  <c:v>42059.655987999999</c:v>
                </c:pt>
                <c:pt idx="23656">
                  <c:v>42059.657377000003</c:v>
                </c:pt>
                <c:pt idx="23657">
                  <c:v>42059.658766</c:v>
                </c:pt>
                <c:pt idx="23658">
                  <c:v>42059.660154999998</c:v>
                </c:pt>
                <c:pt idx="23659">
                  <c:v>42059.661544000002</c:v>
                </c:pt>
                <c:pt idx="23660">
                  <c:v>42059.662933</c:v>
                </c:pt>
                <c:pt idx="23661">
                  <c:v>42059.664321999997</c:v>
                </c:pt>
                <c:pt idx="23662">
                  <c:v>42059.665711000001</c:v>
                </c:pt>
                <c:pt idx="23663">
                  <c:v>42059.667099999999</c:v>
                </c:pt>
                <c:pt idx="23664">
                  <c:v>42059.668489000003</c:v>
                </c:pt>
                <c:pt idx="23665">
                  <c:v>42059.669878000001</c:v>
                </c:pt>
                <c:pt idx="23666">
                  <c:v>42059.671266999998</c:v>
                </c:pt>
                <c:pt idx="23667">
                  <c:v>42059.672656000002</c:v>
                </c:pt>
                <c:pt idx="23668">
                  <c:v>42059.674045</c:v>
                </c:pt>
                <c:pt idx="23669">
                  <c:v>42059.675433999997</c:v>
                </c:pt>
                <c:pt idx="23670">
                  <c:v>42059.676823000002</c:v>
                </c:pt>
                <c:pt idx="23671">
                  <c:v>42059.678211999999</c:v>
                </c:pt>
                <c:pt idx="23672">
                  <c:v>42059.679601000003</c:v>
                </c:pt>
                <c:pt idx="23673">
                  <c:v>42059.680989</c:v>
                </c:pt>
                <c:pt idx="23674">
                  <c:v>42059.682377999998</c:v>
                </c:pt>
                <c:pt idx="23675">
                  <c:v>42059.683767000002</c:v>
                </c:pt>
                <c:pt idx="23676">
                  <c:v>42059.685156</c:v>
                </c:pt>
                <c:pt idx="23677">
                  <c:v>42059.686544999997</c:v>
                </c:pt>
                <c:pt idx="23678">
                  <c:v>42059.687934000001</c:v>
                </c:pt>
                <c:pt idx="23679">
                  <c:v>42059.689322999999</c:v>
                </c:pt>
                <c:pt idx="23680">
                  <c:v>42059.690712000003</c:v>
                </c:pt>
                <c:pt idx="23681">
                  <c:v>42059.692101000001</c:v>
                </c:pt>
                <c:pt idx="23682">
                  <c:v>42059.693489999998</c:v>
                </c:pt>
                <c:pt idx="23683">
                  <c:v>42059.694879000002</c:v>
                </c:pt>
                <c:pt idx="23684">
                  <c:v>42059.696268</c:v>
                </c:pt>
                <c:pt idx="23685">
                  <c:v>42059.697656999997</c:v>
                </c:pt>
                <c:pt idx="23686">
                  <c:v>42059.699046000002</c:v>
                </c:pt>
                <c:pt idx="23687">
                  <c:v>42059.700434999999</c:v>
                </c:pt>
                <c:pt idx="23688">
                  <c:v>42059.701824000003</c:v>
                </c:pt>
                <c:pt idx="23689">
                  <c:v>42059.703213000001</c:v>
                </c:pt>
                <c:pt idx="23690">
                  <c:v>42059.704601999998</c:v>
                </c:pt>
                <c:pt idx="23691">
                  <c:v>42059.705991000003</c:v>
                </c:pt>
                <c:pt idx="23692">
                  <c:v>42059.707378999999</c:v>
                </c:pt>
                <c:pt idx="23693">
                  <c:v>42059.708767999997</c:v>
                </c:pt>
                <c:pt idx="23694">
                  <c:v>42059.710157000001</c:v>
                </c:pt>
                <c:pt idx="23695">
                  <c:v>42059.711545999999</c:v>
                </c:pt>
                <c:pt idx="23696">
                  <c:v>42059.712935000003</c:v>
                </c:pt>
                <c:pt idx="23697">
                  <c:v>42059.714324</c:v>
                </c:pt>
                <c:pt idx="23698">
                  <c:v>42059.715712999998</c:v>
                </c:pt>
                <c:pt idx="23699">
                  <c:v>42059.717102000002</c:v>
                </c:pt>
                <c:pt idx="23700">
                  <c:v>42059.718491</c:v>
                </c:pt>
                <c:pt idx="23701">
                  <c:v>42059.719879999997</c:v>
                </c:pt>
                <c:pt idx="23702">
                  <c:v>42059.721269000001</c:v>
                </c:pt>
                <c:pt idx="23703">
                  <c:v>42059.722657999999</c:v>
                </c:pt>
                <c:pt idx="23704">
                  <c:v>42059.724047000003</c:v>
                </c:pt>
                <c:pt idx="23705">
                  <c:v>42059.725436000001</c:v>
                </c:pt>
                <c:pt idx="23706">
                  <c:v>42059.726824999998</c:v>
                </c:pt>
                <c:pt idx="23707">
                  <c:v>42059.728214000002</c:v>
                </c:pt>
                <c:pt idx="23708">
                  <c:v>42059.729603</c:v>
                </c:pt>
                <c:pt idx="23709">
                  <c:v>42059.730991999997</c:v>
                </c:pt>
                <c:pt idx="23710">
                  <c:v>42059.732381000002</c:v>
                </c:pt>
                <c:pt idx="23711">
                  <c:v>42059.733769999999</c:v>
                </c:pt>
                <c:pt idx="23712">
                  <c:v>42059.735158000003</c:v>
                </c:pt>
                <c:pt idx="23713">
                  <c:v>42059.736547</c:v>
                </c:pt>
                <c:pt idx="23714">
                  <c:v>42059.737935999998</c:v>
                </c:pt>
                <c:pt idx="23715">
                  <c:v>42059.739325000002</c:v>
                </c:pt>
                <c:pt idx="23716">
                  <c:v>42059.740714</c:v>
                </c:pt>
                <c:pt idx="23717">
                  <c:v>42059.742102999997</c:v>
                </c:pt>
                <c:pt idx="23718">
                  <c:v>42059.743492000001</c:v>
                </c:pt>
                <c:pt idx="23719">
                  <c:v>42059.744880999999</c:v>
                </c:pt>
                <c:pt idx="23720">
                  <c:v>42059.746270000003</c:v>
                </c:pt>
                <c:pt idx="23721">
                  <c:v>42059.747659000001</c:v>
                </c:pt>
                <c:pt idx="23722">
                  <c:v>42059.749047999998</c:v>
                </c:pt>
                <c:pt idx="23723">
                  <c:v>42059.750437000002</c:v>
                </c:pt>
                <c:pt idx="23724">
                  <c:v>42059.751826</c:v>
                </c:pt>
                <c:pt idx="23725">
                  <c:v>42059.753214999997</c:v>
                </c:pt>
                <c:pt idx="23726">
                  <c:v>42059.754604000002</c:v>
                </c:pt>
                <c:pt idx="23727">
                  <c:v>42059.755992999999</c:v>
                </c:pt>
                <c:pt idx="23728">
                  <c:v>42059.757382000003</c:v>
                </c:pt>
                <c:pt idx="23729">
                  <c:v>42059.758771000001</c:v>
                </c:pt>
                <c:pt idx="23730">
                  <c:v>42059.760159999998</c:v>
                </c:pt>
                <c:pt idx="23731">
                  <c:v>42059.761548000002</c:v>
                </c:pt>
                <c:pt idx="23732">
                  <c:v>42059.762937</c:v>
                </c:pt>
                <c:pt idx="23733">
                  <c:v>42059.764325999997</c:v>
                </c:pt>
                <c:pt idx="23734">
                  <c:v>42059.765715000001</c:v>
                </c:pt>
                <c:pt idx="23735">
                  <c:v>42059.767103999999</c:v>
                </c:pt>
                <c:pt idx="23736">
                  <c:v>42059.768493000003</c:v>
                </c:pt>
                <c:pt idx="23737">
                  <c:v>42059.769882000001</c:v>
                </c:pt>
                <c:pt idx="23738">
                  <c:v>42059.771270999998</c:v>
                </c:pt>
                <c:pt idx="23739">
                  <c:v>42059.772660000002</c:v>
                </c:pt>
                <c:pt idx="23740">
                  <c:v>42059.774049</c:v>
                </c:pt>
                <c:pt idx="23741">
                  <c:v>42059.775437999997</c:v>
                </c:pt>
                <c:pt idx="23742">
                  <c:v>42059.776827000002</c:v>
                </c:pt>
                <c:pt idx="23743">
                  <c:v>42059.778215999999</c:v>
                </c:pt>
                <c:pt idx="23744">
                  <c:v>42059.779605000003</c:v>
                </c:pt>
                <c:pt idx="23745">
                  <c:v>42059.780994000001</c:v>
                </c:pt>
                <c:pt idx="23746">
                  <c:v>42059.782382999998</c:v>
                </c:pt>
                <c:pt idx="23747">
                  <c:v>42059.783772000003</c:v>
                </c:pt>
                <c:pt idx="23748">
                  <c:v>42059.785161</c:v>
                </c:pt>
                <c:pt idx="23749">
                  <c:v>42059.786549999997</c:v>
                </c:pt>
                <c:pt idx="23750">
                  <c:v>42059.787938000001</c:v>
                </c:pt>
                <c:pt idx="23751">
                  <c:v>42059.789326999999</c:v>
                </c:pt>
                <c:pt idx="23752">
                  <c:v>42059.790716000003</c:v>
                </c:pt>
                <c:pt idx="23753">
                  <c:v>42059.792105</c:v>
                </c:pt>
                <c:pt idx="23754">
                  <c:v>42059.793493999998</c:v>
                </c:pt>
                <c:pt idx="23755">
                  <c:v>42059.794883000002</c:v>
                </c:pt>
                <c:pt idx="23756">
                  <c:v>42059.796272</c:v>
                </c:pt>
                <c:pt idx="23757">
                  <c:v>42059.797660999997</c:v>
                </c:pt>
                <c:pt idx="23758">
                  <c:v>42059.799050000001</c:v>
                </c:pt>
                <c:pt idx="23759">
                  <c:v>42059.800438999999</c:v>
                </c:pt>
                <c:pt idx="23760">
                  <c:v>42059.801828000003</c:v>
                </c:pt>
                <c:pt idx="23761">
                  <c:v>42059.803217000001</c:v>
                </c:pt>
                <c:pt idx="23762">
                  <c:v>42059.804605999998</c:v>
                </c:pt>
                <c:pt idx="23763">
                  <c:v>42059.805995000002</c:v>
                </c:pt>
                <c:pt idx="23764">
                  <c:v>42059.807384</c:v>
                </c:pt>
                <c:pt idx="23765">
                  <c:v>42059.808772999997</c:v>
                </c:pt>
                <c:pt idx="23766">
                  <c:v>42059.810162000002</c:v>
                </c:pt>
                <c:pt idx="23767">
                  <c:v>42059.811550999999</c:v>
                </c:pt>
                <c:pt idx="23768">
                  <c:v>42059.812940000003</c:v>
                </c:pt>
                <c:pt idx="23769">
                  <c:v>42059.814329000001</c:v>
                </c:pt>
                <c:pt idx="23770">
                  <c:v>42059.815716999998</c:v>
                </c:pt>
                <c:pt idx="23771">
                  <c:v>42059.817106000002</c:v>
                </c:pt>
                <c:pt idx="23772">
                  <c:v>42059.818495</c:v>
                </c:pt>
                <c:pt idx="23773">
                  <c:v>42059.819883999997</c:v>
                </c:pt>
                <c:pt idx="23774">
                  <c:v>42059.821273000001</c:v>
                </c:pt>
                <c:pt idx="23775">
                  <c:v>42059.822661999999</c:v>
                </c:pt>
                <c:pt idx="23776">
                  <c:v>42059.824051000003</c:v>
                </c:pt>
                <c:pt idx="23777">
                  <c:v>42059.825440000001</c:v>
                </c:pt>
                <c:pt idx="23778">
                  <c:v>42059.826828999998</c:v>
                </c:pt>
                <c:pt idx="23779">
                  <c:v>42059.828218000002</c:v>
                </c:pt>
                <c:pt idx="23780">
                  <c:v>42059.829607</c:v>
                </c:pt>
                <c:pt idx="23781">
                  <c:v>42059.830995999997</c:v>
                </c:pt>
                <c:pt idx="23782">
                  <c:v>42059.832385000002</c:v>
                </c:pt>
                <c:pt idx="23783">
                  <c:v>42059.833773999999</c:v>
                </c:pt>
                <c:pt idx="23784">
                  <c:v>42059.835163000003</c:v>
                </c:pt>
                <c:pt idx="23785">
                  <c:v>42059.836552000001</c:v>
                </c:pt>
                <c:pt idx="23786">
                  <c:v>42059.837940999998</c:v>
                </c:pt>
                <c:pt idx="23787">
                  <c:v>42059.839330000003</c:v>
                </c:pt>
                <c:pt idx="23788">
                  <c:v>42059.840719</c:v>
                </c:pt>
                <c:pt idx="23789">
                  <c:v>42059.842106999997</c:v>
                </c:pt>
                <c:pt idx="23790">
                  <c:v>42059.843496000001</c:v>
                </c:pt>
                <c:pt idx="23791">
                  <c:v>42059.844884999999</c:v>
                </c:pt>
                <c:pt idx="23792">
                  <c:v>42059.846274000003</c:v>
                </c:pt>
                <c:pt idx="23793">
                  <c:v>42059.847663</c:v>
                </c:pt>
                <c:pt idx="23794">
                  <c:v>42059.849051999998</c:v>
                </c:pt>
                <c:pt idx="23795">
                  <c:v>42059.850441000002</c:v>
                </c:pt>
                <c:pt idx="23796">
                  <c:v>42059.85183</c:v>
                </c:pt>
                <c:pt idx="23797">
                  <c:v>42059.853218999997</c:v>
                </c:pt>
                <c:pt idx="23798">
                  <c:v>42059.854608000001</c:v>
                </c:pt>
                <c:pt idx="23799">
                  <c:v>42059.855996999999</c:v>
                </c:pt>
                <c:pt idx="23800">
                  <c:v>42059.857386000003</c:v>
                </c:pt>
                <c:pt idx="23801">
                  <c:v>42059.858775000001</c:v>
                </c:pt>
                <c:pt idx="23802">
                  <c:v>42059.860163999998</c:v>
                </c:pt>
                <c:pt idx="23803">
                  <c:v>42059.861553000002</c:v>
                </c:pt>
                <c:pt idx="23804">
                  <c:v>42059.862942</c:v>
                </c:pt>
                <c:pt idx="23805">
                  <c:v>42059.864330999997</c:v>
                </c:pt>
                <c:pt idx="23806">
                  <c:v>42059.865720000002</c:v>
                </c:pt>
                <c:pt idx="23807">
                  <c:v>42059.867108999999</c:v>
                </c:pt>
                <c:pt idx="23808">
                  <c:v>42059.868497000003</c:v>
                </c:pt>
                <c:pt idx="23809">
                  <c:v>42059.869886</c:v>
                </c:pt>
                <c:pt idx="23810">
                  <c:v>42059.871274999998</c:v>
                </c:pt>
                <c:pt idx="23811">
                  <c:v>42059.872664000002</c:v>
                </c:pt>
                <c:pt idx="23812">
                  <c:v>42059.874053</c:v>
                </c:pt>
                <c:pt idx="23813">
                  <c:v>42059.875441999997</c:v>
                </c:pt>
                <c:pt idx="23814">
                  <c:v>42059.876831000001</c:v>
                </c:pt>
                <c:pt idx="23815">
                  <c:v>42059.878219999999</c:v>
                </c:pt>
                <c:pt idx="23816">
                  <c:v>42059.879609000003</c:v>
                </c:pt>
                <c:pt idx="23817">
                  <c:v>42059.880998000001</c:v>
                </c:pt>
                <c:pt idx="23818">
                  <c:v>42059.882386999998</c:v>
                </c:pt>
                <c:pt idx="23819">
                  <c:v>42059.883776000002</c:v>
                </c:pt>
                <c:pt idx="23820">
                  <c:v>42059.885165</c:v>
                </c:pt>
                <c:pt idx="23821">
                  <c:v>42059.886553999997</c:v>
                </c:pt>
                <c:pt idx="23822">
                  <c:v>42059.887943000002</c:v>
                </c:pt>
                <c:pt idx="23823">
                  <c:v>42059.889331999999</c:v>
                </c:pt>
                <c:pt idx="23824">
                  <c:v>42059.890721000003</c:v>
                </c:pt>
                <c:pt idx="23825">
                  <c:v>42059.892110000001</c:v>
                </c:pt>
                <c:pt idx="23826">
                  <c:v>42059.893498999998</c:v>
                </c:pt>
                <c:pt idx="23827">
                  <c:v>42059.894888000003</c:v>
                </c:pt>
                <c:pt idx="23828">
                  <c:v>42059.896275999999</c:v>
                </c:pt>
                <c:pt idx="23829">
                  <c:v>42059.897664999997</c:v>
                </c:pt>
                <c:pt idx="23830">
                  <c:v>42059.899054000001</c:v>
                </c:pt>
                <c:pt idx="23831">
                  <c:v>42059.900442999999</c:v>
                </c:pt>
                <c:pt idx="23832">
                  <c:v>42059.901832000003</c:v>
                </c:pt>
                <c:pt idx="23833">
                  <c:v>42059.903221</c:v>
                </c:pt>
                <c:pt idx="23834">
                  <c:v>42059.904609999998</c:v>
                </c:pt>
                <c:pt idx="23835">
                  <c:v>42059.905999000002</c:v>
                </c:pt>
                <c:pt idx="23836">
                  <c:v>42059.907388</c:v>
                </c:pt>
                <c:pt idx="23837">
                  <c:v>42059.908776999997</c:v>
                </c:pt>
                <c:pt idx="23838">
                  <c:v>42059.910166000001</c:v>
                </c:pt>
                <c:pt idx="23839">
                  <c:v>42059.911554999999</c:v>
                </c:pt>
                <c:pt idx="23840">
                  <c:v>42059.912944000003</c:v>
                </c:pt>
                <c:pt idx="23841">
                  <c:v>42059.914333000001</c:v>
                </c:pt>
                <c:pt idx="23842">
                  <c:v>42059.915721999998</c:v>
                </c:pt>
                <c:pt idx="23843">
                  <c:v>42059.917111000002</c:v>
                </c:pt>
                <c:pt idx="23844">
                  <c:v>42059.9185</c:v>
                </c:pt>
                <c:pt idx="23845">
                  <c:v>42059.919888999997</c:v>
                </c:pt>
                <c:pt idx="23846">
                  <c:v>42059.921278000002</c:v>
                </c:pt>
                <c:pt idx="23847">
                  <c:v>42059.922665999999</c:v>
                </c:pt>
                <c:pt idx="23848">
                  <c:v>42059.924055000003</c:v>
                </c:pt>
                <c:pt idx="23849">
                  <c:v>42059.925442</c:v>
                </c:pt>
                <c:pt idx="23850">
                  <c:v>42059.926829999997</c:v>
                </c:pt>
                <c:pt idx="23851">
                  <c:v>42059.928218000001</c:v>
                </c:pt>
                <c:pt idx="23852">
                  <c:v>42059.929606999998</c:v>
                </c:pt>
                <c:pt idx="23853">
                  <c:v>42059.930995000002</c:v>
                </c:pt>
                <c:pt idx="23854">
                  <c:v>42059.932384</c:v>
                </c:pt>
                <c:pt idx="23855">
                  <c:v>42059.933772999997</c:v>
                </c:pt>
                <c:pt idx="23856">
                  <c:v>42059.935162000002</c:v>
                </c:pt>
                <c:pt idx="23857">
                  <c:v>42059.936549999999</c:v>
                </c:pt>
                <c:pt idx="23858">
                  <c:v>42059.937939000003</c:v>
                </c:pt>
                <c:pt idx="23859">
                  <c:v>42059.939328</c:v>
                </c:pt>
                <c:pt idx="23860">
                  <c:v>42059.940716999998</c:v>
                </c:pt>
                <c:pt idx="23861">
                  <c:v>42059.942106000002</c:v>
                </c:pt>
                <c:pt idx="23862">
                  <c:v>42059.943495</c:v>
                </c:pt>
                <c:pt idx="23863">
                  <c:v>42059.944883999997</c:v>
                </c:pt>
                <c:pt idx="23864">
                  <c:v>42059.946273000001</c:v>
                </c:pt>
                <c:pt idx="23865">
                  <c:v>42059.947661999999</c:v>
                </c:pt>
                <c:pt idx="23866">
                  <c:v>42059.949051000003</c:v>
                </c:pt>
                <c:pt idx="23867">
                  <c:v>42059.950440000001</c:v>
                </c:pt>
                <c:pt idx="23868">
                  <c:v>42059.951828999998</c:v>
                </c:pt>
                <c:pt idx="23869">
                  <c:v>42059.953218000002</c:v>
                </c:pt>
                <c:pt idx="23870">
                  <c:v>42059.954607</c:v>
                </c:pt>
                <c:pt idx="23871">
                  <c:v>42059.955995999997</c:v>
                </c:pt>
                <c:pt idx="23872">
                  <c:v>42059.957385000002</c:v>
                </c:pt>
                <c:pt idx="23873">
                  <c:v>42059.958773999999</c:v>
                </c:pt>
                <c:pt idx="23874">
                  <c:v>42059.960163000003</c:v>
                </c:pt>
                <c:pt idx="23875">
                  <c:v>42059.961551</c:v>
                </c:pt>
                <c:pt idx="23876">
                  <c:v>42059.962939999998</c:v>
                </c:pt>
                <c:pt idx="23877">
                  <c:v>42059.964329000002</c:v>
                </c:pt>
                <c:pt idx="23878">
                  <c:v>42059.965717999999</c:v>
                </c:pt>
                <c:pt idx="23879">
                  <c:v>42059.967106999997</c:v>
                </c:pt>
                <c:pt idx="23880">
                  <c:v>42059.968496000001</c:v>
                </c:pt>
                <c:pt idx="23881">
                  <c:v>42059.969884999999</c:v>
                </c:pt>
                <c:pt idx="23882">
                  <c:v>42059.971274000003</c:v>
                </c:pt>
                <c:pt idx="23883">
                  <c:v>42059.972663</c:v>
                </c:pt>
                <c:pt idx="23884">
                  <c:v>42059.974051999998</c:v>
                </c:pt>
                <c:pt idx="23885">
                  <c:v>42059.975441000002</c:v>
                </c:pt>
                <c:pt idx="23886">
                  <c:v>42059.97683</c:v>
                </c:pt>
                <c:pt idx="23887">
                  <c:v>42059.978218999997</c:v>
                </c:pt>
                <c:pt idx="23888">
                  <c:v>42059.979608000001</c:v>
                </c:pt>
                <c:pt idx="23889">
                  <c:v>42059.980996999999</c:v>
                </c:pt>
                <c:pt idx="23890">
                  <c:v>42059.982386000003</c:v>
                </c:pt>
                <c:pt idx="23891">
                  <c:v>42059.983775000001</c:v>
                </c:pt>
                <c:pt idx="23892">
                  <c:v>42059.985163999998</c:v>
                </c:pt>
                <c:pt idx="23893">
                  <c:v>42059.986553000002</c:v>
                </c:pt>
                <c:pt idx="23894">
                  <c:v>42059.987940999999</c:v>
                </c:pt>
                <c:pt idx="23895">
                  <c:v>42059.989329999997</c:v>
                </c:pt>
                <c:pt idx="23896">
                  <c:v>42059.990719000001</c:v>
                </c:pt>
                <c:pt idx="23897">
                  <c:v>42059.992107999999</c:v>
                </c:pt>
                <c:pt idx="23898">
                  <c:v>42059.993497000003</c:v>
                </c:pt>
                <c:pt idx="23899">
                  <c:v>42059.994886</c:v>
                </c:pt>
                <c:pt idx="23900">
                  <c:v>42059.996274999998</c:v>
                </c:pt>
                <c:pt idx="23901">
                  <c:v>42059.997664000002</c:v>
                </c:pt>
                <c:pt idx="23902">
                  <c:v>42059.999053</c:v>
                </c:pt>
                <c:pt idx="23903">
                  <c:v>42060.000441999997</c:v>
                </c:pt>
                <c:pt idx="23904">
                  <c:v>42060.001831000001</c:v>
                </c:pt>
                <c:pt idx="23905">
                  <c:v>42060.003219999999</c:v>
                </c:pt>
                <c:pt idx="23906">
                  <c:v>42060.004609000003</c:v>
                </c:pt>
                <c:pt idx="23907">
                  <c:v>42060.005998000001</c:v>
                </c:pt>
                <c:pt idx="23908">
                  <c:v>42060.007386999998</c:v>
                </c:pt>
                <c:pt idx="23909">
                  <c:v>42060.008776000002</c:v>
                </c:pt>
                <c:pt idx="23910">
                  <c:v>42060.010165</c:v>
                </c:pt>
                <c:pt idx="23911">
                  <c:v>42060.011553999997</c:v>
                </c:pt>
                <c:pt idx="23912">
                  <c:v>42060.012943000002</c:v>
                </c:pt>
                <c:pt idx="23913">
                  <c:v>42060.014331999999</c:v>
                </c:pt>
                <c:pt idx="23914">
                  <c:v>42060.015720000003</c:v>
                </c:pt>
                <c:pt idx="23915">
                  <c:v>42060.017109</c:v>
                </c:pt>
                <c:pt idx="23916">
                  <c:v>42060.018497999998</c:v>
                </c:pt>
                <c:pt idx="23917">
                  <c:v>42060.019887000002</c:v>
                </c:pt>
                <c:pt idx="23918">
                  <c:v>42060.021275999999</c:v>
                </c:pt>
                <c:pt idx="23919">
                  <c:v>42060.022664999997</c:v>
                </c:pt>
                <c:pt idx="23920">
                  <c:v>42060.024054000001</c:v>
                </c:pt>
                <c:pt idx="23921">
                  <c:v>42060.025442999999</c:v>
                </c:pt>
                <c:pt idx="23922">
                  <c:v>42060.026832000003</c:v>
                </c:pt>
                <c:pt idx="23923">
                  <c:v>42060.028221</c:v>
                </c:pt>
                <c:pt idx="23924">
                  <c:v>42060.029609999998</c:v>
                </c:pt>
                <c:pt idx="23925">
                  <c:v>42060.030999000002</c:v>
                </c:pt>
                <c:pt idx="23926">
                  <c:v>42060.032388</c:v>
                </c:pt>
                <c:pt idx="23927">
                  <c:v>42060.033776999997</c:v>
                </c:pt>
                <c:pt idx="23928">
                  <c:v>42060.035166000001</c:v>
                </c:pt>
                <c:pt idx="23929">
                  <c:v>42060.036554999999</c:v>
                </c:pt>
                <c:pt idx="23930">
                  <c:v>42060.037944000003</c:v>
                </c:pt>
                <c:pt idx="23931">
                  <c:v>42060.039333000001</c:v>
                </c:pt>
                <c:pt idx="23932">
                  <c:v>42060.040721999998</c:v>
                </c:pt>
                <c:pt idx="23933">
                  <c:v>42060.042110000002</c:v>
                </c:pt>
                <c:pt idx="23934">
                  <c:v>42060.043498999999</c:v>
                </c:pt>
                <c:pt idx="23935">
                  <c:v>42060.044887999997</c:v>
                </c:pt>
                <c:pt idx="23936">
                  <c:v>42060.046277000001</c:v>
                </c:pt>
                <c:pt idx="23937">
                  <c:v>42060.047665999999</c:v>
                </c:pt>
                <c:pt idx="23938">
                  <c:v>42060.049055000003</c:v>
                </c:pt>
                <c:pt idx="23939">
                  <c:v>42060.050444</c:v>
                </c:pt>
                <c:pt idx="23940">
                  <c:v>42060.051832999998</c:v>
                </c:pt>
                <c:pt idx="23941">
                  <c:v>42060.053222000002</c:v>
                </c:pt>
                <c:pt idx="23942">
                  <c:v>42060.054611</c:v>
                </c:pt>
                <c:pt idx="23943">
                  <c:v>42060.055999999997</c:v>
                </c:pt>
                <c:pt idx="23944">
                  <c:v>42060.057389000001</c:v>
                </c:pt>
                <c:pt idx="23945">
                  <c:v>42060.058777999999</c:v>
                </c:pt>
                <c:pt idx="23946">
                  <c:v>42060.060167000003</c:v>
                </c:pt>
                <c:pt idx="23947">
                  <c:v>42060.061556000001</c:v>
                </c:pt>
                <c:pt idx="23948">
                  <c:v>42060.062944999998</c:v>
                </c:pt>
                <c:pt idx="23949">
                  <c:v>42060.064334000002</c:v>
                </c:pt>
                <c:pt idx="23950">
                  <c:v>42060.065723</c:v>
                </c:pt>
                <c:pt idx="23951">
                  <c:v>42060.067111999997</c:v>
                </c:pt>
                <c:pt idx="23952">
                  <c:v>42060.068501000002</c:v>
                </c:pt>
                <c:pt idx="23953">
                  <c:v>42060.069888999999</c:v>
                </c:pt>
                <c:pt idx="23954">
                  <c:v>42060.071278000003</c:v>
                </c:pt>
                <c:pt idx="23955">
                  <c:v>42060.072667</c:v>
                </c:pt>
                <c:pt idx="23956">
                  <c:v>42060.074055999998</c:v>
                </c:pt>
                <c:pt idx="23957">
                  <c:v>42060.075445000002</c:v>
                </c:pt>
                <c:pt idx="23958">
                  <c:v>42060.076834</c:v>
                </c:pt>
                <c:pt idx="23959">
                  <c:v>42060.078222999997</c:v>
                </c:pt>
                <c:pt idx="23960">
                  <c:v>42060.079612000001</c:v>
                </c:pt>
                <c:pt idx="23961">
                  <c:v>42060.081000999999</c:v>
                </c:pt>
                <c:pt idx="23962">
                  <c:v>42060.082390000003</c:v>
                </c:pt>
                <c:pt idx="23963">
                  <c:v>42060.083779000001</c:v>
                </c:pt>
                <c:pt idx="23964">
                  <c:v>42060.085167999998</c:v>
                </c:pt>
                <c:pt idx="23965">
                  <c:v>42060.086557000002</c:v>
                </c:pt>
                <c:pt idx="23966">
                  <c:v>42060.087946</c:v>
                </c:pt>
                <c:pt idx="23967">
                  <c:v>42060.089334999997</c:v>
                </c:pt>
                <c:pt idx="23968">
                  <c:v>42060.090724000002</c:v>
                </c:pt>
                <c:pt idx="23969">
                  <c:v>42060.092112999999</c:v>
                </c:pt>
                <c:pt idx="23970">
                  <c:v>42060.093502000003</c:v>
                </c:pt>
                <c:pt idx="23971">
                  <c:v>42060.094891000001</c:v>
                </c:pt>
                <c:pt idx="23972">
                  <c:v>42060.096278999998</c:v>
                </c:pt>
                <c:pt idx="23973">
                  <c:v>42060.097668000002</c:v>
                </c:pt>
                <c:pt idx="23974">
                  <c:v>42060.099056999999</c:v>
                </c:pt>
                <c:pt idx="23975">
                  <c:v>42060.100445999997</c:v>
                </c:pt>
                <c:pt idx="23976">
                  <c:v>42060.101835000001</c:v>
                </c:pt>
                <c:pt idx="23977">
                  <c:v>42060.103223999999</c:v>
                </c:pt>
                <c:pt idx="23978">
                  <c:v>42060.104613000003</c:v>
                </c:pt>
                <c:pt idx="23979">
                  <c:v>42060.106002</c:v>
                </c:pt>
                <c:pt idx="23980">
                  <c:v>42060.107390999998</c:v>
                </c:pt>
                <c:pt idx="23981">
                  <c:v>42060.108780000002</c:v>
                </c:pt>
                <c:pt idx="23982">
                  <c:v>42060.110169</c:v>
                </c:pt>
                <c:pt idx="23983">
                  <c:v>42060.111557999997</c:v>
                </c:pt>
                <c:pt idx="23984">
                  <c:v>42060.112947000001</c:v>
                </c:pt>
                <c:pt idx="23985">
                  <c:v>42060.114335999999</c:v>
                </c:pt>
                <c:pt idx="23986">
                  <c:v>42060.115725000003</c:v>
                </c:pt>
                <c:pt idx="23987">
                  <c:v>42060.117114000001</c:v>
                </c:pt>
                <c:pt idx="23988">
                  <c:v>42060.118502999998</c:v>
                </c:pt>
                <c:pt idx="23989">
                  <c:v>42060.119892000002</c:v>
                </c:pt>
                <c:pt idx="23990">
                  <c:v>42060.121281</c:v>
                </c:pt>
                <c:pt idx="23991">
                  <c:v>42060.122668999997</c:v>
                </c:pt>
                <c:pt idx="23992">
                  <c:v>42060.124058000001</c:v>
                </c:pt>
                <c:pt idx="23993">
                  <c:v>42060.125446999999</c:v>
                </c:pt>
                <c:pt idx="23994">
                  <c:v>42060.126836000003</c:v>
                </c:pt>
                <c:pt idx="23995">
                  <c:v>42060.128225</c:v>
                </c:pt>
                <c:pt idx="23996">
                  <c:v>42060.129613999998</c:v>
                </c:pt>
                <c:pt idx="23997">
                  <c:v>42060.131003000002</c:v>
                </c:pt>
                <c:pt idx="23998">
                  <c:v>42060.132392</c:v>
                </c:pt>
                <c:pt idx="23999">
                  <c:v>42060.133780999997</c:v>
                </c:pt>
                <c:pt idx="24000">
                  <c:v>42060.135170000001</c:v>
                </c:pt>
                <c:pt idx="24001">
                  <c:v>42060.136558999999</c:v>
                </c:pt>
                <c:pt idx="24002">
                  <c:v>42060.137948000003</c:v>
                </c:pt>
                <c:pt idx="24003">
                  <c:v>42060.139337000001</c:v>
                </c:pt>
                <c:pt idx="24004">
                  <c:v>42060.140725999998</c:v>
                </c:pt>
                <c:pt idx="24005">
                  <c:v>42060.142115000002</c:v>
                </c:pt>
                <c:pt idx="24006">
                  <c:v>42060.143504</c:v>
                </c:pt>
                <c:pt idx="24007">
                  <c:v>42060.144892999997</c:v>
                </c:pt>
                <c:pt idx="24008">
                  <c:v>42060.146282000002</c:v>
                </c:pt>
                <c:pt idx="24009">
                  <c:v>42060.147670999999</c:v>
                </c:pt>
                <c:pt idx="24010">
                  <c:v>42060.149059000003</c:v>
                </c:pt>
                <c:pt idx="24011">
                  <c:v>42060.150448</c:v>
                </c:pt>
                <c:pt idx="24012">
                  <c:v>42060.151836999998</c:v>
                </c:pt>
                <c:pt idx="24013">
                  <c:v>42060.153226000002</c:v>
                </c:pt>
                <c:pt idx="24014">
                  <c:v>42060.154614999999</c:v>
                </c:pt>
                <c:pt idx="24015">
                  <c:v>42060.156003999997</c:v>
                </c:pt>
                <c:pt idx="24016">
                  <c:v>42060.157393000001</c:v>
                </c:pt>
                <c:pt idx="24017">
                  <c:v>42060.158781999999</c:v>
                </c:pt>
                <c:pt idx="24018">
                  <c:v>42060.160171000003</c:v>
                </c:pt>
                <c:pt idx="24019">
                  <c:v>42060.16156</c:v>
                </c:pt>
                <c:pt idx="24020">
                  <c:v>42060.162948999998</c:v>
                </c:pt>
                <c:pt idx="24021">
                  <c:v>42060.164338000002</c:v>
                </c:pt>
                <c:pt idx="24022">
                  <c:v>42060.165727</c:v>
                </c:pt>
                <c:pt idx="24023">
                  <c:v>42060.167115999997</c:v>
                </c:pt>
                <c:pt idx="24024">
                  <c:v>42060.168505000001</c:v>
                </c:pt>
                <c:pt idx="24025">
                  <c:v>42060.169893999999</c:v>
                </c:pt>
                <c:pt idx="24026">
                  <c:v>42060.171283000003</c:v>
                </c:pt>
                <c:pt idx="24027">
                  <c:v>42060.172672000001</c:v>
                </c:pt>
                <c:pt idx="24028">
                  <c:v>42060.174060999998</c:v>
                </c:pt>
                <c:pt idx="24029">
                  <c:v>42060.175450000002</c:v>
                </c:pt>
                <c:pt idx="24030">
                  <c:v>42060.176837999999</c:v>
                </c:pt>
                <c:pt idx="24031">
                  <c:v>42060.178226999997</c:v>
                </c:pt>
                <c:pt idx="24032">
                  <c:v>42060.179616000001</c:v>
                </c:pt>
                <c:pt idx="24033">
                  <c:v>42060.181004999999</c:v>
                </c:pt>
                <c:pt idx="24034">
                  <c:v>42060.182394000003</c:v>
                </c:pt>
                <c:pt idx="24035">
                  <c:v>42060.183783</c:v>
                </c:pt>
                <c:pt idx="24036">
                  <c:v>42060.185171999998</c:v>
                </c:pt>
                <c:pt idx="24037">
                  <c:v>42060.186561000002</c:v>
                </c:pt>
                <c:pt idx="24038">
                  <c:v>42060.18795</c:v>
                </c:pt>
                <c:pt idx="24039">
                  <c:v>42060.189338999997</c:v>
                </c:pt>
                <c:pt idx="24040">
                  <c:v>42060.190728000001</c:v>
                </c:pt>
                <c:pt idx="24041">
                  <c:v>42060.192116999999</c:v>
                </c:pt>
                <c:pt idx="24042">
                  <c:v>42060.193506000003</c:v>
                </c:pt>
                <c:pt idx="24043">
                  <c:v>42060.194895000001</c:v>
                </c:pt>
                <c:pt idx="24044">
                  <c:v>42060.196283999998</c:v>
                </c:pt>
                <c:pt idx="24045">
                  <c:v>42060.197673000002</c:v>
                </c:pt>
                <c:pt idx="24046">
                  <c:v>42060.199062</c:v>
                </c:pt>
                <c:pt idx="24047">
                  <c:v>42060.200450999997</c:v>
                </c:pt>
                <c:pt idx="24048">
                  <c:v>42060.201840000002</c:v>
                </c:pt>
                <c:pt idx="24049">
                  <c:v>42060.203227999998</c:v>
                </c:pt>
                <c:pt idx="24050">
                  <c:v>42060.204617000003</c:v>
                </c:pt>
                <c:pt idx="24051">
                  <c:v>42060.206006</c:v>
                </c:pt>
                <c:pt idx="24052">
                  <c:v>42060.207394999998</c:v>
                </c:pt>
                <c:pt idx="24053">
                  <c:v>42060.208784000002</c:v>
                </c:pt>
                <c:pt idx="24054">
                  <c:v>42060.210172999999</c:v>
                </c:pt>
                <c:pt idx="24055">
                  <c:v>42060.211561999997</c:v>
                </c:pt>
                <c:pt idx="24056">
                  <c:v>42060.212951000001</c:v>
                </c:pt>
                <c:pt idx="24057">
                  <c:v>42060.214339999999</c:v>
                </c:pt>
                <c:pt idx="24058">
                  <c:v>42060.215729000003</c:v>
                </c:pt>
                <c:pt idx="24059">
                  <c:v>42060.217118</c:v>
                </c:pt>
                <c:pt idx="24060">
                  <c:v>42060.218506999998</c:v>
                </c:pt>
                <c:pt idx="24061">
                  <c:v>42060.219896000002</c:v>
                </c:pt>
                <c:pt idx="24062">
                  <c:v>42060.221285</c:v>
                </c:pt>
                <c:pt idx="24063">
                  <c:v>42060.222673999997</c:v>
                </c:pt>
                <c:pt idx="24064">
                  <c:v>42060.224063000001</c:v>
                </c:pt>
                <c:pt idx="24065">
                  <c:v>42060.225451999999</c:v>
                </c:pt>
                <c:pt idx="24066">
                  <c:v>42060.226841000003</c:v>
                </c:pt>
                <c:pt idx="24067">
                  <c:v>42060.228230000001</c:v>
                </c:pt>
                <c:pt idx="24068">
                  <c:v>42060.229617999998</c:v>
                </c:pt>
                <c:pt idx="24069">
                  <c:v>42060.231007000002</c:v>
                </c:pt>
                <c:pt idx="24070">
                  <c:v>42060.232395999999</c:v>
                </c:pt>
                <c:pt idx="24071">
                  <c:v>42060.233784999997</c:v>
                </c:pt>
                <c:pt idx="24072">
                  <c:v>42060.235174000001</c:v>
                </c:pt>
                <c:pt idx="24073">
                  <c:v>42060.236562999999</c:v>
                </c:pt>
                <c:pt idx="24074">
                  <c:v>42060.237952000003</c:v>
                </c:pt>
                <c:pt idx="24075">
                  <c:v>42060.239341</c:v>
                </c:pt>
                <c:pt idx="24076">
                  <c:v>42060.240729999998</c:v>
                </c:pt>
                <c:pt idx="24077">
                  <c:v>42060.242119000002</c:v>
                </c:pt>
                <c:pt idx="24078">
                  <c:v>42060.243508</c:v>
                </c:pt>
                <c:pt idx="24079">
                  <c:v>42060.244896999997</c:v>
                </c:pt>
                <c:pt idx="24080">
                  <c:v>42060.246286000001</c:v>
                </c:pt>
                <c:pt idx="24081">
                  <c:v>42060.247674999999</c:v>
                </c:pt>
                <c:pt idx="24082">
                  <c:v>42060.249064000003</c:v>
                </c:pt>
                <c:pt idx="24083">
                  <c:v>42060.250453000001</c:v>
                </c:pt>
                <c:pt idx="24084">
                  <c:v>42060.251841999998</c:v>
                </c:pt>
                <c:pt idx="24085">
                  <c:v>42060.253231000002</c:v>
                </c:pt>
                <c:pt idx="24086">
                  <c:v>42060.25462</c:v>
                </c:pt>
                <c:pt idx="24087">
                  <c:v>42060.256008999997</c:v>
                </c:pt>
                <c:pt idx="24088">
                  <c:v>42060.257397000001</c:v>
                </c:pt>
                <c:pt idx="24089">
                  <c:v>42060.258785999999</c:v>
                </c:pt>
                <c:pt idx="24090">
                  <c:v>42060.260175000003</c:v>
                </c:pt>
                <c:pt idx="24091">
                  <c:v>42060.261564</c:v>
                </c:pt>
                <c:pt idx="24092">
                  <c:v>42060.262952999998</c:v>
                </c:pt>
                <c:pt idx="24093">
                  <c:v>42060.264342000002</c:v>
                </c:pt>
                <c:pt idx="24094">
                  <c:v>42060.265731</c:v>
                </c:pt>
                <c:pt idx="24095">
                  <c:v>42060.267119999997</c:v>
                </c:pt>
                <c:pt idx="24096">
                  <c:v>42060.268509000001</c:v>
                </c:pt>
                <c:pt idx="24097">
                  <c:v>42060.269897999999</c:v>
                </c:pt>
                <c:pt idx="24098">
                  <c:v>42060.271287000003</c:v>
                </c:pt>
                <c:pt idx="24099">
                  <c:v>42060.272676000001</c:v>
                </c:pt>
                <c:pt idx="24100">
                  <c:v>42060.274064999998</c:v>
                </c:pt>
                <c:pt idx="24101">
                  <c:v>42060.275454000002</c:v>
                </c:pt>
                <c:pt idx="24102">
                  <c:v>42060.276843</c:v>
                </c:pt>
                <c:pt idx="24103">
                  <c:v>42060.278231999997</c:v>
                </c:pt>
                <c:pt idx="24104">
                  <c:v>42060.279621000001</c:v>
                </c:pt>
                <c:pt idx="24105">
                  <c:v>42060.281009999999</c:v>
                </c:pt>
                <c:pt idx="24106">
                  <c:v>42060.282399000003</c:v>
                </c:pt>
                <c:pt idx="24107">
                  <c:v>42060.283787</c:v>
                </c:pt>
                <c:pt idx="24108">
                  <c:v>42060.285175999998</c:v>
                </c:pt>
                <c:pt idx="24109">
                  <c:v>42060.286565000002</c:v>
                </c:pt>
                <c:pt idx="24110">
                  <c:v>42060.287953999999</c:v>
                </c:pt>
                <c:pt idx="24111">
                  <c:v>42060.289342999997</c:v>
                </c:pt>
                <c:pt idx="24112">
                  <c:v>42060.290732000001</c:v>
                </c:pt>
                <c:pt idx="24113">
                  <c:v>42060.292120999999</c:v>
                </c:pt>
                <c:pt idx="24114">
                  <c:v>42060.293510000003</c:v>
                </c:pt>
                <c:pt idx="24115">
                  <c:v>42060.294899</c:v>
                </c:pt>
                <c:pt idx="24116">
                  <c:v>42060.296287999998</c:v>
                </c:pt>
                <c:pt idx="24117">
                  <c:v>42060.297677000002</c:v>
                </c:pt>
                <c:pt idx="24118">
                  <c:v>42060.299066</c:v>
                </c:pt>
                <c:pt idx="24119">
                  <c:v>42060.300454999997</c:v>
                </c:pt>
                <c:pt idx="24120">
                  <c:v>42060.301844000001</c:v>
                </c:pt>
                <c:pt idx="24121">
                  <c:v>42060.303231999998</c:v>
                </c:pt>
                <c:pt idx="24122">
                  <c:v>42060.304620000003</c:v>
                </c:pt>
                <c:pt idx="24123">
                  <c:v>42060.306008</c:v>
                </c:pt>
                <c:pt idx="24124">
                  <c:v>42060.307395999997</c:v>
                </c:pt>
                <c:pt idx="24125">
                  <c:v>42060.308785000001</c:v>
                </c:pt>
                <c:pt idx="24126">
                  <c:v>42060.310172999998</c:v>
                </c:pt>
                <c:pt idx="24127">
                  <c:v>42060.311562000003</c:v>
                </c:pt>
                <c:pt idx="24128">
                  <c:v>42060.312951</c:v>
                </c:pt>
                <c:pt idx="24129">
                  <c:v>42060.314339999997</c:v>
                </c:pt>
                <c:pt idx="24130">
                  <c:v>42060.315729000002</c:v>
                </c:pt>
                <c:pt idx="24131">
                  <c:v>42060.317116999999</c:v>
                </c:pt>
                <c:pt idx="24132">
                  <c:v>42060.318506000003</c:v>
                </c:pt>
                <c:pt idx="24133">
                  <c:v>42060.319895000001</c:v>
                </c:pt>
                <c:pt idx="24134">
                  <c:v>42060.321283999998</c:v>
                </c:pt>
                <c:pt idx="24135">
                  <c:v>42060.322673000002</c:v>
                </c:pt>
                <c:pt idx="24136">
                  <c:v>42060.324062</c:v>
                </c:pt>
                <c:pt idx="24137">
                  <c:v>42060.325450999997</c:v>
                </c:pt>
                <c:pt idx="24138">
                  <c:v>42060.326840000002</c:v>
                </c:pt>
                <c:pt idx="24139">
                  <c:v>42060.328228999999</c:v>
                </c:pt>
                <c:pt idx="24140">
                  <c:v>42060.329618000003</c:v>
                </c:pt>
                <c:pt idx="24141">
                  <c:v>42060.331007000001</c:v>
                </c:pt>
                <c:pt idx="24142">
                  <c:v>42060.332395999998</c:v>
                </c:pt>
                <c:pt idx="24143">
                  <c:v>42060.333785000003</c:v>
                </c:pt>
                <c:pt idx="24144">
                  <c:v>42060.335174</c:v>
                </c:pt>
                <c:pt idx="24145">
                  <c:v>42060.336562999997</c:v>
                </c:pt>
                <c:pt idx="24146">
                  <c:v>42060.337952000002</c:v>
                </c:pt>
                <c:pt idx="24147">
                  <c:v>42060.339340999999</c:v>
                </c:pt>
                <c:pt idx="24148">
                  <c:v>42060.340730000004</c:v>
                </c:pt>
                <c:pt idx="24149">
                  <c:v>42060.342118</c:v>
                </c:pt>
                <c:pt idx="24150">
                  <c:v>42060.343506999998</c:v>
                </c:pt>
                <c:pt idx="24151">
                  <c:v>42060.344896000002</c:v>
                </c:pt>
                <c:pt idx="24152">
                  <c:v>42060.346285</c:v>
                </c:pt>
                <c:pt idx="24153">
                  <c:v>42060.347673999997</c:v>
                </c:pt>
                <c:pt idx="24154">
                  <c:v>42060.349063000001</c:v>
                </c:pt>
                <c:pt idx="24155">
                  <c:v>42060.350451999999</c:v>
                </c:pt>
                <c:pt idx="24156">
                  <c:v>42060.351841000003</c:v>
                </c:pt>
                <c:pt idx="24157">
                  <c:v>42060.353230000001</c:v>
                </c:pt>
                <c:pt idx="24158">
                  <c:v>42060.354618999998</c:v>
                </c:pt>
                <c:pt idx="24159">
                  <c:v>42060.356008000002</c:v>
                </c:pt>
                <c:pt idx="24160">
                  <c:v>42060.357397</c:v>
                </c:pt>
                <c:pt idx="24161">
                  <c:v>42060.358785999997</c:v>
                </c:pt>
                <c:pt idx="24162">
                  <c:v>42060.360175000002</c:v>
                </c:pt>
                <c:pt idx="24163">
                  <c:v>42060.361563999999</c:v>
                </c:pt>
                <c:pt idx="24164">
                  <c:v>42060.362953000003</c:v>
                </c:pt>
                <c:pt idx="24165">
                  <c:v>42060.364342000001</c:v>
                </c:pt>
                <c:pt idx="24166">
                  <c:v>42060.365730999998</c:v>
                </c:pt>
                <c:pt idx="24167">
                  <c:v>42060.367120000003</c:v>
                </c:pt>
                <c:pt idx="24168">
                  <c:v>42060.368509</c:v>
                </c:pt>
                <c:pt idx="24169">
                  <c:v>42060.369896999997</c:v>
                </c:pt>
                <c:pt idx="24170">
                  <c:v>42060.371286000001</c:v>
                </c:pt>
                <c:pt idx="24171">
                  <c:v>42060.372674999999</c:v>
                </c:pt>
                <c:pt idx="24172">
                  <c:v>42060.374064000003</c:v>
                </c:pt>
                <c:pt idx="24173">
                  <c:v>42060.375453000001</c:v>
                </c:pt>
                <c:pt idx="24174">
                  <c:v>42060.376841999998</c:v>
                </c:pt>
                <c:pt idx="24175">
                  <c:v>42060.378231000002</c:v>
                </c:pt>
                <c:pt idx="24176">
                  <c:v>42060.37962</c:v>
                </c:pt>
                <c:pt idx="24177">
                  <c:v>42060.381008999997</c:v>
                </c:pt>
                <c:pt idx="24178">
                  <c:v>42060.382398000002</c:v>
                </c:pt>
                <c:pt idx="24179">
                  <c:v>42060.383786999999</c:v>
                </c:pt>
                <c:pt idx="24180">
                  <c:v>42060.385176000003</c:v>
                </c:pt>
                <c:pt idx="24181">
                  <c:v>42060.386565000001</c:v>
                </c:pt>
                <c:pt idx="24182">
                  <c:v>42060.387953999998</c:v>
                </c:pt>
                <c:pt idx="24183">
                  <c:v>42060.389343000003</c:v>
                </c:pt>
                <c:pt idx="24184">
                  <c:v>42060.390732</c:v>
                </c:pt>
                <c:pt idx="24185">
                  <c:v>42060.392120999997</c:v>
                </c:pt>
                <c:pt idx="24186">
                  <c:v>42060.393510000002</c:v>
                </c:pt>
                <c:pt idx="24187">
                  <c:v>42060.394898999999</c:v>
                </c:pt>
                <c:pt idx="24188">
                  <c:v>42060.396287000003</c:v>
                </c:pt>
                <c:pt idx="24189">
                  <c:v>42060.397676000001</c:v>
                </c:pt>
                <c:pt idx="24190">
                  <c:v>42060.399064999998</c:v>
                </c:pt>
                <c:pt idx="24191">
                  <c:v>42060.400454000002</c:v>
                </c:pt>
                <c:pt idx="24192">
                  <c:v>42060.401843</c:v>
                </c:pt>
                <c:pt idx="24193">
                  <c:v>42060.403231999997</c:v>
                </c:pt>
                <c:pt idx="24194">
                  <c:v>42060.404621000001</c:v>
                </c:pt>
                <c:pt idx="24195">
                  <c:v>42060.406009999999</c:v>
                </c:pt>
                <c:pt idx="24196">
                  <c:v>42060.407399000003</c:v>
                </c:pt>
                <c:pt idx="24197">
                  <c:v>42060.408788000001</c:v>
                </c:pt>
                <c:pt idx="24198">
                  <c:v>42060.410176999998</c:v>
                </c:pt>
                <c:pt idx="24199">
                  <c:v>42060.411566000002</c:v>
                </c:pt>
                <c:pt idx="24200">
                  <c:v>42060.412955</c:v>
                </c:pt>
                <c:pt idx="24201">
                  <c:v>42060.414343999997</c:v>
                </c:pt>
                <c:pt idx="24202">
                  <c:v>42060.415733000002</c:v>
                </c:pt>
                <c:pt idx="24203">
                  <c:v>42060.417121999999</c:v>
                </c:pt>
                <c:pt idx="24204">
                  <c:v>42060.418511000003</c:v>
                </c:pt>
                <c:pt idx="24205">
                  <c:v>42060.419900000001</c:v>
                </c:pt>
                <c:pt idx="24206">
                  <c:v>42060.421288999998</c:v>
                </c:pt>
                <c:pt idx="24207">
                  <c:v>42060.422678000003</c:v>
                </c:pt>
                <c:pt idx="24208">
                  <c:v>42060.424066</c:v>
                </c:pt>
                <c:pt idx="24209">
                  <c:v>42060.425454999997</c:v>
                </c:pt>
                <c:pt idx="24210">
                  <c:v>42060.426844000001</c:v>
                </c:pt>
                <c:pt idx="24211">
                  <c:v>42060.428232999999</c:v>
                </c:pt>
                <c:pt idx="24212">
                  <c:v>42060.429622000003</c:v>
                </c:pt>
                <c:pt idx="24213">
                  <c:v>42060.431011000001</c:v>
                </c:pt>
                <c:pt idx="24214">
                  <c:v>42060.432399999998</c:v>
                </c:pt>
                <c:pt idx="24215">
                  <c:v>42060.433789000002</c:v>
                </c:pt>
                <c:pt idx="24216">
                  <c:v>42060.435178</c:v>
                </c:pt>
                <c:pt idx="24217">
                  <c:v>42060.436566999997</c:v>
                </c:pt>
                <c:pt idx="24218">
                  <c:v>42060.437956000002</c:v>
                </c:pt>
                <c:pt idx="24219">
                  <c:v>42060.439344999999</c:v>
                </c:pt>
                <c:pt idx="24220">
                  <c:v>42060.440734000003</c:v>
                </c:pt>
                <c:pt idx="24221">
                  <c:v>42060.442123000001</c:v>
                </c:pt>
                <c:pt idx="24222">
                  <c:v>42060.443511999998</c:v>
                </c:pt>
                <c:pt idx="24223">
                  <c:v>42060.444901000003</c:v>
                </c:pt>
                <c:pt idx="24224">
                  <c:v>42060.44629</c:v>
                </c:pt>
                <c:pt idx="24225">
                  <c:v>42060.447678999997</c:v>
                </c:pt>
                <c:pt idx="24226">
                  <c:v>42060.449068000002</c:v>
                </c:pt>
                <c:pt idx="24227">
                  <c:v>42060.450455999999</c:v>
                </c:pt>
                <c:pt idx="24228">
                  <c:v>42060.451845000003</c:v>
                </c:pt>
                <c:pt idx="24229">
                  <c:v>42060.453234000001</c:v>
                </c:pt>
                <c:pt idx="24230">
                  <c:v>42060.454622999998</c:v>
                </c:pt>
                <c:pt idx="24231">
                  <c:v>42060.456012000002</c:v>
                </c:pt>
                <c:pt idx="24232">
                  <c:v>42060.457401</c:v>
                </c:pt>
                <c:pt idx="24233">
                  <c:v>42060.458789999997</c:v>
                </c:pt>
                <c:pt idx="24234">
                  <c:v>42060.460179000002</c:v>
                </c:pt>
                <c:pt idx="24235">
                  <c:v>42060.461567999999</c:v>
                </c:pt>
                <c:pt idx="24236">
                  <c:v>42060.462957000003</c:v>
                </c:pt>
                <c:pt idx="24237">
                  <c:v>42060.464346000001</c:v>
                </c:pt>
                <c:pt idx="24238">
                  <c:v>42060.465734999998</c:v>
                </c:pt>
                <c:pt idx="24239">
                  <c:v>42060.467124000003</c:v>
                </c:pt>
                <c:pt idx="24240">
                  <c:v>42060.468513</c:v>
                </c:pt>
                <c:pt idx="24241">
                  <c:v>42060.469901999997</c:v>
                </c:pt>
                <c:pt idx="24242">
                  <c:v>42060.471291000002</c:v>
                </c:pt>
                <c:pt idx="24243">
                  <c:v>42060.472679999999</c:v>
                </c:pt>
                <c:pt idx="24244">
                  <c:v>42060.474069000004</c:v>
                </c:pt>
                <c:pt idx="24245">
                  <c:v>42060.475458000001</c:v>
                </c:pt>
                <c:pt idx="24246">
                  <c:v>42060.476845999998</c:v>
                </c:pt>
                <c:pt idx="24247">
                  <c:v>42060.478235000002</c:v>
                </c:pt>
                <c:pt idx="24248">
                  <c:v>42060.479624</c:v>
                </c:pt>
                <c:pt idx="24249">
                  <c:v>42060.481012999997</c:v>
                </c:pt>
                <c:pt idx="24250">
                  <c:v>42060.482402000001</c:v>
                </c:pt>
                <c:pt idx="24251">
                  <c:v>42060.483790999999</c:v>
                </c:pt>
                <c:pt idx="24252">
                  <c:v>42060.485180000003</c:v>
                </c:pt>
                <c:pt idx="24253">
                  <c:v>42060.486569000001</c:v>
                </c:pt>
                <c:pt idx="24254">
                  <c:v>42060.487957999998</c:v>
                </c:pt>
                <c:pt idx="24255">
                  <c:v>42060.489347000002</c:v>
                </c:pt>
                <c:pt idx="24256">
                  <c:v>42060.490736</c:v>
                </c:pt>
                <c:pt idx="24257">
                  <c:v>42060.492124999997</c:v>
                </c:pt>
                <c:pt idx="24258">
                  <c:v>42060.493514000002</c:v>
                </c:pt>
                <c:pt idx="24259">
                  <c:v>42060.494902999999</c:v>
                </c:pt>
                <c:pt idx="24260">
                  <c:v>42060.496292000003</c:v>
                </c:pt>
                <c:pt idx="24261">
                  <c:v>42060.497681000001</c:v>
                </c:pt>
                <c:pt idx="24262">
                  <c:v>42060.499069999998</c:v>
                </c:pt>
                <c:pt idx="24263">
                  <c:v>42060.500459000003</c:v>
                </c:pt>
                <c:pt idx="24264">
                  <c:v>42060.501848</c:v>
                </c:pt>
                <c:pt idx="24265">
                  <c:v>42060.503235999997</c:v>
                </c:pt>
                <c:pt idx="24266">
                  <c:v>42060.504624000001</c:v>
                </c:pt>
                <c:pt idx="24267">
                  <c:v>42060.506011999998</c:v>
                </c:pt>
                <c:pt idx="24268">
                  <c:v>42060.507401000003</c:v>
                </c:pt>
                <c:pt idx="24269">
                  <c:v>42060.50879</c:v>
                </c:pt>
                <c:pt idx="24270">
                  <c:v>42060.510177999997</c:v>
                </c:pt>
                <c:pt idx="24271">
                  <c:v>42060.511567000001</c:v>
                </c:pt>
                <c:pt idx="24272">
                  <c:v>42060.512955999999</c:v>
                </c:pt>
                <c:pt idx="24273">
                  <c:v>42060.514345000003</c:v>
                </c:pt>
                <c:pt idx="24274">
                  <c:v>42060.515734000001</c:v>
                </c:pt>
                <c:pt idx="24275">
                  <c:v>42060.517122999998</c:v>
                </c:pt>
                <c:pt idx="24276">
                  <c:v>42060.518512000002</c:v>
                </c:pt>
                <c:pt idx="24277">
                  <c:v>42060.519901</c:v>
                </c:pt>
                <c:pt idx="24278">
                  <c:v>42060.521289999997</c:v>
                </c:pt>
                <c:pt idx="24279">
                  <c:v>42060.522679000002</c:v>
                </c:pt>
                <c:pt idx="24280">
                  <c:v>42060.524067999999</c:v>
                </c:pt>
                <c:pt idx="24281">
                  <c:v>42060.525457000003</c:v>
                </c:pt>
                <c:pt idx="24282">
                  <c:v>42060.526846000001</c:v>
                </c:pt>
                <c:pt idx="24283">
                  <c:v>42060.528233999998</c:v>
                </c:pt>
                <c:pt idx="24284">
                  <c:v>42060.529623000002</c:v>
                </c:pt>
                <c:pt idx="24285">
                  <c:v>42060.531011999999</c:v>
                </c:pt>
                <c:pt idx="24286">
                  <c:v>42060.532400999997</c:v>
                </c:pt>
                <c:pt idx="24287">
                  <c:v>42060.533790000001</c:v>
                </c:pt>
                <c:pt idx="24288">
                  <c:v>42060.535178999999</c:v>
                </c:pt>
                <c:pt idx="24289">
                  <c:v>42060.536568000003</c:v>
                </c:pt>
                <c:pt idx="24290">
                  <c:v>42060.537957</c:v>
                </c:pt>
                <c:pt idx="24291">
                  <c:v>42060.539345999998</c:v>
                </c:pt>
                <c:pt idx="24292">
                  <c:v>42060.540735000002</c:v>
                </c:pt>
                <c:pt idx="24293">
                  <c:v>42060.542124</c:v>
                </c:pt>
                <c:pt idx="24294">
                  <c:v>42060.543512999997</c:v>
                </c:pt>
                <c:pt idx="24295">
                  <c:v>42060.544902000001</c:v>
                </c:pt>
                <c:pt idx="24296">
                  <c:v>42060.546290999999</c:v>
                </c:pt>
                <c:pt idx="24297">
                  <c:v>42060.547680000003</c:v>
                </c:pt>
                <c:pt idx="24298">
                  <c:v>42060.549069000001</c:v>
                </c:pt>
                <c:pt idx="24299">
                  <c:v>42060.550457999998</c:v>
                </c:pt>
                <c:pt idx="24300">
                  <c:v>42060.551847000002</c:v>
                </c:pt>
                <c:pt idx="24301">
                  <c:v>42060.553236</c:v>
                </c:pt>
                <c:pt idx="24302">
                  <c:v>42060.554623999997</c:v>
                </c:pt>
                <c:pt idx="24303">
                  <c:v>42060.556013000001</c:v>
                </c:pt>
                <c:pt idx="24304">
                  <c:v>42060.557401999999</c:v>
                </c:pt>
                <c:pt idx="24305">
                  <c:v>42060.558791000003</c:v>
                </c:pt>
                <c:pt idx="24306">
                  <c:v>42060.56018</c:v>
                </c:pt>
                <c:pt idx="24307">
                  <c:v>42060.561568999998</c:v>
                </c:pt>
                <c:pt idx="24308">
                  <c:v>42060.562958000002</c:v>
                </c:pt>
                <c:pt idx="24309">
                  <c:v>42060.564347</c:v>
                </c:pt>
                <c:pt idx="24310">
                  <c:v>42060.565735999997</c:v>
                </c:pt>
                <c:pt idx="24311">
                  <c:v>42060.567125000001</c:v>
                </c:pt>
                <c:pt idx="24312">
                  <c:v>42060.568513999999</c:v>
                </c:pt>
                <c:pt idx="24313">
                  <c:v>42060.569903000003</c:v>
                </c:pt>
                <c:pt idx="24314">
                  <c:v>42060.571292000001</c:v>
                </c:pt>
                <c:pt idx="24315">
                  <c:v>42060.572680999998</c:v>
                </c:pt>
                <c:pt idx="24316">
                  <c:v>42060.574070000002</c:v>
                </c:pt>
                <c:pt idx="24317">
                  <c:v>42060.575459</c:v>
                </c:pt>
                <c:pt idx="24318">
                  <c:v>42060.576847999997</c:v>
                </c:pt>
                <c:pt idx="24319">
                  <c:v>42060.578237000002</c:v>
                </c:pt>
                <c:pt idx="24320">
                  <c:v>42060.579625999999</c:v>
                </c:pt>
                <c:pt idx="24321">
                  <c:v>42060.581014000003</c:v>
                </c:pt>
                <c:pt idx="24322">
                  <c:v>42060.582403</c:v>
                </c:pt>
                <c:pt idx="24323">
                  <c:v>42060.583791999998</c:v>
                </c:pt>
                <c:pt idx="24324">
                  <c:v>42060.585181000002</c:v>
                </c:pt>
                <c:pt idx="24325">
                  <c:v>42060.586569999999</c:v>
                </c:pt>
                <c:pt idx="24326">
                  <c:v>42060.587958999997</c:v>
                </c:pt>
                <c:pt idx="24327">
                  <c:v>42060.589348000001</c:v>
                </c:pt>
                <c:pt idx="24328">
                  <c:v>42060.590736999999</c:v>
                </c:pt>
                <c:pt idx="24329">
                  <c:v>42060.592126000003</c:v>
                </c:pt>
                <c:pt idx="24330">
                  <c:v>42060.593515</c:v>
                </c:pt>
                <c:pt idx="24331">
                  <c:v>42060.594903999998</c:v>
                </c:pt>
                <c:pt idx="24332">
                  <c:v>42060.596293000002</c:v>
                </c:pt>
                <c:pt idx="24333">
                  <c:v>42060.597682</c:v>
                </c:pt>
                <c:pt idx="24334">
                  <c:v>42060.599070999997</c:v>
                </c:pt>
                <c:pt idx="24335">
                  <c:v>42060.600460000001</c:v>
                </c:pt>
                <c:pt idx="24336">
                  <c:v>42060.601848999999</c:v>
                </c:pt>
                <c:pt idx="24337">
                  <c:v>42060.603238000003</c:v>
                </c:pt>
                <c:pt idx="24338">
                  <c:v>42060.604627000001</c:v>
                </c:pt>
                <c:pt idx="24339">
                  <c:v>42060.606015999998</c:v>
                </c:pt>
                <c:pt idx="24340">
                  <c:v>42060.607405000002</c:v>
                </c:pt>
                <c:pt idx="24341">
                  <c:v>42060.608792999999</c:v>
                </c:pt>
                <c:pt idx="24342">
                  <c:v>42060.610181999997</c:v>
                </c:pt>
                <c:pt idx="24343">
                  <c:v>42060.611571000001</c:v>
                </c:pt>
                <c:pt idx="24344">
                  <c:v>42060.612959999999</c:v>
                </c:pt>
                <c:pt idx="24345">
                  <c:v>42060.614349000003</c:v>
                </c:pt>
                <c:pt idx="24346">
                  <c:v>42060.615738</c:v>
                </c:pt>
                <c:pt idx="24347">
                  <c:v>42060.617126999998</c:v>
                </c:pt>
                <c:pt idx="24348">
                  <c:v>42060.618516000002</c:v>
                </c:pt>
                <c:pt idx="24349">
                  <c:v>42060.619905</c:v>
                </c:pt>
                <c:pt idx="24350">
                  <c:v>42060.621293999997</c:v>
                </c:pt>
                <c:pt idx="24351">
                  <c:v>42060.622683000001</c:v>
                </c:pt>
                <c:pt idx="24352">
                  <c:v>42060.624071999999</c:v>
                </c:pt>
                <c:pt idx="24353">
                  <c:v>42060.625461000003</c:v>
                </c:pt>
                <c:pt idx="24354">
                  <c:v>42060.626850000001</c:v>
                </c:pt>
                <c:pt idx="24355">
                  <c:v>42060.628238999998</c:v>
                </c:pt>
                <c:pt idx="24356">
                  <c:v>42060.629628000002</c:v>
                </c:pt>
                <c:pt idx="24357">
                  <c:v>42060.631017</c:v>
                </c:pt>
                <c:pt idx="24358">
                  <c:v>42060.632405999997</c:v>
                </c:pt>
                <c:pt idx="24359">
                  <c:v>42060.633795000002</c:v>
                </c:pt>
                <c:pt idx="24360">
                  <c:v>42060.635182999999</c:v>
                </c:pt>
                <c:pt idx="24361">
                  <c:v>42060.636572000003</c:v>
                </c:pt>
                <c:pt idx="24362">
                  <c:v>42060.637961</c:v>
                </c:pt>
                <c:pt idx="24363">
                  <c:v>42060.639349999998</c:v>
                </c:pt>
                <c:pt idx="24364">
                  <c:v>42060.640739000002</c:v>
                </c:pt>
                <c:pt idx="24365">
                  <c:v>42060.642128</c:v>
                </c:pt>
                <c:pt idx="24366">
                  <c:v>42060.643516999997</c:v>
                </c:pt>
                <c:pt idx="24367">
                  <c:v>42060.644906000001</c:v>
                </c:pt>
                <c:pt idx="24368">
                  <c:v>42060.646294999999</c:v>
                </c:pt>
                <c:pt idx="24369">
                  <c:v>42060.647684000003</c:v>
                </c:pt>
                <c:pt idx="24370">
                  <c:v>42060.649073</c:v>
                </c:pt>
                <c:pt idx="24371">
                  <c:v>42060.650461999998</c:v>
                </c:pt>
                <c:pt idx="24372">
                  <c:v>42060.651851000002</c:v>
                </c:pt>
                <c:pt idx="24373">
                  <c:v>42060.65324</c:v>
                </c:pt>
                <c:pt idx="24374">
                  <c:v>42060.654628999997</c:v>
                </c:pt>
                <c:pt idx="24375">
                  <c:v>42060.656018000001</c:v>
                </c:pt>
                <c:pt idx="24376">
                  <c:v>42060.657406999999</c:v>
                </c:pt>
                <c:pt idx="24377">
                  <c:v>42060.658796000003</c:v>
                </c:pt>
                <c:pt idx="24378">
                  <c:v>42060.660185000001</c:v>
                </c:pt>
                <c:pt idx="24379">
                  <c:v>42060.661572999998</c:v>
                </c:pt>
                <c:pt idx="24380">
                  <c:v>42060.662962000002</c:v>
                </c:pt>
                <c:pt idx="24381">
                  <c:v>42060.664350999999</c:v>
                </c:pt>
                <c:pt idx="24382">
                  <c:v>42060.665739999997</c:v>
                </c:pt>
                <c:pt idx="24383">
                  <c:v>42060.667129000001</c:v>
                </c:pt>
                <c:pt idx="24384">
                  <c:v>42060.668517999999</c:v>
                </c:pt>
                <c:pt idx="24385">
                  <c:v>42060.669907000003</c:v>
                </c:pt>
                <c:pt idx="24386">
                  <c:v>42060.671296</c:v>
                </c:pt>
                <c:pt idx="24387">
                  <c:v>42060.672684999998</c:v>
                </c:pt>
                <c:pt idx="24388">
                  <c:v>42060.674074000002</c:v>
                </c:pt>
                <c:pt idx="24389">
                  <c:v>42060.675463</c:v>
                </c:pt>
                <c:pt idx="24390">
                  <c:v>42060.676851999997</c:v>
                </c:pt>
                <c:pt idx="24391">
                  <c:v>42060.678241000001</c:v>
                </c:pt>
                <c:pt idx="24392">
                  <c:v>42060.679629999999</c:v>
                </c:pt>
                <c:pt idx="24393">
                  <c:v>42060.681019000003</c:v>
                </c:pt>
                <c:pt idx="24394">
                  <c:v>42060.682408000001</c:v>
                </c:pt>
                <c:pt idx="24395">
                  <c:v>42060.683796999998</c:v>
                </c:pt>
                <c:pt idx="24396">
                  <c:v>42060.685186000002</c:v>
                </c:pt>
                <c:pt idx="24397">
                  <c:v>42060.686575</c:v>
                </c:pt>
                <c:pt idx="24398">
                  <c:v>42060.687963999997</c:v>
                </c:pt>
                <c:pt idx="24399">
                  <c:v>42060.689352000001</c:v>
                </c:pt>
                <c:pt idx="24400">
                  <c:v>42060.690740999999</c:v>
                </c:pt>
                <c:pt idx="24401">
                  <c:v>42060.692130000003</c:v>
                </c:pt>
                <c:pt idx="24402">
                  <c:v>42060.693518</c:v>
                </c:pt>
                <c:pt idx="24403">
                  <c:v>42060.694906999997</c:v>
                </c:pt>
                <c:pt idx="24404">
                  <c:v>42060.696295000002</c:v>
                </c:pt>
                <c:pt idx="24405">
                  <c:v>42060.697683999999</c:v>
                </c:pt>
                <c:pt idx="24406">
                  <c:v>42060.699073000003</c:v>
                </c:pt>
                <c:pt idx="24407">
                  <c:v>42060.700461</c:v>
                </c:pt>
                <c:pt idx="24408">
                  <c:v>42060.701849999998</c:v>
                </c:pt>
                <c:pt idx="24409">
                  <c:v>42060.703239000002</c:v>
                </c:pt>
                <c:pt idx="24410">
                  <c:v>42060.704628</c:v>
                </c:pt>
                <c:pt idx="24411">
                  <c:v>42060.706016999997</c:v>
                </c:pt>
                <c:pt idx="24412">
                  <c:v>42060.707406000001</c:v>
                </c:pt>
                <c:pt idx="24413">
                  <c:v>42060.708794999999</c:v>
                </c:pt>
                <c:pt idx="24414">
                  <c:v>42060.710184000003</c:v>
                </c:pt>
                <c:pt idx="24415">
                  <c:v>42060.711573</c:v>
                </c:pt>
                <c:pt idx="24416">
                  <c:v>42060.712961999998</c:v>
                </c:pt>
                <c:pt idx="24417">
                  <c:v>42060.714351000002</c:v>
                </c:pt>
                <c:pt idx="24418">
                  <c:v>42060.71574</c:v>
                </c:pt>
                <c:pt idx="24419">
                  <c:v>42060.717128999997</c:v>
                </c:pt>
                <c:pt idx="24420">
                  <c:v>42060.718518000001</c:v>
                </c:pt>
                <c:pt idx="24421">
                  <c:v>42060.719906999999</c:v>
                </c:pt>
                <c:pt idx="24422">
                  <c:v>42060.721296000003</c:v>
                </c:pt>
                <c:pt idx="24423">
                  <c:v>42060.722684</c:v>
                </c:pt>
                <c:pt idx="24424">
                  <c:v>42060.724072999998</c:v>
                </c:pt>
                <c:pt idx="24425">
                  <c:v>42060.725462000002</c:v>
                </c:pt>
                <c:pt idx="24426">
                  <c:v>42060.726850999999</c:v>
                </c:pt>
                <c:pt idx="24427">
                  <c:v>42060.728239999997</c:v>
                </c:pt>
                <c:pt idx="24428">
                  <c:v>42060.729629000001</c:v>
                </c:pt>
                <c:pt idx="24429">
                  <c:v>42060.731017999999</c:v>
                </c:pt>
                <c:pt idx="24430">
                  <c:v>42060.732407000003</c:v>
                </c:pt>
                <c:pt idx="24431">
                  <c:v>42060.733796</c:v>
                </c:pt>
                <c:pt idx="24432">
                  <c:v>42060.735184999998</c:v>
                </c:pt>
                <c:pt idx="24433">
                  <c:v>42060.736574000002</c:v>
                </c:pt>
                <c:pt idx="24434">
                  <c:v>42060.737963</c:v>
                </c:pt>
                <c:pt idx="24435">
                  <c:v>42060.739351999997</c:v>
                </c:pt>
                <c:pt idx="24436">
                  <c:v>42060.740741000001</c:v>
                </c:pt>
                <c:pt idx="24437">
                  <c:v>42060.742129999999</c:v>
                </c:pt>
                <c:pt idx="24438">
                  <c:v>42060.743519000003</c:v>
                </c:pt>
                <c:pt idx="24439">
                  <c:v>42060.744908000001</c:v>
                </c:pt>
                <c:pt idx="24440">
                  <c:v>42060.746296999998</c:v>
                </c:pt>
                <c:pt idx="24441">
                  <c:v>42060.747686000002</c:v>
                </c:pt>
                <c:pt idx="24442">
                  <c:v>42060.749073999999</c:v>
                </c:pt>
                <c:pt idx="24443">
                  <c:v>42060.750462999997</c:v>
                </c:pt>
                <c:pt idx="24444">
                  <c:v>42060.751852000001</c:v>
                </c:pt>
                <c:pt idx="24445">
                  <c:v>42060.753240999999</c:v>
                </c:pt>
                <c:pt idx="24446">
                  <c:v>42060.754630000003</c:v>
                </c:pt>
                <c:pt idx="24447">
                  <c:v>42060.756019</c:v>
                </c:pt>
                <c:pt idx="24448">
                  <c:v>42060.757407999998</c:v>
                </c:pt>
                <c:pt idx="24449">
                  <c:v>42060.758797000002</c:v>
                </c:pt>
                <c:pt idx="24450">
                  <c:v>42060.760186</c:v>
                </c:pt>
                <c:pt idx="24451">
                  <c:v>42060.761574999997</c:v>
                </c:pt>
                <c:pt idx="24452">
                  <c:v>42060.762964000001</c:v>
                </c:pt>
                <c:pt idx="24453">
                  <c:v>42060.764352999999</c:v>
                </c:pt>
                <c:pt idx="24454">
                  <c:v>42060.765742000003</c:v>
                </c:pt>
                <c:pt idx="24455">
                  <c:v>42060.767131000001</c:v>
                </c:pt>
                <c:pt idx="24456">
                  <c:v>42060.768519999998</c:v>
                </c:pt>
                <c:pt idx="24457">
                  <c:v>42060.769909000002</c:v>
                </c:pt>
                <c:pt idx="24458">
                  <c:v>42060.771298</c:v>
                </c:pt>
                <c:pt idx="24459">
                  <c:v>42060.772686999997</c:v>
                </c:pt>
                <c:pt idx="24460">
                  <c:v>42060.774076000002</c:v>
                </c:pt>
                <c:pt idx="24461">
                  <c:v>42060.775463999998</c:v>
                </c:pt>
                <c:pt idx="24462">
                  <c:v>42060.776853000003</c:v>
                </c:pt>
                <c:pt idx="24463">
                  <c:v>42060.778242</c:v>
                </c:pt>
                <c:pt idx="24464">
                  <c:v>42060.779630999998</c:v>
                </c:pt>
                <c:pt idx="24465">
                  <c:v>42060.781020000002</c:v>
                </c:pt>
                <c:pt idx="24466">
                  <c:v>42060.782408999999</c:v>
                </c:pt>
                <c:pt idx="24467">
                  <c:v>42060.783797999997</c:v>
                </c:pt>
                <c:pt idx="24468">
                  <c:v>42060.785187000001</c:v>
                </c:pt>
                <c:pt idx="24469">
                  <c:v>42060.786575999999</c:v>
                </c:pt>
                <c:pt idx="24470">
                  <c:v>42060.787965000003</c:v>
                </c:pt>
                <c:pt idx="24471">
                  <c:v>42060.789354</c:v>
                </c:pt>
                <c:pt idx="24472">
                  <c:v>42060.790742999998</c:v>
                </c:pt>
                <c:pt idx="24473">
                  <c:v>42060.792132000002</c:v>
                </c:pt>
                <c:pt idx="24474">
                  <c:v>42060.793521</c:v>
                </c:pt>
                <c:pt idx="24475">
                  <c:v>42060.794909999997</c:v>
                </c:pt>
                <c:pt idx="24476">
                  <c:v>42060.796299000001</c:v>
                </c:pt>
                <c:pt idx="24477">
                  <c:v>42060.797687999999</c:v>
                </c:pt>
                <c:pt idx="24478">
                  <c:v>42060.799077000003</c:v>
                </c:pt>
                <c:pt idx="24479">
                  <c:v>42060.800466000001</c:v>
                </c:pt>
                <c:pt idx="24480">
                  <c:v>42060.801854999998</c:v>
                </c:pt>
                <c:pt idx="24481">
                  <c:v>42060.803243000002</c:v>
                </c:pt>
                <c:pt idx="24482">
                  <c:v>42060.804631999999</c:v>
                </c:pt>
                <c:pt idx="24483">
                  <c:v>42060.806020999997</c:v>
                </c:pt>
                <c:pt idx="24484">
                  <c:v>42060.807410000001</c:v>
                </c:pt>
                <c:pt idx="24485">
                  <c:v>42060.808798999999</c:v>
                </c:pt>
                <c:pt idx="24486">
                  <c:v>42060.810188000003</c:v>
                </c:pt>
                <c:pt idx="24487">
                  <c:v>42060.811577</c:v>
                </c:pt>
                <c:pt idx="24488">
                  <c:v>42060.812965999998</c:v>
                </c:pt>
                <c:pt idx="24489">
                  <c:v>42060.814355000002</c:v>
                </c:pt>
                <c:pt idx="24490">
                  <c:v>42060.815744</c:v>
                </c:pt>
                <c:pt idx="24491">
                  <c:v>42060.817132999997</c:v>
                </c:pt>
                <c:pt idx="24492">
                  <c:v>42060.818522000001</c:v>
                </c:pt>
                <c:pt idx="24493">
                  <c:v>42060.819910999999</c:v>
                </c:pt>
                <c:pt idx="24494">
                  <c:v>42060.821300000003</c:v>
                </c:pt>
                <c:pt idx="24495">
                  <c:v>42060.822689000001</c:v>
                </c:pt>
                <c:pt idx="24496">
                  <c:v>42060.824077999998</c:v>
                </c:pt>
                <c:pt idx="24497">
                  <c:v>42060.825467000002</c:v>
                </c:pt>
                <c:pt idx="24498">
                  <c:v>42060.826856</c:v>
                </c:pt>
                <c:pt idx="24499">
                  <c:v>42060.828244999997</c:v>
                </c:pt>
                <c:pt idx="24500">
                  <c:v>42060.829633000001</c:v>
                </c:pt>
                <c:pt idx="24501">
                  <c:v>42060.831021999998</c:v>
                </c:pt>
                <c:pt idx="24502">
                  <c:v>42060.832411000003</c:v>
                </c:pt>
                <c:pt idx="24503">
                  <c:v>42060.8338</c:v>
                </c:pt>
                <c:pt idx="24504">
                  <c:v>42060.835188999998</c:v>
                </c:pt>
                <c:pt idx="24505">
                  <c:v>42060.836578000002</c:v>
                </c:pt>
                <c:pt idx="24506">
                  <c:v>42060.837966999999</c:v>
                </c:pt>
                <c:pt idx="24507">
                  <c:v>42060.839355999997</c:v>
                </c:pt>
                <c:pt idx="24508">
                  <c:v>42060.840745000001</c:v>
                </c:pt>
                <c:pt idx="24509">
                  <c:v>42060.842133999999</c:v>
                </c:pt>
                <c:pt idx="24510">
                  <c:v>42060.843523000003</c:v>
                </c:pt>
                <c:pt idx="24511">
                  <c:v>42060.844912</c:v>
                </c:pt>
                <c:pt idx="24512">
                  <c:v>42060.846300999998</c:v>
                </c:pt>
                <c:pt idx="24513">
                  <c:v>42060.847690000002</c:v>
                </c:pt>
                <c:pt idx="24514">
                  <c:v>42060.849079</c:v>
                </c:pt>
                <c:pt idx="24515">
                  <c:v>42060.850467999997</c:v>
                </c:pt>
                <c:pt idx="24516">
                  <c:v>42060.851857000001</c:v>
                </c:pt>
                <c:pt idx="24517">
                  <c:v>42060.853245999999</c:v>
                </c:pt>
                <c:pt idx="24518">
                  <c:v>42060.854635000003</c:v>
                </c:pt>
                <c:pt idx="24519">
                  <c:v>42060.856023</c:v>
                </c:pt>
                <c:pt idx="24520">
                  <c:v>42060.857411999998</c:v>
                </c:pt>
                <c:pt idx="24521">
                  <c:v>42060.858801000002</c:v>
                </c:pt>
                <c:pt idx="24522">
                  <c:v>42060.860189999999</c:v>
                </c:pt>
                <c:pt idx="24523">
                  <c:v>42060.861578999997</c:v>
                </c:pt>
                <c:pt idx="24524">
                  <c:v>42060.862968000001</c:v>
                </c:pt>
                <c:pt idx="24525">
                  <c:v>42060.864356999999</c:v>
                </c:pt>
                <c:pt idx="24526">
                  <c:v>42060.865746000003</c:v>
                </c:pt>
                <c:pt idx="24527">
                  <c:v>42060.867135</c:v>
                </c:pt>
                <c:pt idx="24528">
                  <c:v>42060.868523999998</c:v>
                </c:pt>
                <c:pt idx="24529">
                  <c:v>42060.869913000002</c:v>
                </c:pt>
                <c:pt idx="24530">
                  <c:v>42060.871302</c:v>
                </c:pt>
                <c:pt idx="24531">
                  <c:v>42060.872690999997</c:v>
                </c:pt>
                <c:pt idx="24532">
                  <c:v>42060.874080000001</c:v>
                </c:pt>
                <c:pt idx="24533">
                  <c:v>42060.875468999999</c:v>
                </c:pt>
                <c:pt idx="24534">
                  <c:v>42060.876858000003</c:v>
                </c:pt>
                <c:pt idx="24535">
                  <c:v>42060.878247000001</c:v>
                </c:pt>
                <c:pt idx="24536">
                  <c:v>42060.879635999998</c:v>
                </c:pt>
                <c:pt idx="24537">
                  <c:v>42060.881025000002</c:v>
                </c:pt>
                <c:pt idx="24538">
                  <c:v>42060.882412999999</c:v>
                </c:pt>
                <c:pt idx="24539">
                  <c:v>42060.883801000004</c:v>
                </c:pt>
                <c:pt idx="24540">
                  <c:v>42060.885190000001</c:v>
                </c:pt>
                <c:pt idx="24541">
                  <c:v>42060.886577999998</c:v>
                </c:pt>
                <c:pt idx="24542">
                  <c:v>42060.887967000002</c:v>
                </c:pt>
                <c:pt idx="24543">
                  <c:v>42060.889356</c:v>
                </c:pt>
                <c:pt idx="24544">
                  <c:v>42060.890744999997</c:v>
                </c:pt>
                <c:pt idx="24545">
                  <c:v>42060.892133000001</c:v>
                </c:pt>
                <c:pt idx="24546">
                  <c:v>42060.893521999998</c:v>
                </c:pt>
                <c:pt idx="24547">
                  <c:v>42060.894911000003</c:v>
                </c:pt>
                <c:pt idx="24548">
                  <c:v>42060.8963</c:v>
                </c:pt>
                <c:pt idx="24549">
                  <c:v>42060.897688999998</c:v>
                </c:pt>
                <c:pt idx="24550">
                  <c:v>42060.899078000002</c:v>
                </c:pt>
                <c:pt idx="24551">
                  <c:v>42060.900466999999</c:v>
                </c:pt>
                <c:pt idx="24552">
                  <c:v>42060.901855999997</c:v>
                </c:pt>
                <c:pt idx="24553">
                  <c:v>42060.903245000001</c:v>
                </c:pt>
                <c:pt idx="24554">
                  <c:v>42060.904633999999</c:v>
                </c:pt>
                <c:pt idx="24555">
                  <c:v>42060.906023000003</c:v>
                </c:pt>
                <c:pt idx="24556">
                  <c:v>42060.907412</c:v>
                </c:pt>
                <c:pt idx="24557">
                  <c:v>42060.908800999998</c:v>
                </c:pt>
                <c:pt idx="24558">
                  <c:v>42060.910190000002</c:v>
                </c:pt>
                <c:pt idx="24559">
                  <c:v>42060.911579</c:v>
                </c:pt>
                <c:pt idx="24560">
                  <c:v>42060.912967999997</c:v>
                </c:pt>
                <c:pt idx="24561">
                  <c:v>42060.914357000001</c:v>
                </c:pt>
                <c:pt idx="24562">
                  <c:v>42060.915744999998</c:v>
                </c:pt>
                <c:pt idx="24563">
                  <c:v>42060.917134000003</c:v>
                </c:pt>
                <c:pt idx="24564">
                  <c:v>42060.918523</c:v>
                </c:pt>
                <c:pt idx="24565">
                  <c:v>42060.919911999998</c:v>
                </c:pt>
                <c:pt idx="24566">
                  <c:v>42060.921301000002</c:v>
                </c:pt>
                <c:pt idx="24567">
                  <c:v>42060.922689999999</c:v>
                </c:pt>
                <c:pt idx="24568">
                  <c:v>42060.924078999997</c:v>
                </c:pt>
                <c:pt idx="24569">
                  <c:v>42060.925468000001</c:v>
                </c:pt>
                <c:pt idx="24570">
                  <c:v>42060.926856999999</c:v>
                </c:pt>
                <c:pt idx="24571">
                  <c:v>42060.928246000003</c:v>
                </c:pt>
                <c:pt idx="24572">
                  <c:v>42060.929635</c:v>
                </c:pt>
                <c:pt idx="24573">
                  <c:v>42060.931023999998</c:v>
                </c:pt>
                <c:pt idx="24574">
                  <c:v>42060.932413000002</c:v>
                </c:pt>
                <c:pt idx="24575">
                  <c:v>42060.933802</c:v>
                </c:pt>
                <c:pt idx="24576">
                  <c:v>42060.935190999997</c:v>
                </c:pt>
                <c:pt idx="24577">
                  <c:v>42060.936580000001</c:v>
                </c:pt>
                <c:pt idx="24578">
                  <c:v>42060.937968999999</c:v>
                </c:pt>
                <c:pt idx="24579">
                  <c:v>42060.939358000003</c:v>
                </c:pt>
                <c:pt idx="24580">
                  <c:v>42060.940747000001</c:v>
                </c:pt>
                <c:pt idx="24581">
                  <c:v>42060.942135999998</c:v>
                </c:pt>
                <c:pt idx="24582">
                  <c:v>42060.943524000002</c:v>
                </c:pt>
                <c:pt idx="24583">
                  <c:v>42060.944912999999</c:v>
                </c:pt>
                <c:pt idx="24584">
                  <c:v>42060.946301999997</c:v>
                </c:pt>
                <c:pt idx="24585">
                  <c:v>42060.947691000001</c:v>
                </c:pt>
                <c:pt idx="24586">
                  <c:v>42060.949079999999</c:v>
                </c:pt>
                <c:pt idx="24587">
                  <c:v>42060.950469000003</c:v>
                </c:pt>
                <c:pt idx="24588">
                  <c:v>42060.951858</c:v>
                </c:pt>
                <c:pt idx="24589">
                  <c:v>42060.953246999998</c:v>
                </c:pt>
                <c:pt idx="24590">
                  <c:v>42060.954636000002</c:v>
                </c:pt>
                <c:pt idx="24591">
                  <c:v>42060.956024999999</c:v>
                </c:pt>
                <c:pt idx="24592">
                  <c:v>42060.957413999997</c:v>
                </c:pt>
                <c:pt idx="24593">
                  <c:v>42060.958803000001</c:v>
                </c:pt>
                <c:pt idx="24594">
                  <c:v>42060.960191999999</c:v>
                </c:pt>
                <c:pt idx="24595">
                  <c:v>42060.961581000003</c:v>
                </c:pt>
                <c:pt idx="24596">
                  <c:v>42060.96297</c:v>
                </c:pt>
                <c:pt idx="24597">
                  <c:v>42060.964358999998</c:v>
                </c:pt>
                <c:pt idx="24598">
                  <c:v>42060.965748000002</c:v>
                </c:pt>
                <c:pt idx="24599">
                  <c:v>42060.967137</c:v>
                </c:pt>
                <c:pt idx="24600">
                  <c:v>42060.968525999997</c:v>
                </c:pt>
                <c:pt idx="24601">
                  <c:v>42060.969914000001</c:v>
                </c:pt>
                <c:pt idx="24602">
                  <c:v>42060.971302999998</c:v>
                </c:pt>
                <c:pt idx="24603">
                  <c:v>42060.972692000003</c:v>
                </c:pt>
                <c:pt idx="24604">
                  <c:v>42060.974081</c:v>
                </c:pt>
                <c:pt idx="24605">
                  <c:v>42060.975469999998</c:v>
                </c:pt>
                <c:pt idx="24606">
                  <c:v>42060.976859000002</c:v>
                </c:pt>
                <c:pt idx="24607">
                  <c:v>42060.978247999999</c:v>
                </c:pt>
                <c:pt idx="24608">
                  <c:v>42060.979636999997</c:v>
                </c:pt>
                <c:pt idx="24609">
                  <c:v>42060.981026000001</c:v>
                </c:pt>
                <c:pt idx="24610">
                  <c:v>42060.982414999999</c:v>
                </c:pt>
                <c:pt idx="24611">
                  <c:v>42060.983804000003</c:v>
                </c:pt>
                <c:pt idx="24612">
                  <c:v>42060.985193</c:v>
                </c:pt>
                <c:pt idx="24613">
                  <c:v>42060.986581999998</c:v>
                </c:pt>
                <c:pt idx="24614">
                  <c:v>42060.987971000002</c:v>
                </c:pt>
                <c:pt idx="24615">
                  <c:v>42060.98936</c:v>
                </c:pt>
                <c:pt idx="24616">
                  <c:v>42060.990748999997</c:v>
                </c:pt>
                <c:pt idx="24617">
                  <c:v>42060.992138000001</c:v>
                </c:pt>
                <c:pt idx="24618">
                  <c:v>42060.993526999999</c:v>
                </c:pt>
                <c:pt idx="24619">
                  <c:v>42060.994916000003</c:v>
                </c:pt>
                <c:pt idx="24620">
                  <c:v>42060.996305000001</c:v>
                </c:pt>
                <c:pt idx="24621">
                  <c:v>42060.997692999998</c:v>
                </c:pt>
                <c:pt idx="24622">
                  <c:v>42060.999082000002</c:v>
                </c:pt>
                <c:pt idx="24623">
                  <c:v>42061.000470999999</c:v>
                </c:pt>
                <c:pt idx="24624">
                  <c:v>42061.001859999997</c:v>
                </c:pt>
                <c:pt idx="24625">
                  <c:v>42061.003249000001</c:v>
                </c:pt>
                <c:pt idx="24626">
                  <c:v>42061.004637999999</c:v>
                </c:pt>
                <c:pt idx="24627">
                  <c:v>42061.006027000003</c:v>
                </c:pt>
                <c:pt idx="24628">
                  <c:v>42061.007416</c:v>
                </c:pt>
                <c:pt idx="24629">
                  <c:v>42061.008804999998</c:v>
                </c:pt>
                <c:pt idx="24630">
                  <c:v>42061.010194000002</c:v>
                </c:pt>
                <c:pt idx="24631">
                  <c:v>42061.011583</c:v>
                </c:pt>
                <c:pt idx="24632">
                  <c:v>42061.012971999997</c:v>
                </c:pt>
                <c:pt idx="24633">
                  <c:v>42061.014361000001</c:v>
                </c:pt>
                <c:pt idx="24634">
                  <c:v>42061.015749999999</c:v>
                </c:pt>
                <c:pt idx="24635">
                  <c:v>42061.017139000003</c:v>
                </c:pt>
                <c:pt idx="24636">
                  <c:v>42061.018528000001</c:v>
                </c:pt>
                <c:pt idx="24637">
                  <c:v>42061.019916999998</c:v>
                </c:pt>
                <c:pt idx="24638">
                  <c:v>42061.021306000002</c:v>
                </c:pt>
                <c:pt idx="24639">
                  <c:v>42061.022695</c:v>
                </c:pt>
                <c:pt idx="24640">
                  <c:v>42061.024082999997</c:v>
                </c:pt>
                <c:pt idx="24641">
                  <c:v>42061.025472000001</c:v>
                </c:pt>
                <c:pt idx="24642">
                  <c:v>42061.026860999998</c:v>
                </c:pt>
                <c:pt idx="24643">
                  <c:v>42061.028250000003</c:v>
                </c:pt>
                <c:pt idx="24644">
                  <c:v>42061.029639</c:v>
                </c:pt>
                <c:pt idx="24645">
                  <c:v>42061.031027999998</c:v>
                </c:pt>
                <c:pt idx="24646">
                  <c:v>42061.032417000002</c:v>
                </c:pt>
                <c:pt idx="24647">
                  <c:v>42061.033805999999</c:v>
                </c:pt>
                <c:pt idx="24648">
                  <c:v>42061.035194999997</c:v>
                </c:pt>
                <c:pt idx="24649">
                  <c:v>42061.036584000001</c:v>
                </c:pt>
                <c:pt idx="24650">
                  <c:v>42061.037972999999</c:v>
                </c:pt>
                <c:pt idx="24651">
                  <c:v>42061.039362000003</c:v>
                </c:pt>
                <c:pt idx="24652">
                  <c:v>42061.040751</c:v>
                </c:pt>
                <c:pt idx="24653">
                  <c:v>42061.042139999998</c:v>
                </c:pt>
                <c:pt idx="24654">
                  <c:v>42061.043529000002</c:v>
                </c:pt>
                <c:pt idx="24655">
                  <c:v>42061.044918</c:v>
                </c:pt>
                <c:pt idx="24656">
                  <c:v>42061.046306999997</c:v>
                </c:pt>
                <c:pt idx="24657">
                  <c:v>42061.047696000001</c:v>
                </c:pt>
                <c:pt idx="24658">
                  <c:v>42061.049084999999</c:v>
                </c:pt>
                <c:pt idx="24659">
                  <c:v>42061.050474000003</c:v>
                </c:pt>
                <c:pt idx="24660">
                  <c:v>42061.051862</c:v>
                </c:pt>
                <c:pt idx="24661">
                  <c:v>42061.053250999998</c:v>
                </c:pt>
                <c:pt idx="24662">
                  <c:v>42061.054640000002</c:v>
                </c:pt>
                <c:pt idx="24663">
                  <c:v>42061.056028999999</c:v>
                </c:pt>
                <c:pt idx="24664">
                  <c:v>42061.057417999997</c:v>
                </c:pt>
                <c:pt idx="24665">
                  <c:v>42061.058807000001</c:v>
                </c:pt>
                <c:pt idx="24666">
                  <c:v>42061.060195999999</c:v>
                </c:pt>
                <c:pt idx="24667">
                  <c:v>42061.061585000003</c:v>
                </c:pt>
                <c:pt idx="24668">
                  <c:v>42061.062974</c:v>
                </c:pt>
                <c:pt idx="24669">
                  <c:v>42061.064362999998</c:v>
                </c:pt>
                <c:pt idx="24670">
                  <c:v>42061.065752000002</c:v>
                </c:pt>
                <c:pt idx="24671">
                  <c:v>42061.067141</c:v>
                </c:pt>
                <c:pt idx="24672">
                  <c:v>42061.068529999997</c:v>
                </c:pt>
                <c:pt idx="24673">
                  <c:v>42061.069919000001</c:v>
                </c:pt>
                <c:pt idx="24674">
                  <c:v>42061.071307999999</c:v>
                </c:pt>
                <c:pt idx="24675">
                  <c:v>42061.072696000003</c:v>
                </c:pt>
                <c:pt idx="24676">
                  <c:v>42061.074084</c:v>
                </c:pt>
                <c:pt idx="24677">
                  <c:v>42061.075472999997</c:v>
                </c:pt>
                <c:pt idx="24678">
                  <c:v>42061.076861000001</c:v>
                </c:pt>
                <c:pt idx="24679">
                  <c:v>42061.078249999999</c:v>
                </c:pt>
                <c:pt idx="24680">
                  <c:v>42061.079639000003</c:v>
                </c:pt>
                <c:pt idx="24681">
                  <c:v>42061.081028000001</c:v>
                </c:pt>
                <c:pt idx="24682">
                  <c:v>42061.082416999998</c:v>
                </c:pt>
                <c:pt idx="24683">
                  <c:v>42061.083805000002</c:v>
                </c:pt>
                <c:pt idx="24684">
                  <c:v>42061.085193999999</c:v>
                </c:pt>
                <c:pt idx="24685">
                  <c:v>42061.086582999997</c:v>
                </c:pt>
                <c:pt idx="24686">
                  <c:v>42061.087972000001</c:v>
                </c:pt>
                <c:pt idx="24687">
                  <c:v>42061.089360999998</c:v>
                </c:pt>
                <c:pt idx="24688">
                  <c:v>42061.090750000003</c:v>
                </c:pt>
                <c:pt idx="24689">
                  <c:v>42061.092139</c:v>
                </c:pt>
                <c:pt idx="24690">
                  <c:v>42061.093527999998</c:v>
                </c:pt>
                <c:pt idx="24691">
                  <c:v>42061.094917000002</c:v>
                </c:pt>
                <c:pt idx="24692">
                  <c:v>42061.096305999999</c:v>
                </c:pt>
                <c:pt idx="24693">
                  <c:v>42061.097694999997</c:v>
                </c:pt>
                <c:pt idx="24694">
                  <c:v>42061.099084000001</c:v>
                </c:pt>
                <c:pt idx="24695">
                  <c:v>42061.100472999999</c:v>
                </c:pt>
                <c:pt idx="24696">
                  <c:v>42061.101862000003</c:v>
                </c:pt>
                <c:pt idx="24697">
                  <c:v>42061.103251</c:v>
                </c:pt>
                <c:pt idx="24698">
                  <c:v>42061.104639999998</c:v>
                </c:pt>
                <c:pt idx="24699">
                  <c:v>42061.106029000002</c:v>
                </c:pt>
                <c:pt idx="24700">
                  <c:v>42061.107418</c:v>
                </c:pt>
                <c:pt idx="24701">
                  <c:v>42061.108806999997</c:v>
                </c:pt>
                <c:pt idx="24702">
                  <c:v>42061.110196000001</c:v>
                </c:pt>
                <c:pt idx="24703">
                  <c:v>42061.111583999998</c:v>
                </c:pt>
                <c:pt idx="24704">
                  <c:v>42061.112973000003</c:v>
                </c:pt>
                <c:pt idx="24705">
                  <c:v>42061.114362</c:v>
                </c:pt>
                <c:pt idx="24706">
                  <c:v>42061.115750999998</c:v>
                </c:pt>
                <c:pt idx="24707">
                  <c:v>42061.117140000002</c:v>
                </c:pt>
                <c:pt idx="24708">
                  <c:v>42061.118528999999</c:v>
                </c:pt>
                <c:pt idx="24709">
                  <c:v>42061.119917999997</c:v>
                </c:pt>
                <c:pt idx="24710">
                  <c:v>42061.121307000001</c:v>
                </c:pt>
                <c:pt idx="24711">
                  <c:v>42061.122695999999</c:v>
                </c:pt>
                <c:pt idx="24712">
                  <c:v>42061.124085000003</c:v>
                </c:pt>
                <c:pt idx="24713">
                  <c:v>42061.125474</c:v>
                </c:pt>
                <c:pt idx="24714">
                  <c:v>42061.126862999998</c:v>
                </c:pt>
                <c:pt idx="24715">
                  <c:v>42061.128252000002</c:v>
                </c:pt>
                <c:pt idx="24716">
                  <c:v>42061.129641</c:v>
                </c:pt>
                <c:pt idx="24717">
                  <c:v>42061.131029999997</c:v>
                </c:pt>
                <c:pt idx="24718">
                  <c:v>42061.132419000001</c:v>
                </c:pt>
                <c:pt idx="24719">
                  <c:v>42061.133807999999</c:v>
                </c:pt>
                <c:pt idx="24720">
                  <c:v>42061.135197000003</c:v>
                </c:pt>
                <c:pt idx="24721">
                  <c:v>42061.136586000001</c:v>
                </c:pt>
                <c:pt idx="24722">
                  <c:v>42061.137973999997</c:v>
                </c:pt>
                <c:pt idx="24723">
                  <c:v>42061.139363000002</c:v>
                </c:pt>
                <c:pt idx="24724">
                  <c:v>42061.140751999999</c:v>
                </c:pt>
                <c:pt idx="24725">
                  <c:v>42061.142140999997</c:v>
                </c:pt>
                <c:pt idx="24726">
                  <c:v>42061.143530000001</c:v>
                </c:pt>
                <c:pt idx="24727">
                  <c:v>42061.144918999998</c:v>
                </c:pt>
                <c:pt idx="24728">
                  <c:v>42061.146308000003</c:v>
                </c:pt>
                <c:pt idx="24729">
                  <c:v>42061.147697</c:v>
                </c:pt>
                <c:pt idx="24730">
                  <c:v>42061.149085999998</c:v>
                </c:pt>
                <c:pt idx="24731">
                  <c:v>42061.150475000002</c:v>
                </c:pt>
                <c:pt idx="24732">
                  <c:v>42061.151863999999</c:v>
                </c:pt>
                <c:pt idx="24733">
                  <c:v>42061.153252999997</c:v>
                </c:pt>
                <c:pt idx="24734">
                  <c:v>42061.154642000001</c:v>
                </c:pt>
                <c:pt idx="24735">
                  <c:v>42061.156030999999</c:v>
                </c:pt>
                <c:pt idx="24736">
                  <c:v>42061.157420000003</c:v>
                </c:pt>
                <c:pt idx="24737">
                  <c:v>42061.158809</c:v>
                </c:pt>
                <c:pt idx="24738">
                  <c:v>42061.160197999998</c:v>
                </c:pt>
                <c:pt idx="24739">
                  <c:v>42061.161587000002</c:v>
                </c:pt>
                <c:pt idx="24740">
                  <c:v>42061.162976</c:v>
                </c:pt>
                <c:pt idx="24741">
                  <c:v>42061.164363999997</c:v>
                </c:pt>
                <c:pt idx="24742">
                  <c:v>42061.165753000001</c:v>
                </c:pt>
                <c:pt idx="24743">
                  <c:v>42061.167141999998</c:v>
                </c:pt>
                <c:pt idx="24744">
                  <c:v>42061.168531000003</c:v>
                </c:pt>
                <c:pt idx="24745">
                  <c:v>42061.16992</c:v>
                </c:pt>
                <c:pt idx="24746">
                  <c:v>42061.171308999998</c:v>
                </c:pt>
                <c:pt idx="24747">
                  <c:v>42061.172698000002</c:v>
                </c:pt>
                <c:pt idx="24748">
                  <c:v>42061.174086999999</c:v>
                </c:pt>
                <c:pt idx="24749">
                  <c:v>42061.175475999997</c:v>
                </c:pt>
                <c:pt idx="24750">
                  <c:v>42061.176865000001</c:v>
                </c:pt>
                <c:pt idx="24751">
                  <c:v>42061.178253999999</c:v>
                </c:pt>
                <c:pt idx="24752">
                  <c:v>42061.179643000003</c:v>
                </c:pt>
                <c:pt idx="24753">
                  <c:v>42061.181032</c:v>
                </c:pt>
                <c:pt idx="24754">
                  <c:v>42061.182420999998</c:v>
                </c:pt>
                <c:pt idx="24755">
                  <c:v>42061.183810000002</c:v>
                </c:pt>
                <c:pt idx="24756">
                  <c:v>42061.185199</c:v>
                </c:pt>
                <c:pt idx="24757">
                  <c:v>42061.186587999997</c:v>
                </c:pt>
                <c:pt idx="24758">
                  <c:v>42061.187977000001</c:v>
                </c:pt>
                <c:pt idx="24759">
                  <c:v>42061.189365999999</c:v>
                </c:pt>
                <c:pt idx="24760">
                  <c:v>42061.190755000003</c:v>
                </c:pt>
                <c:pt idx="24761">
                  <c:v>42061.192143</c:v>
                </c:pt>
                <c:pt idx="24762">
                  <c:v>42061.193531999998</c:v>
                </c:pt>
                <c:pt idx="24763">
                  <c:v>42061.194921000002</c:v>
                </c:pt>
                <c:pt idx="24764">
                  <c:v>42061.196309999999</c:v>
                </c:pt>
                <c:pt idx="24765">
                  <c:v>42061.197698999997</c:v>
                </c:pt>
                <c:pt idx="24766">
                  <c:v>42061.199088000001</c:v>
                </c:pt>
                <c:pt idx="24767">
                  <c:v>42061.200476999999</c:v>
                </c:pt>
                <c:pt idx="24768">
                  <c:v>42061.201866000003</c:v>
                </c:pt>
                <c:pt idx="24769">
                  <c:v>42061.203255</c:v>
                </c:pt>
                <c:pt idx="24770">
                  <c:v>42061.204643999998</c:v>
                </c:pt>
                <c:pt idx="24771">
                  <c:v>42061.206033000002</c:v>
                </c:pt>
                <c:pt idx="24772">
                  <c:v>42061.207421999999</c:v>
                </c:pt>
                <c:pt idx="24773">
                  <c:v>42061.208810999997</c:v>
                </c:pt>
                <c:pt idx="24774">
                  <c:v>42061.210200000001</c:v>
                </c:pt>
                <c:pt idx="24775">
                  <c:v>42061.211588999999</c:v>
                </c:pt>
                <c:pt idx="24776">
                  <c:v>42061.212978000003</c:v>
                </c:pt>
                <c:pt idx="24777">
                  <c:v>42061.214367</c:v>
                </c:pt>
                <c:pt idx="24778">
                  <c:v>42061.215755999998</c:v>
                </c:pt>
                <c:pt idx="24779">
                  <c:v>42061.217145000002</c:v>
                </c:pt>
                <c:pt idx="24780">
                  <c:v>42061.218532999999</c:v>
                </c:pt>
                <c:pt idx="24781">
                  <c:v>42061.219921999997</c:v>
                </c:pt>
                <c:pt idx="24782">
                  <c:v>42061.221311000001</c:v>
                </c:pt>
                <c:pt idx="24783">
                  <c:v>42061.222699999998</c:v>
                </c:pt>
                <c:pt idx="24784">
                  <c:v>42061.224089000003</c:v>
                </c:pt>
                <c:pt idx="24785">
                  <c:v>42061.225478</c:v>
                </c:pt>
                <c:pt idx="24786">
                  <c:v>42061.226866999998</c:v>
                </c:pt>
                <c:pt idx="24787">
                  <c:v>42061.228256000002</c:v>
                </c:pt>
                <c:pt idx="24788">
                  <c:v>42061.229644999999</c:v>
                </c:pt>
                <c:pt idx="24789">
                  <c:v>42061.231033999997</c:v>
                </c:pt>
                <c:pt idx="24790">
                  <c:v>42061.232423000001</c:v>
                </c:pt>
                <c:pt idx="24791">
                  <c:v>42061.233811999999</c:v>
                </c:pt>
                <c:pt idx="24792">
                  <c:v>42061.235201000003</c:v>
                </c:pt>
                <c:pt idx="24793">
                  <c:v>42061.23659</c:v>
                </c:pt>
                <c:pt idx="24794">
                  <c:v>42061.237978999998</c:v>
                </c:pt>
                <c:pt idx="24795">
                  <c:v>42061.239368000002</c:v>
                </c:pt>
                <c:pt idx="24796">
                  <c:v>42061.240757</c:v>
                </c:pt>
                <c:pt idx="24797">
                  <c:v>42061.242145999997</c:v>
                </c:pt>
                <c:pt idx="24798">
                  <c:v>42061.243535000001</c:v>
                </c:pt>
                <c:pt idx="24799">
                  <c:v>42061.244923999999</c:v>
                </c:pt>
                <c:pt idx="24800">
                  <c:v>42061.246312000003</c:v>
                </c:pt>
                <c:pt idx="24801">
                  <c:v>42061.247701</c:v>
                </c:pt>
                <c:pt idx="24802">
                  <c:v>42061.249089999998</c:v>
                </c:pt>
                <c:pt idx="24803">
                  <c:v>42061.250479000002</c:v>
                </c:pt>
                <c:pt idx="24804">
                  <c:v>42061.251867999999</c:v>
                </c:pt>
                <c:pt idx="24805">
                  <c:v>42061.253256999997</c:v>
                </c:pt>
                <c:pt idx="24806">
                  <c:v>42061.254646000001</c:v>
                </c:pt>
                <c:pt idx="24807">
                  <c:v>42061.256034999999</c:v>
                </c:pt>
                <c:pt idx="24808">
                  <c:v>42061.257424000003</c:v>
                </c:pt>
                <c:pt idx="24809">
                  <c:v>42061.258813</c:v>
                </c:pt>
                <c:pt idx="24810">
                  <c:v>42061.260201999998</c:v>
                </c:pt>
                <c:pt idx="24811">
                  <c:v>42061.261591000002</c:v>
                </c:pt>
                <c:pt idx="24812">
                  <c:v>42061.262978999999</c:v>
                </c:pt>
                <c:pt idx="24813">
                  <c:v>42061.264367000003</c:v>
                </c:pt>
                <c:pt idx="24814">
                  <c:v>42061.265756000001</c:v>
                </c:pt>
                <c:pt idx="24815">
                  <c:v>42061.267144999998</c:v>
                </c:pt>
                <c:pt idx="24816">
                  <c:v>42061.268534000003</c:v>
                </c:pt>
                <c:pt idx="24817">
                  <c:v>42061.269923</c:v>
                </c:pt>
                <c:pt idx="24818">
                  <c:v>42061.271310999997</c:v>
                </c:pt>
                <c:pt idx="24819">
                  <c:v>42061.272700000001</c:v>
                </c:pt>
                <c:pt idx="24820">
                  <c:v>42061.274088999999</c:v>
                </c:pt>
                <c:pt idx="24821">
                  <c:v>42061.275478000003</c:v>
                </c:pt>
                <c:pt idx="24822">
                  <c:v>42061.276867</c:v>
                </c:pt>
                <c:pt idx="24823">
                  <c:v>42061.278255999998</c:v>
                </c:pt>
                <c:pt idx="24824">
                  <c:v>42061.279645000002</c:v>
                </c:pt>
                <c:pt idx="24825">
                  <c:v>42061.281034</c:v>
                </c:pt>
                <c:pt idx="24826">
                  <c:v>42061.282422999997</c:v>
                </c:pt>
                <c:pt idx="24827">
                  <c:v>42061.283812000001</c:v>
                </c:pt>
                <c:pt idx="24828">
                  <c:v>42061.285200999999</c:v>
                </c:pt>
                <c:pt idx="24829">
                  <c:v>42061.286590000003</c:v>
                </c:pt>
                <c:pt idx="24830">
                  <c:v>42061.287979000001</c:v>
                </c:pt>
                <c:pt idx="24831">
                  <c:v>42061.289367999998</c:v>
                </c:pt>
                <c:pt idx="24832">
                  <c:v>42061.290757000002</c:v>
                </c:pt>
                <c:pt idx="24833">
                  <c:v>42061.292146</c:v>
                </c:pt>
                <c:pt idx="24834">
                  <c:v>42061.293534999997</c:v>
                </c:pt>
                <c:pt idx="24835">
                  <c:v>42061.294924000002</c:v>
                </c:pt>
                <c:pt idx="24836">
                  <c:v>42061.296312999999</c:v>
                </c:pt>
                <c:pt idx="24837">
                  <c:v>42061.297701000003</c:v>
                </c:pt>
                <c:pt idx="24838">
                  <c:v>42061.29909</c:v>
                </c:pt>
                <c:pt idx="24839">
                  <c:v>42061.300478999998</c:v>
                </c:pt>
                <c:pt idx="24840">
                  <c:v>42061.301868000002</c:v>
                </c:pt>
                <c:pt idx="24841">
                  <c:v>42061.303257</c:v>
                </c:pt>
                <c:pt idx="24842">
                  <c:v>42061.304645999997</c:v>
                </c:pt>
                <c:pt idx="24843">
                  <c:v>42061.306035000001</c:v>
                </c:pt>
                <c:pt idx="24844">
                  <c:v>42061.307423999999</c:v>
                </c:pt>
                <c:pt idx="24845">
                  <c:v>42061.308813000003</c:v>
                </c:pt>
                <c:pt idx="24846">
                  <c:v>42061.310202000001</c:v>
                </c:pt>
                <c:pt idx="24847">
                  <c:v>42061.311590999998</c:v>
                </c:pt>
                <c:pt idx="24848">
                  <c:v>42061.312980000002</c:v>
                </c:pt>
                <c:pt idx="24849">
                  <c:v>42061.314369</c:v>
                </c:pt>
                <c:pt idx="24850">
                  <c:v>42061.315757999997</c:v>
                </c:pt>
                <c:pt idx="24851">
                  <c:v>42061.317147000002</c:v>
                </c:pt>
                <c:pt idx="24852">
                  <c:v>42061.318535999999</c:v>
                </c:pt>
                <c:pt idx="24853">
                  <c:v>42061.319925000003</c:v>
                </c:pt>
                <c:pt idx="24854">
                  <c:v>42061.321314000001</c:v>
                </c:pt>
                <c:pt idx="24855">
                  <c:v>42061.322702999998</c:v>
                </c:pt>
                <c:pt idx="24856">
                  <c:v>42061.324091000002</c:v>
                </c:pt>
                <c:pt idx="24857">
                  <c:v>42061.32548</c:v>
                </c:pt>
                <c:pt idx="24858">
                  <c:v>42061.326868999997</c:v>
                </c:pt>
                <c:pt idx="24859">
                  <c:v>42061.328258000001</c:v>
                </c:pt>
                <c:pt idx="24860">
                  <c:v>42061.329646999999</c:v>
                </c:pt>
                <c:pt idx="24861">
                  <c:v>42061.331036000003</c:v>
                </c:pt>
                <c:pt idx="24862">
                  <c:v>42061.332425000001</c:v>
                </c:pt>
                <c:pt idx="24863">
                  <c:v>42061.333813999998</c:v>
                </c:pt>
                <c:pt idx="24864">
                  <c:v>42061.335203000002</c:v>
                </c:pt>
                <c:pt idx="24865">
                  <c:v>42061.336592</c:v>
                </c:pt>
                <c:pt idx="24866">
                  <c:v>42061.337980999997</c:v>
                </c:pt>
                <c:pt idx="24867">
                  <c:v>42061.339370000002</c:v>
                </c:pt>
                <c:pt idx="24868">
                  <c:v>42061.340758999999</c:v>
                </c:pt>
                <c:pt idx="24869">
                  <c:v>42061.342148000003</c:v>
                </c:pt>
                <c:pt idx="24870">
                  <c:v>42061.343537000001</c:v>
                </c:pt>
                <c:pt idx="24871">
                  <c:v>42061.344925999998</c:v>
                </c:pt>
                <c:pt idx="24872">
                  <c:v>42061.346315000003</c:v>
                </c:pt>
                <c:pt idx="24873">
                  <c:v>42061.347704</c:v>
                </c:pt>
                <c:pt idx="24874">
                  <c:v>42061.349092999997</c:v>
                </c:pt>
                <c:pt idx="24875">
                  <c:v>42061.350482000002</c:v>
                </c:pt>
                <c:pt idx="24876">
                  <c:v>42061.351869999999</c:v>
                </c:pt>
                <c:pt idx="24877">
                  <c:v>42061.353259000003</c:v>
                </c:pt>
                <c:pt idx="24878">
                  <c:v>42061.354648</c:v>
                </c:pt>
                <c:pt idx="24879">
                  <c:v>42061.356036999998</c:v>
                </c:pt>
                <c:pt idx="24880">
                  <c:v>42061.357426000002</c:v>
                </c:pt>
                <c:pt idx="24881">
                  <c:v>42061.358815</c:v>
                </c:pt>
                <c:pt idx="24882">
                  <c:v>42061.360203999997</c:v>
                </c:pt>
                <c:pt idx="24883">
                  <c:v>42061.361593000001</c:v>
                </c:pt>
                <c:pt idx="24884">
                  <c:v>42061.362981999999</c:v>
                </c:pt>
                <c:pt idx="24885">
                  <c:v>42061.364371000003</c:v>
                </c:pt>
                <c:pt idx="24886">
                  <c:v>42061.365760000001</c:v>
                </c:pt>
                <c:pt idx="24887">
                  <c:v>42061.367148999998</c:v>
                </c:pt>
                <c:pt idx="24888">
                  <c:v>42061.368538000002</c:v>
                </c:pt>
                <c:pt idx="24889">
                  <c:v>42061.369927</c:v>
                </c:pt>
                <c:pt idx="24890">
                  <c:v>42061.371315999997</c:v>
                </c:pt>
                <c:pt idx="24891">
                  <c:v>42061.372705000002</c:v>
                </c:pt>
                <c:pt idx="24892">
                  <c:v>42061.374093999999</c:v>
                </c:pt>
                <c:pt idx="24893">
                  <c:v>42061.375483000003</c:v>
                </c:pt>
                <c:pt idx="24894">
                  <c:v>42061.376872000001</c:v>
                </c:pt>
                <c:pt idx="24895">
                  <c:v>42061.378259999998</c:v>
                </c:pt>
                <c:pt idx="24896">
                  <c:v>42061.379649000002</c:v>
                </c:pt>
                <c:pt idx="24897">
                  <c:v>42061.381038</c:v>
                </c:pt>
                <c:pt idx="24898">
                  <c:v>42061.382426999997</c:v>
                </c:pt>
                <c:pt idx="24899">
                  <c:v>42061.383816000001</c:v>
                </c:pt>
                <c:pt idx="24900">
                  <c:v>42061.385204999999</c:v>
                </c:pt>
                <c:pt idx="24901">
                  <c:v>42061.386594000003</c:v>
                </c:pt>
                <c:pt idx="24902">
                  <c:v>42061.387983000001</c:v>
                </c:pt>
                <c:pt idx="24903">
                  <c:v>42061.389371999998</c:v>
                </c:pt>
                <c:pt idx="24904">
                  <c:v>42061.390761000002</c:v>
                </c:pt>
                <c:pt idx="24905">
                  <c:v>42061.39215</c:v>
                </c:pt>
                <c:pt idx="24906">
                  <c:v>42061.393538999997</c:v>
                </c:pt>
                <c:pt idx="24907">
                  <c:v>42061.394928000002</c:v>
                </c:pt>
                <c:pt idx="24908">
                  <c:v>42061.396316999999</c:v>
                </c:pt>
                <c:pt idx="24909">
                  <c:v>42061.397706000003</c:v>
                </c:pt>
                <c:pt idx="24910">
                  <c:v>42061.399095000001</c:v>
                </c:pt>
                <c:pt idx="24911">
                  <c:v>42061.400483999998</c:v>
                </c:pt>
                <c:pt idx="24912">
                  <c:v>42061.401873000003</c:v>
                </c:pt>
                <c:pt idx="24913">
                  <c:v>42061.403262</c:v>
                </c:pt>
                <c:pt idx="24914">
                  <c:v>42061.404650999997</c:v>
                </c:pt>
                <c:pt idx="24915">
                  <c:v>42061.406039000001</c:v>
                </c:pt>
                <c:pt idx="24916">
                  <c:v>42061.407427999999</c:v>
                </c:pt>
                <c:pt idx="24917">
                  <c:v>42061.408817000003</c:v>
                </c:pt>
                <c:pt idx="24918">
                  <c:v>42061.410206</c:v>
                </c:pt>
                <c:pt idx="24919">
                  <c:v>42061.411594999998</c:v>
                </c:pt>
                <c:pt idx="24920">
                  <c:v>42061.412984000002</c:v>
                </c:pt>
                <c:pt idx="24921">
                  <c:v>42061.414373</c:v>
                </c:pt>
                <c:pt idx="24922">
                  <c:v>42061.415761999997</c:v>
                </c:pt>
                <c:pt idx="24923">
                  <c:v>42061.417151000001</c:v>
                </c:pt>
                <c:pt idx="24924">
                  <c:v>42061.418539999999</c:v>
                </c:pt>
                <c:pt idx="24925">
                  <c:v>42061.419929000003</c:v>
                </c:pt>
                <c:pt idx="24926">
                  <c:v>42061.421318000001</c:v>
                </c:pt>
                <c:pt idx="24927">
                  <c:v>42061.422706999998</c:v>
                </c:pt>
                <c:pt idx="24928">
                  <c:v>42061.424096000002</c:v>
                </c:pt>
                <c:pt idx="24929">
                  <c:v>42061.425485</c:v>
                </c:pt>
                <c:pt idx="24930">
                  <c:v>42061.426873999997</c:v>
                </c:pt>
                <c:pt idx="24931">
                  <c:v>42061.428263000002</c:v>
                </c:pt>
                <c:pt idx="24932">
                  <c:v>42061.429651999999</c:v>
                </c:pt>
                <c:pt idx="24933">
                  <c:v>42061.431041000003</c:v>
                </c:pt>
                <c:pt idx="24934">
                  <c:v>42061.432429</c:v>
                </c:pt>
                <c:pt idx="24935">
                  <c:v>42061.433817999998</c:v>
                </c:pt>
                <c:pt idx="24936">
                  <c:v>42061.435207000002</c:v>
                </c:pt>
                <c:pt idx="24937">
                  <c:v>42061.436596</c:v>
                </c:pt>
                <c:pt idx="24938">
                  <c:v>42061.437984999997</c:v>
                </c:pt>
                <c:pt idx="24939">
                  <c:v>42061.439374000001</c:v>
                </c:pt>
                <c:pt idx="24940">
                  <c:v>42061.440762999999</c:v>
                </c:pt>
                <c:pt idx="24941">
                  <c:v>42061.442152000003</c:v>
                </c:pt>
                <c:pt idx="24942">
                  <c:v>42061.443541000001</c:v>
                </c:pt>
                <c:pt idx="24943">
                  <c:v>42061.444929999998</c:v>
                </c:pt>
                <c:pt idx="24944">
                  <c:v>42061.446319000002</c:v>
                </c:pt>
                <c:pt idx="24945">
                  <c:v>42061.447708</c:v>
                </c:pt>
                <c:pt idx="24946">
                  <c:v>42061.449096999997</c:v>
                </c:pt>
                <c:pt idx="24947">
                  <c:v>42061.450486000002</c:v>
                </c:pt>
                <c:pt idx="24948">
                  <c:v>42061.451873999998</c:v>
                </c:pt>
                <c:pt idx="24949">
                  <c:v>42061.453262000003</c:v>
                </c:pt>
                <c:pt idx="24950">
                  <c:v>42061.454651</c:v>
                </c:pt>
                <c:pt idx="24951">
                  <c:v>42061.456038999997</c:v>
                </c:pt>
                <c:pt idx="24952">
                  <c:v>42061.457428000002</c:v>
                </c:pt>
                <c:pt idx="24953">
                  <c:v>42061.458816999999</c:v>
                </c:pt>
                <c:pt idx="24954">
                  <c:v>42061.460206000003</c:v>
                </c:pt>
                <c:pt idx="24955">
                  <c:v>42061.461595000001</c:v>
                </c:pt>
                <c:pt idx="24956">
                  <c:v>42061.462983999998</c:v>
                </c:pt>
                <c:pt idx="24957">
                  <c:v>42061.464373000003</c:v>
                </c:pt>
                <c:pt idx="24958">
                  <c:v>42061.465760999999</c:v>
                </c:pt>
                <c:pt idx="24959">
                  <c:v>42061.467149999997</c:v>
                </c:pt>
                <c:pt idx="24960">
                  <c:v>42061.468539000001</c:v>
                </c:pt>
                <c:pt idx="24961">
                  <c:v>42061.469927999999</c:v>
                </c:pt>
                <c:pt idx="24962">
                  <c:v>42061.471317000003</c:v>
                </c:pt>
                <c:pt idx="24963">
                  <c:v>42061.472706</c:v>
                </c:pt>
                <c:pt idx="24964">
                  <c:v>42061.474094999998</c:v>
                </c:pt>
                <c:pt idx="24965">
                  <c:v>42061.475484000002</c:v>
                </c:pt>
                <c:pt idx="24966">
                  <c:v>42061.476873</c:v>
                </c:pt>
                <c:pt idx="24967">
                  <c:v>42061.478261999997</c:v>
                </c:pt>
                <c:pt idx="24968">
                  <c:v>42061.479651000001</c:v>
                </c:pt>
                <c:pt idx="24969">
                  <c:v>42061.481039999999</c:v>
                </c:pt>
                <c:pt idx="24970">
                  <c:v>42061.482429000003</c:v>
                </c:pt>
                <c:pt idx="24971">
                  <c:v>42061.483818000001</c:v>
                </c:pt>
                <c:pt idx="24972">
                  <c:v>42061.485206999998</c:v>
                </c:pt>
                <c:pt idx="24973">
                  <c:v>42061.486596000002</c:v>
                </c:pt>
                <c:pt idx="24974">
                  <c:v>42061.487985</c:v>
                </c:pt>
                <c:pt idx="24975">
                  <c:v>42061.489373999997</c:v>
                </c:pt>
                <c:pt idx="24976">
                  <c:v>42061.490763000002</c:v>
                </c:pt>
                <c:pt idx="24977">
                  <c:v>42061.492151999999</c:v>
                </c:pt>
                <c:pt idx="24978">
                  <c:v>42061.493540000003</c:v>
                </c:pt>
                <c:pt idx="24979">
                  <c:v>42061.494929</c:v>
                </c:pt>
                <c:pt idx="24980">
                  <c:v>42061.496317999998</c:v>
                </c:pt>
                <c:pt idx="24981">
                  <c:v>42061.497707000002</c:v>
                </c:pt>
                <c:pt idx="24982">
                  <c:v>42061.499096</c:v>
                </c:pt>
                <c:pt idx="24983">
                  <c:v>42061.500484999997</c:v>
                </c:pt>
                <c:pt idx="24984">
                  <c:v>42061.501874000001</c:v>
                </c:pt>
                <c:pt idx="24985">
                  <c:v>42061.503262999999</c:v>
                </c:pt>
                <c:pt idx="24986">
                  <c:v>42061.504652000003</c:v>
                </c:pt>
                <c:pt idx="24987">
                  <c:v>42061.506041000001</c:v>
                </c:pt>
                <c:pt idx="24988">
                  <c:v>42061.507429999998</c:v>
                </c:pt>
                <c:pt idx="24989">
                  <c:v>42061.508819000002</c:v>
                </c:pt>
                <c:pt idx="24990">
                  <c:v>42061.510208</c:v>
                </c:pt>
                <c:pt idx="24991">
                  <c:v>42061.511596999997</c:v>
                </c:pt>
                <c:pt idx="24992">
                  <c:v>42061.512986000002</c:v>
                </c:pt>
                <c:pt idx="24993">
                  <c:v>42061.514374999999</c:v>
                </c:pt>
                <c:pt idx="24994">
                  <c:v>42061.515764000003</c:v>
                </c:pt>
                <c:pt idx="24995">
                  <c:v>42061.517153000001</c:v>
                </c:pt>
                <c:pt idx="24996">
                  <c:v>42061.518541999998</c:v>
                </c:pt>
                <c:pt idx="24997">
                  <c:v>42061.519930000002</c:v>
                </c:pt>
                <c:pt idx="24998">
                  <c:v>42061.521318999999</c:v>
                </c:pt>
                <c:pt idx="24999">
                  <c:v>42061.522707999997</c:v>
                </c:pt>
                <c:pt idx="25000">
                  <c:v>42061.524097000001</c:v>
                </c:pt>
                <c:pt idx="25001">
                  <c:v>42061.525485999999</c:v>
                </c:pt>
                <c:pt idx="25002">
                  <c:v>42061.526875000003</c:v>
                </c:pt>
                <c:pt idx="25003">
                  <c:v>42061.528264</c:v>
                </c:pt>
                <c:pt idx="25004">
                  <c:v>42061.529652999998</c:v>
                </c:pt>
                <c:pt idx="25005">
                  <c:v>42061.531042000002</c:v>
                </c:pt>
                <c:pt idx="25006">
                  <c:v>42061.532431</c:v>
                </c:pt>
                <c:pt idx="25007">
                  <c:v>42061.533819999997</c:v>
                </c:pt>
                <c:pt idx="25008">
                  <c:v>42061.535209000001</c:v>
                </c:pt>
                <c:pt idx="25009">
                  <c:v>42061.536597999999</c:v>
                </c:pt>
                <c:pt idx="25010">
                  <c:v>42061.537987000003</c:v>
                </c:pt>
                <c:pt idx="25011">
                  <c:v>42061.539376000001</c:v>
                </c:pt>
                <c:pt idx="25012">
                  <c:v>42061.540764999998</c:v>
                </c:pt>
                <c:pt idx="25013">
                  <c:v>42061.542154000002</c:v>
                </c:pt>
                <c:pt idx="25014">
                  <c:v>42061.543543</c:v>
                </c:pt>
                <c:pt idx="25015">
                  <c:v>42061.544931999997</c:v>
                </c:pt>
                <c:pt idx="25016">
                  <c:v>42061.546320000001</c:v>
                </c:pt>
                <c:pt idx="25017">
                  <c:v>42061.547708999999</c:v>
                </c:pt>
                <c:pt idx="25018">
                  <c:v>42061.549098000003</c:v>
                </c:pt>
                <c:pt idx="25019">
                  <c:v>42061.550487</c:v>
                </c:pt>
                <c:pt idx="25020">
                  <c:v>42061.551875999998</c:v>
                </c:pt>
                <c:pt idx="25021">
                  <c:v>42061.553265000002</c:v>
                </c:pt>
                <c:pt idx="25022">
                  <c:v>42061.554654</c:v>
                </c:pt>
                <c:pt idx="25023">
                  <c:v>42061.556042999997</c:v>
                </c:pt>
                <c:pt idx="25024">
                  <c:v>42061.557432000001</c:v>
                </c:pt>
                <c:pt idx="25025">
                  <c:v>42061.558820999999</c:v>
                </c:pt>
                <c:pt idx="25026">
                  <c:v>42061.560210000003</c:v>
                </c:pt>
                <c:pt idx="25027">
                  <c:v>42061.561599000001</c:v>
                </c:pt>
                <c:pt idx="25028">
                  <c:v>42061.562987999998</c:v>
                </c:pt>
                <c:pt idx="25029">
                  <c:v>42061.564377000002</c:v>
                </c:pt>
                <c:pt idx="25030">
                  <c:v>42061.565766</c:v>
                </c:pt>
                <c:pt idx="25031">
                  <c:v>42061.567154999997</c:v>
                </c:pt>
                <c:pt idx="25032">
                  <c:v>42061.568544000002</c:v>
                </c:pt>
                <c:pt idx="25033">
                  <c:v>42061.569932999999</c:v>
                </c:pt>
                <c:pt idx="25034">
                  <c:v>42061.571322000003</c:v>
                </c:pt>
                <c:pt idx="25035">
                  <c:v>42061.572711000001</c:v>
                </c:pt>
                <c:pt idx="25036">
                  <c:v>42061.574098999998</c:v>
                </c:pt>
                <c:pt idx="25037">
                  <c:v>42061.575488000002</c:v>
                </c:pt>
                <c:pt idx="25038">
                  <c:v>42061.576877</c:v>
                </c:pt>
                <c:pt idx="25039">
                  <c:v>42061.578265999997</c:v>
                </c:pt>
                <c:pt idx="25040">
                  <c:v>42061.579655000001</c:v>
                </c:pt>
                <c:pt idx="25041">
                  <c:v>42061.581043999999</c:v>
                </c:pt>
                <c:pt idx="25042">
                  <c:v>42061.582433000003</c:v>
                </c:pt>
                <c:pt idx="25043">
                  <c:v>42061.583822000001</c:v>
                </c:pt>
                <c:pt idx="25044">
                  <c:v>42061.585210999998</c:v>
                </c:pt>
                <c:pt idx="25045">
                  <c:v>42061.586600000002</c:v>
                </c:pt>
                <c:pt idx="25046">
                  <c:v>42061.587989</c:v>
                </c:pt>
                <c:pt idx="25047">
                  <c:v>42061.589377999997</c:v>
                </c:pt>
                <c:pt idx="25048">
                  <c:v>42061.590767000002</c:v>
                </c:pt>
                <c:pt idx="25049">
                  <c:v>42061.592155999999</c:v>
                </c:pt>
                <c:pt idx="25050">
                  <c:v>42061.593545000003</c:v>
                </c:pt>
                <c:pt idx="25051">
                  <c:v>42061.594934000001</c:v>
                </c:pt>
                <c:pt idx="25052">
                  <c:v>42061.596322999998</c:v>
                </c:pt>
                <c:pt idx="25053">
                  <c:v>42061.597712000003</c:v>
                </c:pt>
                <c:pt idx="25054">
                  <c:v>42061.599101</c:v>
                </c:pt>
                <c:pt idx="25055">
                  <c:v>42061.600488999997</c:v>
                </c:pt>
                <c:pt idx="25056">
                  <c:v>42061.601878000001</c:v>
                </c:pt>
                <c:pt idx="25057">
                  <c:v>42061.603266999999</c:v>
                </c:pt>
                <c:pt idx="25058">
                  <c:v>42061.604656000003</c:v>
                </c:pt>
                <c:pt idx="25059">
                  <c:v>42061.606045</c:v>
                </c:pt>
                <c:pt idx="25060">
                  <c:v>42061.607433999998</c:v>
                </c:pt>
                <c:pt idx="25061">
                  <c:v>42061.608823000002</c:v>
                </c:pt>
                <c:pt idx="25062">
                  <c:v>42061.610212</c:v>
                </c:pt>
                <c:pt idx="25063">
                  <c:v>42061.611600999997</c:v>
                </c:pt>
                <c:pt idx="25064">
                  <c:v>42061.612990000001</c:v>
                </c:pt>
                <c:pt idx="25065">
                  <c:v>42061.614378999999</c:v>
                </c:pt>
                <c:pt idx="25066">
                  <c:v>42061.615768000003</c:v>
                </c:pt>
                <c:pt idx="25067">
                  <c:v>42061.617157000001</c:v>
                </c:pt>
                <c:pt idx="25068">
                  <c:v>42061.618545999998</c:v>
                </c:pt>
                <c:pt idx="25069">
                  <c:v>42061.619935000002</c:v>
                </c:pt>
                <c:pt idx="25070">
                  <c:v>42061.621324</c:v>
                </c:pt>
                <c:pt idx="25071">
                  <c:v>42061.622712999997</c:v>
                </c:pt>
                <c:pt idx="25072">
                  <c:v>42061.624102000002</c:v>
                </c:pt>
                <c:pt idx="25073">
                  <c:v>42061.625490999999</c:v>
                </c:pt>
                <c:pt idx="25074">
                  <c:v>42061.626879000003</c:v>
                </c:pt>
                <c:pt idx="25075">
                  <c:v>42061.628268</c:v>
                </c:pt>
                <c:pt idx="25076">
                  <c:v>42061.629656999998</c:v>
                </c:pt>
                <c:pt idx="25077">
                  <c:v>42061.631046000002</c:v>
                </c:pt>
                <c:pt idx="25078">
                  <c:v>42061.632435</c:v>
                </c:pt>
                <c:pt idx="25079">
                  <c:v>42061.633823999997</c:v>
                </c:pt>
                <c:pt idx="25080">
                  <c:v>42061.635213000001</c:v>
                </c:pt>
                <c:pt idx="25081">
                  <c:v>42061.636601999999</c:v>
                </c:pt>
                <c:pt idx="25082">
                  <c:v>42061.637991000003</c:v>
                </c:pt>
                <c:pt idx="25083">
                  <c:v>42061.639380000001</c:v>
                </c:pt>
                <c:pt idx="25084">
                  <c:v>42061.640768999998</c:v>
                </c:pt>
                <c:pt idx="25085">
                  <c:v>42061.642157000002</c:v>
                </c:pt>
                <c:pt idx="25086">
                  <c:v>42061.643544999999</c:v>
                </c:pt>
                <c:pt idx="25087">
                  <c:v>42061.644934000004</c:v>
                </c:pt>
                <c:pt idx="25088">
                  <c:v>42061.646322000001</c:v>
                </c:pt>
                <c:pt idx="25089">
                  <c:v>42061.647710999998</c:v>
                </c:pt>
                <c:pt idx="25090">
                  <c:v>42061.649100000002</c:v>
                </c:pt>
                <c:pt idx="25091">
                  <c:v>42061.650489</c:v>
                </c:pt>
                <c:pt idx="25092">
                  <c:v>42061.651877999997</c:v>
                </c:pt>
                <c:pt idx="25093">
                  <c:v>42061.653267000002</c:v>
                </c:pt>
                <c:pt idx="25094">
                  <c:v>42061.654655999999</c:v>
                </c:pt>
                <c:pt idx="25095">
                  <c:v>42061.656045000003</c:v>
                </c:pt>
                <c:pt idx="25096">
                  <c:v>42061.657434000001</c:v>
                </c:pt>
                <c:pt idx="25097">
                  <c:v>42061.658822999998</c:v>
                </c:pt>
                <c:pt idx="25098">
                  <c:v>42061.660211000002</c:v>
                </c:pt>
                <c:pt idx="25099">
                  <c:v>42061.661599999999</c:v>
                </c:pt>
                <c:pt idx="25100">
                  <c:v>42061.662988999997</c:v>
                </c:pt>
                <c:pt idx="25101">
                  <c:v>42061.664378000001</c:v>
                </c:pt>
                <c:pt idx="25102">
                  <c:v>42061.665766999999</c:v>
                </c:pt>
                <c:pt idx="25103">
                  <c:v>42061.667156000003</c:v>
                </c:pt>
                <c:pt idx="25104">
                  <c:v>42061.668545</c:v>
                </c:pt>
                <c:pt idx="25105">
                  <c:v>42061.669933999998</c:v>
                </c:pt>
                <c:pt idx="25106">
                  <c:v>42061.671323000002</c:v>
                </c:pt>
                <c:pt idx="25107">
                  <c:v>42061.672712</c:v>
                </c:pt>
                <c:pt idx="25108">
                  <c:v>42061.674100999997</c:v>
                </c:pt>
                <c:pt idx="25109">
                  <c:v>42061.675490000001</c:v>
                </c:pt>
                <c:pt idx="25110">
                  <c:v>42061.676878999999</c:v>
                </c:pt>
                <c:pt idx="25111">
                  <c:v>42061.678268000003</c:v>
                </c:pt>
                <c:pt idx="25112">
                  <c:v>42061.679657000001</c:v>
                </c:pt>
                <c:pt idx="25113">
                  <c:v>42061.681045999998</c:v>
                </c:pt>
                <c:pt idx="25114">
                  <c:v>42061.682435000002</c:v>
                </c:pt>
                <c:pt idx="25115">
                  <c:v>42061.683824</c:v>
                </c:pt>
                <c:pt idx="25116">
                  <c:v>42061.685212999997</c:v>
                </c:pt>
                <c:pt idx="25117">
                  <c:v>42061.686602000002</c:v>
                </c:pt>
                <c:pt idx="25118">
                  <c:v>42061.687989999999</c:v>
                </c:pt>
                <c:pt idx="25119">
                  <c:v>42061.689379000003</c:v>
                </c:pt>
                <c:pt idx="25120">
                  <c:v>42061.690768</c:v>
                </c:pt>
                <c:pt idx="25121">
                  <c:v>42061.692156999998</c:v>
                </c:pt>
                <c:pt idx="25122">
                  <c:v>42061.693546000002</c:v>
                </c:pt>
                <c:pt idx="25123">
                  <c:v>42061.694935</c:v>
                </c:pt>
                <c:pt idx="25124">
                  <c:v>42061.696323999997</c:v>
                </c:pt>
                <c:pt idx="25125">
                  <c:v>42061.697713000001</c:v>
                </c:pt>
                <c:pt idx="25126">
                  <c:v>42061.699101999999</c:v>
                </c:pt>
                <c:pt idx="25127">
                  <c:v>42061.700491000003</c:v>
                </c:pt>
                <c:pt idx="25128">
                  <c:v>42061.701880000001</c:v>
                </c:pt>
                <c:pt idx="25129">
                  <c:v>42061.703268999998</c:v>
                </c:pt>
                <c:pt idx="25130">
                  <c:v>42061.704658000002</c:v>
                </c:pt>
                <c:pt idx="25131">
                  <c:v>42061.706047</c:v>
                </c:pt>
                <c:pt idx="25132">
                  <c:v>42061.707435999997</c:v>
                </c:pt>
                <c:pt idx="25133">
                  <c:v>42061.708825000002</c:v>
                </c:pt>
                <c:pt idx="25134">
                  <c:v>42061.710213999999</c:v>
                </c:pt>
                <c:pt idx="25135">
                  <c:v>42061.711603000003</c:v>
                </c:pt>
                <c:pt idx="25136">
                  <c:v>42061.712992000001</c:v>
                </c:pt>
                <c:pt idx="25137">
                  <c:v>42061.714379999998</c:v>
                </c:pt>
                <c:pt idx="25138">
                  <c:v>42061.715769000002</c:v>
                </c:pt>
                <c:pt idx="25139">
                  <c:v>42061.717157999999</c:v>
                </c:pt>
                <c:pt idx="25140">
                  <c:v>42061.718546999997</c:v>
                </c:pt>
                <c:pt idx="25141">
                  <c:v>42061.719936000001</c:v>
                </c:pt>
                <c:pt idx="25142">
                  <c:v>42061.721324999999</c:v>
                </c:pt>
                <c:pt idx="25143">
                  <c:v>42061.722714000003</c:v>
                </c:pt>
                <c:pt idx="25144">
                  <c:v>42061.724103</c:v>
                </c:pt>
                <c:pt idx="25145">
                  <c:v>42061.725491999998</c:v>
                </c:pt>
                <c:pt idx="25146">
                  <c:v>42061.726881000002</c:v>
                </c:pt>
                <c:pt idx="25147">
                  <c:v>42061.72827</c:v>
                </c:pt>
                <c:pt idx="25148">
                  <c:v>42061.729658999997</c:v>
                </c:pt>
                <c:pt idx="25149">
                  <c:v>42061.731048000001</c:v>
                </c:pt>
                <c:pt idx="25150">
                  <c:v>42061.732436999999</c:v>
                </c:pt>
                <c:pt idx="25151">
                  <c:v>42061.733826000003</c:v>
                </c:pt>
                <c:pt idx="25152">
                  <c:v>42061.735215000001</c:v>
                </c:pt>
                <c:pt idx="25153">
                  <c:v>42061.736603999998</c:v>
                </c:pt>
                <c:pt idx="25154">
                  <c:v>42061.737993000002</c:v>
                </c:pt>
                <c:pt idx="25155">
                  <c:v>42061.739382</c:v>
                </c:pt>
                <c:pt idx="25156">
                  <c:v>42061.740770999997</c:v>
                </c:pt>
                <c:pt idx="25157">
                  <c:v>42061.742159000001</c:v>
                </c:pt>
                <c:pt idx="25158">
                  <c:v>42061.743547999999</c:v>
                </c:pt>
                <c:pt idx="25159">
                  <c:v>42061.744937000003</c:v>
                </c:pt>
                <c:pt idx="25160">
                  <c:v>42061.746326</c:v>
                </c:pt>
                <c:pt idx="25161">
                  <c:v>42061.747714999998</c:v>
                </c:pt>
                <c:pt idx="25162">
                  <c:v>42061.749104000002</c:v>
                </c:pt>
                <c:pt idx="25163">
                  <c:v>42061.750493</c:v>
                </c:pt>
                <c:pt idx="25164">
                  <c:v>42061.751881999997</c:v>
                </c:pt>
                <c:pt idx="25165">
                  <c:v>42061.753271000001</c:v>
                </c:pt>
                <c:pt idx="25166">
                  <c:v>42061.754659999999</c:v>
                </c:pt>
                <c:pt idx="25167">
                  <c:v>42061.756049000003</c:v>
                </c:pt>
                <c:pt idx="25168">
                  <c:v>42061.757438000001</c:v>
                </c:pt>
                <c:pt idx="25169">
                  <c:v>42061.758826999998</c:v>
                </c:pt>
                <c:pt idx="25170">
                  <c:v>42061.760216000002</c:v>
                </c:pt>
                <c:pt idx="25171">
                  <c:v>42061.761605</c:v>
                </c:pt>
                <c:pt idx="25172">
                  <c:v>42061.762993999997</c:v>
                </c:pt>
                <c:pt idx="25173">
                  <c:v>42061.764383000002</c:v>
                </c:pt>
                <c:pt idx="25174">
                  <c:v>42061.765771999999</c:v>
                </c:pt>
                <c:pt idx="25175">
                  <c:v>42061.767161000003</c:v>
                </c:pt>
                <c:pt idx="25176">
                  <c:v>42061.768549</c:v>
                </c:pt>
                <c:pt idx="25177">
                  <c:v>42061.769937999998</c:v>
                </c:pt>
                <c:pt idx="25178">
                  <c:v>42061.771327000002</c:v>
                </c:pt>
                <c:pt idx="25179">
                  <c:v>42061.772715999999</c:v>
                </c:pt>
                <c:pt idx="25180">
                  <c:v>42061.774104999997</c:v>
                </c:pt>
                <c:pt idx="25181">
                  <c:v>42061.775494000001</c:v>
                </c:pt>
                <c:pt idx="25182">
                  <c:v>42061.776882999999</c:v>
                </c:pt>
                <c:pt idx="25183">
                  <c:v>42061.778272000003</c:v>
                </c:pt>
                <c:pt idx="25184">
                  <c:v>42061.779661</c:v>
                </c:pt>
                <c:pt idx="25185">
                  <c:v>42061.781049999998</c:v>
                </c:pt>
                <c:pt idx="25186">
                  <c:v>42061.782439000002</c:v>
                </c:pt>
                <c:pt idx="25187">
                  <c:v>42061.783828</c:v>
                </c:pt>
                <c:pt idx="25188">
                  <c:v>42061.785216999997</c:v>
                </c:pt>
                <c:pt idx="25189">
                  <c:v>42061.786606000001</c:v>
                </c:pt>
                <c:pt idx="25190">
                  <c:v>42061.787994999999</c:v>
                </c:pt>
                <c:pt idx="25191">
                  <c:v>42061.789384000003</c:v>
                </c:pt>
                <c:pt idx="25192">
                  <c:v>42061.790773000001</c:v>
                </c:pt>
                <c:pt idx="25193">
                  <c:v>42061.792161999998</c:v>
                </c:pt>
                <c:pt idx="25194">
                  <c:v>42061.793551000002</c:v>
                </c:pt>
                <c:pt idx="25195">
                  <c:v>42061.794938999999</c:v>
                </c:pt>
                <c:pt idx="25196">
                  <c:v>42061.796327999997</c:v>
                </c:pt>
                <c:pt idx="25197">
                  <c:v>42061.797717000001</c:v>
                </c:pt>
                <c:pt idx="25198">
                  <c:v>42061.799105999999</c:v>
                </c:pt>
                <c:pt idx="25199">
                  <c:v>42061.800495000003</c:v>
                </c:pt>
                <c:pt idx="25200">
                  <c:v>42061.801884</c:v>
                </c:pt>
                <c:pt idx="25201">
                  <c:v>42061.803272999998</c:v>
                </c:pt>
                <c:pt idx="25202">
                  <c:v>42061.804662000002</c:v>
                </c:pt>
                <c:pt idx="25203">
                  <c:v>42061.806051</c:v>
                </c:pt>
                <c:pt idx="25204">
                  <c:v>42061.807439999997</c:v>
                </c:pt>
                <c:pt idx="25205">
                  <c:v>42061.808829000001</c:v>
                </c:pt>
                <c:pt idx="25206">
                  <c:v>42061.810217999999</c:v>
                </c:pt>
                <c:pt idx="25207">
                  <c:v>42061.811607000003</c:v>
                </c:pt>
                <c:pt idx="25208">
                  <c:v>42061.812996000001</c:v>
                </c:pt>
                <c:pt idx="25209">
                  <c:v>42061.814384999998</c:v>
                </c:pt>
                <c:pt idx="25210">
                  <c:v>42061.815774000002</c:v>
                </c:pt>
                <c:pt idx="25211">
                  <c:v>42061.817163</c:v>
                </c:pt>
                <c:pt idx="25212">
                  <c:v>42061.818551999997</c:v>
                </c:pt>
                <c:pt idx="25213">
                  <c:v>42061.819941000002</c:v>
                </c:pt>
                <c:pt idx="25214">
                  <c:v>42061.821329999999</c:v>
                </c:pt>
                <c:pt idx="25215">
                  <c:v>42061.822718000003</c:v>
                </c:pt>
                <c:pt idx="25216">
                  <c:v>42061.824107</c:v>
                </c:pt>
                <c:pt idx="25217">
                  <c:v>42061.825495999998</c:v>
                </c:pt>
                <c:pt idx="25218">
                  <c:v>42061.826885000002</c:v>
                </c:pt>
                <c:pt idx="25219">
                  <c:v>42061.828274</c:v>
                </c:pt>
                <c:pt idx="25220">
                  <c:v>42061.829662999997</c:v>
                </c:pt>
                <c:pt idx="25221">
                  <c:v>42061.831052000001</c:v>
                </c:pt>
                <c:pt idx="25222">
                  <c:v>42061.832440999999</c:v>
                </c:pt>
                <c:pt idx="25223">
                  <c:v>42061.833830000003</c:v>
                </c:pt>
                <c:pt idx="25224">
                  <c:v>42061.835219000001</c:v>
                </c:pt>
                <c:pt idx="25225">
                  <c:v>42061.836607999998</c:v>
                </c:pt>
                <c:pt idx="25226">
                  <c:v>42061.837997000002</c:v>
                </c:pt>
                <c:pt idx="25227">
                  <c:v>42061.839386</c:v>
                </c:pt>
                <c:pt idx="25228">
                  <c:v>42061.840774999997</c:v>
                </c:pt>
                <c:pt idx="25229">
                  <c:v>42061.842164000002</c:v>
                </c:pt>
                <c:pt idx="25230">
                  <c:v>42061.843552999999</c:v>
                </c:pt>
                <c:pt idx="25231">
                  <c:v>42061.844942000003</c:v>
                </c:pt>
                <c:pt idx="25232">
                  <c:v>42061.846331000001</c:v>
                </c:pt>
                <c:pt idx="25233">
                  <c:v>42061.847719999998</c:v>
                </c:pt>
                <c:pt idx="25234">
                  <c:v>42061.849108000002</c:v>
                </c:pt>
                <c:pt idx="25235">
                  <c:v>42061.850496999999</c:v>
                </c:pt>
                <c:pt idx="25236">
                  <c:v>42061.851885999997</c:v>
                </c:pt>
                <c:pt idx="25237">
                  <c:v>42061.853275000001</c:v>
                </c:pt>
                <c:pt idx="25238">
                  <c:v>42061.854663999999</c:v>
                </c:pt>
                <c:pt idx="25239">
                  <c:v>42061.856053000003</c:v>
                </c:pt>
                <c:pt idx="25240">
                  <c:v>42061.857442</c:v>
                </c:pt>
                <c:pt idx="25241">
                  <c:v>42061.858830999998</c:v>
                </c:pt>
                <c:pt idx="25242">
                  <c:v>42061.860220000002</c:v>
                </c:pt>
                <c:pt idx="25243">
                  <c:v>42061.861609</c:v>
                </c:pt>
                <c:pt idx="25244">
                  <c:v>42061.862997999997</c:v>
                </c:pt>
                <c:pt idx="25245">
                  <c:v>42061.864387000001</c:v>
                </c:pt>
                <c:pt idx="25246">
                  <c:v>42061.865775999999</c:v>
                </c:pt>
                <c:pt idx="25247">
                  <c:v>42061.867165000003</c:v>
                </c:pt>
                <c:pt idx="25248">
                  <c:v>42061.868554000001</c:v>
                </c:pt>
                <c:pt idx="25249">
                  <c:v>42061.869942999998</c:v>
                </c:pt>
                <c:pt idx="25250">
                  <c:v>42061.871332000002</c:v>
                </c:pt>
                <c:pt idx="25251">
                  <c:v>42061.872721</c:v>
                </c:pt>
                <c:pt idx="25252">
                  <c:v>42061.874109999997</c:v>
                </c:pt>
                <c:pt idx="25253">
                  <c:v>42061.875498000001</c:v>
                </c:pt>
                <c:pt idx="25254">
                  <c:v>42061.876886999999</c:v>
                </c:pt>
                <c:pt idx="25255">
                  <c:v>42061.878276000003</c:v>
                </c:pt>
                <c:pt idx="25256">
                  <c:v>42061.879665</c:v>
                </c:pt>
                <c:pt idx="25257">
                  <c:v>42061.881053999998</c:v>
                </c:pt>
                <c:pt idx="25258">
                  <c:v>42061.882443000002</c:v>
                </c:pt>
                <c:pt idx="25259">
                  <c:v>42061.883832</c:v>
                </c:pt>
                <c:pt idx="25260">
                  <c:v>42061.885220999997</c:v>
                </c:pt>
                <c:pt idx="25261">
                  <c:v>42061.886610000001</c:v>
                </c:pt>
                <c:pt idx="25262">
                  <c:v>42061.887998999999</c:v>
                </c:pt>
                <c:pt idx="25263">
                  <c:v>42061.889388000003</c:v>
                </c:pt>
                <c:pt idx="25264">
                  <c:v>42061.890777000001</c:v>
                </c:pt>
                <c:pt idx="25265">
                  <c:v>42061.892165999998</c:v>
                </c:pt>
                <c:pt idx="25266">
                  <c:v>42061.893555000002</c:v>
                </c:pt>
                <c:pt idx="25267">
                  <c:v>42061.894944</c:v>
                </c:pt>
                <c:pt idx="25268">
                  <c:v>42061.896332999997</c:v>
                </c:pt>
                <c:pt idx="25269">
                  <c:v>42061.897722000002</c:v>
                </c:pt>
                <c:pt idx="25270">
                  <c:v>42061.899110999999</c:v>
                </c:pt>
                <c:pt idx="25271">
                  <c:v>42061.900500000003</c:v>
                </c:pt>
                <c:pt idx="25272">
                  <c:v>42061.901889000001</c:v>
                </c:pt>
                <c:pt idx="25273">
                  <c:v>42061.903276999998</c:v>
                </c:pt>
                <c:pt idx="25274">
                  <c:v>42061.904666000002</c:v>
                </c:pt>
                <c:pt idx="25275">
                  <c:v>42061.906054999999</c:v>
                </c:pt>
                <c:pt idx="25276">
                  <c:v>42061.907443999997</c:v>
                </c:pt>
                <c:pt idx="25277">
                  <c:v>42061.908833000001</c:v>
                </c:pt>
                <c:pt idx="25278">
                  <c:v>42061.910221999999</c:v>
                </c:pt>
                <c:pt idx="25279">
                  <c:v>42061.911611000003</c:v>
                </c:pt>
                <c:pt idx="25280">
                  <c:v>42061.913</c:v>
                </c:pt>
                <c:pt idx="25281">
                  <c:v>42061.914388999998</c:v>
                </c:pt>
                <c:pt idx="25282">
                  <c:v>42061.915778000002</c:v>
                </c:pt>
                <c:pt idx="25283">
                  <c:v>42061.917167</c:v>
                </c:pt>
                <c:pt idx="25284">
                  <c:v>42061.918555999997</c:v>
                </c:pt>
                <c:pt idx="25285">
                  <c:v>42061.919945000001</c:v>
                </c:pt>
                <c:pt idx="25286">
                  <c:v>42061.921333999999</c:v>
                </c:pt>
                <c:pt idx="25287">
                  <c:v>42061.922723000003</c:v>
                </c:pt>
                <c:pt idx="25288">
                  <c:v>42061.924112000001</c:v>
                </c:pt>
                <c:pt idx="25289">
                  <c:v>42061.925500999998</c:v>
                </c:pt>
                <c:pt idx="25290">
                  <c:v>42061.926890000002</c:v>
                </c:pt>
                <c:pt idx="25291">
                  <c:v>42061.928279</c:v>
                </c:pt>
                <c:pt idx="25292">
                  <c:v>42061.929666999997</c:v>
                </c:pt>
                <c:pt idx="25293">
                  <c:v>42061.931056000001</c:v>
                </c:pt>
                <c:pt idx="25294">
                  <c:v>42061.932444999999</c:v>
                </c:pt>
                <c:pt idx="25295">
                  <c:v>42061.933834000003</c:v>
                </c:pt>
                <c:pt idx="25296">
                  <c:v>42061.935223</c:v>
                </c:pt>
                <c:pt idx="25297">
                  <c:v>42061.936611999998</c:v>
                </c:pt>
                <c:pt idx="25298">
                  <c:v>42061.938001000002</c:v>
                </c:pt>
                <c:pt idx="25299">
                  <c:v>42061.93939</c:v>
                </c:pt>
                <c:pt idx="25300">
                  <c:v>42061.940778999997</c:v>
                </c:pt>
                <c:pt idx="25301">
                  <c:v>42061.942168000001</c:v>
                </c:pt>
                <c:pt idx="25302">
                  <c:v>42061.943556999999</c:v>
                </c:pt>
                <c:pt idx="25303">
                  <c:v>42061.944946000003</c:v>
                </c:pt>
                <c:pt idx="25304">
                  <c:v>42061.946335000001</c:v>
                </c:pt>
                <c:pt idx="25305">
                  <c:v>42061.947723999998</c:v>
                </c:pt>
                <c:pt idx="25306">
                  <c:v>42061.949113000002</c:v>
                </c:pt>
                <c:pt idx="25307">
                  <c:v>42061.950502</c:v>
                </c:pt>
                <c:pt idx="25308">
                  <c:v>42061.951890999997</c:v>
                </c:pt>
                <c:pt idx="25309">
                  <c:v>42061.953280000002</c:v>
                </c:pt>
                <c:pt idx="25310">
                  <c:v>42061.954668999999</c:v>
                </c:pt>
                <c:pt idx="25311">
                  <c:v>42061.956057000003</c:v>
                </c:pt>
                <c:pt idx="25312">
                  <c:v>42061.957446</c:v>
                </c:pt>
                <c:pt idx="25313">
                  <c:v>42061.958834999998</c:v>
                </c:pt>
                <c:pt idx="25314">
                  <c:v>42061.960224000002</c:v>
                </c:pt>
                <c:pt idx="25315">
                  <c:v>42061.961612999999</c:v>
                </c:pt>
                <c:pt idx="25316">
                  <c:v>42061.963001999997</c:v>
                </c:pt>
                <c:pt idx="25317">
                  <c:v>42061.964391000001</c:v>
                </c:pt>
                <c:pt idx="25318">
                  <c:v>42061.965779999999</c:v>
                </c:pt>
                <c:pt idx="25319">
                  <c:v>42061.967169000003</c:v>
                </c:pt>
                <c:pt idx="25320">
                  <c:v>42061.968558</c:v>
                </c:pt>
                <c:pt idx="25321">
                  <c:v>42061.969946999998</c:v>
                </c:pt>
                <c:pt idx="25322">
                  <c:v>42061.971336000002</c:v>
                </c:pt>
                <c:pt idx="25323">
                  <c:v>42061.972725</c:v>
                </c:pt>
                <c:pt idx="25324">
                  <c:v>42061.974113999997</c:v>
                </c:pt>
                <c:pt idx="25325">
                  <c:v>42061.975503000001</c:v>
                </c:pt>
                <c:pt idx="25326">
                  <c:v>42061.976891999999</c:v>
                </c:pt>
                <c:pt idx="25327">
                  <c:v>42061.978281000003</c:v>
                </c:pt>
                <c:pt idx="25328">
                  <c:v>42061.979670000001</c:v>
                </c:pt>
                <c:pt idx="25329">
                  <c:v>42061.981058999998</c:v>
                </c:pt>
                <c:pt idx="25330">
                  <c:v>42061.982448000002</c:v>
                </c:pt>
                <c:pt idx="25331">
                  <c:v>42061.983835999999</c:v>
                </c:pt>
                <c:pt idx="25332">
                  <c:v>42061.985224999997</c:v>
                </c:pt>
                <c:pt idx="25333">
                  <c:v>42061.986614000001</c:v>
                </c:pt>
                <c:pt idx="25334">
                  <c:v>42061.988002999999</c:v>
                </c:pt>
                <c:pt idx="25335">
                  <c:v>42061.989392000003</c:v>
                </c:pt>
                <c:pt idx="25336">
                  <c:v>42061.990781</c:v>
                </c:pt>
                <c:pt idx="25337">
                  <c:v>42061.992169999998</c:v>
                </c:pt>
                <c:pt idx="25338">
                  <c:v>42061.993559000002</c:v>
                </c:pt>
                <c:pt idx="25339">
                  <c:v>42061.994948</c:v>
                </c:pt>
                <c:pt idx="25340">
                  <c:v>42061.996336999997</c:v>
                </c:pt>
                <c:pt idx="25341">
                  <c:v>42061.997726000001</c:v>
                </c:pt>
                <c:pt idx="25342">
                  <c:v>42061.999114999999</c:v>
                </c:pt>
                <c:pt idx="25343">
                  <c:v>42062.000504000003</c:v>
                </c:pt>
                <c:pt idx="25344">
                  <c:v>42062.001893000001</c:v>
                </c:pt>
                <c:pt idx="25345">
                  <c:v>42062.003281999998</c:v>
                </c:pt>
                <c:pt idx="25346">
                  <c:v>42062.004671000002</c:v>
                </c:pt>
                <c:pt idx="25347">
                  <c:v>42062.00606</c:v>
                </c:pt>
                <c:pt idx="25348">
                  <c:v>42062.007448999997</c:v>
                </c:pt>
                <c:pt idx="25349">
                  <c:v>42062.008838000002</c:v>
                </c:pt>
                <c:pt idx="25350">
                  <c:v>42062.010225999999</c:v>
                </c:pt>
                <c:pt idx="25351">
                  <c:v>42062.011615000003</c:v>
                </c:pt>
                <c:pt idx="25352">
                  <c:v>42062.013004</c:v>
                </c:pt>
                <c:pt idx="25353">
                  <c:v>42062.014392999998</c:v>
                </c:pt>
                <c:pt idx="25354">
                  <c:v>42062.015782000002</c:v>
                </c:pt>
                <c:pt idx="25355">
                  <c:v>42062.017171</c:v>
                </c:pt>
                <c:pt idx="25356">
                  <c:v>42062.018559999997</c:v>
                </c:pt>
                <c:pt idx="25357">
                  <c:v>42062.019948000001</c:v>
                </c:pt>
                <c:pt idx="25358">
                  <c:v>42062.021335999998</c:v>
                </c:pt>
                <c:pt idx="25359">
                  <c:v>42062.022724000002</c:v>
                </c:pt>
                <c:pt idx="25360">
                  <c:v>42062.024111999999</c:v>
                </c:pt>
                <c:pt idx="25361">
                  <c:v>42062.025500999996</c:v>
                </c:pt>
                <c:pt idx="25362">
                  <c:v>42062.026889000001</c:v>
                </c:pt>
                <c:pt idx="25363">
                  <c:v>42062.028277999998</c:v>
                </c:pt>
                <c:pt idx="25364">
                  <c:v>42062.029667000003</c:v>
                </c:pt>
                <c:pt idx="25365">
                  <c:v>42062.031056</c:v>
                </c:pt>
                <c:pt idx="25366">
                  <c:v>42062.032444999997</c:v>
                </c:pt>
                <c:pt idx="25367">
                  <c:v>42062.033833000001</c:v>
                </c:pt>
                <c:pt idx="25368">
                  <c:v>42062.035221999999</c:v>
                </c:pt>
                <c:pt idx="25369">
                  <c:v>42062.036611000003</c:v>
                </c:pt>
                <c:pt idx="25370">
                  <c:v>42062.038</c:v>
                </c:pt>
                <c:pt idx="25371">
                  <c:v>42062.039388999998</c:v>
                </c:pt>
                <c:pt idx="25372">
                  <c:v>42062.040778000002</c:v>
                </c:pt>
                <c:pt idx="25373">
                  <c:v>42062.042167</c:v>
                </c:pt>
                <c:pt idx="25374">
                  <c:v>42062.043555999997</c:v>
                </c:pt>
                <c:pt idx="25375">
                  <c:v>42062.044945000001</c:v>
                </c:pt>
                <c:pt idx="25376">
                  <c:v>42062.046333999999</c:v>
                </c:pt>
                <c:pt idx="25377">
                  <c:v>42062.047723000003</c:v>
                </c:pt>
                <c:pt idx="25378">
                  <c:v>42062.049112000001</c:v>
                </c:pt>
                <c:pt idx="25379">
                  <c:v>42062.050500999998</c:v>
                </c:pt>
                <c:pt idx="25380">
                  <c:v>42062.051890000002</c:v>
                </c:pt>
                <c:pt idx="25381">
                  <c:v>42062.053279</c:v>
                </c:pt>
                <c:pt idx="25382">
                  <c:v>42062.054667999997</c:v>
                </c:pt>
                <c:pt idx="25383">
                  <c:v>42062.056057000002</c:v>
                </c:pt>
                <c:pt idx="25384">
                  <c:v>42062.057445999999</c:v>
                </c:pt>
                <c:pt idx="25385">
                  <c:v>42062.058834000003</c:v>
                </c:pt>
                <c:pt idx="25386">
                  <c:v>42062.060223</c:v>
                </c:pt>
                <c:pt idx="25387">
                  <c:v>42062.061611999998</c:v>
                </c:pt>
                <c:pt idx="25388">
                  <c:v>42062.063001000002</c:v>
                </c:pt>
                <c:pt idx="25389">
                  <c:v>42062.06439</c:v>
                </c:pt>
                <c:pt idx="25390">
                  <c:v>42062.065778999997</c:v>
                </c:pt>
                <c:pt idx="25391">
                  <c:v>42062.067168000001</c:v>
                </c:pt>
                <c:pt idx="25392">
                  <c:v>42062.068556999999</c:v>
                </c:pt>
                <c:pt idx="25393">
                  <c:v>42062.069946000003</c:v>
                </c:pt>
                <c:pt idx="25394">
                  <c:v>42062.071335000001</c:v>
                </c:pt>
                <c:pt idx="25395">
                  <c:v>42062.072723999998</c:v>
                </c:pt>
                <c:pt idx="25396">
                  <c:v>42062.074113000002</c:v>
                </c:pt>
                <c:pt idx="25397">
                  <c:v>42062.075502</c:v>
                </c:pt>
                <c:pt idx="25398">
                  <c:v>42062.076890999997</c:v>
                </c:pt>
                <c:pt idx="25399">
                  <c:v>42062.078280000002</c:v>
                </c:pt>
                <c:pt idx="25400">
                  <c:v>42062.079668999999</c:v>
                </c:pt>
                <c:pt idx="25401">
                  <c:v>42062.081058000003</c:v>
                </c:pt>
                <c:pt idx="25402">
                  <c:v>42062.082447000001</c:v>
                </c:pt>
                <c:pt idx="25403">
                  <c:v>42062.083835999998</c:v>
                </c:pt>
                <c:pt idx="25404">
                  <c:v>42062.085224000002</c:v>
                </c:pt>
                <c:pt idx="25405">
                  <c:v>42062.086612999999</c:v>
                </c:pt>
                <c:pt idx="25406">
                  <c:v>42062.088001999997</c:v>
                </c:pt>
                <c:pt idx="25407">
                  <c:v>42062.089391000001</c:v>
                </c:pt>
                <c:pt idx="25408">
                  <c:v>42062.090779999999</c:v>
                </c:pt>
                <c:pt idx="25409">
                  <c:v>42062.092169000003</c:v>
                </c:pt>
                <c:pt idx="25410">
                  <c:v>42062.093558</c:v>
                </c:pt>
                <c:pt idx="25411">
                  <c:v>42062.094946999998</c:v>
                </c:pt>
                <c:pt idx="25412">
                  <c:v>42062.096336000002</c:v>
                </c:pt>
                <c:pt idx="25413">
                  <c:v>42062.097725</c:v>
                </c:pt>
                <c:pt idx="25414">
                  <c:v>42062.099113999997</c:v>
                </c:pt>
                <c:pt idx="25415">
                  <c:v>42062.100503000001</c:v>
                </c:pt>
                <c:pt idx="25416">
                  <c:v>42062.101891999999</c:v>
                </c:pt>
                <c:pt idx="25417">
                  <c:v>42062.103281000003</c:v>
                </c:pt>
                <c:pt idx="25418">
                  <c:v>42062.104670000001</c:v>
                </c:pt>
                <c:pt idx="25419">
                  <c:v>42062.106058999998</c:v>
                </c:pt>
                <c:pt idx="25420">
                  <c:v>42062.107448000002</c:v>
                </c:pt>
                <c:pt idx="25421">
                  <c:v>42062.108837</c:v>
                </c:pt>
                <c:pt idx="25422">
                  <c:v>42062.110225999997</c:v>
                </c:pt>
                <c:pt idx="25423">
                  <c:v>42062.111614000001</c:v>
                </c:pt>
                <c:pt idx="25424">
                  <c:v>42062.113002999999</c:v>
                </c:pt>
                <c:pt idx="25425">
                  <c:v>42062.114392000003</c:v>
                </c:pt>
                <c:pt idx="25426">
                  <c:v>42062.115781</c:v>
                </c:pt>
                <c:pt idx="25427">
                  <c:v>42062.117169999998</c:v>
                </c:pt>
                <c:pt idx="25428">
                  <c:v>42062.118559000002</c:v>
                </c:pt>
                <c:pt idx="25429">
                  <c:v>42062.119948</c:v>
                </c:pt>
                <c:pt idx="25430">
                  <c:v>42062.121336999997</c:v>
                </c:pt>
                <c:pt idx="25431">
                  <c:v>42062.122726000001</c:v>
                </c:pt>
                <c:pt idx="25432">
                  <c:v>42062.124114999999</c:v>
                </c:pt>
                <c:pt idx="25433">
                  <c:v>42062.125504000003</c:v>
                </c:pt>
                <c:pt idx="25434">
                  <c:v>42062.126893000001</c:v>
                </c:pt>
                <c:pt idx="25435">
                  <c:v>42062.128281999998</c:v>
                </c:pt>
                <c:pt idx="25436">
                  <c:v>42062.129671000002</c:v>
                </c:pt>
                <c:pt idx="25437">
                  <c:v>42062.13106</c:v>
                </c:pt>
                <c:pt idx="25438">
                  <c:v>42062.132448999997</c:v>
                </c:pt>
                <c:pt idx="25439">
                  <c:v>42062.133838000002</c:v>
                </c:pt>
                <c:pt idx="25440">
                  <c:v>42062.135226999999</c:v>
                </c:pt>
                <c:pt idx="25441">
                  <c:v>42062.136616000003</c:v>
                </c:pt>
                <c:pt idx="25442">
                  <c:v>42062.138005000001</c:v>
                </c:pt>
                <c:pt idx="25443">
                  <c:v>42062.139392999998</c:v>
                </c:pt>
                <c:pt idx="25444">
                  <c:v>42062.140782000002</c:v>
                </c:pt>
                <c:pt idx="25445">
                  <c:v>42062.142171</c:v>
                </c:pt>
                <c:pt idx="25446">
                  <c:v>42062.143559999997</c:v>
                </c:pt>
                <c:pt idx="25447">
                  <c:v>42062.144949000001</c:v>
                </c:pt>
                <c:pt idx="25448">
                  <c:v>42062.146337999999</c:v>
                </c:pt>
                <c:pt idx="25449">
                  <c:v>42062.147727000003</c:v>
                </c:pt>
                <c:pt idx="25450">
                  <c:v>42062.149116000001</c:v>
                </c:pt>
                <c:pt idx="25451">
                  <c:v>42062.150504999998</c:v>
                </c:pt>
                <c:pt idx="25452">
                  <c:v>42062.151894000002</c:v>
                </c:pt>
                <c:pt idx="25453">
                  <c:v>42062.153283</c:v>
                </c:pt>
                <c:pt idx="25454">
                  <c:v>42062.154671999997</c:v>
                </c:pt>
                <c:pt idx="25455">
                  <c:v>42062.156061000002</c:v>
                </c:pt>
                <c:pt idx="25456">
                  <c:v>42062.157449999999</c:v>
                </c:pt>
                <c:pt idx="25457">
                  <c:v>42062.158839000003</c:v>
                </c:pt>
                <c:pt idx="25458">
                  <c:v>42062.160228000001</c:v>
                </c:pt>
                <c:pt idx="25459">
                  <c:v>42062.161616999998</c:v>
                </c:pt>
                <c:pt idx="25460">
                  <c:v>42062.163006000002</c:v>
                </c:pt>
                <c:pt idx="25461">
                  <c:v>42062.164395</c:v>
                </c:pt>
                <c:pt idx="25462">
                  <c:v>42062.165782999997</c:v>
                </c:pt>
                <c:pt idx="25463">
                  <c:v>42062.167172000001</c:v>
                </c:pt>
                <c:pt idx="25464">
                  <c:v>42062.168560999999</c:v>
                </c:pt>
                <c:pt idx="25465">
                  <c:v>42062.169950000003</c:v>
                </c:pt>
                <c:pt idx="25466">
                  <c:v>42062.171339</c:v>
                </c:pt>
                <c:pt idx="25467">
                  <c:v>42062.172727999998</c:v>
                </c:pt>
                <c:pt idx="25468">
                  <c:v>42062.174117000002</c:v>
                </c:pt>
                <c:pt idx="25469">
                  <c:v>42062.175506</c:v>
                </c:pt>
                <c:pt idx="25470">
                  <c:v>42062.176894999997</c:v>
                </c:pt>
                <c:pt idx="25471">
                  <c:v>42062.178284000001</c:v>
                </c:pt>
                <c:pt idx="25472">
                  <c:v>42062.179672999999</c:v>
                </c:pt>
                <c:pt idx="25473">
                  <c:v>42062.181062000003</c:v>
                </c:pt>
                <c:pt idx="25474">
                  <c:v>42062.182451000001</c:v>
                </c:pt>
                <c:pt idx="25475">
                  <c:v>42062.183839999998</c:v>
                </c:pt>
                <c:pt idx="25476">
                  <c:v>42062.185229000002</c:v>
                </c:pt>
                <c:pt idx="25477">
                  <c:v>42062.186618</c:v>
                </c:pt>
                <c:pt idx="25478">
                  <c:v>42062.188006999997</c:v>
                </c:pt>
                <c:pt idx="25479">
                  <c:v>42062.189396000002</c:v>
                </c:pt>
                <c:pt idx="25480">
                  <c:v>42062.190784999999</c:v>
                </c:pt>
                <c:pt idx="25481">
                  <c:v>42062.192173000003</c:v>
                </c:pt>
                <c:pt idx="25482">
                  <c:v>42062.193562</c:v>
                </c:pt>
                <c:pt idx="25483">
                  <c:v>42062.194950999998</c:v>
                </c:pt>
                <c:pt idx="25484">
                  <c:v>42062.196340000002</c:v>
                </c:pt>
                <c:pt idx="25485">
                  <c:v>42062.197729</c:v>
                </c:pt>
                <c:pt idx="25486">
                  <c:v>42062.199117999997</c:v>
                </c:pt>
                <c:pt idx="25487">
                  <c:v>42062.200506000001</c:v>
                </c:pt>
                <c:pt idx="25488">
                  <c:v>42062.201894999998</c:v>
                </c:pt>
                <c:pt idx="25489">
                  <c:v>42062.203283000003</c:v>
                </c:pt>
                <c:pt idx="25490">
                  <c:v>42062.204672</c:v>
                </c:pt>
                <c:pt idx="25491">
                  <c:v>42062.206060999997</c:v>
                </c:pt>
                <c:pt idx="25492">
                  <c:v>42062.207450000002</c:v>
                </c:pt>
                <c:pt idx="25493">
                  <c:v>42062.208837999999</c:v>
                </c:pt>
                <c:pt idx="25494">
                  <c:v>42062.210227000003</c:v>
                </c:pt>
                <c:pt idx="25495">
                  <c:v>42062.211616000001</c:v>
                </c:pt>
                <c:pt idx="25496">
                  <c:v>42062.213004999998</c:v>
                </c:pt>
                <c:pt idx="25497">
                  <c:v>42062.214394000002</c:v>
                </c:pt>
                <c:pt idx="25498">
                  <c:v>42062.215783</c:v>
                </c:pt>
                <c:pt idx="25499">
                  <c:v>42062.217171999997</c:v>
                </c:pt>
                <c:pt idx="25500">
                  <c:v>42062.218561000002</c:v>
                </c:pt>
                <c:pt idx="25501">
                  <c:v>42062.219949999999</c:v>
                </c:pt>
                <c:pt idx="25502">
                  <c:v>42062.221339000003</c:v>
                </c:pt>
                <c:pt idx="25503">
                  <c:v>42062.222728000001</c:v>
                </c:pt>
                <c:pt idx="25504">
                  <c:v>42062.224116999998</c:v>
                </c:pt>
                <c:pt idx="25505">
                  <c:v>42062.225506000002</c:v>
                </c:pt>
                <c:pt idx="25506">
                  <c:v>42062.226895</c:v>
                </c:pt>
                <c:pt idx="25507">
                  <c:v>42062.228283999997</c:v>
                </c:pt>
                <c:pt idx="25508">
                  <c:v>42062.229673000002</c:v>
                </c:pt>
                <c:pt idx="25509">
                  <c:v>42062.231061999999</c:v>
                </c:pt>
                <c:pt idx="25510">
                  <c:v>42062.232451000003</c:v>
                </c:pt>
                <c:pt idx="25511">
                  <c:v>42062.233840000001</c:v>
                </c:pt>
                <c:pt idx="25512">
                  <c:v>42062.235227999998</c:v>
                </c:pt>
                <c:pt idx="25513">
                  <c:v>42062.236617000002</c:v>
                </c:pt>
                <c:pt idx="25514">
                  <c:v>42062.238006</c:v>
                </c:pt>
                <c:pt idx="25515">
                  <c:v>42062.239394999997</c:v>
                </c:pt>
                <c:pt idx="25516">
                  <c:v>42062.240784000001</c:v>
                </c:pt>
                <c:pt idx="25517">
                  <c:v>42062.242172999999</c:v>
                </c:pt>
                <c:pt idx="25518">
                  <c:v>42062.243562000003</c:v>
                </c:pt>
                <c:pt idx="25519">
                  <c:v>42062.244951000001</c:v>
                </c:pt>
                <c:pt idx="25520">
                  <c:v>42062.246339999998</c:v>
                </c:pt>
                <c:pt idx="25521">
                  <c:v>42062.247729000002</c:v>
                </c:pt>
                <c:pt idx="25522">
                  <c:v>42062.249118</c:v>
                </c:pt>
                <c:pt idx="25523">
                  <c:v>42062.250506999997</c:v>
                </c:pt>
                <c:pt idx="25524">
                  <c:v>42062.251896000002</c:v>
                </c:pt>
                <c:pt idx="25525">
                  <c:v>42062.253284999999</c:v>
                </c:pt>
                <c:pt idx="25526">
                  <c:v>42062.254674000003</c:v>
                </c:pt>
                <c:pt idx="25527">
                  <c:v>42062.256063000001</c:v>
                </c:pt>
                <c:pt idx="25528">
                  <c:v>42062.257451999998</c:v>
                </c:pt>
                <c:pt idx="25529">
                  <c:v>42062.258841000003</c:v>
                </c:pt>
                <c:pt idx="25530">
                  <c:v>42062.26023</c:v>
                </c:pt>
                <c:pt idx="25531">
                  <c:v>42062.261617999997</c:v>
                </c:pt>
                <c:pt idx="25532">
                  <c:v>42062.263007000001</c:v>
                </c:pt>
                <c:pt idx="25533">
                  <c:v>42062.264395999999</c:v>
                </c:pt>
                <c:pt idx="25534">
                  <c:v>42062.265785000003</c:v>
                </c:pt>
                <c:pt idx="25535">
                  <c:v>42062.267174000001</c:v>
                </c:pt>
                <c:pt idx="25536">
                  <c:v>42062.268562999998</c:v>
                </c:pt>
                <c:pt idx="25537">
                  <c:v>42062.269952000002</c:v>
                </c:pt>
                <c:pt idx="25538">
                  <c:v>42062.271341</c:v>
                </c:pt>
                <c:pt idx="25539">
                  <c:v>42062.272729999997</c:v>
                </c:pt>
                <c:pt idx="25540">
                  <c:v>42062.274119000002</c:v>
                </c:pt>
                <c:pt idx="25541">
                  <c:v>42062.275507999999</c:v>
                </c:pt>
                <c:pt idx="25542">
                  <c:v>42062.276897000003</c:v>
                </c:pt>
                <c:pt idx="25543">
                  <c:v>42062.278286000001</c:v>
                </c:pt>
                <c:pt idx="25544">
                  <c:v>42062.279674999998</c:v>
                </c:pt>
                <c:pt idx="25545">
                  <c:v>42062.281064000003</c:v>
                </c:pt>
                <c:pt idx="25546">
                  <c:v>42062.282453</c:v>
                </c:pt>
                <c:pt idx="25547">
                  <c:v>42062.283841999997</c:v>
                </c:pt>
                <c:pt idx="25548">
                  <c:v>42062.285231000002</c:v>
                </c:pt>
                <c:pt idx="25549">
                  <c:v>42062.286619999999</c:v>
                </c:pt>
                <c:pt idx="25550">
                  <c:v>42062.288009000004</c:v>
                </c:pt>
                <c:pt idx="25551">
                  <c:v>42062.289397</c:v>
                </c:pt>
                <c:pt idx="25552">
                  <c:v>42062.290785999998</c:v>
                </c:pt>
                <c:pt idx="25553">
                  <c:v>42062.292175000002</c:v>
                </c:pt>
                <c:pt idx="25554">
                  <c:v>42062.293564</c:v>
                </c:pt>
                <c:pt idx="25555">
                  <c:v>42062.294952999997</c:v>
                </c:pt>
                <c:pt idx="25556">
                  <c:v>42062.296342000001</c:v>
                </c:pt>
                <c:pt idx="25557">
                  <c:v>42062.297730999999</c:v>
                </c:pt>
                <c:pt idx="25558">
                  <c:v>42062.299120000003</c:v>
                </c:pt>
                <c:pt idx="25559">
                  <c:v>42062.300509000001</c:v>
                </c:pt>
                <c:pt idx="25560">
                  <c:v>42062.301897999998</c:v>
                </c:pt>
                <c:pt idx="25561">
                  <c:v>42062.303287000002</c:v>
                </c:pt>
                <c:pt idx="25562">
                  <c:v>42062.304676</c:v>
                </c:pt>
                <c:pt idx="25563">
                  <c:v>42062.306064999997</c:v>
                </c:pt>
                <c:pt idx="25564">
                  <c:v>42062.307454000002</c:v>
                </c:pt>
                <c:pt idx="25565">
                  <c:v>42062.308842999999</c:v>
                </c:pt>
                <c:pt idx="25566">
                  <c:v>42062.310232000003</c:v>
                </c:pt>
                <c:pt idx="25567">
                  <c:v>42062.311621000001</c:v>
                </c:pt>
                <c:pt idx="25568">
                  <c:v>42062.313009999998</c:v>
                </c:pt>
                <c:pt idx="25569">
                  <c:v>42062.314399000003</c:v>
                </c:pt>
                <c:pt idx="25570">
                  <c:v>42062.315787</c:v>
                </c:pt>
                <c:pt idx="25571">
                  <c:v>42062.317175999997</c:v>
                </c:pt>
                <c:pt idx="25572">
                  <c:v>42062.318565000001</c:v>
                </c:pt>
                <c:pt idx="25573">
                  <c:v>42062.319953999999</c:v>
                </c:pt>
                <c:pt idx="25574">
                  <c:v>42062.321343000003</c:v>
                </c:pt>
                <c:pt idx="25575">
                  <c:v>42062.322732000001</c:v>
                </c:pt>
                <c:pt idx="25576">
                  <c:v>42062.324120999998</c:v>
                </c:pt>
                <c:pt idx="25577">
                  <c:v>42062.325510000002</c:v>
                </c:pt>
                <c:pt idx="25578">
                  <c:v>42062.326899</c:v>
                </c:pt>
                <c:pt idx="25579">
                  <c:v>42062.328287999997</c:v>
                </c:pt>
                <c:pt idx="25580">
                  <c:v>42062.329677000002</c:v>
                </c:pt>
                <c:pt idx="25581">
                  <c:v>42062.331065999999</c:v>
                </c:pt>
                <c:pt idx="25582">
                  <c:v>42062.332455000003</c:v>
                </c:pt>
                <c:pt idx="25583">
                  <c:v>42062.333844000001</c:v>
                </c:pt>
                <c:pt idx="25584">
                  <c:v>42062.335232999998</c:v>
                </c:pt>
                <c:pt idx="25585">
                  <c:v>42062.336622000003</c:v>
                </c:pt>
                <c:pt idx="25586">
                  <c:v>42062.338011</c:v>
                </c:pt>
                <c:pt idx="25587">
                  <c:v>42062.339399999997</c:v>
                </c:pt>
                <c:pt idx="25588">
                  <c:v>42062.340789000002</c:v>
                </c:pt>
                <c:pt idx="25589">
                  <c:v>42062.342176999999</c:v>
                </c:pt>
                <c:pt idx="25590">
                  <c:v>42062.343566000003</c:v>
                </c:pt>
                <c:pt idx="25591">
                  <c:v>42062.344955</c:v>
                </c:pt>
                <c:pt idx="25592">
                  <c:v>42062.346343999998</c:v>
                </c:pt>
                <c:pt idx="25593">
                  <c:v>42062.347733000002</c:v>
                </c:pt>
                <c:pt idx="25594">
                  <c:v>42062.349122</c:v>
                </c:pt>
                <c:pt idx="25595">
                  <c:v>42062.350510999997</c:v>
                </c:pt>
                <c:pt idx="25596">
                  <c:v>42062.351900000001</c:v>
                </c:pt>
                <c:pt idx="25597">
                  <c:v>42062.353288999999</c:v>
                </c:pt>
                <c:pt idx="25598">
                  <c:v>42062.354678000003</c:v>
                </c:pt>
                <c:pt idx="25599">
                  <c:v>42062.356067000001</c:v>
                </c:pt>
                <c:pt idx="25600">
                  <c:v>42062.357455999998</c:v>
                </c:pt>
                <c:pt idx="25601">
                  <c:v>42062.358845000002</c:v>
                </c:pt>
                <c:pt idx="25602">
                  <c:v>42062.360234</c:v>
                </c:pt>
                <c:pt idx="25603">
                  <c:v>42062.361622999997</c:v>
                </c:pt>
                <c:pt idx="25604">
                  <c:v>42062.363012000002</c:v>
                </c:pt>
                <c:pt idx="25605">
                  <c:v>42062.364400999999</c:v>
                </c:pt>
                <c:pt idx="25606">
                  <c:v>42062.365790000003</c:v>
                </c:pt>
                <c:pt idx="25607">
                  <c:v>42062.367179000001</c:v>
                </c:pt>
                <c:pt idx="25608">
                  <c:v>42062.368567999998</c:v>
                </c:pt>
                <c:pt idx="25609">
                  <c:v>42062.369956000002</c:v>
                </c:pt>
                <c:pt idx="25610">
                  <c:v>42062.371345</c:v>
                </c:pt>
                <c:pt idx="25611">
                  <c:v>42062.372733999997</c:v>
                </c:pt>
                <c:pt idx="25612">
                  <c:v>42062.374123000001</c:v>
                </c:pt>
                <c:pt idx="25613">
                  <c:v>42062.375511999999</c:v>
                </c:pt>
                <c:pt idx="25614">
                  <c:v>42062.376901000003</c:v>
                </c:pt>
                <c:pt idx="25615">
                  <c:v>42062.378290000001</c:v>
                </c:pt>
                <c:pt idx="25616">
                  <c:v>42062.379678999998</c:v>
                </c:pt>
                <c:pt idx="25617">
                  <c:v>42062.381068000002</c:v>
                </c:pt>
                <c:pt idx="25618">
                  <c:v>42062.382457</c:v>
                </c:pt>
                <c:pt idx="25619">
                  <c:v>42062.383845999997</c:v>
                </c:pt>
                <c:pt idx="25620">
                  <c:v>42062.385235000002</c:v>
                </c:pt>
                <c:pt idx="25621">
                  <c:v>42062.386623999999</c:v>
                </c:pt>
                <c:pt idx="25622">
                  <c:v>42062.388013000003</c:v>
                </c:pt>
                <c:pt idx="25623">
                  <c:v>42062.389401</c:v>
                </c:pt>
                <c:pt idx="25624">
                  <c:v>42062.390789999998</c:v>
                </c:pt>
                <c:pt idx="25625">
                  <c:v>42062.392178000002</c:v>
                </c:pt>
                <c:pt idx="25626">
                  <c:v>42062.393566999999</c:v>
                </c:pt>
                <c:pt idx="25627">
                  <c:v>42062.394955000003</c:v>
                </c:pt>
                <c:pt idx="25628">
                  <c:v>42062.396344000001</c:v>
                </c:pt>
                <c:pt idx="25629">
                  <c:v>42062.397732999998</c:v>
                </c:pt>
                <c:pt idx="25630">
                  <c:v>42062.399122000003</c:v>
                </c:pt>
                <c:pt idx="25631">
                  <c:v>42062.400511</c:v>
                </c:pt>
                <c:pt idx="25632">
                  <c:v>42062.401899999997</c:v>
                </c:pt>
                <c:pt idx="25633">
                  <c:v>42062.403289000002</c:v>
                </c:pt>
                <c:pt idx="25634">
                  <c:v>42062.404677999999</c:v>
                </c:pt>
                <c:pt idx="25635">
                  <c:v>42062.406067000004</c:v>
                </c:pt>
                <c:pt idx="25636">
                  <c:v>42062.407456000001</c:v>
                </c:pt>
                <c:pt idx="25637">
                  <c:v>42062.408844999998</c:v>
                </c:pt>
                <c:pt idx="25638">
                  <c:v>42062.410234000003</c:v>
                </c:pt>
                <c:pt idx="25639">
                  <c:v>42062.411622</c:v>
                </c:pt>
                <c:pt idx="25640">
                  <c:v>42062.413010999997</c:v>
                </c:pt>
                <c:pt idx="25641">
                  <c:v>42062.414400000001</c:v>
                </c:pt>
                <c:pt idx="25642">
                  <c:v>42062.415788999999</c:v>
                </c:pt>
                <c:pt idx="25643">
                  <c:v>42062.417178000003</c:v>
                </c:pt>
                <c:pt idx="25644">
                  <c:v>42062.418567000001</c:v>
                </c:pt>
                <c:pt idx="25645">
                  <c:v>42062.419955999998</c:v>
                </c:pt>
                <c:pt idx="25646">
                  <c:v>42062.421345000002</c:v>
                </c:pt>
                <c:pt idx="25647">
                  <c:v>42062.422734</c:v>
                </c:pt>
                <c:pt idx="25648">
                  <c:v>42062.424122999997</c:v>
                </c:pt>
                <c:pt idx="25649">
                  <c:v>42062.425512000002</c:v>
                </c:pt>
                <c:pt idx="25650">
                  <c:v>42062.426900999999</c:v>
                </c:pt>
                <c:pt idx="25651">
                  <c:v>42062.428290000003</c:v>
                </c:pt>
                <c:pt idx="25652">
                  <c:v>42062.429679000001</c:v>
                </c:pt>
                <c:pt idx="25653">
                  <c:v>42062.431067999998</c:v>
                </c:pt>
                <c:pt idx="25654">
                  <c:v>42062.432457000003</c:v>
                </c:pt>
                <c:pt idx="25655">
                  <c:v>42062.433846</c:v>
                </c:pt>
                <c:pt idx="25656">
                  <c:v>42062.435234999997</c:v>
                </c:pt>
                <c:pt idx="25657">
                  <c:v>42062.436624000002</c:v>
                </c:pt>
                <c:pt idx="25658">
                  <c:v>42062.438012999999</c:v>
                </c:pt>
                <c:pt idx="25659">
                  <c:v>42062.439401000003</c:v>
                </c:pt>
                <c:pt idx="25660">
                  <c:v>42062.440790000001</c:v>
                </c:pt>
                <c:pt idx="25661">
                  <c:v>42062.442178999998</c:v>
                </c:pt>
                <c:pt idx="25662">
                  <c:v>42062.443568000002</c:v>
                </c:pt>
                <c:pt idx="25663">
                  <c:v>42062.444957</c:v>
                </c:pt>
                <c:pt idx="25664">
                  <c:v>42062.446345999997</c:v>
                </c:pt>
                <c:pt idx="25665">
                  <c:v>42062.447735000002</c:v>
                </c:pt>
                <c:pt idx="25666">
                  <c:v>42062.449123999999</c:v>
                </c:pt>
                <c:pt idx="25667">
                  <c:v>42062.450513000003</c:v>
                </c:pt>
                <c:pt idx="25668">
                  <c:v>42062.451902000001</c:v>
                </c:pt>
                <c:pt idx="25669">
                  <c:v>42062.453290999998</c:v>
                </c:pt>
                <c:pt idx="25670">
                  <c:v>42062.454680000003</c:v>
                </c:pt>
                <c:pt idx="25671">
                  <c:v>42062.456069</c:v>
                </c:pt>
                <c:pt idx="25672">
                  <c:v>42062.457457999997</c:v>
                </c:pt>
                <c:pt idx="25673">
                  <c:v>42062.458847000002</c:v>
                </c:pt>
                <c:pt idx="25674">
                  <c:v>42062.460235999999</c:v>
                </c:pt>
                <c:pt idx="25675">
                  <c:v>42062.461625000004</c:v>
                </c:pt>
                <c:pt idx="25676">
                  <c:v>42062.463014000001</c:v>
                </c:pt>
                <c:pt idx="25677">
                  <c:v>42062.464402999998</c:v>
                </c:pt>
                <c:pt idx="25678">
                  <c:v>42062.465791000002</c:v>
                </c:pt>
                <c:pt idx="25679">
                  <c:v>42062.46718</c:v>
                </c:pt>
                <c:pt idx="25680">
                  <c:v>42062.468568999997</c:v>
                </c:pt>
                <c:pt idx="25681">
                  <c:v>42062.469958000001</c:v>
                </c:pt>
                <c:pt idx="25682">
                  <c:v>42062.471346999999</c:v>
                </c:pt>
                <c:pt idx="25683">
                  <c:v>42062.472736000003</c:v>
                </c:pt>
                <c:pt idx="25684">
                  <c:v>42062.474125000001</c:v>
                </c:pt>
                <c:pt idx="25685">
                  <c:v>42062.475513999998</c:v>
                </c:pt>
                <c:pt idx="25686">
                  <c:v>42062.476903000002</c:v>
                </c:pt>
                <c:pt idx="25687">
                  <c:v>42062.478292</c:v>
                </c:pt>
                <c:pt idx="25688">
                  <c:v>42062.479680999997</c:v>
                </c:pt>
                <c:pt idx="25689">
                  <c:v>42062.481070000002</c:v>
                </c:pt>
                <c:pt idx="25690">
                  <c:v>42062.482458999999</c:v>
                </c:pt>
                <c:pt idx="25691">
                  <c:v>42062.483848000003</c:v>
                </c:pt>
                <c:pt idx="25692">
                  <c:v>42062.485237000001</c:v>
                </c:pt>
                <c:pt idx="25693">
                  <c:v>42062.486625999998</c:v>
                </c:pt>
                <c:pt idx="25694">
                  <c:v>42062.488015000003</c:v>
                </c:pt>
                <c:pt idx="25695">
                  <c:v>42062.489404</c:v>
                </c:pt>
                <c:pt idx="25696">
                  <c:v>42062.490792999997</c:v>
                </c:pt>
                <c:pt idx="25697">
                  <c:v>42062.492182000002</c:v>
                </c:pt>
                <c:pt idx="25698">
                  <c:v>42062.493569999999</c:v>
                </c:pt>
                <c:pt idx="25699">
                  <c:v>42062.494959000003</c:v>
                </c:pt>
                <c:pt idx="25700">
                  <c:v>42062.496348000001</c:v>
                </c:pt>
                <c:pt idx="25701">
                  <c:v>42062.497736999998</c:v>
                </c:pt>
                <c:pt idx="25702">
                  <c:v>42062.499126000002</c:v>
                </c:pt>
                <c:pt idx="25703">
                  <c:v>42062.500515</c:v>
                </c:pt>
                <c:pt idx="25704">
                  <c:v>42062.501903999997</c:v>
                </c:pt>
                <c:pt idx="25705">
                  <c:v>42062.503293000002</c:v>
                </c:pt>
                <c:pt idx="25706">
                  <c:v>42062.504681999999</c:v>
                </c:pt>
                <c:pt idx="25707">
                  <c:v>42062.506071000003</c:v>
                </c:pt>
                <c:pt idx="25708">
                  <c:v>42062.507460000001</c:v>
                </c:pt>
                <c:pt idx="25709">
                  <c:v>42062.508848999998</c:v>
                </c:pt>
                <c:pt idx="25710">
                  <c:v>42062.510238000003</c:v>
                </c:pt>
                <c:pt idx="25711">
                  <c:v>42062.511627</c:v>
                </c:pt>
                <c:pt idx="25712">
                  <c:v>42062.513015999997</c:v>
                </c:pt>
                <c:pt idx="25713">
                  <c:v>42062.514405000002</c:v>
                </c:pt>
                <c:pt idx="25714">
                  <c:v>42062.515793999999</c:v>
                </c:pt>
                <c:pt idx="25715">
                  <c:v>42062.517183000004</c:v>
                </c:pt>
                <c:pt idx="25716">
                  <c:v>42062.518572000001</c:v>
                </c:pt>
                <c:pt idx="25717">
                  <c:v>42062.519959999998</c:v>
                </c:pt>
                <c:pt idx="25718">
                  <c:v>42062.521349000002</c:v>
                </c:pt>
                <c:pt idx="25719">
                  <c:v>42062.522738</c:v>
                </c:pt>
                <c:pt idx="25720">
                  <c:v>42062.524126999997</c:v>
                </c:pt>
                <c:pt idx="25721">
                  <c:v>42062.525516000002</c:v>
                </c:pt>
                <c:pt idx="25722">
                  <c:v>42062.526904999999</c:v>
                </c:pt>
                <c:pt idx="25723">
                  <c:v>42062.528294000003</c:v>
                </c:pt>
                <c:pt idx="25724">
                  <c:v>42062.529683000001</c:v>
                </c:pt>
                <c:pt idx="25725">
                  <c:v>42062.531071999998</c:v>
                </c:pt>
                <c:pt idx="25726">
                  <c:v>42062.532461000003</c:v>
                </c:pt>
                <c:pt idx="25727">
                  <c:v>42062.53385</c:v>
                </c:pt>
                <c:pt idx="25728">
                  <c:v>42062.535238999997</c:v>
                </c:pt>
                <c:pt idx="25729">
                  <c:v>42062.536628000002</c:v>
                </c:pt>
                <c:pt idx="25730">
                  <c:v>42062.538016999999</c:v>
                </c:pt>
                <c:pt idx="25731">
                  <c:v>42062.539406000004</c:v>
                </c:pt>
                <c:pt idx="25732">
                  <c:v>42062.540795000001</c:v>
                </c:pt>
                <c:pt idx="25733">
                  <c:v>42062.542183999998</c:v>
                </c:pt>
                <c:pt idx="25734">
                  <c:v>42062.543573000003</c:v>
                </c:pt>
                <c:pt idx="25735">
                  <c:v>42062.544962</c:v>
                </c:pt>
                <c:pt idx="25736">
                  <c:v>42062.546349999997</c:v>
                </c:pt>
                <c:pt idx="25737">
                  <c:v>42062.547739000001</c:v>
                </c:pt>
                <c:pt idx="25738">
                  <c:v>42062.549127999999</c:v>
                </c:pt>
                <c:pt idx="25739">
                  <c:v>42062.550517000003</c:v>
                </c:pt>
                <c:pt idx="25740">
                  <c:v>42062.551906000001</c:v>
                </c:pt>
                <c:pt idx="25741">
                  <c:v>42062.553294999998</c:v>
                </c:pt>
                <c:pt idx="25742">
                  <c:v>42062.554684000002</c:v>
                </c:pt>
                <c:pt idx="25743">
                  <c:v>42062.556073</c:v>
                </c:pt>
                <c:pt idx="25744">
                  <c:v>42062.557461999997</c:v>
                </c:pt>
                <c:pt idx="25745">
                  <c:v>42062.558851000002</c:v>
                </c:pt>
                <c:pt idx="25746">
                  <c:v>42062.560239999999</c:v>
                </c:pt>
                <c:pt idx="25747">
                  <c:v>42062.561629000003</c:v>
                </c:pt>
                <c:pt idx="25748">
                  <c:v>42062.563018000001</c:v>
                </c:pt>
                <c:pt idx="25749">
                  <c:v>42062.564406999998</c:v>
                </c:pt>
                <c:pt idx="25750">
                  <c:v>42062.565796000003</c:v>
                </c:pt>
                <c:pt idx="25751">
                  <c:v>42062.567185</c:v>
                </c:pt>
                <c:pt idx="25752">
                  <c:v>42062.568573999997</c:v>
                </c:pt>
                <c:pt idx="25753">
                  <c:v>42062.569963000002</c:v>
                </c:pt>
                <c:pt idx="25754">
                  <c:v>42062.571351999999</c:v>
                </c:pt>
                <c:pt idx="25755">
                  <c:v>42062.572741000004</c:v>
                </c:pt>
                <c:pt idx="25756">
                  <c:v>42062.574129000001</c:v>
                </c:pt>
                <c:pt idx="25757">
                  <c:v>42062.575517999998</c:v>
                </c:pt>
                <c:pt idx="25758">
                  <c:v>42062.576907000002</c:v>
                </c:pt>
                <c:pt idx="25759">
                  <c:v>42062.578296</c:v>
                </c:pt>
                <c:pt idx="25760">
                  <c:v>42062.579683999997</c:v>
                </c:pt>
                <c:pt idx="25761">
                  <c:v>42062.581072000001</c:v>
                </c:pt>
                <c:pt idx="25762">
                  <c:v>42062.582460999998</c:v>
                </c:pt>
                <c:pt idx="25763">
                  <c:v>42062.583850000003</c:v>
                </c:pt>
                <c:pt idx="25764">
                  <c:v>42062.585239</c:v>
                </c:pt>
                <c:pt idx="25765">
                  <c:v>42062.586626999997</c:v>
                </c:pt>
                <c:pt idx="25766">
                  <c:v>42062.588016000002</c:v>
                </c:pt>
                <c:pt idx="25767">
                  <c:v>42062.589404999999</c:v>
                </c:pt>
                <c:pt idx="25768">
                  <c:v>42062.590794000003</c:v>
                </c:pt>
                <c:pt idx="25769">
                  <c:v>42062.592183000001</c:v>
                </c:pt>
                <c:pt idx="25770">
                  <c:v>42062.593571999998</c:v>
                </c:pt>
                <c:pt idx="25771">
                  <c:v>42062.594961000003</c:v>
                </c:pt>
                <c:pt idx="25772">
                  <c:v>42062.59635</c:v>
                </c:pt>
                <c:pt idx="25773">
                  <c:v>42062.597738999997</c:v>
                </c:pt>
                <c:pt idx="25774">
                  <c:v>42062.599128000002</c:v>
                </c:pt>
                <c:pt idx="25775">
                  <c:v>42062.600516999999</c:v>
                </c:pt>
                <c:pt idx="25776">
                  <c:v>42062.601906000004</c:v>
                </c:pt>
                <c:pt idx="25777">
                  <c:v>42062.603295000001</c:v>
                </c:pt>
                <c:pt idx="25778">
                  <c:v>42062.604683999998</c:v>
                </c:pt>
                <c:pt idx="25779">
                  <c:v>42062.606072000002</c:v>
                </c:pt>
                <c:pt idx="25780">
                  <c:v>42062.607461</c:v>
                </c:pt>
                <c:pt idx="25781">
                  <c:v>42062.608849999997</c:v>
                </c:pt>
                <c:pt idx="25782">
                  <c:v>42062.610239000001</c:v>
                </c:pt>
                <c:pt idx="25783">
                  <c:v>42062.611627999999</c:v>
                </c:pt>
                <c:pt idx="25784">
                  <c:v>42062.613017000003</c:v>
                </c:pt>
                <c:pt idx="25785">
                  <c:v>42062.614406000001</c:v>
                </c:pt>
                <c:pt idx="25786">
                  <c:v>42062.615794999998</c:v>
                </c:pt>
                <c:pt idx="25787">
                  <c:v>42062.617184000002</c:v>
                </c:pt>
                <c:pt idx="25788">
                  <c:v>42062.618573</c:v>
                </c:pt>
                <c:pt idx="25789">
                  <c:v>42062.619961999997</c:v>
                </c:pt>
                <c:pt idx="25790">
                  <c:v>42062.621351000002</c:v>
                </c:pt>
                <c:pt idx="25791">
                  <c:v>42062.622739999999</c:v>
                </c:pt>
                <c:pt idx="25792">
                  <c:v>42062.624129000003</c:v>
                </c:pt>
                <c:pt idx="25793">
                  <c:v>42062.625518000001</c:v>
                </c:pt>
                <c:pt idx="25794">
                  <c:v>42062.626906999998</c:v>
                </c:pt>
                <c:pt idx="25795">
                  <c:v>42062.628296000003</c:v>
                </c:pt>
                <c:pt idx="25796">
                  <c:v>42062.629685</c:v>
                </c:pt>
                <c:pt idx="25797">
                  <c:v>42062.631073999997</c:v>
                </c:pt>
                <c:pt idx="25798">
                  <c:v>42062.632463000002</c:v>
                </c:pt>
                <c:pt idx="25799">
                  <c:v>42062.633850999999</c:v>
                </c:pt>
                <c:pt idx="25800">
                  <c:v>42062.635240000003</c:v>
                </c:pt>
                <c:pt idx="25801">
                  <c:v>42062.636629000001</c:v>
                </c:pt>
                <c:pt idx="25802">
                  <c:v>42062.638017999998</c:v>
                </c:pt>
                <c:pt idx="25803">
                  <c:v>42062.639407000002</c:v>
                </c:pt>
                <c:pt idx="25804">
                  <c:v>42062.640796</c:v>
                </c:pt>
                <c:pt idx="25805">
                  <c:v>42062.642184999997</c:v>
                </c:pt>
                <c:pt idx="25806">
                  <c:v>42062.643574000002</c:v>
                </c:pt>
                <c:pt idx="25807">
                  <c:v>42062.644962999999</c:v>
                </c:pt>
                <c:pt idx="25808">
                  <c:v>42062.646352000003</c:v>
                </c:pt>
                <c:pt idx="25809">
                  <c:v>42062.647741000001</c:v>
                </c:pt>
                <c:pt idx="25810">
                  <c:v>42062.649129999998</c:v>
                </c:pt>
                <c:pt idx="25811">
                  <c:v>42062.650519000003</c:v>
                </c:pt>
                <c:pt idx="25812">
                  <c:v>42062.651908</c:v>
                </c:pt>
                <c:pt idx="25813">
                  <c:v>42062.653296999997</c:v>
                </c:pt>
                <c:pt idx="25814">
                  <c:v>42062.654685000001</c:v>
                </c:pt>
                <c:pt idx="25815">
                  <c:v>42062.656073999999</c:v>
                </c:pt>
                <c:pt idx="25816">
                  <c:v>42062.657463000003</c:v>
                </c:pt>
                <c:pt idx="25817">
                  <c:v>42062.658852</c:v>
                </c:pt>
                <c:pt idx="25818">
                  <c:v>42062.660239999997</c:v>
                </c:pt>
                <c:pt idx="25819">
                  <c:v>42062.661629000002</c:v>
                </c:pt>
                <c:pt idx="25820">
                  <c:v>42062.663017999999</c:v>
                </c:pt>
                <c:pt idx="25821">
                  <c:v>42062.664406999997</c:v>
                </c:pt>
                <c:pt idx="25822">
                  <c:v>42062.665796000001</c:v>
                </c:pt>
                <c:pt idx="25823">
                  <c:v>42062.667184999998</c:v>
                </c:pt>
                <c:pt idx="25824">
                  <c:v>42062.668574000003</c:v>
                </c:pt>
                <c:pt idx="25825">
                  <c:v>42062.669963</c:v>
                </c:pt>
                <c:pt idx="25826">
                  <c:v>42062.671351999998</c:v>
                </c:pt>
                <c:pt idx="25827">
                  <c:v>42062.672741000002</c:v>
                </c:pt>
                <c:pt idx="25828">
                  <c:v>42062.674129999999</c:v>
                </c:pt>
                <c:pt idx="25829">
                  <c:v>42062.675518999997</c:v>
                </c:pt>
                <c:pt idx="25830">
                  <c:v>42062.676908000001</c:v>
                </c:pt>
                <c:pt idx="25831">
                  <c:v>42062.678296999999</c:v>
                </c:pt>
                <c:pt idx="25832">
                  <c:v>42062.679686000003</c:v>
                </c:pt>
                <c:pt idx="25833">
                  <c:v>42062.681075</c:v>
                </c:pt>
                <c:pt idx="25834">
                  <c:v>42062.682463999998</c:v>
                </c:pt>
                <c:pt idx="25835">
                  <c:v>42062.683853000002</c:v>
                </c:pt>
                <c:pt idx="25836">
                  <c:v>42062.685242</c:v>
                </c:pt>
                <c:pt idx="25837">
                  <c:v>42062.686629999997</c:v>
                </c:pt>
                <c:pt idx="25838">
                  <c:v>42062.688019000001</c:v>
                </c:pt>
                <c:pt idx="25839">
                  <c:v>42062.689407999998</c:v>
                </c:pt>
                <c:pt idx="25840">
                  <c:v>42062.690797000003</c:v>
                </c:pt>
                <c:pt idx="25841">
                  <c:v>42062.692186</c:v>
                </c:pt>
                <c:pt idx="25842">
                  <c:v>42062.693574999998</c:v>
                </c:pt>
                <c:pt idx="25843">
                  <c:v>42062.694964000002</c:v>
                </c:pt>
                <c:pt idx="25844">
                  <c:v>42062.696352999999</c:v>
                </c:pt>
                <c:pt idx="25845">
                  <c:v>42062.697741999997</c:v>
                </c:pt>
                <c:pt idx="25846">
                  <c:v>42062.699131000001</c:v>
                </c:pt>
                <c:pt idx="25847">
                  <c:v>42062.700519999999</c:v>
                </c:pt>
                <c:pt idx="25848">
                  <c:v>42062.701909000003</c:v>
                </c:pt>
                <c:pt idx="25849">
                  <c:v>42062.703298</c:v>
                </c:pt>
                <c:pt idx="25850">
                  <c:v>42062.704686999998</c:v>
                </c:pt>
                <c:pt idx="25851">
                  <c:v>42062.706076000002</c:v>
                </c:pt>
                <c:pt idx="25852">
                  <c:v>42062.707465</c:v>
                </c:pt>
                <c:pt idx="25853">
                  <c:v>42062.708853999997</c:v>
                </c:pt>
                <c:pt idx="25854">
                  <c:v>42062.710243000001</c:v>
                </c:pt>
                <c:pt idx="25855">
                  <c:v>42062.711631999999</c:v>
                </c:pt>
                <c:pt idx="25856">
                  <c:v>42062.713020000003</c:v>
                </c:pt>
                <c:pt idx="25857">
                  <c:v>42062.714409</c:v>
                </c:pt>
                <c:pt idx="25858">
                  <c:v>42062.715797999997</c:v>
                </c:pt>
                <c:pt idx="25859">
                  <c:v>42062.717187000002</c:v>
                </c:pt>
                <c:pt idx="25860">
                  <c:v>42062.718575999999</c:v>
                </c:pt>
                <c:pt idx="25861">
                  <c:v>42062.719964999997</c:v>
                </c:pt>
                <c:pt idx="25862">
                  <c:v>42062.721354000001</c:v>
                </c:pt>
                <c:pt idx="25863">
                  <c:v>42062.722742999998</c:v>
                </c:pt>
                <c:pt idx="25864">
                  <c:v>42062.724132000003</c:v>
                </c:pt>
                <c:pt idx="25865">
                  <c:v>42062.725521</c:v>
                </c:pt>
                <c:pt idx="25866">
                  <c:v>42062.726909999998</c:v>
                </c:pt>
                <c:pt idx="25867">
                  <c:v>42062.728299000002</c:v>
                </c:pt>
                <c:pt idx="25868">
                  <c:v>42062.729687999999</c:v>
                </c:pt>
                <c:pt idx="25869">
                  <c:v>42062.731076999997</c:v>
                </c:pt>
                <c:pt idx="25870">
                  <c:v>42062.732466000001</c:v>
                </c:pt>
                <c:pt idx="25871">
                  <c:v>42062.733854999999</c:v>
                </c:pt>
                <c:pt idx="25872">
                  <c:v>42062.735244000003</c:v>
                </c:pt>
                <c:pt idx="25873">
                  <c:v>42062.736633</c:v>
                </c:pt>
                <c:pt idx="25874">
                  <c:v>42062.738021999998</c:v>
                </c:pt>
                <c:pt idx="25875">
                  <c:v>42062.739410000002</c:v>
                </c:pt>
                <c:pt idx="25876">
                  <c:v>42062.740798999999</c:v>
                </c:pt>
                <c:pt idx="25877">
                  <c:v>42062.791231000003</c:v>
                </c:pt>
                <c:pt idx="25878">
                  <c:v>42062.79262</c:v>
                </c:pt>
                <c:pt idx="25879">
                  <c:v>42062.794008999997</c:v>
                </c:pt>
                <c:pt idx="25880">
                  <c:v>42062.795397000002</c:v>
                </c:pt>
                <c:pt idx="25881">
                  <c:v>42062.796785999999</c:v>
                </c:pt>
                <c:pt idx="25882">
                  <c:v>42062.798175000004</c:v>
                </c:pt>
                <c:pt idx="25883">
                  <c:v>42062.799564000001</c:v>
                </c:pt>
                <c:pt idx="25884">
                  <c:v>42062.800952999998</c:v>
                </c:pt>
                <c:pt idx="25885">
                  <c:v>42062.802342000003</c:v>
                </c:pt>
                <c:pt idx="25886">
                  <c:v>42062.803731</c:v>
                </c:pt>
                <c:pt idx="25887">
                  <c:v>42062.805119999997</c:v>
                </c:pt>
                <c:pt idx="25888">
                  <c:v>42062.806509000002</c:v>
                </c:pt>
                <c:pt idx="25889">
                  <c:v>42062.807897999999</c:v>
                </c:pt>
                <c:pt idx="25890">
                  <c:v>42062.809286999996</c:v>
                </c:pt>
                <c:pt idx="25891">
                  <c:v>42062.810676000001</c:v>
                </c:pt>
                <c:pt idx="25892">
                  <c:v>42062.812064999998</c:v>
                </c:pt>
                <c:pt idx="25893">
                  <c:v>42062.813454000003</c:v>
                </c:pt>
                <c:pt idx="25894">
                  <c:v>42062.814843</c:v>
                </c:pt>
                <c:pt idx="25895">
                  <c:v>42062.816231999997</c:v>
                </c:pt>
                <c:pt idx="25896">
                  <c:v>42062.817621000002</c:v>
                </c:pt>
                <c:pt idx="25897">
                  <c:v>42062.819009999999</c:v>
                </c:pt>
                <c:pt idx="25898">
                  <c:v>42062.820398999997</c:v>
                </c:pt>
                <c:pt idx="25899">
                  <c:v>42062.821787000001</c:v>
                </c:pt>
                <c:pt idx="25900">
                  <c:v>42062.823175999998</c:v>
                </c:pt>
                <c:pt idx="25901">
                  <c:v>42062.824565000003</c:v>
                </c:pt>
                <c:pt idx="25902">
                  <c:v>42062.825954</c:v>
                </c:pt>
                <c:pt idx="25903">
                  <c:v>42062.827342999997</c:v>
                </c:pt>
                <c:pt idx="25904">
                  <c:v>42062.828732000002</c:v>
                </c:pt>
                <c:pt idx="25905">
                  <c:v>42062.830120999999</c:v>
                </c:pt>
                <c:pt idx="25906">
                  <c:v>42062.831510000004</c:v>
                </c:pt>
                <c:pt idx="25907">
                  <c:v>42062.832899000001</c:v>
                </c:pt>
                <c:pt idx="25908">
                  <c:v>42062.834287999998</c:v>
                </c:pt>
                <c:pt idx="25909">
                  <c:v>42062.835677000003</c:v>
                </c:pt>
                <c:pt idx="25910">
                  <c:v>42062.837066</c:v>
                </c:pt>
                <c:pt idx="25911">
                  <c:v>42062.838454999997</c:v>
                </c:pt>
                <c:pt idx="25912">
                  <c:v>42062.839844000002</c:v>
                </c:pt>
                <c:pt idx="25913">
                  <c:v>42062.841232999999</c:v>
                </c:pt>
                <c:pt idx="25914">
                  <c:v>42062.842621999996</c:v>
                </c:pt>
                <c:pt idx="25915">
                  <c:v>42062.844010000001</c:v>
                </c:pt>
                <c:pt idx="25916">
                  <c:v>42062.845398999998</c:v>
                </c:pt>
                <c:pt idx="25917">
                  <c:v>42062.846787000002</c:v>
                </c:pt>
                <c:pt idx="25918">
                  <c:v>42062.848176</c:v>
                </c:pt>
                <c:pt idx="25919">
                  <c:v>42062.849563999996</c:v>
                </c:pt>
                <c:pt idx="25920">
                  <c:v>42062.850953000001</c:v>
                </c:pt>
                <c:pt idx="25921">
                  <c:v>42062.852341999998</c:v>
                </c:pt>
                <c:pt idx="25922">
                  <c:v>42062.853731000003</c:v>
                </c:pt>
                <c:pt idx="25923">
                  <c:v>42062.85512</c:v>
                </c:pt>
                <c:pt idx="25924">
                  <c:v>42062.856508999997</c:v>
                </c:pt>
                <c:pt idx="25925">
                  <c:v>42062.857898000002</c:v>
                </c:pt>
                <c:pt idx="25926">
                  <c:v>42062.859286999999</c:v>
                </c:pt>
                <c:pt idx="25927">
                  <c:v>42062.860675999997</c:v>
                </c:pt>
                <c:pt idx="25928">
                  <c:v>42062.862065000001</c:v>
                </c:pt>
                <c:pt idx="25929">
                  <c:v>42062.863453999998</c:v>
                </c:pt>
                <c:pt idx="25930">
                  <c:v>42062.864842000003</c:v>
                </c:pt>
                <c:pt idx="25931">
                  <c:v>42062.866231</c:v>
                </c:pt>
                <c:pt idx="25932">
                  <c:v>42062.867619999997</c:v>
                </c:pt>
                <c:pt idx="25933">
                  <c:v>42062.869009000002</c:v>
                </c:pt>
                <c:pt idx="25934">
                  <c:v>42062.870397999999</c:v>
                </c:pt>
                <c:pt idx="25935">
                  <c:v>42062.871786999996</c:v>
                </c:pt>
                <c:pt idx="25936">
                  <c:v>42062.873176000001</c:v>
                </c:pt>
                <c:pt idx="25937">
                  <c:v>42062.874564999998</c:v>
                </c:pt>
                <c:pt idx="25938">
                  <c:v>42062.875954000003</c:v>
                </c:pt>
                <c:pt idx="25939">
                  <c:v>42062.877343</c:v>
                </c:pt>
                <c:pt idx="25940">
                  <c:v>42062.878731999997</c:v>
                </c:pt>
                <c:pt idx="25941">
                  <c:v>42062.880121000002</c:v>
                </c:pt>
                <c:pt idx="25942">
                  <c:v>42062.881509999999</c:v>
                </c:pt>
                <c:pt idx="25943">
                  <c:v>42062.882898999997</c:v>
                </c:pt>
                <c:pt idx="25944">
                  <c:v>42062.884288000001</c:v>
                </c:pt>
                <c:pt idx="25945">
                  <c:v>42062.885676999998</c:v>
                </c:pt>
                <c:pt idx="25946">
                  <c:v>42062.887066000003</c:v>
                </c:pt>
                <c:pt idx="25947">
                  <c:v>42062.888455</c:v>
                </c:pt>
                <c:pt idx="25948">
                  <c:v>42062.889843999998</c:v>
                </c:pt>
                <c:pt idx="25949">
                  <c:v>42062.891232000002</c:v>
                </c:pt>
                <c:pt idx="25950">
                  <c:v>42062.892620999999</c:v>
                </c:pt>
                <c:pt idx="25951">
                  <c:v>42062.894010000004</c:v>
                </c:pt>
                <c:pt idx="25952">
                  <c:v>42062.895399000001</c:v>
                </c:pt>
                <c:pt idx="25953">
                  <c:v>42062.896787999998</c:v>
                </c:pt>
                <c:pt idx="25954">
                  <c:v>42062.898177000003</c:v>
                </c:pt>
                <c:pt idx="25955">
                  <c:v>42062.899566</c:v>
                </c:pt>
                <c:pt idx="25956">
                  <c:v>42062.900954999997</c:v>
                </c:pt>
                <c:pt idx="25957">
                  <c:v>42062.902344000002</c:v>
                </c:pt>
                <c:pt idx="25958">
                  <c:v>42062.903732999999</c:v>
                </c:pt>
                <c:pt idx="25959">
                  <c:v>42062.905121999996</c:v>
                </c:pt>
                <c:pt idx="25960">
                  <c:v>42062.906511000001</c:v>
                </c:pt>
                <c:pt idx="25961">
                  <c:v>42062.907899999998</c:v>
                </c:pt>
                <c:pt idx="25962">
                  <c:v>42062.909289000003</c:v>
                </c:pt>
                <c:pt idx="25963">
                  <c:v>42062.910678</c:v>
                </c:pt>
                <c:pt idx="25964">
                  <c:v>42062.912066999997</c:v>
                </c:pt>
                <c:pt idx="25965">
                  <c:v>42062.913456000002</c:v>
                </c:pt>
                <c:pt idx="25966">
                  <c:v>42062.914844999999</c:v>
                </c:pt>
                <c:pt idx="25967">
                  <c:v>42062.916233999997</c:v>
                </c:pt>
                <c:pt idx="25968">
                  <c:v>42062.917622000001</c:v>
                </c:pt>
                <c:pt idx="25969">
                  <c:v>42062.919010999998</c:v>
                </c:pt>
                <c:pt idx="25970">
                  <c:v>42062.920400000003</c:v>
                </c:pt>
                <c:pt idx="25971">
                  <c:v>42062.921789</c:v>
                </c:pt>
                <c:pt idx="25972">
                  <c:v>42062.923177999997</c:v>
                </c:pt>
                <c:pt idx="25973">
                  <c:v>42062.924567000002</c:v>
                </c:pt>
                <c:pt idx="25974">
                  <c:v>42062.925955999999</c:v>
                </c:pt>
                <c:pt idx="25975">
                  <c:v>42062.927344999996</c:v>
                </c:pt>
                <c:pt idx="25976">
                  <c:v>42062.928734000001</c:v>
                </c:pt>
                <c:pt idx="25977">
                  <c:v>42062.930122999998</c:v>
                </c:pt>
                <c:pt idx="25978">
                  <c:v>42062.931512000003</c:v>
                </c:pt>
                <c:pt idx="25979">
                  <c:v>42062.932901</c:v>
                </c:pt>
                <c:pt idx="25980">
                  <c:v>42062.934289999997</c:v>
                </c:pt>
                <c:pt idx="25981">
                  <c:v>42062.935679000002</c:v>
                </c:pt>
                <c:pt idx="25982">
                  <c:v>42062.937067999999</c:v>
                </c:pt>
                <c:pt idx="25983">
                  <c:v>42062.938456999997</c:v>
                </c:pt>
                <c:pt idx="25984">
                  <c:v>42062.939846000001</c:v>
                </c:pt>
                <c:pt idx="25985">
                  <c:v>42062.941234999998</c:v>
                </c:pt>
                <c:pt idx="25986">
                  <c:v>42062.942624000003</c:v>
                </c:pt>
                <c:pt idx="25987">
                  <c:v>42062.944013</c:v>
                </c:pt>
                <c:pt idx="25988">
                  <c:v>42062.945400999997</c:v>
                </c:pt>
                <c:pt idx="25989">
                  <c:v>42062.946790000002</c:v>
                </c:pt>
                <c:pt idx="25990">
                  <c:v>42062.948178999999</c:v>
                </c:pt>
                <c:pt idx="25991">
                  <c:v>42062.949568000004</c:v>
                </c:pt>
                <c:pt idx="25992">
                  <c:v>42062.950957000001</c:v>
                </c:pt>
                <c:pt idx="25993">
                  <c:v>42062.952345999998</c:v>
                </c:pt>
                <c:pt idx="25994">
                  <c:v>42062.953735000003</c:v>
                </c:pt>
                <c:pt idx="25995">
                  <c:v>42062.955124</c:v>
                </c:pt>
                <c:pt idx="25996">
                  <c:v>42062.956512999997</c:v>
                </c:pt>
                <c:pt idx="25997">
                  <c:v>42062.957902000002</c:v>
                </c:pt>
                <c:pt idx="25998">
                  <c:v>42062.959290999999</c:v>
                </c:pt>
                <c:pt idx="25999">
                  <c:v>42062.960679999997</c:v>
                </c:pt>
                <c:pt idx="26000">
                  <c:v>42062.962069000001</c:v>
                </c:pt>
                <c:pt idx="26001">
                  <c:v>42062.963457999998</c:v>
                </c:pt>
                <c:pt idx="26002">
                  <c:v>42062.964847000003</c:v>
                </c:pt>
                <c:pt idx="26003">
                  <c:v>42062.966236</c:v>
                </c:pt>
                <c:pt idx="26004">
                  <c:v>42062.967624999997</c:v>
                </c:pt>
                <c:pt idx="26005">
                  <c:v>42062.969014000002</c:v>
                </c:pt>
                <c:pt idx="26006">
                  <c:v>42062.970402999999</c:v>
                </c:pt>
                <c:pt idx="26007">
                  <c:v>42062.971791000004</c:v>
                </c:pt>
                <c:pt idx="26008">
                  <c:v>42062.973180000001</c:v>
                </c:pt>
                <c:pt idx="26009">
                  <c:v>42062.974568999998</c:v>
                </c:pt>
                <c:pt idx="26010">
                  <c:v>42062.975958000003</c:v>
                </c:pt>
                <c:pt idx="26011">
                  <c:v>42062.977347</c:v>
                </c:pt>
                <c:pt idx="26012">
                  <c:v>42062.978735999997</c:v>
                </c:pt>
                <c:pt idx="26013">
                  <c:v>42062.980125000002</c:v>
                </c:pt>
                <c:pt idx="26014">
                  <c:v>42062.981513999999</c:v>
                </c:pt>
                <c:pt idx="26015">
                  <c:v>42062.982902999996</c:v>
                </c:pt>
                <c:pt idx="26016">
                  <c:v>42062.984292000001</c:v>
                </c:pt>
                <c:pt idx="26017">
                  <c:v>42062.985680999998</c:v>
                </c:pt>
                <c:pt idx="26018">
                  <c:v>42062.987070000003</c:v>
                </c:pt>
                <c:pt idx="26019">
                  <c:v>42062.988459</c:v>
                </c:pt>
                <c:pt idx="26020">
                  <c:v>42062.989847999997</c:v>
                </c:pt>
                <c:pt idx="26021">
                  <c:v>42062.991237000002</c:v>
                </c:pt>
                <c:pt idx="26022">
                  <c:v>42062.992625999999</c:v>
                </c:pt>
                <c:pt idx="26023">
                  <c:v>42062.994014999997</c:v>
                </c:pt>
                <c:pt idx="26024">
                  <c:v>42062.995404000001</c:v>
                </c:pt>
                <c:pt idx="26025">
                  <c:v>42062.996792999998</c:v>
                </c:pt>
                <c:pt idx="26026">
                  <c:v>42062.998181000003</c:v>
                </c:pt>
                <c:pt idx="26027">
                  <c:v>42062.99957</c:v>
                </c:pt>
                <c:pt idx="26028">
                  <c:v>42063.000958999997</c:v>
                </c:pt>
                <c:pt idx="26029">
                  <c:v>42063.002348000002</c:v>
                </c:pt>
                <c:pt idx="26030">
                  <c:v>42063.003736999999</c:v>
                </c:pt>
                <c:pt idx="26031">
                  <c:v>42063.005125999996</c:v>
                </c:pt>
                <c:pt idx="26032">
                  <c:v>42063.006515000001</c:v>
                </c:pt>
                <c:pt idx="26033">
                  <c:v>42063.007903999998</c:v>
                </c:pt>
                <c:pt idx="26034">
                  <c:v>42063.009293000003</c:v>
                </c:pt>
                <c:pt idx="26035">
                  <c:v>42063.010682</c:v>
                </c:pt>
                <c:pt idx="26036">
                  <c:v>42063.012070999997</c:v>
                </c:pt>
                <c:pt idx="26037">
                  <c:v>42063.013460000002</c:v>
                </c:pt>
                <c:pt idx="26038">
                  <c:v>42063.014848999999</c:v>
                </c:pt>
                <c:pt idx="26039">
                  <c:v>42063.016237999997</c:v>
                </c:pt>
                <c:pt idx="26040">
                  <c:v>42063.017627000001</c:v>
                </c:pt>
                <c:pt idx="26041">
                  <c:v>42063.019015999998</c:v>
                </c:pt>
                <c:pt idx="26042">
                  <c:v>42063.020405000003</c:v>
                </c:pt>
                <c:pt idx="26043">
                  <c:v>42063.021794</c:v>
                </c:pt>
                <c:pt idx="26044">
                  <c:v>42063.023182999998</c:v>
                </c:pt>
                <c:pt idx="26045">
                  <c:v>42063.024572000002</c:v>
                </c:pt>
                <c:pt idx="26046">
                  <c:v>42063.025959999999</c:v>
                </c:pt>
                <c:pt idx="26047">
                  <c:v>42063.027349000004</c:v>
                </c:pt>
                <c:pt idx="26048">
                  <c:v>42063.028738000001</c:v>
                </c:pt>
                <c:pt idx="26049">
                  <c:v>42063.030126999998</c:v>
                </c:pt>
                <c:pt idx="26050">
                  <c:v>42063.031516000003</c:v>
                </c:pt>
                <c:pt idx="26051">
                  <c:v>42063.032905</c:v>
                </c:pt>
                <c:pt idx="26052">
                  <c:v>42063.034292999997</c:v>
                </c:pt>
                <c:pt idx="26053">
                  <c:v>42063.035681000001</c:v>
                </c:pt>
                <c:pt idx="26054">
                  <c:v>42063.037069999998</c:v>
                </c:pt>
                <c:pt idx="26055">
                  <c:v>42063.038459000003</c:v>
                </c:pt>
                <c:pt idx="26056">
                  <c:v>42063.039847</c:v>
                </c:pt>
                <c:pt idx="26057">
                  <c:v>42063.041235999997</c:v>
                </c:pt>
                <c:pt idx="26058">
                  <c:v>42063.042625000002</c:v>
                </c:pt>
                <c:pt idx="26059">
                  <c:v>42063.044013999999</c:v>
                </c:pt>
                <c:pt idx="26060">
                  <c:v>42063.045402999996</c:v>
                </c:pt>
                <c:pt idx="26061">
                  <c:v>42063.046792000001</c:v>
                </c:pt>
                <c:pt idx="26062">
                  <c:v>42063.048180999998</c:v>
                </c:pt>
                <c:pt idx="26063">
                  <c:v>42063.049570000003</c:v>
                </c:pt>
                <c:pt idx="26064">
                  <c:v>42063.050959</c:v>
                </c:pt>
                <c:pt idx="26065">
                  <c:v>42063.052347999997</c:v>
                </c:pt>
                <c:pt idx="26066">
                  <c:v>42063.053737000002</c:v>
                </c:pt>
                <c:pt idx="26067">
                  <c:v>42063.055125999999</c:v>
                </c:pt>
                <c:pt idx="26068">
                  <c:v>42063.056514999997</c:v>
                </c:pt>
                <c:pt idx="26069">
                  <c:v>42063.057904000001</c:v>
                </c:pt>
                <c:pt idx="26070">
                  <c:v>42063.059291999998</c:v>
                </c:pt>
                <c:pt idx="26071">
                  <c:v>42063.060681000003</c:v>
                </c:pt>
                <c:pt idx="26072">
                  <c:v>42063.06207</c:v>
                </c:pt>
                <c:pt idx="26073">
                  <c:v>42063.063458999997</c:v>
                </c:pt>
                <c:pt idx="26074">
                  <c:v>42063.064848000002</c:v>
                </c:pt>
                <c:pt idx="26075">
                  <c:v>42063.066236999999</c:v>
                </c:pt>
                <c:pt idx="26076">
                  <c:v>42063.067625999996</c:v>
                </c:pt>
                <c:pt idx="26077">
                  <c:v>42063.069015000001</c:v>
                </c:pt>
                <c:pt idx="26078">
                  <c:v>42063.070403999998</c:v>
                </c:pt>
                <c:pt idx="26079">
                  <c:v>42063.071793000003</c:v>
                </c:pt>
                <c:pt idx="26080">
                  <c:v>42063.073182</c:v>
                </c:pt>
                <c:pt idx="26081">
                  <c:v>42063.074570999997</c:v>
                </c:pt>
                <c:pt idx="26082">
                  <c:v>42063.075960000002</c:v>
                </c:pt>
                <c:pt idx="26083">
                  <c:v>42063.077348999999</c:v>
                </c:pt>
                <c:pt idx="26084">
                  <c:v>42063.078737999997</c:v>
                </c:pt>
                <c:pt idx="26085">
                  <c:v>42063.080127000001</c:v>
                </c:pt>
                <c:pt idx="26086">
                  <c:v>42063.081515999998</c:v>
                </c:pt>
                <c:pt idx="26087">
                  <c:v>42063.082905000003</c:v>
                </c:pt>
                <c:pt idx="26088">
                  <c:v>42063.084294</c:v>
                </c:pt>
                <c:pt idx="26089">
                  <c:v>42063.085681999997</c:v>
                </c:pt>
                <c:pt idx="26090">
                  <c:v>42063.087071000002</c:v>
                </c:pt>
                <c:pt idx="26091">
                  <c:v>42063.088459999999</c:v>
                </c:pt>
                <c:pt idx="26092">
                  <c:v>42063.089849000004</c:v>
                </c:pt>
                <c:pt idx="26093">
                  <c:v>42063.091238000001</c:v>
                </c:pt>
                <c:pt idx="26094">
                  <c:v>42063.092626999998</c:v>
                </c:pt>
                <c:pt idx="26095">
                  <c:v>42063.094016000003</c:v>
                </c:pt>
                <c:pt idx="26096">
                  <c:v>42063.095405</c:v>
                </c:pt>
                <c:pt idx="26097">
                  <c:v>42063.096793999997</c:v>
                </c:pt>
                <c:pt idx="26098">
                  <c:v>42063.098183000002</c:v>
                </c:pt>
                <c:pt idx="26099">
                  <c:v>42063.099571999999</c:v>
                </c:pt>
                <c:pt idx="26100">
                  <c:v>42063.100960999996</c:v>
                </c:pt>
                <c:pt idx="26101">
                  <c:v>42063.102350000001</c:v>
                </c:pt>
                <c:pt idx="26102">
                  <c:v>42063.103738999998</c:v>
                </c:pt>
                <c:pt idx="26103">
                  <c:v>42063.105128000003</c:v>
                </c:pt>
                <c:pt idx="26104">
                  <c:v>42063.106517</c:v>
                </c:pt>
                <c:pt idx="26105">
                  <c:v>42063.107905999997</c:v>
                </c:pt>
                <c:pt idx="26106">
                  <c:v>42063.109295000002</c:v>
                </c:pt>
                <c:pt idx="26107">
                  <c:v>42063.110683999999</c:v>
                </c:pt>
                <c:pt idx="26108">
                  <c:v>42063.112072999997</c:v>
                </c:pt>
                <c:pt idx="26109">
                  <c:v>42063.113461000001</c:v>
                </c:pt>
                <c:pt idx="26110">
                  <c:v>42063.114849999998</c:v>
                </c:pt>
                <c:pt idx="26111">
                  <c:v>42063.116239000003</c:v>
                </c:pt>
                <c:pt idx="26112">
                  <c:v>42063.117628</c:v>
                </c:pt>
                <c:pt idx="26113">
                  <c:v>42063.119016999997</c:v>
                </c:pt>
                <c:pt idx="26114">
                  <c:v>42063.120406000002</c:v>
                </c:pt>
                <c:pt idx="26115">
                  <c:v>42063.121794999999</c:v>
                </c:pt>
                <c:pt idx="26116">
                  <c:v>42063.123183999996</c:v>
                </c:pt>
                <c:pt idx="26117">
                  <c:v>42063.124573000001</c:v>
                </c:pt>
                <c:pt idx="26118">
                  <c:v>42063.125961999998</c:v>
                </c:pt>
                <c:pt idx="26119">
                  <c:v>42063.127351000003</c:v>
                </c:pt>
                <c:pt idx="26120">
                  <c:v>42063.12874</c:v>
                </c:pt>
                <c:pt idx="26121">
                  <c:v>42063.130128999997</c:v>
                </c:pt>
                <c:pt idx="26122">
                  <c:v>42063.131518000002</c:v>
                </c:pt>
                <c:pt idx="26123">
                  <c:v>42063.132906999999</c:v>
                </c:pt>
                <c:pt idx="26124">
                  <c:v>42063.134295999997</c:v>
                </c:pt>
                <c:pt idx="26125">
                  <c:v>42063.135685000001</c:v>
                </c:pt>
                <c:pt idx="26126">
                  <c:v>42063.137073999998</c:v>
                </c:pt>
                <c:pt idx="26127">
                  <c:v>42063.138463000003</c:v>
                </c:pt>
                <c:pt idx="26128">
                  <c:v>42063.139851</c:v>
                </c:pt>
                <c:pt idx="26129">
                  <c:v>42063.141239999997</c:v>
                </c:pt>
                <c:pt idx="26130">
                  <c:v>42063.142629000002</c:v>
                </c:pt>
                <c:pt idx="26131">
                  <c:v>42063.144017999999</c:v>
                </c:pt>
                <c:pt idx="26132">
                  <c:v>42063.145407000004</c:v>
                </c:pt>
                <c:pt idx="26133">
                  <c:v>42063.146796000001</c:v>
                </c:pt>
                <c:pt idx="26134">
                  <c:v>42063.148184999998</c:v>
                </c:pt>
                <c:pt idx="26135">
                  <c:v>42063.149574000003</c:v>
                </c:pt>
                <c:pt idx="26136">
                  <c:v>42063.150963</c:v>
                </c:pt>
                <c:pt idx="26137">
                  <c:v>42063.152351999997</c:v>
                </c:pt>
                <c:pt idx="26138">
                  <c:v>42063.153741000002</c:v>
                </c:pt>
                <c:pt idx="26139">
                  <c:v>42063.155129999999</c:v>
                </c:pt>
                <c:pt idx="26140">
                  <c:v>42063.156518999996</c:v>
                </c:pt>
                <c:pt idx="26141">
                  <c:v>42063.157908000001</c:v>
                </c:pt>
                <c:pt idx="26142">
                  <c:v>42063.159296999998</c:v>
                </c:pt>
                <c:pt idx="26143">
                  <c:v>42063.160686000003</c:v>
                </c:pt>
                <c:pt idx="26144">
                  <c:v>42063.162075</c:v>
                </c:pt>
                <c:pt idx="26145">
                  <c:v>42063.163463999997</c:v>
                </c:pt>
                <c:pt idx="26146">
                  <c:v>42063.164853000002</c:v>
                </c:pt>
                <c:pt idx="26147">
                  <c:v>42063.166241999999</c:v>
                </c:pt>
                <c:pt idx="26148">
                  <c:v>42063.167630000004</c:v>
                </c:pt>
                <c:pt idx="26149">
                  <c:v>42063.169019000001</c:v>
                </c:pt>
                <c:pt idx="26150">
                  <c:v>42063.170407999998</c:v>
                </c:pt>
                <c:pt idx="26151">
                  <c:v>42063.171797000003</c:v>
                </c:pt>
                <c:pt idx="26152">
                  <c:v>42063.173186</c:v>
                </c:pt>
                <c:pt idx="26153">
                  <c:v>42063.174574999997</c:v>
                </c:pt>
                <c:pt idx="26154">
                  <c:v>42063.175964000002</c:v>
                </c:pt>
                <c:pt idx="26155">
                  <c:v>42063.177352999999</c:v>
                </c:pt>
                <c:pt idx="26156">
                  <c:v>42063.178741999996</c:v>
                </c:pt>
                <c:pt idx="26157">
                  <c:v>42063.180131000001</c:v>
                </c:pt>
                <c:pt idx="26158">
                  <c:v>42063.181519999998</c:v>
                </c:pt>
                <c:pt idx="26159">
                  <c:v>42063.182909000003</c:v>
                </c:pt>
                <c:pt idx="26160">
                  <c:v>42063.184298</c:v>
                </c:pt>
                <c:pt idx="26161">
                  <c:v>42063.185686999997</c:v>
                </c:pt>
                <c:pt idx="26162">
                  <c:v>42063.187076000002</c:v>
                </c:pt>
                <c:pt idx="26163">
                  <c:v>42063.188464999999</c:v>
                </c:pt>
                <c:pt idx="26164">
                  <c:v>42063.189853999997</c:v>
                </c:pt>
                <c:pt idx="26165">
                  <c:v>42063.191243000001</c:v>
                </c:pt>
                <c:pt idx="26166">
                  <c:v>42063.192631999998</c:v>
                </c:pt>
                <c:pt idx="26167">
                  <c:v>42063.194020000003</c:v>
                </c:pt>
                <c:pt idx="26168">
                  <c:v>42063.195409</c:v>
                </c:pt>
                <c:pt idx="26169">
                  <c:v>42063.196797999997</c:v>
                </c:pt>
                <c:pt idx="26170">
                  <c:v>42063.198187000002</c:v>
                </c:pt>
                <c:pt idx="26171">
                  <c:v>42063.199575999999</c:v>
                </c:pt>
                <c:pt idx="26172">
                  <c:v>42063.200965000004</c:v>
                </c:pt>
                <c:pt idx="26173">
                  <c:v>42063.202354000001</c:v>
                </c:pt>
                <c:pt idx="26174">
                  <c:v>42063.203742999998</c:v>
                </c:pt>
                <c:pt idx="26175">
                  <c:v>42063.205132000003</c:v>
                </c:pt>
                <c:pt idx="26176">
                  <c:v>42063.206521</c:v>
                </c:pt>
                <c:pt idx="26177">
                  <c:v>42063.207909999997</c:v>
                </c:pt>
                <c:pt idx="26178">
                  <c:v>42063.209299000002</c:v>
                </c:pt>
                <c:pt idx="26179">
                  <c:v>42063.210687999999</c:v>
                </c:pt>
                <c:pt idx="26180">
                  <c:v>42063.212076999996</c:v>
                </c:pt>
                <c:pt idx="26181">
                  <c:v>42063.213466000001</c:v>
                </c:pt>
                <c:pt idx="26182">
                  <c:v>42063.214854999998</c:v>
                </c:pt>
                <c:pt idx="26183">
                  <c:v>42063.216244000003</c:v>
                </c:pt>
                <c:pt idx="26184">
                  <c:v>42063.217633</c:v>
                </c:pt>
                <c:pt idx="26185">
                  <c:v>42063.219021999997</c:v>
                </c:pt>
                <c:pt idx="26186">
                  <c:v>42063.220410000002</c:v>
                </c:pt>
                <c:pt idx="26187">
                  <c:v>42063.221798999999</c:v>
                </c:pt>
                <c:pt idx="26188">
                  <c:v>42063.223188000004</c:v>
                </c:pt>
                <c:pt idx="26189">
                  <c:v>42063.224576000001</c:v>
                </c:pt>
                <c:pt idx="26190">
                  <c:v>42063.225963999997</c:v>
                </c:pt>
                <c:pt idx="26191">
                  <c:v>42063.227353000002</c:v>
                </c:pt>
                <c:pt idx="26192">
                  <c:v>42063.228741999999</c:v>
                </c:pt>
                <c:pt idx="26193">
                  <c:v>42063.230130999997</c:v>
                </c:pt>
                <c:pt idx="26194">
                  <c:v>42063.231519000001</c:v>
                </c:pt>
                <c:pt idx="26195">
                  <c:v>42063.232907999998</c:v>
                </c:pt>
                <c:pt idx="26196">
                  <c:v>42063.234297000003</c:v>
                </c:pt>
                <c:pt idx="26197">
                  <c:v>42063.235686</c:v>
                </c:pt>
                <c:pt idx="26198">
                  <c:v>42063.237074999997</c:v>
                </c:pt>
                <c:pt idx="26199">
                  <c:v>42063.238464000002</c:v>
                </c:pt>
                <c:pt idx="26200">
                  <c:v>42063.239852999999</c:v>
                </c:pt>
                <c:pt idx="26201">
                  <c:v>42063.241241999996</c:v>
                </c:pt>
                <c:pt idx="26202">
                  <c:v>42063.242631000001</c:v>
                </c:pt>
                <c:pt idx="26203">
                  <c:v>42063.244019999998</c:v>
                </c:pt>
                <c:pt idx="26204">
                  <c:v>42063.245409000003</c:v>
                </c:pt>
                <c:pt idx="26205">
                  <c:v>42063.246798</c:v>
                </c:pt>
                <c:pt idx="26206">
                  <c:v>42063.248186999997</c:v>
                </c:pt>
                <c:pt idx="26207">
                  <c:v>42063.249576000002</c:v>
                </c:pt>
                <c:pt idx="26208">
                  <c:v>42063.250964999999</c:v>
                </c:pt>
                <c:pt idx="26209">
                  <c:v>42063.252353999997</c:v>
                </c:pt>
                <c:pt idx="26210">
                  <c:v>42063.253742000001</c:v>
                </c:pt>
                <c:pt idx="26211">
                  <c:v>42063.255130999998</c:v>
                </c:pt>
                <c:pt idx="26212">
                  <c:v>42063.256520000003</c:v>
                </c:pt>
                <c:pt idx="26213">
                  <c:v>42063.257909</c:v>
                </c:pt>
                <c:pt idx="26214">
                  <c:v>42063.259297999997</c:v>
                </c:pt>
                <c:pt idx="26215">
                  <c:v>42063.260687000002</c:v>
                </c:pt>
                <c:pt idx="26216">
                  <c:v>42063.262075999999</c:v>
                </c:pt>
                <c:pt idx="26217">
                  <c:v>42063.263465000004</c:v>
                </c:pt>
                <c:pt idx="26218">
                  <c:v>42063.264854000001</c:v>
                </c:pt>
                <c:pt idx="26219">
                  <c:v>42063.266242999998</c:v>
                </c:pt>
                <c:pt idx="26220">
                  <c:v>42063.267632000003</c:v>
                </c:pt>
                <c:pt idx="26221">
                  <c:v>42063.269021</c:v>
                </c:pt>
                <c:pt idx="26222">
                  <c:v>42063.270409999997</c:v>
                </c:pt>
                <c:pt idx="26223">
                  <c:v>42063.271799000002</c:v>
                </c:pt>
                <c:pt idx="26224">
                  <c:v>42063.273187999999</c:v>
                </c:pt>
                <c:pt idx="26225">
                  <c:v>42063.274576999996</c:v>
                </c:pt>
                <c:pt idx="26226">
                  <c:v>42063.275966000001</c:v>
                </c:pt>
                <c:pt idx="26227">
                  <c:v>42063.277354999998</c:v>
                </c:pt>
                <c:pt idx="26228">
                  <c:v>42063.278744000003</c:v>
                </c:pt>
                <c:pt idx="26229">
                  <c:v>42063.280132</c:v>
                </c:pt>
                <c:pt idx="26230">
                  <c:v>42063.281520999997</c:v>
                </c:pt>
                <c:pt idx="26231">
                  <c:v>42063.282910000002</c:v>
                </c:pt>
                <c:pt idx="26232">
                  <c:v>42063.284298999999</c:v>
                </c:pt>
                <c:pt idx="26233">
                  <c:v>42063.285688000004</c:v>
                </c:pt>
                <c:pt idx="26234">
                  <c:v>42063.287077000001</c:v>
                </c:pt>
                <c:pt idx="26235">
                  <c:v>42063.288465999998</c:v>
                </c:pt>
                <c:pt idx="26236">
                  <c:v>42063.289855000003</c:v>
                </c:pt>
                <c:pt idx="26237">
                  <c:v>42063.291244</c:v>
                </c:pt>
                <c:pt idx="26238">
                  <c:v>42063.292632999997</c:v>
                </c:pt>
                <c:pt idx="26239">
                  <c:v>42063.294022000002</c:v>
                </c:pt>
                <c:pt idx="26240">
                  <c:v>42063.295410999999</c:v>
                </c:pt>
                <c:pt idx="26241">
                  <c:v>42063.296799999996</c:v>
                </c:pt>
                <c:pt idx="26242">
                  <c:v>42063.298189000001</c:v>
                </c:pt>
                <c:pt idx="26243">
                  <c:v>42063.299577999998</c:v>
                </c:pt>
                <c:pt idx="26244">
                  <c:v>42063.300967000003</c:v>
                </c:pt>
                <c:pt idx="26245">
                  <c:v>42063.302356</c:v>
                </c:pt>
                <c:pt idx="26246">
                  <c:v>42063.303744999997</c:v>
                </c:pt>
                <c:pt idx="26247">
                  <c:v>42063.305134000002</c:v>
                </c:pt>
                <c:pt idx="26248">
                  <c:v>42063.306521999999</c:v>
                </c:pt>
                <c:pt idx="26249">
                  <c:v>42063.307911000004</c:v>
                </c:pt>
                <c:pt idx="26250">
                  <c:v>42063.309300000001</c:v>
                </c:pt>
                <c:pt idx="26251">
                  <c:v>42063.310688999998</c:v>
                </c:pt>
                <c:pt idx="26252">
                  <c:v>42063.312078000003</c:v>
                </c:pt>
                <c:pt idx="26253">
                  <c:v>42063.313467</c:v>
                </c:pt>
                <c:pt idx="26254">
                  <c:v>42063.314855999997</c:v>
                </c:pt>
                <c:pt idx="26255">
                  <c:v>42063.316245000002</c:v>
                </c:pt>
                <c:pt idx="26256">
                  <c:v>42063.317633999999</c:v>
                </c:pt>
                <c:pt idx="26257">
                  <c:v>42063.319022999996</c:v>
                </c:pt>
                <c:pt idx="26258">
                  <c:v>42063.320412000001</c:v>
                </c:pt>
                <c:pt idx="26259">
                  <c:v>42063.321800999998</c:v>
                </c:pt>
                <c:pt idx="26260">
                  <c:v>42063.323190000003</c:v>
                </c:pt>
                <c:pt idx="26261">
                  <c:v>42063.324579</c:v>
                </c:pt>
                <c:pt idx="26262">
                  <c:v>42063.325967999997</c:v>
                </c:pt>
                <c:pt idx="26263">
                  <c:v>42063.327357000002</c:v>
                </c:pt>
                <c:pt idx="26264">
                  <c:v>42063.328745999999</c:v>
                </c:pt>
                <c:pt idx="26265">
                  <c:v>42063.330134999997</c:v>
                </c:pt>
                <c:pt idx="26266">
                  <c:v>42063.331524000001</c:v>
                </c:pt>
                <c:pt idx="26267">
                  <c:v>42063.332912999998</c:v>
                </c:pt>
                <c:pt idx="26268">
                  <c:v>42063.334301000003</c:v>
                </c:pt>
                <c:pt idx="26269">
                  <c:v>42063.33569</c:v>
                </c:pt>
                <c:pt idx="26270">
                  <c:v>42063.337078999997</c:v>
                </c:pt>
                <c:pt idx="26271">
                  <c:v>42063.338468000002</c:v>
                </c:pt>
                <c:pt idx="26272">
                  <c:v>42063.339856999999</c:v>
                </c:pt>
                <c:pt idx="26273">
                  <c:v>42063.341246000004</c:v>
                </c:pt>
                <c:pt idx="26274">
                  <c:v>42063.342635000001</c:v>
                </c:pt>
                <c:pt idx="26275">
                  <c:v>42063.344023999998</c:v>
                </c:pt>
                <c:pt idx="26276">
                  <c:v>42063.345413000003</c:v>
                </c:pt>
                <c:pt idx="26277">
                  <c:v>42063.346802</c:v>
                </c:pt>
                <c:pt idx="26278">
                  <c:v>42063.348190999997</c:v>
                </c:pt>
                <c:pt idx="26279">
                  <c:v>42063.349580000002</c:v>
                </c:pt>
                <c:pt idx="26280">
                  <c:v>42063.350968999999</c:v>
                </c:pt>
                <c:pt idx="26281">
                  <c:v>42063.352357999996</c:v>
                </c:pt>
                <c:pt idx="26282">
                  <c:v>42063.353747000001</c:v>
                </c:pt>
                <c:pt idx="26283">
                  <c:v>42063.355135999998</c:v>
                </c:pt>
                <c:pt idx="26284">
                  <c:v>42063.356525000003</c:v>
                </c:pt>
                <c:pt idx="26285">
                  <c:v>42063.357914</c:v>
                </c:pt>
                <c:pt idx="26286">
                  <c:v>42063.359302999997</c:v>
                </c:pt>
                <c:pt idx="26287">
                  <c:v>42063.360691000002</c:v>
                </c:pt>
                <c:pt idx="26288">
                  <c:v>42063.362079999999</c:v>
                </c:pt>
                <c:pt idx="26289">
                  <c:v>42063.363469000004</c:v>
                </c:pt>
                <c:pt idx="26290">
                  <c:v>42063.364858000001</c:v>
                </c:pt>
                <c:pt idx="26291">
                  <c:v>42063.366246999998</c:v>
                </c:pt>
                <c:pt idx="26292">
                  <c:v>42063.367636000003</c:v>
                </c:pt>
                <c:pt idx="26293">
                  <c:v>42063.369025</c:v>
                </c:pt>
                <c:pt idx="26294">
                  <c:v>42063.370413999997</c:v>
                </c:pt>
                <c:pt idx="26295">
                  <c:v>42063.371803000002</c:v>
                </c:pt>
                <c:pt idx="26296">
                  <c:v>42063.373191999999</c:v>
                </c:pt>
                <c:pt idx="26297">
                  <c:v>42063.374580999996</c:v>
                </c:pt>
                <c:pt idx="26298">
                  <c:v>42063.375970000001</c:v>
                </c:pt>
                <c:pt idx="26299">
                  <c:v>42063.377358999998</c:v>
                </c:pt>
                <c:pt idx="26300">
                  <c:v>42063.378748000003</c:v>
                </c:pt>
                <c:pt idx="26301">
                  <c:v>42063.380137</c:v>
                </c:pt>
                <c:pt idx="26302">
                  <c:v>42063.381525999997</c:v>
                </c:pt>
                <c:pt idx="26303">
                  <c:v>42063.382915000002</c:v>
                </c:pt>
                <c:pt idx="26304">
                  <c:v>42063.384303999999</c:v>
                </c:pt>
                <c:pt idx="26305">
                  <c:v>42063.385692999997</c:v>
                </c:pt>
                <c:pt idx="26306">
                  <c:v>42063.387081000001</c:v>
                </c:pt>
                <c:pt idx="26307">
                  <c:v>42063.388469999998</c:v>
                </c:pt>
                <c:pt idx="26308">
                  <c:v>42063.389859000003</c:v>
                </c:pt>
                <c:pt idx="26309">
                  <c:v>42063.391248</c:v>
                </c:pt>
                <c:pt idx="26310">
                  <c:v>42063.392636999997</c:v>
                </c:pt>
                <c:pt idx="26311">
                  <c:v>42063.394026000002</c:v>
                </c:pt>
                <c:pt idx="26312">
                  <c:v>42063.395414999999</c:v>
                </c:pt>
                <c:pt idx="26313">
                  <c:v>42063.396804000004</c:v>
                </c:pt>
                <c:pt idx="26314">
                  <c:v>42063.398193000001</c:v>
                </c:pt>
                <c:pt idx="26315">
                  <c:v>42063.399581999998</c:v>
                </c:pt>
                <c:pt idx="26316">
                  <c:v>42063.400971000003</c:v>
                </c:pt>
                <c:pt idx="26317">
                  <c:v>42063.40236</c:v>
                </c:pt>
                <c:pt idx="26318">
                  <c:v>42063.403748999997</c:v>
                </c:pt>
                <c:pt idx="26319">
                  <c:v>42063.405138000002</c:v>
                </c:pt>
                <c:pt idx="26320">
                  <c:v>42063.406526999999</c:v>
                </c:pt>
                <c:pt idx="26321">
                  <c:v>42063.407915999996</c:v>
                </c:pt>
                <c:pt idx="26322">
                  <c:v>42063.409305000001</c:v>
                </c:pt>
                <c:pt idx="26323">
                  <c:v>42063.410693999998</c:v>
                </c:pt>
                <c:pt idx="26324">
                  <c:v>42063.412082000003</c:v>
                </c:pt>
                <c:pt idx="26325">
                  <c:v>42063.413471</c:v>
                </c:pt>
                <c:pt idx="26326">
                  <c:v>42063.414858999997</c:v>
                </c:pt>
                <c:pt idx="26327">
                  <c:v>42063.416248000001</c:v>
                </c:pt>
                <c:pt idx="26328">
                  <c:v>42063.417635999998</c:v>
                </c:pt>
                <c:pt idx="26329">
                  <c:v>42063.419025000003</c:v>
                </c:pt>
                <c:pt idx="26330">
                  <c:v>42063.420414</c:v>
                </c:pt>
                <c:pt idx="26331">
                  <c:v>42063.421802999997</c:v>
                </c:pt>
                <c:pt idx="26332">
                  <c:v>42063.423192000002</c:v>
                </c:pt>
                <c:pt idx="26333">
                  <c:v>42063.424580999999</c:v>
                </c:pt>
                <c:pt idx="26334">
                  <c:v>42063.425969999997</c:v>
                </c:pt>
                <c:pt idx="26335">
                  <c:v>42063.427359000001</c:v>
                </c:pt>
                <c:pt idx="26336">
                  <c:v>42063.428747999998</c:v>
                </c:pt>
                <c:pt idx="26337">
                  <c:v>42063.430136000003</c:v>
                </c:pt>
                <c:pt idx="26338">
                  <c:v>42063.431525</c:v>
                </c:pt>
                <c:pt idx="26339">
                  <c:v>42063.432913999997</c:v>
                </c:pt>
                <c:pt idx="26340">
                  <c:v>42063.434303000002</c:v>
                </c:pt>
                <c:pt idx="26341">
                  <c:v>42063.435691999999</c:v>
                </c:pt>
                <c:pt idx="26342">
                  <c:v>42063.437080999996</c:v>
                </c:pt>
                <c:pt idx="26343">
                  <c:v>42063.438470000001</c:v>
                </c:pt>
                <c:pt idx="26344">
                  <c:v>42063.439858999998</c:v>
                </c:pt>
                <c:pt idx="26345">
                  <c:v>42063.441248000003</c:v>
                </c:pt>
                <c:pt idx="26346">
                  <c:v>42063.442637</c:v>
                </c:pt>
                <c:pt idx="26347">
                  <c:v>42063.444025999997</c:v>
                </c:pt>
                <c:pt idx="26348">
                  <c:v>42063.445415000002</c:v>
                </c:pt>
                <c:pt idx="26349">
                  <c:v>42063.446803999999</c:v>
                </c:pt>
                <c:pt idx="26350">
                  <c:v>42063.448192999997</c:v>
                </c:pt>
                <c:pt idx="26351">
                  <c:v>42063.449582000001</c:v>
                </c:pt>
                <c:pt idx="26352">
                  <c:v>42063.450970999998</c:v>
                </c:pt>
                <c:pt idx="26353">
                  <c:v>42063.452360000003</c:v>
                </c:pt>
                <c:pt idx="26354">
                  <c:v>42063.453749</c:v>
                </c:pt>
                <c:pt idx="26355">
                  <c:v>42063.455137999998</c:v>
                </c:pt>
                <c:pt idx="26356">
                  <c:v>42063.456526000002</c:v>
                </c:pt>
                <c:pt idx="26357">
                  <c:v>42063.457914999999</c:v>
                </c:pt>
                <c:pt idx="26358">
                  <c:v>42063.459304000004</c:v>
                </c:pt>
                <c:pt idx="26359">
                  <c:v>42063.460693000001</c:v>
                </c:pt>
                <c:pt idx="26360">
                  <c:v>42063.462081999998</c:v>
                </c:pt>
                <c:pt idx="26361">
                  <c:v>42063.463471000003</c:v>
                </c:pt>
                <c:pt idx="26362">
                  <c:v>42063.46486</c:v>
                </c:pt>
                <c:pt idx="26363">
                  <c:v>42063.466248999997</c:v>
                </c:pt>
                <c:pt idx="26364">
                  <c:v>42063.467638000002</c:v>
                </c:pt>
                <c:pt idx="26365">
                  <c:v>42063.469026999999</c:v>
                </c:pt>
                <c:pt idx="26366">
                  <c:v>42063.470415999996</c:v>
                </c:pt>
                <c:pt idx="26367">
                  <c:v>42063.471805000001</c:v>
                </c:pt>
                <c:pt idx="26368">
                  <c:v>42063.473193999998</c:v>
                </c:pt>
                <c:pt idx="26369">
                  <c:v>42063.474583000003</c:v>
                </c:pt>
                <c:pt idx="26370">
                  <c:v>42063.475972</c:v>
                </c:pt>
                <c:pt idx="26371">
                  <c:v>42063.477360999997</c:v>
                </c:pt>
                <c:pt idx="26372">
                  <c:v>42063.478750000002</c:v>
                </c:pt>
                <c:pt idx="26373">
                  <c:v>42063.480138999999</c:v>
                </c:pt>
                <c:pt idx="26374">
                  <c:v>42063.481527999997</c:v>
                </c:pt>
                <c:pt idx="26375">
                  <c:v>42063.482917000001</c:v>
                </c:pt>
                <c:pt idx="26376">
                  <c:v>42063.484304999998</c:v>
                </c:pt>
                <c:pt idx="26377">
                  <c:v>42063.485694000003</c:v>
                </c:pt>
                <c:pt idx="26378">
                  <c:v>42063.487083</c:v>
                </c:pt>
                <c:pt idx="26379">
                  <c:v>42063.488471999997</c:v>
                </c:pt>
                <c:pt idx="26380">
                  <c:v>42063.489861000002</c:v>
                </c:pt>
                <c:pt idx="26381">
                  <c:v>42063.491249999999</c:v>
                </c:pt>
                <c:pt idx="26382">
                  <c:v>42063.492638999996</c:v>
                </c:pt>
                <c:pt idx="26383">
                  <c:v>42063.494028000001</c:v>
                </c:pt>
                <c:pt idx="26384">
                  <c:v>42063.495416999998</c:v>
                </c:pt>
                <c:pt idx="26385">
                  <c:v>42063.496806000003</c:v>
                </c:pt>
                <c:pt idx="26386">
                  <c:v>42063.498195</c:v>
                </c:pt>
                <c:pt idx="26387">
                  <c:v>42063.499583999997</c:v>
                </c:pt>
                <c:pt idx="26388">
                  <c:v>42063.500973000002</c:v>
                </c:pt>
                <c:pt idx="26389">
                  <c:v>42063.502361999999</c:v>
                </c:pt>
                <c:pt idx="26390">
                  <c:v>42063.503750999997</c:v>
                </c:pt>
                <c:pt idx="26391">
                  <c:v>42063.505140000001</c:v>
                </c:pt>
                <c:pt idx="26392">
                  <c:v>42063.506528999998</c:v>
                </c:pt>
                <c:pt idx="26393">
                  <c:v>42063.507918000003</c:v>
                </c:pt>
                <c:pt idx="26394">
                  <c:v>42063.509307</c:v>
                </c:pt>
                <c:pt idx="26395">
                  <c:v>42063.510694999997</c:v>
                </c:pt>
                <c:pt idx="26396">
                  <c:v>42063.512084000002</c:v>
                </c:pt>
                <c:pt idx="26397">
                  <c:v>42063.513472999999</c:v>
                </c:pt>
                <c:pt idx="26398">
                  <c:v>42063.514862000004</c:v>
                </c:pt>
                <c:pt idx="26399">
                  <c:v>42063.516251000001</c:v>
                </c:pt>
                <c:pt idx="26400">
                  <c:v>42063.517639999998</c:v>
                </c:pt>
                <c:pt idx="26401">
                  <c:v>42063.519029000003</c:v>
                </c:pt>
                <c:pt idx="26402">
                  <c:v>42063.520418</c:v>
                </c:pt>
                <c:pt idx="26403">
                  <c:v>42063.521806999997</c:v>
                </c:pt>
                <c:pt idx="26404">
                  <c:v>42063.523196000002</c:v>
                </c:pt>
                <c:pt idx="26405">
                  <c:v>42063.524584999999</c:v>
                </c:pt>
                <c:pt idx="26406">
                  <c:v>42063.525973999996</c:v>
                </c:pt>
                <c:pt idx="26407">
                  <c:v>42063.527363000001</c:v>
                </c:pt>
                <c:pt idx="26408">
                  <c:v>42063.528751999998</c:v>
                </c:pt>
                <c:pt idx="26409">
                  <c:v>42063.530141000003</c:v>
                </c:pt>
                <c:pt idx="26410">
                  <c:v>42063.53153</c:v>
                </c:pt>
                <c:pt idx="26411">
                  <c:v>42063.532918999997</c:v>
                </c:pt>
                <c:pt idx="26412">
                  <c:v>42063.534308000002</c:v>
                </c:pt>
                <c:pt idx="26413">
                  <c:v>42063.535696999999</c:v>
                </c:pt>
                <c:pt idx="26414">
                  <c:v>42063.537085000004</c:v>
                </c:pt>
                <c:pt idx="26415">
                  <c:v>42063.538474000001</c:v>
                </c:pt>
                <c:pt idx="26416">
                  <c:v>42063.539862999998</c:v>
                </c:pt>
                <c:pt idx="26417">
                  <c:v>42063.541252000003</c:v>
                </c:pt>
                <c:pt idx="26418">
                  <c:v>42063.542641</c:v>
                </c:pt>
                <c:pt idx="26419">
                  <c:v>42063.544029999997</c:v>
                </c:pt>
                <c:pt idx="26420">
                  <c:v>42063.545419000002</c:v>
                </c:pt>
                <c:pt idx="26421">
                  <c:v>42063.546807999999</c:v>
                </c:pt>
                <c:pt idx="26422">
                  <c:v>42063.548196999996</c:v>
                </c:pt>
                <c:pt idx="26423">
                  <c:v>42063.549586000001</c:v>
                </c:pt>
                <c:pt idx="26424">
                  <c:v>42063.550974999998</c:v>
                </c:pt>
                <c:pt idx="26425">
                  <c:v>42063.552364000003</c:v>
                </c:pt>
                <c:pt idx="26426">
                  <c:v>42063.553753</c:v>
                </c:pt>
                <c:pt idx="26427">
                  <c:v>42063.555141999997</c:v>
                </c:pt>
                <c:pt idx="26428">
                  <c:v>42063.556531000002</c:v>
                </c:pt>
                <c:pt idx="26429">
                  <c:v>42063.557919999999</c:v>
                </c:pt>
                <c:pt idx="26430">
                  <c:v>42063.559308999997</c:v>
                </c:pt>
                <c:pt idx="26431">
                  <c:v>42063.560698000001</c:v>
                </c:pt>
                <c:pt idx="26432">
                  <c:v>42063.562086999998</c:v>
                </c:pt>
                <c:pt idx="26433">
                  <c:v>42063.563476000003</c:v>
                </c:pt>
                <c:pt idx="26434">
                  <c:v>42063.564864</c:v>
                </c:pt>
                <c:pt idx="26435">
                  <c:v>42063.566252999997</c:v>
                </c:pt>
                <c:pt idx="26436">
                  <c:v>42063.567642000002</c:v>
                </c:pt>
                <c:pt idx="26437">
                  <c:v>42063.569030999999</c:v>
                </c:pt>
                <c:pt idx="26438">
                  <c:v>42063.570419999996</c:v>
                </c:pt>
                <c:pt idx="26439">
                  <c:v>42063.571809000001</c:v>
                </c:pt>
                <c:pt idx="26440">
                  <c:v>42063.573197999998</c:v>
                </c:pt>
                <c:pt idx="26441">
                  <c:v>42063.574587000003</c:v>
                </c:pt>
                <c:pt idx="26442">
                  <c:v>42063.575976</c:v>
                </c:pt>
                <c:pt idx="26443">
                  <c:v>42063.577364999997</c:v>
                </c:pt>
                <c:pt idx="26444">
                  <c:v>42063.578754000002</c:v>
                </c:pt>
                <c:pt idx="26445">
                  <c:v>42063.580142999999</c:v>
                </c:pt>
                <c:pt idx="26446">
                  <c:v>42063.581531999997</c:v>
                </c:pt>
                <c:pt idx="26447">
                  <c:v>42063.582921000001</c:v>
                </c:pt>
                <c:pt idx="26448">
                  <c:v>42063.584309999998</c:v>
                </c:pt>
                <c:pt idx="26449">
                  <c:v>42063.585699000003</c:v>
                </c:pt>
                <c:pt idx="26450">
                  <c:v>42063.587088</c:v>
                </c:pt>
                <c:pt idx="26451">
                  <c:v>42063.588476999998</c:v>
                </c:pt>
                <c:pt idx="26452">
                  <c:v>42063.589866000002</c:v>
                </c:pt>
                <c:pt idx="26453">
                  <c:v>42063.591253999999</c:v>
                </c:pt>
                <c:pt idx="26454">
                  <c:v>42063.592643000004</c:v>
                </c:pt>
                <c:pt idx="26455">
                  <c:v>42063.594032000001</c:v>
                </c:pt>
                <c:pt idx="26456">
                  <c:v>42063.595420999998</c:v>
                </c:pt>
                <c:pt idx="26457">
                  <c:v>42063.596810000003</c:v>
                </c:pt>
                <c:pt idx="26458">
                  <c:v>42063.598199</c:v>
                </c:pt>
                <c:pt idx="26459">
                  <c:v>42063.599587999997</c:v>
                </c:pt>
                <c:pt idx="26460">
                  <c:v>42063.600977000002</c:v>
                </c:pt>
                <c:pt idx="26461">
                  <c:v>42063.602365999999</c:v>
                </c:pt>
                <c:pt idx="26462">
                  <c:v>42063.603754000003</c:v>
                </c:pt>
                <c:pt idx="26463">
                  <c:v>42063.605142</c:v>
                </c:pt>
                <c:pt idx="26464">
                  <c:v>42063.606530999998</c:v>
                </c:pt>
                <c:pt idx="26465">
                  <c:v>42063.607920000002</c:v>
                </c:pt>
                <c:pt idx="26466">
                  <c:v>42063.609308999999</c:v>
                </c:pt>
                <c:pt idx="26467">
                  <c:v>42063.610696999996</c:v>
                </c:pt>
                <c:pt idx="26468">
                  <c:v>42063.612086000001</c:v>
                </c:pt>
                <c:pt idx="26469">
                  <c:v>42063.613474999998</c:v>
                </c:pt>
                <c:pt idx="26470">
                  <c:v>42063.614864000003</c:v>
                </c:pt>
                <c:pt idx="26471">
                  <c:v>42063.616253</c:v>
                </c:pt>
                <c:pt idx="26472">
                  <c:v>42063.617641999997</c:v>
                </c:pt>
                <c:pt idx="26473">
                  <c:v>42063.619031000002</c:v>
                </c:pt>
                <c:pt idx="26474">
                  <c:v>42063.620419999999</c:v>
                </c:pt>
                <c:pt idx="26475">
                  <c:v>42063.621808999997</c:v>
                </c:pt>
                <c:pt idx="26476">
                  <c:v>42063.623198000001</c:v>
                </c:pt>
                <c:pt idx="26477">
                  <c:v>42063.624586999998</c:v>
                </c:pt>
                <c:pt idx="26478">
                  <c:v>42063.625976000003</c:v>
                </c:pt>
                <c:pt idx="26479">
                  <c:v>42063.627365</c:v>
                </c:pt>
                <c:pt idx="26480">
                  <c:v>42063.628753999998</c:v>
                </c:pt>
                <c:pt idx="26481">
                  <c:v>42063.630143000002</c:v>
                </c:pt>
                <c:pt idx="26482">
                  <c:v>42063.631531999999</c:v>
                </c:pt>
                <c:pt idx="26483">
                  <c:v>42063.632919999996</c:v>
                </c:pt>
                <c:pt idx="26484">
                  <c:v>42063.634309000001</c:v>
                </c:pt>
                <c:pt idx="26485">
                  <c:v>42063.635697999998</c:v>
                </c:pt>
                <c:pt idx="26486">
                  <c:v>42063.637087000003</c:v>
                </c:pt>
                <c:pt idx="26487">
                  <c:v>42063.638476</c:v>
                </c:pt>
                <c:pt idx="26488">
                  <c:v>42063.639864999997</c:v>
                </c:pt>
                <c:pt idx="26489">
                  <c:v>42063.641254000002</c:v>
                </c:pt>
                <c:pt idx="26490">
                  <c:v>42063.642642999999</c:v>
                </c:pt>
                <c:pt idx="26491">
                  <c:v>42063.644031999997</c:v>
                </c:pt>
                <c:pt idx="26492">
                  <c:v>42063.645421000001</c:v>
                </c:pt>
                <c:pt idx="26493">
                  <c:v>42063.646809999998</c:v>
                </c:pt>
                <c:pt idx="26494">
                  <c:v>42063.648199000003</c:v>
                </c:pt>
                <c:pt idx="26495">
                  <c:v>42063.649588</c:v>
                </c:pt>
                <c:pt idx="26496">
                  <c:v>42063.650976999998</c:v>
                </c:pt>
                <c:pt idx="26497">
                  <c:v>42063.652366000002</c:v>
                </c:pt>
                <c:pt idx="26498">
                  <c:v>42063.653754999999</c:v>
                </c:pt>
                <c:pt idx="26499">
                  <c:v>42063.655143999997</c:v>
                </c:pt>
                <c:pt idx="26500">
                  <c:v>42063.656533000001</c:v>
                </c:pt>
                <c:pt idx="26501">
                  <c:v>42063.657921999999</c:v>
                </c:pt>
                <c:pt idx="26502">
                  <c:v>42063.659311000003</c:v>
                </c:pt>
                <c:pt idx="26503">
                  <c:v>42063.660699</c:v>
                </c:pt>
                <c:pt idx="26504">
                  <c:v>42063.662087999997</c:v>
                </c:pt>
                <c:pt idx="26505">
                  <c:v>42063.663477000002</c:v>
                </c:pt>
                <c:pt idx="26506">
                  <c:v>42063.664865999999</c:v>
                </c:pt>
                <c:pt idx="26507">
                  <c:v>42063.666254999996</c:v>
                </c:pt>
                <c:pt idx="26508">
                  <c:v>42063.667644000001</c:v>
                </c:pt>
                <c:pt idx="26509">
                  <c:v>42063.669032999998</c:v>
                </c:pt>
                <c:pt idx="26510">
                  <c:v>42063.670422000003</c:v>
                </c:pt>
                <c:pt idx="26511">
                  <c:v>42063.671811</c:v>
                </c:pt>
                <c:pt idx="26512">
                  <c:v>42063.673199999997</c:v>
                </c:pt>
                <c:pt idx="26513">
                  <c:v>42063.674589000002</c:v>
                </c:pt>
                <c:pt idx="26514">
                  <c:v>42063.675977999999</c:v>
                </c:pt>
                <c:pt idx="26515">
                  <c:v>42063.677366999997</c:v>
                </c:pt>
                <c:pt idx="26516">
                  <c:v>42063.678756000001</c:v>
                </c:pt>
                <c:pt idx="26517">
                  <c:v>42063.680144999998</c:v>
                </c:pt>
                <c:pt idx="26518">
                  <c:v>42063.681534000003</c:v>
                </c:pt>
                <c:pt idx="26519">
                  <c:v>42063.682923</c:v>
                </c:pt>
                <c:pt idx="26520">
                  <c:v>42063.684311999998</c:v>
                </c:pt>
                <c:pt idx="26521">
                  <c:v>42063.685701000002</c:v>
                </c:pt>
                <c:pt idx="26522">
                  <c:v>42063.687088999999</c:v>
                </c:pt>
                <c:pt idx="26523">
                  <c:v>42063.688477999996</c:v>
                </c:pt>
                <c:pt idx="26524">
                  <c:v>42063.689867000001</c:v>
                </c:pt>
                <c:pt idx="26525">
                  <c:v>42063.691255999998</c:v>
                </c:pt>
                <c:pt idx="26526">
                  <c:v>42063.692645000003</c:v>
                </c:pt>
                <c:pt idx="26527">
                  <c:v>42063.694034</c:v>
                </c:pt>
                <c:pt idx="26528">
                  <c:v>42063.695422999997</c:v>
                </c:pt>
                <c:pt idx="26529">
                  <c:v>42063.696812000002</c:v>
                </c:pt>
                <c:pt idx="26530">
                  <c:v>42063.698200999999</c:v>
                </c:pt>
                <c:pt idx="26531">
                  <c:v>42063.699589999997</c:v>
                </c:pt>
                <c:pt idx="26532">
                  <c:v>42063.700979000001</c:v>
                </c:pt>
                <c:pt idx="26533">
                  <c:v>42063.702367999998</c:v>
                </c:pt>
                <c:pt idx="26534">
                  <c:v>42063.703757000003</c:v>
                </c:pt>
                <c:pt idx="26535">
                  <c:v>42063.705146</c:v>
                </c:pt>
                <c:pt idx="26536">
                  <c:v>42063.706534999998</c:v>
                </c:pt>
                <c:pt idx="26537">
                  <c:v>42063.707924000002</c:v>
                </c:pt>
                <c:pt idx="26538">
                  <c:v>42063.709312999999</c:v>
                </c:pt>
                <c:pt idx="26539">
                  <c:v>42063.710701999997</c:v>
                </c:pt>
                <c:pt idx="26540">
                  <c:v>42063.712091000001</c:v>
                </c:pt>
                <c:pt idx="26541">
                  <c:v>42063.713478999998</c:v>
                </c:pt>
                <c:pt idx="26542">
                  <c:v>42063.714868000003</c:v>
                </c:pt>
                <c:pt idx="26543">
                  <c:v>42063.716257</c:v>
                </c:pt>
                <c:pt idx="26544">
                  <c:v>42063.717645999997</c:v>
                </c:pt>
                <c:pt idx="26545">
                  <c:v>42063.719035000002</c:v>
                </c:pt>
                <c:pt idx="26546">
                  <c:v>42063.720423999999</c:v>
                </c:pt>
                <c:pt idx="26547">
                  <c:v>42063.721812999996</c:v>
                </c:pt>
                <c:pt idx="26548">
                  <c:v>42063.723202000001</c:v>
                </c:pt>
                <c:pt idx="26549">
                  <c:v>42063.724590999998</c:v>
                </c:pt>
                <c:pt idx="26550">
                  <c:v>42063.725980000003</c:v>
                </c:pt>
                <c:pt idx="26551">
                  <c:v>42063.727369</c:v>
                </c:pt>
                <c:pt idx="26552">
                  <c:v>42063.728757999997</c:v>
                </c:pt>
                <c:pt idx="26553">
                  <c:v>42063.730147000002</c:v>
                </c:pt>
                <c:pt idx="26554">
                  <c:v>42063.731535999999</c:v>
                </c:pt>
                <c:pt idx="26555">
                  <c:v>42063.732924999997</c:v>
                </c:pt>
                <c:pt idx="26556">
                  <c:v>42063.734314000001</c:v>
                </c:pt>
                <c:pt idx="26557">
                  <c:v>42063.735702999998</c:v>
                </c:pt>
                <c:pt idx="26558">
                  <c:v>42063.737092000003</c:v>
                </c:pt>
                <c:pt idx="26559">
                  <c:v>42063.738481</c:v>
                </c:pt>
                <c:pt idx="26560">
                  <c:v>42063.739869999998</c:v>
                </c:pt>
                <c:pt idx="26561">
                  <c:v>42063.741258000002</c:v>
                </c:pt>
                <c:pt idx="26562">
                  <c:v>42063.742646999999</c:v>
                </c:pt>
                <c:pt idx="26563">
                  <c:v>42063.744035999996</c:v>
                </c:pt>
                <c:pt idx="26564">
                  <c:v>42063.745425000001</c:v>
                </c:pt>
                <c:pt idx="26565">
                  <c:v>42063.746813999998</c:v>
                </c:pt>
                <c:pt idx="26566">
                  <c:v>42063.748203000003</c:v>
                </c:pt>
                <c:pt idx="26567">
                  <c:v>42063.749592</c:v>
                </c:pt>
                <c:pt idx="26568">
                  <c:v>42063.750980999997</c:v>
                </c:pt>
                <c:pt idx="26569">
                  <c:v>42063.752370000002</c:v>
                </c:pt>
                <c:pt idx="26570">
                  <c:v>42063.753758999999</c:v>
                </c:pt>
                <c:pt idx="26571">
                  <c:v>42063.755147999997</c:v>
                </c:pt>
                <c:pt idx="26572">
                  <c:v>42063.756537000001</c:v>
                </c:pt>
                <c:pt idx="26573">
                  <c:v>42063.757925999998</c:v>
                </c:pt>
                <c:pt idx="26574">
                  <c:v>42063.759315000003</c:v>
                </c:pt>
                <c:pt idx="26575">
                  <c:v>42063.760704</c:v>
                </c:pt>
                <c:pt idx="26576">
                  <c:v>42063.762092999998</c:v>
                </c:pt>
                <c:pt idx="26577">
                  <c:v>42063.763482000002</c:v>
                </c:pt>
                <c:pt idx="26578">
                  <c:v>42063.764870999999</c:v>
                </c:pt>
                <c:pt idx="26579">
                  <c:v>42063.766259999997</c:v>
                </c:pt>
                <c:pt idx="26580">
                  <c:v>42063.767648000001</c:v>
                </c:pt>
                <c:pt idx="26581">
                  <c:v>42063.769036999998</c:v>
                </c:pt>
                <c:pt idx="26582">
                  <c:v>42063.770426000003</c:v>
                </c:pt>
                <c:pt idx="26583">
                  <c:v>42063.771815</c:v>
                </c:pt>
                <c:pt idx="26584">
                  <c:v>42063.773203999997</c:v>
                </c:pt>
                <c:pt idx="26585">
                  <c:v>42063.774593000002</c:v>
                </c:pt>
                <c:pt idx="26586">
                  <c:v>42063.775981999999</c:v>
                </c:pt>
                <c:pt idx="26587">
                  <c:v>42063.777370999996</c:v>
                </c:pt>
                <c:pt idx="26588">
                  <c:v>42063.778760000001</c:v>
                </c:pt>
                <c:pt idx="26589">
                  <c:v>42063.780148999998</c:v>
                </c:pt>
                <c:pt idx="26590">
                  <c:v>42063.781538000003</c:v>
                </c:pt>
                <c:pt idx="26591">
                  <c:v>42063.782927</c:v>
                </c:pt>
                <c:pt idx="26592">
                  <c:v>42063.784315999997</c:v>
                </c:pt>
                <c:pt idx="26593">
                  <c:v>42063.785705000002</c:v>
                </c:pt>
                <c:pt idx="26594">
                  <c:v>42063.787093999999</c:v>
                </c:pt>
                <c:pt idx="26595">
                  <c:v>42063.788482999997</c:v>
                </c:pt>
                <c:pt idx="26596">
                  <c:v>42063.789872000001</c:v>
                </c:pt>
                <c:pt idx="26597">
                  <c:v>42063.791259999998</c:v>
                </c:pt>
                <c:pt idx="26598">
                  <c:v>42063.792649000003</c:v>
                </c:pt>
                <c:pt idx="26599">
                  <c:v>42063.794037</c:v>
                </c:pt>
                <c:pt idx="26600">
                  <c:v>42063.795424999997</c:v>
                </c:pt>
                <c:pt idx="26601">
                  <c:v>42063.796814000001</c:v>
                </c:pt>
                <c:pt idx="26602">
                  <c:v>42063.798202999998</c:v>
                </c:pt>
                <c:pt idx="26603">
                  <c:v>42063.799592000003</c:v>
                </c:pt>
                <c:pt idx="26604">
                  <c:v>42063.80098</c:v>
                </c:pt>
                <c:pt idx="26605">
                  <c:v>42063.802368999997</c:v>
                </c:pt>
                <c:pt idx="26606">
                  <c:v>42063.803758000002</c:v>
                </c:pt>
                <c:pt idx="26607">
                  <c:v>42063.805146999999</c:v>
                </c:pt>
                <c:pt idx="26608">
                  <c:v>42063.806535999996</c:v>
                </c:pt>
                <c:pt idx="26609">
                  <c:v>42063.807925000001</c:v>
                </c:pt>
                <c:pt idx="26610">
                  <c:v>42063.809313999998</c:v>
                </c:pt>
                <c:pt idx="26611">
                  <c:v>42063.810703000003</c:v>
                </c:pt>
                <c:pt idx="26612">
                  <c:v>42063.812092</c:v>
                </c:pt>
                <c:pt idx="26613">
                  <c:v>42063.813480999997</c:v>
                </c:pt>
                <c:pt idx="26614">
                  <c:v>42063.814870000002</c:v>
                </c:pt>
                <c:pt idx="26615">
                  <c:v>42063.816258999999</c:v>
                </c:pt>
                <c:pt idx="26616">
                  <c:v>42063.817647999997</c:v>
                </c:pt>
                <c:pt idx="26617">
                  <c:v>42063.819037000001</c:v>
                </c:pt>
                <c:pt idx="26618">
                  <c:v>42063.820425999998</c:v>
                </c:pt>
                <c:pt idx="26619">
                  <c:v>42063.821815000003</c:v>
                </c:pt>
                <c:pt idx="26620">
                  <c:v>42063.823204</c:v>
                </c:pt>
                <c:pt idx="26621">
                  <c:v>42063.824592999998</c:v>
                </c:pt>
                <c:pt idx="26622">
                  <c:v>42063.825982000002</c:v>
                </c:pt>
                <c:pt idx="26623">
                  <c:v>42063.827369999999</c:v>
                </c:pt>
                <c:pt idx="26624">
                  <c:v>42063.828759000004</c:v>
                </c:pt>
                <c:pt idx="26625">
                  <c:v>42063.830148000001</c:v>
                </c:pt>
                <c:pt idx="26626">
                  <c:v>42063.831536999998</c:v>
                </c:pt>
                <c:pt idx="26627">
                  <c:v>42063.832926000003</c:v>
                </c:pt>
                <c:pt idx="26628">
                  <c:v>42063.834315</c:v>
                </c:pt>
                <c:pt idx="26629">
                  <c:v>42063.835703999997</c:v>
                </c:pt>
                <c:pt idx="26630">
                  <c:v>42063.837093000002</c:v>
                </c:pt>
                <c:pt idx="26631">
                  <c:v>42063.838481999999</c:v>
                </c:pt>
                <c:pt idx="26632">
                  <c:v>42063.839870999996</c:v>
                </c:pt>
                <c:pt idx="26633">
                  <c:v>42063.841260000001</c:v>
                </c:pt>
                <c:pt idx="26634">
                  <c:v>42063.842648999998</c:v>
                </c:pt>
                <c:pt idx="26635">
                  <c:v>42063.844038000003</c:v>
                </c:pt>
                <c:pt idx="26636">
                  <c:v>42063.845427</c:v>
                </c:pt>
                <c:pt idx="26637">
                  <c:v>42063.846815999997</c:v>
                </c:pt>
                <c:pt idx="26638">
                  <c:v>42063.848205000002</c:v>
                </c:pt>
                <c:pt idx="26639">
                  <c:v>42063.849593999999</c:v>
                </c:pt>
                <c:pt idx="26640">
                  <c:v>42063.850982999997</c:v>
                </c:pt>
                <c:pt idx="26641">
                  <c:v>42063.852372000001</c:v>
                </c:pt>
                <c:pt idx="26642">
                  <c:v>42063.853760999998</c:v>
                </c:pt>
                <c:pt idx="26643">
                  <c:v>42063.855149000003</c:v>
                </c:pt>
                <c:pt idx="26644">
                  <c:v>42063.856538</c:v>
                </c:pt>
                <c:pt idx="26645">
                  <c:v>42063.857926999997</c:v>
                </c:pt>
                <c:pt idx="26646">
                  <c:v>42063.859316000002</c:v>
                </c:pt>
                <c:pt idx="26647">
                  <c:v>42063.860704999999</c:v>
                </c:pt>
                <c:pt idx="26648">
                  <c:v>42063.862093999996</c:v>
                </c:pt>
                <c:pt idx="26649">
                  <c:v>42063.863483000001</c:v>
                </c:pt>
                <c:pt idx="26650">
                  <c:v>42063.864871999998</c:v>
                </c:pt>
                <c:pt idx="26651">
                  <c:v>42063.866261000003</c:v>
                </c:pt>
                <c:pt idx="26652">
                  <c:v>42063.86765</c:v>
                </c:pt>
                <c:pt idx="26653">
                  <c:v>42063.869038999997</c:v>
                </c:pt>
                <c:pt idx="26654">
                  <c:v>42063.870428000002</c:v>
                </c:pt>
                <c:pt idx="26655">
                  <c:v>42063.871816999999</c:v>
                </c:pt>
                <c:pt idx="26656">
                  <c:v>42063.873205999997</c:v>
                </c:pt>
                <c:pt idx="26657">
                  <c:v>42063.874595000001</c:v>
                </c:pt>
                <c:pt idx="26658">
                  <c:v>42063.875983999998</c:v>
                </c:pt>
                <c:pt idx="26659">
                  <c:v>42063.877373000003</c:v>
                </c:pt>
                <c:pt idx="26660">
                  <c:v>42063.878762</c:v>
                </c:pt>
                <c:pt idx="26661">
                  <c:v>42063.880150999998</c:v>
                </c:pt>
                <c:pt idx="26662">
                  <c:v>42063.881539000002</c:v>
                </c:pt>
                <c:pt idx="26663">
                  <c:v>42063.882927999999</c:v>
                </c:pt>
                <c:pt idx="26664">
                  <c:v>42063.884316999996</c:v>
                </c:pt>
                <c:pt idx="26665">
                  <c:v>42063.885706000001</c:v>
                </c:pt>
                <c:pt idx="26666">
                  <c:v>42063.887094999998</c:v>
                </c:pt>
                <c:pt idx="26667">
                  <c:v>42063.888484000003</c:v>
                </c:pt>
                <c:pt idx="26668">
                  <c:v>42063.889873</c:v>
                </c:pt>
                <c:pt idx="26669">
                  <c:v>42063.891261999997</c:v>
                </c:pt>
                <c:pt idx="26670">
                  <c:v>42063.892651000002</c:v>
                </c:pt>
                <c:pt idx="26671">
                  <c:v>42063.894039999999</c:v>
                </c:pt>
                <c:pt idx="26672">
                  <c:v>42063.895428999997</c:v>
                </c:pt>
                <c:pt idx="26673">
                  <c:v>42063.896818000001</c:v>
                </c:pt>
                <c:pt idx="26674">
                  <c:v>42063.898206999998</c:v>
                </c:pt>
                <c:pt idx="26675">
                  <c:v>42063.899596000003</c:v>
                </c:pt>
                <c:pt idx="26676">
                  <c:v>42063.900985</c:v>
                </c:pt>
                <c:pt idx="26677">
                  <c:v>42063.902373999998</c:v>
                </c:pt>
                <c:pt idx="26678">
                  <c:v>42063.903763000002</c:v>
                </c:pt>
                <c:pt idx="26679">
                  <c:v>42063.905151999999</c:v>
                </c:pt>
                <c:pt idx="26680">
                  <c:v>42063.906540999997</c:v>
                </c:pt>
                <c:pt idx="26681">
                  <c:v>42063.907929000001</c:v>
                </c:pt>
                <c:pt idx="26682">
                  <c:v>42063.909317999998</c:v>
                </c:pt>
                <c:pt idx="26683">
                  <c:v>42063.910707000003</c:v>
                </c:pt>
                <c:pt idx="26684">
                  <c:v>42063.912096</c:v>
                </c:pt>
                <c:pt idx="26685">
                  <c:v>42063.913484999997</c:v>
                </c:pt>
                <c:pt idx="26686">
                  <c:v>42063.914874000002</c:v>
                </c:pt>
                <c:pt idx="26687">
                  <c:v>42063.916262999999</c:v>
                </c:pt>
                <c:pt idx="26688">
                  <c:v>42063.917651999996</c:v>
                </c:pt>
                <c:pt idx="26689">
                  <c:v>42063.919041000001</c:v>
                </c:pt>
                <c:pt idx="26690">
                  <c:v>42063.920429999998</c:v>
                </c:pt>
                <c:pt idx="26691">
                  <c:v>42063.921819000003</c:v>
                </c:pt>
                <c:pt idx="26692">
                  <c:v>42063.923208</c:v>
                </c:pt>
                <c:pt idx="26693">
                  <c:v>42063.924596999997</c:v>
                </c:pt>
                <c:pt idx="26694">
                  <c:v>42063.925986000002</c:v>
                </c:pt>
                <c:pt idx="26695">
                  <c:v>42063.927374999999</c:v>
                </c:pt>
                <c:pt idx="26696">
                  <c:v>42063.928763999997</c:v>
                </c:pt>
                <c:pt idx="26697">
                  <c:v>42063.930153000001</c:v>
                </c:pt>
                <c:pt idx="26698">
                  <c:v>42063.931541999998</c:v>
                </c:pt>
                <c:pt idx="26699">
                  <c:v>42063.932931000003</c:v>
                </c:pt>
                <c:pt idx="26700">
                  <c:v>42063.93432</c:v>
                </c:pt>
                <c:pt idx="26701">
                  <c:v>42063.935707999997</c:v>
                </c:pt>
                <c:pt idx="26702">
                  <c:v>42063.937097000002</c:v>
                </c:pt>
                <c:pt idx="26703">
                  <c:v>42063.938485999999</c:v>
                </c:pt>
                <c:pt idx="26704">
                  <c:v>42063.939874999996</c:v>
                </c:pt>
                <c:pt idx="26705">
                  <c:v>42063.941264000001</c:v>
                </c:pt>
                <c:pt idx="26706">
                  <c:v>42063.942652999998</c:v>
                </c:pt>
                <c:pt idx="26707">
                  <c:v>42063.944042000003</c:v>
                </c:pt>
                <c:pt idx="26708">
                  <c:v>42063.945431</c:v>
                </c:pt>
                <c:pt idx="26709">
                  <c:v>42063.946819999997</c:v>
                </c:pt>
                <c:pt idx="26710">
                  <c:v>42063.948209000002</c:v>
                </c:pt>
                <c:pt idx="26711">
                  <c:v>42063.949597999999</c:v>
                </c:pt>
                <c:pt idx="26712">
                  <c:v>42063.950986999997</c:v>
                </c:pt>
                <c:pt idx="26713">
                  <c:v>42063.952376000001</c:v>
                </c:pt>
                <c:pt idx="26714">
                  <c:v>42063.953764999998</c:v>
                </c:pt>
                <c:pt idx="26715">
                  <c:v>42063.955154000003</c:v>
                </c:pt>
                <c:pt idx="26716">
                  <c:v>42063.956543</c:v>
                </c:pt>
                <c:pt idx="26717">
                  <c:v>42063.957931999998</c:v>
                </c:pt>
                <c:pt idx="26718">
                  <c:v>42063.959321000002</c:v>
                </c:pt>
                <c:pt idx="26719">
                  <c:v>42063.960709999999</c:v>
                </c:pt>
                <c:pt idx="26720">
                  <c:v>42063.962098000004</c:v>
                </c:pt>
                <c:pt idx="26721">
                  <c:v>42063.963487000001</c:v>
                </c:pt>
                <c:pt idx="26722">
                  <c:v>42063.964875999998</c:v>
                </c:pt>
                <c:pt idx="26723">
                  <c:v>42063.966265000003</c:v>
                </c:pt>
                <c:pt idx="26724">
                  <c:v>42063.967654</c:v>
                </c:pt>
                <c:pt idx="26725">
                  <c:v>42063.969042999997</c:v>
                </c:pt>
                <c:pt idx="26726">
                  <c:v>42063.970432000002</c:v>
                </c:pt>
                <c:pt idx="26727">
                  <c:v>42063.971820999999</c:v>
                </c:pt>
                <c:pt idx="26728">
                  <c:v>42063.973209999996</c:v>
                </c:pt>
                <c:pt idx="26729">
                  <c:v>42063.974599000001</c:v>
                </c:pt>
                <c:pt idx="26730">
                  <c:v>42063.975987999998</c:v>
                </c:pt>
                <c:pt idx="26731">
                  <c:v>42063.977377000003</c:v>
                </c:pt>
                <c:pt idx="26732">
                  <c:v>42063.978766</c:v>
                </c:pt>
                <c:pt idx="26733">
                  <c:v>42063.980154999997</c:v>
                </c:pt>
                <c:pt idx="26734">
                  <c:v>42063.981543000002</c:v>
                </c:pt>
                <c:pt idx="26735">
                  <c:v>42063.982930999999</c:v>
                </c:pt>
                <c:pt idx="26736">
                  <c:v>42063.984320000003</c:v>
                </c:pt>
                <c:pt idx="26737">
                  <c:v>42063.985709</c:v>
                </c:pt>
                <c:pt idx="26738">
                  <c:v>42063.987096999997</c:v>
                </c:pt>
                <c:pt idx="26739">
                  <c:v>42063.988486000002</c:v>
                </c:pt>
                <c:pt idx="26740">
                  <c:v>42063.989874999999</c:v>
                </c:pt>
                <c:pt idx="26741">
                  <c:v>42063.991263999997</c:v>
                </c:pt>
                <c:pt idx="26742">
                  <c:v>42063.992653000001</c:v>
                </c:pt>
                <c:pt idx="26743">
                  <c:v>42063.994041999998</c:v>
                </c:pt>
                <c:pt idx="26744">
                  <c:v>42063.995430000003</c:v>
                </c:pt>
                <c:pt idx="26745">
                  <c:v>42063.996819</c:v>
                </c:pt>
                <c:pt idx="26746">
                  <c:v>42063.998207999997</c:v>
                </c:pt>
                <c:pt idx="26747">
                  <c:v>42063.999597000002</c:v>
                </c:pt>
                <c:pt idx="26748">
                  <c:v>42064.000985999999</c:v>
                </c:pt>
                <c:pt idx="26749">
                  <c:v>42064.002374999996</c:v>
                </c:pt>
                <c:pt idx="26750">
                  <c:v>42064.003764000001</c:v>
                </c:pt>
                <c:pt idx="26751">
                  <c:v>42064.005152999998</c:v>
                </c:pt>
                <c:pt idx="26752">
                  <c:v>42064.006542000003</c:v>
                </c:pt>
                <c:pt idx="26753">
                  <c:v>42064.007931</c:v>
                </c:pt>
                <c:pt idx="26754">
                  <c:v>42064.009319999997</c:v>
                </c:pt>
                <c:pt idx="26755">
                  <c:v>42064.010709000002</c:v>
                </c:pt>
                <c:pt idx="26756">
                  <c:v>42064.012097999999</c:v>
                </c:pt>
                <c:pt idx="26757">
                  <c:v>42064.013486999997</c:v>
                </c:pt>
                <c:pt idx="26758">
                  <c:v>42064.014876000001</c:v>
                </c:pt>
                <c:pt idx="26759">
                  <c:v>42064.016264999998</c:v>
                </c:pt>
                <c:pt idx="26760">
                  <c:v>42064.017654000003</c:v>
                </c:pt>
                <c:pt idx="26761">
                  <c:v>42064.019043</c:v>
                </c:pt>
                <c:pt idx="26762">
                  <c:v>42064.020431999998</c:v>
                </c:pt>
                <c:pt idx="26763">
                  <c:v>42064.021820000002</c:v>
                </c:pt>
                <c:pt idx="26764">
                  <c:v>42064.023208999999</c:v>
                </c:pt>
                <c:pt idx="26765">
                  <c:v>42064.024598000004</c:v>
                </c:pt>
                <c:pt idx="26766">
                  <c:v>42064.025987000001</c:v>
                </c:pt>
                <c:pt idx="26767">
                  <c:v>42064.027375999998</c:v>
                </c:pt>
                <c:pt idx="26768">
                  <c:v>42064.028765000003</c:v>
                </c:pt>
                <c:pt idx="26769">
                  <c:v>42064.030154</c:v>
                </c:pt>
                <c:pt idx="26770">
                  <c:v>42064.031542999997</c:v>
                </c:pt>
                <c:pt idx="26771">
                  <c:v>42064.032932000002</c:v>
                </c:pt>
                <c:pt idx="26772">
                  <c:v>42064.034320999999</c:v>
                </c:pt>
                <c:pt idx="26773">
                  <c:v>42064.035709999996</c:v>
                </c:pt>
                <c:pt idx="26774">
                  <c:v>42064.037099000001</c:v>
                </c:pt>
                <c:pt idx="26775">
                  <c:v>42064.038487999998</c:v>
                </c:pt>
                <c:pt idx="26776">
                  <c:v>42064.039877000003</c:v>
                </c:pt>
                <c:pt idx="26777">
                  <c:v>42064.041266</c:v>
                </c:pt>
                <c:pt idx="26778">
                  <c:v>42064.042654999997</c:v>
                </c:pt>
                <c:pt idx="26779">
                  <c:v>42064.044044000002</c:v>
                </c:pt>
                <c:pt idx="26780">
                  <c:v>42064.045432999999</c:v>
                </c:pt>
                <c:pt idx="26781">
                  <c:v>42064.046821999997</c:v>
                </c:pt>
                <c:pt idx="26782">
                  <c:v>42064.048211000001</c:v>
                </c:pt>
                <c:pt idx="26783">
                  <c:v>42064.049598999998</c:v>
                </c:pt>
                <c:pt idx="26784">
                  <c:v>42064.050988000003</c:v>
                </c:pt>
                <c:pt idx="26785">
                  <c:v>42064.052377</c:v>
                </c:pt>
                <c:pt idx="26786">
                  <c:v>42064.053765999997</c:v>
                </c:pt>
                <c:pt idx="26787">
                  <c:v>42064.055155000002</c:v>
                </c:pt>
                <c:pt idx="26788">
                  <c:v>42064.056543999999</c:v>
                </c:pt>
                <c:pt idx="26789">
                  <c:v>42064.057932999996</c:v>
                </c:pt>
                <c:pt idx="26790">
                  <c:v>42064.059322000001</c:v>
                </c:pt>
                <c:pt idx="26791">
                  <c:v>42064.060710999998</c:v>
                </c:pt>
                <c:pt idx="26792">
                  <c:v>42064.062100000003</c:v>
                </c:pt>
                <c:pt idx="26793">
                  <c:v>42064.063489</c:v>
                </c:pt>
                <c:pt idx="26794">
                  <c:v>42064.064877999997</c:v>
                </c:pt>
                <c:pt idx="26795">
                  <c:v>42064.066267000002</c:v>
                </c:pt>
                <c:pt idx="26796">
                  <c:v>42064.067655999999</c:v>
                </c:pt>
                <c:pt idx="26797">
                  <c:v>42064.069044999997</c:v>
                </c:pt>
                <c:pt idx="26798">
                  <c:v>42064.070434000001</c:v>
                </c:pt>
                <c:pt idx="26799">
                  <c:v>42064.071822999998</c:v>
                </c:pt>
                <c:pt idx="26800">
                  <c:v>42064.073212000003</c:v>
                </c:pt>
                <c:pt idx="26801">
                  <c:v>42064.074601</c:v>
                </c:pt>
                <c:pt idx="26802">
                  <c:v>42064.075988999997</c:v>
                </c:pt>
                <c:pt idx="26803">
                  <c:v>42064.077378000002</c:v>
                </c:pt>
                <c:pt idx="26804">
                  <c:v>42064.078766999999</c:v>
                </c:pt>
                <c:pt idx="26805">
                  <c:v>42064.080156000004</c:v>
                </c:pt>
                <c:pt idx="26806">
                  <c:v>42064.081545000001</c:v>
                </c:pt>
                <c:pt idx="26807">
                  <c:v>42064.082933999998</c:v>
                </c:pt>
                <c:pt idx="26808">
                  <c:v>42064.084323000003</c:v>
                </c:pt>
                <c:pt idx="26809">
                  <c:v>42064.085712</c:v>
                </c:pt>
                <c:pt idx="26810">
                  <c:v>42064.087100999997</c:v>
                </c:pt>
                <c:pt idx="26811">
                  <c:v>42064.088490000002</c:v>
                </c:pt>
                <c:pt idx="26812">
                  <c:v>42064.089878999999</c:v>
                </c:pt>
                <c:pt idx="26813">
                  <c:v>42064.091267999996</c:v>
                </c:pt>
                <c:pt idx="26814">
                  <c:v>42064.092657000001</c:v>
                </c:pt>
                <c:pt idx="26815">
                  <c:v>42064.094045999998</c:v>
                </c:pt>
                <c:pt idx="26816">
                  <c:v>42064.095435000003</c:v>
                </c:pt>
                <c:pt idx="26817">
                  <c:v>42064.096824</c:v>
                </c:pt>
                <c:pt idx="26818">
                  <c:v>42064.098212999997</c:v>
                </c:pt>
                <c:pt idx="26819">
                  <c:v>42064.099602000002</c:v>
                </c:pt>
                <c:pt idx="26820">
                  <c:v>42064.100990999999</c:v>
                </c:pt>
                <c:pt idx="26821">
                  <c:v>42064.102379000004</c:v>
                </c:pt>
                <c:pt idx="26822">
                  <c:v>42064.103768000001</c:v>
                </c:pt>
                <c:pt idx="26823">
                  <c:v>42064.105156999998</c:v>
                </c:pt>
                <c:pt idx="26824">
                  <c:v>42064.106546000003</c:v>
                </c:pt>
                <c:pt idx="26825">
                  <c:v>42064.107935</c:v>
                </c:pt>
                <c:pt idx="26826">
                  <c:v>42064.109323999997</c:v>
                </c:pt>
                <c:pt idx="26827">
                  <c:v>42064.110713000002</c:v>
                </c:pt>
                <c:pt idx="26828">
                  <c:v>42064.112101999999</c:v>
                </c:pt>
                <c:pt idx="26829">
                  <c:v>42064.113490999996</c:v>
                </c:pt>
                <c:pt idx="26830">
                  <c:v>42064.114880000001</c:v>
                </c:pt>
                <c:pt idx="26831">
                  <c:v>42064.116268999998</c:v>
                </c:pt>
                <c:pt idx="26832">
                  <c:v>42064.117658000003</c:v>
                </c:pt>
                <c:pt idx="26833">
                  <c:v>42064.119047</c:v>
                </c:pt>
                <c:pt idx="26834">
                  <c:v>42064.120435999997</c:v>
                </c:pt>
                <c:pt idx="26835">
                  <c:v>42064.121825000002</c:v>
                </c:pt>
                <c:pt idx="26836">
                  <c:v>42064.123213999999</c:v>
                </c:pt>
                <c:pt idx="26837">
                  <c:v>42064.124602999997</c:v>
                </c:pt>
                <c:pt idx="26838">
                  <c:v>42064.125992000001</c:v>
                </c:pt>
                <c:pt idx="26839">
                  <c:v>42064.127380999998</c:v>
                </c:pt>
                <c:pt idx="26840">
                  <c:v>42064.128770000003</c:v>
                </c:pt>
                <c:pt idx="26841">
                  <c:v>42064.130158</c:v>
                </c:pt>
                <c:pt idx="26842">
                  <c:v>42064.131546999997</c:v>
                </c:pt>
                <c:pt idx="26843">
                  <c:v>42064.132936000002</c:v>
                </c:pt>
                <c:pt idx="26844">
                  <c:v>42064.134324999999</c:v>
                </c:pt>
                <c:pt idx="26845">
                  <c:v>42064.135713999996</c:v>
                </c:pt>
                <c:pt idx="26846">
                  <c:v>42064.137103000001</c:v>
                </c:pt>
                <c:pt idx="26847">
                  <c:v>42064.138491999998</c:v>
                </c:pt>
                <c:pt idx="26848">
                  <c:v>42064.139881000003</c:v>
                </c:pt>
                <c:pt idx="26849">
                  <c:v>42064.14127</c:v>
                </c:pt>
                <c:pt idx="26850">
                  <c:v>42064.142658999997</c:v>
                </c:pt>
                <c:pt idx="26851">
                  <c:v>42064.144048000002</c:v>
                </c:pt>
                <c:pt idx="26852">
                  <c:v>42064.145436999999</c:v>
                </c:pt>
                <c:pt idx="26853">
                  <c:v>42064.146825999997</c:v>
                </c:pt>
                <c:pt idx="26854">
                  <c:v>42064.148215000001</c:v>
                </c:pt>
                <c:pt idx="26855">
                  <c:v>42064.149603999998</c:v>
                </c:pt>
                <c:pt idx="26856">
                  <c:v>42064.150993000003</c:v>
                </c:pt>
                <c:pt idx="26857">
                  <c:v>42064.152382</c:v>
                </c:pt>
                <c:pt idx="26858">
                  <c:v>42064.153770999998</c:v>
                </c:pt>
                <c:pt idx="26859">
                  <c:v>42064.155160000002</c:v>
                </c:pt>
                <c:pt idx="26860">
                  <c:v>42064.156547999999</c:v>
                </c:pt>
                <c:pt idx="26861">
                  <c:v>42064.157937000004</c:v>
                </c:pt>
                <c:pt idx="26862">
                  <c:v>42064.159326000001</c:v>
                </c:pt>
                <c:pt idx="26863">
                  <c:v>42064.160714999998</c:v>
                </c:pt>
                <c:pt idx="26864">
                  <c:v>42064.162104000003</c:v>
                </c:pt>
                <c:pt idx="26865">
                  <c:v>42064.163493</c:v>
                </c:pt>
                <c:pt idx="26866">
                  <c:v>42064.164881999997</c:v>
                </c:pt>
                <c:pt idx="26867">
                  <c:v>42064.166271000002</c:v>
                </c:pt>
                <c:pt idx="26868">
                  <c:v>42064.167659999999</c:v>
                </c:pt>
                <c:pt idx="26869">
                  <c:v>42064.169048999996</c:v>
                </c:pt>
                <c:pt idx="26870">
                  <c:v>42064.170438000001</c:v>
                </c:pt>
                <c:pt idx="26871">
                  <c:v>42064.171825999998</c:v>
                </c:pt>
                <c:pt idx="26872">
                  <c:v>42064.173214000002</c:v>
                </c:pt>
                <c:pt idx="26873">
                  <c:v>42064.174602999999</c:v>
                </c:pt>
                <c:pt idx="26874">
                  <c:v>42064.175991999997</c:v>
                </c:pt>
                <c:pt idx="26875">
                  <c:v>42064.177380000001</c:v>
                </c:pt>
                <c:pt idx="26876">
                  <c:v>42064.178768999998</c:v>
                </c:pt>
                <c:pt idx="26877">
                  <c:v>42064.180158000003</c:v>
                </c:pt>
                <c:pt idx="26878">
                  <c:v>42064.181547</c:v>
                </c:pt>
                <c:pt idx="26879">
                  <c:v>42064.182935999997</c:v>
                </c:pt>
                <c:pt idx="26880">
                  <c:v>42064.184325000002</c:v>
                </c:pt>
                <c:pt idx="26881">
                  <c:v>42064.185713999999</c:v>
                </c:pt>
                <c:pt idx="26882">
                  <c:v>42064.187102999997</c:v>
                </c:pt>
                <c:pt idx="26883">
                  <c:v>42064.188492000001</c:v>
                </c:pt>
                <c:pt idx="26884">
                  <c:v>42064.189879999998</c:v>
                </c:pt>
                <c:pt idx="26885">
                  <c:v>42064.191269000003</c:v>
                </c:pt>
                <c:pt idx="26886">
                  <c:v>42064.192658</c:v>
                </c:pt>
                <c:pt idx="26887">
                  <c:v>42064.194046999997</c:v>
                </c:pt>
                <c:pt idx="26888">
                  <c:v>42064.195436000002</c:v>
                </c:pt>
                <c:pt idx="26889">
                  <c:v>42064.196824999999</c:v>
                </c:pt>
                <c:pt idx="26890">
                  <c:v>42064.198213999996</c:v>
                </c:pt>
                <c:pt idx="26891">
                  <c:v>42064.199603000001</c:v>
                </c:pt>
                <c:pt idx="26892">
                  <c:v>42064.200991999998</c:v>
                </c:pt>
                <c:pt idx="26893">
                  <c:v>42064.202381000003</c:v>
                </c:pt>
                <c:pt idx="26894">
                  <c:v>42064.20377</c:v>
                </c:pt>
                <c:pt idx="26895">
                  <c:v>42064.205158999997</c:v>
                </c:pt>
                <c:pt idx="26896">
                  <c:v>42064.206548000002</c:v>
                </c:pt>
                <c:pt idx="26897">
                  <c:v>42064.207936999999</c:v>
                </c:pt>
                <c:pt idx="26898">
                  <c:v>42064.209325999997</c:v>
                </c:pt>
                <c:pt idx="26899">
                  <c:v>42064.210715000001</c:v>
                </c:pt>
                <c:pt idx="26900">
                  <c:v>42064.212103999998</c:v>
                </c:pt>
                <c:pt idx="26901">
                  <c:v>42064.213493000003</c:v>
                </c:pt>
                <c:pt idx="26902">
                  <c:v>42064.214882</c:v>
                </c:pt>
                <c:pt idx="26903">
                  <c:v>42064.216269999997</c:v>
                </c:pt>
                <c:pt idx="26904">
                  <c:v>42064.217659000002</c:v>
                </c:pt>
                <c:pt idx="26905">
                  <c:v>42064.219047999999</c:v>
                </c:pt>
                <c:pt idx="26906">
                  <c:v>42064.220437000004</c:v>
                </c:pt>
                <c:pt idx="26907">
                  <c:v>42064.221826000001</c:v>
                </c:pt>
                <c:pt idx="26908">
                  <c:v>42064.223214999998</c:v>
                </c:pt>
                <c:pt idx="26909">
                  <c:v>42064.224604000003</c:v>
                </c:pt>
                <c:pt idx="26910">
                  <c:v>42064.225993</c:v>
                </c:pt>
                <c:pt idx="26911">
                  <c:v>42064.227381999997</c:v>
                </c:pt>
                <c:pt idx="26912">
                  <c:v>42064.228771000002</c:v>
                </c:pt>
                <c:pt idx="26913">
                  <c:v>42064.230159999999</c:v>
                </c:pt>
                <c:pt idx="26914">
                  <c:v>42064.231548999996</c:v>
                </c:pt>
                <c:pt idx="26915">
                  <c:v>42064.232938000001</c:v>
                </c:pt>
                <c:pt idx="26916">
                  <c:v>42064.234326999998</c:v>
                </c:pt>
                <c:pt idx="26917">
                  <c:v>42064.235716000003</c:v>
                </c:pt>
                <c:pt idx="26918">
                  <c:v>42064.237105</c:v>
                </c:pt>
                <c:pt idx="26919">
                  <c:v>42064.238493999997</c:v>
                </c:pt>
                <c:pt idx="26920">
                  <c:v>42064.239883000002</c:v>
                </c:pt>
                <c:pt idx="26921">
                  <c:v>42064.241271999999</c:v>
                </c:pt>
                <c:pt idx="26922">
                  <c:v>42064.242660000004</c:v>
                </c:pt>
                <c:pt idx="26923">
                  <c:v>42064.244049000001</c:v>
                </c:pt>
                <c:pt idx="26924">
                  <c:v>42064.245437999998</c:v>
                </c:pt>
                <c:pt idx="26925">
                  <c:v>42064.246827000003</c:v>
                </c:pt>
                <c:pt idx="26926">
                  <c:v>42064.248216</c:v>
                </c:pt>
                <c:pt idx="26927">
                  <c:v>42064.249604999997</c:v>
                </c:pt>
                <c:pt idx="26928">
                  <c:v>42064.250994000002</c:v>
                </c:pt>
                <c:pt idx="26929">
                  <c:v>42064.252382999999</c:v>
                </c:pt>
                <c:pt idx="26930">
                  <c:v>42064.253771999996</c:v>
                </c:pt>
                <c:pt idx="26931">
                  <c:v>42064.255161000001</c:v>
                </c:pt>
                <c:pt idx="26932">
                  <c:v>42064.256549999998</c:v>
                </c:pt>
                <c:pt idx="26933">
                  <c:v>42064.257939000003</c:v>
                </c:pt>
                <c:pt idx="26934">
                  <c:v>42064.259328</c:v>
                </c:pt>
                <c:pt idx="26935">
                  <c:v>42064.260716999997</c:v>
                </c:pt>
                <c:pt idx="26936">
                  <c:v>42064.262106000002</c:v>
                </c:pt>
                <c:pt idx="26937">
                  <c:v>42064.263494999999</c:v>
                </c:pt>
                <c:pt idx="26938">
                  <c:v>42064.264883999997</c:v>
                </c:pt>
                <c:pt idx="26939">
                  <c:v>42064.266273000001</c:v>
                </c:pt>
                <c:pt idx="26940">
                  <c:v>42064.267661999998</c:v>
                </c:pt>
                <c:pt idx="26941">
                  <c:v>42064.269051000003</c:v>
                </c:pt>
                <c:pt idx="26942">
                  <c:v>42064.270439</c:v>
                </c:pt>
                <c:pt idx="26943">
                  <c:v>42064.271827999997</c:v>
                </c:pt>
                <c:pt idx="26944">
                  <c:v>42064.273217000002</c:v>
                </c:pt>
                <c:pt idx="26945">
                  <c:v>42064.274605999999</c:v>
                </c:pt>
                <c:pt idx="26946">
                  <c:v>42064.275995000004</c:v>
                </c:pt>
                <c:pt idx="26947">
                  <c:v>42064.277384000001</c:v>
                </c:pt>
                <c:pt idx="26948">
                  <c:v>42064.278772999998</c:v>
                </c:pt>
                <c:pt idx="26949">
                  <c:v>42064.280162000003</c:v>
                </c:pt>
                <c:pt idx="26950">
                  <c:v>42064.281551</c:v>
                </c:pt>
                <c:pt idx="26951">
                  <c:v>42064.282939999997</c:v>
                </c:pt>
                <c:pt idx="26952">
                  <c:v>42064.284329000002</c:v>
                </c:pt>
                <c:pt idx="26953">
                  <c:v>42064.285717999999</c:v>
                </c:pt>
                <c:pt idx="26954">
                  <c:v>42064.287106999996</c:v>
                </c:pt>
                <c:pt idx="26955">
                  <c:v>42064.288496000001</c:v>
                </c:pt>
                <c:pt idx="26956">
                  <c:v>42064.289884999998</c:v>
                </c:pt>
                <c:pt idx="26957">
                  <c:v>42064.291274000003</c:v>
                </c:pt>
                <c:pt idx="26958">
                  <c:v>42064.292663</c:v>
                </c:pt>
                <c:pt idx="26959">
                  <c:v>42064.294051999997</c:v>
                </c:pt>
                <c:pt idx="26960">
                  <c:v>42064.295441000002</c:v>
                </c:pt>
                <c:pt idx="26961">
                  <c:v>42064.296828999999</c:v>
                </c:pt>
                <c:pt idx="26962">
                  <c:v>42064.298218000004</c:v>
                </c:pt>
                <c:pt idx="26963">
                  <c:v>42064.299607000001</c:v>
                </c:pt>
                <c:pt idx="26964">
                  <c:v>42064.300995999998</c:v>
                </c:pt>
                <c:pt idx="26965">
                  <c:v>42064.302385000003</c:v>
                </c:pt>
                <c:pt idx="26966">
                  <c:v>42064.303774</c:v>
                </c:pt>
                <c:pt idx="26967">
                  <c:v>42064.305162999997</c:v>
                </c:pt>
                <c:pt idx="26968">
                  <c:v>42064.306552000002</c:v>
                </c:pt>
                <c:pt idx="26969">
                  <c:v>42064.307940999999</c:v>
                </c:pt>
                <c:pt idx="26970">
                  <c:v>42064.309329999996</c:v>
                </c:pt>
                <c:pt idx="26971">
                  <c:v>42064.310719000001</c:v>
                </c:pt>
                <c:pt idx="26972">
                  <c:v>42064.312107999998</c:v>
                </c:pt>
                <c:pt idx="26973">
                  <c:v>42064.313497000003</c:v>
                </c:pt>
                <c:pt idx="26974">
                  <c:v>42064.314886</c:v>
                </c:pt>
                <c:pt idx="26975">
                  <c:v>42064.316274999997</c:v>
                </c:pt>
                <c:pt idx="26976">
                  <c:v>42064.317664000002</c:v>
                </c:pt>
                <c:pt idx="26977">
                  <c:v>42064.319052999999</c:v>
                </c:pt>
                <c:pt idx="26978">
                  <c:v>42064.320441999997</c:v>
                </c:pt>
                <c:pt idx="26979">
                  <c:v>42064.321831000001</c:v>
                </c:pt>
                <c:pt idx="26980">
                  <c:v>42064.323218999998</c:v>
                </c:pt>
                <c:pt idx="26981">
                  <c:v>42064.324608000003</c:v>
                </c:pt>
                <c:pt idx="26982">
                  <c:v>42064.325997</c:v>
                </c:pt>
                <c:pt idx="26983">
                  <c:v>42064.327385999997</c:v>
                </c:pt>
                <c:pt idx="26984">
                  <c:v>42064.328775000002</c:v>
                </c:pt>
                <c:pt idx="26985">
                  <c:v>42064.330163999999</c:v>
                </c:pt>
                <c:pt idx="26986">
                  <c:v>42064.331553000004</c:v>
                </c:pt>
                <c:pt idx="26987">
                  <c:v>42064.332942000001</c:v>
                </c:pt>
                <c:pt idx="26988">
                  <c:v>42064.334330999998</c:v>
                </c:pt>
                <c:pt idx="26989">
                  <c:v>42064.335720000003</c:v>
                </c:pt>
                <c:pt idx="26990">
                  <c:v>42064.337109</c:v>
                </c:pt>
                <c:pt idx="26991">
                  <c:v>42064.338497999997</c:v>
                </c:pt>
                <c:pt idx="26992">
                  <c:v>42064.339887000002</c:v>
                </c:pt>
                <c:pt idx="26993">
                  <c:v>42064.341275999999</c:v>
                </c:pt>
                <c:pt idx="26994">
                  <c:v>42064.342664999996</c:v>
                </c:pt>
                <c:pt idx="26995">
                  <c:v>42064.344054000001</c:v>
                </c:pt>
                <c:pt idx="26996">
                  <c:v>42064.345442999998</c:v>
                </c:pt>
                <c:pt idx="26997">
                  <c:v>42064.346832000003</c:v>
                </c:pt>
                <c:pt idx="26998">
                  <c:v>42064.348221</c:v>
                </c:pt>
                <c:pt idx="26999">
                  <c:v>42064.349609999997</c:v>
                </c:pt>
                <c:pt idx="27000">
                  <c:v>42064.350998000002</c:v>
                </c:pt>
                <c:pt idx="27001">
                  <c:v>42064.352386999999</c:v>
                </c:pt>
                <c:pt idx="27002">
                  <c:v>42064.353776000004</c:v>
                </c:pt>
                <c:pt idx="27003">
                  <c:v>42064.355165000001</c:v>
                </c:pt>
                <c:pt idx="27004">
                  <c:v>42064.356553999998</c:v>
                </c:pt>
                <c:pt idx="27005">
                  <c:v>42064.357943000003</c:v>
                </c:pt>
                <c:pt idx="27006">
                  <c:v>42064.359332</c:v>
                </c:pt>
                <c:pt idx="27007">
                  <c:v>42064.360720999997</c:v>
                </c:pt>
                <c:pt idx="27008">
                  <c:v>42064.362109000002</c:v>
                </c:pt>
                <c:pt idx="27009">
                  <c:v>42064.363497999999</c:v>
                </c:pt>
                <c:pt idx="27010">
                  <c:v>42064.364886000003</c:v>
                </c:pt>
                <c:pt idx="27011">
                  <c:v>42064.366275</c:v>
                </c:pt>
                <c:pt idx="27012">
                  <c:v>42064.367663999998</c:v>
                </c:pt>
                <c:pt idx="27013">
                  <c:v>42064.369052000002</c:v>
                </c:pt>
                <c:pt idx="27014">
                  <c:v>42064.370440999999</c:v>
                </c:pt>
                <c:pt idx="27015">
                  <c:v>42064.371829999996</c:v>
                </c:pt>
                <c:pt idx="27016">
                  <c:v>42064.373219000001</c:v>
                </c:pt>
                <c:pt idx="27017">
                  <c:v>42064.374607999998</c:v>
                </c:pt>
                <c:pt idx="27018">
                  <c:v>42064.375997000003</c:v>
                </c:pt>
                <c:pt idx="27019">
                  <c:v>42064.377386</c:v>
                </c:pt>
                <c:pt idx="27020">
                  <c:v>42064.378774999997</c:v>
                </c:pt>
                <c:pt idx="27021">
                  <c:v>42064.380164000002</c:v>
                </c:pt>
                <c:pt idx="27022">
                  <c:v>42064.381552999999</c:v>
                </c:pt>
                <c:pt idx="27023">
                  <c:v>42064.382941999997</c:v>
                </c:pt>
                <c:pt idx="27024">
                  <c:v>42064.384331000001</c:v>
                </c:pt>
                <c:pt idx="27025">
                  <c:v>42064.385719999998</c:v>
                </c:pt>
                <c:pt idx="27026">
                  <c:v>42064.387109000003</c:v>
                </c:pt>
                <c:pt idx="27027">
                  <c:v>42064.388498</c:v>
                </c:pt>
                <c:pt idx="27028">
                  <c:v>42064.389886999998</c:v>
                </c:pt>
                <c:pt idx="27029">
                  <c:v>42064.391276000002</c:v>
                </c:pt>
                <c:pt idx="27030">
                  <c:v>42064.392663999999</c:v>
                </c:pt>
                <c:pt idx="27031">
                  <c:v>42064.394053000004</c:v>
                </c:pt>
                <c:pt idx="27032">
                  <c:v>42064.395442000001</c:v>
                </c:pt>
                <c:pt idx="27033">
                  <c:v>42064.396830999998</c:v>
                </c:pt>
                <c:pt idx="27034">
                  <c:v>42064.398220000003</c:v>
                </c:pt>
                <c:pt idx="27035">
                  <c:v>42064.399609</c:v>
                </c:pt>
                <c:pt idx="27036">
                  <c:v>42064.400997999997</c:v>
                </c:pt>
                <c:pt idx="27037">
                  <c:v>42064.402387000002</c:v>
                </c:pt>
                <c:pt idx="27038">
                  <c:v>42064.403775999999</c:v>
                </c:pt>
                <c:pt idx="27039">
                  <c:v>42064.405164999996</c:v>
                </c:pt>
                <c:pt idx="27040">
                  <c:v>42064.406554000001</c:v>
                </c:pt>
                <c:pt idx="27041">
                  <c:v>42064.407942999998</c:v>
                </c:pt>
                <c:pt idx="27042">
                  <c:v>42064.409332000003</c:v>
                </c:pt>
                <c:pt idx="27043">
                  <c:v>42064.410721</c:v>
                </c:pt>
                <c:pt idx="27044">
                  <c:v>42064.412109999997</c:v>
                </c:pt>
                <c:pt idx="27045">
                  <c:v>42064.413499000002</c:v>
                </c:pt>
                <c:pt idx="27046">
                  <c:v>42064.414887999999</c:v>
                </c:pt>
                <c:pt idx="27047">
                  <c:v>42064.416276999997</c:v>
                </c:pt>
                <c:pt idx="27048">
                  <c:v>42064.417666000001</c:v>
                </c:pt>
                <c:pt idx="27049">
                  <c:v>42064.419054999998</c:v>
                </c:pt>
                <c:pt idx="27050">
                  <c:v>42064.420443000003</c:v>
                </c:pt>
                <c:pt idx="27051">
                  <c:v>42064.421832</c:v>
                </c:pt>
                <c:pt idx="27052">
                  <c:v>42064.423220999997</c:v>
                </c:pt>
                <c:pt idx="27053">
                  <c:v>42064.424610000002</c:v>
                </c:pt>
                <c:pt idx="27054">
                  <c:v>42064.425998999999</c:v>
                </c:pt>
                <c:pt idx="27055">
                  <c:v>42064.427387999996</c:v>
                </c:pt>
                <c:pt idx="27056">
                  <c:v>42064.428777000001</c:v>
                </c:pt>
                <c:pt idx="27057">
                  <c:v>42064.430165999998</c:v>
                </c:pt>
                <c:pt idx="27058">
                  <c:v>42064.431555000003</c:v>
                </c:pt>
                <c:pt idx="27059">
                  <c:v>42064.432944</c:v>
                </c:pt>
                <c:pt idx="27060">
                  <c:v>42064.434332999997</c:v>
                </c:pt>
                <c:pt idx="27061">
                  <c:v>42064.435722000002</c:v>
                </c:pt>
                <c:pt idx="27062">
                  <c:v>42064.437110999999</c:v>
                </c:pt>
                <c:pt idx="27063">
                  <c:v>42064.438499999997</c:v>
                </c:pt>
                <c:pt idx="27064">
                  <c:v>42064.439889000001</c:v>
                </c:pt>
                <c:pt idx="27065">
                  <c:v>42064.441277999998</c:v>
                </c:pt>
                <c:pt idx="27066">
                  <c:v>42064.442667000003</c:v>
                </c:pt>
                <c:pt idx="27067">
                  <c:v>42064.444056</c:v>
                </c:pt>
                <c:pt idx="27068">
                  <c:v>42064.445444999998</c:v>
                </c:pt>
                <c:pt idx="27069">
                  <c:v>42064.446833000002</c:v>
                </c:pt>
                <c:pt idx="27070">
                  <c:v>42064.448221999999</c:v>
                </c:pt>
                <c:pt idx="27071">
                  <c:v>42064.449610999996</c:v>
                </c:pt>
                <c:pt idx="27072">
                  <c:v>42064.451000000001</c:v>
                </c:pt>
                <c:pt idx="27073">
                  <c:v>42064.452388999998</c:v>
                </c:pt>
                <c:pt idx="27074">
                  <c:v>42064.453778000003</c:v>
                </c:pt>
                <c:pt idx="27075">
                  <c:v>42064.455167</c:v>
                </c:pt>
                <c:pt idx="27076">
                  <c:v>42064.456555999997</c:v>
                </c:pt>
                <c:pt idx="27077">
                  <c:v>42064.457945000002</c:v>
                </c:pt>
                <c:pt idx="27078">
                  <c:v>42064.459333999999</c:v>
                </c:pt>
                <c:pt idx="27079">
                  <c:v>42064.460722999997</c:v>
                </c:pt>
                <c:pt idx="27080">
                  <c:v>42064.462112000001</c:v>
                </c:pt>
                <c:pt idx="27081">
                  <c:v>42064.463500999998</c:v>
                </c:pt>
                <c:pt idx="27082">
                  <c:v>42064.464890000003</c:v>
                </c:pt>
                <c:pt idx="27083">
                  <c:v>42064.466279</c:v>
                </c:pt>
                <c:pt idx="27084">
                  <c:v>42064.467667999998</c:v>
                </c:pt>
                <c:pt idx="27085">
                  <c:v>42064.469057000002</c:v>
                </c:pt>
                <c:pt idx="27086">
                  <c:v>42064.470445999999</c:v>
                </c:pt>
                <c:pt idx="27087">
                  <c:v>42064.471834999997</c:v>
                </c:pt>
                <c:pt idx="27088">
                  <c:v>42064.473223000001</c:v>
                </c:pt>
                <c:pt idx="27089">
                  <c:v>42064.474611999998</c:v>
                </c:pt>
                <c:pt idx="27090">
                  <c:v>42064.476001000003</c:v>
                </c:pt>
                <c:pt idx="27091">
                  <c:v>42064.47739</c:v>
                </c:pt>
                <c:pt idx="27092">
                  <c:v>42064.478778999997</c:v>
                </c:pt>
                <c:pt idx="27093">
                  <c:v>42064.480168000002</c:v>
                </c:pt>
                <c:pt idx="27094">
                  <c:v>42064.481556999999</c:v>
                </c:pt>
                <c:pt idx="27095">
                  <c:v>42064.482945999996</c:v>
                </c:pt>
                <c:pt idx="27096">
                  <c:v>42064.484335000001</c:v>
                </c:pt>
                <c:pt idx="27097">
                  <c:v>42064.485723999998</c:v>
                </c:pt>
                <c:pt idx="27098">
                  <c:v>42064.487113000003</c:v>
                </c:pt>
                <c:pt idx="27099">
                  <c:v>42064.488502</c:v>
                </c:pt>
                <c:pt idx="27100">
                  <c:v>42064.489890999997</c:v>
                </c:pt>
                <c:pt idx="27101">
                  <c:v>42064.491280000002</c:v>
                </c:pt>
                <c:pt idx="27102">
                  <c:v>42064.492668999999</c:v>
                </c:pt>
                <c:pt idx="27103">
                  <c:v>42064.494057999997</c:v>
                </c:pt>
                <c:pt idx="27104">
                  <c:v>42064.495447000001</c:v>
                </c:pt>
                <c:pt idx="27105">
                  <c:v>42064.496835999998</c:v>
                </c:pt>
                <c:pt idx="27106">
                  <c:v>42064.498225000003</c:v>
                </c:pt>
                <c:pt idx="27107">
                  <c:v>42064.499614</c:v>
                </c:pt>
                <c:pt idx="27108">
                  <c:v>42064.501001999997</c:v>
                </c:pt>
                <c:pt idx="27109">
                  <c:v>42064.502391000002</c:v>
                </c:pt>
                <c:pt idx="27110">
                  <c:v>42064.503779999999</c:v>
                </c:pt>
                <c:pt idx="27111">
                  <c:v>42064.505168999996</c:v>
                </c:pt>
                <c:pt idx="27112">
                  <c:v>42064.506558000001</c:v>
                </c:pt>
                <c:pt idx="27113">
                  <c:v>42064.507946999998</c:v>
                </c:pt>
                <c:pt idx="27114">
                  <c:v>42064.509336000003</c:v>
                </c:pt>
                <c:pt idx="27115">
                  <c:v>42064.510725</c:v>
                </c:pt>
                <c:pt idx="27116">
                  <c:v>42064.512113999997</c:v>
                </c:pt>
                <c:pt idx="27117">
                  <c:v>42064.513503000002</c:v>
                </c:pt>
                <c:pt idx="27118">
                  <c:v>42064.514891999999</c:v>
                </c:pt>
                <c:pt idx="27119">
                  <c:v>42064.516280999997</c:v>
                </c:pt>
                <c:pt idx="27120">
                  <c:v>42064.517670000001</c:v>
                </c:pt>
                <c:pt idx="27121">
                  <c:v>42064.519058999998</c:v>
                </c:pt>
                <c:pt idx="27122">
                  <c:v>42064.520448000003</c:v>
                </c:pt>
                <c:pt idx="27123">
                  <c:v>42064.521837</c:v>
                </c:pt>
                <c:pt idx="27124">
                  <c:v>42064.523225999998</c:v>
                </c:pt>
                <c:pt idx="27125">
                  <c:v>42064.524615000002</c:v>
                </c:pt>
                <c:pt idx="27126">
                  <c:v>42064.526003999999</c:v>
                </c:pt>
                <c:pt idx="27127">
                  <c:v>42064.527392000004</c:v>
                </c:pt>
                <c:pt idx="27128">
                  <c:v>42064.528781000001</c:v>
                </c:pt>
                <c:pt idx="27129">
                  <c:v>42064.530169999998</c:v>
                </c:pt>
                <c:pt idx="27130">
                  <c:v>42064.531559000003</c:v>
                </c:pt>
                <c:pt idx="27131">
                  <c:v>42064.532948</c:v>
                </c:pt>
                <c:pt idx="27132">
                  <c:v>42064.534336999997</c:v>
                </c:pt>
                <c:pt idx="27133">
                  <c:v>42064.535726000002</c:v>
                </c:pt>
                <c:pt idx="27134">
                  <c:v>42064.537114999999</c:v>
                </c:pt>
                <c:pt idx="27135">
                  <c:v>42064.538503999996</c:v>
                </c:pt>
                <c:pt idx="27136">
                  <c:v>42064.539893000001</c:v>
                </c:pt>
                <c:pt idx="27137">
                  <c:v>42064.541281999998</c:v>
                </c:pt>
                <c:pt idx="27138">
                  <c:v>42064.542671000003</c:v>
                </c:pt>
                <c:pt idx="27139">
                  <c:v>42064.54406</c:v>
                </c:pt>
                <c:pt idx="27140">
                  <c:v>42064.545448999997</c:v>
                </c:pt>
                <c:pt idx="27141">
                  <c:v>42064.546838000002</c:v>
                </c:pt>
                <c:pt idx="27142">
                  <c:v>42064.548226999999</c:v>
                </c:pt>
                <c:pt idx="27143">
                  <c:v>42064.549615999997</c:v>
                </c:pt>
                <c:pt idx="27144">
                  <c:v>42064.551004000001</c:v>
                </c:pt>
                <c:pt idx="27145">
                  <c:v>42064.552391999998</c:v>
                </c:pt>
                <c:pt idx="27146">
                  <c:v>42064.553781000002</c:v>
                </c:pt>
                <c:pt idx="27147">
                  <c:v>42064.55517</c:v>
                </c:pt>
                <c:pt idx="27148">
                  <c:v>42064.556557999997</c:v>
                </c:pt>
                <c:pt idx="27149">
                  <c:v>42064.557947000001</c:v>
                </c:pt>
                <c:pt idx="27150">
                  <c:v>42064.559335999998</c:v>
                </c:pt>
                <c:pt idx="27151">
                  <c:v>42064.560725000003</c:v>
                </c:pt>
                <c:pt idx="27152">
                  <c:v>42064.562114</c:v>
                </c:pt>
                <c:pt idx="27153">
                  <c:v>42064.563502999998</c:v>
                </c:pt>
                <c:pt idx="27154">
                  <c:v>42064.564892000002</c:v>
                </c:pt>
                <c:pt idx="27155">
                  <c:v>42064.566280999999</c:v>
                </c:pt>
                <c:pt idx="27156">
                  <c:v>42064.567669999997</c:v>
                </c:pt>
                <c:pt idx="27157">
                  <c:v>42064.569059000001</c:v>
                </c:pt>
                <c:pt idx="27158">
                  <c:v>42064.570446999998</c:v>
                </c:pt>
                <c:pt idx="27159">
                  <c:v>42064.571836000003</c:v>
                </c:pt>
                <c:pt idx="27160">
                  <c:v>42064.573225</c:v>
                </c:pt>
                <c:pt idx="27161">
                  <c:v>42064.574613999997</c:v>
                </c:pt>
                <c:pt idx="27162">
                  <c:v>42064.576003000002</c:v>
                </c:pt>
                <c:pt idx="27163">
                  <c:v>42064.577391999999</c:v>
                </c:pt>
                <c:pt idx="27164">
                  <c:v>42064.578780999997</c:v>
                </c:pt>
                <c:pt idx="27165">
                  <c:v>42064.580170000001</c:v>
                </c:pt>
                <c:pt idx="27166">
                  <c:v>42064.581558999998</c:v>
                </c:pt>
                <c:pt idx="27167">
                  <c:v>42064.582948000003</c:v>
                </c:pt>
                <c:pt idx="27168">
                  <c:v>42064.584337</c:v>
                </c:pt>
                <c:pt idx="27169">
                  <c:v>42064.585725999998</c:v>
                </c:pt>
                <c:pt idx="27170">
                  <c:v>42064.587115000002</c:v>
                </c:pt>
                <c:pt idx="27171">
                  <c:v>42064.588503999999</c:v>
                </c:pt>
                <c:pt idx="27172">
                  <c:v>42064.589892999997</c:v>
                </c:pt>
                <c:pt idx="27173">
                  <c:v>42064.591282000001</c:v>
                </c:pt>
                <c:pt idx="27174">
                  <c:v>42064.592670999999</c:v>
                </c:pt>
                <c:pt idx="27175">
                  <c:v>42064.594060000003</c:v>
                </c:pt>
                <c:pt idx="27176">
                  <c:v>42064.595449</c:v>
                </c:pt>
                <c:pt idx="27177">
                  <c:v>42064.596836999997</c:v>
                </c:pt>
                <c:pt idx="27178">
                  <c:v>42064.598226000002</c:v>
                </c:pt>
                <c:pt idx="27179">
                  <c:v>42064.599614999999</c:v>
                </c:pt>
                <c:pt idx="27180">
                  <c:v>42064.601003999996</c:v>
                </c:pt>
                <c:pt idx="27181">
                  <c:v>42064.602393000001</c:v>
                </c:pt>
                <c:pt idx="27182">
                  <c:v>42064.603781999998</c:v>
                </c:pt>
                <c:pt idx="27183">
                  <c:v>42064.605171000003</c:v>
                </c:pt>
                <c:pt idx="27184">
                  <c:v>42064.60656</c:v>
                </c:pt>
                <c:pt idx="27185">
                  <c:v>42064.607948999997</c:v>
                </c:pt>
                <c:pt idx="27186">
                  <c:v>42064.609338000002</c:v>
                </c:pt>
                <c:pt idx="27187">
                  <c:v>42064.610726999999</c:v>
                </c:pt>
                <c:pt idx="27188">
                  <c:v>42064.612115999997</c:v>
                </c:pt>
                <c:pt idx="27189">
                  <c:v>42064.613505000001</c:v>
                </c:pt>
                <c:pt idx="27190">
                  <c:v>42064.614893999998</c:v>
                </c:pt>
                <c:pt idx="27191">
                  <c:v>42064.616283000003</c:v>
                </c:pt>
                <c:pt idx="27192">
                  <c:v>42064.617672</c:v>
                </c:pt>
                <c:pt idx="27193">
                  <c:v>42064.619060999998</c:v>
                </c:pt>
                <c:pt idx="27194">
                  <c:v>42064.620450000002</c:v>
                </c:pt>
                <c:pt idx="27195">
                  <c:v>42064.621838999999</c:v>
                </c:pt>
                <c:pt idx="27196">
                  <c:v>42064.623227999997</c:v>
                </c:pt>
                <c:pt idx="27197">
                  <c:v>42064.624616000001</c:v>
                </c:pt>
                <c:pt idx="27198">
                  <c:v>42064.626004999998</c:v>
                </c:pt>
                <c:pt idx="27199">
                  <c:v>42064.627394000003</c:v>
                </c:pt>
                <c:pt idx="27200">
                  <c:v>42064.628783</c:v>
                </c:pt>
                <c:pt idx="27201">
                  <c:v>42064.630171999997</c:v>
                </c:pt>
                <c:pt idx="27202">
                  <c:v>42064.631561000002</c:v>
                </c:pt>
                <c:pt idx="27203">
                  <c:v>42064.632949999999</c:v>
                </c:pt>
                <c:pt idx="27204">
                  <c:v>42064.634338999997</c:v>
                </c:pt>
                <c:pt idx="27205">
                  <c:v>42064.635728000001</c:v>
                </c:pt>
                <c:pt idx="27206">
                  <c:v>42064.637116999998</c:v>
                </c:pt>
                <c:pt idx="27207">
                  <c:v>42064.638506000003</c:v>
                </c:pt>
                <c:pt idx="27208">
                  <c:v>42064.639895</c:v>
                </c:pt>
                <c:pt idx="27209">
                  <c:v>42064.641283999998</c:v>
                </c:pt>
                <c:pt idx="27210">
                  <c:v>42064.642673000002</c:v>
                </c:pt>
                <c:pt idx="27211">
                  <c:v>42064.644061999999</c:v>
                </c:pt>
                <c:pt idx="27212">
                  <c:v>42064.645450999997</c:v>
                </c:pt>
                <c:pt idx="27213">
                  <c:v>42064.646840000001</c:v>
                </c:pt>
                <c:pt idx="27214">
                  <c:v>42064.648228999999</c:v>
                </c:pt>
                <c:pt idx="27215">
                  <c:v>42064.649618000003</c:v>
                </c:pt>
                <c:pt idx="27216">
                  <c:v>42064.651006</c:v>
                </c:pt>
                <c:pt idx="27217">
                  <c:v>42064.652394999997</c:v>
                </c:pt>
                <c:pt idx="27218">
                  <c:v>42064.653784000002</c:v>
                </c:pt>
                <c:pt idx="27219">
                  <c:v>42064.655172999999</c:v>
                </c:pt>
                <c:pt idx="27220">
                  <c:v>42064.656561999996</c:v>
                </c:pt>
                <c:pt idx="27221">
                  <c:v>42064.657951000001</c:v>
                </c:pt>
                <c:pt idx="27222">
                  <c:v>42064.659339999998</c:v>
                </c:pt>
                <c:pt idx="27223">
                  <c:v>42064.660729000003</c:v>
                </c:pt>
                <c:pt idx="27224">
                  <c:v>42064.662118</c:v>
                </c:pt>
                <c:pt idx="27225">
                  <c:v>42064.663506999997</c:v>
                </c:pt>
                <c:pt idx="27226">
                  <c:v>42064.664896000002</c:v>
                </c:pt>
                <c:pt idx="27227">
                  <c:v>42064.666284999999</c:v>
                </c:pt>
                <c:pt idx="27228">
                  <c:v>42064.667673999997</c:v>
                </c:pt>
                <c:pt idx="27229">
                  <c:v>42064.669063000001</c:v>
                </c:pt>
                <c:pt idx="27230">
                  <c:v>42064.670451999998</c:v>
                </c:pt>
                <c:pt idx="27231">
                  <c:v>42064.671841000003</c:v>
                </c:pt>
                <c:pt idx="27232">
                  <c:v>42064.67323</c:v>
                </c:pt>
                <c:pt idx="27233">
                  <c:v>42064.674618999998</c:v>
                </c:pt>
                <c:pt idx="27234">
                  <c:v>42064.676008000002</c:v>
                </c:pt>
                <c:pt idx="27235">
                  <c:v>42064.677395999999</c:v>
                </c:pt>
                <c:pt idx="27236">
                  <c:v>42064.678784999996</c:v>
                </c:pt>
                <c:pt idx="27237">
                  <c:v>42064.680174000001</c:v>
                </c:pt>
                <c:pt idx="27238">
                  <c:v>42064.681562999998</c:v>
                </c:pt>
                <c:pt idx="27239">
                  <c:v>42064.682952000003</c:v>
                </c:pt>
                <c:pt idx="27240">
                  <c:v>42064.684341</c:v>
                </c:pt>
                <c:pt idx="27241">
                  <c:v>42064.685729999997</c:v>
                </c:pt>
                <c:pt idx="27242">
                  <c:v>42064.687119000002</c:v>
                </c:pt>
                <c:pt idx="27243">
                  <c:v>42064.688507999999</c:v>
                </c:pt>
                <c:pt idx="27244">
                  <c:v>42064.689896999997</c:v>
                </c:pt>
                <c:pt idx="27245">
                  <c:v>42064.691286000001</c:v>
                </c:pt>
                <c:pt idx="27246">
                  <c:v>42064.692674999998</c:v>
                </c:pt>
                <c:pt idx="27247">
                  <c:v>42064.694064000003</c:v>
                </c:pt>
                <c:pt idx="27248">
                  <c:v>42064.695453</c:v>
                </c:pt>
                <c:pt idx="27249">
                  <c:v>42064.696841999998</c:v>
                </c:pt>
                <c:pt idx="27250">
                  <c:v>42064.698231000002</c:v>
                </c:pt>
                <c:pt idx="27251">
                  <c:v>42064.699619999999</c:v>
                </c:pt>
                <c:pt idx="27252">
                  <c:v>42064.701008999997</c:v>
                </c:pt>
                <c:pt idx="27253">
                  <c:v>42064.702398000001</c:v>
                </c:pt>
                <c:pt idx="27254">
                  <c:v>42064.703786999999</c:v>
                </c:pt>
                <c:pt idx="27255">
                  <c:v>42064.705175000003</c:v>
                </c:pt>
                <c:pt idx="27256">
                  <c:v>42064.706564</c:v>
                </c:pt>
                <c:pt idx="27257">
                  <c:v>42064.707952999997</c:v>
                </c:pt>
                <c:pt idx="27258">
                  <c:v>42064.709342000002</c:v>
                </c:pt>
                <c:pt idx="27259">
                  <c:v>42064.710730999999</c:v>
                </c:pt>
                <c:pt idx="27260">
                  <c:v>42064.712119999997</c:v>
                </c:pt>
                <c:pt idx="27261">
                  <c:v>42064.713509000001</c:v>
                </c:pt>
                <c:pt idx="27262">
                  <c:v>42064.714897999998</c:v>
                </c:pt>
                <c:pt idx="27263">
                  <c:v>42064.716287000003</c:v>
                </c:pt>
                <c:pt idx="27264">
                  <c:v>42064.717676</c:v>
                </c:pt>
                <c:pt idx="27265">
                  <c:v>42064.719064999997</c:v>
                </c:pt>
                <c:pt idx="27266">
                  <c:v>42064.720454000002</c:v>
                </c:pt>
                <c:pt idx="27267">
                  <c:v>42064.721842999999</c:v>
                </c:pt>
                <c:pt idx="27268">
                  <c:v>42064.723231999997</c:v>
                </c:pt>
                <c:pt idx="27269">
                  <c:v>42064.724621000001</c:v>
                </c:pt>
                <c:pt idx="27270">
                  <c:v>42064.726009999998</c:v>
                </c:pt>
                <c:pt idx="27271">
                  <c:v>42064.727399000003</c:v>
                </c:pt>
                <c:pt idx="27272">
                  <c:v>42064.728788</c:v>
                </c:pt>
                <c:pt idx="27273">
                  <c:v>42064.730176999998</c:v>
                </c:pt>
                <c:pt idx="27274">
                  <c:v>42064.731565000002</c:v>
                </c:pt>
                <c:pt idx="27275">
                  <c:v>42064.732953999999</c:v>
                </c:pt>
                <c:pt idx="27276">
                  <c:v>42064.734342999996</c:v>
                </c:pt>
                <c:pt idx="27277">
                  <c:v>42064.735732000001</c:v>
                </c:pt>
                <c:pt idx="27278">
                  <c:v>42064.737120999998</c:v>
                </c:pt>
                <c:pt idx="27279">
                  <c:v>42064.738510000003</c:v>
                </c:pt>
                <c:pt idx="27280">
                  <c:v>42064.739899</c:v>
                </c:pt>
                <c:pt idx="27281">
                  <c:v>42064.741287999997</c:v>
                </c:pt>
                <c:pt idx="27282">
                  <c:v>42064.742677000002</c:v>
                </c:pt>
                <c:pt idx="27283">
                  <c:v>42064.744065999999</c:v>
                </c:pt>
                <c:pt idx="27284">
                  <c:v>42064.745454999997</c:v>
                </c:pt>
                <c:pt idx="27285">
                  <c:v>42064.746844000001</c:v>
                </c:pt>
                <c:pt idx="27286">
                  <c:v>42064.748232999998</c:v>
                </c:pt>
                <c:pt idx="27287">
                  <c:v>42064.749622000003</c:v>
                </c:pt>
                <c:pt idx="27288">
                  <c:v>42064.751011</c:v>
                </c:pt>
                <c:pt idx="27289">
                  <c:v>42064.752399999998</c:v>
                </c:pt>
                <c:pt idx="27290">
                  <c:v>42064.753789000002</c:v>
                </c:pt>
                <c:pt idx="27291">
                  <c:v>42064.755177999999</c:v>
                </c:pt>
                <c:pt idx="27292">
                  <c:v>42064.756566999997</c:v>
                </c:pt>
                <c:pt idx="27293">
                  <c:v>42064.757955000001</c:v>
                </c:pt>
                <c:pt idx="27294">
                  <c:v>42064.759343999998</c:v>
                </c:pt>
                <c:pt idx="27295">
                  <c:v>42064.760733000003</c:v>
                </c:pt>
                <c:pt idx="27296">
                  <c:v>42064.762122</c:v>
                </c:pt>
                <c:pt idx="27297">
                  <c:v>42064.763510999997</c:v>
                </c:pt>
                <c:pt idx="27298">
                  <c:v>42064.764900000002</c:v>
                </c:pt>
                <c:pt idx="27299">
                  <c:v>42064.766288999999</c:v>
                </c:pt>
                <c:pt idx="27300">
                  <c:v>42064.767677999997</c:v>
                </c:pt>
                <c:pt idx="27301">
                  <c:v>42064.769067000001</c:v>
                </c:pt>
                <c:pt idx="27302">
                  <c:v>42064.770455999998</c:v>
                </c:pt>
                <c:pt idx="27303">
                  <c:v>42064.771845000003</c:v>
                </c:pt>
                <c:pt idx="27304">
                  <c:v>42064.773234</c:v>
                </c:pt>
                <c:pt idx="27305">
                  <c:v>42064.774622999998</c:v>
                </c:pt>
                <c:pt idx="27306">
                  <c:v>42064.776012000002</c:v>
                </c:pt>
                <c:pt idx="27307">
                  <c:v>42064.777400999999</c:v>
                </c:pt>
                <c:pt idx="27308">
                  <c:v>42064.778789999997</c:v>
                </c:pt>
                <c:pt idx="27309">
                  <c:v>42064.780179000001</c:v>
                </c:pt>
                <c:pt idx="27310">
                  <c:v>42064.781567999999</c:v>
                </c:pt>
                <c:pt idx="27311">
                  <c:v>42064.782957000003</c:v>
                </c:pt>
                <c:pt idx="27312">
                  <c:v>42064.784346</c:v>
                </c:pt>
                <c:pt idx="27313">
                  <c:v>42064.785733999997</c:v>
                </c:pt>
                <c:pt idx="27314">
                  <c:v>42064.787123000002</c:v>
                </c:pt>
                <c:pt idx="27315">
                  <c:v>42064.788511999999</c:v>
                </c:pt>
                <c:pt idx="27316">
                  <c:v>42064.789900999996</c:v>
                </c:pt>
                <c:pt idx="27317">
                  <c:v>42064.791290000001</c:v>
                </c:pt>
                <c:pt idx="27318">
                  <c:v>42064.792678999998</c:v>
                </c:pt>
                <c:pt idx="27319">
                  <c:v>42064.794068000003</c:v>
                </c:pt>
                <c:pt idx="27320">
                  <c:v>42064.795457</c:v>
                </c:pt>
                <c:pt idx="27321">
                  <c:v>42064.796845999997</c:v>
                </c:pt>
                <c:pt idx="27322">
                  <c:v>42064.798235000002</c:v>
                </c:pt>
                <c:pt idx="27323">
                  <c:v>42064.799623999999</c:v>
                </c:pt>
                <c:pt idx="27324">
                  <c:v>42064.801012999997</c:v>
                </c:pt>
                <c:pt idx="27325">
                  <c:v>42064.802402000001</c:v>
                </c:pt>
                <c:pt idx="27326">
                  <c:v>42064.803790999998</c:v>
                </c:pt>
                <c:pt idx="27327">
                  <c:v>42064.805180000003</c:v>
                </c:pt>
                <c:pt idx="27328">
                  <c:v>42064.806569</c:v>
                </c:pt>
                <c:pt idx="27329">
                  <c:v>42064.807957999998</c:v>
                </c:pt>
                <c:pt idx="27330">
                  <c:v>42064.809347000002</c:v>
                </c:pt>
                <c:pt idx="27331">
                  <c:v>42064.810735999999</c:v>
                </c:pt>
                <c:pt idx="27332">
                  <c:v>42064.812123999996</c:v>
                </c:pt>
                <c:pt idx="27333">
                  <c:v>42064.813513000001</c:v>
                </c:pt>
                <c:pt idx="27334">
                  <c:v>42064.814901999998</c:v>
                </c:pt>
                <c:pt idx="27335">
                  <c:v>42064.816291000003</c:v>
                </c:pt>
                <c:pt idx="27336">
                  <c:v>42064.81768</c:v>
                </c:pt>
                <c:pt idx="27337">
                  <c:v>42064.819068999997</c:v>
                </c:pt>
                <c:pt idx="27338">
                  <c:v>42064.820458000002</c:v>
                </c:pt>
                <c:pt idx="27339">
                  <c:v>42064.821846999999</c:v>
                </c:pt>
                <c:pt idx="27340">
                  <c:v>42064.823235999997</c:v>
                </c:pt>
                <c:pt idx="27341">
                  <c:v>42064.824625000001</c:v>
                </c:pt>
                <c:pt idx="27342">
                  <c:v>42064.826013999998</c:v>
                </c:pt>
                <c:pt idx="27343">
                  <c:v>42064.827403000003</c:v>
                </c:pt>
                <c:pt idx="27344">
                  <c:v>42064.828792</c:v>
                </c:pt>
                <c:pt idx="27345">
                  <c:v>42064.830180999998</c:v>
                </c:pt>
                <c:pt idx="27346">
                  <c:v>42064.831570000002</c:v>
                </c:pt>
                <c:pt idx="27347">
                  <c:v>42064.832958999999</c:v>
                </c:pt>
                <c:pt idx="27348">
                  <c:v>42064.834347999997</c:v>
                </c:pt>
                <c:pt idx="27349">
                  <c:v>42064.835737000001</c:v>
                </c:pt>
                <c:pt idx="27350">
                  <c:v>42064.837125999999</c:v>
                </c:pt>
                <c:pt idx="27351">
                  <c:v>42064.838514000003</c:v>
                </c:pt>
                <c:pt idx="27352">
                  <c:v>42064.839903</c:v>
                </c:pt>
                <c:pt idx="27353">
                  <c:v>42064.841291999997</c:v>
                </c:pt>
                <c:pt idx="27354">
                  <c:v>42064.842681000002</c:v>
                </c:pt>
                <c:pt idx="27355">
                  <c:v>42064.844069999999</c:v>
                </c:pt>
                <c:pt idx="27356">
                  <c:v>42064.845458999996</c:v>
                </c:pt>
                <c:pt idx="27357">
                  <c:v>42064.846848000001</c:v>
                </c:pt>
                <c:pt idx="27358">
                  <c:v>42064.848236999998</c:v>
                </c:pt>
                <c:pt idx="27359">
                  <c:v>42064.849626000003</c:v>
                </c:pt>
                <c:pt idx="27360">
                  <c:v>42064.851015</c:v>
                </c:pt>
                <c:pt idx="27361">
                  <c:v>42064.852403999997</c:v>
                </c:pt>
                <c:pt idx="27362">
                  <c:v>42064.853793000002</c:v>
                </c:pt>
                <c:pt idx="27363">
                  <c:v>42064.855181999999</c:v>
                </c:pt>
                <c:pt idx="27364">
                  <c:v>42064.856570999997</c:v>
                </c:pt>
                <c:pt idx="27365">
                  <c:v>42064.857960000001</c:v>
                </c:pt>
                <c:pt idx="27366">
                  <c:v>42064.859348999998</c:v>
                </c:pt>
                <c:pt idx="27367">
                  <c:v>42064.860738000003</c:v>
                </c:pt>
                <c:pt idx="27368">
                  <c:v>42064.862127</c:v>
                </c:pt>
                <c:pt idx="27369">
                  <c:v>42064.863515999998</c:v>
                </c:pt>
                <c:pt idx="27370">
                  <c:v>42064.864905000002</c:v>
                </c:pt>
                <c:pt idx="27371">
                  <c:v>42064.866292999999</c:v>
                </c:pt>
                <c:pt idx="27372">
                  <c:v>42064.867681999996</c:v>
                </c:pt>
                <c:pt idx="27373">
                  <c:v>42064.869071000001</c:v>
                </c:pt>
                <c:pt idx="27374">
                  <c:v>42064.870459999998</c:v>
                </c:pt>
                <c:pt idx="27375">
                  <c:v>42064.871849000003</c:v>
                </c:pt>
                <c:pt idx="27376">
                  <c:v>42064.873238</c:v>
                </c:pt>
                <c:pt idx="27377">
                  <c:v>42064.874626999997</c:v>
                </c:pt>
                <c:pt idx="27378">
                  <c:v>42064.876016000002</c:v>
                </c:pt>
                <c:pt idx="27379">
                  <c:v>42064.877404999999</c:v>
                </c:pt>
                <c:pt idx="27380">
                  <c:v>42064.878793999997</c:v>
                </c:pt>
                <c:pt idx="27381">
                  <c:v>42064.880183000001</c:v>
                </c:pt>
                <c:pt idx="27382">
                  <c:v>42064.881571999998</c:v>
                </c:pt>
                <c:pt idx="27383">
                  <c:v>42064.882961000003</c:v>
                </c:pt>
                <c:pt idx="27384">
                  <c:v>42064.88435</c:v>
                </c:pt>
                <c:pt idx="27385">
                  <c:v>42064.885738999998</c:v>
                </c:pt>
                <c:pt idx="27386">
                  <c:v>42064.887128000002</c:v>
                </c:pt>
                <c:pt idx="27387">
                  <c:v>42064.888516999999</c:v>
                </c:pt>
                <c:pt idx="27388">
                  <c:v>42064.889905999997</c:v>
                </c:pt>
                <c:pt idx="27389">
                  <c:v>42064.891295000001</c:v>
                </c:pt>
                <c:pt idx="27390">
                  <c:v>42064.892682999998</c:v>
                </c:pt>
                <c:pt idx="27391">
                  <c:v>42064.894072000003</c:v>
                </c:pt>
                <c:pt idx="27392">
                  <c:v>42064.895461</c:v>
                </c:pt>
                <c:pt idx="27393">
                  <c:v>42064.896849999997</c:v>
                </c:pt>
                <c:pt idx="27394">
                  <c:v>42064.898239000002</c:v>
                </c:pt>
                <c:pt idx="27395">
                  <c:v>42064.899627999999</c:v>
                </c:pt>
                <c:pt idx="27396">
                  <c:v>42064.901016999997</c:v>
                </c:pt>
                <c:pt idx="27397">
                  <c:v>42064.902406000001</c:v>
                </c:pt>
                <c:pt idx="27398">
                  <c:v>42064.903794999998</c:v>
                </c:pt>
                <c:pt idx="27399">
                  <c:v>42064.905184000003</c:v>
                </c:pt>
                <c:pt idx="27400">
                  <c:v>42064.906573</c:v>
                </c:pt>
                <c:pt idx="27401">
                  <c:v>42064.907961999997</c:v>
                </c:pt>
                <c:pt idx="27402">
                  <c:v>42064.909351000002</c:v>
                </c:pt>
                <c:pt idx="27403">
                  <c:v>42064.910739999999</c:v>
                </c:pt>
                <c:pt idx="27404">
                  <c:v>42064.912128999997</c:v>
                </c:pt>
                <c:pt idx="27405">
                  <c:v>42064.913518000001</c:v>
                </c:pt>
                <c:pt idx="27406">
                  <c:v>42064.914906999998</c:v>
                </c:pt>
                <c:pt idx="27407">
                  <c:v>42064.916296000003</c:v>
                </c:pt>
                <c:pt idx="27408">
                  <c:v>42064.917685</c:v>
                </c:pt>
                <c:pt idx="27409">
                  <c:v>42064.919073999998</c:v>
                </c:pt>
                <c:pt idx="27410">
                  <c:v>42064.920462000002</c:v>
                </c:pt>
                <c:pt idx="27411">
                  <c:v>42064.921850999999</c:v>
                </c:pt>
                <c:pt idx="27412">
                  <c:v>42064.923239999996</c:v>
                </c:pt>
                <c:pt idx="27413">
                  <c:v>42064.924629000001</c:v>
                </c:pt>
                <c:pt idx="27414">
                  <c:v>42064.926017999998</c:v>
                </c:pt>
                <c:pt idx="27415">
                  <c:v>42064.927407000003</c:v>
                </c:pt>
                <c:pt idx="27416">
                  <c:v>42064.928796</c:v>
                </c:pt>
                <c:pt idx="27417">
                  <c:v>42064.930183999997</c:v>
                </c:pt>
                <c:pt idx="27418">
                  <c:v>42064.931571000001</c:v>
                </c:pt>
                <c:pt idx="27419">
                  <c:v>42064.932958999998</c:v>
                </c:pt>
                <c:pt idx="27420">
                  <c:v>42064.934348000003</c:v>
                </c:pt>
                <c:pt idx="27421">
                  <c:v>42064.935735999999</c:v>
                </c:pt>
                <c:pt idx="27422">
                  <c:v>42064.937124999997</c:v>
                </c:pt>
                <c:pt idx="27423">
                  <c:v>42064.938514000001</c:v>
                </c:pt>
                <c:pt idx="27424">
                  <c:v>42064.939901999998</c:v>
                </c:pt>
                <c:pt idx="27425">
                  <c:v>42064.941291000003</c:v>
                </c:pt>
                <c:pt idx="27426">
                  <c:v>42064.94268</c:v>
                </c:pt>
                <c:pt idx="27427">
                  <c:v>42064.944068999997</c:v>
                </c:pt>
                <c:pt idx="27428">
                  <c:v>42064.945458000002</c:v>
                </c:pt>
                <c:pt idx="27429">
                  <c:v>42064.946846999999</c:v>
                </c:pt>
                <c:pt idx="27430">
                  <c:v>42064.948235999997</c:v>
                </c:pt>
                <c:pt idx="27431">
                  <c:v>42064.949625000001</c:v>
                </c:pt>
                <c:pt idx="27432">
                  <c:v>42064.951013999998</c:v>
                </c:pt>
                <c:pt idx="27433">
                  <c:v>42064.952403000003</c:v>
                </c:pt>
                <c:pt idx="27434">
                  <c:v>42064.953792</c:v>
                </c:pt>
                <c:pt idx="27435">
                  <c:v>42064.955180999998</c:v>
                </c:pt>
                <c:pt idx="27436">
                  <c:v>42064.956570000002</c:v>
                </c:pt>
                <c:pt idx="27437">
                  <c:v>42064.957958999999</c:v>
                </c:pt>
                <c:pt idx="27438">
                  <c:v>42064.959347000004</c:v>
                </c:pt>
                <c:pt idx="27439">
                  <c:v>42064.960736000001</c:v>
                </c:pt>
                <c:pt idx="27440">
                  <c:v>42064.962124999998</c:v>
                </c:pt>
                <c:pt idx="27441">
                  <c:v>42064.963514000003</c:v>
                </c:pt>
                <c:pt idx="27442">
                  <c:v>42064.964903</c:v>
                </c:pt>
                <c:pt idx="27443">
                  <c:v>42064.966291999997</c:v>
                </c:pt>
                <c:pt idx="27444">
                  <c:v>42064.967681000002</c:v>
                </c:pt>
                <c:pt idx="27445">
                  <c:v>42064.969069999999</c:v>
                </c:pt>
                <c:pt idx="27446">
                  <c:v>42064.970458999996</c:v>
                </c:pt>
                <c:pt idx="27447">
                  <c:v>42064.971848000001</c:v>
                </c:pt>
                <c:pt idx="27448">
                  <c:v>42064.973236999998</c:v>
                </c:pt>
                <c:pt idx="27449">
                  <c:v>42064.974626000003</c:v>
                </c:pt>
                <c:pt idx="27450">
                  <c:v>42064.976015</c:v>
                </c:pt>
                <c:pt idx="27451">
                  <c:v>42064.977403999997</c:v>
                </c:pt>
                <c:pt idx="27452">
                  <c:v>42064.978793000002</c:v>
                </c:pt>
                <c:pt idx="27453">
                  <c:v>42064.980181999999</c:v>
                </c:pt>
                <c:pt idx="27454">
                  <c:v>42064.981570999997</c:v>
                </c:pt>
                <c:pt idx="27455">
                  <c:v>42064.982960000001</c:v>
                </c:pt>
                <c:pt idx="27456">
                  <c:v>42064.984348999998</c:v>
                </c:pt>
                <c:pt idx="27457">
                  <c:v>42064.985737000003</c:v>
                </c:pt>
                <c:pt idx="27458">
                  <c:v>42064.987126</c:v>
                </c:pt>
                <c:pt idx="27459">
                  <c:v>42064.988514999997</c:v>
                </c:pt>
                <c:pt idx="27460">
                  <c:v>42064.989904000002</c:v>
                </c:pt>
                <c:pt idx="27461">
                  <c:v>42064.991292999999</c:v>
                </c:pt>
                <c:pt idx="27462">
                  <c:v>42064.992681999996</c:v>
                </c:pt>
                <c:pt idx="27463">
                  <c:v>42064.994071000001</c:v>
                </c:pt>
                <c:pt idx="27464">
                  <c:v>42064.995459999998</c:v>
                </c:pt>
                <c:pt idx="27465">
                  <c:v>42064.996849000003</c:v>
                </c:pt>
                <c:pt idx="27466">
                  <c:v>42064.998238</c:v>
                </c:pt>
                <c:pt idx="27467">
                  <c:v>42064.999626999997</c:v>
                </c:pt>
                <c:pt idx="27468">
                  <c:v>42065.001016000002</c:v>
                </c:pt>
                <c:pt idx="27469">
                  <c:v>42065.002404999999</c:v>
                </c:pt>
                <c:pt idx="27470">
                  <c:v>42065.003793999997</c:v>
                </c:pt>
                <c:pt idx="27471">
                  <c:v>42065.005183000001</c:v>
                </c:pt>
                <c:pt idx="27472">
                  <c:v>42065.006571999998</c:v>
                </c:pt>
                <c:pt idx="27473">
                  <c:v>42065.007961000003</c:v>
                </c:pt>
                <c:pt idx="27474">
                  <c:v>42065.00935</c:v>
                </c:pt>
                <c:pt idx="27475">
                  <c:v>42065.010738999998</c:v>
                </c:pt>
                <c:pt idx="27476">
                  <c:v>42065.012127000002</c:v>
                </c:pt>
                <c:pt idx="27477">
                  <c:v>42065.013515999999</c:v>
                </c:pt>
                <c:pt idx="27478">
                  <c:v>42065.014905000004</c:v>
                </c:pt>
                <c:pt idx="27479">
                  <c:v>42065.016294000001</c:v>
                </c:pt>
                <c:pt idx="27480">
                  <c:v>42065.017682999998</c:v>
                </c:pt>
                <c:pt idx="27481">
                  <c:v>42065.019072000003</c:v>
                </c:pt>
                <c:pt idx="27482">
                  <c:v>42065.020461</c:v>
                </c:pt>
                <c:pt idx="27483">
                  <c:v>42065.021849999997</c:v>
                </c:pt>
                <c:pt idx="27484">
                  <c:v>42065.023239000002</c:v>
                </c:pt>
                <c:pt idx="27485">
                  <c:v>42065.024627999999</c:v>
                </c:pt>
                <c:pt idx="27486">
                  <c:v>42065.026016999997</c:v>
                </c:pt>
                <c:pt idx="27487">
                  <c:v>42065.027406000001</c:v>
                </c:pt>
                <c:pt idx="27488">
                  <c:v>42065.028794999998</c:v>
                </c:pt>
                <c:pt idx="27489">
                  <c:v>42065.030184000003</c:v>
                </c:pt>
                <c:pt idx="27490">
                  <c:v>42065.031573</c:v>
                </c:pt>
                <c:pt idx="27491">
                  <c:v>42065.032961999997</c:v>
                </c:pt>
                <c:pt idx="27492">
                  <c:v>42065.034351000002</c:v>
                </c:pt>
                <c:pt idx="27493">
                  <c:v>42065.035739999999</c:v>
                </c:pt>
                <c:pt idx="27494">
                  <c:v>42065.037128999997</c:v>
                </c:pt>
                <c:pt idx="27495">
                  <c:v>42065.038517000001</c:v>
                </c:pt>
                <c:pt idx="27496">
                  <c:v>42065.039905999998</c:v>
                </c:pt>
                <c:pt idx="27497">
                  <c:v>42065.041295000003</c:v>
                </c:pt>
                <c:pt idx="27498">
                  <c:v>42065.042684</c:v>
                </c:pt>
                <c:pt idx="27499">
                  <c:v>42065.044072999997</c:v>
                </c:pt>
                <c:pt idx="27500">
                  <c:v>42065.045462000002</c:v>
                </c:pt>
                <c:pt idx="27501">
                  <c:v>42065.046850999999</c:v>
                </c:pt>
                <c:pt idx="27502">
                  <c:v>42065.048239999996</c:v>
                </c:pt>
                <c:pt idx="27503">
                  <c:v>42065.049629000001</c:v>
                </c:pt>
                <c:pt idx="27504">
                  <c:v>42065.051017999998</c:v>
                </c:pt>
                <c:pt idx="27505">
                  <c:v>42065.052407000003</c:v>
                </c:pt>
                <c:pt idx="27506">
                  <c:v>42065.053796</c:v>
                </c:pt>
                <c:pt idx="27507">
                  <c:v>42065.055184999997</c:v>
                </c:pt>
                <c:pt idx="27508">
                  <c:v>42065.056574000002</c:v>
                </c:pt>
                <c:pt idx="27509">
                  <c:v>42065.057962999999</c:v>
                </c:pt>
                <c:pt idx="27510">
                  <c:v>42065.059351999997</c:v>
                </c:pt>
                <c:pt idx="27511">
                  <c:v>42065.060741000001</c:v>
                </c:pt>
                <c:pt idx="27512">
                  <c:v>42065.062129999998</c:v>
                </c:pt>
                <c:pt idx="27513">
                  <c:v>42065.063519000003</c:v>
                </c:pt>
                <c:pt idx="27514">
                  <c:v>42065.064908</c:v>
                </c:pt>
                <c:pt idx="27515">
                  <c:v>42065.066295999997</c:v>
                </c:pt>
                <c:pt idx="27516">
                  <c:v>42065.067685000002</c:v>
                </c:pt>
                <c:pt idx="27517">
                  <c:v>42065.069073999999</c:v>
                </c:pt>
                <c:pt idx="27518">
                  <c:v>42065.070462999996</c:v>
                </c:pt>
                <c:pt idx="27519">
                  <c:v>42065.071852000001</c:v>
                </c:pt>
                <c:pt idx="27520">
                  <c:v>42065.073240999998</c:v>
                </c:pt>
                <c:pt idx="27521">
                  <c:v>42065.074630000003</c:v>
                </c:pt>
                <c:pt idx="27522">
                  <c:v>42065.076019</c:v>
                </c:pt>
                <c:pt idx="27523">
                  <c:v>42065.077407999997</c:v>
                </c:pt>
                <c:pt idx="27524">
                  <c:v>42065.078797000002</c:v>
                </c:pt>
                <c:pt idx="27525">
                  <c:v>42065.080185999999</c:v>
                </c:pt>
                <c:pt idx="27526">
                  <c:v>42065.081574999997</c:v>
                </c:pt>
                <c:pt idx="27527">
                  <c:v>42065.082964000001</c:v>
                </c:pt>
                <c:pt idx="27528">
                  <c:v>42065.084352999998</c:v>
                </c:pt>
                <c:pt idx="27529">
                  <c:v>42065.085742000003</c:v>
                </c:pt>
                <c:pt idx="27530">
                  <c:v>42065.087131</c:v>
                </c:pt>
                <c:pt idx="27531">
                  <c:v>42065.088519999998</c:v>
                </c:pt>
                <c:pt idx="27532">
                  <c:v>42065.089909000002</c:v>
                </c:pt>
                <c:pt idx="27533">
                  <c:v>42065.091297999999</c:v>
                </c:pt>
                <c:pt idx="27534">
                  <c:v>42065.092686000004</c:v>
                </c:pt>
                <c:pt idx="27535">
                  <c:v>42065.094075000001</c:v>
                </c:pt>
                <c:pt idx="27536">
                  <c:v>42065.095463999998</c:v>
                </c:pt>
                <c:pt idx="27537">
                  <c:v>42065.096853000003</c:v>
                </c:pt>
                <c:pt idx="27538">
                  <c:v>42065.098242</c:v>
                </c:pt>
                <c:pt idx="27539">
                  <c:v>42065.099630999997</c:v>
                </c:pt>
                <c:pt idx="27540">
                  <c:v>42065.101020000002</c:v>
                </c:pt>
                <c:pt idx="27541">
                  <c:v>42065.102408999999</c:v>
                </c:pt>
                <c:pt idx="27542">
                  <c:v>42065.103797999996</c:v>
                </c:pt>
                <c:pt idx="27543">
                  <c:v>42065.105187000001</c:v>
                </c:pt>
                <c:pt idx="27544">
                  <c:v>42065.106575999998</c:v>
                </c:pt>
                <c:pt idx="27545">
                  <c:v>42065.107965000003</c:v>
                </c:pt>
                <c:pt idx="27546">
                  <c:v>42065.109354</c:v>
                </c:pt>
                <c:pt idx="27547">
                  <c:v>42065.110742999997</c:v>
                </c:pt>
                <c:pt idx="27548">
                  <c:v>42065.112132000002</c:v>
                </c:pt>
                <c:pt idx="27549">
                  <c:v>42065.113520999999</c:v>
                </c:pt>
                <c:pt idx="27550">
                  <c:v>42065.114909999997</c:v>
                </c:pt>
                <c:pt idx="27551">
                  <c:v>42065.116299000001</c:v>
                </c:pt>
                <c:pt idx="27552">
                  <c:v>42065.117687999998</c:v>
                </c:pt>
                <c:pt idx="27553">
                  <c:v>42065.119077000003</c:v>
                </c:pt>
                <c:pt idx="27554">
                  <c:v>42065.120465</c:v>
                </c:pt>
                <c:pt idx="27555">
                  <c:v>42065.121853999997</c:v>
                </c:pt>
                <c:pt idx="27556">
                  <c:v>42065.123243000002</c:v>
                </c:pt>
                <c:pt idx="27557">
                  <c:v>42065.124631999999</c:v>
                </c:pt>
                <c:pt idx="27558">
                  <c:v>42065.126020999996</c:v>
                </c:pt>
                <c:pt idx="27559">
                  <c:v>42065.127410000001</c:v>
                </c:pt>
                <c:pt idx="27560">
                  <c:v>42065.128798999998</c:v>
                </c:pt>
                <c:pt idx="27561">
                  <c:v>42065.130188000003</c:v>
                </c:pt>
                <c:pt idx="27562">
                  <c:v>42065.131577</c:v>
                </c:pt>
                <c:pt idx="27563">
                  <c:v>42065.132965999997</c:v>
                </c:pt>
                <c:pt idx="27564">
                  <c:v>42065.134355000002</c:v>
                </c:pt>
                <c:pt idx="27565">
                  <c:v>42065.135743999999</c:v>
                </c:pt>
                <c:pt idx="27566">
                  <c:v>42065.137132999997</c:v>
                </c:pt>
                <c:pt idx="27567">
                  <c:v>42065.138522000001</c:v>
                </c:pt>
                <c:pt idx="27568">
                  <c:v>42065.139910999998</c:v>
                </c:pt>
                <c:pt idx="27569">
                  <c:v>42065.141300000003</c:v>
                </c:pt>
                <c:pt idx="27570">
                  <c:v>42065.142689</c:v>
                </c:pt>
                <c:pt idx="27571">
                  <c:v>42065.144077999998</c:v>
                </c:pt>
                <c:pt idx="27572">
                  <c:v>42065.145467000002</c:v>
                </c:pt>
                <c:pt idx="27573">
                  <c:v>42065.146854999999</c:v>
                </c:pt>
                <c:pt idx="27574">
                  <c:v>42065.148244000004</c:v>
                </c:pt>
                <c:pt idx="27575">
                  <c:v>42065.149633000001</c:v>
                </c:pt>
                <c:pt idx="27576">
                  <c:v>42065.151021999998</c:v>
                </c:pt>
                <c:pt idx="27577">
                  <c:v>42065.152411000003</c:v>
                </c:pt>
                <c:pt idx="27578">
                  <c:v>42065.1538</c:v>
                </c:pt>
                <c:pt idx="27579">
                  <c:v>42065.155188999997</c:v>
                </c:pt>
                <c:pt idx="27580">
                  <c:v>42065.156578000002</c:v>
                </c:pt>
                <c:pt idx="27581">
                  <c:v>42065.157966999999</c:v>
                </c:pt>
                <c:pt idx="27582">
                  <c:v>42065.159355999996</c:v>
                </c:pt>
                <c:pt idx="27583">
                  <c:v>42065.160745000001</c:v>
                </c:pt>
                <c:pt idx="27584">
                  <c:v>42065.162133999998</c:v>
                </c:pt>
                <c:pt idx="27585">
                  <c:v>42065.163523000003</c:v>
                </c:pt>
                <c:pt idx="27586">
                  <c:v>42065.164912</c:v>
                </c:pt>
                <c:pt idx="27587">
                  <c:v>42065.166300999997</c:v>
                </c:pt>
                <c:pt idx="27588">
                  <c:v>42065.167690000002</c:v>
                </c:pt>
                <c:pt idx="27589">
                  <c:v>42065.169078999999</c:v>
                </c:pt>
                <c:pt idx="27590">
                  <c:v>42065.170467999997</c:v>
                </c:pt>
                <c:pt idx="27591">
                  <c:v>42065.171857000001</c:v>
                </c:pt>
                <c:pt idx="27592">
                  <c:v>42065.173244999998</c:v>
                </c:pt>
                <c:pt idx="27593">
                  <c:v>42065.174634000003</c:v>
                </c:pt>
                <c:pt idx="27594">
                  <c:v>42065.176023</c:v>
                </c:pt>
                <c:pt idx="27595">
                  <c:v>42065.177411999997</c:v>
                </c:pt>
                <c:pt idx="27596">
                  <c:v>42065.178801000002</c:v>
                </c:pt>
                <c:pt idx="27597">
                  <c:v>42065.180189999999</c:v>
                </c:pt>
                <c:pt idx="27598">
                  <c:v>42065.181578999996</c:v>
                </c:pt>
                <c:pt idx="27599">
                  <c:v>42065.182968000001</c:v>
                </c:pt>
                <c:pt idx="27600">
                  <c:v>42065.184356999998</c:v>
                </c:pt>
                <c:pt idx="27601">
                  <c:v>42065.185746000003</c:v>
                </c:pt>
                <c:pt idx="27602">
                  <c:v>42065.187135</c:v>
                </c:pt>
                <c:pt idx="27603">
                  <c:v>42065.188523999997</c:v>
                </c:pt>
                <c:pt idx="27604">
                  <c:v>42065.189913000002</c:v>
                </c:pt>
                <c:pt idx="27605">
                  <c:v>42065.191301999999</c:v>
                </c:pt>
                <c:pt idx="27606">
                  <c:v>42065.192690999997</c:v>
                </c:pt>
                <c:pt idx="27607">
                  <c:v>42065.194080000001</c:v>
                </c:pt>
                <c:pt idx="27608">
                  <c:v>42065.195468999998</c:v>
                </c:pt>
                <c:pt idx="27609">
                  <c:v>42065.196858000003</c:v>
                </c:pt>
                <c:pt idx="27610">
                  <c:v>42065.198247</c:v>
                </c:pt>
                <c:pt idx="27611">
                  <c:v>42065.199635999998</c:v>
                </c:pt>
                <c:pt idx="27612">
                  <c:v>42065.201024000002</c:v>
                </c:pt>
                <c:pt idx="27613">
                  <c:v>42065.202412999999</c:v>
                </c:pt>
                <c:pt idx="27614">
                  <c:v>42065.203802000004</c:v>
                </c:pt>
                <c:pt idx="27615">
                  <c:v>42065.205191000001</c:v>
                </c:pt>
                <c:pt idx="27616">
                  <c:v>42065.206579999998</c:v>
                </c:pt>
                <c:pt idx="27617">
                  <c:v>42065.207969000003</c:v>
                </c:pt>
                <c:pt idx="27618">
                  <c:v>42065.209358</c:v>
                </c:pt>
                <c:pt idx="27619">
                  <c:v>42065.210746999997</c:v>
                </c:pt>
                <c:pt idx="27620">
                  <c:v>42065.212136000002</c:v>
                </c:pt>
                <c:pt idx="27621">
                  <c:v>42065.213524999999</c:v>
                </c:pt>
                <c:pt idx="27622">
                  <c:v>42065.214913999996</c:v>
                </c:pt>
                <c:pt idx="27623">
                  <c:v>42065.216303000001</c:v>
                </c:pt>
                <c:pt idx="27624">
                  <c:v>42065.217691999998</c:v>
                </c:pt>
                <c:pt idx="27625">
                  <c:v>42065.219081000003</c:v>
                </c:pt>
                <c:pt idx="27626">
                  <c:v>42065.22047</c:v>
                </c:pt>
                <c:pt idx="27627">
                  <c:v>42065.221858999997</c:v>
                </c:pt>
                <c:pt idx="27628">
                  <c:v>42065.223248000002</c:v>
                </c:pt>
                <c:pt idx="27629">
                  <c:v>42065.224636999999</c:v>
                </c:pt>
                <c:pt idx="27630">
                  <c:v>42065.226025999997</c:v>
                </c:pt>
                <c:pt idx="27631">
                  <c:v>42065.227414000001</c:v>
                </c:pt>
                <c:pt idx="27632">
                  <c:v>42065.228802999998</c:v>
                </c:pt>
                <c:pt idx="27633">
                  <c:v>42065.230192000003</c:v>
                </c:pt>
                <c:pt idx="27634">
                  <c:v>42065.231581</c:v>
                </c:pt>
                <c:pt idx="27635">
                  <c:v>42065.232969999997</c:v>
                </c:pt>
                <c:pt idx="27636">
                  <c:v>42065.234359000002</c:v>
                </c:pt>
                <c:pt idx="27637">
                  <c:v>42065.235747999999</c:v>
                </c:pt>
                <c:pt idx="27638">
                  <c:v>42065.237136999996</c:v>
                </c:pt>
                <c:pt idx="27639">
                  <c:v>42065.238526000001</c:v>
                </c:pt>
                <c:pt idx="27640">
                  <c:v>42065.239914999998</c:v>
                </c:pt>
                <c:pt idx="27641">
                  <c:v>42065.241304000003</c:v>
                </c:pt>
                <c:pt idx="27642">
                  <c:v>42065.242693</c:v>
                </c:pt>
                <c:pt idx="27643">
                  <c:v>42065.244081999997</c:v>
                </c:pt>
                <c:pt idx="27644">
                  <c:v>42065.245471000002</c:v>
                </c:pt>
                <c:pt idx="27645">
                  <c:v>42065.246859999999</c:v>
                </c:pt>
                <c:pt idx="27646">
                  <c:v>42065.248248999997</c:v>
                </c:pt>
                <c:pt idx="27647">
                  <c:v>42065.249638000001</c:v>
                </c:pt>
                <c:pt idx="27648">
                  <c:v>42065.251026999998</c:v>
                </c:pt>
                <c:pt idx="27649">
                  <c:v>42065.252416000003</c:v>
                </c:pt>
                <c:pt idx="27650">
                  <c:v>42065.253804</c:v>
                </c:pt>
                <c:pt idx="27651">
                  <c:v>42065.255192999997</c:v>
                </c:pt>
                <c:pt idx="27652">
                  <c:v>42065.256582000002</c:v>
                </c:pt>
                <c:pt idx="27653">
                  <c:v>42065.257970999999</c:v>
                </c:pt>
                <c:pt idx="27654">
                  <c:v>42065.259359999996</c:v>
                </c:pt>
                <c:pt idx="27655">
                  <c:v>42065.260749000001</c:v>
                </c:pt>
                <c:pt idx="27656">
                  <c:v>42065.262137999998</c:v>
                </c:pt>
                <c:pt idx="27657">
                  <c:v>42065.263527000003</c:v>
                </c:pt>
                <c:pt idx="27658">
                  <c:v>42065.264916</c:v>
                </c:pt>
                <c:pt idx="27659">
                  <c:v>42065.266304999997</c:v>
                </c:pt>
                <c:pt idx="27660">
                  <c:v>42065.267694000002</c:v>
                </c:pt>
                <c:pt idx="27661">
                  <c:v>42065.269082999999</c:v>
                </c:pt>
                <c:pt idx="27662">
                  <c:v>42065.270471999997</c:v>
                </c:pt>
                <c:pt idx="27663">
                  <c:v>42065.271861000001</c:v>
                </c:pt>
                <c:pt idx="27664">
                  <c:v>42065.273249999998</c:v>
                </c:pt>
                <c:pt idx="27665">
                  <c:v>42065.274639000003</c:v>
                </c:pt>
                <c:pt idx="27666">
                  <c:v>42065.276028</c:v>
                </c:pt>
                <c:pt idx="27667">
                  <c:v>42065.277416999998</c:v>
                </c:pt>
                <c:pt idx="27668">
                  <c:v>42065.278806000002</c:v>
                </c:pt>
                <c:pt idx="27669">
                  <c:v>42065.280194999999</c:v>
                </c:pt>
                <c:pt idx="27670">
                  <c:v>42065.281583000004</c:v>
                </c:pt>
                <c:pt idx="27671">
                  <c:v>42065.282972000001</c:v>
                </c:pt>
                <c:pt idx="27672">
                  <c:v>42065.284360999998</c:v>
                </c:pt>
                <c:pt idx="27673">
                  <c:v>42065.285750000003</c:v>
                </c:pt>
                <c:pt idx="27674">
                  <c:v>42065.287139</c:v>
                </c:pt>
                <c:pt idx="27675">
                  <c:v>42065.288527999997</c:v>
                </c:pt>
                <c:pt idx="27676">
                  <c:v>42065.289917000002</c:v>
                </c:pt>
                <c:pt idx="27677">
                  <c:v>42065.291305999999</c:v>
                </c:pt>
                <c:pt idx="27678">
                  <c:v>42065.292694999996</c:v>
                </c:pt>
                <c:pt idx="27679">
                  <c:v>42065.294084000001</c:v>
                </c:pt>
                <c:pt idx="27680">
                  <c:v>42065.295472999998</c:v>
                </c:pt>
                <c:pt idx="27681">
                  <c:v>42065.296862000003</c:v>
                </c:pt>
                <c:pt idx="27682">
                  <c:v>42065.298251</c:v>
                </c:pt>
                <c:pt idx="27683">
                  <c:v>42065.299639999997</c:v>
                </c:pt>
                <c:pt idx="27684">
                  <c:v>42065.301029000002</c:v>
                </c:pt>
                <c:pt idx="27685">
                  <c:v>42065.302417999999</c:v>
                </c:pt>
                <c:pt idx="27686">
                  <c:v>42065.303806999997</c:v>
                </c:pt>
                <c:pt idx="27687">
                  <c:v>42065.305196000001</c:v>
                </c:pt>
                <c:pt idx="27688">
                  <c:v>42065.306584999998</c:v>
                </c:pt>
                <c:pt idx="27689">
                  <c:v>42065.307973000003</c:v>
                </c:pt>
                <c:pt idx="27690">
                  <c:v>42065.309361</c:v>
                </c:pt>
                <c:pt idx="27691">
                  <c:v>42065.310748999997</c:v>
                </c:pt>
                <c:pt idx="27692">
                  <c:v>42065.312137000001</c:v>
                </c:pt>
                <c:pt idx="27693">
                  <c:v>42065.313524999998</c:v>
                </c:pt>
                <c:pt idx="27694">
                  <c:v>42065.314913000002</c:v>
                </c:pt>
                <c:pt idx="27695">
                  <c:v>42065.316301999999</c:v>
                </c:pt>
                <c:pt idx="27696">
                  <c:v>42065.317690999997</c:v>
                </c:pt>
                <c:pt idx="27697">
                  <c:v>42065.319080000001</c:v>
                </c:pt>
                <c:pt idx="27698">
                  <c:v>42065.320468999998</c:v>
                </c:pt>
                <c:pt idx="27699">
                  <c:v>42065.321857000003</c:v>
                </c:pt>
                <c:pt idx="27700">
                  <c:v>42065.323246</c:v>
                </c:pt>
                <c:pt idx="27701">
                  <c:v>42065.324634999997</c:v>
                </c:pt>
                <c:pt idx="27702">
                  <c:v>42065.326024000002</c:v>
                </c:pt>
                <c:pt idx="27703">
                  <c:v>42065.327412999999</c:v>
                </c:pt>
                <c:pt idx="27704">
                  <c:v>42065.328802000004</c:v>
                </c:pt>
                <c:pt idx="27705">
                  <c:v>42065.330191000001</c:v>
                </c:pt>
                <c:pt idx="27706">
                  <c:v>42065.331579999998</c:v>
                </c:pt>
                <c:pt idx="27707">
                  <c:v>42065.332969000003</c:v>
                </c:pt>
                <c:pt idx="27708">
                  <c:v>42065.334358</c:v>
                </c:pt>
                <c:pt idx="27709">
                  <c:v>42065.335746999997</c:v>
                </c:pt>
                <c:pt idx="27710">
                  <c:v>42065.337136000002</c:v>
                </c:pt>
                <c:pt idx="27711">
                  <c:v>42065.338524999999</c:v>
                </c:pt>
                <c:pt idx="27712">
                  <c:v>42065.339913999996</c:v>
                </c:pt>
                <c:pt idx="27713">
                  <c:v>42065.341303000001</c:v>
                </c:pt>
                <c:pt idx="27714">
                  <c:v>42065.342691999998</c:v>
                </c:pt>
                <c:pt idx="27715">
                  <c:v>42065.344081000003</c:v>
                </c:pt>
                <c:pt idx="27716">
                  <c:v>42065.34547</c:v>
                </c:pt>
                <c:pt idx="27717">
                  <c:v>42065.346857999997</c:v>
                </c:pt>
                <c:pt idx="27718">
                  <c:v>42065.348247000002</c:v>
                </c:pt>
                <c:pt idx="27719">
                  <c:v>42065.349635999999</c:v>
                </c:pt>
                <c:pt idx="27720">
                  <c:v>42065.351025000004</c:v>
                </c:pt>
                <c:pt idx="27721">
                  <c:v>42065.352414000001</c:v>
                </c:pt>
                <c:pt idx="27722">
                  <c:v>42065.353802999998</c:v>
                </c:pt>
                <c:pt idx="27723">
                  <c:v>42065.355192000003</c:v>
                </c:pt>
                <c:pt idx="27724">
                  <c:v>42065.356581</c:v>
                </c:pt>
                <c:pt idx="27725">
                  <c:v>42065.357969999997</c:v>
                </c:pt>
                <c:pt idx="27726">
                  <c:v>42065.359359000002</c:v>
                </c:pt>
                <c:pt idx="27727">
                  <c:v>42065.360747999999</c:v>
                </c:pt>
                <c:pt idx="27728">
                  <c:v>42065.362136999996</c:v>
                </c:pt>
                <c:pt idx="27729">
                  <c:v>42065.363526000001</c:v>
                </c:pt>
                <c:pt idx="27730">
                  <c:v>42065.364914999998</c:v>
                </c:pt>
                <c:pt idx="27731">
                  <c:v>42065.366304000003</c:v>
                </c:pt>
                <c:pt idx="27732">
                  <c:v>42065.367693</c:v>
                </c:pt>
                <c:pt idx="27733">
                  <c:v>42065.369081999997</c:v>
                </c:pt>
                <c:pt idx="27734">
                  <c:v>42065.370471000002</c:v>
                </c:pt>
                <c:pt idx="27735">
                  <c:v>42065.371859999999</c:v>
                </c:pt>
                <c:pt idx="27736">
                  <c:v>42065.373248000004</c:v>
                </c:pt>
                <c:pt idx="27737">
                  <c:v>42065.374637000001</c:v>
                </c:pt>
                <c:pt idx="27738">
                  <c:v>42065.376025999998</c:v>
                </c:pt>
                <c:pt idx="27739">
                  <c:v>42065.377415000003</c:v>
                </c:pt>
                <c:pt idx="27740">
                  <c:v>42065.378804</c:v>
                </c:pt>
                <c:pt idx="27741">
                  <c:v>42065.380192999997</c:v>
                </c:pt>
                <c:pt idx="27742">
                  <c:v>42065.381582000002</c:v>
                </c:pt>
                <c:pt idx="27743">
                  <c:v>42065.382970999999</c:v>
                </c:pt>
                <c:pt idx="27744">
                  <c:v>42065.384359999996</c:v>
                </c:pt>
                <c:pt idx="27745">
                  <c:v>42065.385749000001</c:v>
                </c:pt>
                <c:pt idx="27746">
                  <c:v>42065.387137999998</c:v>
                </c:pt>
                <c:pt idx="27747">
                  <c:v>42065.388527000003</c:v>
                </c:pt>
                <c:pt idx="27748">
                  <c:v>42065.389916</c:v>
                </c:pt>
                <c:pt idx="27749">
                  <c:v>42065.391304999997</c:v>
                </c:pt>
                <c:pt idx="27750">
                  <c:v>42065.392694000002</c:v>
                </c:pt>
                <c:pt idx="27751">
                  <c:v>42065.394082999999</c:v>
                </c:pt>
                <c:pt idx="27752">
                  <c:v>42065.395471999997</c:v>
                </c:pt>
                <c:pt idx="27753">
                  <c:v>42065.396861000001</c:v>
                </c:pt>
                <c:pt idx="27754">
                  <c:v>42065.398249999998</c:v>
                </c:pt>
                <c:pt idx="27755">
                  <c:v>42065.399639000003</c:v>
                </c:pt>
                <c:pt idx="27756">
                  <c:v>42065.401027</c:v>
                </c:pt>
                <c:pt idx="27757">
                  <c:v>42065.402415999997</c:v>
                </c:pt>
                <c:pt idx="27758">
                  <c:v>42065.403805000002</c:v>
                </c:pt>
                <c:pt idx="27759">
                  <c:v>42065.405193999999</c:v>
                </c:pt>
                <c:pt idx="27760">
                  <c:v>42065.406583000004</c:v>
                </c:pt>
                <c:pt idx="27761">
                  <c:v>42065.407972000001</c:v>
                </c:pt>
                <c:pt idx="27762">
                  <c:v>42065.409360999998</c:v>
                </c:pt>
                <c:pt idx="27763">
                  <c:v>42065.410750000003</c:v>
                </c:pt>
                <c:pt idx="27764">
                  <c:v>42065.412139</c:v>
                </c:pt>
                <c:pt idx="27765">
                  <c:v>42065.413527999997</c:v>
                </c:pt>
                <c:pt idx="27766">
                  <c:v>42065.414917000002</c:v>
                </c:pt>
                <c:pt idx="27767">
                  <c:v>42065.416305999999</c:v>
                </c:pt>
                <c:pt idx="27768">
                  <c:v>42065.417694999996</c:v>
                </c:pt>
                <c:pt idx="27769">
                  <c:v>42065.419084000001</c:v>
                </c:pt>
                <c:pt idx="27770">
                  <c:v>42065.420472999998</c:v>
                </c:pt>
                <c:pt idx="27771">
                  <c:v>42065.421862000003</c:v>
                </c:pt>
                <c:pt idx="27772">
                  <c:v>42065.423251</c:v>
                </c:pt>
                <c:pt idx="27773">
                  <c:v>42065.424639999997</c:v>
                </c:pt>
                <c:pt idx="27774">
                  <c:v>42065.426029000002</c:v>
                </c:pt>
                <c:pt idx="27775">
                  <c:v>42065.427416999999</c:v>
                </c:pt>
                <c:pt idx="27776">
                  <c:v>42065.428806000004</c:v>
                </c:pt>
                <c:pt idx="27777">
                  <c:v>42065.430195000001</c:v>
                </c:pt>
                <c:pt idx="27778">
                  <c:v>42065.431583999998</c:v>
                </c:pt>
                <c:pt idx="27779">
                  <c:v>42065.432973000003</c:v>
                </c:pt>
                <c:pt idx="27780">
                  <c:v>42065.434362</c:v>
                </c:pt>
                <c:pt idx="27781">
                  <c:v>42065.435750999997</c:v>
                </c:pt>
                <c:pt idx="27782">
                  <c:v>42065.437140000002</c:v>
                </c:pt>
                <c:pt idx="27783">
                  <c:v>42065.438528999999</c:v>
                </c:pt>
                <c:pt idx="27784">
                  <c:v>42065.439917999996</c:v>
                </c:pt>
                <c:pt idx="27785">
                  <c:v>42065.441307000001</c:v>
                </c:pt>
                <c:pt idx="27786">
                  <c:v>42065.442695999998</c:v>
                </c:pt>
                <c:pt idx="27787">
                  <c:v>42065.444085000003</c:v>
                </c:pt>
                <c:pt idx="27788">
                  <c:v>42065.445474</c:v>
                </c:pt>
                <c:pt idx="27789">
                  <c:v>42065.446862999997</c:v>
                </c:pt>
                <c:pt idx="27790">
                  <c:v>42065.448252000002</c:v>
                </c:pt>
                <c:pt idx="27791">
                  <c:v>42065.449640999999</c:v>
                </c:pt>
                <c:pt idx="27792">
                  <c:v>42065.451029999997</c:v>
                </c:pt>
                <c:pt idx="27793">
                  <c:v>42065.452419000001</c:v>
                </c:pt>
                <c:pt idx="27794">
                  <c:v>42065.453806999998</c:v>
                </c:pt>
                <c:pt idx="27795">
                  <c:v>42065.455196000003</c:v>
                </c:pt>
                <c:pt idx="27796">
                  <c:v>42065.456585</c:v>
                </c:pt>
                <c:pt idx="27797">
                  <c:v>42065.457973999997</c:v>
                </c:pt>
                <c:pt idx="27798">
                  <c:v>42065.459363000002</c:v>
                </c:pt>
                <c:pt idx="27799">
                  <c:v>42065.460751999999</c:v>
                </c:pt>
                <c:pt idx="27800">
                  <c:v>42065.462141000004</c:v>
                </c:pt>
                <c:pt idx="27801">
                  <c:v>42065.463530000001</c:v>
                </c:pt>
                <c:pt idx="27802">
                  <c:v>42065.464918999998</c:v>
                </c:pt>
                <c:pt idx="27803">
                  <c:v>42065.466308000003</c:v>
                </c:pt>
                <c:pt idx="27804">
                  <c:v>42065.467697</c:v>
                </c:pt>
                <c:pt idx="27805">
                  <c:v>42065.469085999997</c:v>
                </c:pt>
                <c:pt idx="27806">
                  <c:v>42065.470475000002</c:v>
                </c:pt>
                <c:pt idx="27807">
                  <c:v>42065.471863999999</c:v>
                </c:pt>
                <c:pt idx="27808">
                  <c:v>42065.473252999996</c:v>
                </c:pt>
                <c:pt idx="27809">
                  <c:v>42065.474642000001</c:v>
                </c:pt>
                <c:pt idx="27810">
                  <c:v>42065.476030999998</c:v>
                </c:pt>
                <c:pt idx="27811">
                  <c:v>42065.477420000003</c:v>
                </c:pt>
                <c:pt idx="27812">
                  <c:v>42065.478809</c:v>
                </c:pt>
                <c:pt idx="27813">
                  <c:v>42065.480197999997</c:v>
                </c:pt>
                <c:pt idx="27814">
                  <c:v>42065.481586000002</c:v>
                </c:pt>
                <c:pt idx="27815">
                  <c:v>42065.482974999999</c:v>
                </c:pt>
                <c:pt idx="27816">
                  <c:v>42065.484364000004</c:v>
                </c:pt>
                <c:pt idx="27817">
                  <c:v>42065.485753000001</c:v>
                </c:pt>
                <c:pt idx="27818">
                  <c:v>42065.487141999998</c:v>
                </c:pt>
                <c:pt idx="27819">
                  <c:v>42065.488531000003</c:v>
                </c:pt>
                <c:pt idx="27820">
                  <c:v>42065.48992</c:v>
                </c:pt>
                <c:pt idx="27821">
                  <c:v>42065.491308999997</c:v>
                </c:pt>
                <c:pt idx="27822">
                  <c:v>42065.492698000002</c:v>
                </c:pt>
                <c:pt idx="27823">
                  <c:v>42065.494086999999</c:v>
                </c:pt>
                <c:pt idx="27824">
                  <c:v>42065.495475999996</c:v>
                </c:pt>
                <c:pt idx="27825">
                  <c:v>42065.496865000001</c:v>
                </c:pt>
                <c:pt idx="27826">
                  <c:v>42065.498253999998</c:v>
                </c:pt>
                <c:pt idx="27827">
                  <c:v>42065.499643000003</c:v>
                </c:pt>
                <c:pt idx="27828">
                  <c:v>42065.501032</c:v>
                </c:pt>
                <c:pt idx="27829">
                  <c:v>42065.502420999997</c:v>
                </c:pt>
                <c:pt idx="27830">
                  <c:v>42065.503810000002</c:v>
                </c:pt>
                <c:pt idx="27831">
                  <c:v>42065.505198999999</c:v>
                </c:pt>
                <c:pt idx="27832">
                  <c:v>42065.506587999997</c:v>
                </c:pt>
                <c:pt idx="27833">
                  <c:v>42065.507976000001</c:v>
                </c:pt>
                <c:pt idx="27834">
                  <c:v>42065.509364999998</c:v>
                </c:pt>
                <c:pt idx="27835">
                  <c:v>42065.510754000003</c:v>
                </c:pt>
                <c:pt idx="27836">
                  <c:v>42065.512143</c:v>
                </c:pt>
                <c:pt idx="27837">
                  <c:v>42065.513531999997</c:v>
                </c:pt>
                <c:pt idx="27838">
                  <c:v>42065.514921000002</c:v>
                </c:pt>
                <c:pt idx="27839">
                  <c:v>42065.516309999999</c:v>
                </c:pt>
                <c:pt idx="27840">
                  <c:v>42065.517699000004</c:v>
                </c:pt>
                <c:pt idx="27841">
                  <c:v>42065.519088000001</c:v>
                </c:pt>
                <c:pt idx="27842">
                  <c:v>42065.520476999998</c:v>
                </c:pt>
                <c:pt idx="27843">
                  <c:v>42065.521866000003</c:v>
                </c:pt>
                <c:pt idx="27844">
                  <c:v>42065.523255</c:v>
                </c:pt>
                <c:pt idx="27845">
                  <c:v>42065.524643999997</c:v>
                </c:pt>
                <c:pt idx="27846">
                  <c:v>42065.526033000002</c:v>
                </c:pt>
                <c:pt idx="27847">
                  <c:v>42065.527421999999</c:v>
                </c:pt>
                <c:pt idx="27848">
                  <c:v>42065.528810999996</c:v>
                </c:pt>
                <c:pt idx="27849">
                  <c:v>42065.530200000001</c:v>
                </c:pt>
                <c:pt idx="27850">
                  <c:v>42065.531588999998</c:v>
                </c:pt>
                <c:pt idx="27851">
                  <c:v>42065.532978000003</c:v>
                </c:pt>
                <c:pt idx="27852">
                  <c:v>42065.534367</c:v>
                </c:pt>
                <c:pt idx="27853">
                  <c:v>42065.535754999997</c:v>
                </c:pt>
                <c:pt idx="27854">
                  <c:v>42065.537144000002</c:v>
                </c:pt>
                <c:pt idx="27855">
                  <c:v>42065.538532999999</c:v>
                </c:pt>
                <c:pt idx="27856">
                  <c:v>42065.539922000004</c:v>
                </c:pt>
                <c:pt idx="27857">
                  <c:v>42065.541311000001</c:v>
                </c:pt>
                <c:pt idx="27858">
                  <c:v>42065.542699999998</c:v>
                </c:pt>
                <c:pt idx="27859">
                  <c:v>42065.544089000003</c:v>
                </c:pt>
                <c:pt idx="27860">
                  <c:v>42065.545478</c:v>
                </c:pt>
                <c:pt idx="27861">
                  <c:v>42065.546866999997</c:v>
                </c:pt>
                <c:pt idx="27862">
                  <c:v>42065.548256000002</c:v>
                </c:pt>
                <c:pt idx="27863">
                  <c:v>42065.549644999999</c:v>
                </c:pt>
                <c:pt idx="27864">
                  <c:v>42065.551033999996</c:v>
                </c:pt>
                <c:pt idx="27865">
                  <c:v>42065.552423000001</c:v>
                </c:pt>
                <c:pt idx="27866">
                  <c:v>42065.553811999998</c:v>
                </c:pt>
                <c:pt idx="27867">
                  <c:v>42065.555201000003</c:v>
                </c:pt>
                <c:pt idx="27868">
                  <c:v>42065.55659</c:v>
                </c:pt>
                <c:pt idx="27869">
                  <c:v>42065.557978999997</c:v>
                </c:pt>
                <c:pt idx="27870">
                  <c:v>42065.559368000002</c:v>
                </c:pt>
                <c:pt idx="27871">
                  <c:v>42065.560756999999</c:v>
                </c:pt>
                <c:pt idx="27872">
                  <c:v>42065.562145000004</c:v>
                </c:pt>
                <c:pt idx="27873">
                  <c:v>42065.563534000001</c:v>
                </c:pt>
                <c:pt idx="27874">
                  <c:v>42065.564922999998</c:v>
                </c:pt>
                <c:pt idx="27875">
                  <c:v>42065.566312000003</c:v>
                </c:pt>
                <c:pt idx="27876">
                  <c:v>42065.567701</c:v>
                </c:pt>
                <c:pt idx="27877">
                  <c:v>42065.569089999997</c:v>
                </c:pt>
                <c:pt idx="27878">
                  <c:v>42065.570479000002</c:v>
                </c:pt>
                <c:pt idx="27879">
                  <c:v>42065.571867999999</c:v>
                </c:pt>
                <c:pt idx="27880">
                  <c:v>42065.573256999996</c:v>
                </c:pt>
                <c:pt idx="27881">
                  <c:v>42065.574646000001</c:v>
                </c:pt>
                <c:pt idx="27882">
                  <c:v>42065.576034999998</c:v>
                </c:pt>
                <c:pt idx="27883">
                  <c:v>42065.577424000003</c:v>
                </c:pt>
                <c:pt idx="27884">
                  <c:v>42065.578813</c:v>
                </c:pt>
                <c:pt idx="27885">
                  <c:v>42065.580201999997</c:v>
                </c:pt>
                <c:pt idx="27886">
                  <c:v>42065.581591000002</c:v>
                </c:pt>
                <c:pt idx="27887">
                  <c:v>42065.582979999999</c:v>
                </c:pt>
                <c:pt idx="27888">
                  <c:v>42065.584368999997</c:v>
                </c:pt>
                <c:pt idx="27889">
                  <c:v>42065.585758000001</c:v>
                </c:pt>
                <c:pt idx="27890">
                  <c:v>42065.587146999998</c:v>
                </c:pt>
                <c:pt idx="27891">
                  <c:v>42065.588535000003</c:v>
                </c:pt>
                <c:pt idx="27892">
                  <c:v>42065.589924</c:v>
                </c:pt>
                <c:pt idx="27893">
                  <c:v>42065.591312999997</c:v>
                </c:pt>
                <c:pt idx="27894">
                  <c:v>42065.592702000002</c:v>
                </c:pt>
                <c:pt idx="27895">
                  <c:v>42065.594090999999</c:v>
                </c:pt>
                <c:pt idx="27896">
                  <c:v>42065.595480000004</c:v>
                </c:pt>
                <c:pt idx="27897">
                  <c:v>42065.596869000001</c:v>
                </c:pt>
                <c:pt idx="27898">
                  <c:v>42065.598257999998</c:v>
                </c:pt>
                <c:pt idx="27899">
                  <c:v>42065.599647000003</c:v>
                </c:pt>
                <c:pt idx="27900">
                  <c:v>42065.601036</c:v>
                </c:pt>
                <c:pt idx="27901">
                  <c:v>42065.602424999997</c:v>
                </c:pt>
                <c:pt idx="27902">
                  <c:v>42065.603814000002</c:v>
                </c:pt>
                <c:pt idx="27903">
                  <c:v>42065.605202999999</c:v>
                </c:pt>
                <c:pt idx="27904">
                  <c:v>42065.606591999996</c:v>
                </c:pt>
                <c:pt idx="27905">
                  <c:v>42065.607981000001</c:v>
                </c:pt>
                <c:pt idx="27906">
                  <c:v>42065.609369999998</c:v>
                </c:pt>
                <c:pt idx="27907">
                  <c:v>42065.610759000003</c:v>
                </c:pt>
                <c:pt idx="27908">
                  <c:v>42065.612148</c:v>
                </c:pt>
                <c:pt idx="27909">
                  <c:v>42065.613536999997</c:v>
                </c:pt>
                <c:pt idx="27910">
                  <c:v>42065.614926000002</c:v>
                </c:pt>
                <c:pt idx="27911">
                  <c:v>42065.616313999999</c:v>
                </c:pt>
                <c:pt idx="27912">
                  <c:v>42065.617703000004</c:v>
                </c:pt>
                <c:pt idx="27913">
                  <c:v>42065.619092000001</c:v>
                </c:pt>
                <c:pt idx="27914">
                  <c:v>42065.620480999998</c:v>
                </c:pt>
                <c:pt idx="27915">
                  <c:v>42065.621870000003</c:v>
                </c:pt>
                <c:pt idx="27916">
                  <c:v>42065.623259</c:v>
                </c:pt>
                <c:pt idx="27917">
                  <c:v>42065.624647999997</c:v>
                </c:pt>
                <c:pt idx="27918">
                  <c:v>42065.626037000002</c:v>
                </c:pt>
                <c:pt idx="27919">
                  <c:v>42065.627425999999</c:v>
                </c:pt>
                <c:pt idx="27920">
                  <c:v>42065.628814999996</c:v>
                </c:pt>
                <c:pt idx="27921">
                  <c:v>42065.630204000001</c:v>
                </c:pt>
                <c:pt idx="27922">
                  <c:v>42065.631592999998</c:v>
                </c:pt>
                <c:pt idx="27923">
                  <c:v>42065.632982000003</c:v>
                </c:pt>
                <c:pt idx="27924">
                  <c:v>42065.634371</c:v>
                </c:pt>
                <c:pt idx="27925">
                  <c:v>42065.635759999997</c:v>
                </c:pt>
                <c:pt idx="27926">
                  <c:v>42065.637149000002</c:v>
                </c:pt>
                <c:pt idx="27927">
                  <c:v>42065.638537999999</c:v>
                </c:pt>
                <c:pt idx="27928">
                  <c:v>42065.639926999997</c:v>
                </c:pt>
                <c:pt idx="27929">
                  <c:v>42065.641316000001</c:v>
                </c:pt>
                <c:pt idx="27930">
                  <c:v>42065.642703999998</c:v>
                </c:pt>
                <c:pt idx="27931">
                  <c:v>42065.644093000003</c:v>
                </c:pt>
                <c:pt idx="27932">
                  <c:v>42065.645482</c:v>
                </c:pt>
                <c:pt idx="27933">
                  <c:v>42065.646870999997</c:v>
                </c:pt>
                <c:pt idx="27934">
                  <c:v>42065.648260000002</c:v>
                </c:pt>
                <c:pt idx="27935">
                  <c:v>42065.649648999999</c:v>
                </c:pt>
                <c:pt idx="27936">
                  <c:v>42065.651038000004</c:v>
                </c:pt>
                <c:pt idx="27937">
                  <c:v>42065.652427000001</c:v>
                </c:pt>
                <c:pt idx="27938">
                  <c:v>42065.653815999998</c:v>
                </c:pt>
                <c:pt idx="27939">
                  <c:v>42065.655205000003</c:v>
                </c:pt>
                <c:pt idx="27940">
                  <c:v>42065.656594</c:v>
                </c:pt>
                <c:pt idx="27941">
                  <c:v>42065.657982999997</c:v>
                </c:pt>
                <c:pt idx="27942">
                  <c:v>42065.659372000002</c:v>
                </c:pt>
                <c:pt idx="27943">
                  <c:v>42065.660760999999</c:v>
                </c:pt>
                <c:pt idx="27944">
                  <c:v>42065.662149999996</c:v>
                </c:pt>
                <c:pt idx="27945">
                  <c:v>42065.663539000001</c:v>
                </c:pt>
                <c:pt idx="27946">
                  <c:v>42065.664927999998</c:v>
                </c:pt>
                <c:pt idx="27947">
                  <c:v>42065.666317000003</c:v>
                </c:pt>
                <c:pt idx="27948">
                  <c:v>42065.667706</c:v>
                </c:pt>
                <c:pt idx="27949">
                  <c:v>42065.669093999997</c:v>
                </c:pt>
                <c:pt idx="27950">
                  <c:v>42065.670483000002</c:v>
                </c:pt>
                <c:pt idx="27951">
                  <c:v>42065.671871999999</c:v>
                </c:pt>
                <c:pt idx="27952">
                  <c:v>42065.673261000004</c:v>
                </c:pt>
                <c:pt idx="27953">
                  <c:v>42065.674650000001</c:v>
                </c:pt>
                <c:pt idx="27954">
                  <c:v>42065.676038999998</c:v>
                </c:pt>
                <c:pt idx="27955">
                  <c:v>42065.677428000003</c:v>
                </c:pt>
                <c:pt idx="27956">
                  <c:v>42065.678817</c:v>
                </c:pt>
                <c:pt idx="27957">
                  <c:v>42065.680205999997</c:v>
                </c:pt>
                <c:pt idx="27958">
                  <c:v>42065.681595000002</c:v>
                </c:pt>
                <c:pt idx="27959">
                  <c:v>42065.682983999999</c:v>
                </c:pt>
                <c:pt idx="27960">
                  <c:v>42065.684372999996</c:v>
                </c:pt>
                <c:pt idx="27961">
                  <c:v>42065.685762000001</c:v>
                </c:pt>
                <c:pt idx="27962">
                  <c:v>42065.687150999998</c:v>
                </c:pt>
                <c:pt idx="27963">
                  <c:v>42065.688539000002</c:v>
                </c:pt>
                <c:pt idx="27964">
                  <c:v>42065.689925999999</c:v>
                </c:pt>
                <c:pt idx="27965">
                  <c:v>42065.691314000003</c:v>
                </c:pt>
                <c:pt idx="27966">
                  <c:v>42065.692703000001</c:v>
                </c:pt>
                <c:pt idx="27967">
                  <c:v>42065.694090999998</c:v>
                </c:pt>
                <c:pt idx="27968">
                  <c:v>42065.695480000002</c:v>
                </c:pt>
                <c:pt idx="27969">
                  <c:v>42065.696868999999</c:v>
                </c:pt>
                <c:pt idx="27970">
                  <c:v>42065.698257999997</c:v>
                </c:pt>
                <c:pt idx="27971">
                  <c:v>42065.699647000001</c:v>
                </c:pt>
                <c:pt idx="27972">
                  <c:v>42065.701034999998</c:v>
                </c:pt>
                <c:pt idx="27973">
                  <c:v>42065.702424000003</c:v>
                </c:pt>
                <c:pt idx="27974">
                  <c:v>42065.703813</c:v>
                </c:pt>
                <c:pt idx="27975">
                  <c:v>42065.705201999997</c:v>
                </c:pt>
                <c:pt idx="27976">
                  <c:v>42065.706591000002</c:v>
                </c:pt>
                <c:pt idx="27977">
                  <c:v>42065.707979999999</c:v>
                </c:pt>
                <c:pt idx="27978">
                  <c:v>42065.709368999997</c:v>
                </c:pt>
                <c:pt idx="27979">
                  <c:v>42065.710758000001</c:v>
                </c:pt>
                <c:pt idx="27980">
                  <c:v>42065.712146999998</c:v>
                </c:pt>
                <c:pt idx="27981">
                  <c:v>42065.713536000003</c:v>
                </c:pt>
                <c:pt idx="27982">
                  <c:v>42065.714925</c:v>
                </c:pt>
                <c:pt idx="27983">
                  <c:v>42065.716313999998</c:v>
                </c:pt>
                <c:pt idx="27984">
                  <c:v>42065.717703000002</c:v>
                </c:pt>
                <c:pt idx="27985">
                  <c:v>42065.719091999999</c:v>
                </c:pt>
                <c:pt idx="27986">
                  <c:v>42065.720480999997</c:v>
                </c:pt>
                <c:pt idx="27987">
                  <c:v>42065.721870000001</c:v>
                </c:pt>
                <c:pt idx="27988">
                  <c:v>42065.723258999999</c:v>
                </c:pt>
                <c:pt idx="27989">
                  <c:v>42065.724648000003</c:v>
                </c:pt>
                <c:pt idx="27990">
                  <c:v>42065.726037</c:v>
                </c:pt>
                <c:pt idx="27991">
                  <c:v>42065.727424999997</c:v>
                </c:pt>
                <c:pt idx="27992">
                  <c:v>42065.728814000002</c:v>
                </c:pt>
                <c:pt idx="27993">
                  <c:v>42065.730202999999</c:v>
                </c:pt>
                <c:pt idx="27994">
                  <c:v>42065.731591999996</c:v>
                </c:pt>
                <c:pt idx="27995">
                  <c:v>42065.732981000001</c:v>
                </c:pt>
                <c:pt idx="27996">
                  <c:v>42065.734369999998</c:v>
                </c:pt>
                <c:pt idx="27997">
                  <c:v>42065.735759000003</c:v>
                </c:pt>
                <c:pt idx="27998">
                  <c:v>42065.737148</c:v>
                </c:pt>
                <c:pt idx="27999">
                  <c:v>42065.738536999997</c:v>
                </c:pt>
                <c:pt idx="28000">
                  <c:v>42065.739926000002</c:v>
                </c:pt>
                <c:pt idx="28001">
                  <c:v>42065.741314999999</c:v>
                </c:pt>
                <c:pt idx="28002">
                  <c:v>42065.742703999997</c:v>
                </c:pt>
                <c:pt idx="28003">
                  <c:v>42065.744093000001</c:v>
                </c:pt>
                <c:pt idx="28004">
                  <c:v>42065.745481999998</c:v>
                </c:pt>
                <c:pt idx="28005">
                  <c:v>42065.746871000003</c:v>
                </c:pt>
                <c:pt idx="28006">
                  <c:v>42065.74826</c:v>
                </c:pt>
                <c:pt idx="28007">
                  <c:v>42065.749648999998</c:v>
                </c:pt>
                <c:pt idx="28008">
                  <c:v>42065.751038000002</c:v>
                </c:pt>
                <c:pt idx="28009">
                  <c:v>42065.752426999999</c:v>
                </c:pt>
                <c:pt idx="28010">
                  <c:v>42065.753814999996</c:v>
                </c:pt>
                <c:pt idx="28011">
                  <c:v>42065.755204000001</c:v>
                </c:pt>
                <c:pt idx="28012">
                  <c:v>42065.756592999998</c:v>
                </c:pt>
                <c:pt idx="28013">
                  <c:v>42065.757982000003</c:v>
                </c:pt>
                <c:pt idx="28014">
                  <c:v>42065.759371</c:v>
                </c:pt>
                <c:pt idx="28015">
                  <c:v>42065.760759999997</c:v>
                </c:pt>
                <c:pt idx="28016">
                  <c:v>42065.762149000002</c:v>
                </c:pt>
                <c:pt idx="28017">
                  <c:v>42065.763537999999</c:v>
                </c:pt>
                <c:pt idx="28018">
                  <c:v>42065.764926999997</c:v>
                </c:pt>
                <c:pt idx="28019">
                  <c:v>42065.766316000001</c:v>
                </c:pt>
                <c:pt idx="28020">
                  <c:v>42065.767704999998</c:v>
                </c:pt>
                <c:pt idx="28021">
                  <c:v>42065.769094000003</c:v>
                </c:pt>
                <c:pt idx="28022">
                  <c:v>42065.770483</c:v>
                </c:pt>
                <c:pt idx="28023">
                  <c:v>42065.771871999998</c:v>
                </c:pt>
                <c:pt idx="28024">
                  <c:v>42065.773261000002</c:v>
                </c:pt>
                <c:pt idx="28025">
                  <c:v>42065.774649999999</c:v>
                </c:pt>
                <c:pt idx="28026">
                  <c:v>42065.776038999997</c:v>
                </c:pt>
                <c:pt idx="28027">
                  <c:v>42065.777428000001</c:v>
                </c:pt>
                <c:pt idx="28028">
                  <c:v>42065.778816999999</c:v>
                </c:pt>
                <c:pt idx="28029">
                  <c:v>42065.780205000003</c:v>
                </c:pt>
                <c:pt idx="28030">
                  <c:v>42065.781594</c:v>
                </c:pt>
                <c:pt idx="28031">
                  <c:v>42065.782982999997</c:v>
                </c:pt>
                <c:pt idx="28032">
                  <c:v>42065.784372000002</c:v>
                </c:pt>
                <c:pt idx="28033">
                  <c:v>42065.785760999999</c:v>
                </c:pt>
                <c:pt idx="28034">
                  <c:v>42065.787149999996</c:v>
                </c:pt>
                <c:pt idx="28035">
                  <c:v>42065.788539000001</c:v>
                </c:pt>
                <c:pt idx="28036">
                  <c:v>42065.789927999998</c:v>
                </c:pt>
                <c:pt idx="28037">
                  <c:v>42065.791317000003</c:v>
                </c:pt>
                <c:pt idx="28038">
                  <c:v>42065.792706</c:v>
                </c:pt>
                <c:pt idx="28039">
                  <c:v>42065.794094999997</c:v>
                </c:pt>
                <c:pt idx="28040">
                  <c:v>42065.795484000002</c:v>
                </c:pt>
                <c:pt idx="28041">
                  <c:v>42065.796872999999</c:v>
                </c:pt>
                <c:pt idx="28042">
                  <c:v>42065.798261999997</c:v>
                </c:pt>
                <c:pt idx="28043">
                  <c:v>42065.799651000001</c:v>
                </c:pt>
                <c:pt idx="28044">
                  <c:v>42065.801039999998</c:v>
                </c:pt>
                <c:pt idx="28045">
                  <c:v>42065.802429000003</c:v>
                </c:pt>
                <c:pt idx="28046">
                  <c:v>42065.803818</c:v>
                </c:pt>
                <c:pt idx="28047">
                  <c:v>42065.805206999998</c:v>
                </c:pt>
                <c:pt idx="28048">
                  <c:v>42065.806596000002</c:v>
                </c:pt>
                <c:pt idx="28049">
                  <c:v>42065.807983999999</c:v>
                </c:pt>
                <c:pt idx="28050">
                  <c:v>42065.809372999996</c:v>
                </c:pt>
                <c:pt idx="28051">
                  <c:v>42065.810762000001</c:v>
                </c:pt>
                <c:pt idx="28052">
                  <c:v>42065.812150999998</c:v>
                </c:pt>
                <c:pt idx="28053">
                  <c:v>42065.813540000003</c:v>
                </c:pt>
                <c:pt idx="28054">
                  <c:v>42065.814929</c:v>
                </c:pt>
                <c:pt idx="28055">
                  <c:v>42065.816317999997</c:v>
                </c:pt>
                <c:pt idx="28056">
                  <c:v>42065.817707000002</c:v>
                </c:pt>
                <c:pt idx="28057">
                  <c:v>42065.819095999999</c:v>
                </c:pt>
                <c:pt idx="28058">
                  <c:v>42065.820484999997</c:v>
                </c:pt>
                <c:pt idx="28059">
                  <c:v>42065.821874000001</c:v>
                </c:pt>
                <c:pt idx="28060">
                  <c:v>42065.823262999998</c:v>
                </c:pt>
                <c:pt idx="28061">
                  <c:v>42065.824652000003</c:v>
                </c:pt>
                <c:pt idx="28062">
                  <c:v>42065.826041</c:v>
                </c:pt>
                <c:pt idx="28063">
                  <c:v>42065.827429999998</c:v>
                </c:pt>
                <c:pt idx="28064">
                  <c:v>42065.828819000002</c:v>
                </c:pt>
                <c:pt idx="28065">
                  <c:v>42065.830207999999</c:v>
                </c:pt>
                <c:pt idx="28066">
                  <c:v>42065.831596999997</c:v>
                </c:pt>
                <c:pt idx="28067">
                  <c:v>42065.832986000001</c:v>
                </c:pt>
                <c:pt idx="28068">
                  <c:v>42065.834373999998</c:v>
                </c:pt>
                <c:pt idx="28069">
                  <c:v>42065.835763000003</c:v>
                </c:pt>
                <c:pt idx="28070">
                  <c:v>42065.837152</c:v>
                </c:pt>
                <c:pt idx="28071">
                  <c:v>42065.838540999997</c:v>
                </c:pt>
                <c:pt idx="28072">
                  <c:v>42065.839930000002</c:v>
                </c:pt>
                <c:pt idx="28073">
                  <c:v>42065.841318999999</c:v>
                </c:pt>
                <c:pt idx="28074">
                  <c:v>42065.842707999996</c:v>
                </c:pt>
                <c:pt idx="28075">
                  <c:v>42065.844097000001</c:v>
                </c:pt>
                <c:pt idx="28076">
                  <c:v>42065.845485999998</c:v>
                </c:pt>
                <c:pt idx="28077">
                  <c:v>42065.846875000003</c:v>
                </c:pt>
                <c:pt idx="28078">
                  <c:v>42065.848264</c:v>
                </c:pt>
                <c:pt idx="28079">
                  <c:v>42065.849652999997</c:v>
                </c:pt>
                <c:pt idx="28080">
                  <c:v>42065.851042000002</c:v>
                </c:pt>
                <c:pt idx="28081">
                  <c:v>42065.852430999999</c:v>
                </c:pt>
                <c:pt idx="28082">
                  <c:v>42065.853819999997</c:v>
                </c:pt>
                <c:pt idx="28083">
                  <c:v>42065.855209000001</c:v>
                </c:pt>
                <c:pt idx="28084">
                  <c:v>42065.856597999998</c:v>
                </c:pt>
                <c:pt idx="28085">
                  <c:v>42065.857987000003</c:v>
                </c:pt>
                <c:pt idx="28086">
                  <c:v>42065.859376</c:v>
                </c:pt>
                <c:pt idx="28087">
                  <c:v>42065.860763999997</c:v>
                </c:pt>
                <c:pt idx="28088">
                  <c:v>42065.862153000002</c:v>
                </c:pt>
                <c:pt idx="28089">
                  <c:v>42065.863541999999</c:v>
                </c:pt>
                <c:pt idx="28090">
                  <c:v>42065.864930999996</c:v>
                </c:pt>
                <c:pt idx="28091">
                  <c:v>42065.866320000001</c:v>
                </c:pt>
                <c:pt idx="28092">
                  <c:v>42065.867708999998</c:v>
                </c:pt>
                <c:pt idx="28093">
                  <c:v>42065.869098000003</c:v>
                </c:pt>
                <c:pt idx="28094">
                  <c:v>42065.870487</c:v>
                </c:pt>
                <c:pt idx="28095">
                  <c:v>42065.871875999997</c:v>
                </c:pt>
                <c:pt idx="28096">
                  <c:v>42065.873265000002</c:v>
                </c:pt>
                <c:pt idx="28097">
                  <c:v>42065.874653999999</c:v>
                </c:pt>
                <c:pt idx="28098">
                  <c:v>42065.876042999997</c:v>
                </c:pt>
                <c:pt idx="28099">
                  <c:v>42065.877432000001</c:v>
                </c:pt>
                <c:pt idx="28100">
                  <c:v>42065.878820999998</c:v>
                </c:pt>
                <c:pt idx="28101">
                  <c:v>42065.880210000003</c:v>
                </c:pt>
                <c:pt idx="28102">
                  <c:v>42065.881599</c:v>
                </c:pt>
                <c:pt idx="28103">
                  <c:v>42065.882987999998</c:v>
                </c:pt>
                <c:pt idx="28104">
                  <c:v>42065.884377000002</c:v>
                </c:pt>
                <c:pt idx="28105">
                  <c:v>42065.885765999999</c:v>
                </c:pt>
                <c:pt idx="28106">
                  <c:v>42065.887154999997</c:v>
                </c:pt>
                <c:pt idx="28107">
                  <c:v>42065.888543000001</c:v>
                </c:pt>
                <c:pt idx="28108">
                  <c:v>42065.889931999998</c:v>
                </c:pt>
                <c:pt idx="28109">
                  <c:v>42065.891321000003</c:v>
                </c:pt>
                <c:pt idx="28110">
                  <c:v>42065.89271</c:v>
                </c:pt>
                <c:pt idx="28111">
                  <c:v>42065.894098999997</c:v>
                </c:pt>
                <c:pt idx="28112">
                  <c:v>42065.895488000002</c:v>
                </c:pt>
                <c:pt idx="28113">
                  <c:v>42065.896876999999</c:v>
                </c:pt>
                <c:pt idx="28114">
                  <c:v>42065.898265999997</c:v>
                </c:pt>
                <c:pt idx="28115">
                  <c:v>42065.899655000001</c:v>
                </c:pt>
                <c:pt idx="28116">
                  <c:v>42065.901043999998</c:v>
                </c:pt>
                <c:pt idx="28117">
                  <c:v>42065.902433000003</c:v>
                </c:pt>
                <c:pt idx="28118">
                  <c:v>42065.903822</c:v>
                </c:pt>
                <c:pt idx="28119">
                  <c:v>42065.905210999998</c:v>
                </c:pt>
                <c:pt idx="28120">
                  <c:v>42065.906600000002</c:v>
                </c:pt>
                <c:pt idx="28121">
                  <c:v>42065.907988999999</c:v>
                </c:pt>
                <c:pt idx="28122">
                  <c:v>42065.909377999997</c:v>
                </c:pt>
                <c:pt idx="28123">
                  <c:v>42065.910767000001</c:v>
                </c:pt>
                <c:pt idx="28124">
                  <c:v>42065.912155999999</c:v>
                </c:pt>
                <c:pt idx="28125">
                  <c:v>42065.913545000003</c:v>
                </c:pt>
                <c:pt idx="28126">
                  <c:v>42065.914933</c:v>
                </c:pt>
                <c:pt idx="28127">
                  <c:v>42065.916321999997</c:v>
                </c:pt>
                <c:pt idx="28128">
                  <c:v>42065.917711000002</c:v>
                </c:pt>
                <c:pt idx="28129">
                  <c:v>42065.919099999999</c:v>
                </c:pt>
                <c:pt idx="28130">
                  <c:v>42065.920488999996</c:v>
                </c:pt>
                <c:pt idx="28131">
                  <c:v>42065.921878000001</c:v>
                </c:pt>
                <c:pt idx="28132">
                  <c:v>42065.923266999998</c:v>
                </c:pt>
                <c:pt idx="28133">
                  <c:v>42065.924656000003</c:v>
                </c:pt>
                <c:pt idx="28134">
                  <c:v>42065.926045</c:v>
                </c:pt>
                <c:pt idx="28135">
                  <c:v>42065.927433999997</c:v>
                </c:pt>
                <c:pt idx="28136">
                  <c:v>42065.928823000002</c:v>
                </c:pt>
                <c:pt idx="28137">
                  <c:v>42065.930211999999</c:v>
                </c:pt>
                <c:pt idx="28138">
                  <c:v>42065.931600999997</c:v>
                </c:pt>
                <c:pt idx="28139">
                  <c:v>42065.932990000001</c:v>
                </c:pt>
                <c:pt idx="28140">
                  <c:v>42065.934378999998</c:v>
                </c:pt>
                <c:pt idx="28141">
                  <c:v>42065.935768000003</c:v>
                </c:pt>
                <c:pt idx="28142">
                  <c:v>42065.937157</c:v>
                </c:pt>
                <c:pt idx="28143">
                  <c:v>42065.938545999998</c:v>
                </c:pt>
                <c:pt idx="28144">
                  <c:v>42065.939935000002</c:v>
                </c:pt>
                <c:pt idx="28145">
                  <c:v>42065.941323999999</c:v>
                </c:pt>
                <c:pt idx="28146">
                  <c:v>42065.942711999996</c:v>
                </c:pt>
                <c:pt idx="28147">
                  <c:v>42065.944101000001</c:v>
                </c:pt>
                <c:pt idx="28148">
                  <c:v>42065.945489999998</c:v>
                </c:pt>
                <c:pt idx="28149">
                  <c:v>42065.946879000003</c:v>
                </c:pt>
                <c:pt idx="28150">
                  <c:v>42065.948268</c:v>
                </c:pt>
                <c:pt idx="28151">
                  <c:v>42065.949656999997</c:v>
                </c:pt>
                <c:pt idx="28152">
                  <c:v>42065.951046000002</c:v>
                </c:pt>
                <c:pt idx="28153">
                  <c:v>42065.952434999999</c:v>
                </c:pt>
                <c:pt idx="28154">
                  <c:v>42065.953823999997</c:v>
                </c:pt>
                <c:pt idx="28155">
                  <c:v>42065.955213000001</c:v>
                </c:pt>
                <c:pt idx="28156">
                  <c:v>42065.956601999998</c:v>
                </c:pt>
                <c:pt idx="28157">
                  <c:v>42065.957991000003</c:v>
                </c:pt>
                <c:pt idx="28158">
                  <c:v>42065.95938</c:v>
                </c:pt>
                <c:pt idx="28159">
                  <c:v>42065.960768999998</c:v>
                </c:pt>
                <c:pt idx="28160">
                  <c:v>42065.962158000002</c:v>
                </c:pt>
                <c:pt idx="28161">
                  <c:v>42065.963546999999</c:v>
                </c:pt>
                <c:pt idx="28162">
                  <c:v>42065.964935999997</c:v>
                </c:pt>
                <c:pt idx="28163">
                  <c:v>42065.966325000001</c:v>
                </c:pt>
                <c:pt idx="28164">
                  <c:v>42065.967713999999</c:v>
                </c:pt>
                <c:pt idx="28165">
                  <c:v>42065.969102000003</c:v>
                </c:pt>
                <c:pt idx="28166">
                  <c:v>42065.970491</c:v>
                </c:pt>
                <c:pt idx="28167">
                  <c:v>42065.971879999997</c:v>
                </c:pt>
                <c:pt idx="28168">
                  <c:v>42065.973269000002</c:v>
                </c:pt>
                <c:pt idx="28169">
                  <c:v>42065.974657999999</c:v>
                </c:pt>
                <c:pt idx="28170">
                  <c:v>42065.976046999996</c:v>
                </c:pt>
                <c:pt idx="28171">
                  <c:v>42065.977436000001</c:v>
                </c:pt>
                <c:pt idx="28172">
                  <c:v>42065.978824999998</c:v>
                </c:pt>
                <c:pt idx="28173">
                  <c:v>42065.980214000003</c:v>
                </c:pt>
                <c:pt idx="28174">
                  <c:v>42065.981603</c:v>
                </c:pt>
                <c:pt idx="28175">
                  <c:v>42065.982991999997</c:v>
                </c:pt>
                <c:pt idx="28176">
                  <c:v>42065.984381000002</c:v>
                </c:pt>
                <c:pt idx="28177">
                  <c:v>42065.985769999999</c:v>
                </c:pt>
                <c:pt idx="28178">
                  <c:v>42065.987158999997</c:v>
                </c:pt>
                <c:pt idx="28179">
                  <c:v>42065.988548000001</c:v>
                </c:pt>
                <c:pt idx="28180">
                  <c:v>42065.989936999998</c:v>
                </c:pt>
                <c:pt idx="28181">
                  <c:v>42065.991326000003</c:v>
                </c:pt>
                <c:pt idx="28182">
                  <c:v>42065.992715</c:v>
                </c:pt>
                <c:pt idx="28183">
                  <c:v>42065.994103999998</c:v>
                </c:pt>
                <c:pt idx="28184">
                  <c:v>42065.995492000002</c:v>
                </c:pt>
                <c:pt idx="28185">
                  <c:v>42065.996880999999</c:v>
                </c:pt>
                <c:pt idx="28186">
                  <c:v>42065.998269999996</c:v>
                </c:pt>
                <c:pt idx="28187">
                  <c:v>42065.999659000001</c:v>
                </c:pt>
                <c:pt idx="28188">
                  <c:v>42066.001047999998</c:v>
                </c:pt>
                <c:pt idx="28189">
                  <c:v>42066.002437000003</c:v>
                </c:pt>
                <c:pt idx="28190">
                  <c:v>42066.003826</c:v>
                </c:pt>
                <c:pt idx="28191">
                  <c:v>42066.005214999997</c:v>
                </c:pt>
                <c:pt idx="28192">
                  <c:v>42066.006604000002</c:v>
                </c:pt>
                <c:pt idx="28193">
                  <c:v>42066.007992999999</c:v>
                </c:pt>
                <c:pt idx="28194">
                  <c:v>42066.009381999997</c:v>
                </c:pt>
                <c:pt idx="28195">
                  <c:v>42066.010771000001</c:v>
                </c:pt>
                <c:pt idx="28196">
                  <c:v>42066.012159999998</c:v>
                </c:pt>
                <c:pt idx="28197">
                  <c:v>42066.013549000003</c:v>
                </c:pt>
                <c:pt idx="28198">
                  <c:v>42066.014938</c:v>
                </c:pt>
                <c:pt idx="28199">
                  <c:v>42066.016326999998</c:v>
                </c:pt>
                <c:pt idx="28200">
                  <c:v>42066.017716000002</c:v>
                </c:pt>
                <c:pt idx="28201">
                  <c:v>42066.019104999999</c:v>
                </c:pt>
                <c:pt idx="28202">
                  <c:v>42066.020493999997</c:v>
                </c:pt>
                <c:pt idx="28203">
                  <c:v>42066.021883000001</c:v>
                </c:pt>
                <c:pt idx="28204">
                  <c:v>42066.023270999998</c:v>
                </c:pt>
                <c:pt idx="28205">
                  <c:v>42066.024660000003</c:v>
                </c:pt>
                <c:pt idx="28206">
                  <c:v>42066.026049</c:v>
                </c:pt>
                <c:pt idx="28207">
                  <c:v>42066.027437999997</c:v>
                </c:pt>
                <c:pt idx="28208">
                  <c:v>42066.028827000002</c:v>
                </c:pt>
                <c:pt idx="28209">
                  <c:v>42066.030215999999</c:v>
                </c:pt>
                <c:pt idx="28210">
                  <c:v>42066.031604999996</c:v>
                </c:pt>
                <c:pt idx="28211">
                  <c:v>42066.032994000001</c:v>
                </c:pt>
                <c:pt idx="28212">
                  <c:v>42066.034382999998</c:v>
                </c:pt>
                <c:pt idx="28213">
                  <c:v>42066.035772000003</c:v>
                </c:pt>
                <c:pt idx="28214">
                  <c:v>42066.037161</c:v>
                </c:pt>
                <c:pt idx="28215">
                  <c:v>42066.038549999997</c:v>
                </c:pt>
                <c:pt idx="28216">
                  <c:v>42066.039939000002</c:v>
                </c:pt>
                <c:pt idx="28217">
                  <c:v>42066.041327999999</c:v>
                </c:pt>
                <c:pt idx="28218">
                  <c:v>42066.042716999997</c:v>
                </c:pt>
                <c:pt idx="28219">
                  <c:v>42066.044106000001</c:v>
                </c:pt>
                <c:pt idx="28220">
                  <c:v>42066.045494999998</c:v>
                </c:pt>
                <c:pt idx="28221">
                  <c:v>42066.046884000003</c:v>
                </c:pt>
                <c:pt idx="28222">
                  <c:v>42066.048273</c:v>
                </c:pt>
                <c:pt idx="28223">
                  <c:v>42066.049660999997</c:v>
                </c:pt>
                <c:pt idx="28224">
                  <c:v>42066.051050000002</c:v>
                </c:pt>
                <c:pt idx="28225">
                  <c:v>42066.052438999999</c:v>
                </c:pt>
                <c:pt idx="28226">
                  <c:v>42066.053827999996</c:v>
                </c:pt>
                <c:pt idx="28227">
                  <c:v>42066.055217000001</c:v>
                </c:pt>
                <c:pt idx="28228">
                  <c:v>42066.056605999998</c:v>
                </c:pt>
                <c:pt idx="28229">
                  <c:v>42066.057995000003</c:v>
                </c:pt>
                <c:pt idx="28230">
                  <c:v>42066.059384</c:v>
                </c:pt>
                <c:pt idx="28231">
                  <c:v>42066.060772999997</c:v>
                </c:pt>
                <c:pt idx="28232">
                  <c:v>42066.062162000002</c:v>
                </c:pt>
                <c:pt idx="28233">
                  <c:v>42066.063550999999</c:v>
                </c:pt>
                <c:pt idx="28234">
                  <c:v>42066.064939999997</c:v>
                </c:pt>
                <c:pt idx="28235">
                  <c:v>42066.066329000001</c:v>
                </c:pt>
                <c:pt idx="28236">
                  <c:v>42066.067717999998</c:v>
                </c:pt>
                <c:pt idx="28237">
                  <c:v>42066.069107000003</c:v>
                </c:pt>
                <c:pt idx="28238">
                  <c:v>42066.070496</c:v>
                </c:pt>
                <c:pt idx="28239">
                  <c:v>42066.071884999998</c:v>
                </c:pt>
                <c:pt idx="28240">
                  <c:v>42066.073274000002</c:v>
                </c:pt>
                <c:pt idx="28241">
                  <c:v>42066.074662999999</c:v>
                </c:pt>
                <c:pt idx="28242">
                  <c:v>42066.076050999996</c:v>
                </c:pt>
                <c:pt idx="28243">
                  <c:v>42066.077440000001</c:v>
                </c:pt>
                <c:pt idx="28244">
                  <c:v>42066.078828999998</c:v>
                </c:pt>
                <c:pt idx="28245">
                  <c:v>42066.080218000003</c:v>
                </c:pt>
                <c:pt idx="28246">
                  <c:v>42066.081607</c:v>
                </c:pt>
                <c:pt idx="28247">
                  <c:v>42066.082993999997</c:v>
                </c:pt>
                <c:pt idx="28248">
                  <c:v>42066.084382000001</c:v>
                </c:pt>
                <c:pt idx="28249">
                  <c:v>42066.085769999998</c:v>
                </c:pt>
                <c:pt idx="28250">
                  <c:v>42066.087158000002</c:v>
                </c:pt>
                <c:pt idx="28251">
                  <c:v>42066.088546999999</c:v>
                </c:pt>
                <c:pt idx="28252">
                  <c:v>42066.089935999997</c:v>
                </c:pt>
                <c:pt idx="28253">
                  <c:v>42066.091325000001</c:v>
                </c:pt>
                <c:pt idx="28254">
                  <c:v>42066.092713999999</c:v>
                </c:pt>
                <c:pt idx="28255">
                  <c:v>42066.094102000003</c:v>
                </c:pt>
                <c:pt idx="28256">
                  <c:v>42066.095491</c:v>
                </c:pt>
                <c:pt idx="28257">
                  <c:v>42066.096879999997</c:v>
                </c:pt>
                <c:pt idx="28258">
                  <c:v>42066.098269000002</c:v>
                </c:pt>
                <c:pt idx="28259">
                  <c:v>42066.099657999999</c:v>
                </c:pt>
                <c:pt idx="28260">
                  <c:v>42066.101046999996</c:v>
                </c:pt>
                <c:pt idx="28261">
                  <c:v>42066.102436000001</c:v>
                </c:pt>
                <c:pt idx="28262">
                  <c:v>42066.103824999998</c:v>
                </c:pt>
                <c:pt idx="28263">
                  <c:v>42066.105214000003</c:v>
                </c:pt>
                <c:pt idx="28264">
                  <c:v>42066.106603</c:v>
                </c:pt>
                <c:pt idx="28265">
                  <c:v>42066.107991999997</c:v>
                </c:pt>
                <c:pt idx="28266">
                  <c:v>42066.109381000002</c:v>
                </c:pt>
                <c:pt idx="28267">
                  <c:v>42066.110769999999</c:v>
                </c:pt>
                <c:pt idx="28268">
                  <c:v>42066.112158999997</c:v>
                </c:pt>
                <c:pt idx="28269">
                  <c:v>42066.113548000001</c:v>
                </c:pt>
                <c:pt idx="28270">
                  <c:v>42066.114935999998</c:v>
                </c:pt>
                <c:pt idx="28271">
                  <c:v>42066.116325000003</c:v>
                </c:pt>
                <c:pt idx="28272">
                  <c:v>42066.117714</c:v>
                </c:pt>
                <c:pt idx="28273">
                  <c:v>42066.119102999997</c:v>
                </c:pt>
                <c:pt idx="28274">
                  <c:v>42066.120492000002</c:v>
                </c:pt>
                <c:pt idx="28275">
                  <c:v>42066.121880999999</c:v>
                </c:pt>
                <c:pt idx="28276">
                  <c:v>42066.123269999996</c:v>
                </c:pt>
                <c:pt idx="28277">
                  <c:v>42066.124659000001</c:v>
                </c:pt>
                <c:pt idx="28278">
                  <c:v>42066.126047999998</c:v>
                </c:pt>
                <c:pt idx="28279">
                  <c:v>42066.127437000003</c:v>
                </c:pt>
                <c:pt idx="28280">
                  <c:v>42066.128826</c:v>
                </c:pt>
                <c:pt idx="28281">
                  <c:v>42066.130214999997</c:v>
                </c:pt>
                <c:pt idx="28282">
                  <c:v>42066.131604000002</c:v>
                </c:pt>
                <c:pt idx="28283">
                  <c:v>42066.132992999999</c:v>
                </c:pt>
                <c:pt idx="28284">
                  <c:v>42066.134381999997</c:v>
                </c:pt>
                <c:pt idx="28285">
                  <c:v>42066.135771000001</c:v>
                </c:pt>
                <c:pt idx="28286">
                  <c:v>42066.137159999998</c:v>
                </c:pt>
                <c:pt idx="28287">
                  <c:v>42066.138549000003</c:v>
                </c:pt>
                <c:pt idx="28288">
                  <c:v>42066.139938</c:v>
                </c:pt>
                <c:pt idx="28289">
                  <c:v>42066.141326999998</c:v>
                </c:pt>
                <c:pt idx="28290">
                  <c:v>42066.142715000002</c:v>
                </c:pt>
                <c:pt idx="28291">
                  <c:v>42066.144103999999</c:v>
                </c:pt>
                <c:pt idx="28292">
                  <c:v>42066.145493000004</c:v>
                </c:pt>
                <c:pt idx="28293">
                  <c:v>42066.146882000001</c:v>
                </c:pt>
                <c:pt idx="28294">
                  <c:v>42066.148270999998</c:v>
                </c:pt>
                <c:pt idx="28295">
                  <c:v>42066.149660000003</c:v>
                </c:pt>
                <c:pt idx="28296">
                  <c:v>42066.151049</c:v>
                </c:pt>
                <c:pt idx="28297">
                  <c:v>42066.152437999997</c:v>
                </c:pt>
                <c:pt idx="28298">
                  <c:v>42066.153827000002</c:v>
                </c:pt>
                <c:pt idx="28299">
                  <c:v>42066.155215999999</c:v>
                </c:pt>
                <c:pt idx="28300">
                  <c:v>42066.156604999996</c:v>
                </c:pt>
                <c:pt idx="28301">
                  <c:v>42066.157994000001</c:v>
                </c:pt>
                <c:pt idx="28302">
                  <c:v>42066.159382999998</c:v>
                </c:pt>
                <c:pt idx="28303">
                  <c:v>42066.160772000003</c:v>
                </c:pt>
                <c:pt idx="28304">
                  <c:v>42066.162161</c:v>
                </c:pt>
                <c:pt idx="28305">
                  <c:v>42066.163549999997</c:v>
                </c:pt>
                <c:pt idx="28306">
                  <c:v>42066.164939000002</c:v>
                </c:pt>
                <c:pt idx="28307">
                  <c:v>42066.166327999999</c:v>
                </c:pt>
                <c:pt idx="28308">
                  <c:v>42066.167716999997</c:v>
                </c:pt>
                <c:pt idx="28309">
                  <c:v>42066.169105000001</c:v>
                </c:pt>
                <c:pt idx="28310">
                  <c:v>42066.170493999998</c:v>
                </c:pt>
                <c:pt idx="28311">
                  <c:v>42066.171883000003</c:v>
                </c:pt>
                <c:pt idx="28312">
                  <c:v>42066.173272</c:v>
                </c:pt>
                <c:pt idx="28313">
                  <c:v>42066.174660999997</c:v>
                </c:pt>
                <c:pt idx="28314">
                  <c:v>42066.176050000002</c:v>
                </c:pt>
                <c:pt idx="28315">
                  <c:v>42066.177438999999</c:v>
                </c:pt>
                <c:pt idx="28316">
                  <c:v>42066.178827999996</c:v>
                </c:pt>
                <c:pt idx="28317">
                  <c:v>42066.180217000001</c:v>
                </c:pt>
                <c:pt idx="28318">
                  <c:v>42066.181605999998</c:v>
                </c:pt>
                <c:pt idx="28319">
                  <c:v>42066.182995000003</c:v>
                </c:pt>
                <c:pt idx="28320">
                  <c:v>42066.184384</c:v>
                </c:pt>
                <c:pt idx="28321">
                  <c:v>42066.185772999997</c:v>
                </c:pt>
                <c:pt idx="28322">
                  <c:v>42066.187162000002</c:v>
                </c:pt>
                <c:pt idx="28323">
                  <c:v>42066.188550999999</c:v>
                </c:pt>
                <c:pt idx="28324">
                  <c:v>42066.189939999997</c:v>
                </c:pt>
                <c:pt idx="28325">
                  <c:v>42066.191329000001</c:v>
                </c:pt>
                <c:pt idx="28326">
                  <c:v>42066.192717999998</c:v>
                </c:pt>
                <c:pt idx="28327">
                  <c:v>42066.194107000003</c:v>
                </c:pt>
                <c:pt idx="28328">
                  <c:v>42066.195495</c:v>
                </c:pt>
                <c:pt idx="28329">
                  <c:v>42066.196883999997</c:v>
                </c:pt>
                <c:pt idx="28330">
                  <c:v>42066.198273000002</c:v>
                </c:pt>
                <c:pt idx="28331">
                  <c:v>42066.199661999999</c:v>
                </c:pt>
                <c:pt idx="28332">
                  <c:v>42066.201050999996</c:v>
                </c:pt>
                <c:pt idx="28333">
                  <c:v>42066.202440000001</c:v>
                </c:pt>
                <c:pt idx="28334">
                  <c:v>42066.203828999998</c:v>
                </c:pt>
                <c:pt idx="28335">
                  <c:v>42066.205218000003</c:v>
                </c:pt>
                <c:pt idx="28336">
                  <c:v>42066.206607</c:v>
                </c:pt>
                <c:pt idx="28337">
                  <c:v>42066.207995999997</c:v>
                </c:pt>
                <c:pt idx="28338">
                  <c:v>42066.209385000002</c:v>
                </c:pt>
                <c:pt idx="28339">
                  <c:v>42066.210773999999</c:v>
                </c:pt>
                <c:pt idx="28340">
                  <c:v>42066.212162999997</c:v>
                </c:pt>
                <c:pt idx="28341">
                  <c:v>42066.213552000001</c:v>
                </c:pt>
                <c:pt idx="28342">
                  <c:v>42066.214940999998</c:v>
                </c:pt>
                <c:pt idx="28343">
                  <c:v>42066.216330000003</c:v>
                </c:pt>
                <c:pt idx="28344">
                  <c:v>42066.217719</c:v>
                </c:pt>
                <c:pt idx="28345">
                  <c:v>42066.219107999998</c:v>
                </c:pt>
                <c:pt idx="28346">
                  <c:v>42066.220497000002</c:v>
                </c:pt>
                <c:pt idx="28347">
                  <c:v>42066.221885999999</c:v>
                </c:pt>
                <c:pt idx="28348">
                  <c:v>42066.223274000004</c:v>
                </c:pt>
                <c:pt idx="28349">
                  <c:v>42066.224663000001</c:v>
                </c:pt>
                <c:pt idx="28350">
                  <c:v>42066.226051999998</c:v>
                </c:pt>
                <c:pt idx="28351">
                  <c:v>42066.227441000003</c:v>
                </c:pt>
                <c:pt idx="28352">
                  <c:v>42066.22883</c:v>
                </c:pt>
                <c:pt idx="28353">
                  <c:v>42066.230218999997</c:v>
                </c:pt>
                <c:pt idx="28354">
                  <c:v>42066.231608000002</c:v>
                </c:pt>
                <c:pt idx="28355">
                  <c:v>42066.232996999999</c:v>
                </c:pt>
                <c:pt idx="28356">
                  <c:v>42066.234385999996</c:v>
                </c:pt>
                <c:pt idx="28357">
                  <c:v>42066.235775000001</c:v>
                </c:pt>
                <c:pt idx="28358">
                  <c:v>42066.237163999998</c:v>
                </c:pt>
                <c:pt idx="28359">
                  <c:v>42066.238553000003</c:v>
                </c:pt>
                <c:pt idx="28360">
                  <c:v>42066.239942</c:v>
                </c:pt>
                <c:pt idx="28361">
                  <c:v>42066.241330999997</c:v>
                </c:pt>
                <c:pt idx="28362">
                  <c:v>42066.242720000002</c:v>
                </c:pt>
                <c:pt idx="28363">
                  <c:v>42066.244108999999</c:v>
                </c:pt>
                <c:pt idx="28364">
                  <c:v>42066.245497999997</c:v>
                </c:pt>
                <c:pt idx="28365">
                  <c:v>42066.246887000001</c:v>
                </c:pt>
                <c:pt idx="28366">
                  <c:v>42066.248275999998</c:v>
                </c:pt>
                <c:pt idx="28367">
                  <c:v>42066.249664000003</c:v>
                </c:pt>
                <c:pt idx="28368">
                  <c:v>42066.251053</c:v>
                </c:pt>
                <c:pt idx="28369">
                  <c:v>42066.252441999997</c:v>
                </c:pt>
                <c:pt idx="28370">
                  <c:v>42066.253831000002</c:v>
                </c:pt>
                <c:pt idx="28371">
                  <c:v>42066.255219999999</c:v>
                </c:pt>
                <c:pt idx="28372">
                  <c:v>42066.256608999996</c:v>
                </c:pt>
                <c:pt idx="28373">
                  <c:v>42066.257998000001</c:v>
                </c:pt>
                <c:pt idx="28374">
                  <c:v>42066.259386999998</c:v>
                </c:pt>
                <c:pt idx="28375">
                  <c:v>42066.260776000003</c:v>
                </c:pt>
                <c:pt idx="28376">
                  <c:v>42066.262165</c:v>
                </c:pt>
                <c:pt idx="28377">
                  <c:v>42066.263553999997</c:v>
                </c:pt>
                <c:pt idx="28378">
                  <c:v>42066.264943000002</c:v>
                </c:pt>
                <c:pt idx="28379">
                  <c:v>42066.266331999999</c:v>
                </c:pt>
                <c:pt idx="28380">
                  <c:v>42066.267720999997</c:v>
                </c:pt>
                <c:pt idx="28381">
                  <c:v>42066.269110000001</c:v>
                </c:pt>
                <c:pt idx="28382">
                  <c:v>42066.270498999998</c:v>
                </c:pt>
                <c:pt idx="28383">
                  <c:v>42066.271888000003</c:v>
                </c:pt>
                <c:pt idx="28384">
                  <c:v>42066.273277</c:v>
                </c:pt>
                <c:pt idx="28385">
                  <c:v>42066.274665999998</c:v>
                </c:pt>
                <c:pt idx="28386">
                  <c:v>42066.276054000002</c:v>
                </c:pt>
                <c:pt idx="28387">
                  <c:v>42066.277442999999</c:v>
                </c:pt>
                <c:pt idx="28388">
                  <c:v>42066.278832000004</c:v>
                </c:pt>
                <c:pt idx="28389">
                  <c:v>42066.280221000001</c:v>
                </c:pt>
                <c:pt idx="28390">
                  <c:v>42066.281609999998</c:v>
                </c:pt>
                <c:pt idx="28391">
                  <c:v>42066.282999000003</c:v>
                </c:pt>
                <c:pt idx="28392">
                  <c:v>42066.284388</c:v>
                </c:pt>
                <c:pt idx="28393">
                  <c:v>42066.285776999997</c:v>
                </c:pt>
                <c:pt idx="28394">
                  <c:v>42066.287166000002</c:v>
                </c:pt>
                <c:pt idx="28395">
                  <c:v>42066.288554999999</c:v>
                </c:pt>
                <c:pt idx="28396">
                  <c:v>42066.289943999996</c:v>
                </c:pt>
                <c:pt idx="28397">
                  <c:v>42066.291333000001</c:v>
                </c:pt>
                <c:pt idx="28398">
                  <c:v>42066.292721999998</c:v>
                </c:pt>
                <c:pt idx="28399">
                  <c:v>42066.294111000003</c:v>
                </c:pt>
                <c:pt idx="28400">
                  <c:v>42066.2955</c:v>
                </c:pt>
                <c:pt idx="28401">
                  <c:v>42066.296888999997</c:v>
                </c:pt>
                <c:pt idx="28402">
                  <c:v>42066.298278000002</c:v>
                </c:pt>
                <c:pt idx="28403">
                  <c:v>42066.299666999999</c:v>
                </c:pt>
                <c:pt idx="28404">
                  <c:v>42066.301055999997</c:v>
                </c:pt>
                <c:pt idx="28405">
                  <c:v>42066.302445000001</c:v>
                </c:pt>
                <c:pt idx="28406">
                  <c:v>42066.303832999998</c:v>
                </c:pt>
                <c:pt idx="28407">
                  <c:v>42066.305222000003</c:v>
                </c:pt>
                <c:pt idx="28408">
                  <c:v>42066.306611</c:v>
                </c:pt>
                <c:pt idx="28409">
                  <c:v>42066.307999999997</c:v>
                </c:pt>
                <c:pt idx="28410">
                  <c:v>42066.309389000002</c:v>
                </c:pt>
                <c:pt idx="28411">
                  <c:v>42066.310777999999</c:v>
                </c:pt>
                <c:pt idx="28412">
                  <c:v>42066.312166999996</c:v>
                </c:pt>
                <c:pt idx="28413">
                  <c:v>42066.313556000001</c:v>
                </c:pt>
                <c:pt idx="28414">
                  <c:v>42066.314944999998</c:v>
                </c:pt>
                <c:pt idx="28415">
                  <c:v>42066.316334000003</c:v>
                </c:pt>
                <c:pt idx="28416">
                  <c:v>42066.317723</c:v>
                </c:pt>
                <c:pt idx="28417">
                  <c:v>42066.319111999997</c:v>
                </c:pt>
                <c:pt idx="28418">
                  <c:v>42066.320501000002</c:v>
                </c:pt>
                <c:pt idx="28419">
                  <c:v>42066.321889999999</c:v>
                </c:pt>
                <c:pt idx="28420">
                  <c:v>42066.323278999997</c:v>
                </c:pt>
                <c:pt idx="28421">
                  <c:v>42066.324668000001</c:v>
                </c:pt>
                <c:pt idx="28422">
                  <c:v>42066.326056999998</c:v>
                </c:pt>
                <c:pt idx="28423">
                  <c:v>42066.327446000003</c:v>
                </c:pt>
                <c:pt idx="28424">
                  <c:v>42066.328835</c:v>
                </c:pt>
                <c:pt idx="28425">
                  <c:v>42066.330222999997</c:v>
                </c:pt>
                <c:pt idx="28426">
                  <c:v>42066.331612000002</c:v>
                </c:pt>
                <c:pt idx="28427">
                  <c:v>42066.333000999999</c:v>
                </c:pt>
                <c:pt idx="28428">
                  <c:v>42066.334390000004</c:v>
                </c:pt>
                <c:pt idx="28429">
                  <c:v>42066.335779000001</c:v>
                </c:pt>
                <c:pt idx="28430">
                  <c:v>42066.337167999998</c:v>
                </c:pt>
                <c:pt idx="28431">
                  <c:v>42066.338557000003</c:v>
                </c:pt>
                <c:pt idx="28432">
                  <c:v>42066.339946</c:v>
                </c:pt>
                <c:pt idx="28433">
                  <c:v>42066.341334999997</c:v>
                </c:pt>
                <c:pt idx="28434">
                  <c:v>42066.342724000002</c:v>
                </c:pt>
                <c:pt idx="28435">
                  <c:v>42066.344112999999</c:v>
                </c:pt>
                <c:pt idx="28436">
                  <c:v>42066.345501999996</c:v>
                </c:pt>
                <c:pt idx="28437">
                  <c:v>42066.346891000001</c:v>
                </c:pt>
                <c:pt idx="28438">
                  <c:v>42066.348279999998</c:v>
                </c:pt>
                <c:pt idx="28439">
                  <c:v>42066.349669000003</c:v>
                </c:pt>
                <c:pt idx="28440">
                  <c:v>42066.351058</c:v>
                </c:pt>
                <c:pt idx="28441">
                  <c:v>42066.352446999997</c:v>
                </c:pt>
                <c:pt idx="28442">
                  <c:v>42066.353836000002</c:v>
                </c:pt>
                <c:pt idx="28443">
                  <c:v>42066.355224999999</c:v>
                </c:pt>
                <c:pt idx="28444">
                  <c:v>42066.356613000004</c:v>
                </c:pt>
                <c:pt idx="28445">
                  <c:v>42066.358002000001</c:v>
                </c:pt>
                <c:pt idx="28446">
                  <c:v>42066.359390999998</c:v>
                </c:pt>
                <c:pt idx="28447">
                  <c:v>42066.360780000003</c:v>
                </c:pt>
                <c:pt idx="28448">
                  <c:v>42066.362169</c:v>
                </c:pt>
                <c:pt idx="28449">
                  <c:v>42066.363557999997</c:v>
                </c:pt>
                <c:pt idx="28450">
                  <c:v>42066.364947000002</c:v>
                </c:pt>
                <c:pt idx="28451">
                  <c:v>42066.366335999999</c:v>
                </c:pt>
                <c:pt idx="28452">
                  <c:v>42066.367724999996</c:v>
                </c:pt>
                <c:pt idx="28453">
                  <c:v>42066.369114000001</c:v>
                </c:pt>
                <c:pt idx="28454">
                  <c:v>42066.370502999998</c:v>
                </c:pt>
                <c:pt idx="28455">
                  <c:v>42066.371892000003</c:v>
                </c:pt>
                <c:pt idx="28456">
                  <c:v>42066.373281</c:v>
                </c:pt>
                <c:pt idx="28457">
                  <c:v>42066.374669999997</c:v>
                </c:pt>
                <c:pt idx="28458">
                  <c:v>42066.376059000002</c:v>
                </c:pt>
                <c:pt idx="28459">
                  <c:v>42066.377447999999</c:v>
                </c:pt>
                <c:pt idx="28460">
                  <c:v>42066.378836999997</c:v>
                </c:pt>
                <c:pt idx="28461">
                  <c:v>42066.380226000001</c:v>
                </c:pt>
                <c:pt idx="28462">
                  <c:v>42066.381614999998</c:v>
                </c:pt>
                <c:pt idx="28463">
                  <c:v>42066.383004000003</c:v>
                </c:pt>
                <c:pt idx="28464">
                  <c:v>42066.384392</c:v>
                </c:pt>
                <c:pt idx="28465">
                  <c:v>42066.385780999997</c:v>
                </c:pt>
                <c:pt idx="28466">
                  <c:v>42066.387170000002</c:v>
                </c:pt>
                <c:pt idx="28467">
                  <c:v>42066.388558999999</c:v>
                </c:pt>
                <c:pt idx="28468">
                  <c:v>42066.389947999996</c:v>
                </c:pt>
                <c:pt idx="28469">
                  <c:v>42066.391337000001</c:v>
                </c:pt>
                <c:pt idx="28470">
                  <c:v>42066.392725999998</c:v>
                </c:pt>
                <c:pt idx="28471">
                  <c:v>42066.394115000003</c:v>
                </c:pt>
                <c:pt idx="28472">
                  <c:v>42066.395504</c:v>
                </c:pt>
                <c:pt idx="28473">
                  <c:v>42066.396892999997</c:v>
                </c:pt>
                <c:pt idx="28474">
                  <c:v>42066.398282000002</c:v>
                </c:pt>
                <c:pt idx="28475">
                  <c:v>42066.399670999999</c:v>
                </c:pt>
                <c:pt idx="28476">
                  <c:v>42066.401059999997</c:v>
                </c:pt>
                <c:pt idx="28477">
                  <c:v>42066.402449000001</c:v>
                </c:pt>
                <c:pt idx="28478">
                  <c:v>42066.403837999998</c:v>
                </c:pt>
                <c:pt idx="28479">
                  <c:v>42066.405227000003</c:v>
                </c:pt>
                <c:pt idx="28480">
                  <c:v>42066.406616</c:v>
                </c:pt>
                <c:pt idx="28481">
                  <c:v>42066.408004999998</c:v>
                </c:pt>
                <c:pt idx="28482">
                  <c:v>42066.409394000002</c:v>
                </c:pt>
                <c:pt idx="28483">
                  <c:v>42066.410781999999</c:v>
                </c:pt>
                <c:pt idx="28484">
                  <c:v>42066.412171000004</c:v>
                </c:pt>
                <c:pt idx="28485">
                  <c:v>42066.413560000001</c:v>
                </c:pt>
                <c:pt idx="28486">
                  <c:v>42066.414948999998</c:v>
                </c:pt>
                <c:pt idx="28487">
                  <c:v>42066.416338000003</c:v>
                </c:pt>
                <c:pt idx="28488">
                  <c:v>42066.417727</c:v>
                </c:pt>
                <c:pt idx="28489">
                  <c:v>42066.419115999997</c:v>
                </c:pt>
                <c:pt idx="28490">
                  <c:v>42066.420505000002</c:v>
                </c:pt>
                <c:pt idx="28491">
                  <c:v>42066.421893999999</c:v>
                </c:pt>
                <c:pt idx="28492">
                  <c:v>42066.423282999996</c:v>
                </c:pt>
                <c:pt idx="28493">
                  <c:v>42066.424672000001</c:v>
                </c:pt>
                <c:pt idx="28494">
                  <c:v>42066.426060999998</c:v>
                </c:pt>
                <c:pt idx="28495">
                  <c:v>42066.427450000003</c:v>
                </c:pt>
                <c:pt idx="28496">
                  <c:v>42066.428839</c:v>
                </c:pt>
                <c:pt idx="28497">
                  <c:v>42066.430227999997</c:v>
                </c:pt>
                <c:pt idx="28498">
                  <c:v>42066.431617000002</c:v>
                </c:pt>
                <c:pt idx="28499">
                  <c:v>42066.433005999999</c:v>
                </c:pt>
                <c:pt idx="28500">
                  <c:v>42066.434394999997</c:v>
                </c:pt>
                <c:pt idx="28501">
                  <c:v>42066.435784000001</c:v>
                </c:pt>
                <c:pt idx="28502">
                  <c:v>42066.437172999998</c:v>
                </c:pt>
                <c:pt idx="28503">
                  <c:v>42066.438561000003</c:v>
                </c:pt>
                <c:pt idx="28504">
                  <c:v>42066.43995</c:v>
                </c:pt>
                <c:pt idx="28505">
                  <c:v>42066.441338999997</c:v>
                </c:pt>
                <c:pt idx="28506">
                  <c:v>42066.442728000002</c:v>
                </c:pt>
                <c:pt idx="28507">
                  <c:v>42066.444116999999</c:v>
                </c:pt>
                <c:pt idx="28508">
                  <c:v>42066.445505999996</c:v>
                </c:pt>
                <c:pt idx="28509">
                  <c:v>42066.446895000001</c:v>
                </c:pt>
                <c:pt idx="28510">
                  <c:v>42066.448283999998</c:v>
                </c:pt>
                <c:pt idx="28511">
                  <c:v>42066.449673000003</c:v>
                </c:pt>
                <c:pt idx="28512">
                  <c:v>42066.451062</c:v>
                </c:pt>
                <c:pt idx="28513">
                  <c:v>42066.452450999997</c:v>
                </c:pt>
                <c:pt idx="28514">
                  <c:v>42066.453840000002</c:v>
                </c:pt>
                <c:pt idx="28515">
                  <c:v>42066.455228999999</c:v>
                </c:pt>
                <c:pt idx="28516">
                  <c:v>42066.456617999997</c:v>
                </c:pt>
                <c:pt idx="28517">
                  <c:v>42066.458007000001</c:v>
                </c:pt>
                <c:pt idx="28518">
                  <c:v>42066.459395999998</c:v>
                </c:pt>
                <c:pt idx="28519">
                  <c:v>42066.460784000003</c:v>
                </c:pt>
                <c:pt idx="28520">
                  <c:v>42066.462172</c:v>
                </c:pt>
                <c:pt idx="28521">
                  <c:v>42066.463559000003</c:v>
                </c:pt>
                <c:pt idx="28522">
                  <c:v>42066.464947</c:v>
                </c:pt>
                <c:pt idx="28523">
                  <c:v>42066.466335999998</c:v>
                </c:pt>
                <c:pt idx="28524">
                  <c:v>42066.467724000002</c:v>
                </c:pt>
                <c:pt idx="28525">
                  <c:v>42066.469112999999</c:v>
                </c:pt>
                <c:pt idx="28526">
                  <c:v>42066.470501999996</c:v>
                </c:pt>
                <c:pt idx="28527">
                  <c:v>42066.471891000001</c:v>
                </c:pt>
                <c:pt idx="28528">
                  <c:v>42066.473279999998</c:v>
                </c:pt>
                <c:pt idx="28529">
                  <c:v>42066.474669000003</c:v>
                </c:pt>
                <c:pt idx="28530">
                  <c:v>42066.476058</c:v>
                </c:pt>
                <c:pt idx="28531">
                  <c:v>42066.477445999997</c:v>
                </c:pt>
                <c:pt idx="28532">
                  <c:v>42066.478835000002</c:v>
                </c:pt>
                <c:pt idx="28533">
                  <c:v>42066.480223999999</c:v>
                </c:pt>
                <c:pt idx="28534">
                  <c:v>42066.481613000004</c:v>
                </c:pt>
                <c:pt idx="28535">
                  <c:v>42066.483002000001</c:v>
                </c:pt>
                <c:pt idx="28536">
                  <c:v>42066.484390999998</c:v>
                </c:pt>
                <c:pt idx="28537">
                  <c:v>42066.485780000003</c:v>
                </c:pt>
                <c:pt idx="28538">
                  <c:v>42066.487169</c:v>
                </c:pt>
                <c:pt idx="28539">
                  <c:v>42066.488557999997</c:v>
                </c:pt>
                <c:pt idx="28540">
                  <c:v>42066.489947000002</c:v>
                </c:pt>
                <c:pt idx="28541">
                  <c:v>42066.491335999999</c:v>
                </c:pt>
                <c:pt idx="28542">
                  <c:v>42066.492724999996</c:v>
                </c:pt>
                <c:pt idx="28543">
                  <c:v>42066.494114000001</c:v>
                </c:pt>
                <c:pt idx="28544">
                  <c:v>42066.495502999998</c:v>
                </c:pt>
                <c:pt idx="28545">
                  <c:v>42066.496892000003</c:v>
                </c:pt>
                <c:pt idx="28546">
                  <c:v>42066.498281</c:v>
                </c:pt>
                <c:pt idx="28547">
                  <c:v>42066.499669999997</c:v>
                </c:pt>
                <c:pt idx="28548">
                  <c:v>42066.501059000002</c:v>
                </c:pt>
                <c:pt idx="28549">
                  <c:v>42066.502447999999</c:v>
                </c:pt>
                <c:pt idx="28550">
                  <c:v>42066.503836000004</c:v>
                </c:pt>
                <c:pt idx="28551">
                  <c:v>42066.505225000001</c:v>
                </c:pt>
                <c:pt idx="28552">
                  <c:v>42066.506613999998</c:v>
                </c:pt>
                <c:pt idx="28553">
                  <c:v>42066.508003000003</c:v>
                </c:pt>
                <c:pt idx="28554">
                  <c:v>42066.509392</c:v>
                </c:pt>
                <c:pt idx="28555">
                  <c:v>42066.510780999997</c:v>
                </c:pt>
                <c:pt idx="28556">
                  <c:v>42066.512170000002</c:v>
                </c:pt>
                <c:pt idx="28557">
                  <c:v>42066.513558999999</c:v>
                </c:pt>
                <c:pt idx="28558">
                  <c:v>42066.514947999996</c:v>
                </c:pt>
                <c:pt idx="28559">
                  <c:v>42066.516337000001</c:v>
                </c:pt>
                <c:pt idx="28560">
                  <c:v>42066.517725999998</c:v>
                </c:pt>
                <c:pt idx="28561">
                  <c:v>42066.519115000003</c:v>
                </c:pt>
                <c:pt idx="28562">
                  <c:v>42066.520504</c:v>
                </c:pt>
                <c:pt idx="28563">
                  <c:v>42066.521892999997</c:v>
                </c:pt>
                <c:pt idx="28564">
                  <c:v>42066.523282000002</c:v>
                </c:pt>
                <c:pt idx="28565">
                  <c:v>42066.524670999999</c:v>
                </c:pt>
                <c:pt idx="28566">
                  <c:v>42066.526059999997</c:v>
                </c:pt>
                <c:pt idx="28567">
                  <c:v>42066.527449000001</c:v>
                </c:pt>
                <c:pt idx="28568">
                  <c:v>42066.528837999998</c:v>
                </c:pt>
                <c:pt idx="28569">
                  <c:v>42066.530226000003</c:v>
                </c:pt>
                <c:pt idx="28570">
                  <c:v>42066.531615</c:v>
                </c:pt>
                <c:pt idx="28571">
                  <c:v>42066.533003999997</c:v>
                </c:pt>
                <c:pt idx="28572">
                  <c:v>42066.534393000002</c:v>
                </c:pt>
                <c:pt idx="28573">
                  <c:v>42066.535781999999</c:v>
                </c:pt>
                <c:pt idx="28574">
                  <c:v>42066.537171000004</c:v>
                </c:pt>
                <c:pt idx="28575">
                  <c:v>42066.538560000001</c:v>
                </c:pt>
                <c:pt idx="28576">
                  <c:v>42066.539948999998</c:v>
                </c:pt>
                <c:pt idx="28577">
                  <c:v>42066.541338000003</c:v>
                </c:pt>
                <c:pt idx="28578">
                  <c:v>42066.542727</c:v>
                </c:pt>
                <c:pt idx="28579">
                  <c:v>42066.544115999997</c:v>
                </c:pt>
                <c:pt idx="28580">
                  <c:v>42066.545505000002</c:v>
                </c:pt>
                <c:pt idx="28581">
                  <c:v>42066.546893999999</c:v>
                </c:pt>
                <c:pt idx="28582">
                  <c:v>42066.548282999996</c:v>
                </c:pt>
                <c:pt idx="28583">
                  <c:v>42066.549672000001</c:v>
                </c:pt>
                <c:pt idx="28584">
                  <c:v>42066.551060999998</c:v>
                </c:pt>
                <c:pt idx="28585">
                  <c:v>42066.552450000003</c:v>
                </c:pt>
                <c:pt idx="28586">
                  <c:v>42066.553839</c:v>
                </c:pt>
                <c:pt idx="28587">
                  <c:v>42066.555227999997</c:v>
                </c:pt>
                <c:pt idx="28588">
                  <c:v>42066.556617000002</c:v>
                </c:pt>
                <c:pt idx="28589">
                  <c:v>42066.558004999999</c:v>
                </c:pt>
                <c:pt idx="28590">
                  <c:v>42066.559394000004</c:v>
                </c:pt>
                <c:pt idx="28591">
                  <c:v>42066.560783000001</c:v>
                </c:pt>
                <c:pt idx="28592">
                  <c:v>42066.562171999998</c:v>
                </c:pt>
                <c:pt idx="28593">
                  <c:v>42066.563561000003</c:v>
                </c:pt>
                <c:pt idx="28594">
                  <c:v>42066.56495</c:v>
                </c:pt>
                <c:pt idx="28595">
                  <c:v>42066.566338999997</c:v>
                </c:pt>
                <c:pt idx="28596">
                  <c:v>42066.567728000002</c:v>
                </c:pt>
                <c:pt idx="28597">
                  <c:v>42066.569116999999</c:v>
                </c:pt>
                <c:pt idx="28598">
                  <c:v>42066.570505999996</c:v>
                </c:pt>
                <c:pt idx="28599">
                  <c:v>42066.571895000001</c:v>
                </c:pt>
                <c:pt idx="28600">
                  <c:v>42066.573283999998</c:v>
                </c:pt>
                <c:pt idx="28601">
                  <c:v>42066.574673000003</c:v>
                </c:pt>
                <c:pt idx="28602">
                  <c:v>42066.576062</c:v>
                </c:pt>
                <c:pt idx="28603">
                  <c:v>42066.577450999997</c:v>
                </c:pt>
                <c:pt idx="28604">
                  <c:v>42066.578840000002</c:v>
                </c:pt>
                <c:pt idx="28605">
                  <c:v>42066.580228999999</c:v>
                </c:pt>
                <c:pt idx="28606">
                  <c:v>42066.581617999997</c:v>
                </c:pt>
                <c:pt idx="28607">
                  <c:v>42066.583007000001</c:v>
                </c:pt>
                <c:pt idx="28608">
                  <c:v>42066.584394999998</c:v>
                </c:pt>
                <c:pt idx="28609">
                  <c:v>42066.585784000003</c:v>
                </c:pt>
                <c:pt idx="28610">
                  <c:v>42066.587173</c:v>
                </c:pt>
                <c:pt idx="28611">
                  <c:v>42066.588561999997</c:v>
                </c:pt>
                <c:pt idx="28612">
                  <c:v>42066.589951000002</c:v>
                </c:pt>
                <c:pt idx="28613">
                  <c:v>42066.591339999999</c:v>
                </c:pt>
                <c:pt idx="28614">
                  <c:v>42066.592729000004</c:v>
                </c:pt>
                <c:pt idx="28615">
                  <c:v>42066.594118000001</c:v>
                </c:pt>
                <c:pt idx="28616">
                  <c:v>42066.595506999998</c:v>
                </c:pt>
                <c:pt idx="28617">
                  <c:v>42066.596896000003</c:v>
                </c:pt>
                <c:pt idx="28618">
                  <c:v>42066.598285</c:v>
                </c:pt>
                <c:pt idx="28619">
                  <c:v>42066.599673999997</c:v>
                </c:pt>
                <c:pt idx="28620">
                  <c:v>42066.601063000002</c:v>
                </c:pt>
                <c:pt idx="28621">
                  <c:v>42066.602451999999</c:v>
                </c:pt>
                <c:pt idx="28622">
                  <c:v>42066.603840999996</c:v>
                </c:pt>
                <c:pt idx="28623">
                  <c:v>42066.605230000001</c:v>
                </c:pt>
                <c:pt idx="28624">
                  <c:v>42066.606618999998</c:v>
                </c:pt>
                <c:pt idx="28625">
                  <c:v>42066.608008000003</c:v>
                </c:pt>
                <c:pt idx="28626">
                  <c:v>42066.609397</c:v>
                </c:pt>
                <c:pt idx="28627">
                  <c:v>42066.610784999997</c:v>
                </c:pt>
                <c:pt idx="28628">
                  <c:v>42066.612174000002</c:v>
                </c:pt>
                <c:pt idx="28629">
                  <c:v>42066.613562999999</c:v>
                </c:pt>
                <c:pt idx="28630">
                  <c:v>42066.614952000004</c:v>
                </c:pt>
                <c:pt idx="28631">
                  <c:v>42066.616341000001</c:v>
                </c:pt>
                <c:pt idx="28632">
                  <c:v>42066.617729999998</c:v>
                </c:pt>
                <c:pt idx="28633">
                  <c:v>42066.619119000003</c:v>
                </c:pt>
                <c:pt idx="28634">
                  <c:v>42066.620508</c:v>
                </c:pt>
                <c:pt idx="28635">
                  <c:v>42066.621896999997</c:v>
                </c:pt>
                <c:pt idx="28636">
                  <c:v>42066.623286000002</c:v>
                </c:pt>
                <c:pt idx="28637">
                  <c:v>42066.624674999999</c:v>
                </c:pt>
                <c:pt idx="28638">
                  <c:v>42066.626063999996</c:v>
                </c:pt>
                <c:pt idx="28639">
                  <c:v>42066.627453000001</c:v>
                </c:pt>
                <c:pt idx="28640">
                  <c:v>42066.628841999998</c:v>
                </c:pt>
                <c:pt idx="28641">
                  <c:v>42066.630231000003</c:v>
                </c:pt>
                <c:pt idx="28642">
                  <c:v>42066.63162</c:v>
                </c:pt>
                <c:pt idx="28643">
                  <c:v>42066.633008999997</c:v>
                </c:pt>
                <c:pt idx="28644">
                  <c:v>42066.634398000002</c:v>
                </c:pt>
                <c:pt idx="28645">
                  <c:v>42066.635786999999</c:v>
                </c:pt>
                <c:pt idx="28646">
                  <c:v>42066.637175000003</c:v>
                </c:pt>
                <c:pt idx="28647">
                  <c:v>42066.638564000001</c:v>
                </c:pt>
                <c:pt idx="28648">
                  <c:v>42066.639952999998</c:v>
                </c:pt>
                <c:pt idx="28649">
                  <c:v>42066.641342000003</c:v>
                </c:pt>
                <c:pt idx="28650">
                  <c:v>42066.642731</c:v>
                </c:pt>
                <c:pt idx="28651">
                  <c:v>42066.644119999997</c:v>
                </c:pt>
                <c:pt idx="28652">
                  <c:v>42066.645509000002</c:v>
                </c:pt>
                <c:pt idx="28653">
                  <c:v>42066.646897999999</c:v>
                </c:pt>
                <c:pt idx="28654">
                  <c:v>42066.648287000004</c:v>
                </c:pt>
                <c:pt idx="28655">
                  <c:v>42066.649676000001</c:v>
                </c:pt>
                <c:pt idx="28656">
                  <c:v>42066.651064999998</c:v>
                </c:pt>
                <c:pt idx="28657">
                  <c:v>42066.652454000003</c:v>
                </c:pt>
                <c:pt idx="28658">
                  <c:v>42066.653843</c:v>
                </c:pt>
                <c:pt idx="28659">
                  <c:v>42066.655231999997</c:v>
                </c:pt>
                <c:pt idx="28660">
                  <c:v>42066.656621000002</c:v>
                </c:pt>
                <c:pt idx="28661">
                  <c:v>42066.658009999999</c:v>
                </c:pt>
                <c:pt idx="28662">
                  <c:v>42066.659398999996</c:v>
                </c:pt>
                <c:pt idx="28663">
                  <c:v>42066.660788000001</c:v>
                </c:pt>
                <c:pt idx="28664">
                  <c:v>42066.662176999998</c:v>
                </c:pt>
                <c:pt idx="28665">
                  <c:v>42066.663566000003</c:v>
                </c:pt>
                <c:pt idx="28666">
                  <c:v>42066.664954</c:v>
                </c:pt>
                <c:pt idx="28667">
                  <c:v>42066.666342999997</c:v>
                </c:pt>
                <c:pt idx="28668">
                  <c:v>42066.667732000002</c:v>
                </c:pt>
                <c:pt idx="28669">
                  <c:v>42066.669120999999</c:v>
                </c:pt>
                <c:pt idx="28670">
                  <c:v>42066.670510000004</c:v>
                </c:pt>
                <c:pt idx="28671">
                  <c:v>42066.671899000001</c:v>
                </c:pt>
                <c:pt idx="28672">
                  <c:v>42066.673287999998</c:v>
                </c:pt>
                <c:pt idx="28673">
                  <c:v>42066.674677000003</c:v>
                </c:pt>
                <c:pt idx="28674">
                  <c:v>42066.676066</c:v>
                </c:pt>
                <c:pt idx="28675">
                  <c:v>42066.677454999997</c:v>
                </c:pt>
                <c:pt idx="28676">
                  <c:v>42066.678844000002</c:v>
                </c:pt>
                <c:pt idx="28677">
                  <c:v>42066.680232999999</c:v>
                </c:pt>
                <c:pt idx="28678">
                  <c:v>42066.681621999996</c:v>
                </c:pt>
                <c:pt idx="28679">
                  <c:v>42066.683011000001</c:v>
                </c:pt>
                <c:pt idx="28680">
                  <c:v>42066.684399999998</c:v>
                </c:pt>
                <c:pt idx="28681">
                  <c:v>42066.685789000003</c:v>
                </c:pt>
                <c:pt idx="28682">
                  <c:v>42066.687178</c:v>
                </c:pt>
                <c:pt idx="28683">
                  <c:v>42066.688566999997</c:v>
                </c:pt>
                <c:pt idx="28684">
                  <c:v>42066.689956000002</c:v>
                </c:pt>
                <c:pt idx="28685">
                  <c:v>42066.691343999999</c:v>
                </c:pt>
                <c:pt idx="28686">
                  <c:v>42066.692733000003</c:v>
                </c:pt>
                <c:pt idx="28687">
                  <c:v>42066.694122000001</c:v>
                </c:pt>
                <c:pt idx="28688">
                  <c:v>42066.695510999998</c:v>
                </c:pt>
                <c:pt idx="28689">
                  <c:v>42066.696900000003</c:v>
                </c:pt>
                <c:pt idx="28690">
                  <c:v>42066.698289</c:v>
                </c:pt>
                <c:pt idx="28691">
                  <c:v>42066.699677999997</c:v>
                </c:pt>
                <c:pt idx="28692">
                  <c:v>42066.701067000002</c:v>
                </c:pt>
                <c:pt idx="28693">
                  <c:v>42066.702455999999</c:v>
                </c:pt>
                <c:pt idx="28694">
                  <c:v>42066.703844999996</c:v>
                </c:pt>
                <c:pt idx="28695">
                  <c:v>42066.705234000001</c:v>
                </c:pt>
                <c:pt idx="28696">
                  <c:v>42066.706622999998</c:v>
                </c:pt>
                <c:pt idx="28697">
                  <c:v>42066.708012000003</c:v>
                </c:pt>
                <c:pt idx="28698">
                  <c:v>42066.709401</c:v>
                </c:pt>
                <c:pt idx="28699">
                  <c:v>42066.710789999997</c:v>
                </c:pt>
                <c:pt idx="28700">
                  <c:v>42066.712179000002</c:v>
                </c:pt>
                <c:pt idx="28701">
                  <c:v>42066.713567999999</c:v>
                </c:pt>
                <c:pt idx="28702">
                  <c:v>42066.714956999997</c:v>
                </c:pt>
                <c:pt idx="28703">
                  <c:v>42066.716346000001</c:v>
                </c:pt>
                <c:pt idx="28704">
                  <c:v>42066.717734999998</c:v>
                </c:pt>
                <c:pt idx="28705">
                  <c:v>42066.719123000003</c:v>
                </c:pt>
                <c:pt idx="28706">
                  <c:v>42066.720512</c:v>
                </c:pt>
                <c:pt idx="28707">
                  <c:v>42066.721900999997</c:v>
                </c:pt>
                <c:pt idx="28708">
                  <c:v>42066.723290000002</c:v>
                </c:pt>
                <c:pt idx="28709">
                  <c:v>42066.724678999999</c:v>
                </c:pt>
                <c:pt idx="28710">
                  <c:v>42066.726068000004</c:v>
                </c:pt>
                <c:pt idx="28711">
                  <c:v>42066.727457000001</c:v>
                </c:pt>
                <c:pt idx="28712">
                  <c:v>42066.728845999998</c:v>
                </c:pt>
                <c:pt idx="28713">
                  <c:v>42066.730235000003</c:v>
                </c:pt>
                <c:pt idx="28714">
                  <c:v>42066.731624</c:v>
                </c:pt>
                <c:pt idx="28715">
                  <c:v>42066.733012999997</c:v>
                </c:pt>
                <c:pt idx="28716">
                  <c:v>42066.734402000002</c:v>
                </c:pt>
                <c:pt idx="28717">
                  <c:v>42066.735790999999</c:v>
                </c:pt>
                <c:pt idx="28718">
                  <c:v>42066.737179999996</c:v>
                </c:pt>
                <c:pt idx="28719">
                  <c:v>42066.738569000001</c:v>
                </c:pt>
                <c:pt idx="28720">
                  <c:v>42066.739957999998</c:v>
                </c:pt>
                <c:pt idx="28721">
                  <c:v>42066.741347000003</c:v>
                </c:pt>
                <c:pt idx="28722">
                  <c:v>42066.742736</c:v>
                </c:pt>
                <c:pt idx="28723">
                  <c:v>42066.744124999997</c:v>
                </c:pt>
                <c:pt idx="28724">
                  <c:v>42066.745513000002</c:v>
                </c:pt>
                <c:pt idx="28725">
                  <c:v>42066.746901999999</c:v>
                </c:pt>
                <c:pt idx="28726">
                  <c:v>42066.748291000004</c:v>
                </c:pt>
                <c:pt idx="28727">
                  <c:v>42066.749680000001</c:v>
                </c:pt>
                <c:pt idx="28728">
                  <c:v>42066.751068999998</c:v>
                </c:pt>
                <c:pt idx="28729">
                  <c:v>42066.752458000003</c:v>
                </c:pt>
                <c:pt idx="28730">
                  <c:v>42066.753847</c:v>
                </c:pt>
                <c:pt idx="28731">
                  <c:v>42066.755235999997</c:v>
                </c:pt>
                <c:pt idx="28732">
                  <c:v>42066.756625000002</c:v>
                </c:pt>
                <c:pt idx="28733">
                  <c:v>42066.758013999999</c:v>
                </c:pt>
                <c:pt idx="28734">
                  <c:v>42066.759402999996</c:v>
                </c:pt>
                <c:pt idx="28735">
                  <c:v>42066.760792000001</c:v>
                </c:pt>
                <c:pt idx="28736">
                  <c:v>42066.762180999998</c:v>
                </c:pt>
                <c:pt idx="28737">
                  <c:v>42066.763570000003</c:v>
                </c:pt>
                <c:pt idx="28738">
                  <c:v>42066.764959</c:v>
                </c:pt>
                <c:pt idx="28739">
                  <c:v>42066.766347999997</c:v>
                </c:pt>
                <c:pt idx="28740">
                  <c:v>42066.767737000002</c:v>
                </c:pt>
                <c:pt idx="28741">
                  <c:v>42066.769125999999</c:v>
                </c:pt>
                <c:pt idx="28742">
                  <c:v>42066.770514999997</c:v>
                </c:pt>
                <c:pt idx="28743">
                  <c:v>42066.771903000001</c:v>
                </c:pt>
                <c:pt idx="28744">
                  <c:v>42066.773291999998</c:v>
                </c:pt>
                <c:pt idx="28745">
                  <c:v>42066.774681000003</c:v>
                </c:pt>
                <c:pt idx="28746">
                  <c:v>42066.77607</c:v>
                </c:pt>
                <c:pt idx="28747">
                  <c:v>42066.777458999997</c:v>
                </c:pt>
                <c:pt idx="28748">
                  <c:v>42066.778848000002</c:v>
                </c:pt>
                <c:pt idx="28749">
                  <c:v>42066.780236999999</c:v>
                </c:pt>
                <c:pt idx="28750">
                  <c:v>42066.781626000004</c:v>
                </c:pt>
                <c:pt idx="28751">
                  <c:v>42066.783015000001</c:v>
                </c:pt>
                <c:pt idx="28752">
                  <c:v>42066.784403999998</c:v>
                </c:pt>
                <c:pt idx="28753">
                  <c:v>42066.785793000003</c:v>
                </c:pt>
                <c:pt idx="28754">
                  <c:v>42066.787182</c:v>
                </c:pt>
                <c:pt idx="28755">
                  <c:v>42066.788570999997</c:v>
                </c:pt>
                <c:pt idx="28756">
                  <c:v>42066.789960000002</c:v>
                </c:pt>
                <c:pt idx="28757">
                  <c:v>42066.791348999999</c:v>
                </c:pt>
                <c:pt idx="28758">
                  <c:v>42066.792737999996</c:v>
                </c:pt>
                <c:pt idx="28759">
                  <c:v>42066.794127000001</c:v>
                </c:pt>
                <c:pt idx="28760">
                  <c:v>42066.795515999998</c:v>
                </c:pt>
                <c:pt idx="28761">
                  <c:v>42066.796905000003</c:v>
                </c:pt>
                <c:pt idx="28762">
                  <c:v>42066.798294</c:v>
                </c:pt>
                <c:pt idx="28763">
                  <c:v>42066.799681999997</c:v>
                </c:pt>
                <c:pt idx="28764">
                  <c:v>42066.801071000002</c:v>
                </c:pt>
                <c:pt idx="28765">
                  <c:v>42066.802459999999</c:v>
                </c:pt>
                <c:pt idx="28766">
                  <c:v>42066.803849000004</c:v>
                </c:pt>
                <c:pt idx="28767">
                  <c:v>42066.805238000001</c:v>
                </c:pt>
                <c:pt idx="28768">
                  <c:v>42066.806626999998</c:v>
                </c:pt>
                <c:pt idx="28769">
                  <c:v>42066.808016000003</c:v>
                </c:pt>
                <c:pt idx="28770">
                  <c:v>42066.809405</c:v>
                </c:pt>
                <c:pt idx="28771">
                  <c:v>42066.810793999997</c:v>
                </c:pt>
                <c:pt idx="28772">
                  <c:v>42066.812183000002</c:v>
                </c:pt>
                <c:pt idx="28773">
                  <c:v>42066.813571999999</c:v>
                </c:pt>
                <c:pt idx="28774">
                  <c:v>42066.814960999996</c:v>
                </c:pt>
                <c:pt idx="28775">
                  <c:v>42066.816350000001</c:v>
                </c:pt>
                <c:pt idx="28776">
                  <c:v>42066.817738999998</c:v>
                </c:pt>
                <c:pt idx="28777">
                  <c:v>42066.819128000003</c:v>
                </c:pt>
                <c:pt idx="28778">
                  <c:v>42066.820517</c:v>
                </c:pt>
                <c:pt idx="28779">
                  <c:v>42066.821905999997</c:v>
                </c:pt>
                <c:pt idx="28780">
                  <c:v>42066.823295000002</c:v>
                </c:pt>
                <c:pt idx="28781">
                  <c:v>42066.824683999999</c:v>
                </c:pt>
                <c:pt idx="28782">
                  <c:v>42066.826072000003</c:v>
                </c:pt>
                <c:pt idx="28783">
                  <c:v>42066.827461000001</c:v>
                </c:pt>
                <c:pt idx="28784">
                  <c:v>42066.828849999998</c:v>
                </c:pt>
                <c:pt idx="28785">
                  <c:v>42066.830239000003</c:v>
                </c:pt>
                <c:pt idx="28786">
                  <c:v>42066.831628</c:v>
                </c:pt>
                <c:pt idx="28787">
                  <c:v>42066.833016999997</c:v>
                </c:pt>
                <c:pt idx="28788">
                  <c:v>42066.834406000002</c:v>
                </c:pt>
                <c:pt idx="28789">
                  <c:v>42066.835794999999</c:v>
                </c:pt>
                <c:pt idx="28790">
                  <c:v>42066.837184000004</c:v>
                </c:pt>
                <c:pt idx="28791">
                  <c:v>42066.838573000001</c:v>
                </c:pt>
                <c:pt idx="28792">
                  <c:v>42066.839960999998</c:v>
                </c:pt>
                <c:pt idx="28793">
                  <c:v>42066.841349000002</c:v>
                </c:pt>
                <c:pt idx="28794">
                  <c:v>42066.842736999999</c:v>
                </c:pt>
                <c:pt idx="28795">
                  <c:v>42066.844125000003</c:v>
                </c:pt>
                <c:pt idx="28796">
                  <c:v>42066.845513</c:v>
                </c:pt>
                <c:pt idx="28797">
                  <c:v>42066.846901999997</c:v>
                </c:pt>
                <c:pt idx="28798">
                  <c:v>42066.848291000002</c:v>
                </c:pt>
                <c:pt idx="28799">
                  <c:v>42066.849678999999</c:v>
                </c:pt>
                <c:pt idx="28800">
                  <c:v>42066.851068000004</c:v>
                </c:pt>
                <c:pt idx="28801">
                  <c:v>42066.852457000001</c:v>
                </c:pt>
                <c:pt idx="28802">
                  <c:v>42066.853845999998</c:v>
                </c:pt>
                <c:pt idx="28803">
                  <c:v>42066.855235000003</c:v>
                </c:pt>
                <c:pt idx="28804">
                  <c:v>42066.856624</c:v>
                </c:pt>
                <c:pt idx="28805">
                  <c:v>42066.858012999997</c:v>
                </c:pt>
                <c:pt idx="28806">
                  <c:v>42066.859402000002</c:v>
                </c:pt>
                <c:pt idx="28807">
                  <c:v>42066.860790999999</c:v>
                </c:pt>
                <c:pt idx="28808">
                  <c:v>42066.862179999996</c:v>
                </c:pt>
                <c:pt idx="28809">
                  <c:v>42066.863569000001</c:v>
                </c:pt>
                <c:pt idx="28810">
                  <c:v>42066.864956999998</c:v>
                </c:pt>
                <c:pt idx="28811">
                  <c:v>42066.866346000003</c:v>
                </c:pt>
                <c:pt idx="28812">
                  <c:v>42066.867735</c:v>
                </c:pt>
                <c:pt idx="28813">
                  <c:v>42066.869123999997</c:v>
                </c:pt>
                <c:pt idx="28814">
                  <c:v>42066.870513000002</c:v>
                </c:pt>
                <c:pt idx="28815">
                  <c:v>42066.871901999999</c:v>
                </c:pt>
                <c:pt idx="28816">
                  <c:v>42066.873291000004</c:v>
                </c:pt>
                <c:pt idx="28817">
                  <c:v>42066.874680000001</c:v>
                </c:pt>
                <c:pt idx="28818">
                  <c:v>42066.876068999998</c:v>
                </c:pt>
                <c:pt idx="28819">
                  <c:v>42066.877458000003</c:v>
                </c:pt>
                <c:pt idx="28820">
                  <c:v>42066.878847</c:v>
                </c:pt>
                <c:pt idx="28821">
                  <c:v>42066.880235999997</c:v>
                </c:pt>
                <c:pt idx="28822">
                  <c:v>42066.881625000002</c:v>
                </c:pt>
                <c:pt idx="28823">
                  <c:v>42066.883013999999</c:v>
                </c:pt>
                <c:pt idx="28824">
                  <c:v>42066.884402999996</c:v>
                </c:pt>
                <c:pt idx="28825">
                  <c:v>42066.885792000001</c:v>
                </c:pt>
                <c:pt idx="28826">
                  <c:v>42066.887180999998</c:v>
                </c:pt>
                <c:pt idx="28827">
                  <c:v>42066.888570000003</c:v>
                </c:pt>
                <c:pt idx="28828">
                  <c:v>42066.889959</c:v>
                </c:pt>
                <c:pt idx="28829">
                  <c:v>42066.891346999997</c:v>
                </c:pt>
                <c:pt idx="28830">
                  <c:v>42066.892736000002</c:v>
                </c:pt>
                <c:pt idx="28831">
                  <c:v>42066.894124999999</c:v>
                </c:pt>
                <c:pt idx="28832">
                  <c:v>42066.895514000003</c:v>
                </c:pt>
                <c:pt idx="28833">
                  <c:v>42066.896903000001</c:v>
                </c:pt>
                <c:pt idx="28834">
                  <c:v>42066.898291999998</c:v>
                </c:pt>
                <c:pt idx="28835">
                  <c:v>42066.899681000003</c:v>
                </c:pt>
                <c:pt idx="28836">
                  <c:v>42066.90107</c:v>
                </c:pt>
                <c:pt idx="28837">
                  <c:v>42066.902458999997</c:v>
                </c:pt>
                <c:pt idx="28838">
                  <c:v>42066.903848000002</c:v>
                </c:pt>
                <c:pt idx="28839">
                  <c:v>42066.905236999999</c:v>
                </c:pt>
                <c:pt idx="28840">
                  <c:v>42066.906626000004</c:v>
                </c:pt>
                <c:pt idx="28841">
                  <c:v>42066.908015000001</c:v>
                </c:pt>
                <c:pt idx="28842">
                  <c:v>42066.909403999998</c:v>
                </c:pt>
                <c:pt idx="28843">
                  <c:v>42066.910793000003</c:v>
                </c:pt>
                <c:pt idx="28844">
                  <c:v>42066.912182</c:v>
                </c:pt>
                <c:pt idx="28845">
                  <c:v>42066.913570999997</c:v>
                </c:pt>
                <c:pt idx="28846">
                  <c:v>42066.914960000002</c:v>
                </c:pt>
                <c:pt idx="28847">
                  <c:v>42066.916348999999</c:v>
                </c:pt>
                <c:pt idx="28848">
                  <c:v>42066.917737999996</c:v>
                </c:pt>
                <c:pt idx="28849">
                  <c:v>42066.919126000001</c:v>
                </c:pt>
                <c:pt idx="28850">
                  <c:v>42066.920514999998</c:v>
                </c:pt>
                <c:pt idx="28851">
                  <c:v>42066.921904000003</c:v>
                </c:pt>
                <c:pt idx="28852">
                  <c:v>42066.923293</c:v>
                </c:pt>
                <c:pt idx="28853">
                  <c:v>42066.924681999997</c:v>
                </c:pt>
                <c:pt idx="28854">
                  <c:v>42066.926071000002</c:v>
                </c:pt>
                <c:pt idx="28855">
                  <c:v>42066.927459999999</c:v>
                </c:pt>
                <c:pt idx="28856">
                  <c:v>42066.928849000004</c:v>
                </c:pt>
                <c:pt idx="28857">
                  <c:v>42066.930238000001</c:v>
                </c:pt>
                <c:pt idx="28858">
                  <c:v>42066.931626999998</c:v>
                </c:pt>
                <c:pt idx="28859">
                  <c:v>42066.933016000003</c:v>
                </c:pt>
                <c:pt idx="28860">
                  <c:v>42066.934405</c:v>
                </c:pt>
                <c:pt idx="28861">
                  <c:v>42066.935793999997</c:v>
                </c:pt>
                <c:pt idx="28862">
                  <c:v>42066.937183000002</c:v>
                </c:pt>
                <c:pt idx="28863">
                  <c:v>42066.938571999999</c:v>
                </c:pt>
                <c:pt idx="28864">
                  <c:v>42066.939960999996</c:v>
                </c:pt>
                <c:pt idx="28865">
                  <c:v>42066.941350000001</c:v>
                </c:pt>
                <c:pt idx="28866">
                  <c:v>42066.942738999998</c:v>
                </c:pt>
                <c:pt idx="28867">
                  <c:v>42066.944128000003</c:v>
                </c:pt>
                <c:pt idx="28868">
                  <c:v>42066.945516</c:v>
                </c:pt>
                <c:pt idx="28869">
                  <c:v>42066.946904999997</c:v>
                </c:pt>
                <c:pt idx="28870">
                  <c:v>42066.948294000002</c:v>
                </c:pt>
                <c:pt idx="28871">
                  <c:v>42066.949682999999</c:v>
                </c:pt>
                <c:pt idx="28872">
                  <c:v>42066.951072000003</c:v>
                </c:pt>
                <c:pt idx="28873">
                  <c:v>42066.952461000001</c:v>
                </c:pt>
                <c:pt idx="28874">
                  <c:v>42066.953849999998</c:v>
                </c:pt>
                <c:pt idx="28875">
                  <c:v>42066.955239000003</c:v>
                </c:pt>
                <c:pt idx="28876">
                  <c:v>42066.956628</c:v>
                </c:pt>
                <c:pt idx="28877">
                  <c:v>42066.958016999997</c:v>
                </c:pt>
                <c:pt idx="28878">
                  <c:v>42066.959406000002</c:v>
                </c:pt>
                <c:pt idx="28879">
                  <c:v>42066.960794999999</c:v>
                </c:pt>
                <c:pt idx="28880">
                  <c:v>42066.962184000004</c:v>
                </c:pt>
                <c:pt idx="28881">
                  <c:v>42066.963573000001</c:v>
                </c:pt>
                <c:pt idx="28882">
                  <c:v>42066.964961999998</c:v>
                </c:pt>
                <c:pt idx="28883">
                  <c:v>42066.966351000003</c:v>
                </c:pt>
                <c:pt idx="28884">
                  <c:v>42066.96774</c:v>
                </c:pt>
                <c:pt idx="28885">
                  <c:v>42066.969128999997</c:v>
                </c:pt>
                <c:pt idx="28886">
                  <c:v>42066.970518000002</c:v>
                </c:pt>
                <c:pt idx="28887">
                  <c:v>42066.971905999999</c:v>
                </c:pt>
                <c:pt idx="28888">
                  <c:v>42066.973295000003</c:v>
                </c:pt>
                <c:pt idx="28889">
                  <c:v>42066.974684000001</c:v>
                </c:pt>
                <c:pt idx="28890">
                  <c:v>42066.976072999998</c:v>
                </c:pt>
                <c:pt idx="28891">
                  <c:v>42066.977462000003</c:v>
                </c:pt>
                <c:pt idx="28892">
                  <c:v>42066.978851</c:v>
                </c:pt>
                <c:pt idx="28893">
                  <c:v>42066.980239999997</c:v>
                </c:pt>
                <c:pt idx="28894">
                  <c:v>42066.981629000002</c:v>
                </c:pt>
                <c:pt idx="28895">
                  <c:v>42066.983017999999</c:v>
                </c:pt>
                <c:pt idx="28896">
                  <c:v>42066.984407000004</c:v>
                </c:pt>
                <c:pt idx="28897">
                  <c:v>42066.985796000001</c:v>
                </c:pt>
                <c:pt idx="28898">
                  <c:v>42066.987184999998</c:v>
                </c:pt>
                <c:pt idx="28899">
                  <c:v>42066.988574000003</c:v>
                </c:pt>
                <c:pt idx="28900">
                  <c:v>42066.989963</c:v>
                </c:pt>
                <c:pt idx="28901">
                  <c:v>42066.991351999997</c:v>
                </c:pt>
                <c:pt idx="28902">
                  <c:v>42066.992741000002</c:v>
                </c:pt>
                <c:pt idx="28903">
                  <c:v>42066.994129999999</c:v>
                </c:pt>
                <c:pt idx="28904">
                  <c:v>42066.995518999996</c:v>
                </c:pt>
                <c:pt idx="28905">
                  <c:v>42066.996908000001</c:v>
                </c:pt>
                <c:pt idx="28906">
                  <c:v>42066.998296999998</c:v>
                </c:pt>
                <c:pt idx="28907">
                  <c:v>42066.999685000003</c:v>
                </c:pt>
                <c:pt idx="28908">
                  <c:v>42067.001074</c:v>
                </c:pt>
                <c:pt idx="28909">
                  <c:v>42067.002462999997</c:v>
                </c:pt>
                <c:pt idx="28910">
                  <c:v>42067.003852000002</c:v>
                </c:pt>
                <c:pt idx="28911">
                  <c:v>42067.005240999999</c:v>
                </c:pt>
                <c:pt idx="28912">
                  <c:v>42067.006630000003</c:v>
                </c:pt>
                <c:pt idx="28913">
                  <c:v>42067.008019000001</c:v>
                </c:pt>
                <c:pt idx="28914">
                  <c:v>42067.009407999998</c:v>
                </c:pt>
                <c:pt idx="28915">
                  <c:v>42067.010797000003</c:v>
                </c:pt>
                <c:pt idx="28916">
                  <c:v>42067.012186</c:v>
                </c:pt>
                <c:pt idx="28917">
                  <c:v>42067.013574999997</c:v>
                </c:pt>
                <c:pt idx="28918">
                  <c:v>42067.014964000002</c:v>
                </c:pt>
                <c:pt idx="28919">
                  <c:v>42067.016352999999</c:v>
                </c:pt>
                <c:pt idx="28920">
                  <c:v>42067.017742000004</c:v>
                </c:pt>
                <c:pt idx="28921">
                  <c:v>42067.019131000001</c:v>
                </c:pt>
                <c:pt idx="28922">
                  <c:v>42067.020519999998</c:v>
                </c:pt>
                <c:pt idx="28923">
                  <c:v>42067.021909000003</c:v>
                </c:pt>
                <c:pt idx="28924">
                  <c:v>42067.023298</c:v>
                </c:pt>
                <c:pt idx="28925">
                  <c:v>42067.024686999997</c:v>
                </c:pt>
                <c:pt idx="28926">
                  <c:v>42067.026075000002</c:v>
                </c:pt>
                <c:pt idx="28927">
                  <c:v>42067.027463999999</c:v>
                </c:pt>
                <c:pt idx="28928">
                  <c:v>42067.028853000003</c:v>
                </c:pt>
                <c:pt idx="28929">
                  <c:v>42067.030242000001</c:v>
                </c:pt>
                <c:pt idx="28930">
                  <c:v>42067.031630999998</c:v>
                </c:pt>
                <c:pt idx="28931">
                  <c:v>42067.033020000003</c:v>
                </c:pt>
                <c:pt idx="28932">
                  <c:v>42067.034409</c:v>
                </c:pt>
                <c:pt idx="28933">
                  <c:v>42067.035797999997</c:v>
                </c:pt>
                <c:pt idx="28934">
                  <c:v>42067.037187000002</c:v>
                </c:pt>
                <c:pt idx="28935">
                  <c:v>42067.038575999999</c:v>
                </c:pt>
                <c:pt idx="28936">
                  <c:v>42067.039965000004</c:v>
                </c:pt>
                <c:pt idx="28937">
                  <c:v>42067.041354000001</c:v>
                </c:pt>
                <c:pt idx="28938">
                  <c:v>42067.042742999998</c:v>
                </c:pt>
                <c:pt idx="28939">
                  <c:v>42067.044132000003</c:v>
                </c:pt>
                <c:pt idx="28940">
                  <c:v>42067.045521</c:v>
                </c:pt>
                <c:pt idx="28941">
                  <c:v>42067.046909999997</c:v>
                </c:pt>
                <c:pt idx="28942">
                  <c:v>42067.048299000002</c:v>
                </c:pt>
                <c:pt idx="28943">
                  <c:v>42067.049687999999</c:v>
                </c:pt>
                <c:pt idx="28944">
                  <c:v>42067.051076999996</c:v>
                </c:pt>
                <c:pt idx="28945">
                  <c:v>42067.052465000001</c:v>
                </c:pt>
                <c:pt idx="28946">
                  <c:v>42067.053853999998</c:v>
                </c:pt>
                <c:pt idx="28947">
                  <c:v>42067.055243000003</c:v>
                </c:pt>
                <c:pt idx="28948">
                  <c:v>42067.056632</c:v>
                </c:pt>
                <c:pt idx="28949">
                  <c:v>42067.058020999997</c:v>
                </c:pt>
                <c:pt idx="28950">
                  <c:v>42067.059410000002</c:v>
                </c:pt>
                <c:pt idx="28951">
                  <c:v>42067.060798999999</c:v>
                </c:pt>
                <c:pt idx="28952">
                  <c:v>42067.062188000004</c:v>
                </c:pt>
                <c:pt idx="28953">
                  <c:v>42067.063577000001</c:v>
                </c:pt>
                <c:pt idx="28954">
                  <c:v>42067.064965999998</c:v>
                </c:pt>
                <c:pt idx="28955">
                  <c:v>42067.066355000003</c:v>
                </c:pt>
                <c:pt idx="28956">
                  <c:v>42067.067744</c:v>
                </c:pt>
                <c:pt idx="28957">
                  <c:v>42067.069132999997</c:v>
                </c:pt>
                <c:pt idx="28958">
                  <c:v>42067.070522000002</c:v>
                </c:pt>
                <c:pt idx="28959">
                  <c:v>42067.071910999999</c:v>
                </c:pt>
                <c:pt idx="28960">
                  <c:v>42067.073299999996</c:v>
                </c:pt>
                <c:pt idx="28961">
                  <c:v>42067.074689000001</c:v>
                </c:pt>
                <c:pt idx="28962">
                  <c:v>42067.076077999998</c:v>
                </c:pt>
                <c:pt idx="28963">
                  <c:v>42067.077467000003</c:v>
                </c:pt>
                <c:pt idx="28964">
                  <c:v>42067.078856</c:v>
                </c:pt>
                <c:pt idx="28965">
                  <c:v>42067.080243999997</c:v>
                </c:pt>
                <c:pt idx="28966">
                  <c:v>42067.081633000002</c:v>
                </c:pt>
                <c:pt idx="28967">
                  <c:v>42067.083021999999</c:v>
                </c:pt>
                <c:pt idx="28968">
                  <c:v>42067.084411000003</c:v>
                </c:pt>
                <c:pt idx="28969">
                  <c:v>42067.085800000001</c:v>
                </c:pt>
                <c:pt idx="28970">
                  <c:v>42067.087188999998</c:v>
                </c:pt>
                <c:pt idx="28971">
                  <c:v>42067.088578000003</c:v>
                </c:pt>
                <c:pt idx="28972">
                  <c:v>42067.089967</c:v>
                </c:pt>
                <c:pt idx="28973">
                  <c:v>42067.091355999997</c:v>
                </c:pt>
                <c:pt idx="28974">
                  <c:v>42067.092745000002</c:v>
                </c:pt>
                <c:pt idx="28975">
                  <c:v>42067.094133999999</c:v>
                </c:pt>
                <c:pt idx="28976">
                  <c:v>42067.095523000004</c:v>
                </c:pt>
                <c:pt idx="28977">
                  <c:v>42067.096912000001</c:v>
                </c:pt>
                <c:pt idx="28978">
                  <c:v>42067.098300999998</c:v>
                </c:pt>
                <c:pt idx="28979">
                  <c:v>42067.099690000003</c:v>
                </c:pt>
                <c:pt idx="28980">
                  <c:v>42067.101079</c:v>
                </c:pt>
                <c:pt idx="28981">
                  <c:v>42067.102467999997</c:v>
                </c:pt>
                <c:pt idx="28982">
                  <c:v>42067.103857000002</c:v>
                </c:pt>
                <c:pt idx="28983">
                  <c:v>42067.105245999999</c:v>
                </c:pt>
                <c:pt idx="28984">
                  <c:v>42067.106634000003</c:v>
                </c:pt>
                <c:pt idx="28985">
                  <c:v>42067.108023000001</c:v>
                </c:pt>
                <c:pt idx="28986">
                  <c:v>42067.109411999998</c:v>
                </c:pt>
                <c:pt idx="28987">
                  <c:v>42067.110801000003</c:v>
                </c:pt>
                <c:pt idx="28988">
                  <c:v>42067.11219</c:v>
                </c:pt>
                <c:pt idx="28989">
                  <c:v>42067.113578999997</c:v>
                </c:pt>
                <c:pt idx="28990">
                  <c:v>42067.114968000002</c:v>
                </c:pt>
                <c:pt idx="28991">
                  <c:v>42067.116356999999</c:v>
                </c:pt>
                <c:pt idx="28992">
                  <c:v>42067.117746000004</c:v>
                </c:pt>
                <c:pt idx="28993">
                  <c:v>42067.119135000001</c:v>
                </c:pt>
                <c:pt idx="28994">
                  <c:v>42067.120523999998</c:v>
                </c:pt>
                <c:pt idx="28995">
                  <c:v>42067.121913000003</c:v>
                </c:pt>
                <c:pt idx="28996">
                  <c:v>42067.123302</c:v>
                </c:pt>
                <c:pt idx="28997">
                  <c:v>42067.124690999997</c:v>
                </c:pt>
                <c:pt idx="28998">
                  <c:v>42067.126080000002</c:v>
                </c:pt>
                <c:pt idx="28999">
                  <c:v>42067.127468999999</c:v>
                </c:pt>
                <c:pt idx="29000">
                  <c:v>42067.128857999996</c:v>
                </c:pt>
                <c:pt idx="29001">
                  <c:v>42067.130247000001</c:v>
                </c:pt>
                <c:pt idx="29002">
                  <c:v>42067.131635999998</c:v>
                </c:pt>
                <c:pt idx="29003">
                  <c:v>42067.133025000003</c:v>
                </c:pt>
                <c:pt idx="29004">
                  <c:v>42067.134413</c:v>
                </c:pt>
                <c:pt idx="29005">
                  <c:v>42067.135801999997</c:v>
                </c:pt>
                <c:pt idx="29006">
                  <c:v>42067.137191000002</c:v>
                </c:pt>
                <c:pt idx="29007">
                  <c:v>42067.138579999999</c:v>
                </c:pt>
                <c:pt idx="29008">
                  <c:v>42067.139969000003</c:v>
                </c:pt>
                <c:pt idx="29009">
                  <c:v>42067.141358000001</c:v>
                </c:pt>
                <c:pt idx="29010">
                  <c:v>42067.142746999998</c:v>
                </c:pt>
                <c:pt idx="29011">
                  <c:v>42067.144136000003</c:v>
                </c:pt>
                <c:pt idx="29012">
                  <c:v>42067.145525</c:v>
                </c:pt>
                <c:pt idx="29013">
                  <c:v>42067.146913999997</c:v>
                </c:pt>
                <c:pt idx="29014">
                  <c:v>42067.148303000002</c:v>
                </c:pt>
                <c:pt idx="29015">
                  <c:v>42067.149691999999</c:v>
                </c:pt>
                <c:pt idx="29016">
                  <c:v>42067.151081000004</c:v>
                </c:pt>
                <c:pt idx="29017">
                  <c:v>42067.152470000001</c:v>
                </c:pt>
                <c:pt idx="29018">
                  <c:v>42067.153858999998</c:v>
                </c:pt>
                <c:pt idx="29019">
                  <c:v>42067.155248000003</c:v>
                </c:pt>
                <c:pt idx="29020">
                  <c:v>42067.156637</c:v>
                </c:pt>
                <c:pt idx="29021">
                  <c:v>42067.158025999997</c:v>
                </c:pt>
                <c:pt idx="29022">
                  <c:v>42067.159415000002</c:v>
                </c:pt>
                <c:pt idx="29023">
                  <c:v>42067.160802999999</c:v>
                </c:pt>
                <c:pt idx="29024">
                  <c:v>42067.162192000003</c:v>
                </c:pt>
                <c:pt idx="29025">
                  <c:v>42067.163581000001</c:v>
                </c:pt>
                <c:pt idx="29026">
                  <c:v>42067.164969999998</c:v>
                </c:pt>
                <c:pt idx="29027">
                  <c:v>42067.166359000003</c:v>
                </c:pt>
                <c:pt idx="29028">
                  <c:v>42067.167748</c:v>
                </c:pt>
                <c:pt idx="29029">
                  <c:v>42067.169136999997</c:v>
                </c:pt>
                <c:pt idx="29030">
                  <c:v>42067.170526000002</c:v>
                </c:pt>
                <c:pt idx="29031">
                  <c:v>42067.171914999999</c:v>
                </c:pt>
                <c:pt idx="29032">
                  <c:v>42067.173304000004</c:v>
                </c:pt>
                <c:pt idx="29033">
                  <c:v>42067.174693000001</c:v>
                </c:pt>
                <c:pt idx="29034">
                  <c:v>42067.176081999998</c:v>
                </c:pt>
                <c:pt idx="29035">
                  <c:v>42067.177471000003</c:v>
                </c:pt>
                <c:pt idx="29036">
                  <c:v>42067.17886</c:v>
                </c:pt>
                <c:pt idx="29037">
                  <c:v>42067.180248999997</c:v>
                </c:pt>
                <c:pt idx="29038">
                  <c:v>42067.181638000002</c:v>
                </c:pt>
                <c:pt idx="29039">
                  <c:v>42067.183026999999</c:v>
                </c:pt>
                <c:pt idx="29040">
                  <c:v>42067.184415999996</c:v>
                </c:pt>
                <c:pt idx="29041">
                  <c:v>42067.185805000001</c:v>
                </c:pt>
                <c:pt idx="29042">
                  <c:v>42067.187192999998</c:v>
                </c:pt>
                <c:pt idx="29043">
                  <c:v>42067.188582000002</c:v>
                </c:pt>
                <c:pt idx="29044">
                  <c:v>42067.189971</c:v>
                </c:pt>
                <c:pt idx="29045">
                  <c:v>42067.191359999997</c:v>
                </c:pt>
                <c:pt idx="29046">
                  <c:v>42067.192749000002</c:v>
                </c:pt>
                <c:pt idx="29047">
                  <c:v>42067.194137999999</c:v>
                </c:pt>
                <c:pt idx="29048">
                  <c:v>42067.195527000003</c:v>
                </c:pt>
                <c:pt idx="29049">
                  <c:v>42067.196916000001</c:v>
                </c:pt>
                <c:pt idx="29050">
                  <c:v>42067.198304999998</c:v>
                </c:pt>
                <c:pt idx="29051">
                  <c:v>42067.199694000003</c:v>
                </c:pt>
                <c:pt idx="29052">
                  <c:v>42067.201083</c:v>
                </c:pt>
                <c:pt idx="29053">
                  <c:v>42067.202471999997</c:v>
                </c:pt>
                <c:pt idx="29054">
                  <c:v>42067.203861000002</c:v>
                </c:pt>
                <c:pt idx="29055">
                  <c:v>42067.205249999999</c:v>
                </c:pt>
                <c:pt idx="29056">
                  <c:v>42067.206639000004</c:v>
                </c:pt>
                <c:pt idx="29057">
                  <c:v>42067.208028000001</c:v>
                </c:pt>
                <c:pt idx="29058">
                  <c:v>42067.209416999998</c:v>
                </c:pt>
                <c:pt idx="29059">
                  <c:v>42067.210806000003</c:v>
                </c:pt>
                <c:pt idx="29060">
                  <c:v>42067.212195</c:v>
                </c:pt>
                <c:pt idx="29061">
                  <c:v>42067.213583999997</c:v>
                </c:pt>
                <c:pt idx="29062">
                  <c:v>42067.214972000002</c:v>
                </c:pt>
                <c:pt idx="29063">
                  <c:v>42067.216360999999</c:v>
                </c:pt>
                <c:pt idx="29064">
                  <c:v>42067.217750000003</c:v>
                </c:pt>
                <c:pt idx="29065">
                  <c:v>42067.219139000001</c:v>
                </c:pt>
                <c:pt idx="29066">
                  <c:v>42067.220526999998</c:v>
                </c:pt>
                <c:pt idx="29067">
                  <c:v>42067.221914000002</c:v>
                </c:pt>
                <c:pt idx="29068">
                  <c:v>42067.223302999999</c:v>
                </c:pt>
                <c:pt idx="29069">
                  <c:v>42067.224691000003</c:v>
                </c:pt>
                <c:pt idx="29070">
                  <c:v>42067.22608</c:v>
                </c:pt>
                <c:pt idx="29071">
                  <c:v>42067.227468999998</c:v>
                </c:pt>
                <c:pt idx="29072">
                  <c:v>42067.228857000002</c:v>
                </c:pt>
                <c:pt idx="29073">
                  <c:v>42067.230245999999</c:v>
                </c:pt>
                <c:pt idx="29074">
                  <c:v>42067.231634999996</c:v>
                </c:pt>
                <c:pt idx="29075">
                  <c:v>42067.233024000001</c:v>
                </c:pt>
                <c:pt idx="29076">
                  <c:v>42067.234412999998</c:v>
                </c:pt>
                <c:pt idx="29077">
                  <c:v>42067.235802000003</c:v>
                </c:pt>
                <c:pt idx="29078">
                  <c:v>42067.237191</c:v>
                </c:pt>
                <c:pt idx="29079">
                  <c:v>42067.238579999997</c:v>
                </c:pt>
                <c:pt idx="29080">
                  <c:v>42067.239969000002</c:v>
                </c:pt>
                <c:pt idx="29081">
                  <c:v>42067.241357999999</c:v>
                </c:pt>
                <c:pt idx="29082">
                  <c:v>42067.242746999997</c:v>
                </c:pt>
                <c:pt idx="29083">
                  <c:v>42067.244136000001</c:v>
                </c:pt>
                <c:pt idx="29084">
                  <c:v>42067.245523999998</c:v>
                </c:pt>
                <c:pt idx="29085">
                  <c:v>42067.246913000003</c:v>
                </c:pt>
                <c:pt idx="29086">
                  <c:v>42067.248302</c:v>
                </c:pt>
                <c:pt idx="29087">
                  <c:v>42067.249690999997</c:v>
                </c:pt>
                <c:pt idx="29088">
                  <c:v>42067.251080000002</c:v>
                </c:pt>
                <c:pt idx="29089">
                  <c:v>42067.252468999999</c:v>
                </c:pt>
                <c:pt idx="29090">
                  <c:v>42067.253857999996</c:v>
                </c:pt>
                <c:pt idx="29091">
                  <c:v>42067.255247000001</c:v>
                </c:pt>
                <c:pt idx="29092">
                  <c:v>42067.256635999998</c:v>
                </c:pt>
                <c:pt idx="29093">
                  <c:v>42067.258025000003</c:v>
                </c:pt>
                <c:pt idx="29094">
                  <c:v>42067.259414</c:v>
                </c:pt>
                <c:pt idx="29095">
                  <c:v>42067.260802999997</c:v>
                </c:pt>
                <c:pt idx="29096">
                  <c:v>42067.262192000002</c:v>
                </c:pt>
                <c:pt idx="29097">
                  <c:v>42067.263580999999</c:v>
                </c:pt>
                <c:pt idx="29098">
                  <c:v>42067.264969999997</c:v>
                </c:pt>
                <c:pt idx="29099">
                  <c:v>42067.266359000001</c:v>
                </c:pt>
                <c:pt idx="29100">
                  <c:v>42067.267747999998</c:v>
                </c:pt>
                <c:pt idx="29101">
                  <c:v>42067.269137000003</c:v>
                </c:pt>
                <c:pt idx="29102">
                  <c:v>42067.270526</c:v>
                </c:pt>
                <c:pt idx="29103">
                  <c:v>42067.271913999997</c:v>
                </c:pt>
                <c:pt idx="29104">
                  <c:v>42067.273303000002</c:v>
                </c:pt>
                <c:pt idx="29105">
                  <c:v>42067.274691999999</c:v>
                </c:pt>
                <c:pt idx="29106">
                  <c:v>42067.276081000004</c:v>
                </c:pt>
                <c:pt idx="29107">
                  <c:v>42067.277470000001</c:v>
                </c:pt>
                <c:pt idx="29108">
                  <c:v>42067.278858999998</c:v>
                </c:pt>
                <c:pt idx="29109">
                  <c:v>42067.280248000003</c:v>
                </c:pt>
                <c:pt idx="29110">
                  <c:v>42067.281637</c:v>
                </c:pt>
                <c:pt idx="29111">
                  <c:v>42067.283025999997</c:v>
                </c:pt>
                <c:pt idx="29112">
                  <c:v>42067.284415000002</c:v>
                </c:pt>
                <c:pt idx="29113">
                  <c:v>42067.285803999999</c:v>
                </c:pt>
                <c:pt idx="29114">
                  <c:v>42067.287192999996</c:v>
                </c:pt>
                <c:pt idx="29115">
                  <c:v>42067.288582000001</c:v>
                </c:pt>
                <c:pt idx="29116">
                  <c:v>42067.289970999998</c:v>
                </c:pt>
                <c:pt idx="29117">
                  <c:v>42067.291360000003</c:v>
                </c:pt>
                <c:pt idx="29118">
                  <c:v>42067.292749</c:v>
                </c:pt>
                <c:pt idx="29119">
                  <c:v>42067.294137999997</c:v>
                </c:pt>
                <c:pt idx="29120">
                  <c:v>42067.295527000002</c:v>
                </c:pt>
                <c:pt idx="29121">
                  <c:v>42067.296915999999</c:v>
                </c:pt>
                <c:pt idx="29122">
                  <c:v>42067.298304000004</c:v>
                </c:pt>
                <c:pt idx="29123">
                  <c:v>42067.299693000001</c:v>
                </c:pt>
                <c:pt idx="29124">
                  <c:v>42067.301081999998</c:v>
                </c:pt>
                <c:pt idx="29125">
                  <c:v>42067.302471000003</c:v>
                </c:pt>
                <c:pt idx="29126">
                  <c:v>42067.30386</c:v>
                </c:pt>
                <c:pt idx="29127">
                  <c:v>42067.305248999997</c:v>
                </c:pt>
                <c:pt idx="29128">
                  <c:v>42067.306638000002</c:v>
                </c:pt>
                <c:pt idx="29129">
                  <c:v>42067.308026999999</c:v>
                </c:pt>
                <c:pt idx="29130">
                  <c:v>42067.309415999996</c:v>
                </c:pt>
                <c:pt idx="29131">
                  <c:v>42067.310805000001</c:v>
                </c:pt>
                <c:pt idx="29132">
                  <c:v>42067.312193999998</c:v>
                </c:pt>
                <c:pt idx="29133">
                  <c:v>42067.313583000003</c:v>
                </c:pt>
                <c:pt idx="29134">
                  <c:v>42067.314972</c:v>
                </c:pt>
                <c:pt idx="29135">
                  <c:v>42067.316360999997</c:v>
                </c:pt>
                <c:pt idx="29136">
                  <c:v>42067.317750000002</c:v>
                </c:pt>
                <c:pt idx="29137">
                  <c:v>42067.319138999999</c:v>
                </c:pt>
                <c:pt idx="29138">
                  <c:v>42067.320527999997</c:v>
                </c:pt>
                <c:pt idx="29139">
                  <c:v>42067.321917000001</c:v>
                </c:pt>
                <c:pt idx="29140">
                  <c:v>42067.323305999998</c:v>
                </c:pt>
                <c:pt idx="29141">
                  <c:v>42067.324695000003</c:v>
                </c:pt>
                <c:pt idx="29142">
                  <c:v>42067.326083</c:v>
                </c:pt>
                <c:pt idx="29143">
                  <c:v>42067.327471999997</c:v>
                </c:pt>
                <c:pt idx="29144">
                  <c:v>42067.328861000002</c:v>
                </c:pt>
                <c:pt idx="29145">
                  <c:v>42067.330249999999</c:v>
                </c:pt>
                <c:pt idx="29146">
                  <c:v>42067.331639000004</c:v>
                </c:pt>
                <c:pt idx="29147">
                  <c:v>42067.333028000001</c:v>
                </c:pt>
                <c:pt idx="29148">
                  <c:v>42067.334416999998</c:v>
                </c:pt>
                <c:pt idx="29149">
                  <c:v>42067.335806000003</c:v>
                </c:pt>
                <c:pt idx="29150">
                  <c:v>42067.337195</c:v>
                </c:pt>
                <c:pt idx="29151">
                  <c:v>42067.338583999997</c:v>
                </c:pt>
                <c:pt idx="29152">
                  <c:v>42067.339973000002</c:v>
                </c:pt>
                <c:pt idx="29153">
                  <c:v>42067.341361999999</c:v>
                </c:pt>
                <c:pt idx="29154">
                  <c:v>42067.342750999996</c:v>
                </c:pt>
                <c:pt idx="29155">
                  <c:v>42067.344140000001</c:v>
                </c:pt>
                <c:pt idx="29156">
                  <c:v>42067.345528999998</c:v>
                </c:pt>
                <c:pt idx="29157">
                  <c:v>42067.346918000003</c:v>
                </c:pt>
                <c:pt idx="29158">
                  <c:v>42067.348307</c:v>
                </c:pt>
                <c:pt idx="29159">
                  <c:v>42067.349695999997</c:v>
                </c:pt>
                <c:pt idx="29160">
                  <c:v>42067.351085000002</c:v>
                </c:pt>
                <c:pt idx="29161">
                  <c:v>42067.352472999999</c:v>
                </c:pt>
                <c:pt idx="29162">
                  <c:v>42067.353862000004</c:v>
                </c:pt>
                <c:pt idx="29163">
                  <c:v>42067.355251000001</c:v>
                </c:pt>
                <c:pt idx="29164">
                  <c:v>42067.356639999998</c:v>
                </c:pt>
                <c:pt idx="29165">
                  <c:v>42067.358029000003</c:v>
                </c:pt>
                <c:pt idx="29166">
                  <c:v>42067.359418</c:v>
                </c:pt>
                <c:pt idx="29167">
                  <c:v>42067.360806999997</c:v>
                </c:pt>
                <c:pt idx="29168">
                  <c:v>42067.362196000002</c:v>
                </c:pt>
                <c:pt idx="29169">
                  <c:v>42067.363584999999</c:v>
                </c:pt>
                <c:pt idx="29170">
                  <c:v>42067.364973999996</c:v>
                </c:pt>
                <c:pt idx="29171">
                  <c:v>42067.366363000001</c:v>
                </c:pt>
                <c:pt idx="29172">
                  <c:v>42067.367751999998</c:v>
                </c:pt>
                <c:pt idx="29173">
                  <c:v>42067.369141000003</c:v>
                </c:pt>
                <c:pt idx="29174">
                  <c:v>42067.37053</c:v>
                </c:pt>
                <c:pt idx="29175">
                  <c:v>42067.371918999997</c:v>
                </c:pt>
                <c:pt idx="29176">
                  <c:v>42067.373308000002</c:v>
                </c:pt>
                <c:pt idx="29177">
                  <c:v>42067.374696999999</c:v>
                </c:pt>
                <c:pt idx="29178">
                  <c:v>42067.376085999997</c:v>
                </c:pt>
                <c:pt idx="29179">
                  <c:v>42067.377475000001</c:v>
                </c:pt>
                <c:pt idx="29180">
                  <c:v>42067.378862999998</c:v>
                </c:pt>
                <c:pt idx="29181">
                  <c:v>42067.380252000003</c:v>
                </c:pt>
                <c:pt idx="29182">
                  <c:v>42067.381641</c:v>
                </c:pt>
                <c:pt idx="29183">
                  <c:v>42067.383029999997</c:v>
                </c:pt>
                <c:pt idx="29184">
                  <c:v>42067.384419000002</c:v>
                </c:pt>
                <c:pt idx="29185">
                  <c:v>42067.385807999999</c:v>
                </c:pt>
                <c:pt idx="29186">
                  <c:v>42067.387196999996</c:v>
                </c:pt>
                <c:pt idx="29187">
                  <c:v>42067.388586000001</c:v>
                </c:pt>
                <c:pt idx="29188">
                  <c:v>42067.389974999998</c:v>
                </c:pt>
                <c:pt idx="29189">
                  <c:v>42067.391364000003</c:v>
                </c:pt>
                <c:pt idx="29190">
                  <c:v>42067.392753</c:v>
                </c:pt>
                <c:pt idx="29191">
                  <c:v>42067.394141999997</c:v>
                </c:pt>
                <c:pt idx="29192">
                  <c:v>42067.395531000002</c:v>
                </c:pt>
                <c:pt idx="29193">
                  <c:v>42067.396919999999</c:v>
                </c:pt>
                <c:pt idx="29194">
                  <c:v>42067.398308999997</c:v>
                </c:pt>
                <c:pt idx="29195">
                  <c:v>42067.399698000001</c:v>
                </c:pt>
                <c:pt idx="29196">
                  <c:v>42067.401086999998</c:v>
                </c:pt>
                <c:pt idx="29197">
                  <c:v>42067.402476000003</c:v>
                </c:pt>
                <c:pt idx="29198">
                  <c:v>42067.403865</c:v>
                </c:pt>
                <c:pt idx="29199">
                  <c:v>42067.405253999998</c:v>
                </c:pt>
                <c:pt idx="29200">
                  <c:v>42067.406642000002</c:v>
                </c:pt>
                <c:pt idx="29201">
                  <c:v>42067.408030999999</c:v>
                </c:pt>
                <c:pt idx="29202">
                  <c:v>42067.409420000004</c:v>
                </c:pt>
                <c:pt idx="29203">
                  <c:v>42067.410809000001</c:v>
                </c:pt>
                <c:pt idx="29204">
                  <c:v>42067.412197999998</c:v>
                </c:pt>
                <c:pt idx="29205">
                  <c:v>42067.413587000003</c:v>
                </c:pt>
                <c:pt idx="29206">
                  <c:v>42067.414976</c:v>
                </c:pt>
                <c:pt idx="29207">
                  <c:v>42067.416364999997</c:v>
                </c:pt>
                <c:pt idx="29208">
                  <c:v>42067.417754000002</c:v>
                </c:pt>
                <c:pt idx="29209">
                  <c:v>42067.419142999999</c:v>
                </c:pt>
                <c:pt idx="29210">
                  <c:v>42067.420531999996</c:v>
                </c:pt>
                <c:pt idx="29211">
                  <c:v>42067.421921000001</c:v>
                </c:pt>
                <c:pt idx="29212">
                  <c:v>42067.423309999998</c:v>
                </c:pt>
                <c:pt idx="29213">
                  <c:v>42067.424699000003</c:v>
                </c:pt>
                <c:pt idx="29214">
                  <c:v>42067.426088</c:v>
                </c:pt>
                <c:pt idx="29215">
                  <c:v>42067.427476999997</c:v>
                </c:pt>
                <c:pt idx="29216">
                  <c:v>42067.428866000002</c:v>
                </c:pt>
                <c:pt idx="29217">
                  <c:v>42067.430254999999</c:v>
                </c:pt>
                <c:pt idx="29218">
                  <c:v>42067.431643999997</c:v>
                </c:pt>
                <c:pt idx="29219">
                  <c:v>42067.433032000001</c:v>
                </c:pt>
                <c:pt idx="29220">
                  <c:v>42067.434420999998</c:v>
                </c:pt>
                <c:pt idx="29221">
                  <c:v>42067.435810000003</c:v>
                </c:pt>
                <c:pt idx="29222">
                  <c:v>42067.437199</c:v>
                </c:pt>
                <c:pt idx="29223">
                  <c:v>42067.438587999997</c:v>
                </c:pt>
                <c:pt idx="29224">
                  <c:v>42067.439977000002</c:v>
                </c:pt>
                <c:pt idx="29225">
                  <c:v>42067.441365999999</c:v>
                </c:pt>
                <c:pt idx="29226">
                  <c:v>42067.442754999996</c:v>
                </c:pt>
                <c:pt idx="29227">
                  <c:v>42067.444144000001</c:v>
                </c:pt>
                <c:pt idx="29228">
                  <c:v>42067.445532999998</c:v>
                </c:pt>
                <c:pt idx="29229">
                  <c:v>42067.446922000003</c:v>
                </c:pt>
                <c:pt idx="29230">
                  <c:v>42067.448311</c:v>
                </c:pt>
                <c:pt idx="29231">
                  <c:v>42067.449699999997</c:v>
                </c:pt>
                <c:pt idx="29232">
                  <c:v>42067.451089000002</c:v>
                </c:pt>
                <c:pt idx="29233">
                  <c:v>42067.452477999999</c:v>
                </c:pt>
                <c:pt idx="29234">
                  <c:v>42067.453866999997</c:v>
                </c:pt>
                <c:pt idx="29235">
                  <c:v>42067.455256000001</c:v>
                </c:pt>
                <c:pt idx="29236">
                  <c:v>42067.456644999998</c:v>
                </c:pt>
                <c:pt idx="29237">
                  <c:v>42067.458034000003</c:v>
                </c:pt>
                <c:pt idx="29238">
                  <c:v>42067.459423</c:v>
                </c:pt>
                <c:pt idx="29239">
                  <c:v>42067.460810999997</c:v>
                </c:pt>
                <c:pt idx="29240">
                  <c:v>42067.462200000002</c:v>
                </c:pt>
                <c:pt idx="29241">
                  <c:v>42067.463588999999</c:v>
                </c:pt>
                <c:pt idx="29242">
                  <c:v>42067.464978000004</c:v>
                </c:pt>
                <c:pt idx="29243">
                  <c:v>42067.466367000001</c:v>
                </c:pt>
                <c:pt idx="29244">
                  <c:v>42067.467755999998</c:v>
                </c:pt>
                <c:pt idx="29245">
                  <c:v>42067.469145000003</c:v>
                </c:pt>
                <c:pt idx="29246">
                  <c:v>42067.470534</c:v>
                </c:pt>
                <c:pt idx="29247">
                  <c:v>42067.471922999997</c:v>
                </c:pt>
                <c:pt idx="29248">
                  <c:v>42067.473312000002</c:v>
                </c:pt>
                <c:pt idx="29249">
                  <c:v>42067.474700999999</c:v>
                </c:pt>
                <c:pt idx="29250">
                  <c:v>42067.476089999996</c:v>
                </c:pt>
                <c:pt idx="29251">
                  <c:v>42067.477479000001</c:v>
                </c:pt>
                <c:pt idx="29252">
                  <c:v>42067.478867999998</c:v>
                </c:pt>
                <c:pt idx="29253">
                  <c:v>42067.480257000003</c:v>
                </c:pt>
                <c:pt idx="29254">
                  <c:v>42067.481646</c:v>
                </c:pt>
                <c:pt idx="29255">
                  <c:v>42067.483034999997</c:v>
                </c:pt>
                <c:pt idx="29256">
                  <c:v>42067.484424000002</c:v>
                </c:pt>
                <c:pt idx="29257">
                  <c:v>42067.485812999999</c:v>
                </c:pt>
                <c:pt idx="29258">
                  <c:v>42067.487201000004</c:v>
                </c:pt>
                <c:pt idx="29259">
                  <c:v>42067.488590000001</c:v>
                </c:pt>
                <c:pt idx="29260">
                  <c:v>42067.489978999998</c:v>
                </c:pt>
                <c:pt idx="29261">
                  <c:v>42067.491368000003</c:v>
                </c:pt>
                <c:pt idx="29262">
                  <c:v>42067.492757</c:v>
                </c:pt>
                <c:pt idx="29263">
                  <c:v>42067.494145999997</c:v>
                </c:pt>
                <c:pt idx="29264">
                  <c:v>42067.495535000002</c:v>
                </c:pt>
                <c:pt idx="29265">
                  <c:v>42067.496923999999</c:v>
                </c:pt>
                <c:pt idx="29266">
                  <c:v>42067.498312999996</c:v>
                </c:pt>
                <c:pt idx="29267">
                  <c:v>42067.499702000001</c:v>
                </c:pt>
                <c:pt idx="29268">
                  <c:v>42067.501090999998</c:v>
                </c:pt>
                <c:pt idx="29269">
                  <c:v>42067.502480000003</c:v>
                </c:pt>
                <c:pt idx="29270">
                  <c:v>42067.503869</c:v>
                </c:pt>
                <c:pt idx="29271">
                  <c:v>42067.505257999997</c:v>
                </c:pt>
                <c:pt idx="29272">
                  <c:v>42067.506647000002</c:v>
                </c:pt>
                <c:pt idx="29273">
                  <c:v>42067.508035999999</c:v>
                </c:pt>
                <c:pt idx="29274">
                  <c:v>42067.509424999997</c:v>
                </c:pt>
                <c:pt idx="29275">
                  <c:v>42067.510814000001</c:v>
                </c:pt>
                <c:pt idx="29276">
                  <c:v>42067.512202999998</c:v>
                </c:pt>
                <c:pt idx="29277">
                  <c:v>42067.513592000003</c:v>
                </c:pt>
                <c:pt idx="29278">
                  <c:v>42067.51498</c:v>
                </c:pt>
                <c:pt idx="29279">
                  <c:v>42067.516368999997</c:v>
                </c:pt>
                <c:pt idx="29280">
                  <c:v>42067.517758000002</c:v>
                </c:pt>
                <c:pt idx="29281">
                  <c:v>42067.519146999999</c:v>
                </c:pt>
                <c:pt idx="29282">
                  <c:v>42067.520536000004</c:v>
                </c:pt>
                <c:pt idx="29283">
                  <c:v>42067.521925000001</c:v>
                </c:pt>
                <c:pt idx="29284">
                  <c:v>42067.523313999998</c:v>
                </c:pt>
                <c:pt idx="29285">
                  <c:v>42067.524703000003</c:v>
                </c:pt>
                <c:pt idx="29286">
                  <c:v>42067.526092</c:v>
                </c:pt>
                <c:pt idx="29287">
                  <c:v>42067.527480999997</c:v>
                </c:pt>
                <c:pt idx="29288">
                  <c:v>42067.528870000002</c:v>
                </c:pt>
                <c:pt idx="29289">
                  <c:v>42067.530258999999</c:v>
                </c:pt>
                <c:pt idx="29290">
                  <c:v>42067.531647999996</c:v>
                </c:pt>
                <c:pt idx="29291">
                  <c:v>42067.533037000001</c:v>
                </c:pt>
                <c:pt idx="29292">
                  <c:v>42067.534425999998</c:v>
                </c:pt>
                <c:pt idx="29293">
                  <c:v>42067.535815000003</c:v>
                </c:pt>
                <c:pt idx="29294">
                  <c:v>42067.537204</c:v>
                </c:pt>
                <c:pt idx="29295">
                  <c:v>42067.538592999997</c:v>
                </c:pt>
                <c:pt idx="29296">
                  <c:v>42067.539982000002</c:v>
                </c:pt>
                <c:pt idx="29297">
                  <c:v>42067.541369999999</c:v>
                </c:pt>
                <c:pt idx="29298">
                  <c:v>42067.542759000004</c:v>
                </c:pt>
                <c:pt idx="29299">
                  <c:v>42067.544148000001</c:v>
                </c:pt>
                <c:pt idx="29300">
                  <c:v>42067.545536999998</c:v>
                </c:pt>
                <c:pt idx="29301">
                  <c:v>42067.546926000003</c:v>
                </c:pt>
                <c:pt idx="29302">
                  <c:v>42067.548315</c:v>
                </c:pt>
                <c:pt idx="29303">
                  <c:v>42067.549703999997</c:v>
                </c:pt>
                <c:pt idx="29304">
                  <c:v>42067.551093000002</c:v>
                </c:pt>
                <c:pt idx="29305">
                  <c:v>42067.552481999999</c:v>
                </c:pt>
                <c:pt idx="29306">
                  <c:v>42067.553870999996</c:v>
                </c:pt>
                <c:pt idx="29307">
                  <c:v>42067.555260000001</c:v>
                </c:pt>
                <c:pt idx="29308">
                  <c:v>42067.556648999998</c:v>
                </c:pt>
                <c:pt idx="29309">
                  <c:v>42067.558038000003</c:v>
                </c:pt>
                <c:pt idx="29310">
                  <c:v>42067.559427</c:v>
                </c:pt>
                <c:pt idx="29311">
                  <c:v>42067.560815999997</c:v>
                </c:pt>
                <c:pt idx="29312">
                  <c:v>42067.562205000002</c:v>
                </c:pt>
                <c:pt idx="29313">
                  <c:v>42067.563593999999</c:v>
                </c:pt>
                <c:pt idx="29314">
                  <c:v>42067.564982999997</c:v>
                </c:pt>
                <c:pt idx="29315">
                  <c:v>42067.566372000001</c:v>
                </c:pt>
                <c:pt idx="29316">
                  <c:v>42067.567759999998</c:v>
                </c:pt>
                <c:pt idx="29317">
                  <c:v>42067.569149000003</c:v>
                </c:pt>
                <c:pt idx="29318">
                  <c:v>42067.570538</c:v>
                </c:pt>
                <c:pt idx="29319">
                  <c:v>42067.571926999997</c:v>
                </c:pt>
                <c:pt idx="29320">
                  <c:v>42067.573316000002</c:v>
                </c:pt>
                <c:pt idx="29321">
                  <c:v>42067.574704999999</c:v>
                </c:pt>
                <c:pt idx="29322">
                  <c:v>42067.576093999996</c:v>
                </c:pt>
                <c:pt idx="29323">
                  <c:v>42067.577483000001</c:v>
                </c:pt>
                <c:pt idx="29324">
                  <c:v>42067.578871999998</c:v>
                </c:pt>
                <c:pt idx="29325">
                  <c:v>42067.580261000003</c:v>
                </c:pt>
                <c:pt idx="29326">
                  <c:v>42067.58165</c:v>
                </c:pt>
                <c:pt idx="29327">
                  <c:v>42067.583038999997</c:v>
                </c:pt>
                <c:pt idx="29328">
                  <c:v>42067.584428000002</c:v>
                </c:pt>
                <c:pt idx="29329">
                  <c:v>42067.585816999999</c:v>
                </c:pt>
                <c:pt idx="29330">
                  <c:v>42067.587205999997</c:v>
                </c:pt>
                <c:pt idx="29331">
                  <c:v>42067.588595000001</c:v>
                </c:pt>
                <c:pt idx="29332">
                  <c:v>42067.589983999998</c:v>
                </c:pt>
                <c:pt idx="29333">
                  <c:v>42067.591373000003</c:v>
                </c:pt>
                <c:pt idx="29334">
                  <c:v>42067.592762</c:v>
                </c:pt>
                <c:pt idx="29335">
                  <c:v>42067.594149999997</c:v>
                </c:pt>
                <c:pt idx="29336">
                  <c:v>42067.595539000002</c:v>
                </c:pt>
                <c:pt idx="29337">
                  <c:v>42067.596927999999</c:v>
                </c:pt>
                <c:pt idx="29338">
                  <c:v>42067.598317000004</c:v>
                </c:pt>
                <c:pt idx="29339">
                  <c:v>42067.599705000001</c:v>
                </c:pt>
                <c:pt idx="29340">
                  <c:v>42067.601091999997</c:v>
                </c:pt>
                <c:pt idx="29341">
                  <c:v>42067.602480000001</c:v>
                </c:pt>
                <c:pt idx="29342">
                  <c:v>42067.603868999999</c:v>
                </c:pt>
                <c:pt idx="29343">
                  <c:v>42067.605257000003</c:v>
                </c:pt>
                <c:pt idx="29344">
                  <c:v>42067.606646</c:v>
                </c:pt>
                <c:pt idx="29345">
                  <c:v>42067.608034999997</c:v>
                </c:pt>
                <c:pt idx="29346">
                  <c:v>42067.609424000002</c:v>
                </c:pt>
                <c:pt idx="29347">
                  <c:v>42067.610811999999</c:v>
                </c:pt>
                <c:pt idx="29348">
                  <c:v>42067.612201000004</c:v>
                </c:pt>
                <c:pt idx="29349">
                  <c:v>42067.613590000001</c:v>
                </c:pt>
                <c:pt idx="29350">
                  <c:v>42067.614978999998</c:v>
                </c:pt>
                <c:pt idx="29351">
                  <c:v>42067.616368000003</c:v>
                </c:pt>
                <c:pt idx="29352">
                  <c:v>42067.617757</c:v>
                </c:pt>
                <c:pt idx="29353">
                  <c:v>42067.619145999997</c:v>
                </c:pt>
                <c:pt idx="29354">
                  <c:v>42067.620535000002</c:v>
                </c:pt>
                <c:pt idx="29355">
                  <c:v>42067.621923999999</c:v>
                </c:pt>
                <c:pt idx="29356">
                  <c:v>42067.623312999996</c:v>
                </c:pt>
                <c:pt idx="29357">
                  <c:v>42067.624702000001</c:v>
                </c:pt>
                <c:pt idx="29358">
                  <c:v>42067.626090999998</c:v>
                </c:pt>
                <c:pt idx="29359">
                  <c:v>42067.627480000003</c:v>
                </c:pt>
                <c:pt idx="29360">
                  <c:v>42067.628869</c:v>
                </c:pt>
                <c:pt idx="29361">
                  <c:v>42067.630257999997</c:v>
                </c:pt>
                <c:pt idx="29362">
                  <c:v>42067.631647000002</c:v>
                </c:pt>
                <c:pt idx="29363">
                  <c:v>42067.633034999999</c:v>
                </c:pt>
                <c:pt idx="29364">
                  <c:v>42067.634424000003</c:v>
                </c:pt>
                <c:pt idx="29365">
                  <c:v>42067.635813000001</c:v>
                </c:pt>
                <c:pt idx="29366">
                  <c:v>42067.637201999998</c:v>
                </c:pt>
                <c:pt idx="29367">
                  <c:v>42067.638591000003</c:v>
                </c:pt>
                <c:pt idx="29368">
                  <c:v>42067.63998</c:v>
                </c:pt>
                <c:pt idx="29369">
                  <c:v>42067.641368999997</c:v>
                </c:pt>
                <c:pt idx="29370">
                  <c:v>42067.642758000002</c:v>
                </c:pt>
                <c:pt idx="29371">
                  <c:v>42067.644146999999</c:v>
                </c:pt>
                <c:pt idx="29372">
                  <c:v>42067.645536000004</c:v>
                </c:pt>
                <c:pt idx="29373">
                  <c:v>42067.646925000001</c:v>
                </c:pt>
                <c:pt idx="29374">
                  <c:v>42067.648313999998</c:v>
                </c:pt>
                <c:pt idx="29375">
                  <c:v>42067.649703000003</c:v>
                </c:pt>
                <c:pt idx="29376">
                  <c:v>42067.651092</c:v>
                </c:pt>
                <c:pt idx="29377">
                  <c:v>42067.652480999997</c:v>
                </c:pt>
                <c:pt idx="29378">
                  <c:v>42067.653870000002</c:v>
                </c:pt>
                <c:pt idx="29379">
                  <c:v>42067.655258999999</c:v>
                </c:pt>
                <c:pt idx="29380">
                  <c:v>42067.656647999996</c:v>
                </c:pt>
                <c:pt idx="29381">
                  <c:v>42067.658037000001</c:v>
                </c:pt>
                <c:pt idx="29382">
                  <c:v>42067.659425999998</c:v>
                </c:pt>
                <c:pt idx="29383">
                  <c:v>42067.660814000003</c:v>
                </c:pt>
                <c:pt idx="29384">
                  <c:v>42067.662203</c:v>
                </c:pt>
                <c:pt idx="29385">
                  <c:v>42067.663591999997</c:v>
                </c:pt>
                <c:pt idx="29386">
                  <c:v>42067.664981000002</c:v>
                </c:pt>
                <c:pt idx="29387">
                  <c:v>42067.666369999999</c:v>
                </c:pt>
                <c:pt idx="29388">
                  <c:v>42067.667759000004</c:v>
                </c:pt>
                <c:pt idx="29389">
                  <c:v>42067.669148000001</c:v>
                </c:pt>
                <c:pt idx="29390">
                  <c:v>42067.670536999998</c:v>
                </c:pt>
                <c:pt idx="29391">
                  <c:v>42067.671926000003</c:v>
                </c:pt>
                <c:pt idx="29392">
                  <c:v>42067.673315</c:v>
                </c:pt>
                <c:pt idx="29393">
                  <c:v>42067.674703999997</c:v>
                </c:pt>
                <c:pt idx="29394">
                  <c:v>42067.676093000002</c:v>
                </c:pt>
                <c:pt idx="29395">
                  <c:v>42067.677481999999</c:v>
                </c:pt>
                <c:pt idx="29396">
                  <c:v>42067.678870999996</c:v>
                </c:pt>
                <c:pt idx="29397">
                  <c:v>42067.680260000001</c:v>
                </c:pt>
                <c:pt idx="29398">
                  <c:v>42067.681648999998</c:v>
                </c:pt>
                <c:pt idx="29399">
                  <c:v>42067.683038000003</c:v>
                </c:pt>
                <c:pt idx="29400">
                  <c:v>42067.684427</c:v>
                </c:pt>
                <c:pt idx="29401">
                  <c:v>42067.685815999997</c:v>
                </c:pt>
                <c:pt idx="29402">
                  <c:v>42067.687204000002</c:v>
                </c:pt>
                <c:pt idx="29403">
                  <c:v>42067.688592999999</c:v>
                </c:pt>
                <c:pt idx="29404">
                  <c:v>42067.689982000004</c:v>
                </c:pt>
                <c:pt idx="29405">
                  <c:v>42067.691371000001</c:v>
                </c:pt>
                <c:pt idx="29406">
                  <c:v>42067.692759999998</c:v>
                </c:pt>
                <c:pt idx="29407">
                  <c:v>42067.694149000003</c:v>
                </c:pt>
                <c:pt idx="29408">
                  <c:v>42067.695538</c:v>
                </c:pt>
                <c:pt idx="29409">
                  <c:v>42067.696926999997</c:v>
                </c:pt>
                <c:pt idx="29410">
                  <c:v>42067.698316000002</c:v>
                </c:pt>
                <c:pt idx="29411">
                  <c:v>42067.699704999999</c:v>
                </c:pt>
                <c:pt idx="29412">
                  <c:v>42067.701093999996</c:v>
                </c:pt>
                <c:pt idx="29413">
                  <c:v>42067.702483000001</c:v>
                </c:pt>
                <c:pt idx="29414">
                  <c:v>42067.703871999998</c:v>
                </c:pt>
                <c:pt idx="29415">
                  <c:v>42067.705261000003</c:v>
                </c:pt>
                <c:pt idx="29416">
                  <c:v>42067.70665</c:v>
                </c:pt>
                <c:pt idx="29417">
                  <c:v>42067.708038999997</c:v>
                </c:pt>
                <c:pt idx="29418">
                  <c:v>42067.709428000002</c:v>
                </c:pt>
                <c:pt idx="29419">
                  <c:v>42067.710816999999</c:v>
                </c:pt>
                <c:pt idx="29420">
                  <c:v>42067.712205999997</c:v>
                </c:pt>
                <c:pt idx="29421">
                  <c:v>42067.713594000001</c:v>
                </c:pt>
                <c:pt idx="29422">
                  <c:v>42067.714982999998</c:v>
                </c:pt>
                <c:pt idx="29423">
                  <c:v>42067.716372000003</c:v>
                </c:pt>
                <c:pt idx="29424">
                  <c:v>42067.717761</c:v>
                </c:pt>
                <c:pt idx="29425">
                  <c:v>42067.719149999997</c:v>
                </c:pt>
                <c:pt idx="29426">
                  <c:v>42067.720539000002</c:v>
                </c:pt>
                <c:pt idx="29427">
                  <c:v>42067.721927999999</c:v>
                </c:pt>
                <c:pt idx="29428">
                  <c:v>42067.723317000004</c:v>
                </c:pt>
                <c:pt idx="29429">
                  <c:v>42067.724706000001</c:v>
                </c:pt>
                <c:pt idx="29430">
                  <c:v>42067.726094999998</c:v>
                </c:pt>
                <c:pt idx="29431">
                  <c:v>42067.727484000003</c:v>
                </c:pt>
                <c:pt idx="29432">
                  <c:v>42067.728873</c:v>
                </c:pt>
                <c:pt idx="29433">
                  <c:v>42067.730261999997</c:v>
                </c:pt>
                <c:pt idx="29434">
                  <c:v>42067.731651000002</c:v>
                </c:pt>
                <c:pt idx="29435">
                  <c:v>42067.733039999999</c:v>
                </c:pt>
                <c:pt idx="29436">
                  <c:v>42067.734428999996</c:v>
                </c:pt>
                <c:pt idx="29437">
                  <c:v>42067.735818000001</c:v>
                </c:pt>
                <c:pt idx="29438">
                  <c:v>42067.737206999998</c:v>
                </c:pt>
                <c:pt idx="29439">
                  <c:v>42067.738596000003</c:v>
                </c:pt>
                <c:pt idx="29440">
                  <c:v>42067.739985</c:v>
                </c:pt>
                <c:pt idx="29441">
                  <c:v>42067.741372999997</c:v>
                </c:pt>
                <c:pt idx="29442">
                  <c:v>42067.742762000002</c:v>
                </c:pt>
                <c:pt idx="29443">
                  <c:v>42067.744150999999</c:v>
                </c:pt>
                <c:pt idx="29444">
                  <c:v>42067.745540000004</c:v>
                </c:pt>
                <c:pt idx="29445">
                  <c:v>42067.746929000001</c:v>
                </c:pt>
                <c:pt idx="29446">
                  <c:v>42067.748317999998</c:v>
                </c:pt>
                <c:pt idx="29447">
                  <c:v>42067.749707000003</c:v>
                </c:pt>
                <c:pt idx="29448">
                  <c:v>42067.751096</c:v>
                </c:pt>
                <c:pt idx="29449">
                  <c:v>42067.752484999997</c:v>
                </c:pt>
                <c:pt idx="29450">
                  <c:v>42067.753874000002</c:v>
                </c:pt>
                <c:pt idx="29451">
                  <c:v>42067.755262999999</c:v>
                </c:pt>
                <c:pt idx="29452">
                  <c:v>42067.756651999996</c:v>
                </c:pt>
                <c:pt idx="29453">
                  <c:v>42067.758041000001</c:v>
                </c:pt>
                <c:pt idx="29454">
                  <c:v>42067.759429999998</c:v>
                </c:pt>
                <c:pt idx="29455">
                  <c:v>42067.760819000003</c:v>
                </c:pt>
                <c:pt idx="29456">
                  <c:v>42067.762208</c:v>
                </c:pt>
                <c:pt idx="29457">
                  <c:v>42067.763596999997</c:v>
                </c:pt>
                <c:pt idx="29458">
                  <c:v>42067.764986000002</c:v>
                </c:pt>
                <c:pt idx="29459">
                  <c:v>42067.766374999999</c:v>
                </c:pt>
                <c:pt idx="29460">
                  <c:v>42067.767763000003</c:v>
                </c:pt>
                <c:pt idx="29461">
                  <c:v>42067.769152000001</c:v>
                </c:pt>
                <c:pt idx="29462">
                  <c:v>42067.770540999998</c:v>
                </c:pt>
                <c:pt idx="29463">
                  <c:v>42067.771930000003</c:v>
                </c:pt>
                <c:pt idx="29464">
                  <c:v>42067.773319</c:v>
                </c:pt>
                <c:pt idx="29465">
                  <c:v>42067.774707999997</c:v>
                </c:pt>
                <c:pt idx="29466">
                  <c:v>42067.776097000002</c:v>
                </c:pt>
                <c:pt idx="29467">
                  <c:v>42067.777485999999</c:v>
                </c:pt>
                <c:pt idx="29468">
                  <c:v>42067.778875000004</c:v>
                </c:pt>
                <c:pt idx="29469">
                  <c:v>42067.780264000001</c:v>
                </c:pt>
                <c:pt idx="29470">
                  <c:v>42067.781652999998</c:v>
                </c:pt>
                <c:pt idx="29471">
                  <c:v>42067.783042000003</c:v>
                </c:pt>
                <c:pt idx="29472">
                  <c:v>42067.784431</c:v>
                </c:pt>
                <c:pt idx="29473">
                  <c:v>42067.785819999997</c:v>
                </c:pt>
                <c:pt idx="29474">
                  <c:v>42067.787209000002</c:v>
                </c:pt>
                <c:pt idx="29475">
                  <c:v>42067.788597999999</c:v>
                </c:pt>
                <c:pt idx="29476">
                  <c:v>42067.789986999996</c:v>
                </c:pt>
                <c:pt idx="29477">
                  <c:v>42067.791376000001</c:v>
                </c:pt>
                <c:pt idx="29478">
                  <c:v>42067.792764999998</c:v>
                </c:pt>
                <c:pt idx="29479">
                  <c:v>42067.794154000003</c:v>
                </c:pt>
                <c:pt idx="29480">
                  <c:v>42067.795542</c:v>
                </c:pt>
                <c:pt idx="29481">
                  <c:v>42067.796930999997</c:v>
                </c:pt>
                <c:pt idx="29482">
                  <c:v>42067.798320000002</c:v>
                </c:pt>
                <c:pt idx="29483">
                  <c:v>42067.799708999999</c:v>
                </c:pt>
                <c:pt idx="29484">
                  <c:v>42067.801098000004</c:v>
                </c:pt>
                <c:pt idx="29485">
                  <c:v>42067.802487000001</c:v>
                </c:pt>
                <c:pt idx="29486">
                  <c:v>42067.803875999998</c:v>
                </c:pt>
                <c:pt idx="29487">
                  <c:v>42067.805265000003</c:v>
                </c:pt>
                <c:pt idx="29488">
                  <c:v>42067.806654</c:v>
                </c:pt>
                <c:pt idx="29489">
                  <c:v>42067.808042999997</c:v>
                </c:pt>
                <c:pt idx="29490">
                  <c:v>42067.809432000002</c:v>
                </c:pt>
                <c:pt idx="29491">
                  <c:v>42067.810820999999</c:v>
                </c:pt>
                <c:pt idx="29492">
                  <c:v>42067.812209999996</c:v>
                </c:pt>
                <c:pt idx="29493">
                  <c:v>42067.813599000001</c:v>
                </c:pt>
                <c:pt idx="29494">
                  <c:v>42067.814987999998</c:v>
                </c:pt>
                <c:pt idx="29495">
                  <c:v>42067.816377000003</c:v>
                </c:pt>
                <c:pt idx="29496">
                  <c:v>42067.817766</c:v>
                </c:pt>
                <c:pt idx="29497">
                  <c:v>42067.819154999997</c:v>
                </c:pt>
                <c:pt idx="29498">
                  <c:v>42067.820544000002</c:v>
                </c:pt>
                <c:pt idx="29499">
                  <c:v>42067.821931999999</c:v>
                </c:pt>
                <c:pt idx="29500">
                  <c:v>42067.823321000003</c:v>
                </c:pt>
                <c:pt idx="29501">
                  <c:v>42067.824710000001</c:v>
                </c:pt>
                <c:pt idx="29502">
                  <c:v>42067.826098999998</c:v>
                </c:pt>
                <c:pt idx="29503">
                  <c:v>42067.827488000003</c:v>
                </c:pt>
                <c:pt idx="29504">
                  <c:v>42067.828877</c:v>
                </c:pt>
                <c:pt idx="29505">
                  <c:v>42067.830265999997</c:v>
                </c:pt>
                <c:pt idx="29506">
                  <c:v>42067.831655000002</c:v>
                </c:pt>
                <c:pt idx="29507">
                  <c:v>42067.833043999999</c:v>
                </c:pt>
                <c:pt idx="29508">
                  <c:v>42067.834433000004</c:v>
                </c:pt>
                <c:pt idx="29509">
                  <c:v>42067.835822000001</c:v>
                </c:pt>
                <c:pt idx="29510">
                  <c:v>42067.837210999998</c:v>
                </c:pt>
                <c:pt idx="29511">
                  <c:v>42067.838600000003</c:v>
                </c:pt>
                <c:pt idx="29512">
                  <c:v>42067.839989</c:v>
                </c:pt>
                <c:pt idx="29513">
                  <c:v>42067.841377999997</c:v>
                </c:pt>
                <c:pt idx="29514">
                  <c:v>42067.842767000002</c:v>
                </c:pt>
                <c:pt idx="29515">
                  <c:v>42067.844155999999</c:v>
                </c:pt>
                <c:pt idx="29516">
                  <c:v>42067.845544999996</c:v>
                </c:pt>
                <c:pt idx="29517">
                  <c:v>42067.846934000001</c:v>
                </c:pt>
                <c:pt idx="29518">
                  <c:v>42067.848321999998</c:v>
                </c:pt>
                <c:pt idx="29519">
                  <c:v>42067.849711000003</c:v>
                </c:pt>
                <c:pt idx="29520">
                  <c:v>42067.8511</c:v>
                </c:pt>
                <c:pt idx="29521">
                  <c:v>42067.852488999997</c:v>
                </c:pt>
                <c:pt idx="29522">
                  <c:v>42067.853878000002</c:v>
                </c:pt>
                <c:pt idx="29523">
                  <c:v>42067.855266999999</c:v>
                </c:pt>
                <c:pt idx="29524">
                  <c:v>42067.856656000004</c:v>
                </c:pt>
                <c:pt idx="29525">
                  <c:v>42067.858045000001</c:v>
                </c:pt>
                <c:pt idx="29526">
                  <c:v>42067.859433999998</c:v>
                </c:pt>
                <c:pt idx="29527">
                  <c:v>42067.860823000003</c:v>
                </c:pt>
                <c:pt idx="29528">
                  <c:v>42067.862212</c:v>
                </c:pt>
                <c:pt idx="29529">
                  <c:v>42067.863600999997</c:v>
                </c:pt>
                <c:pt idx="29530">
                  <c:v>42067.864990000002</c:v>
                </c:pt>
                <c:pt idx="29531">
                  <c:v>42067.866378999999</c:v>
                </c:pt>
                <c:pt idx="29532">
                  <c:v>42067.867767999996</c:v>
                </c:pt>
                <c:pt idx="29533">
                  <c:v>42067.869157000001</c:v>
                </c:pt>
                <c:pt idx="29534">
                  <c:v>42067.870545999998</c:v>
                </c:pt>
                <c:pt idx="29535">
                  <c:v>42067.871935000003</c:v>
                </c:pt>
                <c:pt idx="29536">
                  <c:v>42067.873324</c:v>
                </c:pt>
                <c:pt idx="29537">
                  <c:v>42067.874712999997</c:v>
                </c:pt>
                <c:pt idx="29538">
                  <c:v>42067.876101000002</c:v>
                </c:pt>
                <c:pt idx="29539">
                  <c:v>42067.877489999999</c:v>
                </c:pt>
                <c:pt idx="29540">
                  <c:v>42067.878879000004</c:v>
                </c:pt>
                <c:pt idx="29541">
                  <c:v>42067.880268000001</c:v>
                </c:pt>
                <c:pt idx="29542">
                  <c:v>42067.881656999998</c:v>
                </c:pt>
                <c:pt idx="29543">
                  <c:v>42067.883046000003</c:v>
                </c:pt>
                <c:pt idx="29544">
                  <c:v>42067.884435</c:v>
                </c:pt>
                <c:pt idx="29545">
                  <c:v>42067.885823999997</c:v>
                </c:pt>
                <c:pt idx="29546">
                  <c:v>42067.887213000002</c:v>
                </c:pt>
                <c:pt idx="29547">
                  <c:v>42067.888601999999</c:v>
                </c:pt>
                <c:pt idx="29548">
                  <c:v>42067.889990999996</c:v>
                </c:pt>
                <c:pt idx="29549">
                  <c:v>42067.891380000001</c:v>
                </c:pt>
                <c:pt idx="29550">
                  <c:v>42067.892768999998</c:v>
                </c:pt>
                <c:pt idx="29551">
                  <c:v>42067.894158000003</c:v>
                </c:pt>
                <c:pt idx="29552">
                  <c:v>42067.895547</c:v>
                </c:pt>
                <c:pt idx="29553">
                  <c:v>42067.896935999997</c:v>
                </c:pt>
                <c:pt idx="29554">
                  <c:v>42067.898325000002</c:v>
                </c:pt>
                <c:pt idx="29555">
                  <c:v>42067.899713999999</c:v>
                </c:pt>
                <c:pt idx="29556">
                  <c:v>42067.901102999997</c:v>
                </c:pt>
                <c:pt idx="29557">
                  <c:v>42067.902491000001</c:v>
                </c:pt>
                <c:pt idx="29558">
                  <c:v>42067.903879999998</c:v>
                </c:pt>
                <c:pt idx="29559">
                  <c:v>42067.905269000003</c:v>
                </c:pt>
                <c:pt idx="29560">
                  <c:v>42067.906658</c:v>
                </c:pt>
                <c:pt idx="29561">
                  <c:v>42067.908046999997</c:v>
                </c:pt>
                <c:pt idx="29562">
                  <c:v>42067.909436000002</c:v>
                </c:pt>
                <c:pt idx="29563">
                  <c:v>42067.910824999999</c:v>
                </c:pt>
                <c:pt idx="29564">
                  <c:v>42067.912214000004</c:v>
                </c:pt>
                <c:pt idx="29565">
                  <c:v>42067.913603000001</c:v>
                </c:pt>
                <c:pt idx="29566">
                  <c:v>42067.914991999998</c:v>
                </c:pt>
                <c:pt idx="29567">
                  <c:v>42067.916381000003</c:v>
                </c:pt>
                <c:pt idx="29568">
                  <c:v>42067.91777</c:v>
                </c:pt>
                <c:pt idx="29569">
                  <c:v>42067.919158999997</c:v>
                </c:pt>
                <c:pt idx="29570">
                  <c:v>42067.920548000002</c:v>
                </c:pt>
                <c:pt idx="29571">
                  <c:v>42067.921936999999</c:v>
                </c:pt>
                <c:pt idx="29572">
                  <c:v>42067.923325999996</c:v>
                </c:pt>
                <c:pt idx="29573">
                  <c:v>42067.924715000001</c:v>
                </c:pt>
                <c:pt idx="29574">
                  <c:v>42067.926103999998</c:v>
                </c:pt>
                <c:pt idx="29575">
                  <c:v>42067.927493000003</c:v>
                </c:pt>
                <c:pt idx="29576">
                  <c:v>42067.928881</c:v>
                </c:pt>
                <c:pt idx="29577">
                  <c:v>42067.930269999997</c:v>
                </c:pt>
                <c:pt idx="29578">
                  <c:v>42067.931659000002</c:v>
                </c:pt>
                <c:pt idx="29579">
                  <c:v>42067.933047999999</c:v>
                </c:pt>
                <c:pt idx="29580">
                  <c:v>42067.934437000004</c:v>
                </c:pt>
                <c:pt idx="29581">
                  <c:v>42067.935826000001</c:v>
                </c:pt>
                <c:pt idx="29582">
                  <c:v>42067.937214999998</c:v>
                </c:pt>
                <c:pt idx="29583">
                  <c:v>42067.938604000003</c:v>
                </c:pt>
                <c:pt idx="29584">
                  <c:v>42067.939993</c:v>
                </c:pt>
                <c:pt idx="29585">
                  <c:v>42067.941381999997</c:v>
                </c:pt>
                <c:pt idx="29586">
                  <c:v>42067.942771000002</c:v>
                </c:pt>
                <c:pt idx="29587">
                  <c:v>42067.944159999999</c:v>
                </c:pt>
                <c:pt idx="29588">
                  <c:v>42067.945548999996</c:v>
                </c:pt>
                <c:pt idx="29589">
                  <c:v>42067.946938000001</c:v>
                </c:pt>
                <c:pt idx="29590">
                  <c:v>42067.948326999998</c:v>
                </c:pt>
                <c:pt idx="29591">
                  <c:v>42067.949716000003</c:v>
                </c:pt>
                <c:pt idx="29592">
                  <c:v>42067.951105</c:v>
                </c:pt>
                <c:pt idx="29593">
                  <c:v>42067.952493999997</c:v>
                </c:pt>
                <c:pt idx="29594">
                  <c:v>42067.953883000002</c:v>
                </c:pt>
                <c:pt idx="29595">
                  <c:v>42067.955271999999</c:v>
                </c:pt>
                <c:pt idx="29596">
                  <c:v>42067.956660000003</c:v>
                </c:pt>
                <c:pt idx="29597">
                  <c:v>42067.958049000001</c:v>
                </c:pt>
                <c:pt idx="29598">
                  <c:v>42067.959437999998</c:v>
                </c:pt>
                <c:pt idx="29599">
                  <c:v>42067.960827000003</c:v>
                </c:pt>
                <c:pt idx="29600">
                  <c:v>42067.962216</c:v>
                </c:pt>
                <c:pt idx="29601">
                  <c:v>42067.963604999997</c:v>
                </c:pt>
                <c:pt idx="29602">
                  <c:v>42067.964994000002</c:v>
                </c:pt>
                <c:pt idx="29603">
                  <c:v>42067.966382999999</c:v>
                </c:pt>
                <c:pt idx="29604">
                  <c:v>42067.967772000004</c:v>
                </c:pt>
                <c:pt idx="29605">
                  <c:v>42067.969161000001</c:v>
                </c:pt>
                <c:pt idx="29606">
                  <c:v>42067.970549999998</c:v>
                </c:pt>
                <c:pt idx="29607">
                  <c:v>42067.971939000003</c:v>
                </c:pt>
                <c:pt idx="29608">
                  <c:v>42067.973328</c:v>
                </c:pt>
                <c:pt idx="29609">
                  <c:v>42067.974716999997</c:v>
                </c:pt>
                <c:pt idx="29610">
                  <c:v>42067.976106000002</c:v>
                </c:pt>
                <c:pt idx="29611">
                  <c:v>42067.977493999999</c:v>
                </c:pt>
                <c:pt idx="29612">
                  <c:v>42067.978882000003</c:v>
                </c:pt>
                <c:pt idx="29613">
                  <c:v>42067.98027</c:v>
                </c:pt>
                <c:pt idx="29614">
                  <c:v>42067.981657999997</c:v>
                </c:pt>
                <c:pt idx="29615">
                  <c:v>42067.983046000001</c:v>
                </c:pt>
                <c:pt idx="29616">
                  <c:v>42067.984434999998</c:v>
                </c:pt>
                <c:pt idx="29617">
                  <c:v>42067.985823000003</c:v>
                </c:pt>
                <c:pt idx="29618">
                  <c:v>42067.987212</c:v>
                </c:pt>
                <c:pt idx="29619">
                  <c:v>42067.988600999997</c:v>
                </c:pt>
                <c:pt idx="29620">
                  <c:v>42067.989990000002</c:v>
                </c:pt>
                <c:pt idx="29621">
                  <c:v>42067.991378999999</c:v>
                </c:pt>
                <c:pt idx="29622">
                  <c:v>42067.992767999996</c:v>
                </c:pt>
                <c:pt idx="29623">
                  <c:v>42067.994157000001</c:v>
                </c:pt>
                <c:pt idx="29624">
                  <c:v>42067.995544999998</c:v>
                </c:pt>
                <c:pt idx="29625">
                  <c:v>42067.996934000003</c:v>
                </c:pt>
                <c:pt idx="29626">
                  <c:v>42067.998323</c:v>
                </c:pt>
                <c:pt idx="29627">
                  <c:v>42067.999711999997</c:v>
                </c:pt>
                <c:pt idx="29628">
                  <c:v>42068.001101000002</c:v>
                </c:pt>
                <c:pt idx="29629">
                  <c:v>42068.002489999999</c:v>
                </c:pt>
                <c:pt idx="29630">
                  <c:v>42068.003879000004</c:v>
                </c:pt>
                <c:pt idx="29631">
                  <c:v>42068.005268000001</c:v>
                </c:pt>
                <c:pt idx="29632">
                  <c:v>42068.006656999998</c:v>
                </c:pt>
                <c:pt idx="29633">
                  <c:v>42068.008046000003</c:v>
                </c:pt>
                <c:pt idx="29634">
                  <c:v>42068.009435</c:v>
                </c:pt>
                <c:pt idx="29635">
                  <c:v>42068.010823999997</c:v>
                </c:pt>
                <c:pt idx="29636">
                  <c:v>42068.012213000002</c:v>
                </c:pt>
                <c:pt idx="29637">
                  <c:v>42068.013601999999</c:v>
                </c:pt>
                <c:pt idx="29638">
                  <c:v>42068.014990999996</c:v>
                </c:pt>
                <c:pt idx="29639">
                  <c:v>42068.016380000001</c:v>
                </c:pt>
                <c:pt idx="29640">
                  <c:v>42068.017768999998</c:v>
                </c:pt>
                <c:pt idx="29641">
                  <c:v>42068.019158000003</c:v>
                </c:pt>
                <c:pt idx="29642">
                  <c:v>42068.020547</c:v>
                </c:pt>
                <c:pt idx="29643">
                  <c:v>42068.021934999997</c:v>
                </c:pt>
                <c:pt idx="29644">
                  <c:v>42068.023324000002</c:v>
                </c:pt>
                <c:pt idx="29645">
                  <c:v>42068.024712999999</c:v>
                </c:pt>
                <c:pt idx="29646">
                  <c:v>42068.026102000003</c:v>
                </c:pt>
                <c:pt idx="29647">
                  <c:v>42068.027491000001</c:v>
                </c:pt>
                <c:pt idx="29648">
                  <c:v>42068.028879999998</c:v>
                </c:pt>
                <c:pt idx="29649">
                  <c:v>42068.030269000003</c:v>
                </c:pt>
                <c:pt idx="29650">
                  <c:v>42068.031658</c:v>
                </c:pt>
                <c:pt idx="29651">
                  <c:v>42068.033046999997</c:v>
                </c:pt>
                <c:pt idx="29652">
                  <c:v>42068.034436000002</c:v>
                </c:pt>
                <c:pt idx="29653">
                  <c:v>42068.035824999999</c:v>
                </c:pt>
                <c:pt idx="29654">
                  <c:v>42068.037214000004</c:v>
                </c:pt>
                <c:pt idx="29655">
                  <c:v>42068.038603000001</c:v>
                </c:pt>
                <c:pt idx="29656">
                  <c:v>42068.039991999998</c:v>
                </c:pt>
                <c:pt idx="29657">
                  <c:v>42068.041381000003</c:v>
                </c:pt>
                <c:pt idx="29658">
                  <c:v>42068.04277</c:v>
                </c:pt>
                <c:pt idx="29659">
                  <c:v>42068.044158999997</c:v>
                </c:pt>
                <c:pt idx="29660">
                  <c:v>42068.045548000002</c:v>
                </c:pt>
                <c:pt idx="29661">
                  <c:v>42068.046936999999</c:v>
                </c:pt>
                <c:pt idx="29662">
                  <c:v>42068.048325000003</c:v>
                </c:pt>
                <c:pt idx="29663">
                  <c:v>42068.049714000001</c:v>
                </c:pt>
                <c:pt idx="29664">
                  <c:v>42068.051102999998</c:v>
                </c:pt>
                <c:pt idx="29665">
                  <c:v>42068.052492000003</c:v>
                </c:pt>
                <c:pt idx="29666">
                  <c:v>42068.053881</c:v>
                </c:pt>
                <c:pt idx="29667">
                  <c:v>42068.055269999997</c:v>
                </c:pt>
                <c:pt idx="29668">
                  <c:v>42068.056659000002</c:v>
                </c:pt>
                <c:pt idx="29669">
                  <c:v>42068.058047999999</c:v>
                </c:pt>
                <c:pt idx="29670">
                  <c:v>42068.059437000004</c:v>
                </c:pt>
                <c:pt idx="29671">
                  <c:v>42068.060826000001</c:v>
                </c:pt>
                <c:pt idx="29672">
                  <c:v>42068.062214999998</c:v>
                </c:pt>
                <c:pt idx="29673">
                  <c:v>42068.063604000003</c:v>
                </c:pt>
                <c:pt idx="29674">
                  <c:v>42068.064993</c:v>
                </c:pt>
                <c:pt idx="29675">
                  <c:v>42068.066381999997</c:v>
                </c:pt>
                <c:pt idx="29676">
                  <c:v>42068.067771000002</c:v>
                </c:pt>
                <c:pt idx="29677">
                  <c:v>42068.069159999999</c:v>
                </c:pt>
                <c:pt idx="29678">
                  <c:v>42068.070548999996</c:v>
                </c:pt>
                <c:pt idx="29679">
                  <c:v>42068.071938000001</c:v>
                </c:pt>
                <c:pt idx="29680">
                  <c:v>42068.073326999998</c:v>
                </c:pt>
                <c:pt idx="29681">
                  <c:v>42068.074716000003</c:v>
                </c:pt>
                <c:pt idx="29682">
                  <c:v>42068.076104</c:v>
                </c:pt>
                <c:pt idx="29683">
                  <c:v>42068.077492999997</c:v>
                </c:pt>
                <c:pt idx="29684">
                  <c:v>42068.078882000002</c:v>
                </c:pt>
                <c:pt idx="29685">
                  <c:v>42068.080270999999</c:v>
                </c:pt>
                <c:pt idx="29686">
                  <c:v>42068.081660000003</c:v>
                </c:pt>
                <c:pt idx="29687">
                  <c:v>42068.083049000001</c:v>
                </c:pt>
                <c:pt idx="29688">
                  <c:v>42068.084437999998</c:v>
                </c:pt>
                <c:pt idx="29689">
                  <c:v>42068.085827000003</c:v>
                </c:pt>
                <c:pt idx="29690">
                  <c:v>42068.087216</c:v>
                </c:pt>
                <c:pt idx="29691">
                  <c:v>42068.088604999997</c:v>
                </c:pt>
                <c:pt idx="29692">
                  <c:v>42068.089994000002</c:v>
                </c:pt>
                <c:pt idx="29693">
                  <c:v>42068.091382999999</c:v>
                </c:pt>
                <c:pt idx="29694">
                  <c:v>42068.092772000004</c:v>
                </c:pt>
                <c:pt idx="29695">
                  <c:v>42068.094161000001</c:v>
                </c:pt>
                <c:pt idx="29696">
                  <c:v>42068.095549999998</c:v>
                </c:pt>
                <c:pt idx="29697">
                  <c:v>42068.096939000003</c:v>
                </c:pt>
                <c:pt idx="29698">
                  <c:v>42068.098328</c:v>
                </c:pt>
                <c:pt idx="29699">
                  <c:v>42068.099716999997</c:v>
                </c:pt>
                <c:pt idx="29700">
                  <c:v>42068.101106000002</c:v>
                </c:pt>
                <c:pt idx="29701">
                  <c:v>42068.102493999999</c:v>
                </c:pt>
                <c:pt idx="29702">
                  <c:v>42068.103883000003</c:v>
                </c:pt>
                <c:pt idx="29703">
                  <c:v>42068.105272000001</c:v>
                </c:pt>
                <c:pt idx="29704">
                  <c:v>42068.106660999998</c:v>
                </c:pt>
                <c:pt idx="29705">
                  <c:v>42068.108050000003</c:v>
                </c:pt>
                <c:pt idx="29706">
                  <c:v>42068.109439</c:v>
                </c:pt>
                <c:pt idx="29707">
                  <c:v>42068.110827999997</c:v>
                </c:pt>
                <c:pt idx="29708">
                  <c:v>42068.112217000002</c:v>
                </c:pt>
                <c:pt idx="29709">
                  <c:v>42068.113605999999</c:v>
                </c:pt>
                <c:pt idx="29710">
                  <c:v>42068.114995000004</c:v>
                </c:pt>
                <c:pt idx="29711">
                  <c:v>42068.116384000001</c:v>
                </c:pt>
                <c:pt idx="29712">
                  <c:v>42068.117772999998</c:v>
                </c:pt>
                <c:pt idx="29713">
                  <c:v>42068.119162000003</c:v>
                </c:pt>
                <c:pt idx="29714">
                  <c:v>42068.120551</c:v>
                </c:pt>
                <c:pt idx="29715">
                  <c:v>42068.121939999997</c:v>
                </c:pt>
                <c:pt idx="29716">
                  <c:v>42068.123329000002</c:v>
                </c:pt>
                <c:pt idx="29717">
                  <c:v>42068.124717999999</c:v>
                </c:pt>
                <c:pt idx="29718">
                  <c:v>42068.126106999996</c:v>
                </c:pt>
                <c:pt idx="29719">
                  <c:v>42068.127496000001</c:v>
                </c:pt>
                <c:pt idx="29720">
                  <c:v>42068.128884999998</c:v>
                </c:pt>
                <c:pt idx="29721">
                  <c:v>42068.130273000002</c:v>
                </c:pt>
                <c:pt idx="29722">
                  <c:v>42068.131662</c:v>
                </c:pt>
                <c:pt idx="29723">
                  <c:v>42068.133050999997</c:v>
                </c:pt>
                <c:pt idx="29724">
                  <c:v>42068.134440000002</c:v>
                </c:pt>
                <c:pt idx="29725">
                  <c:v>42068.135828999999</c:v>
                </c:pt>
                <c:pt idx="29726">
                  <c:v>42068.137218000003</c:v>
                </c:pt>
                <c:pt idx="29727">
                  <c:v>42068.138607000001</c:v>
                </c:pt>
                <c:pt idx="29728">
                  <c:v>42068.139995999998</c:v>
                </c:pt>
                <c:pt idx="29729">
                  <c:v>42068.141385000003</c:v>
                </c:pt>
                <c:pt idx="29730">
                  <c:v>42068.142774</c:v>
                </c:pt>
                <c:pt idx="29731">
                  <c:v>42068.144162999997</c:v>
                </c:pt>
                <c:pt idx="29732">
                  <c:v>42068.145552000002</c:v>
                </c:pt>
                <c:pt idx="29733">
                  <c:v>42068.146940999999</c:v>
                </c:pt>
                <c:pt idx="29734">
                  <c:v>42068.148330000004</c:v>
                </c:pt>
                <c:pt idx="29735">
                  <c:v>42068.149719000001</c:v>
                </c:pt>
                <c:pt idx="29736">
                  <c:v>42068.151107999998</c:v>
                </c:pt>
                <c:pt idx="29737">
                  <c:v>42068.152497000003</c:v>
                </c:pt>
                <c:pt idx="29738">
                  <c:v>42068.153886</c:v>
                </c:pt>
                <c:pt idx="29739">
                  <c:v>42068.155274999997</c:v>
                </c:pt>
                <c:pt idx="29740">
                  <c:v>42068.156663000002</c:v>
                </c:pt>
                <c:pt idx="29741">
                  <c:v>42068.158051999999</c:v>
                </c:pt>
                <c:pt idx="29742">
                  <c:v>42068.159441000003</c:v>
                </c:pt>
                <c:pt idx="29743">
                  <c:v>42068.160830000001</c:v>
                </c:pt>
                <c:pt idx="29744">
                  <c:v>42068.162218999998</c:v>
                </c:pt>
                <c:pt idx="29745">
                  <c:v>42068.163608000003</c:v>
                </c:pt>
                <c:pt idx="29746">
                  <c:v>42068.164997</c:v>
                </c:pt>
                <c:pt idx="29747">
                  <c:v>42068.166385999997</c:v>
                </c:pt>
                <c:pt idx="29748">
                  <c:v>42068.167775000002</c:v>
                </c:pt>
                <c:pt idx="29749">
                  <c:v>42068.169163999999</c:v>
                </c:pt>
                <c:pt idx="29750">
                  <c:v>42068.170553000004</c:v>
                </c:pt>
                <c:pt idx="29751">
                  <c:v>42068.171942000001</c:v>
                </c:pt>
                <c:pt idx="29752">
                  <c:v>42068.173330999998</c:v>
                </c:pt>
                <c:pt idx="29753">
                  <c:v>42068.174720000003</c:v>
                </c:pt>
                <c:pt idx="29754">
                  <c:v>42068.176109</c:v>
                </c:pt>
                <c:pt idx="29755">
                  <c:v>42068.177497999997</c:v>
                </c:pt>
                <c:pt idx="29756">
                  <c:v>42068.178887000002</c:v>
                </c:pt>
                <c:pt idx="29757">
                  <c:v>42068.180275999999</c:v>
                </c:pt>
                <c:pt idx="29758">
                  <c:v>42068.181664999996</c:v>
                </c:pt>
                <c:pt idx="29759">
                  <c:v>42068.183053000001</c:v>
                </c:pt>
                <c:pt idx="29760">
                  <c:v>42068.184441999998</c:v>
                </c:pt>
                <c:pt idx="29761">
                  <c:v>42068.185831000003</c:v>
                </c:pt>
                <c:pt idx="29762">
                  <c:v>42068.18722</c:v>
                </c:pt>
                <c:pt idx="29763">
                  <c:v>42068.188608999997</c:v>
                </c:pt>
                <c:pt idx="29764">
                  <c:v>42068.189998000002</c:v>
                </c:pt>
                <c:pt idx="29765">
                  <c:v>42068.191386999999</c:v>
                </c:pt>
                <c:pt idx="29766">
                  <c:v>42068.192776000004</c:v>
                </c:pt>
                <c:pt idx="29767">
                  <c:v>42068.194165000001</c:v>
                </c:pt>
                <c:pt idx="29768">
                  <c:v>42068.195553999998</c:v>
                </c:pt>
                <c:pt idx="29769">
                  <c:v>42068.196943000003</c:v>
                </c:pt>
                <c:pt idx="29770">
                  <c:v>42068.198332</c:v>
                </c:pt>
                <c:pt idx="29771">
                  <c:v>42068.199720999997</c:v>
                </c:pt>
                <c:pt idx="29772">
                  <c:v>42068.201110000002</c:v>
                </c:pt>
                <c:pt idx="29773">
                  <c:v>42068.202498999999</c:v>
                </c:pt>
                <c:pt idx="29774">
                  <c:v>42068.203887999996</c:v>
                </c:pt>
                <c:pt idx="29775">
                  <c:v>42068.205277000001</c:v>
                </c:pt>
                <c:pt idx="29776">
                  <c:v>42068.206665999998</c:v>
                </c:pt>
                <c:pt idx="29777">
                  <c:v>42068.208055000003</c:v>
                </c:pt>
                <c:pt idx="29778">
                  <c:v>42068.209444</c:v>
                </c:pt>
                <c:pt idx="29779">
                  <c:v>42068.210831999997</c:v>
                </c:pt>
                <c:pt idx="29780">
                  <c:v>42068.212221000002</c:v>
                </c:pt>
                <c:pt idx="29781">
                  <c:v>42068.213609999999</c:v>
                </c:pt>
                <c:pt idx="29782">
                  <c:v>42068.214999000003</c:v>
                </c:pt>
                <c:pt idx="29783">
                  <c:v>42068.216388000001</c:v>
                </c:pt>
                <c:pt idx="29784">
                  <c:v>42068.217776999998</c:v>
                </c:pt>
                <c:pt idx="29785">
                  <c:v>42068.219166000003</c:v>
                </c:pt>
                <c:pt idx="29786">
                  <c:v>42068.220555</c:v>
                </c:pt>
                <c:pt idx="29787">
                  <c:v>42068.221943999997</c:v>
                </c:pt>
                <c:pt idx="29788">
                  <c:v>42068.223333000002</c:v>
                </c:pt>
                <c:pt idx="29789">
                  <c:v>42068.224721999999</c:v>
                </c:pt>
                <c:pt idx="29790">
                  <c:v>42068.226111000004</c:v>
                </c:pt>
                <c:pt idx="29791">
                  <c:v>42068.227500000001</c:v>
                </c:pt>
                <c:pt idx="29792">
                  <c:v>42068.228888999998</c:v>
                </c:pt>
                <c:pt idx="29793">
                  <c:v>42068.230278000003</c:v>
                </c:pt>
                <c:pt idx="29794">
                  <c:v>42068.231667</c:v>
                </c:pt>
                <c:pt idx="29795">
                  <c:v>42068.233055999997</c:v>
                </c:pt>
                <c:pt idx="29796">
                  <c:v>42068.234445000002</c:v>
                </c:pt>
                <c:pt idx="29797">
                  <c:v>42068.235833999999</c:v>
                </c:pt>
                <c:pt idx="29798">
                  <c:v>42068.237222000003</c:v>
                </c:pt>
                <c:pt idx="29799">
                  <c:v>42068.238611000001</c:v>
                </c:pt>
                <c:pt idx="29800">
                  <c:v>42068.24</c:v>
                </c:pt>
                <c:pt idx="29801">
                  <c:v>42068.241389000003</c:v>
                </c:pt>
                <c:pt idx="29802">
                  <c:v>42068.242778</c:v>
                </c:pt>
                <c:pt idx="29803">
                  <c:v>42068.244166999997</c:v>
                </c:pt>
                <c:pt idx="29804">
                  <c:v>42068.245556000002</c:v>
                </c:pt>
                <c:pt idx="29805">
                  <c:v>42068.246944999999</c:v>
                </c:pt>
                <c:pt idx="29806">
                  <c:v>42068.248334000004</c:v>
                </c:pt>
                <c:pt idx="29807">
                  <c:v>42068.249723000001</c:v>
                </c:pt>
                <c:pt idx="29808">
                  <c:v>42068.251111999998</c:v>
                </c:pt>
                <c:pt idx="29809">
                  <c:v>42068.252501000003</c:v>
                </c:pt>
                <c:pt idx="29810">
                  <c:v>42068.25389</c:v>
                </c:pt>
                <c:pt idx="29811">
                  <c:v>42068.255278999997</c:v>
                </c:pt>
                <c:pt idx="29812">
                  <c:v>42068.256668000002</c:v>
                </c:pt>
                <c:pt idx="29813">
                  <c:v>42068.258056999999</c:v>
                </c:pt>
                <c:pt idx="29814">
                  <c:v>42068.259445999996</c:v>
                </c:pt>
                <c:pt idx="29815">
                  <c:v>42068.260835000001</c:v>
                </c:pt>
                <c:pt idx="29816">
                  <c:v>42068.262223999998</c:v>
                </c:pt>
                <c:pt idx="29817">
                  <c:v>42068.263612000002</c:v>
                </c:pt>
                <c:pt idx="29818">
                  <c:v>42068.265001</c:v>
                </c:pt>
                <c:pt idx="29819">
                  <c:v>42068.266389999997</c:v>
                </c:pt>
                <c:pt idx="29820">
                  <c:v>42068.267779000002</c:v>
                </c:pt>
                <c:pt idx="29821">
                  <c:v>42068.269167999999</c:v>
                </c:pt>
                <c:pt idx="29822">
                  <c:v>42068.270557000003</c:v>
                </c:pt>
                <c:pt idx="29823">
                  <c:v>42068.271946000001</c:v>
                </c:pt>
                <c:pt idx="29824">
                  <c:v>42068.273334999998</c:v>
                </c:pt>
                <c:pt idx="29825">
                  <c:v>42068.274724000003</c:v>
                </c:pt>
                <c:pt idx="29826">
                  <c:v>42068.276113</c:v>
                </c:pt>
                <c:pt idx="29827">
                  <c:v>42068.277501999997</c:v>
                </c:pt>
                <c:pt idx="29828">
                  <c:v>42068.278891000002</c:v>
                </c:pt>
                <c:pt idx="29829">
                  <c:v>42068.280279999999</c:v>
                </c:pt>
                <c:pt idx="29830">
                  <c:v>42068.281669000004</c:v>
                </c:pt>
                <c:pt idx="29831">
                  <c:v>42068.283058000001</c:v>
                </c:pt>
                <c:pt idx="29832">
                  <c:v>42068.284446999998</c:v>
                </c:pt>
                <c:pt idx="29833">
                  <c:v>42068.285836000003</c:v>
                </c:pt>
                <c:pt idx="29834">
                  <c:v>42068.287225</c:v>
                </c:pt>
                <c:pt idx="29835">
                  <c:v>42068.288613999997</c:v>
                </c:pt>
                <c:pt idx="29836">
                  <c:v>42068.290003000002</c:v>
                </c:pt>
                <c:pt idx="29837">
                  <c:v>42068.291390999999</c:v>
                </c:pt>
                <c:pt idx="29838">
                  <c:v>42068.292780000003</c:v>
                </c:pt>
                <c:pt idx="29839">
                  <c:v>42068.294169000001</c:v>
                </c:pt>
                <c:pt idx="29840">
                  <c:v>42068.295557999998</c:v>
                </c:pt>
                <c:pt idx="29841">
                  <c:v>42068.296947000003</c:v>
                </c:pt>
                <c:pt idx="29842">
                  <c:v>42068.298336</c:v>
                </c:pt>
                <c:pt idx="29843">
                  <c:v>42068.299724999997</c:v>
                </c:pt>
                <c:pt idx="29844">
                  <c:v>42068.301114000002</c:v>
                </c:pt>
                <c:pt idx="29845">
                  <c:v>42068.302502999999</c:v>
                </c:pt>
                <c:pt idx="29846">
                  <c:v>42068.303892000004</c:v>
                </c:pt>
                <c:pt idx="29847">
                  <c:v>42068.305281000001</c:v>
                </c:pt>
                <c:pt idx="29848">
                  <c:v>42068.306669999998</c:v>
                </c:pt>
                <c:pt idx="29849">
                  <c:v>42068.308059000003</c:v>
                </c:pt>
                <c:pt idx="29850">
                  <c:v>42068.309448</c:v>
                </c:pt>
                <c:pt idx="29851">
                  <c:v>42068.310836999997</c:v>
                </c:pt>
                <c:pt idx="29852">
                  <c:v>42068.312226000002</c:v>
                </c:pt>
                <c:pt idx="29853">
                  <c:v>42068.313614999999</c:v>
                </c:pt>
                <c:pt idx="29854">
                  <c:v>42068.315003999996</c:v>
                </c:pt>
                <c:pt idx="29855">
                  <c:v>42068.316393000001</c:v>
                </c:pt>
                <c:pt idx="29856">
                  <c:v>42068.317780999998</c:v>
                </c:pt>
                <c:pt idx="29857">
                  <c:v>42068.319170000002</c:v>
                </c:pt>
                <c:pt idx="29858">
                  <c:v>42068.320559</c:v>
                </c:pt>
                <c:pt idx="29859">
                  <c:v>42068.321947999997</c:v>
                </c:pt>
                <c:pt idx="29860">
                  <c:v>42068.323337000002</c:v>
                </c:pt>
                <c:pt idx="29861">
                  <c:v>42068.324725999999</c:v>
                </c:pt>
                <c:pt idx="29862">
                  <c:v>42068.326115000003</c:v>
                </c:pt>
                <c:pt idx="29863">
                  <c:v>42068.327504000001</c:v>
                </c:pt>
                <c:pt idx="29864">
                  <c:v>42068.328892999998</c:v>
                </c:pt>
                <c:pt idx="29865">
                  <c:v>42068.330282000003</c:v>
                </c:pt>
                <c:pt idx="29866">
                  <c:v>42068.331671</c:v>
                </c:pt>
                <c:pt idx="29867">
                  <c:v>42068.333059999997</c:v>
                </c:pt>
                <c:pt idx="29868">
                  <c:v>42068.334449000002</c:v>
                </c:pt>
                <c:pt idx="29869">
                  <c:v>42068.335837999999</c:v>
                </c:pt>
                <c:pt idx="29870">
                  <c:v>42068.337227000004</c:v>
                </c:pt>
                <c:pt idx="29871">
                  <c:v>42068.338616000001</c:v>
                </c:pt>
                <c:pt idx="29872">
                  <c:v>42068.340004999998</c:v>
                </c:pt>
                <c:pt idx="29873">
                  <c:v>42068.341394000003</c:v>
                </c:pt>
                <c:pt idx="29874">
                  <c:v>42068.342783</c:v>
                </c:pt>
                <c:pt idx="29875">
                  <c:v>42068.344171999997</c:v>
                </c:pt>
                <c:pt idx="29876">
                  <c:v>42068.345560000002</c:v>
                </c:pt>
                <c:pt idx="29877">
                  <c:v>42068.346948999999</c:v>
                </c:pt>
                <c:pt idx="29878">
                  <c:v>42068.348338000003</c:v>
                </c:pt>
                <c:pt idx="29879">
                  <c:v>42068.349727000001</c:v>
                </c:pt>
                <c:pt idx="29880">
                  <c:v>42068.351115999998</c:v>
                </c:pt>
                <c:pt idx="29881">
                  <c:v>42068.352505000003</c:v>
                </c:pt>
                <c:pt idx="29882">
                  <c:v>42068.353894</c:v>
                </c:pt>
                <c:pt idx="29883">
                  <c:v>42068.355282999997</c:v>
                </c:pt>
                <c:pt idx="29884">
                  <c:v>42068.356672000002</c:v>
                </c:pt>
                <c:pt idx="29885">
                  <c:v>42068.358058999998</c:v>
                </c:pt>
                <c:pt idx="29886">
                  <c:v>42068.359447000003</c:v>
                </c:pt>
                <c:pt idx="29887">
                  <c:v>42068.360834999999</c:v>
                </c:pt>
                <c:pt idx="29888">
                  <c:v>42068.362222999996</c:v>
                </c:pt>
                <c:pt idx="29889">
                  <c:v>42068.363612000001</c:v>
                </c:pt>
                <c:pt idx="29890">
                  <c:v>42068.365000999998</c:v>
                </c:pt>
                <c:pt idx="29891">
                  <c:v>42068.366390000003</c:v>
                </c:pt>
                <c:pt idx="29892">
                  <c:v>42068.367778</c:v>
                </c:pt>
                <c:pt idx="29893">
                  <c:v>42068.369166999997</c:v>
                </c:pt>
                <c:pt idx="29894">
                  <c:v>42068.370556000002</c:v>
                </c:pt>
                <c:pt idx="29895">
                  <c:v>42068.371944999999</c:v>
                </c:pt>
                <c:pt idx="29896">
                  <c:v>42068.373334000004</c:v>
                </c:pt>
                <c:pt idx="29897">
                  <c:v>42068.374723000001</c:v>
                </c:pt>
                <c:pt idx="29898">
                  <c:v>42068.376111999998</c:v>
                </c:pt>
                <c:pt idx="29899">
                  <c:v>42068.377501000003</c:v>
                </c:pt>
                <c:pt idx="29900">
                  <c:v>42068.37889</c:v>
                </c:pt>
                <c:pt idx="29901">
                  <c:v>42068.380278999997</c:v>
                </c:pt>
                <c:pt idx="29902">
                  <c:v>42068.381668000002</c:v>
                </c:pt>
                <c:pt idx="29903">
                  <c:v>42068.383056999999</c:v>
                </c:pt>
                <c:pt idx="29904">
                  <c:v>42068.384445000003</c:v>
                </c:pt>
                <c:pt idx="29905">
                  <c:v>42068.385834000001</c:v>
                </c:pt>
                <c:pt idx="29906">
                  <c:v>42068.387222999998</c:v>
                </c:pt>
                <c:pt idx="29907">
                  <c:v>42068.388612000002</c:v>
                </c:pt>
                <c:pt idx="29908">
                  <c:v>42068.390001</c:v>
                </c:pt>
                <c:pt idx="29909">
                  <c:v>42068.391389999997</c:v>
                </c:pt>
                <c:pt idx="29910">
                  <c:v>42068.392779000002</c:v>
                </c:pt>
                <c:pt idx="29911">
                  <c:v>42068.394167999999</c:v>
                </c:pt>
                <c:pt idx="29912">
                  <c:v>42068.395557000003</c:v>
                </c:pt>
                <c:pt idx="29913">
                  <c:v>42068.396946000001</c:v>
                </c:pt>
                <c:pt idx="29914">
                  <c:v>42068.398334999998</c:v>
                </c:pt>
                <c:pt idx="29915">
                  <c:v>42068.399724000003</c:v>
                </c:pt>
                <c:pt idx="29916">
                  <c:v>42068.401113</c:v>
                </c:pt>
                <c:pt idx="29917">
                  <c:v>42068.402501999997</c:v>
                </c:pt>
                <c:pt idx="29918">
                  <c:v>42068.403891000002</c:v>
                </c:pt>
                <c:pt idx="29919">
                  <c:v>42068.405279999999</c:v>
                </c:pt>
                <c:pt idx="29920">
                  <c:v>42068.406669000004</c:v>
                </c:pt>
                <c:pt idx="29921">
                  <c:v>42068.408058000001</c:v>
                </c:pt>
                <c:pt idx="29922">
                  <c:v>42068.409446999998</c:v>
                </c:pt>
                <c:pt idx="29923">
                  <c:v>42068.410835000002</c:v>
                </c:pt>
                <c:pt idx="29924">
                  <c:v>42068.412224</c:v>
                </c:pt>
                <c:pt idx="29925">
                  <c:v>42068.413612999997</c:v>
                </c:pt>
                <c:pt idx="29926">
                  <c:v>42068.415002000002</c:v>
                </c:pt>
                <c:pt idx="29927">
                  <c:v>42068.416390999999</c:v>
                </c:pt>
                <c:pt idx="29928">
                  <c:v>42068.417780000003</c:v>
                </c:pt>
                <c:pt idx="29929">
                  <c:v>42068.419169000001</c:v>
                </c:pt>
                <c:pt idx="29930">
                  <c:v>42068.420557999998</c:v>
                </c:pt>
                <c:pt idx="29931">
                  <c:v>42068.421947000003</c:v>
                </c:pt>
                <c:pt idx="29932">
                  <c:v>42068.423336</c:v>
                </c:pt>
                <c:pt idx="29933">
                  <c:v>42068.424724999997</c:v>
                </c:pt>
                <c:pt idx="29934">
                  <c:v>42068.426114000002</c:v>
                </c:pt>
                <c:pt idx="29935">
                  <c:v>42068.427502999999</c:v>
                </c:pt>
                <c:pt idx="29936">
                  <c:v>42068.428892000004</c:v>
                </c:pt>
                <c:pt idx="29937">
                  <c:v>42068.430281000001</c:v>
                </c:pt>
                <c:pt idx="29938">
                  <c:v>42068.431669999998</c:v>
                </c:pt>
                <c:pt idx="29939">
                  <c:v>42068.433059000003</c:v>
                </c:pt>
                <c:pt idx="29940">
                  <c:v>42068.434448</c:v>
                </c:pt>
                <c:pt idx="29941">
                  <c:v>42068.435836999997</c:v>
                </c:pt>
                <c:pt idx="29942">
                  <c:v>42068.437225000001</c:v>
                </c:pt>
                <c:pt idx="29943">
                  <c:v>42068.438613999999</c:v>
                </c:pt>
                <c:pt idx="29944">
                  <c:v>42068.440003000003</c:v>
                </c:pt>
                <c:pt idx="29945">
                  <c:v>42068.441392000001</c:v>
                </c:pt>
                <c:pt idx="29946">
                  <c:v>42068.442780999998</c:v>
                </c:pt>
                <c:pt idx="29947">
                  <c:v>42068.444170000002</c:v>
                </c:pt>
                <c:pt idx="29948">
                  <c:v>42068.445559</c:v>
                </c:pt>
                <c:pt idx="29949">
                  <c:v>42068.446947999997</c:v>
                </c:pt>
                <c:pt idx="29950">
                  <c:v>42068.448337000002</c:v>
                </c:pt>
                <c:pt idx="29951">
                  <c:v>42068.449725999999</c:v>
                </c:pt>
                <c:pt idx="29952">
                  <c:v>42068.451115000003</c:v>
                </c:pt>
                <c:pt idx="29953">
                  <c:v>42068.452504000001</c:v>
                </c:pt>
                <c:pt idx="29954">
                  <c:v>42068.453892999998</c:v>
                </c:pt>
                <c:pt idx="29955">
                  <c:v>42068.455282000003</c:v>
                </c:pt>
                <c:pt idx="29956">
                  <c:v>42068.456671</c:v>
                </c:pt>
                <c:pt idx="29957">
                  <c:v>42068.458059999997</c:v>
                </c:pt>
                <c:pt idx="29958">
                  <c:v>42068.459449000002</c:v>
                </c:pt>
                <c:pt idx="29959">
                  <c:v>42068.460837999999</c:v>
                </c:pt>
                <c:pt idx="29960">
                  <c:v>42068.462227000004</c:v>
                </c:pt>
                <c:pt idx="29961">
                  <c:v>42068.463616000001</c:v>
                </c:pt>
                <c:pt idx="29962">
                  <c:v>42068.465003999998</c:v>
                </c:pt>
                <c:pt idx="29963">
                  <c:v>42068.466393000002</c:v>
                </c:pt>
                <c:pt idx="29964">
                  <c:v>42068.467782</c:v>
                </c:pt>
                <c:pt idx="29965">
                  <c:v>42068.469170999997</c:v>
                </c:pt>
                <c:pt idx="29966">
                  <c:v>42068.470560000002</c:v>
                </c:pt>
                <c:pt idx="29967">
                  <c:v>42068.471948999999</c:v>
                </c:pt>
                <c:pt idx="29968">
                  <c:v>42068.473338000003</c:v>
                </c:pt>
                <c:pt idx="29969">
                  <c:v>42068.474727000001</c:v>
                </c:pt>
                <c:pt idx="29970">
                  <c:v>42068.476115999998</c:v>
                </c:pt>
                <c:pt idx="29971">
                  <c:v>42068.477505000003</c:v>
                </c:pt>
                <c:pt idx="29972">
                  <c:v>42068.478894</c:v>
                </c:pt>
                <c:pt idx="29973">
                  <c:v>42068.480282999997</c:v>
                </c:pt>
                <c:pt idx="29974">
                  <c:v>42068.481672000002</c:v>
                </c:pt>
                <c:pt idx="29975">
                  <c:v>42068.483060999999</c:v>
                </c:pt>
                <c:pt idx="29976">
                  <c:v>42068.484450000004</c:v>
                </c:pt>
                <c:pt idx="29977">
                  <c:v>42068.485839000001</c:v>
                </c:pt>
                <c:pt idx="29978">
                  <c:v>42068.487227999998</c:v>
                </c:pt>
                <c:pt idx="29979">
                  <c:v>42068.488617000003</c:v>
                </c:pt>
                <c:pt idx="29980">
                  <c:v>42068.490006</c:v>
                </c:pt>
                <c:pt idx="29981">
                  <c:v>42068.491393999997</c:v>
                </c:pt>
                <c:pt idx="29982">
                  <c:v>42068.492783000002</c:v>
                </c:pt>
                <c:pt idx="29983">
                  <c:v>42068.494171999999</c:v>
                </c:pt>
                <c:pt idx="29984">
                  <c:v>42068.495561000003</c:v>
                </c:pt>
                <c:pt idx="29985">
                  <c:v>42068.496950000001</c:v>
                </c:pt>
                <c:pt idx="29986">
                  <c:v>42068.498338999998</c:v>
                </c:pt>
                <c:pt idx="29987">
                  <c:v>42068.499728000003</c:v>
                </c:pt>
                <c:pt idx="29988">
                  <c:v>42068.501117</c:v>
                </c:pt>
                <c:pt idx="29989">
                  <c:v>42068.502505999997</c:v>
                </c:pt>
                <c:pt idx="29990">
                  <c:v>42068.503895000002</c:v>
                </c:pt>
                <c:pt idx="29991">
                  <c:v>42068.505283999999</c:v>
                </c:pt>
                <c:pt idx="29992">
                  <c:v>42068.506673000004</c:v>
                </c:pt>
                <c:pt idx="29993">
                  <c:v>42068.508062000001</c:v>
                </c:pt>
                <c:pt idx="29994">
                  <c:v>42068.509450999998</c:v>
                </c:pt>
                <c:pt idx="29995">
                  <c:v>42068.510840000003</c:v>
                </c:pt>
                <c:pt idx="29996">
                  <c:v>42068.512229</c:v>
                </c:pt>
                <c:pt idx="29997">
                  <c:v>42068.513617999997</c:v>
                </c:pt>
                <c:pt idx="29998">
                  <c:v>42068.515007000002</c:v>
                </c:pt>
                <c:pt idx="29999">
                  <c:v>42068.516395999999</c:v>
                </c:pt>
                <c:pt idx="30000">
                  <c:v>42068.517784999996</c:v>
                </c:pt>
                <c:pt idx="30001">
                  <c:v>42068.519173000001</c:v>
                </c:pt>
                <c:pt idx="30002">
                  <c:v>42068.520561999998</c:v>
                </c:pt>
                <c:pt idx="30003">
                  <c:v>42068.521951000002</c:v>
                </c:pt>
                <c:pt idx="30004">
                  <c:v>42068.52334</c:v>
                </c:pt>
                <c:pt idx="30005">
                  <c:v>42068.524728999997</c:v>
                </c:pt>
                <c:pt idx="30006">
                  <c:v>42068.526118000002</c:v>
                </c:pt>
                <c:pt idx="30007">
                  <c:v>42068.527506999999</c:v>
                </c:pt>
                <c:pt idx="30008">
                  <c:v>42068.528896000003</c:v>
                </c:pt>
                <c:pt idx="30009">
                  <c:v>42068.530285000001</c:v>
                </c:pt>
                <c:pt idx="30010">
                  <c:v>42068.531673999998</c:v>
                </c:pt>
                <c:pt idx="30011">
                  <c:v>42068.533063000003</c:v>
                </c:pt>
                <c:pt idx="30012">
                  <c:v>42068.534452</c:v>
                </c:pt>
                <c:pt idx="30013">
                  <c:v>42068.535840999997</c:v>
                </c:pt>
                <c:pt idx="30014">
                  <c:v>42068.537230000002</c:v>
                </c:pt>
                <c:pt idx="30015">
                  <c:v>42068.538618999999</c:v>
                </c:pt>
                <c:pt idx="30016">
                  <c:v>42068.540008000004</c:v>
                </c:pt>
                <c:pt idx="30017">
                  <c:v>42068.541397000001</c:v>
                </c:pt>
                <c:pt idx="30018">
                  <c:v>42068.542785999998</c:v>
                </c:pt>
                <c:pt idx="30019">
                  <c:v>42068.544175000003</c:v>
                </c:pt>
                <c:pt idx="30020">
                  <c:v>42068.545563</c:v>
                </c:pt>
                <c:pt idx="30021">
                  <c:v>42068.546951999997</c:v>
                </c:pt>
                <c:pt idx="30022">
                  <c:v>42068.548341000002</c:v>
                </c:pt>
                <c:pt idx="30023">
                  <c:v>42068.549729999999</c:v>
                </c:pt>
                <c:pt idx="30024">
                  <c:v>42068.551119000003</c:v>
                </c:pt>
                <c:pt idx="30025">
                  <c:v>42068.552508000001</c:v>
                </c:pt>
                <c:pt idx="30026">
                  <c:v>42068.553896999998</c:v>
                </c:pt>
                <c:pt idx="30027">
                  <c:v>42068.555286000003</c:v>
                </c:pt>
                <c:pt idx="30028">
                  <c:v>42068.556675</c:v>
                </c:pt>
                <c:pt idx="30029">
                  <c:v>42068.558063999997</c:v>
                </c:pt>
                <c:pt idx="30030">
                  <c:v>42068.559453000002</c:v>
                </c:pt>
                <c:pt idx="30031">
                  <c:v>42068.560841999999</c:v>
                </c:pt>
                <c:pt idx="30032">
                  <c:v>42068.562231000004</c:v>
                </c:pt>
                <c:pt idx="30033">
                  <c:v>42068.563620000001</c:v>
                </c:pt>
                <c:pt idx="30034">
                  <c:v>42068.565008999998</c:v>
                </c:pt>
                <c:pt idx="30035">
                  <c:v>42068.566398000003</c:v>
                </c:pt>
                <c:pt idx="30036">
                  <c:v>42068.567787</c:v>
                </c:pt>
                <c:pt idx="30037">
                  <c:v>42068.569175999997</c:v>
                </c:pt>
                <c:pt idx="30038">
                  <c:v>42068.570565000002</c:v>
                </c:pt>
                <c:pt idx="30039">
                  <c:v>42068.571952999999</c:v>
                </c:pt>
                <c:pt idx="30040">
                  <c:v>42068.573342000003</c:v>
                </c:pt>
                <c:pt idx="30041">
                  <c:v>42068.574731000001</c:v>
                </c:pt>
                <c:pt idx="30042">
                  <c:v>42068.576119999998</c:v>
                </c:pt>
                <c:pt idx="30043">
                  <c:v>42068.577509000002</c:v>
                </c:pt>
                <c:pt idx="30044">
                  <c:v>42068.578898</c:v>
                </c:pt>
                <c:pt idx="30045">
                  <c:v>42068.580286999997</c:v>
                </c:pt>
                <c:pt idx="30046">
                  <c:v>42068.581676000002</c:v>
                </c:pt>
                <c:pt idx="30047">
                  <c:v>42068.583064999999</c:v>
                </c:pt>
                <c:pt idx="30048">
                  <c:v>42068.584454000003</c:v>
                </c:pt>
                <c:pt idx="30049">
                  <c:v>42068.585843000001</c:v>
                </c:pt>
                <c:pt idx="30050">
                  <c:v>42068.587231999998</c:v>
                </c:pt>
                <c:pt idx="30051">
                  <c:v>42068.588621000003</c:v>
                </c:pt>
                <c:pt idx="30052">
                  <c:v>42068.59001</c:v>
                </c:pt>
                <c:pt idx="30053">
                  <c:v>42068.591398999997</c:v>
                </c:pt>
                <c:pt idx="30054">
                  <c:v>42068.592788000002</c:v>
                </c:pt>
                <c:pt idx="30055">
                  <c:v>42068.594176999999</c:v>
                </c:pt>
                <c:pt idx="30056">
                  <c:v>42068.595566000004</c:v>
                </c:pt>
                <c:pt idx="30057">
                  <c:v>42068.596955000001</c:v>
                </c:pt>
                <c:pt idx="30058">
                  <c:v>42068.598343999998</c:v>
                </c:pt>
                <c:pt idx="30059">
                  <c:v>42068.599732000002</c:v>
                </c:pt>
                <c:pt idx="30060">
                  <c:v>42068.601121</c:v>
                </c:pt>
                <c:pt idx="30061">
                  <c:v>42068.602509999997</c:v>
                </c:pt>
                <c:pt idx="30062">
                  <c:v>42068.603899000002</c:v>
                </c:pt>
                <c:pt idx="30063">
                  <c:v>42068.605287999999</c:v>
                </c:pt>
                <c:pt idx="30064">
                  <c:v>42068.606677000003</c:v>
                </c:pt>
                <c:pt idx="30065">
                  <c:v>42068.608066000001</c:v>
                </c:pt>
                <c:pt idx="30066">
                  <c:v>42068.609454999998</c:v>
                </c:pt>
                <c:pt idx="30067">
                  <c:v>42068.610844000003</c:v>
                </c:pt>
                <c:pt idx="30068">
                  <c:v>42068.612233</c:v>
                </c:pt>
                <c:pt idx="30069">
                  <c:v>42068.613621999997</c:v>
                </c:pt>
                <c:pt idx="30070">
                  <c:v>42068.615011000002</c:v>
                </c:pt>
                <c:pt idx="30071">
                  <c:v>42068.616399999999</c:v>
                </c:pt>
                <c:pt idx="30072">
                  <c:v>42068.617789000004</c:v>
                </c:pt>
                <c:pt idx="30073">
                  <c:v>42068.619178000001</c:v>
                </c:pt>
                <c:pt idx="30074">
                  <c:v>42068.620566999998</c:v>
                </c:pt>
                <c:pt idx="30075">
                  <c:v>42068.621956000003</c:v>
                </c:pt>
                <c:pt idx="30076">
                  <c:v>42068.623345</c:v>
                </c:pt>
                <c:pt idx="30077">
                  <c:v>42068.624733999997</c:v>
                </c:pt>
                <c:pt idx="30078">
                  <c:v>42068.626122000001</c:v>
                </c:pt>
                <c:pt idx="30079">
                  <c:v>42068.627510999999</c:v>
                </c:pt>
                <c:pt idx="30080">
                  <c:v>42068.628900000003</c:v>
                </c:pt>
                <c:pt idx="30081">
                  <c:v>42068.630289000001</c:v>
                </c:pt>
                <c:pt idx="30082">
                  <c:v>42068.631677999998</c:v>
                </c:pt>
                <c:pt idx="30083">
                  <c:v>42068.633067000002</c:v>
                </c:pt>
                <c:pt idx="30084">
                  <c:v>42068.634456</c:v>
                </c:pt>
                <c:pt idx="30085">
                  <c:v>42068.635844999997</c:v>
                </c:pt>
                <c:pt idx="30086">
                  <c:v>42068.637234000002</c:v>
                </c:pt>
                <c:pt idx="30087">
                  <c:v>42068.638622999999</c:v>
                </c:pt>
                <c:pt idx="30088">
                  <c:v>42068.640012000003</c:v>
                </c:pt>
                <c:pt idx="30089">
                  <c:v>42068.641401000001</c:v>
                </c:pt>
                <c:pt idx="30090">
                  <c:v>42068.642789999998</c:v>
                </c:pt>
                <c:pt idx="30091">
                  <c:v>42068.644179000003</c:v>
                </c:pt>
                <c:pt idx="30092">
                  <c:v>42068.645568</c:v>
                </c:pt>
                <c:pt idx="30093">
                  <c:v>42068.646956999997</c:v>
                </c:pt>
                <c:pt idx="30094">
                  <c:v>42068.648346000002</c:v>
                </c:pt>
                <c:pt idx="30095">
                  <c:v>42068.649734999999</c:v>
                </c:pt>
                <c:pt idx="30096">
                  <c:v>42068.651124000004</c:v>
                </c:pt>
                <c:pt idx="30097">
                  <c:v>42068.652512000001</c:v>
                </c:pt>
                <c:pt idx="30098">
                  <c:v>42068.653900999998</c:v>
                </c:pt>
                <c:pt idx="30099">
                  <c:v>42068.655290000002</c:v>
                </c:pt>
                <c:pt idx="30100">
                  <c:v>42068.656679</c:v>
                </c:pt>
                <c:pt idx="30101">
                  <c:v>42068.658067999997</c:v>
                </c:pt>
                <c:pt idx="30102">
                  <c:v>42068.659457000002</c:v>
                </c:pt>
                <c:pt idx="30103">
                  <c:v>42068.660845999999</c:v>
                </c:pt>
                <c:pt idx="30104">
                  <c:v>42068.662235000003</c:v>
                </c:pt>
                <c:pt idx="30105">
                  <c:v>42068.663624000001</c:v>
                </c:pt>
                <c:pt idx="30106">
                  <c:v>42068.665012999998</c:v>
                </c:pt>
                <c:pt idx="30107">
                  <c:v>42068.666402000003</c:v>
                </c:pt>
                <c:pt idx="30108">
                  <c:v>42068.667791</c:v>
                </c:pt>
                <c:pt idx="30109">
                  <c:v>42068.669179999997</c:v>
                </c:pt>
                <c:pt idx="30110">
                  <c:v>42068.670569000002</c:v>
                </c:pt>
                <c:pt idx="30111">
                  <c:v>42068.671957999999</c:v>
                </c:pt>
                <c:pt idx="30112">
                  <c:v>42068.673347000004</c:v>
                </c:pt>
                <c:pt idx="30113">
                  <c:v>42068.674736000001</c:v>
                </c:pt>
                <c:pt idx="30114">
                  <c:v>42068.676124999998</c:v>
                </c:pt>
                <c:pt idx="30115">
                  <c:v>42068.677514000003</c:v>
                </c:pt>
                <c:pt idx="30116">
                  <c:v>42068.678903</c:v>
                </c:pt>
                <c:pt idx="30117">
                  <c:v>42068.680290999997</c:v>
                </c:pt>
                <c:pt idx="30118">
                  <c:v>42068.681680000002</c:v>
                </c:pt>
                <c:pt idx="30119">
                  <c:v>42068.683068999999</c:v>
                </c:pt>
                <c:pt idx="30120">
                  <c:v>42068.684458000003</c:v>
                </c:pt>
                <c:pt idx="30121">
                  <c:v>42068.685847000001</c:v>
                </c:pt>
                <c:pt idx="30122">
                  <c:v>42068.687235999998</c:v>
                </c:pt>
                <c:pt idx="30123">
                  <c:v>42068.688625000003</c:v>
                </c:pt>
                <c:pt idx="30124">
                  <c:v>42068.690014</c:v>
                </c:pt>
                <c:pt idx="30125">
                  <c:v>42068.691402999997</c:v>
                </c:pt>
                <c:pt idx="30126">
                  <c:v>42068.692792000002</c:v>
                </c:pt>
                <c:pt idx="30127">
                  <c:v>42068.694180999999</c:v>
                </c:pt>
                <c:pt idx="30128">
                  <c:v>42068.695570000003</c:v>
                </c:pt>
                <c:pt idx="30129">
                  <c:v>42068.696959000001</c:v>
                </c:pt>
                <c:pt idx="30130">
                  <c:v>42068.698347999998</c:v>
                </c:pt>
                <c:pt idx="30131">
                  <c:v>42068.699737000003</c:v>
                </c:pt>
                <c:pt idx="30132">
                  <c:v>42068.701126</c:v>
                </c:pt>
                <c:pt idx="30133">
                  <c:v>42068.702514999997</c:v>
                </c:pt>
                <c:pt idx="30134">
                  <c:v>42068.703904000002</c:v>
                </c:pt>
                <c:pt idx="30135">
                  <c:v>42068.705292999999</c:v>
                </c:pt>
                <c:pt idx="30136">
                  <c:v>42068.706681000003</c:v>
                </c:pt>
                <c:pt idx="30137">
                  <c:v>42068.708070000001</c:v>
                </c:pt>
                <c:pt idx="30138">
                  <c:v>42068.709458999998</c:v>
                </c:pt>
                <c:pt idx="30139">
                  <c:v>42068.710848000002</c:v>
                </c:pt>
                <c:pt idx="30140">
                  <c:v>42068.712237</c:v>
                </c:pt>
                <c:pt idx="30141">
                  <c:v>42068.713625999997</c:v>
                </c:pt>
                <c:pt idx="30142">
                  <c:v>42068.715015000002</c:v>
                </c:pt>
                <c:pt idx="30143">
                  <c:v>42068.716403999999</c:v>
                </c:pt>
                <c:pt idx="30144">
                  <c:v>42068.717793000003</c:v>
                </c:pt>
                <c:pt idx="30145">
                  <c:v>42068.719182000001</c:v>
                </c:pt>
                <c:pt idx="30146">
                  <c:v>42068.720570999998</c:v>
                </c:pt>
                <c:pt idx="30147">
                  <c:v>42068.721960000003</c:v>
                </c:pt>
                <c:pt idx="30148">
                  <c:v>42068.723349</c:v>
                </c:pt>
                <c:pt idx="30149">
                  <c:v>42068.724737999997</c:v>
                </c:pt>
                <c:pt idx="30150">
                  <c:v>42068.726127000002</c:v>
                </c:pt>
                <c:pt idx="30151">
                  <c:v>42068.727515999999</c:v>
                </c:pt>
                <c:pt idx="30152">
                  <c:v>42068.728905000004</c:v>
                </c:pt>
                <c:pt idx="30153">
                  <c:v>42068.730294000001</c:v>
                </c:pt>
                <c:pt idx="30154">
                  <c:v>42068.731682999998</c:v>
                </c:pt>
                <c:pt idx="30155">
                  <c:v>42068.733071000002</c:v>
                </c:pt>
                <c:pt idx="30156">
                  <c:v>42068.73446</c:v>
                </c:pt>
                <c:pt idx="30157">
                  <c:v>42068.735848999997</c:v>
                </c:pt>
                <c:pt idx="30158">
                  <c:v>42068.737237000001</c:v>
                </c:pt>
                <c:pt idx="30159">
                  <c:v>42068.738624999998</c:v>
                </c:pt>
                <c:pt idx="30160">
                  <c:v>42068.740013000002</c:v>
                </c:pt>
                <c:pt idx="30161">
                  <c:v>42068.741400999999</c:v>
                </c:pt>
                <c:pt idx="30162">
                  <c:v>42068.742789999997</c:v>
                </c:pt>
                <c:pt idx="30163">
                  <c:v>42068.744179000001</c:v>
                </c:pt>
                <c:pt idx="30164">
                  <c:v>42068.745567999998</c:v>
                </c:pt>
                <c:pt idx="30165">
                  <c:v>42068.746956000003</c:v>
                </c:pt>
                <c:pt idx="30166">
                  <c:v>42068.748345</c:v>
                </c:pt>
                <c:pt idx="30167">
                  <c:v>42068.749733999997</c:v>
                </c:pt>
                <c:pt idx="30168">
                  <c:v>42068.751123000002</c:v>
                </c:pt>
                <c:pt idx="30169">
                  <c:v>42068.752511999999</c:v>
                </c:pt>
                <c:pt idx="30170">
                  <c:v>42068.753900999996</c:v>
                </c:pt>
                <c:pt idx="30171">
                  <c:v>42068.755290000001</c:v>
                </c:pt>
                <c:pt idx="30172">
                  <c:v>42068.756678999998</c:v>
                </c:pt>
                <c:pt idx="30173">
                  <c:v>42068.758068000003</c:v>
                </c:pt>
                <c:pt idx="30174">
                  <c:v>42068.759457</c:v>
                </c:pt>
                <c:pt idx="30175">
                  <c:v>42068.760845999997</c:v>
                </c:pt>
                <c:pt idx="30176">
                  <c:v>42068.762235000002</c:v>
                </c:pt>
                <c:pt idx="30177">
                  <c:v>42068.763622999999</c:v>
                </c:pt>
                <c:pt idx="30178">
                  <c:v>42068.765012000003</c:v>
                </c:pt>
                <c:pt idx="30179">
                  <c:v>42068.766401000001</c:v>
                </c:pt>
                <c:pt idx="30180">
                  <c:v>42068.767789999998</c:v>
                </c:pt>
                <c:pt idx="30181">
                  <c:v>42068.769179000003</c:v>
                </c:pt>
                <c:pt idx="30182">
                  <c:v>42068.770568</c:v>
                </c:pt>
                <c:pt idx="30183">
                  <c:v>42068.771956999997</c:v>
                </c:pt>
                <c:pt idx="30184">
                  <c:v>42068.773346000002</c:v>
                </c:pt>
                <c:pt idx="30185">
                  <c:v>42068.774734999999</c:v>
                </c:pt>
                <c:pt idx="30186">
                  <c:v>42068.776124000004</c:v>
                </c:pt>
                <c:pt idx="30187">
                  <c:v>42068.777513000001</c:v>
                </c:pt>
                <c:pt idx="30188">
                  <c:v>42068.778901999998</c:v>
                </c:pt>
                <c:pt idx="30189">
                  <c:v>42068.780291000003</c:v>
                </c:pt>
                <c:pt idx="30190">
                  <c:v>42068.78168</c:v>
                </c:pt>
                <c:pt idx="30191">
                  <c:v>42068.783068999997</c:v>
                </c:pt>
                <c:pt idx="30192">
                  <c:v>42068.784458000002</c:v>
                </c:pt>
                <c:pt idx="30193">
                  <c:v>42068.785846999999</c:v>
                </c:pt>
                <c:pt idx="30194">
                  <c:v>42068.787235999996</c:v>
                </c:pt>
                <c:pt idx="30195">
                  <c:v>42068.788625000001</c:v>
                </c:pt>
                <c:pt idx="30196">
                  <c:v>42068.790012999998</c:v>
                </c:pt>
                <c:pt idx="30197">
                  <c:v>42068.791402000003</c:v>
                </c:pt>
                <c:pt idx="30198">
                  <c:v>42068.792791</c:v>
                </c:pt>
                <c:pt idx="30199">
                  <c:v>42068.794179999997</c:v>
                </c:pt>
                <c:pt idx="30200">
                  <c:v>42068.795569000002</c:v>
                </c:pt>
                <c:pt idx="30201">
                  <c:v>42068.796957999999</c:v>
                </c:pt>
                <c:pt idx="30202">
                  <c:v>42068.798347000004</c:v>
                </c:pt>
                <c:pt idx="30203">
                  <c:v>42068.799736000001</c:v>
                </c:pt>
                <c:pt idx="30204">
                  <c:v>42068.801124999998</c:v>
                </c:pt>
                <c:pt idx="30205">
                  <c:v>42068.802514000003</c:v>
                </c:pt>
                <c:pt idx="30206">
                  <c:v>42068.803903</c:v>
                </c:pt>
                <c:pt idx="30207">
                  <c:v>42068.805291999997</c:v>
                </c:pt>
                <c:pt idx="30208">
                  <c:v>42068.806681000002</c:v>
                </c:pt>
                <c:pt idx="30209">
                  <c:v>42068.808069999999</c:v>
                </c:pt>
                <c:pt idx="30210">
                  <c:v>42068.809458999996</c:v>
                </c:pt>
                <c:pt idx="30211">
                  <c:v>42068.810848000001</c:v>
                </c:pt>
                <c:pt idx="30212">
                  <c:v>42068.812236999998</c:v>
                </c:pt>
                <c:pt idx="30213">
                  <c:v>42068.813626000003</c:v>
                </c:pt>
                <c:pt idx="30214">
                  <c:v>42068.815015</c:v>
                </c:pt>
                <c:pt idx="30215">
                  <c:v>42068.816403999997</c:v>
                </c:pt>
                <c:pt idx="30216">
                  <c:v>42068.817792000002</c:v>
                </c:pt>
                <c:pt idx="30217">
                  <c:v>42068.819180999999</c:v>
                </c:pt>
                <c:pt idx="30218">
                  <c:v>42068.820570000003</c:v>
                </c:pt>
                <c:pt idx="30219">
                  <c:v>42068.821959000001</c:v>
                </c:pt>
                <c:pt idx="30220">
                  <c:v>42068.823347999998</c:v>
                </c:pt>
                <c:pt idx="30221">
                  <c:v>42068.824737000003</c:v>
                </c:pt>
                <c:pt idx="30222">
                  <c:v>42068.826126</c:v>
                </c:pt>
                <c:pt idx="30223">
                  <c:v>42068.827514999997</c:v>
                </c:pt>
                <c:pt idx="30224">
                  <c:v>42068.828904000002</c:v>
                </c:pt>
                <c:pt idx="30225">
                  <c:v>42068.830292999999</c:v>
                </c:pt>
                <c:pt idx="30226">
                  <c:v>42068.831682000004</c:v>
                </c:pt>
                <c:pt idx="30227">
                  <c:v>42068.833071000001</c:v>
                </c:pt>
                <c:pt idx="30228">
                  <c:v>42068.834459999998</c:v>
                </c:pt>
                <c:pt idx="30229">
                  <c:v>42068.835849000003</c:v>
                </c:pt>
                <c:pt idx="30230">
                  <c:v>42068.837238</c:v>
                </c:pt>
                <c:pt idx="30231">
                  <c:v>42068.838626999997</c:v>
                </c:pt>
                <c:pt idx="30232">
                  <c:v>42068.840016000002</c:v>
                </c:pt>
                <c:pt idx="30233">
                  <c:v>42068.841404999999</c:v>
                </c:pt>
                <c:pt idx="30234">
                  <c:v>42068.842793999997</c:v>
                </c:pt>
                <c:pt idx="30235">
                  <c:v>42068.844182000001</c:v>
                </c:pt>
                <c:pt idx="30236">
                  <c:v>42068.845570999998</c:v>
                </c:pt>
                <c:pt idx="30237">
                  <c:v>42068.846960000003</c:v>
                </c:pt>
                <c:pt idx="30238">
                  <c:v>42068.848349</c:v>
                </c:pt>
                <c:pt idx="30239">
                  <c:v>42068.849737999997</c:v>
                </c:pt>
                <c:pt idx="30240">
                  <c:v>42068.851127000002</c:v>
                </c:pt>
                <c:pt idx="30241">
                  <c:v>42068.852515999999</c:v>
                </c:pt>
                <c:pt idx="30242">
                  <c:v>42068.853905000004</c:v>
                </c:pt>
                <c:pt idx="30243">
                  <c:v>42068.855294000001</c:v>
                </c:pt>
                <c:pt idx="30244">
                  <c:v>42068.856682999998</c:v>
                </c:pt>
                <c:pt idx="30245">
                  <c:v>42068.858072000003</c:v>
                </c:pt>
                <c:pt idx="30246">
                  <c:v>42068.859461</c:v>
                </c:pt>
                <c:pt idx="30247">
                  <c:v>42068.860849999997</c:v>
                </c:pt>
                <c:pt idx="30248">
                  <c:v>42068.862239000002</c:v>
                </c:pt>
                <c:pt idx="30249">
                  <c:v>42068.863627999999</c:v>
                </c:pt>
                <c:pt idx="30250">
                  <c:v>42068.865016999996</c:v>
                </c:pt>
                <c:pt idx="30251">
                  <c:v>42068.866406000001</c:v>
                </c:pt>
                <c:pt idx="30252">
                  <c:v>42068.867794999998</c:v>
                </c:pt>
                <c:pt idx="30253">
                  <c:v>42068.869184000003</c:v>
                </c:pt>
                <c:pt idx="30254">
                  <c:v>42068.870573</c:v>
                </c:pt>
                <c:pt idx="30255">
                  <c:v>42068.871961999997</c:v>
                </c:pt>
                <c:pt idx="30256">
                  <c:v>42068.873351000002</c:v>
                </c:pt>
                <c:pt idx="30257">
                  <c:v>42068.874738999999</c:v>
                </c:pt>
                <c:pt idx="30258">
                  <c:v>42068.876128000004</c:v>
                </c:pt>
                <c:pt idx="30259">
                  <c:v>42068.877517000001</c:v>
                </c:pt>
                <c:pt idx="30260">
                  <c:v>42068.878905999998</c:v>
                </c:pt>
                <c:pt idx="30261">
                  <c:v>42068.880295000003</c:v>
                </c:pt>
                <c:pt idx="30262">
                  <c:v>42068.881684</c:v>
                </c:pt>
                <c:pt idx="30263">
                  <c:v>42068.883072999997</c:v>
                </c:pt>
                <c:pt idx="30264">
                  <c:v>42068.884462000002</c:v>
                </c:pt>
                <c:pt idx="30265">
                  <c:v>42068.885850999999</c:v>
                </c:pt>
                <c:pt idx="30266">
                  <c:v>42068.887239999996</c:v>
                </c:pt>
                <c:pt idx="30267">
                  <c:v>42068.888629000001</c:v>
                </c:pt>
                <c:pt idx="30268">
                  <c:v>42068.890017999998</c:v>
                </c:pt>
                <c:pt idx="30269">
                  <c:v>42068.891407000003</c:v>
                </c:pt>
                <c:pt idx="30270">
                  <c:v>42068.892796</c:v>
                </c:pt>
                <c:pt idx="30271">
                  <c:v>42068.894184999997</c:v>
                </c:pt>
                <c:pt idx="30272">
                  <c:v>42068.895574000002</c:v>
                </c:pt>
                <c:pt idx="30273">
                  <c:v>42068.896962999999</c:v>
                </c:pt>
                <c:pt idx="30274">
                  <c:v>42068.898351999997</c:v>
                </c:pt>
                <c:pt idx="30275">
                  <c:v>42068.899741000001</c:v>
                </c:pt>
                <c:pt idx="30276">
                  <c:v>42068.901128999998</c:v>
                </c:pt>
                <c:pt idx="30277">
                  <c:v>42068.902518000003</c:v>
                </c:pt>
                <c:pt idx="30278">
                  <c:v>42068.903907</c:v>
                </c:pt>
                <c:pt idx="30279">
                  <c:v>42068.905295999997</c:v>
                </c:pt>
                <c:pt idx="30280">
                  <c:v>42068.906685000002</c:v>
                </c:pt>
                <c:pt idx="30281">
                  <c:v>42068.908073999999</c:v>
                </c:pt>
                <c:pt idx="30282">
                  <c:v>42068.909463000004</c:v>
                </c:pt>
                <c:pt idx="30283">
                  <c:v>42068.910852000001</c:v>
                </c:pt>
                <c:pt idx="30284">
                  <c:v>42068.912240999998</c:v>
                </c:pt>
                <c:pt idx="30285">
                  <c:v>42068.913630000003</c:v>
                </c:pt>
                <c:pt idx="30286">
                  <c:v>42068.915019</c:v>
                </c:pt>
                <c:pt idx="30287">
                  <c:v>42068.916407999997</c:v>
                </c:pt>
                <c:pt idx="30288">
                  <c:v>42068.917797000002</c:v>
                </c:pt>
                <c:pt idx="30289">
                  <c:v>42068.919185999999</c:v>
                </c:pt>
                <c:pt idx="30290">
                  <c:v>42068.920574999996</c:v>
                </c:pt>
                <c:pt idx="30291">
                  <c:v>42068.921964000001</c:v>
                </c:pt>
                <c:pt idx="30292">
                  <c:v>42068.923352999998</c:v>
                </c:pt>
                <c:pt idx="30293">
                  <c:v>42068.924742000003</c:v>
                </c:pt>
                <c:pt idx="30294">
                  <c:v>42068.926131</c:v>
                </c:pt>
                <c:pt idx="30295">
                  <c:v>42068.927518999997</c:v>
                </c:pt>
                <c:pt idx="30296">
                  <c:v>42068.928908000002</c:v>
                </c:pt>
                <c:pt idx="30297">
                  <c:v>42068.930296999999</c:v>
                </c:pt>
                <c:pt idx="30298">
                  <c:v>42068.931686000004</c:v>
                </c:pt>
                <c:pt idx="30299">
                  <c:v>42068.933075000001</c:v>
                </c:pt>
                <c:pt idx="30300">
                  <c:v>42068.934463999998</c:v>
                </c:pt>
                <c:pt idx="30301">
                  <c:v>42068.935853000003</c:v>
                </c:pt>
                <c:pt idx="30302">
                  <c:v>42068.937242</c:v>
                </c:pt>
                <c:pt idx="30303">
                  <c:v>42068.938629999997</c:v>
                </c:pt>
                <c:pt idx="30304">
                  <c:v>42068.940019000001</c:v>
                </c:pt>
                <c:pt idx="30305">
                  <c:v>42068.941406999998</c:v>
                </c:pt>
                <c:pt idx="30306">
                  <c:v>42068.942796000003</c:v>
                </c:pt>
                <c:pt idx="30307">
                  <c:v>42068.944185</c:v>
                </c:pt>
                <c:pt idx="30308">
                  <c:v>42068.945572999997</c:v>
                </c:pt>
                <c:pt idx="30309">
                  <c:v>42068.946962000002</c:v>
                </c:pt>
                <c:pt idx="30310">
                  <c:v>42068.948350999999</c:v>
                </c:pt>
                <c:pt idx="30311">
                  <c:v>42068.949739999996</c:v>
                </c:pt>
                <c:pt idx="30312">
                  <c:v>42068.951129000001</c:v>
                </c:pt>
                <c:pt idx="30313">
                  <c:v>42068.952517999998</c:v>
                </c:pt>
                <c:pt idx="30314">
                  <c:v>42068.953907000003</c:v>
                </c:pt>
                <c:pt idx="30315">
                  <c:v>42068.955296</c:v>
                </c:pt>
                <c:pt idx="30316">
                  <c:v>42068.956684999997</c:v>
                </c:pt>
                <c:pt idx="30317">
                  <c:v>42068.958074000002</c:v>
                </c:pt>
                <c:pt idx="30318">
                  <c:v>42068.959462999999</c:v>
                </c:pt>
                <c:pt idx="30319">
                  <c:v>42068.960851999997</c:v>
                </c:pt>
                <c:pt idx="30320">
                  <c:v>42068.962241000001</c:v>
                </c:pt>
                <c:pt idx="30321">
                  <c:v>42068.963629999998</c:v>
                </c:pt>
                <c:pt idx="30322">
                  <c:v>42068.965019000003</c:v>
                </c:pt>
                <c:pt idx="30323">
                  <c:v>42068.966408</c:v>
                </c:pt>
                <c:pt idx="30324">
                  <c:v>42068.967796999998</c:v>
                </c:pt>
                <c:pt idx="30325">
                  <c:v>42068.969186000002</c:v>
                </c:pt>
                <c:pt idx="30326">
                  <c:v>42068.970573999999</c:v>
                </c:pt>
                <c:pt idx="30327">
                  <c:v>42068.971963000004</c:v>
                </c:pt>
                <c:pt idx="30328">
                  <c:v>42068.973352000001</c:v>
                </c:pt>
                <c:pt idx="30329">
                  <c:v>42068.974740999998</c:v>
                </c:pt>
                <c:pt idx="30330">
                  <c:v>42068.976130000003</c:v>
                </c:pt>
                <c:pt idx="30331">
                  <c:v>42068.977519</c:v>
                </c:pt>
                <c:pt idx="30332">
                  <c:v>42068.978907999997</c:v>
                </c:pt>
                <c:pt idx="30333">
                  <c:v>42068.980297000002</c:v>
                </c:pt>
                <c:pt idx="30334">
                  <c:v>42068.981685999999</c:v>
                </c:pt>
                <c:pt idx="30335">
                  <c:v>42068.983074999996</c:v>
                </c:pt>
                <c:pt idx="30336">
                  <c:v>42068.984464000001</c:v>
                </c:pt>
                <c:pt idx="30337">
                  <c:v>42068.985852999998</c:v>
                </c:pt>
                <c:pt idx="30338">
                  <c:v>42068.987242000003</c:v>
                </c:pt>
                <c:pt idx="30339">
                  <c:v>42068.988631</c:v>
                </c:pt>
                <c:pt idx="30340">
                  <c:v>42068.990019999997</c:v>
                </c:pt>
                <c:pt idx="30341">
                  <c:v>42068.991409000002</c:v>
                </c:pt>
                <c:pt idx="30342">
                  <c:v>42068.992797999999</c:v>
                </c:pt>
                <c:pt idx="30343">
                  <c:v>42068.994186999997</c:v>
                </c:pt>
                <c:pt idx="30344">
                  <c:v>42068.995576000001</c:v>
                </c:pt>
                <c:pt idx="30345">
                  <c:v>42068.996963999998</c:v>
                </c:pt>
                <c:pt idx="30346">
                  <c:v>42068.998353000003</c:v>
                </c:pt>
                <c:pt idx="30347">
                  <c:v>42068.999742</c:v>
                </c:pt>
                <c:pt idx="30348">
                  <c:v>42069.001130999997</c:v>
                </c:pt>
                <c:pt idx="30349">
                  <c:v>42069.002520000002</c:v>
                </c:pt>
                <c:pt idx="30350">
                  <c:v>42069.003908999999</c:v>
                </c:pt>
                <c:pt idx="30351">
                  <c:v>42069.005297999996</c:v>
                </c:pt>
                <c:pt idx="30352">
                  <c:v>42069.006687000001</c:v>
                </c:pt>
                <c:pt idx="30353">
                  <c:v>42069.008075999998</c:v>
                </c:pt>
                <c:pt idx="30354">
                  <c:v>42069.009465000003</c:v>
                </c:pt>
                <c:pt idx="30355">
                  <c:v>42069.010854</c:v>
                </c:pt>
                <c:pt idx="30356">
                  <c:v>42069.012242999997</c:v>
                </c:pt>
                <c:pt idx="30357">
                  <c:v>42069.013632000002</c:v>
                </c:pt>
                <c:pt idx="30358">
                  <c:v>42069.015020999999</c:v>
                </c:pt>
                <c:pt idx="30359">
                  <c:v>42069.016409999997</c:v>
                </c:pt>
                <c:pt idx="30360">
                  <c:v>42069.017799000001</c:v>
                </c:pt>
                <c:pt idx="30361">
                  <c:v>42069.019187999998</c:v>
                </c:pt>
                <c:pt idx="30362">
                  <c:v>42069.020577000003</c:v>
                </c:pt>
                <c:pt idx="30363">
                  <c:v>42069.021966</c:v>
                </c:pt>
                <c:pt idx="30364">
                  <c:v>42069.023354999998</c:v>
                </c:pt>
                <c:pt idx="30365">
                  <c:v>42069.024743000002</c:v>
                </c:pt>
                <c:pt idx="30366">
                  <c:v>42069.026131999999</c:v>
                </c:pt>
                <c:pt idx="30367">
                  <c:v>42069.027521000004</c:v>
                </c:pt>
                <c:pt idx="30368">
                  <c:v>42069.028910000001</c:v>
                </c:pt>
                <c:pt idx="30369">
                  <c:v>42069.030298999998</c:v>
                </c:pt>
                <c:pt idx="30370">
                  <c:v>42069.031688000003</c:v>
                </c:pt>
                <c:pt idx="30371">
                  <c:v>42069.033077</c:v>
                </c:pt>
                <c:pt idx="30372">
                  <c:v>42069.034465999997</c:v>
                </c:pt>
                <c:pt idx="30373">
                  <c:v>42069.035855000002</c:v>
                </c:pt>
                <c:pt idx="30374">
                  <c:v>42069.037243999999</c:v>
                </c:pt>
                <c:pt idx="30375">
                  <c:v>42069.038632999996</c:v>
                </c:pt>
                <c:pt idx="30376">
                  <c:v>42069.040022000001</c:v>
                </c:pt>
                <c:pt idx="30377">
                  <c:v>42069.041410999998</c:v>
                </c:pt>
                <c:pt idx="30378">
                  <c:v>42069.042800000003</c:v>
                </c:pt>
                <c:pt idx="30379">
                  <c:v>42069.044189</c:v>
                </c:pt>
                <c:pt idx="30380">
                  <c:v>42069.045577999997</c:v>
                </c:pt>
                <c:pt idx="30381">
                  <c:v>42069.046967000002</c:v>
                </c:pt>
                <c:pt idx="30382">
                  <c:v>42069.048355999999</c:v>
                </c:pt>
                <c:pt idx="30383">
                  <c:v>42069.049744999997</c:v>
                </c:pt>
                <c:pt idx="30384">
                  <c:v>42069.051133000001</c:v>
                </c:pt>
                <c:pt idx="30385">
                  <c:v>42069.052521999998</c:v>
                </c:pt>
                <c:pt idx="30386">
                  <c:v>42069.053911000003</c:v>
                </c:pt>
                <c:pt idx="30387">
                  <c:v>42069.0553</c:v>
                </c:pt>
                <c:pt idx="30388">
                  <c:v>42069.056688999997</c:v>
                </c:pt>
                <c:pt idx="30389">
                  <c:v>42069.058078000002</c:v>
                </c:pt>
                <c:pt idx="30390">
                  <c:v>42069.059466999999</c:v>
                </c:pt>
                <c:pt idx="30391">
                  <c:v>42069.060855999996</c:v>
                </c:pt>
                <c:pt idx="30392">
                  <c:v>42069.062245000001</c:v>
                </c:pt>
                <c:pt idx="30393">
                  <c:v>42069.063633999998</c:v>
                </c:pt>
                <c:pt idx="30394">
                  <c:v>42069.065023000003</c:v>
                </c:pt>
                <c:pt idx="30395">
                  <c:v>42069.066412</c:v>
                </c:pt>
                <c:pt idx="30396">
                  <c:v>42069.067800999997</c:v>
                </c:pt>
                <c:pt idx="30397">
                  <c:v>42069.069190000002</c:v>
                </c:pt>
                <c:pt idx="30398">
                  <c:v>42069.070578999999</c:v>
                </c:pt>
                <c:pt idx="30399">
                  <c:v>42069.071967999997</c:v>
                </c:pt>
                <c:pt idx="30400">
                  <c:v>42069.073357000001</c:v>
                </c:pt>
                <c:pt idx="30401">
                  <c:v>42069.074745999998</c:v>
                </c:pt>
                <c:pt idx="30402">
                  <c:v>42069.076135000003</c:v>
                </c:pt>
                <c:pt idx="30403">
                  <c:v>42069.077523</c:v>
                </c:pt>
                <c:pt idx="30404">
                  <c:v>42069.078911999997</c:v>
                </c:pt>
                <c:pt idx="30405">
                  <c:v>42069.080301000002</c:v>
                </c:pt>
                <c:pt idx="30406">
                  <c:v>42069.081689999999</c:v>
                </c:pt>
                <c:pt idx="30407">
                  <c:v>42069.083079000004</c:v>
                </c:pt>
                <c:pt idx="30408">
                  <c:v>42069.084468000001</c:v>
                </c:pt>
                <c:pt idx="30409">
                  <c:v>42069.085856999998</c:v>
                </c:pt>
                <c:pt idx="30410">
                  <c:v>42069.087246000003</c:v>
                </c:pt>
                <c:pt idx="30411">
                  <c:v>42069.088635</c:v>
                </c:pt>
                <c:pt idx="30412">
                  <c:v>42069.090023999997</c:v>
                </c:pt>
                <c:pt idx="30413">
                  <c:v>42069.091413000002</c:v>
                </c:pt>
                <c:pt idx="30414">
                  <c:v>42069.092801999999</c:v>
                </c:pt>
                <c:pt idx="30415">
                  <c:v>42069.094190999996</c:v>
                </c:pt>
                <c:pt idx="30416">
                  <c:v>42069.095580000001</c:v>
                </c:pt>
                <c:pt idx="30417">
                  <c:v>42069.096968999998</c:v>
                </c:pt>
                <c:pt idx="30418">
                  <c:v>42069.098358000003</c:v>
                </c:pt>
                <c:pt idx="30419">
                  <c:v>42069.099747</c:v>
                </c:pt>
                <c:pt idx="30420">
                  <c:v>42069.101135999997</c:v>
                </c:pt>
                <c:pt idx="30421">
                  <c:v>42069.102525000002</c:v>
                </c:pt>
                <c:pt idx="30422">
                  <c:v>42069.103913999999</c:v>
                </c:pt>
                <c:pt idx="30423">
                  <c:v>42069.105302000004</c:v>
                </c:pt>
                <c:pt idx="30424">
                  <c:v>42069.106691000001</c:v>
                </c:pt>
                <c:pt idx="30425">
                  <c:v>42069.108079999998</c:v>
                </c:pt>
                <c:pt idx="30426">
                  <c:v>42069.109469000003</c:v>
                </c:pt>
                <c:pt idx="30427">
                  <c:v>42069.110858</c:v>
                </c:pt>
                <c:pt idx="30428">
                  <c:v>42069.112246999997</c:v>
                </c:pt>
                <c:pt idx="30429">
                  <c:v>42069.113636000002</c:v>
                </c:pt>
                <c:pt idx="30430">
                  <c:v>42069.115024999999</c:v>
                </c:pt>
                <c:pt idx="30431">
                  <c:v>42069.116413999996</c:v>
                </c:pt>
                <c:pt idx="30432">
                  <c:v>42069.117803000001</c:v>
                </c:pt>
                <c:pt idx="30433">
                  <c:v>42069.119191999998</c:v>
                </c:pt>
                <c:pt idx="30434">
                  <c:v>42069.120581000003</c:v>
                </c:pt>
                <c:pt idx="30435">
                  <c:v>42069.12197</c:v>
                </c:pt>
                <c:pt idx="30436">
                  <c:v>42069.123358999997</c:v>
                </c:pt>
                <c:pt idx="30437">
                  <c:v>42069.124748000002</c:v>
                </c:pt>
                <c:pt idx="30438">
                  <c:v>42069.126135999999</c:v>
                </c:pt>
                <c:pt idx="30439">
                  <c:v>42069.127525000004</c:v>
                </c:pt>
                <c:pt idx="30440">
                  <c:v>42069.128913</c:v>
                </c:pt>
                <c:pt idx="30441">
                  <c:v>42069.130301999998</c:v>
                </c:pt>
                <c:pt idx="30442">
                  <c:v>42069.131690000002</c:v>
                </c:pt>
                <c:pt idx="30443">
                  <c:v>42069.133078999999</c:v>
                </c:pt>
                <c:pt idx="30444">
                  <c:v>42069.134467999997</c:v>
                </c:pt>
                <c:pt idx="30445">
                  <c:v>42069.135857000001</c:v>
                </c:pt>
                <c:pt idx="30446">
                  <c:v>42069.137244999998</c:v>
                </c:pt>
                <c:pt idx="30447">
                  <c:v>42069.138634000003</c:v>
                </c:pt>
                <c:pt idx="30448">
                  <c:v>42069.140023</c:v>
                </c:pt>
                <c:pt idx="30449">
                  <c:v>42069.141411999997</c:v>
                </c:pt>
                <c:pt idx="30450">
                  <c:v>42069.142801000002</c:v>
                </c:pt>
                <c:pt idx="30451">
                  <c:v>42069.144189999999</c:v>
                </c:pt>
                <c:pt idx="30452">
                  <c:v>42069.145579000004</c:v>
                </c:pt>
                <c:pt idx="30453">
                  <c:v>42069.146968000001</c:v>
                </c:pt>
                <c:pt idx="30454">
                  <c:v>42069.148356999998</c:v>
                </c:pt>
                <c:pt idx="30455">
                  <c:v>42069.149746000003</c:v>
                </c:pt>
                <c:pt idx="30456">
                  <c:v>42069.151135</c:v>
                </c:pt>
                <c:pt idx="30457">
                  <c:v>42069.152523999997</c:v>
                </c:pt>
                <c:pt idx="30458">
                  <c:v>42069.153913000002</c:v>
                </c:pt>
                <c:pt idx="30459">
                  <c:v>42069.155301999999</c:v>
                </c:pt>
                <c:pt idx="30460">
                  <c:v>42069.156690999996</c:v>
                </c:pt>
                <c:pt idx="30461">
                  <c:v>42069.158080000001</c:v>
                </c:pt>
                <c:pt idx="30462">
                  <c:v>42069.159468999998</c:v>
                </c:pt>
                <c:pt idx="30463">
                  <c:v>42069.160858000003</c:v>
                </c:pt>
                <c:pt idx="30464">
                  <c:v>42069.162247</c:v>
                </c:pt>
                <c:pt idx="30465">
                  <c:v>42069.163635999997</c:v>
                </c:pt>
                <c:pt idx="30466">
                  <c:v>42069.165024000002</c:v>
                </c:pt>
                <c:pt idx="30467">
                  <c:v>42069.166412999999</c:v>
                </c:pt>
                <c:pt idx="30468">
                  <c:v>42069.167802000004</c:v>
                </c:pt>
                <c:pt idx="30469">
                  <c:v>42069.169191000001</c:v>
                </c:pt>
                <c:pt idx="30470">
                  <c:v>42069.170579999998</c:v>
                </c:pt>
                <c:pt idx="30471">
                  <c:v>42069.171969000003</c:v>
                </c:pt>
                <c:pt idx="30472">
                  <c:v>42069.173358</c:v>
                </c:pt>
                <c:pt idx="30473">
                  <c:v>42069.174746999997</c:v>
                </c:pt>
                <c:pt idx="30474">
                  <c:v>42069.176136000002</c:v>
                </c:pt>
                <c:pt idx="30475">
                  <c:v>42069.177524999999</c:v>
                </c:pt>
                <c:pt idx="30476">
                  <c:v>42069.178913999996</c:v>
                </c:pt>
                <c:pt idx="30477">
                  <c:v>42069.180303000001</c:v>
                </c:pt>
                <c:pt idx="30478">
                  <c:v>42069.181691999998</c:v>
                </c:pt>
                <c:pt idx="30479">
                  <c:v>42069.183081000003</c:v>
                </c:pt>
                <c:pt idx="30480">
                  <c:v>42069.18447</c:v>
                </c:pt>
                <c:pt idx="30481">
                  <c:v>42069.185858999997</c:v>
                </c:pt>
                <c:pt idx="30482">
                  <c:v>42069.187248000002</c:v>
                </c:pt>
                <c:pt idx="30483">
                  <c:v>42069.188636999999</c:v>
                </c:pt>
                <c:pt idx="30484">
                  <c:v>42069.190025999997</c:v>
                </c:pt>
                <c:pt idx="30485">
                  <c:v>42069.191414000001</c:v>
                </c:pt>
                <c:pt idx="30486">
                  <c:v>42069.192802999998</c:v>
                </c:pt>
                <c:pt idx="30487">
                  <c:v>42069.194192000003</c:v>
                </c:pt>
                <c:pt idx="30488">
                  <c:v>42069.195581</c:v>
                </c:pt>
                <c:pt idx="30489">
                  <c:v>42069.196969999997</c:v>
                </c:pt>
                <c:pt idx="30490">
                  <c:v>42069.198359000002</c:v>
                </c:pt>
                <c:pt idx="30491">
                  <c:v>42069.199747999999</c:v>
                </c:pt>
                <c:pt idx="30492">
                  <c:v>42069.201136999996</c:v>
                </c:pt>
                <c:pt idx="30493">
                  <c:v>42069.202526000001</c:v>
                </c:pt>
                <c:pt idx="30494">
                  <c:v>42069.203914999998</c:v>
                </c:pt>
                <c:pt idx="30495">
                  <c:v>42069.205304000003</c:v>
                </c:pt>
                <c:pt idx="30496">
                  <c:v>42069.206693</c:v>
                </c:pt>
                <c:pt idx="30497">
                  <c:v>42069.208081999997</c:v>
                </c:pt>
                <c:pt idx="30498">
                  <c:v>42069.209471000002</c:v>
                </c:pt>
                <c:pt idx="30499">
                  <c:v>42069.210859999999</c:v>
                </c:pt>
                <c:pt idx="30500">
                  <c:v>42069.212248999997</c:v>
                </c:pt>
                <c:pt idx="30501">
                  <c:v>42069.213638000001</c:v>
                </c:pt>
                <c:pt idx="30502">
                  <c:v>42069.215026999998</c:v>
                </c:pt>
                <c:pt idx="30503">
                  <c:v>42069.216416000003</c:v>
                </c:pt>
                <c:pt idx="30504">
                  <c:v>42069.217804</c:v>
                </c:pt>
                <c:pt idx="30505">
                  <c:v>42069.219192999997</c:v>
                </c:pt>
                <c:pt idx="30506">
                  <c:v>42069.220582000002</c:v>
                </c:pt>
                <c:pt idx="30507">
                  <c:v>42069.221970999999</c:v>
                </c:pt>
                <c:pt idx="30508">
                  <c:v>42069.223360000004</c:v>
                </c:pt>
                <c:pt idx="30509">
                  <c:v>42069.224749000001</c:v>
                </c:pt>
                <c:pt idx="30510">
                  <c:v>42069.226137999998</c:v>
                </c:pt>
                <c:pt idx="30511">
                  <c:v>42069.227527000003</c:v>
                </c:pt>
                <c:pt idx="30512">
                  <c:v>42069.228916</c:v>
                </c:pt>
                <c:pt idx="30513">
                  <c:v>42069.230304999997</c:v>
                </c:pt>
                <c:pt idx="30514">
                  <c:v>42069.231694000002</c:v>
                </c:pt>
                <c:pt idx="30515">
                  <c:v>42069.233082999999</c:v>
                </c:pt>
                <c:pt idx="30516">
                  <c:v>42069.234471999996</c:v>
                </c:pt>
                <c:pt idx="30517">
                  <c:v>42069.235861000001</c:v>
                </c:pt>
                <c:pt idx="30518">
                  <c:v>42069.237249999998</c:v>
                </c:pt>
                <c:pt idx="30519">
                  <c:v>42069.238639000003</c:v>
                </c:pt>
                <c:pt idx="30520">
                  <c:v>42069.240028</c:v>
                </c:pt>
                <c:pt idx="30521">
                  <c:v>42069.241416999997</c:v>
                </c:pt>
                <c:pt idx="30522">
                  <c:v>42069.242806000002</c:v>
                </c:pt>
                <c:pt idx="30523">
                  <c:v>42069.244194999999</c:v>
                </c:pt>
                <c:pt idx="30524">
                  <c:v>42069.245583000004</c:v>
                </c:pt>
                <c:pt idx="30525">
                  <c:v>42069.246972000001</c:v>
                </c:pt>
                <c:pt idx="30526">
                  <c:v>42069.248360999998</c:v>
                </c:pt>
                <c:pt idx="30527">
                  <c:v>42069.249750000003</c:v>
                </c:pt>
                <c:pt idx="30528">
                  <c:v>42069.251139</c:v>
                </c:pt>
                <c:pt idx="30529">
                  <c:v>42069.252527999997</c:v>
                </c:pt>
                <c:pt idx="30530">
                  <c:v>42069.253917000002</c:v>
                </c:pt>
                <c:pt idx="30531">
                  <c:v>42069.255305999999</c:v>
                </c:pt>
                <c:pt idx="30532">
                  <c:v>42069.256694999996</c:v>
                </c:pt>
                <c:pt idx="30533">
                  <c:v>42069.258084000001</c:v>
                </c:pt>
                <c:pt idx="30534">
                  <c:v>42069.259472999998</c:v>
                </c:pt>
                <c:pt idx="30535">
                  <c:v>42069.260862000003</c:v>
                </c:pt>
                <c:pt idx="30536">
                  <c:v>42069.262251</c:v>
                </c:pt>
                <c:pt idx="30537">
                  <c:v>42069.263639999997</c:v>
                </c:pt>
                <c:pt idx="30538">
                  <c:v>42069.265029000002</c:v>
                </c:pt>
                <c:pt idx="30539">
                  <c:v>42069.266417999999</c:v>
                </c:pt>
                <c:pt idx="30540">
                  <c:v>42069.267806999997</c:v>
                </c:pt>
                <c:pt idx="30541">
                  <c:v>42069.269196000001</c:v>
                </c:pt>
                <c:pt idx="30542">
                  <c:v>42069.270584999998</c:v>
                </c:pt>
                <c:pt idx="30543">
                  <c:v>42069.271973000003</c:v>
                </c:pt>
                <c:pt idx="30544">
                  <c:v>42069.273362</c:v>
                </c:pt>
                <c:pt idx="30545">
                  <c:v>42069.274750999997</c:v>
                </c:pt>
                <c:pt idx="30546">
                  <c:v>42069.276140000002</c:v>
                </c:pt>
                <c:pt idx="30547">
                  <c:v>42069.277528999999</c:v>
                </c:pt>
                <c:pt idx="30548">
                  <c:v>42069.278918000004</c:v>
                </c:pt>
                <c:pt idx="30549">
                  <c:v>42069.280307000001</c:v>
                </c:pt>
                <c:pt idx="30550">
                  <c:v>42069.281695999998</c:v>
                </c:pt>
                <c:pt idx="30551">
                  <c:v>42069.283085000003</c:v>
                </c:pt>
                <c:pt idx="30552">
                  <c:v>42069.284474</c:v>
                </c:pt>
                <c:pt idx="30553">
                  <c:v>42069.285862999997</c:v>
                </c:pt>
                <c:pt idx="30554">
                  <c:v>42069.287252000002</c:v>
                </c:pt>
                <c:pt idx="30555">
                  <c:v>42069.288640999999</c:v>
                </c:pt>
                <c:pt idx="30556">
                  <c:v>42069.290029999996</c:v>
                </c:pt>
                <c:pt idx="30557">
                  <c:v>42069.291419000001</c:v>
                </c:pt>
                <c:pt idx="30558">
                  <c:v>42069.292807999998</c:v>
                </c:pt>
                <c:pt idx="30559">
                  <c:v>42069.294197000003</c:v>
                </c:pt>
                <c:pt idx="30560">
                  <c:v>42069.295586</c:v>
                </c:pt>
                <c:pt idx="30561">
                  <c:v>42069.296974999997</c:v>
                </c:pt>
                <c:pt idx="30562">
                  <c:v>42069.298363000002</c:v>
                </c:pt>
                <c:pt idx="30563">
                  <c:v>42069.299751999999</c:v>
                </c:pt>
                <c:pt idx="30564">
                  <c:v>42069.301141000004</c:v>
                </c:pt>
                <c:pt idx="30565">
                  <c:v>42069.302530000001</c:v>
                </c:pt>
                <c:pt idx="30566">
                  <c:v>42069.303918999998</c:v>
                </c:pt>
                <c:pt idx="30567">
                  <c:v>42069.305308000003</c:v>
                </c:pt>
                <c:pt idx="30568">
                  <c:v>42069.306697</c:v>
                </c:pt>
                <c:pt idx="30569">
                  <c:v>42069.308085999997</c:v>
                </c:pt>
                <c:pt idx="30570">
                  <c:v>42069.309475000002</c:v>
                </c:pt>
                <c:pt idx="30571">
                  <c:v>42069.310863999999</c:v>
                </c:pt>
                <c:pt idx="30572">
                  <c:v>42069.312252999996</c:v>
                </c:pt>
                <c:pt idx="30573">
                  <c:v>42069.313642000001</c:v>
                </c:pt>
                <c:pt idx="30574">
                  <c:v>42069.315030999998</c:v>
                </c:pt>
                <c:pt idx="30575">
                  <c:v>42069.316419000002</c:v>
                </c:pt>
                <c:pt idx="30576">
                  <c:v>42069.317808</c:v>
                </c:pt>
                <c:pt idx="30577">
                  <c:v>42069.319195999997</c:v>
                </c:pt>
                <c:pt idx="30578">
                  <c:v>42069.320585000001</c:v>
                </c:pt>
                <c:pt idx="30579">
                  <c:v>42069.321972999998</c:v>
                </c:pt>
                <c:pt idx="30580">
                  <c:v>42069.323362000003</c:v>
                </c:pt>
                <c:pt idx="30581">
                  <c:v>42069.324751</c:v>
                </c:pt>
                <c:pt idx="30582">
                  <c:v>42069.326139999997</c:v>
                </c:pt>
                <c:pt idx="30583">
                  <c:v>42069.327529000002</c:v>
                </c:pt>
                <c:pt idx="30584">
                  <c:v>42069.328917999999</c:v>
                </c:pt>
                <c:pt idx="30585">
                  <c:v>42069.330306999997</c:v>
                </c:pt>
                <c:pt idx="30586">
                  <c:v>42069.331695000001</c:v>
                </c:pt>
                <c:pt idx="30587">
                  <c:v>42069.333083999998</c:v>
                </c:pt>
                <c:pt idx="30588">
                  <c:v>42069.334473000003</c:v>
                </c:pt>
                <c:pt idx="30589">
                  <c:v>42069.335862</c:v>
                </c:pt>
                <c:pt idx="30590">
                  <c:v>42069.337250999997</c:v>
                </c:pt>
                <c:pt idx="30591">
                  <c:v>42069.338640000002</c:v>
                </c:pt>
                <c:pt idx="30592">
                  <c:v>42069.340028999999</c:v>
                </c:pt>
                <c:pt idx="30593">
                  <c:v>42069.341418000004</c:v>
                </c:pt>
                <c:pt idx="30594">
                  <c:v>42069.342807000001</c:v>
                </c:pt>
                <c:pt idx="30595">
                  <c:v>42069.344195999998</c:v>
                </c:pt>
                <c:pt idx="30596">
                  <c:v>42069.345585000003</c:v>
                </c:pt>
                <c:pt idx="30597">
                  <c:v>42069.346974</c:v>
                </c:pt>
                <c:pt idx="30598">
                  <c:v>42069.348362999997</c:v>
                </c:pt>
                <c:pt idx="30599">
                  <c:v>42069.349752000002</c:v>
                </c:pt>
                <c:pt idx="30600">
                  <c:v>42069.351140999999</c:v>
                </c:pt>
                <c:pt idx="30601">
                  <c:v>42069.352529999996</c:v>
                </c:pt>
                <c:pt idx="30602">
                  <c:v>42069.353919000001</c:v>
                </c:pt>
                <c:pt idx="30603">
                  <c:v>42069.355307999998</c:v>
                </c:pt>
                <c:pt idx="30604">
                  <c:v>42069.356697000003</c:v>
                </c:pt>
                <c:pt idx="30605">
                  <c:v>42069.358085</c:v>
                </c:pt>
                <c:pt idx="30606">
                  <c:v>42069.359473999997</c:v>
                </c:pt>
                <c:pt idx="30607">
                  <c:v>42069.360863000002</c:v>
                </c:pt>
                <c:pt idx="30608">
                  <c:v>42069.362251999999</c:v>
                </c:pt>
                <c:pt idx="30609">
                  <c:v>42069.363641000004</c:v>
                </c:pt>
                <c:pt idx="30610">
                  <c:v>42069.365030000001</c:v>
                </c:pt>
                <c:pt idx="30611">
                  <c:v>42069.366418999998</c:v>
                </c:pt>
                <c:pt idx="30612">
                  <c:v>42069.367808000003</c:v>
                </c:pt>
                <c:pt idx="30613">
                  <c:v>42069.369197</c:v>
                </c:pt>
                <c:pt idx="30614">
                  <c:v>42069.370585999997</c:v>
                </c:pt>
                <c:pt idx="30615">
                  <c:v>42069.371975000002</c:v>
                </c:pt>
                <c:pt idx="30616">
                  <c:v>42069.373363999999</c:v>
                </c:pt>
                <c:pt idx="30617">
                  <c:v>42069.374752999996</c:v>
                </c:pt>
                <c:pt idx="30618">
                  <c:v>42069.376142000001</c:v>
                </c:pt>
                <c:pt idx="30619">
                  <c:v>42069.377530999998</c:v>
                </c:pt>
                <c:pt idx="30620">
                  <c:v>42069.378920000003</c:v>
                </c:pt>
                <c:pt idx="30621">
                  <c:v>42069.380309</c:v>
                </c:pt>
                <c:pt idx="30622">
                  <c:v>42069.381697999997</c:v>
                </c:pt>
                <c:pt idx="30623">
                  <c:v>42069.383087000002</c:v>
                </c:pt>
                <c:pt idx="30624">
                  <c:v>42069.384475999999</c:v>
                </c:pt>
                <c:pt idx="30625">
                  <c:v>42069.385864000003</c:v>
                </c:pt>
                <c:pt idx="30626">
                  <c:v>42069.387253000001</c:v>
                </c:pt>
                <c:pt idx="30627">
                  <c:v>42069.388641999998</c:v>
                </c:pt>
                <c:pt idx="30628">
                  <c:v>42069.390031000003</c:v>
                </c:pt>
                <c:pt idx="30629">
                  <c:v>42069.39142</c:v>
                </c:pt>
                <c:pt idx="30630">
                  <c:v>42069.392808999997</c:v>
                </c:pt>
                <c:pt idx="30631">
                  <c:v>42069.394198000002</c:v>
                </c:pt>
                <c:pt idx="30632">
                  <c:v>42069.395586999999</c:v>
                </c:pt>
                <c:pt idx="30633">
                  <c:v>42069.396976000004</c:v>
                </c:pt>
                <c:pt idx="30634">
                  <c:v>42069.398365000001</c:v>
                </c:pt>
                <c:pt idx="30635">
                  <c:v>42069.399753999998</c:v>
                </c:pt>
                <c:pt idx="30636">
                  <c:v>42069.401143000003</c:v>
                </c:pt>
                <c:pt idx="30637">
                  <c:v>42069.402532</c:v>
                </c:pt>
                <c:pt idx="30638">
                  <c:v>42069.403920999997</c:v>
                </c:pt>
                <c:pt idx="30639">
                  <c:v>42069.405310000002</c:v>
                </c:pt>
                <c:pt idx="30640">
                  <c:v>42069.406698999999</c:v>
                </c:pt>
                <c:pt idx="30641">
                  <c:v>42069.408087999996</c:v>
                </c:pt>
                <c:pt idx="30642">
                  <c:v>42069.409477000001</c:v>
                </c:pt>
                <c:pt idx="30643">
                  <c:v>42069.410865999998</c:v>
                </c:pt>
                <c:pt idx="30644">
                  <c:v>42069.412254000003</c:v>
                </c:pt>
                <c:pt idx="30645">
                  <c:v>42069.413643</c:v>
                </c:pt>
                <c:pt idx="30646">
                  <c:v>42069.415031999997</c:v>
                </c:pt>
                <c:pt idx="30647">
                  <c:v>42069.416421000002</c:v>
                </c:pt>
                <c:pt idx="30648">
                  <c:v>42069.417809999999</c:v>
                </c:pt>
                <c:pt idx="30649">
                  <c:v>42069.419199000004</c:v>
                </c:pt>
                <c:pt idx="30650">
                  <c:v>42069.420588000001</c:v>
                </c:pt>
                <c:pt idx="30651">
                  <c:v>42069.421976999998</c:v>
                </c:pt>
                <c:pt idx="30652">
                  <c:v>42069.423366000003</c:v>
                </c:pt>
                <c:pt idx="30653">
                  <c:v>42069.424755</c:v>
                </c:pt>
                <c:pt idx="30654">
                  <c:v>42069.426143999997</c:v>
                </c:pt>
                <c:pt idx="30655">
                  <c:v>42069.427533000002</c:v>
                </c:pt>
                <c:pt idx="30656">
                  <c:v>42069.428921999999</c:v>
                </c:pt>
                <c:pt idx="30657">
                  <c:v>42069.430310999996</c:v>
                </c:pt>
                <c:pt idx="30658">
                  <c:v>42069.431700000001</c:v>
                </c:pt>
                <c:pt idx="30659">
                  <c:v>42069.433088999998</c:v>
                </c:pt>
                <c:pt idx="30660">
                  <c:v>42069.434478000003</c:v>
                </c:pt>
                <c:pt idx="30661">
                  <c:v>42069.435867</c:v>
                </c:pt>
                <c:pt idx="30662">
                  <c:v>42069.437255999997</c:v>
                </c:pt>
                <c:pt idx="30663">
                  <c:v>42069.438644000002</c:v>
                </c:pt>
                <c:pt idx="30664">
                  <c:v>42069.440032999999</c:v>
                </c:pt>
                <c:pt idx="30665">
                  <c:v>42069.441422000004</c:v>
                </c:pt>
                <c:pt idx="30666">
                  <c:v>42069.442811000001</c:v>
                </c:pt>
                <c:pt idx="30667">
                  <c:v>42069.444199999998</c:v>
                </c:pt>
                <c:pt idx="30668">
                  <c:v>42069.445589000003</c:v>
                </c:pt>
                <c:pt idx="30669">
                  <c:v>42069.446978</c:v>
                </c:pt>
                <c:pt idx="30670">
                  <c:v>42069.448366999997</c:v>
                </c:pt>
                <c:pt idx="30671">
                  <c:v>42069.449756000002</c:v>
                </c:pt>
                <c:pt idx="30672">
                  <c:v>42069.451144999999</c:v>
                </c:pt>
                <c:pt idx="30673">
                  <c:v>42069.452533999996</c:v>
                </c:pt>
                <c:pt idx="30674">
                  <c:v>42069.453923000001</c:v>
                </c:pt>
                <c:pt idx="30675">
                  <c:v>42069.455311999998</c:v>
                </c:pt>
                <c:pt idx="30676">
                  <c:v>42069.456701000003</c:v>
                </c:pt>
                <c:pt idx="30677">
                  <c:v>42069.45809</c:v>
                </c:pt>
                <c:pt idx="30678">
                  <c:v>42069.459478999997</c:v>
                </c:pt>
                <c:pt idx="30679">
                  <c:v>42069.460868000002</c:v>
                </c:pt>
                <c:pt idx="30680">
                  <c:v>42069.462256999999</c:v>
                </c:pt>
                <c:pt idx="30681">
                  <c:v>42069.463645999997</c:v>
                </c:pt>
                <c:pt idx="30682">
                  <c:v>42069.465035000001</c:v>
                </c:pt>
                <c:pt idx="30683">
                  <c:v>42069.466422999998</c:v>
                </c:pt>
                <c:pt idx="30684">
                  <c:v>42069.467812000003</c:v>
                </c:pt>
                <c:pt idx="30685">
                  <c:v>42069.469201</c:v>
                </c:pt>
                <c:pt idx="30686">
                  <c:v>42069.470589999997</c:v>
                </c:pt>
                <c:pt idx="30687">
                  <c:v>42069.471979000002</c:v>
                </c:pt>
                <c:pt idx="30688">
                  <c:v>42069.473367999999</c:v>
                </c:pt>
                <c:pt idx="30689">
                  <c:v>42069.474757000004</c:v>
                </c:pt>
                <c:pt idx="30690">
                  <c:v>42069.476146000001</c:v>
                </c:pt>
                <c:pt idx="30691">
                  <c:v>42069.477534999998</c:v>
                </c:pt>
                <c:pt idx="30692">
                  <c:v>42069.478924000003</c:v>
                </c:pt>
                <c:pt idx="30693">
                  <c:v>42069.480313</c:v>
                </c:pt>
                <c:pt idx="30694">
                  <c:v>42069.481701999997</c:v>
                </c:pt>
                <c:pt idx="30695">
                  <c:v>42069.483091000002</c:v>
                </c:pt>
                <c:pt idx="30696">
                  <c:v>42069.484479999999</c:v>
                </c:pt>
                <c:pt idx="30697">
                  <c:v>42069.485868999996</c:v>
                </c:pt>
                <c:pt idx="30698">
                  <c:v>42069.487258000001</c:v>
                </c:pt>
                <c:pt idx="30699">
                  <c:v>42069.488646999998</c:v>
                </c:pt>
                <c:pt idx="30700">
                  <c:v>42069.490036000003</c:v>
                </c:pt>
                <c:pt idx="30701">
                  <c:v>42069.491425</c:v>
                </c:pt>
                <c:pt idx="30702">
                  <c:v>42069.492812999997</c:v>
                </c:pt>
                <c:pt idx="30703">
                  <c:v>42069.494202000002</c:v>
                </c:pt>
                <c:pt idx="30704">
                  <c:v>42069.495590999999</c:v>
                </c:pt>
                <c:pt idx="30705">
                  <c:v>42069.496980000004</c:v>
                </c:pt>
                <c:pt idx="30706">
                  <c:v>42069.498369000001</c:v>
                </c:pt>
                <c:pt idx="30707">
                  <c:v>42069.499757999998</c:v>
                </c:pt>
                <c:pt idx="30708">
                  <c:v>42069.501147000003</c:v>
                </c:pt>
                <c:pt idx="30709">
                  <c:v>42069.502536</c:v>
                </c:pt>
                <c:pt idx="30710">
                  <c:v>42069.503924999997</c:v>
                </c:pt>
                <c:pt idx="30711">
                  <c:v>42069.505314000002</c:v>
                </c:pt>
                <c:pt idx="30712">
                  <c:v>42069.506701999999</c:v>
                </c:pt>
                <c:pt idx="30713">
                  <c:v>42069.508090000003</c:v>
                </c:pt>
                <c:pt idx="30714">
                  <c:v>42069.509479</c:v>
                </c:pt>
                <c:pt idx="30715">
                  <c:v>42069.510867999998</c:v>
                </c:pt>
                <c:pt idx="30716">
                  <c:v>42069.512256000002</c:v>
                </c:pt>
                <c:pt idx="30717">
                  <c:v>42069.513644999999</c:v>
                </c:pt>
                <c:pt idx="30718">
                  <c:v>42069.515033999996</c:v>
                </c:pt>
                <c:pt idx="30719">
                  <c:v>42069.516423000001</c:v>
                </c:pt>
                <c:pt idx="30720">
                  <c:v>42069.517811999998</c:v>
                </c:pt>
                <c:pt idx="30721">
                  <c:v>42069.519201000003</c:v>
                </c:pt>
                <c:pt idx="30722">
                  <c:v>42069.52059</c:v>
                </c:pt>
                <c:pt idx="30723">
                  <c:v>42069.521978999997</c:v>
                </c:pt>
                <c:pt idx="30724">
                  <c:v>42069.523368000002</c:v>
                </c:pt>
                <c:pt idx="30725">
                  <c:v>42069.524756999999</c:v>
                </c:pt>
                <c:pt idx="30726">
                  <c:v>42069.526145000003</c:v>
                </c:pt>
                <c:pt idx="30727">
                  <c:v>42069.527534000001</c:v>
                </c:pt>
                <c:pt idx="30728">
                  <c:v>42069.528922999998</c:v>
                </c:pt>
                <c:pt idx="30729">
                  <c:v>42069.530312000003</c:v>
                </c:pt>
                <c:pt idx="30730">
                  <c:v>42069.531701</c:v>
                </c:pt>
                <c:pt idx="30731">
                  <c:v>42069.533089999997</c:v>
                </c:pt>
                <c:pt idx="30732">
                  <c:v>42069.534479000002</c:v>
                </c:pt>
                <c:pt idx="30733">
                  <c:v>42069.535867999999</c:v>
                </c:pt>
                <c:pt idx="30734">
                  <c:v>42069.537257000004</c:v>
                </c:pt>
                <c:pt idx="30735">
                  <c:v>42069.538646000001</c:v>
                </c:pt>
                <c:pt idx="30736">
                  <c:v>42069.540034999998</c:v>
                </c:pt>
                <c:pt idx="30737">
                  <c:v>42069.541424000003</c:v>
                </c:pt>
                <c:pt idx="30738">
                  <c:v>42069.542813</c:v>
                </c:pt>
                <c:pt idx="30739">
                  <c:v>42069.544201999997</c:v>
                </c:pt>
                <c:pt idx="30740">
                  <c:v>42069.545591000002</c:v>
                </c:pt>
                <c:pt idx="30741">
                  <c:v>42069.546979999999</c:v>
                </c:pt>
                <c:pt idx="30742">
                  <c:v>42069.548368999996</c:v>
                </c:pt>
                <c:pt idx="30743">
                  <c:v>42069.549758000001</c:v>
                </c:pt>
                <c:pt idx="30744">
                  <c:v>42069.551146999998</c:v>
                </c:pt>
                <c:pt idx="30745">
                  <c:v>42069.552535000003</c:v>
                </c:pt>
                <c:pt idx="30746">
                  <c:v>42069.553924</c:v>
                </c:pt>
                <c:pt idx="30747">
                  <c:v>42069.555312999997</c:v>
                </c:pt>
                <c:pt idx="30748">
                  <c:v>42069.556702000002</c:v>
                </c:pt>
                <c:pt idx="30749">
                  <c:v>42069.558090999999</c:v>
                </c:pt>
                <c:pt idx="30750">
                  <c:v>42069.559480000004</c:v>
                </c:pt>
                <c:pt idx="30751">
                  <c:v>42069.560869000001</c:v>
                </c:pt>
                <c:pt idx="30752">
                  <c:v>42069.562257999998</c:v>
                </c:pt>
                <c:pt idx="30753">
                  <c:v>42069.563647000003</c:v>
                </c:pt>
                <c:pt idx="30754">
                  <c:v>42069.565036</c:v>
                </c:pt>
                <c:pt idx="30755">
                  <c:v>42069.566424999997</c:v>
                </c:pt>
                <c:pt idx="30756">
                  <c:v>42069.567814000002</c:v>
                </c:pt>
                <c:pt idx="30757">
                  <c:v>42069.569202999999</c:v>
                </c:pt>
                <c:pt idx="30758">
                  <c:v>42069.570591999996</c:v>
                </c:pt>
                <c:pt idx="30759">
                  <c:v>42069.571981000001</c:v>
                </c:pt>
                <c:pt idx="30760">
                  <c:v>42069.573369999998</c:v>
                </c:pt>
                <c:pt idx="30761">
                  <c:v>42069.574759000003</c:v>
                </c:pt>
                <c:pt idx="30762">
                  <c:v>42069.576148</c:v>
                </c:pt>
                <c:pt idx="30763">
                  <c:v>42069.577536999997</c:v>
                </c:pt>
                <c:pt idx="30764">
                  <c:v>42069.578925000002</c:v>
                </c:pt>
                <c:pt idx="30765">
                  <c:v>42069.580313999999</c:v>
                </c:pt>
                <c:pt idx="30766">
                  <c:v>42069.581703000003</c:v>
                </c:pt>
                <c:pt idx="30767">
                  <c:v>42069.583092000001</c:v>
                </c:pt>
                <c:pt idx="30768">
                  <c:v>42069.584480999998</c:v>
                </c:pt>
                <c:pt idx="30769">
                  <c:v>42069.585870000003</c:v>
                </c:pt>
                <c:pt idx="30770">
                  <c:v>42069.587259</c:v>
                </c:pt>
                <c:pt idx="30771">
                  <c:v>42069.588647999997</c:v>
                </c:pt>
                <c:pt idx="30772">
                  <c:v>42069.590037000002</c:v>
                </c:pt>
                <c:pt idx="30773">
                  <c:v>42069.591425999999</c:v>
                </c:pt>
                <c:pt idx="30774">
                  <c:v>42069.592815000004</c:v>
                </c:pt>
                <c:pt idx="30775">
                  <c:v>42069.594204000001</c:v>
                </c:pt>
                <c:pt idx="30776">
                  <c:v>42069.595592999998</c:v>
                </c:pt>
                <c:pt idx="30777">
                  <c:v>42069.596982000003</c:v>
                </c:pt>
                <c:pt idx="30778">
                  <c:v>42069.598371</c:v>
                </c:pt>
                <c:pt idx="30779">
                  <c:v>42069.599759999997</c:v>
                </c:pt>
                <c:pt idx="30780">
                  <c:v>42069.601149000002</c:v>
                </c:pt>
                <c:pt idx="30781">
                  <c:v>42069.602537999999</c:v>
                </c:pt>
                <c:pt idx="30782">
                  <c:v>42069.603926999996</c:v>
                </c:pt>
                <c:pt idx="30783">
                  <c:v>42069.605316000001</c:v>
                </c:pt>
                <c:pt idx="30784">
                  <c:v>42069.606703999998</c:v>
                </c:pt>
                <c:pt idx="30785">
                  <c:v>42069.608093000003</c:v>
                </c:pt>
                <c:pt idx="30786">
                  <c:v>42069.609482</c:v>
                </c:pt>
                <c:pt idx="30787">
                  <c:v>42069.610870999997</c:v>
                </c:pt>
                <c:pt idx="30788">
                  <c:v>42069.612260000002</c:v>
                </c:pt>
                <c:pt idx="30789">
                  <c:v>42069.613648999999</c:v>
                </c:pt>
                <c:pt idx="30790">
                  <c:v>42069.615038000004</c:v>
                </c:pt>
                <c:pt idx="30791">
                  <c:v>42069.616427000001</c:v>
                </c:pt>
                <c:pt idx="30792">
                  <c:v>42069.617815999998</c:v>
                </c:pt>
                <c:pt idx="30793">
                  <c:v>42069.619205000003</c:v>
                </c:pt>
                <c:pt idx="30794">
                  <c:v>42069.620594</c:v>
                </c:pt>
                <c:pt idx="30795">
                  <c:v>42069.621982999997</c:v>
                </c:pt>
                <c:pt idx="30796">
                  <c:v>42069.623372000002</c:v>
                </c:pt>
                <c:pt idx="30797">
                  <c:v>42069.624760999999</c:v>
                </c:pt>
                <c:pt idx="30798">
                  <c:v>42069.626149999996</c:v>
                </c:pt>
                <c:pt idx="30799">
                  <c:v>42069.627539000001</c:v>
                </c:pt>
                <c:pt idx="30800">
                  <c:v>42069.628927999998</c:v>
                </c:pt>
                <c:pt idx="30801">
                  <c:v>42069.630317000003</c:v>
                </c:pt>
                <c:pt idx="30802">
                  <c:v>42069.631706</c:v>
                </c:pt>
              </c:numCache>
            </c:numRef>
          </c:xVal>
          <c:yVal>
            <c:numRef>
              <c:f>'23Dec2014a'!$F$2:$F$31273</c:f>
              <c:numCache>
                <c:formatCode>0.00E+00</c:formatCode>
                <c:ptCount val="31272"/>
                <c:pt idx="0">
                  <c:v>4.4665475667365246E-12</c:v>
                </c:pt>
                <c:pt idx="1">
                  <c:v>4.5258907191031585E-12</c:v>
                </c:pt>
                <c:pt idx="2">
                  <c:v>4.4547707907088126E-12</c:v>
                </c:pt>
                <c:pt idx="3">
                  <c:v>4.5020556953138294E-12</c:v>
                </c:pt>
                <c:pt idx="4">
                  <c:v>4.4783554762299345E-12</c:v>
                </c:pt>
                <c:pt idx="5">
                  <c:v>4.5739305220379793E-12</c:v>
                </c:pt>
                <c:pt idx="6">
                  <c:v>4.5258907191031585E-12</c:v>
                </c:pt>
                <c:pt idx="7">
                  <c:v>4.6715452874327543E-12</c:v>
                </c:pt>
                <c:pt idx="8">
                  <c:v>4.7086831054549159E-12</c:v>
                </c:pt>
                <c:pt idx="9">
                  <c:v>4.7461161614428169E-12</c:v>
                </c:pt>
                <c:pt idx="10">
                  <c:v>4.6962678998649625E-12</c:v>
                </c:pt>
                <c:pt idx="11">
                  <c:v>4.7336120671183239E-12</c:v>
                </c:pt>
                <c:pt idx="12">
                  <c:v>4.7336120671183239E-12</c:v>
                </c:pt>
                <c:pt idx="13">
                  <c:v>4.8346346841378209E-12</c:v>
                </c:pt>
                <c:pt idx="14">
                  <c:v>4.8346346841378209E-12</c:v>
                </c:pt>
                <c:pt idx="15">
                  <c:v>4.7712433031911211E-12</c:v>
                </c:pt>
                <c:pt idx="16">
                  <c:v>4.885951631873107E-12</c:v>
                </c:pt>
                <c:pt idx="17">
                  <c:v>4.8602203934038133E-12</c:v>
                </c:pt>
                <c:pt idx="18">
                  <c:v>4.8346346841378209E-12</c:v>
                </c:pt>
                <c:pt idx="19">
                  <c:v>4.8218873868124791E-12</c:v>
                </c:pt>
                <c:pt idx="20">
                  <c:v>4.7712433031911211E-12</c:v>
                </c:pt>
                <c:pt idx="21">
                  <c:v>4.7964935344843526E-12</c:v>
                </c:pt>
                <c:pt idx="22">
                  <c:v>4.9378132803556057E-12</c:v>
                </c:pt>
                <c:pt idx="23">
                  <c:v>5.0431938677088123E-12</c:v>
                </c:pt>
                <c:pt idx="24">
                  <c:v>7.338289879362203E-12</c:v>
                </c:pt>
                <c:pt idx="25">
                  <c:v>6.5685175315301832E-12</c:v>
                </c:pt>
                <c:pt idx="26">
                  <c:v>6.4313176942347583E-12</c:v>
                </c:pt>
                <c:pt idx="27">
                  <c:v>6.8879924655513568E-12</c:v>
                </c:pt>
                <c:pt idx="28">
                  <c:v>6.4653399233245573E-12</c:v>
                </c:pt>
                <c:pt idx="29">
                  <c:v>6.7798106274019066E-12</c:v>
                </c:pt>
                <c:pt idx="30">
                  <c:v>6.263847320752295E-12</c:v>
                </c:pt>
                <c:pt idx="31">
                  <c:v>5.0987211784121457E-12</c:v>
                </c:pt>
                <c:pt idx="32">
                  <c:v>4.9659513821389854E-12</c:v>
                </c:pt>
                <c:pt idx="33">
                  <c:v>4.5398495788148027E-12</c:v>
                </c:pt>
                <c:pt idx="34">
                  <c:v>4.8366288647563031E-12</c:v>
                </c:pt>
                <c:pt idx="35">
                  <c:v>4.7858597055027243E-12</c:v>
                </c:pt>
                <c:pt idx="36">
                  <c:v>4.3983649673681525E-12</c:v>
                </c:pt>
                <c:pt idx="37">
                  <c:v>4.3292758958737145E-12</c:v>
                </c:pt>
                <c:pt idx="38">
                  <c:v>4.3983649673681525E-12</c:v>
                </c:pt>
                <c:pt idx="39">
                  <c:v>4.3064941677559114E-12</c:v>
                </c:pt>
                <c:pt idx="40">
                  <c:v>4.5398495788148027E-12</c:v>
                </c:pt>
                <c:pt idx="41">
                  <c:v>4.2388569777650926E-12</c:v>
                </c:pt>
                <c:pt idx="42">
                  <c:v>4.3983649673681525E-12</c:v>
                </c:pt>
                <c:pt idx="43">
                  <c:v>4.4685473416514406E-12</c:v>
                </c:pt>
                <c:pt idx="44">
                  <c:v>4.3292758958737145E-12</c:v>
                </c:pt>
                <c:pt idx="45">
                  <c:v>4.7858597055027243E-12</c:v>
                </c:pt>
                <c:pt idx="46">
                  <c:v>4.6366985688930808E-12</c:v>
                </c:pt>
                <c:pt idx="47">
                  <c:v>4.2838323227660146E-12</c:v>
                </c:pt>
                <c:pt idx="48">
                  <c:v>4.3983649673681525E-12</c:v>
                </c:pt>
                <c:pt idx="49">
                  <c:v>4.6366985688930808E-12</c:v>
                </c:pt>
                <c:pt idx="50">
                  <c:v>4.2388569777650926E-12</c:v>
                </c:pt>
                <c:pt idx="51">
                  <c:v>4.5638752351515654E-12</c:v>
                </c:pt>
                <c:pt idx="52">
                  <c:v>4.2612808992743343E-12</c:v>
                </c:pt>
                <c:pt idx="53">
                  <c:v>4.5638752351515654E-12</c:v>
                </c:pt>
                <c:pt idx="54">
                  <c:v>4.3752106084725233E-12</c:v>
                </c:pt>
                <c:pt idx="55">
                  <c:v>4.4921863451316398E-12</c:v>
                </c:pt>
                <c:pt idx="56">
                  <c:v>4.2838323227660146E-12</c:v>
                </c:pt>
                <c:pt idx="57">
                  <c:v>4.5638752351515654E-12</c:v>
                </c:pt>
                <c:pt idx="58">
                  <c:v>4.4921863451316398E-12</c:v>
                </c:pt>
                <c:pt idx="59">
                  <c:v>4.5880185314665471E-12</c:v>
                </c:pt>
                <c:pt idx="60">
                  <c:v>4.5159597595268103E-12</c:v>
                </c:pt>
                <c:pt idx="61">
                  <c:v>4.5638752351515654E-12</c:v>
                </c:pt>
                <c:pt idx="62">
                  <c:v>4.5880185314665471E-12</c:v>
                </c:pt>
                <c:pt idx="63">
                  <c:v>4.3983649673681525E-12</c:v>
                </c:pt>
                <c:pt idx="64">
                  <c:v>4.5159597595268103E-12</c:v>
                </c:pt>
                <c:pt idx="65">
                  <c:v>4.6122991060957386E-12</c:v>
                </c:pt>
                <c:pt idx="66">
                  <c:v>4.3983649673681525E-12</c:v>
                </c:pt>
                <c:pt idx="67">
                  <c:v>4.5159597595268103E-12</c:v>
                </c:pt>
                <c:pt idx="68">
                  <c:v>4.3983649673681525E-12</c:v>
                </c:pt>
                <c:pt idx="69">
                  <c:v>4.6366985688930808E-12</c:v>
                </c:pt>
                <c:pt idx="70">
                  <c:v>4.4450327324956555E-12</c:v>
                </c:pt>
                <c:pt idx="71">
                  <c:v>4.4921863451316398E-12</c:v>
                </c:pt>
                <c:pt idx="72">
                  <c:v>4.5159597595268103E-12</c:v>
                </c:pt>
                <c:pt idx="73">
                  <c:v>4.6858951138331563E-12</c:v>
                </c:pt>
                <c:pt idx="74">
                  <c:v>4.5398495788148027E-12</c:v>
                </c:pt>
                <c:pt idx="75">
                  <c:v>4.4450327324956555E-12</c:v>
                </c:pt>
                <c:pt idx="76">
                  <c:v>4.2612808992743343E-12</c:v>
                </c:pt>
                <c:pt idx="77">
                  <c:v>4.3983649673681525E-12</c:v>
                </c:pt>
                <c:pt idx="78">
                  <c:v>4.2165423184544966E-12</c:v>
                </c:pt>
                <c:pt idx="79">
                  <c:v>4.5159597595268103E-12</c:v>
                </c:pt>
                <c:pt idx="80">
                  <c:v>4.5638752351515654E-12</c:v>
                </c:pt>
                <c:pt idx="81">
                  <c:v>4.3292758958737145E-12</c:v>
                </c:pt>
                <c:pt idx="82">
                  <c:v>4.2165423184544966E-12</c:v>
                </c:pt>
                <c:pt idx="83">
                  <c:v>4.661227106967406E-12</c:v>
                </c:pt>
                <c:pt idx="84">
                  <c:v>4.661227106967406E-12</c:v>
                </c:pt>
                <c:pt idx="85">
                  <c:v>4.5880185314665471E-12</c:v>
                </c:pt>
                <c:pt idx="86">
                  <c:v>4.4450327324956555E-12</c:v>
                </c:pt>
                <c:pt idx="87">
                  <c:v>4.5159597595268103E-12</c:v>
                </c:pt>
                <c:pt idx="88">
                  <c:v>4.4685473416514406E-12</c:v>
                </c:pt>
                <c:pt idx="89">
                  <c:v>4.3521871604554036E-12</c:v>
                </c:pt>
                <c:pt idx="90">
                  <c:v>4.6122991060957386E-12</c:v>
                </c:pt>
                <c:pt idx="91">
                  <c:v>4.6858951138331563E-12</c:v>
                </c:pt>
                <c:pt idx="92">
                  <c:v>4.5638752351515654E-12</c:v>
                </c:pt>
                <c:pt idx="93">
                  <c:v>4.0636281802957103E-12</c:v>
                </c:pt>
                <c:pt idx="94">
                  <c:v>4.3521871604554036E-12</c:v>
                </c:pt>
                <c:pt idx="95">
                  <c:v>4.3752106084725233E-12</c:v>
                </c:pt>
                <c:pt idx="96">
                  <c:v>4.1722734416182935E-12</c:v>
                </c:pt>
                <c:pt idx="97">
                  <c:v>4.6366985688930808E-12</c:v>
                </c:pt>
                <c:pt idx="98">
                  <c:v>4.3752106084725233E-12</c:v>
                </c:pt>
                <c:pt idx="99">
                  <c:v>4.8111773189426906E-12</c:v>
                </c:pt>
                <c:pt idx="100">
                  <c:v>4.8879467207195674E-12</c:v>
                </c:pt>
                <c:pt idx="101">
                  <c:v>4.5159597595268103E-12</c:v>
                </c:pt>
                <c:pt idx="102">
                  <c:v>4.4450327324956555E-12</c:v>
                </c:pt>
                <c:pt idx="103">
                  <c:v>4.3521871604554036E-12</c:v>
                </c:pt>
                <c:pt idx="104">
                  <c:v>4.4450327324956555E-12</c:v>
                </c:pt>
                <c:pt idx="105">
                  <c:v>4.5638752351515654E-12</c:v>
                </c:pt>
                <c:pt idx="106">
                  <c:v>4.2612808992743343E-12</c:v>
                </c:pt>
                <c:pt idx="107">
                  <c:v>4.3292758958737145E-12</c:v>
                </c:pt>
                <c:pt idx="108">
                  <c:v>4.6122991060957386E-12</c:v>
                </c:pt>
                <c:pt idx="109">
                  <c:v>4.3983649673681525E-12</c:v>
                </c:pt>
                <c:pt idx="110">
                  <c:v>4.3064941677559114E-12</c:v>
                </c:pt>
                <c:pt idx="111">
                  <c:v>4.3983649673681525E-12</c:v>
                </c:pt>
                <c:pt idx="112">
                  <c:v>4.4685473416514406E-12</c:v>
                </c:pt>
                <c:pt idx="113">
                  <c:v>4.661227106967406E-12</c:v>
                </c:pt>
                <c:pt idx="114">
                  <c:v>4.3983649673681525E-12</c:v>
                </c:pt>
                <c:pt idx="115">
                  <c:v>4.2165423184544966E-12</c:v>
                </c:pt>
                <c:pt idx="116">
                  <c:v>4.1943538225012126E-12</c:v>
                </c:pt>
                <c:pt idx="117">
                  <c:v>4.3983649673681525E-12</c:v>
                </c:pt>
                <c:pt idx="118">
                  <c:v>4.7606654539870755E-12</c:v>
                </c:pt>
                <c:pt idx="119">
                  <c:v>4.661227106967406E-12</c:v>
                </c:pt>
                <c:pt idx="120">
                  <c:v>4.5638752351515654E-12</c:v>
                </c:pt>
                <c:pt idx="121">
                  <c:v>4.3983649673681525E-12</c:v>
                </c:pt>
                <c:pt idx="122">
                  <c:v>4.3752106084725233E-12</c:v>
                </c:pt>
                <c:pt idx="123">
                  <c:v>4.4921863451316398E-12</c:v>
                </c:pt>
                <c:pt idx="124">
                  <c:v>4.3064941677559114E-12</c:v>
                </c:pt>
                <c:pt idx="125">
                  <c:v>4.6858951138331563E-12</c:v>
                </c:pt>
                <c:pt idx="126">
                  <c:v>4.4921863451316398E-12</c:v>
                </c:pt>
                <c:pt idx="127">
                  <c:v>4.4685473416514406E-12</c:v>
                </c:pt>
                <c:pt idx="128">
                  <c:v>4.7858597055027243E-12</c:v>
                </c:pt>
                <c:pt idx="129">
                  <c:v>4.2165423184544966E-12</c:v>
                </c:pt>
                <c:pt idx="130">
                  <c:v>4.1503178995216085E-12</c:v>
                </c:pt>
                <c:pt idx="131">
                  <c:v>4.4450327324956555E-12</c:v>
                </c:pt>
                <c:pt idx="132">
                  <c:v>4.3521871604554036E-12</c:v>
                </c:pt>
                <c:pt idx="133">
                  <c:v>4.6366985688930808E-12</c:v>
                </c:pt>
                <c:pt idx="134">
                  <c:v>4.6366985688930808E-12</c:v>
                </c:pt>
                <c:pt idx="135">
                  <c:v>4.3521871604554036E-12</c:v>
                </c:pt>
                <c:pt idx="136">
                  <c:v>4.5880185314665471E-12</c:v>
                </c:pt>
                <c:pt idx="137">
                  <c:v>3.9998054092490076E-12</c:v>
                </c:pt>
                <c:pt idx="138">
                  <c:v>4.1503178995216085E-12</c:v>
                </c:pt>
                <c:pt idx="139">
                  <c:v>4.6122991060957386E-12</c:v>
                </c:pt>
                <c:pt idx="140">
                  <c:v>4.5159597595268103E-12</c:v>
                </c:pt>
                <c:pt idx="141">
                  <c:v>4.4685473416514406E-12</c:v>
                </c:pt>
                <c:pt idx="142">
                  <c:v>4.4450327324956555E-12</c:v>
                </c:pt>
                <c:pt idx="143">
                  <c:v>4.2838323227660146E-12</c:v>
                </c:pt>
                <c:pt idx="144">
                  <c:v>4.4216326999938623E-12</c:v>
                </c:pt>
                <c:pt idx="145">
                  <c:v>4.1503178995216085E-12</c:v>
                </c:pt>
                <c:pt idx="146">
                  <c:v>4.4450327324956555E-12</c:v>
                </c:pt>
                <c:pt idx="147">
                  <c:v>4.1943538225012126E-12</c:v>
                </c:pt>
                <c:pt idx="148">
                  <c:v>4.2388569777650926E-12</c:v>
                </c:pt>
                <c:pt idx="149">
                  <c:v>4.5398495788148027E-12</c:v>
                </c:pt>
                <c:pt idx="150">
                  <c:v>4.5159597595268103E-12</c:v>
                </c:pt>
                <c:pt idx="151">
                  <c:v>4.4216326999938623E-12</c:v>
                </c:pt>
                <c:pt idx="152">
                  <c:v>4.3983649673681525E-12</c:v>
                </c:pt>
                <c:pt idx="153">
                  <c:v>4.2612808992743343E-12</c:v>
                </c:pt>
                <c:pt idx="154">
                  <c:v>4.3521871604554036E-12</c:v>
                </c:pt>
                <c:pt idx="155">
                  <c:v>4.2165423184544966E-12</c:v>
                </c:pt>
                <c:pt idx="156">
                  <c:v>4.3521871604554036E-12</c:v>
                </c:pt>
                <c:pt idx="157">
                  <c:v>4.7106839059024124E-12</c:v>
                </c:pt>
                <c:pt idx="158">
                  <c:v>4.4450327324956555E-12</c:v>
                </c:pt>
                <c:pt idx="159">
                  <c:v>4.3064941677559114E-12</c:v>
                </c:pt>
                <c:pt idx="160">
                  <c:v>4.4921863451316398E-12</c:v>
                </c:pt>
                <c:pt idx="161">
                  <c:v>4.2838323227660146E-12</c:v>
                </c:pt>
                <c:pt idx="162">
                  <c:v>4.3752106084725233E-12</c:v>
                </c:pt>
                <c:pt idx="163">
                  <c:v>4.3521871604554036E-12</c:v>
                </c:pt>
                <c:pt idx="164">
                  <c:v>4.3983649673681525E-12</c:v>
                </c:pt>
                <c:pt idx="165">
                  <c:v>4.1722734416182935E-12</c:v>
                </c:pt>
                <c:pt idx="166">
                  <c:v>4.5159597595268103E-12</c:v>
                </c:pt>
                <c:pt idx="167">
                  <c:v>4.2612808992743343E-12</c:v>
                </c:pt>
                <c:pt idx="168">
                  <c:v>4.5398495788148027E-12</c:v>
                </c:pt>
                <c:pt idx="169">
                  <c:v>4.5398495788148027E-12</c:v>
                </c:pt>
                <c:pt idx="170">
                  <c:v>4.5638752351515654E-12</c:v>
                </c:pt>
                <c:pt idx="171">
                  <c:v>4.5398495788148027E-12</c:v>
                </c:pt>
                <c:pt idx="172">
                  <c:v>4.6858951138331563E-12</c:v>
                </c:pt>
                <c:pt idx="173">
                  <c:v>4.2388569777650926E-12</c:v>
                </c:pt>
                <c:pt idx="174">
                  <c:v>4.4450327324956555E-12</c:v>
                </c:pt>
                <c:pt idx="175">
                  <c:v>4.4921863451316398E-12</c:v>
                </c:pt>
                <c:pt idx="176">
                  <c:v>4.3064941677559114E-12</c:v>
                </c:pt>
                <c:pt idx="177">
                  <c:v>4.4216326999938623E-12</c:v>
                </c:pt>
                <c:pt idx="178">
                  <c:v>4.5638752351515654E-12</c:v>
                </c:pt>
                <c:pt idx="179">
                  <c:v>4.3983649673681525E-12</c:v>
                </c:pt>
                <c:pt idx="180">
                  <c:v>4.4450327324956555E-12</c:v>
                </c:pt>
                <c:pt idx="181">
                  <c:v>4.7106839059024124E-12</c:v>
                </c:pt>
                <c:pt idx="182">
                  <c:v>4.3521871604554036E-12</c:v>
                </c:pt>
                <c:pt idx="183">
                  <c:v>4.1067443034210918E-12</c:v>
                </c:pt>
                <c:pt idx="184">
                  <c:v>4.2612808992743343E-12</c:v>
                </c:pt>
                <c:pt idx="185">
                  <c:v>4.3752106084725233E-12</c:v>
                </c:pt>
                <c:pt idx="186">
                  <c:v>4.2388569777650926E-12</c:v>
                </c:pt>
                <c:pt idx="187">
                  <c:v>4.3752106084725233E-12</c:v>
                </c:pt>
                <c:pt idx="188">
                  <c:v>4.4685473416514406E-12</c:v>
                </c:pt>
                <c:pt idx="189">
                  <c:v>4.661227106967406E-12</c:v>
                </c:pt>
                <c:pt idx="190">
                  <c:v>4.2838323227660146E-12</c:v>
                </c:pt>
                <c:pt idx="191">
                  <c:v>4.1943538225012126E-12</c:v>
                </c:pt>
                <c:pt idx="192">
                  <c:v>4.6858951138331563E-12</c:v>
                </c:pt>
                <c:pt idx="193">
                  <c:v>4.2612808992743343E-12</c:v>
                </c:pt>
                <c:pt idx="194">
                  <c:v>4.3292758958737145E-12</c:v>
                </c:pt>
                <c:pt idx="195">
                  <c:v>4.3292758958737145E-12</c:v>
                </c:pt>
                <c:pt idx="196">
                  <c:v>4.5159597595268103E-12</c:v>
                </c:pt>
                <c:pt idx="197">
                  <c:v>4.4450327324956555E-12</c:v>
                </c:pt>
                <c:pt idx="198">
                  <c:v>4.5880185314665471E-12</c:v>
                </c:pt>
                <c:pt idx="199">
                  <c:v>4.1503178995216085E-12</c:v>
                </c:pt>
                <c:pt idx="200">
                  <c:v>4.5880185314665471E-12</c:v>
                </c:pt>
                <c:pt idx="201">
                  <c:v>4.6858951138331563E-12</c:v>
                </c:pt>
                <c:pt idx="202">
                  <c:v>4.3752106084725233E-12</c:v>
                </c:pt>
                <c:pt idx="203">
                  <c:v>4.4921863451316398E-12</c:v>
                </c:pt>
                <c:pt idx="204">
                  <c:v>4.5638752351515654E-12</c:v>
                </c:pt>
                <c:pt idx="205">
                  <c:v>4.2612808992743343E-12</c:v>
                </c:pt>
                <c:pt idx="206">
                  <c:v>4.4921863451316398E-12</c:v>
                </c:pt>
                <c:pt idx="207">
                  <c:v>4.3521871604554036E-12</c:v>
                </c:pt>
                <c:pt idx="208">
                  <c:v>4.6366985688930808E-12</c:v>
                </c:pt>
                <c:pt idx="209">
                  <c:v>4.5398495788148027E-12</c:v>
                </c:pt>
                <c:pt idx="210">
                  <c:v>5.3467202717134909E-12</c:v>
                </c:pt>
                <c:pt idx="211">
                  <c:v>4.4921863451316398E-12</c:v>
                </c:pt>
                <c:pt idx="212">
                  <c:v>4.2165423184544966E-12</c:v>
                </c:pt>
                <c:pt idx="213">
                  <c:v>4.5398495788148027E-12</c:v>
                </c:pt>
                <c:pt idx="214">
                  <c:v>4.3292758958737145E-12</c:v>
                </c:pt>
                <c:pt idx="215">
                  <c:v>4.4450327324956555E-12</c:v>
                </c:pt>
                <c:pt idx="216">
                  <c:v>4.3983649673681525E-12</c:v>
                </c:pt>
                <c:pt idx="217">
                  <c:v>4.3983649673681525E-12</c:v>
                </c:pt>
                <c:pt idx="218">
                  <c:v>4.1503178995216085E-12</c:v>
                </c:pt>
                <c:pt idx="219">
                  <c:v>4.8111773189426906E-12</c:v>
                </c:pt>
                <c:pt idx="220">
                  <c:v>4.4450327324956555E-12</c:v>
                </c:pt>
                <c:pt idx="221">
                  <c:v>4.2612808992743343E-12</c:v>
                </c:pt>
                <c:pt idx="222">
                  <c:v>4.2388569777650926E-12</c:v>
                </c:pt>
                <c:pt idx="223">
                  <c:v>4.5880185314665471E-12</c:v>
                </c:pt>
                <c:pt idx="224">
                  <c:v>4.3521871604554036E-12</c:v>
                </c:pt>
                <c:pt idx="225">
                  <c:v>4.0851335919718519E-12</c:v>
                </c:pt>
                <c:pt idx="226">
                  <c:v>4.1943538225012126E-12</c:v>
                </c:pt>
                <c:pt idx="227">
                  <c:v>4.3752106084725233E-12</c:v>
                </c:pt>
                <c:pt idx="228">
                  <c:v>4.3983649673681525E-12</c:v>
                </c:pt>
                <c:pt idx="229">
                  <c:v>4.7356136465621905E-12</c:v>
                </c:pt>
                <c:pt idx="230">
                  <c:v>4.3064941677559114E-12</c:v>
                </c:pt>
                <c:pt idx="231">
                  <c:v>4.3064941677559114E-12</c:v>
                </c:pt>
                <c:pt idx="232">
                  <c:v>4.7106839059024124E-12</c:v>
                </c:pt>
                <c:pt idx="233">
                  <c:v>4.4216326999938623E-12</c:v>
                </c:pt>
                <c:pt idx="234">
                  <c:v>4.3983649673681525E-12</c:v>
                </c:pt>
                <c:pt idx="235">
                  <c:v>4.4450327324956555E-12</c:v>
                </c:pt>
                <c:pt idx="236">
                  <c:v>4.2838323227660146E-12</c:v>
                </c:pt>
                <c:pt idx="237">
                  <c:v>4.3292758958737145E-12</c:v>
                </c:pt>
                <c:pt idx="238">
                  <c:v>4.2612808992743343E-12</c:v>
                </c:pt>
                <c:pt idx="239">
                  <c:v>3.957812022331994E-12</c:v>
                </c:pt>
                <c:pt idx="240">
                  <c:v>4.4921863451316398E-12</c:v>
                </c:pt>
                <c:pt idx="241">
                  <c:v>4.2388569777650926E-12</c:v>
                </c:pt>
                <c:pt idx="242">
                  <c:v>4.6122991060957386E-12</c:v>
                </c:pt>
                <c:pt idx="243">
                  <c:v>4.4450327324956555E-12</c:v>
                </c:pt>
                <c:pt idx="244">
                  <c:v>4.4685473416514406E-12</c:v>
                </c:pt>
                <c:pt idx="245">
                  <c:v>4.3983649673681525E-12</c:v>
                </c:pt>
                <c:pt idx="246">
                  <c:v>4.5638752351515654E-12</c:v>
                </c:pt>
                <c:pt idx="247">
                  <c:v>4.2165423184544966E-12</c:v>
                </c:pt>
                <c:pt idx="248">
                  <c:v>4.5398495788148027E-12</c:v>
                </c:pt>
                <c:pt idx="249">
                  <c:v>4.4685473416514406E-12</c:v>
                </c:pt>
                <c:pt idx="250">
                  <c:v>4.2388569777650926E-12</c:v>
                </c:pt>
                <c:pt idx="251">
                  <c:v>4.2165423184544966E-12</c:v>
                </c:pt>
                <c:pt idx="252">
                  <c:v>4.5398495788148027E-12</c:v>
                </c:pt>
                <c:pt idx="253">
                  <c:v>4.3521871604554036E-12</c:v>
                </c:pt>
                <c:pt idx="254">
                  <c:v>4.1943538225012126E-12</c:v>
                </c:pt>
                <c:pt idx="255">
                  <c:v>4.4921863451316398E-12</c:v>
                </c:pt>
                <c:pt idx="256">
                  <c:v>4.2165423184544966E-12</c:v>
                </c:pt>
                <c:pt idx="257">
                  <c:v>4.4685473416514406E-12</c:v>
                </c:pt>
                <c:pt idx="258">
                  <c:v>4.1943538225012126E-12</c:v>
                </c:pt>
                <c:pt idx="259">
                  <c:v>4.3292758958737145E-12</c:v>
                </c:pt>
                <c:pt idx="260">
                  <c:v>4.3983649673681525E-12</c:v>
                </c:pt>
                <c:pt idx="261">
                  <c:v>4.6122991060957386E-12</c:v>
                </c:pt>
                <c:pt idx="262">
                  <c:v>4.2612808992743343E-12</c:v>
                </c:pt>
                <c:pt idx="263">
                  <c:v>4.5880185314665471E-12</c:v>
                </c:pt>
                <c:pt idx="264">
                  <c:v>4.5880185314665471E-12</c:v>
                </c:pt>
                <c:pt idx="265">
                  <c:v>4.6858951138331563E-12</c:v>
                </c:pt>
                <c:pt idx="266">
                  <c:v>4.3983649673681525E-12</c:v>
                </c:pt>
                <c:pt idx="267">
                  <c:v>4.4921863451316398E-12</c:v>
                </c:pt>
                <c:pt idx="268">
                  <c:v>4.5398495788148027E-12</c:v>
                </c:pt>
                <c:pt idx="269">
                  <c:v>4.6122991060957386E-12</c:v>
                </c:pt>
                <c:pt idx="270">
                  <c:v>4.3752106084725233E-12</c:v>
                </c:pt>
                <c:pt idx="271">
                  <c:v>4.4216326999938623E-12</c:v>
                </c:pt>
                <c:pt idx="272">
                  <c:v>4.1503178995216085E-12</c:v>
                </c:pt>
                <c:pt idx="273">
                  <c:v>4.3521871604554036E-12</c:v>
                </c:pt>
                <c:pt idx="274">
                  <c:v>4.5638752351515654E-12</c:v>
                </c:pt>
                <c:pt idx="275">
                  <c:v>4.6858951138331563E-12</c:v>
                </c:pt>
                <c:pt idx="276">
                  <c:v>4.5159597595268103E-12</c:v>
                </c:pt>
                <c:pt idx="277">
                  <c:v>4.3983649673681525E-12</c:v>
                </c:pt>
                <c:pt idx="278">
                  <c:v>4.3752106084725233E-12</c:v>
                </c:pt>
                <c:pt idx="279">
                  <c:v>4.5638752351515654E-12</c:v>
                </c:pt>
                <c:pt idx="280">
                  <c:v>4.1943538225012126E-12</c:v>
                </c:pt>
                <c:pt idx="281">
                  <c:v>4.2612808992743343E-12</c:v>
                </c:pt>
                <c:pt idx="282">
                  <c:v>4.1067443034210918E-12</c:v>
                </c:pt>
                <c:pt idx="283">
                  <c:v>4.2612808992743343E-12</c:v>
                </c:pt>
                <c:pt idx="284">
                  <c:v>4.5159597595268103E-12</c:v>
                </c:pt>
                <c:pt idx="285">
                  <c:v>4.5638752351515654E-12</c:v>
                </c:pt>
                <c:pt idx="286">
                  <c:v>4.2388569777650926E-12</c:v>
                </c:pt>
                <c:pt idx="287">
                  <c:v>4.1722734416182935E-12</c:v>
                </c:pt>
                <c:pt idx="288">
                  <c:v>4.4685473416514406E-12</c:v>
                </c:pt>
                <c:pt idx="289">
                  <c:v>3.5613861333314126E-12</c:v>
                </c:pt>
                <c:pt idx="290">
                  <c:v>4.1284778929561837E-12</c:v>
                </c:pt>
                <c:pt idx="291">
                  <c:v>4.3064941677559114E-12</c:v>
                </c:pt>
                <c:pt idx="292">
                  <c:v>4.2388569777650926E-12</c:v>
                </c:pt>
                <c:pt idx="293">
                  <c:v>4.0422443566258811E-12</c:v>
                </c:pt>
                <c:pt idx="294">
                  <c:v>4.0851335919718519E-12</c:v>
                </c:pt>
                <c:pt idx="295">
                  <c:v>4.2838323227660146E-12</c:v>
                </c:pt>
                <c:pt idx="296">
                  <c:v>4.2612808992743343E-12</c:v>
                </c:pt>
                <c:pt idx="297">
                  <c:v>4.1503178995216085E-12</c:v>
                </c:pt>
                <c:pt idx="298">
                  <c:v>3.957812022331994E-12</c:v>
                </c:pt>
                <c:pt idx="299">
                  <c:v>4.0851335919718519E-12</c:v>
                </c:pt>
                <c:pt idx="300">
                  <c:v>4.1943538225012126E-12</c:v>
                </c:pt>
                <c:pt idx="301">
                  <c:v>4.2165423184544966E-12</c:v>
                </c:pt>
                <c:pt idx="302">
                  <c:v>4.1943538225012126E-12</c:v>
                </c:pt>
                <c:pt idx="303">
                  <c:v>3.9998054092490076E-12</c:v>
                </c:pt>
                <c:pt idx="304">
                  <c:v>4.2612808992743343E-12</c:v>
                </c:pt>
                <c:pt idx="305">
                  <c:v>4.2388569777650926E-12</c:v>
                </c:pt>
                <c:pt idx="306">
                  <c:v>4.0422443566258811E-12</c:v>
                </c:pt>
                <c:pt idx="307">
                  <c:v>3.9369850296424915E-12</c:v>
                </c:pt>
                <c:pt idx="308">
                  <c:v>4.0851335919718519E-12</c:v>
                </c:pt>
                <c:pt idx="309">
                  <c:v>4.3064941677559114E-12</c:v>
                </c:pt>
                <c:pt idx="310">
                  <c:v>3.8956511849374669E-12</c:v>
                </c:pt>
                <c:pt idx="311">
                  <c:v>3.9787574368976776E-12</c:v>
                </c:pt>
                <c:pt idx="312">
                  <c:v>4.0422443566258811E-12</c:v>
                </c:pt>
                <c:pt idx="313">
                  <c:v>3.8344586906286906E-12</c:v>
                </c:pt>
                <c:pt idx="314">
                  <c:v>4.1943538225012126E-12</c:v>
                </c:pt>
                <c:pt idx="315">
                  <c:v>3.9162595179991022E-12</c:v>
                </c:pt>
                <c:pt idx="316">
                  <c:v>4.0422443566258811E-12</c:v>
                </c:pt>
                <c:pt idx="317">
                  <c:v>4.1067443034210918E-12</c:v>
                </c:pt>
                <c:pt idx="318">
                  <c:v>3.7942091181766038E-12</c:v>
                </c:pt>
                <c:pt idx="319">
                  <c:v>4.020964727201856E-12</c:v>
                </c:pt>
                <c:pt idx="320">
                  <c:v>4.5159597595268103E-12</c:v>
                </c:pt>
                <c:pt idx="321">
                  <c:v>3.9787574368976776E-12</c:v>
                </c:pt>
                <c:pt idx="322">
                  <c:v>4.0422443566258811E-12</c:v>
                </c:pt>
                <c:pt idx="323">
                  <c:v>4.1284778929561837E-12</c:v>
                </c:pt>
                <c:pt idx="324">
                  <c:v>4.1284778929561837E-12</c:v>
                </c:pt>
                <c:pt idx="325">
                  <c:v>3.7149576171826836E-12</c:v>
                </c:pt>
                <c:pt idx="326">
                  <c:v>3.9998054092490076E-12</c:v>
                </c:pt>
                <c:pt idx="327">
                  <c:v>4.020964727201856E-12</c:v>
                </c:pt>
                <c:pt idx="328">
                  <c:v>4.1503178995216085E-12</c:v>
                </c:pt>
                <c:pt idx="329">
                  <c:v>4.4450327324956555E-12</c:v>
                </c:pt>
                <c:pt idx="330">
                  <c:v>3.9787574368976776E-12</c:v>
                </c:pt>
                <c:pt idx="331">
                  <c:v>4.1284778929561837E-12</c:v>
                </c:pt>
                <c:pt idx="332">
                  <c:v>3.8956511849374669E-12</c:v>
                </c:pt>
                <c:pt idx="333">
                  <c:v>3.9162595179991022E-12</c:v>
                </c:pt>
                <c:pt idx="334">
                  <c:v>4.1722734416182935E-12</c:v>
                </c:pt>
                <c:pt idx="335">
                  <c:v>3.9787574368976776E-12</c:v>
                </c:pt>
                <c:pt idx="336">
                  <c:v>3.9162595179991022E-12</c:v>
                </c:pt>
                <c:pt idx="337">
                  <c:v>4.3983649673681525E-12</c:v>
                </c:pt>
                <c:pt idx="338">
                  <c:v>4.3064941677559114E-12</c:v>
                </c:pt>
                <c:pt idx="339">
                  <c:v>4.0851335919718519E-12</c:v>
                </c:pt>
                <c:pt idx="340">
                  <c:v>4.4216326999938623E-12</c:v>
                </c:pt>
                <c:pt idx="341">
                  <c:v>4.3064941677559114E-12</c:v>
                </c:pt>
                <c:pt idx="342">
                  <c:v>4.1067443034210918E-12</c:v>
                </c:pt>
                <c:pt idx="343">
                  <c:v>4.0422443566258811E-12</c:v>
                </c:pt>
                <c:pt idx="344">
                  <c:v>4.1067443034210918E-12</c:v>
                </c:pt>
                <c:pt idx="345">
                  <c:v>4.020964727201856E-12</c:v>
                </c:pt>
                <c:pt idx="346">
                  <c:v>4.0851335919718519E-12</c:v>
                </c:pt>
                <c:pt idx="347">
                  <c:v>4.8879467207195674E-12</c:v>
                </c:pt>
                <c:pt idx="348">
                  <c:v>3.9787574368976776E-12</c:v>
                </c:pt>
                <c:pt idx="349">
                  <c:v>4.0422443566258811E-12</c:v>
                </c:pt>
                <c:pt idx="350">
                  <c:v>4.1067443034210918E-12</c:v>
                </c:pt>
                <c:pt idx="351">
                  <c:v>4.0851335919718519E-12</c:v>
                </c:pt>
                <c:pt idx="352">
                  <c:v>4.3983649673681525E-12</c:v>
                </c:pt>
                <c:pt idx="353">
                  <c:v>4.1722734416182935E-12</c:v>
                </c:pt>
                <c:pt idx="354">
                  <c:v>4.1067443034210918E-12</c:v>
                </c:pt>
                <c:pt idx="355">
                  <c:v>4.4685473416514406E-12</c:v>
                </c:pt>
                <c:pt idx="356">
                  <c:v>4.1284778929561837E-12</c:v>
                </c:pt>
                <c:pt idx="357">
                  <c:v>3.7346100655796875E-12</c:v>
                </c:pt>
                <c:pt idx="358">
                  <c:v>4.4216326999938623E-12</c:v>
                </c:pt>
                <c:pt idx="359">
                  <c:v>4.1284778929561837E-12</c:v>
                </c:pt>
                <c:pt idx="360">
                  <c:v>4.0851335919718519E-12</c:v>
                </c:pt>
                <c:pt idx="361">
                  <c:v>3.9998054092490076E-12</c:v>
                </c:pt>
                <c:pt idx="362">
                  <c:v>3.7942091181766038E-12</c:v>
                </c:pt>
                <c:pt idx="363">
                  <c:v>4.1943538225012126E-12</c:v>
                </c:pt>
                <c:pt idx="364">
                  <c:v>4.4450327324956555E-12</c:v>
                </c:pt>
                <c:pt idx="365">
                  <c:v>4.2165423184544966E-12</c:v>
                </c:pt>
                <c:pt idx="366">
                  <c:v>3.957812022331994E-12</c:v>
                </c:pt>
                <c:pt idx="367">
                  <c:v>4.0851335919718519E-12</c:v>
                </c:pt>
                <c:pt idx="368">
                  <c:v>3.957812022331994E-12</c:v>
                </c:pt>
                <c:pt idx="369">
                  <c:v>4.2388569777650926E-12</c:v>
                </c:pt>
                <c:pt idx="370">
                  <c:v>4.1503178995216085E-12</c:v>
                </c:pt>
                <c:pt idx="371">
                  <c:v>4.1943538225012126E-12</c:v>
                </c:pt>
                <c:pt idx="372">
                  <c:v>4.3521871604554036E-12</c:v>
                </c:pt>
                <c:pt idx="373">
                  <c:v>4.020964727201856E-12</c:v>
                </c:pt>
                <c:pt idx="374">
                  <c:v>4.3064941677559114E-12</c:v>
                </c:pt>
                <c:pt idx="375">
                  <c:v>4.4450327324956555E-12</c:v>
                </c:pt>
                <c:pt idx="376">
                  <c:v>4.1503178995216085E-12</c:v>
                </c:pt>
                <c:pt idx="377">
                  <c:v>3.8956511849374669E-12</c:v>
                </c:pt>
                <c:pt idx="378">
                  <c:v>3.9998054092490076E-12</c:v>
                </c:pt>
                <c:pt idx="379">
                  <c:v>4.2838323227660146E-12</c:v>
                </c:pt>
                <c:pt idx="380">
                  <c:v>4.1284778929561837E-12</c:v>
                </c:pt>
                <c:pt idx="381">
                  <c:v>4.3064941677559114E-12</c:v>
                </c:pt>
                <c:pt idx="382">
                  <c:v>4.0851335919718519E-12</c:v>
                </c:pt>
                <c:pt idx="383">
                  <c:v>3.8751432674868775E-12</c:v>
                </c:pt>
                <c:pt idx="384">
                  <c:v>4.1284778929561837E-12</c:v>
                </c:pt>
                <c:pt idx="385">
                  <c:v>4.1067443034210918E-12</c:v>
                </c:pt>
                <c:pt idx="386">
                  <c:v>4.1722734416182935E-12</c:v>
                </c:pt>
                <c:pt idx="387">
                  <c:v>4.1503178995216085E-12</c:v>
                </c:pt>
                <c:pt idx="388">
                  <c:v>4.0422443566258811E-12</c:v>
                </c:pt>
                <c:pt idx="389">
                  <c:v>3.957812022331994E-12</c:v>
                </c:pt>
                <c:pt idx="390">
                  <c:v>3.9998054092490076E-12</c:v>
                </c:pt>
                <c:pt idx="391">
                  <c:v>3.8751432674868775E-12</c:v>
                </c:pt>
                <c:pt idx="392">
                  <c:v>4.3064941677559114E-12</c:v>
                </c:pt>
                <c:pt idx="393">
                  <c:v>3.9369850296424915E-12</c:v>
                </c:pt>
                <c:pt idx="394">
                  <c:v>4.3292758958737145E-12</c:v>
                </c:pt>
                <c:pt idx="395">
                  <c:v>4.2165423184544966E-12</c:v>
                </c:pt>
                <c:pt idx="396">
                  <c:v>4.5880185314665471E-12</c:v>
                </c:pt>
                <c:pt idx="397">
                  <c:v>4.1284778929561837E-12</c:v>
                </c:pt>
                <c:pt idx="398">
                  <c:v>3.9998054092490076E-12</c:v>
                </c:pt>
                <c:pt idx="399">
                  <c:v>4.4450327324956555E-12</c:v>
                </c:pt>
                <c:pt idx="400">
                  <c:v>3.8956511849374669E-12</c:v>
                </c:pt>
                <c:pt idx="401">
                  <c:v>4.3064941677559114E-12</c:v>
                </c:pt>
                <c:pt idx="402">
                  <c:v>4.2838323227660146E-12</c:v>
                </c:pt>
                <c:pt idx="403">
                  <c:v>4.0422443566258811E-12</c:v>
                </c:pt>
                <c:pt idx="404">
                  <c:v>4.0422443566258811E-12</c:v>
                </c:pt>
                <c:pt idx="405">
                  <c:v>4.1067443034210918E-12</c:v>
                </c:pt>
                <c:pt idx="406">
                  <c:v>4.3064941677559114E-12</c:v>
                </c:pt>
                <c:pt idx="407">
                  <c:v>3.9162595179991022E-12</c:v>
                </c:pt>
                <c:pt idx="408">
                  <c:v>3.8751432674868775E-12</c:v>
                </c:pt>
                <c:pt idx="409">
                  <c:v>3.8547512983768691E-12</c:v>
                </c:pt>
                <c:pt idx="410">
                  <c:v>4.3983649673681525E-12</c:v>
                </c:pt>
                <c:pt idx="411">
                  <c:v>4.1067443034210918E-12</c:v>
                </c:pt>
                <c:pt idx="412">
                  <c:v>4.1284778929561837E-12</c:v>
                </c:pt>
                <c:pt idx="413">
                  <c:v>4.0851335919718519E-12</c:v>
                </c:pt>
                <c:pt idx="414">
                  <c:v>4.020964727201856E-12</c:v>
                </c:pt>
                <c:pt idx="415">
                  <c:v>4.2165423184544966E-12</c:v>
                </c:pt>
                <c:pt idx="416">
                  <c:v>4.0422443566258811E-12</c:v>
                </c:pt>
                <c:pt idx="417">
                  <c:v>4.0851335919718519E-12</c:v>
                </c:pt>
                <c:pt idx="418">
                  <c:v>4.0422443566258811E-12</c:v>
                </c:pt>
                <c:pt idx="419">
                  <c:v>3.7346100655796875E-12</c:v>
                </c:pt>
                <c:pt idx="420">
                  <c:v>3.9998054092490076E-12</c:v>
                </c:pt>
                <c:pt idx="421">
                  <c:v>4.0851335919718519E-12</c:v>
                </c:pt>
                <c:pt idx="422">
                  <c:v>3.8547512983768691E-12</c:v>
                </c:pt>
                <c:pt idx="423">
                  <c:v>4.0851335919718519E-12</c:v>
                </c:pt>
                <c:pt idx="424">
                  <c:v>4.0851335919718519E-12</c:v>
                </c:pt>
                <c:pt idx="425">
                  <c:v>4.020964727201856E-12</c:v>
                </c:pt>
                <c:pt idx="426">
                  <c:v>4.2388569777650926E-12</c:v>
                </c:pt>
                <c:pt idx="427">
                  <c:v>4.3064941677559114E-12</c:v>
                </c:pt>
                <c:pt idx="428">
                  <c:v>3.9162595179991022E-12</c:v>
                </c:pt>
                <c:pt idx="429">
                  <c:v>4.4450327324956555E-12</c:v>
                </c:pt>
                <c:pt idx="430">
                  <c:v>4.2165423184544966E-12</c:v>
                </c:pt>
                <c:pt idx="431">
                  <c:v>4.0851335919718519E-12</c:v>
                </c:pt>
                <c:pt idx="432">
                  <c:v>4.4921863451316398E-12</c:v>
                </c:pt>
                <c:pt idx="433">
                  <c:v>4.0636281802957103E-12</c:v>
                </c:pt>
                <c:pt idx="434">
                  <c:v>4.1284778929561837E-12</c:v>
                </c:pt>
                <c:pt idx="435">
                  <c:v>4.0422443566258811E-12</c:v>
                </c:pt>
                <c:pt idx="436">
                  <c:v>3.9162595179991022E-12</c:v>
                </c:pt>
                <c:pt idx="437">
                  <c:v>4.1722734416182935E-12</c:v>
                </c:pt>
                <c:pt idx="438">
                  <c:v>4.3064941677559114E-12</c:v>
                </c:pt>
                <c:pt idx="439">
                  <c:v>4.0422443566258811E-12</c:v>
                </c:pt>
                <c:pt idx="440">
                  <c:v>4.4450327324956555E-12</c:v>
                </c:pt>
                <c:pt idx="441">
                  <c:v>4.1943538225012126E-12</c:v>
                </c:pt>
                <c:pt idx="442">
                  <c:v>4.5638752351515654E-12</c:v>
                </c:pt>
                <c:pt idx="443">
                  <c:v>3.9369850296424915E-12</c:v>
                </c:pt>
                <c:pt idx="444">
                  <c:v>4.3292758958737145E-12</c:v>
                </c:pt>
                <c:pt idx="445">
                  <c:v>4.0851335919718519E-12</c:v>
                </c:pt>
                <c:pt idx="446">
                  <c:v>4.020964727201856E-12</c:v>
                </c:pt>
                <c:pt idx="447">
                  <c:v>3.7942091181766038E-12</c:v>
                </c:pt>
                <c:pt idx="448">
                  <c:v>3.8547512983768691E-12</c:v>
                </c:pt>
                <c:pt idx="449">
                  <c:v>4.1503178995216085E-12</c:v>
                </c:pt>
                <c:pt idx="450">
                  <c:v>3.8547512983768691E-12</c:v>
                </c:pt>
                <c:pt idx="451">
                  <c:v>4.1722734416182935E-12</c:v>
                </c:pt>
                <c:pt idx="452">
                  <c:v>3.8956511849374669E-12</c:v>
                </c:pt>
                <c:pt idx="453">
                  <c:v>4.1284778929561837E-12</c:v>
                </c:pt>
                <c:pt idx="454">
                  <c:v>3.8344586906286906E-12</c:v>
                </c:pt>
                <c:pt idx="455">
                  <c:v>4.1284778929561837E-12</c:v>
                </c:pt>
                <c:pt idx="456">
                  <c:v>4.1943538225012126E-12</c:v>
                </c:pt>
                <c:pt idx="457">
                  <c:v>3.9162595179991022E-12</c:v>
                </c:pt>
                <c:pt idx="458">
                  <c:v>4.1284778929561837E-12</c:v>
                </c:pt>
                <c:pt idx="459">
                  <c:v>4.2165423184544966E-12</c:v>
                </c:pt>
                <c:pt idx="460">
                  <c:v>3.7742352232635677E-12</c:v>
                </c:pt>
                <c:pt idx="461">
                  <c:v>4.3983649673681525E-12</c:v>
                </c:pt>
                <c:pt idx="462">
                  <c:v>3.7149576171826836E-12</c:v>
                </c:pt>
                <c:pt idx="463">
                  <c:v>4.2612808992743343E-12</c:v>
                </c:pt>
                <c:pt idx="464">
                  <c:v>3.9787574368976776E-12</c:v>
                </c:pt>
                <c:pt idx="465">
                  <c:v>4.020964727201856E-12</c:v>
                </c:pt>
                <c:pt idx="466">
                  <c:v>4.0422443566258811E-12</c:v>
                </c:pt>
                <c:pt idx="467">
                  <c:v>4.3064941677559114E-12</c:v>
                </c:pt>
                <c:pt idx="468">
                  <c:v>4.020964727201856E-12</c:v>
                </c:pt>
                <c:pt idx="469">
                  <c:v>4.2388569777650926E-12</c:v>
                </c:pt>
                <c:pt idx="470">
                  <c:v>3.9998054092490076E-12</c:v>
                </c:pt>
                <c:pt idx="471">
                  <c:v>3.8751432674868775E-12</c:v>
                </c:pt>
                <c:pt idx="472">
                  <c:v>4.1943538225012126E-12</c:v>
                </c:pt>
                <c:pt idx="473">
                  <c:v>4.1943538225012126E-12</c:v>
                </c:pt>
                <c:pt idx="474">
                  <c:v>4.0636281802957103E-12</c:v>
                </c:pt>
                <c:pt idx="475">
                  <c:v>3.9787574368976776E-12</c:v>
                </c:pt>
                <c:pt idx="476">
                  <c:v>3.9787574368976776E-12</c:v>
                </c:pt>
                <c:pt idx="477">
                  <c:v>4.2165423184544966E-12</c:v>
                </c:pt>
                <c:pt idx="478">
                  <c:v>4.1284778929561837E-12</c:v>
                </c:pt>
                <c:pt idx="479">
                  <c:v>3.8344586906286906E-12</c:v>
                </c:pt>
                <c:pt idx="480">
                  <c:v>4.2838323227660146E-12</c:v>
                </c:pt>
                <c:pt idx="481">
                  <c:v>4.1284778929561837E-12</c:v>
                </c:pt>
                <c:pt idx="482">
                  <c:v>4.1503178995216085E-12</c:v>
                </c:pt>
                <c:pt idx="483">
                  <c:v>4.0851335919718519E-12</c:v>
                </c:pt>
                <c:pt idx="484">
                  <c:v>4.2388569777650926E-12</c:v>
                </c:pt>
                <c:pt idx="485">
                  <c:v>3.9998054092490076E-12</c:v>
                </c:pt>
                <c:pt idx="486">
                  <c:v>4.3983649673681525E-12</c:v>
                </c:pt>
                <c:pt idx="487">
                  <c:v>3.8547512983768691E-12</c:v>
                </c:pt>
                <c:pt idx="488">
                  <c:v>3.8547512983768691E-12</c:v>
                </c:pt>
                <c:pt idx="489">
                  <c:v>3.8344586906286906E-12</c:v>
                </c:pt>
                <c:pt idx="490">
                  <c:v>4.2612808992743343E-12</c:v>
                </c:pt>
                <c:pt idx="491">
                  <c:v>3.957812022331994E-12</c:v>
                </c:pt>
                <c:pt idx="492">
                  <c:v>3.9998054092490076E-12</c:v>
                </c:pt>
                <c:pt idx="493">
                  <c:v>4.4450327324956555E-12</c:v>
                </c:pt>
                <c:pt idx="494">
                  <c:v>4.3292758958737145E-12</c:v>
                </c:pt>
                <c:pt idx="495">
                  <c:v>3.8142808138959624E-12</c:v>
                </c:pt>
                <c:pt idx="496">
                  <c:v>4.0851335919718519E-12</c:v>
                </c:pt>
                <c:pt idx="497">
                  <c:v>4.0636281802957103E-12</c:v>
                </c:pt>
                <c:pt idx="498">
                  <c:v>4.0422443566258811E-12</c:v>
                </c:pt>
                <c:pt idx="499">
                  <c:v>3.9787574368976776E-12</c:v>
                </c:pt>
                <c:pt idx="500">
                  <c:v>4.2165423184544966E-12</c:v>
                </c:pt>
                <c:pt idx="501">
                  <c:v>3.9369850296424915E-12</c:v>
                </c:pt>
                <c:pt idx="502">
                  <c:v>4.3064941677559114E-12</c:v>
                </c:pt>
                <c:pt idx="503">
                  <c:v>4.020964727201856E-12</c:v>
                </c:pt>
                <c:pt idx="504">
                  <c:v>4.0636281802957103E-12</c:v>
                </c:pt>
                <c:pt idx="505">
                  <c:v>4.0422443566258811E-12</c:v>
                </c:pt>
                <c:pt idx="506">
                  <c:v>4.2388569777650926E-12</c:v>
                </c:pt>
                <c:pt idx="507">
                  <c:v>4.1284778929561837E-12</c:v>
                </c:pt>
                <c:pt idx="508">
                  <c:v>4.4685473416514406E-12</c:v>
                </c:pt>
                <c:pt idx="509">
                  <c:v>3.9998054092490076E-12</c:v>
                </c:pt>
                <c:pt idx="510">
                  <c:v>4.2165423184544966E-12</c:v>
                </c:pt>
                <c:pt idx="511">
                  <c:v>3.9162595179991022E-12</c:v>
                </c:pt>
                <c:pt idx="512">
                  <c:v>3.8956511849374669E-12</c:v>
                </c:pt>
                <c:pt idx="513">
                  <c:v>3.8547512983768691E-12</c:v>
                </c:pt>
                <c:pt idx="514">
                  <c:v>4.2612808992743343E-12</c:v>
                </c:pt>
                <c:pt idx="515">
                  <c:v>3.9162595179991022E-12</c:v>
                </c:pt>
                <c:pt idx="516">
                  <c:v>4.3064941677559114E-12</c:v>
                </c:pt>
                <c:pt idx="517">
                  <c:v>4.2838323227660146E-12</c:v>
                </c:pt>
                <c:pt idx="518">
                  <c:v>3.9787574368976776E-12</c:v>
                </c:pt>
                <c:pt idx="519">
                  <c:v>4.0851335919718519E-12</c:v>
                </c:pt>
                <c:pt idx="520">
                  <c:v>4.1943538225012126E-12</c:v>
                </c:pt>
                <c:pt idx="521">
                  <c:v>4.1722734416182935E-12</c:v>
                </c:pt>
                <c:pt idx="522">
                  <c:v>3.9998054092490076E-12</c:v>
                </c:pt>
                <c:pt idx="523">
                  <c:v>4.2838323227660146E-12</c:v>
                </c:pt>
                <c:pt idx="524">
                  <c:v>3.8547512983768691E-12</c:v>
                </c:pt>
                <c:pt idx="525">
                  <c:v>4.2838323227660146E-12</c:v>
                </c:pt>
                <c:pt idx="526">
                  <c:v>4.1943538225012126E-12</c:v>
                </c:pt>
                <c:pt idx="527">
                  <c:v>4.1067443034210918E-12</c:v>
                </c:pt>
                <c:pt idx="528">
                  <c:v>4.3752106084725233E-12</c:v>
                </c:pt>
                <c:pt idx="529">
                  <c:v>3.8751432674868775E-12</c:v>
                </c:pt>
                <c:pt idx="530">
                  <c:v>4.1284778929561837E-12</c:v>
                </c:pt>
                <c:pt idx="531">
                  <c:v>4.2165423184544966E-12</c:v>
                </c:pt>
                <c:pt idx="532">
                  <c:v>4.3064941677559114E-12</c:v>
                </c:pt>
                <c:pt idx="533">
                  <c:v>3.9998054092490076E-12</c:v>
                </c:pt>
                <c:pt idx="534">
                  <c:v>3.9162595179991022E-12</c:v>
                </c:pt>
                <c:pt idx="535">
                  <c:v>3.957812022331994E-12</c:v>
                </c:pt>
                <c:pt idx="536">
                  <c:v>4.2612808992743343E-12</c:v>
                </c:pt>
                <c:pt idx="537">
                  <c:v>4.3064941677559114E-12</c:v>
                </c:pt>
                <c:pt idx="538">
                  <c:v>4.4450327324956555E-12</c:v>
                </c:pt>
                <c:pt idx="539">
                  <c:v>4.3064941677559114E-12</c:v>
                </c:pt>
                <c:pt idx="540">
                  <c:v>3.8751432674868775E-12</c:v>
                </c:pt>
                <c:pt idx="541">
                  <c:v>3.9369850296424915E-12</c:v>
                </c:pt>
                <c:pt idx="542">
                  <c:v>3.8956511849374669E-12</c:v>
                </c:pt>
                <c:pt idx="543">
                  <c:v>4.1284778929561837E-12</c:v>
                </c:pt>
                <c:pt idx="544">
                  <c:v>4.3521871604554036E-12</c:v>
                </c:pt>
                <c:pt idx="545">
                  <c:v>3.8956511849374669E-12</c:v>
                </c:pt>
                <c:pt idx="546">
                  <c:v>4.1067443034210918E-12</c:v>
                </c:pt>
                <c:pt idx="547">
                  <c:v>4.1067443034210918E-12</c:v>
                </c:pt>
                <c:pt idx="548">
                  <c:v>4.2165423184544966E-12</c:v>
                </c:pt>
                <c:pt idx="549">
                  <c:v>4.1943538225012126E-12</c:v>
                </c:pt>
                <c:pt idx="550">
                  <c:v>4.0422443566258811E-12</c:v>
                </c:pt>
                <c:pt idx="551">
                  <c:v>4.1722734416182935E-12</c:v>
                </c:pt>
                <c:pt idx="552">
                  <c:v>4.4450327324956555E-12</c:v>
                </c:pt>
                <c:pt idx="553">
                  <c:v>3.957812022331994E-12</c:v>
                </c:pt>
                <c:pt idx="554">
                  <c:v>4.2165423184544966E-12</c:v>
                </c:pt>
                <c:pt idx="555">
                  <c:v>4.0422443566258811E-12</c:v>
                </c:pt>
                <c:pt idx="556">
                  <c:v>4.1284778929561837E-12</c:v>
                </c:pt>
                <c:pt idx="557">
                  <c:v>4.2838323227660146E-12</c:v>
                </c:pt>
                <c:pt idx="558">
                  <c:v>4.2165423184544966E-12</c:v>
                </c:pt>
                <c:pt idx="559">
                  <c:v>4.020964727201856E-12</c:v>
                </c:pt>
                <c:pt idx="560">
                  <c:v>4.1722734416182935E-12</c:v>
                </c:pt>
                <c:pt idx="561">
                  <c:v>3.7942091181766038E-12</c:v>
                </c:pt>
                <c:pt idx="562">
                  <c:v>4.1284778929561837E-12</c:v>
                </c:pt>
                <c:pt idx="563">
                  <c:v>3.8547512983768691E-12</c:v>
                </c:pt>
                <c:pt idx="564">
                  <c:v>3.9369850296424915E-12</c:v>
                </c:pt>
                <c:pt idx="565">
                  <c:v>3.9369850296424915E-12</c:v>
                </c:pt>
                <c:pt idx="566">
                  <c:v>4.1943538225012126E-12</c:v>
                </c:pt>
                <c:pt idx="567">
                  <c:v>4.1943538225012126E-12</c:v>
                </c:pt>
                <c:pt idx="568">
                  <c:v>4.0636281802957103E-12</c:v>
                </c:pt>
                <c:pt idx="569">
                  <c:v>3.957812022331994E-12</c:v>
                </c:pt>
                <c:pt idx="570">
                  <c:v>3.8344586906286906E-12</c:v>
                </c:pt>
                <c:pt idx="571">
                  <c:v>3.9998054092490076E-12</c:v>
                </c:pt>
                <c:pt idx="572">
                  <c:v>4.1503178995216085E-12</c:v>
                </c:pt>
                <c:pt idx="573">
                  <c:v>4.2838323227660146E-12</c:v>
                </c:pt>
                <c:pt idx="574">
                  <c:v>3.9369850296424915E-12</c:v>
                </c:pt>
                <c:pt idx="575">
                  <c:v>4.1943538225012126E-12</c:v>
                </c:pt>
                <c:pt idx="576">
                  <c:v>3.9787574368976776E-12</c:v>
                </c:pt>
                <c:pt idx="577">
                  <c:v>3.6954009267787432E-12</c:v>
                </c:pt>
                <c:pt idx="578">
                  <c:v>4.0851335919718519E-12</c:v>
                </c:pt>
                <c:pt idx="579">
                  <c:v>4.0636281802957103E-12</c:v>
                </c:pt>
                <c:pt idx="580">
                  <c:v>4.0422443566258811E-12</c:v>
                </c:pt>
                <c:pt idx="581">
                  <c:v>4.1284778929561837E-12</c:v>
                </c:pt>
                <c:pt idx="582">
                  <c:v>4.2612808992743343E-12</c:v>
                </c:pt>
                <c:pt idx="583">
                  <c:v>4.1503178995216085E-12</c:v>
                </c:pt>
                <c:pt idx="584">
                  <c:v>3.9787574368976776E-12</c:v>
                </c:pt>
                <c:pt idx="585">
                  <c:v>3.9998054092490076E-12</c:v>
                </c:pt>
                <c:pt idx="586">
                  <c:v>3.8751432674868775E-12</c:v>
                </c:pt>
                <c:pt idx="587">
                  <c:v>4.0422443566258811E-12</c:v>
                </c:pt>
                <c:pt idx="588">
                  <c:v>4.1722734416182935E-12</c:v>
                </c:pt>
                <c:pt idx="589">
                  <c:v>3.8547512983768691E-12</c:v>
                </c:pt>
                <c:pt idx="590">
                  <c:v>4.0422443566258811E-12</c:v>
                </c:pt>
                <c:pt idx="591">
                  <c:v>3.5802335946484743E-12</c:v>
                </c:pt>
                <c:pt idx="592">
                  <c:v>3.8142808138959624E-12</c:v>
                </c:pt>
                <c:pt idx="593">
                  <c:v>3.8547512983768691E-12</c:v>
                </c:pt>
                <c:pt idx="594">
                  <c:v>4.0422443566258811E-12</c:v>
                </c:pt>
                <c:pt idx="595">
                  <c:v>3.9998054092490076E-12</c:v>
                </c:pt>
                <c:pt idx="596">
                  <c:v>3.9787574368976776E-12</c:v>
                </c:pt>
                <c:pt idx="597">
                  <c:v>4.3064941677559114E-12</c:v>
                </c:pt>
                <c:pt idx="598">
                  <c:v>4.0851335919718519E-12</c:v>
                </c:pt>
                <c:pt idx="599">
                  <c:v>3.8142808138959624E-12</c:v>
                </c:pt>
                <c:pt idx="600">
                  <c:v>3.957812022331994E-12</c:v>
                </c:pt>
                <c:pt idx="601">
                  <c:v>3.9162595179991022E-12</c:v>
                </c:pt>
                <c:pt idx="602">
                  <c:v>3.7149576171826836E-12</c:v>
                </c:pt>
                <c:pt idx="603">
                  <c:v>3.7742352232635677E-12</c:v>
                </c:pt>
                <c:pt idx="604">
                  <c:v>3.9162595179991022E-12</c:v>
                </c:pt>
                <c:pt idx="605">
                  <c:v>3.9998054092490076E-12</c:v>
                </c:pt>
                <c:pt idx="606">
                  <c:v>3.8547512983768691E-12</c:v>
                </c:pt>
                <c:pt idx="607">
                  <c:v>4.1503178995216085E-12</c:v>
                </c:pt>
                <c:pt idx="608">
                  <c:v>3.8344586906286906E-12</c:v>
                </c:pt>
                <c:pt idx="609">
                  <c:v>3.9787574368976776E-12</c:v>
                </c:pt>
                <c:pt idx="610">
                  <c:v>3.8751432674868775E-12</c:v>
                </c:pt>
                <c:pt idx="611">
                  <c:v>3.9369850296424915E-12</c:v>
                </c:pt>
                <c:pt idx="612">
                  <c:v>3.957812022331994E-12</c:v>
                </c:pt>
                <c:pt idx="613">
                  <c:v>3.7149576171826836E-12</c:v>
                </c:pt>
                <c:pt idx="614">
                  <c:v>3.9787574368976776E-12</c:v>
                </c:pt>
                <c:pt idx="615">
                  <c:v>3.8751432674868775E-12</c:v>
                </c:pt>
                <c:pt idx="616">
                  <c:v>4.1284778929561837E-12</c:v>
                </c:pt>
                <c:pt idx="617">
                  <c:v>3.8142808138959624E-12</c:v>
                </c:pt>
                <c:pt idx="618">
                  <c:v>3.9162595179991022E-12</c:v>
                </c:pt>
                <c:pt idx="619">
                  <c:v>3.8344586906286906E-12</c:v>
                </c:pt>
                <c:pt idx="620">
                  <c:v>4.1943538225012126E-12</c:v>
                </c:pt>
                <c:pt idx="621">
                  <c:v>3.9787574368976776E-12</c:v>
                </c:pt>
                <c:pt idx="622">
                  <c:v>4.2165423184544966E-12</c:v>
                </c:pt>
                <c:pt idx="623">
                  <c:v>3.5991733412670126E-12</c:v>
                </c:pt>
                <c:pt idx="624">
                  <c:v>4.020964727201856E-12</c:v>
                </c:pt>
                <c:pt idx="625">
                  <c:v>3.8547512983768691E-12</c:v>
                </c:pt>
                <c:pt idx="626">
                  <c:v>3.5613861333314126E-12</c:v>
                </c:pt>
                <c:pt idx="627">
                  <c:v>3.9369850296424915E-12</c:v>
                </c:pt>
                <c:pt idx="628">
                  <c:v>4.1284778929561837E-12</c:v>
                </c:pt>
                <c:pt idx="629">
                  <c:v>3.7742352232635677E-12</c:v>
                </c:pt>
                <c:pt idx="630">
                  <c:v>4.1284778929561837E-12</c:v>
                </c:pt>
                <c:pt idx="631">
                  <c:v>3.7742352232635677E-12</c:v>
                </c:pt>
                <c:pt idx="632">
                  <c:v>4.0851335919718519E-12</c:v>
                </c:pt>
                <c:pt idx="633">
                  <c:v>4.2838323227660146E-12</c:v>
                </c:pt>
                <c:pt idx="634">
                  <c:v>3.8751432674868775E-12</c:v>
                </c:pt>
                <c:pt idx="635">
                  <c:v>4.1284778929561837E-12</c:v>
                </c:pt>
                <c:pt idx="636">
                  <c:v>4.0422443566258811E-12</c:v>
                </c:pt>
                <c:pt idx="637">
                  <c:v>3.8547512983768691E-12</c:v>
                </c:pt>
                <c:pt idx="638">
                  <c:v>3.7346100655796875E-12</c:v>
                </c:pt>
                <c:pt idx="639">
                  <c:v>3.9369850296424915E-12</c:v>
                </c:pt>
                <c:pt idx="640">
                  <c:v>3.6954009267787432E-12</c:v>
                </c:pt>
                <c:pt idx="641">
                  <c:v>3.8956511849374669E-12</c:v>
                </c:pt>
                <c:pt idx="642">
                  <c:v>4.0851335919718519E-12</c:v>
                </c:pt>
                <c:pt idx="643">
                  <c:v>3.7543742574168357E-12</c:v>
                </c:pt>
                <c:pt idx="644">
                  <c:v>3.8142808138959624E-12</c:v>
                </c:pt>
                <c:pt idx="645">
                  <c:v>4.2838323227660146E-12</c:v>
                </c:pt>
                <c:pt idx="646">
                  <c:v>3.9787574368976776E-12</c:v>
                </c:pt>
                <c:pt idx="647">
                  <c:v>3.7742352232635677E-12</c:v>
                </c:pt>
                <c:pt idx="648">
                  <c:v>4.020964727201856E-12</c:v>
                </c:pt>
                <c:pt idx="649">
                  <c:v>4.020964727201856E-12</c:v>
                </c:pt>
                <c:pt idx="650">
                  <c:v>3.8751432674868775E-12</c:v>
                </c:pt>
                <c:pt idx="651">
                  <c:v>4.1284778929561837E-12</c:v>
                </c:pt>
                <c:pt idx="652">
                  <c:v>4.0851335919718519E-12</c:v>
                </c:pt>
                <c:pt idx="653">
                  <c:v>3.8751432674868775E-12</c:v>
                </c:pt>
                <c:pt idx="654">
                  <c:v>3.8142808138959624E-12</c:v>
                </c:pt>
                <c:pt idx="655">
                  <c:v>3.9162595179991022E-12</c:v>
                </c:pt>
                <c:pt idx="656">
                  <c:v>4.020964727201856E-12</c:v>
                </c:pt>
                <c:pt idx="657">
                  <c:v>3.7346100655796875E-12</c:v>
                </c:pt>
                <c:pt idx="658">
                  <c:v>3.7149576171826836E-12</c:v>
                </c:pt>
                <c:pt idx="659">
                  <c:v>3.618220778917203E-12</c:v>
                </c:pt>
                <c:pt idx="660">
                  <c:v>4.1067443034210918E-12</c:v>
                </c:pt>
                <c:pt idx="661">
                  <c:v>3.7543742574168357E-12</c:v>
                </c:pt>
                <c:pt idx="662">
                  <c:v>4.1722734416182935E-12</c:v>
                </c:pt>
                <c:pt idx="663">
                  <c:v>3.7942091181766038E-12</c:v>
                </c:pt>
                <c:pt idx="664">
                  <c:v>3.8956511849374669E-12</c:v>
                </c:pt>
                <c:pt idx="665">
                  <c:v>3.7942091181766038E-12</c:v>
                </c:pt>
                <c:pt idx="666">
                  <c:v>3.957812022331994E-12</c:v>
                </c:pt>
                <c:pt idx="667">
                  <c:v>4.1284778929561837E-12</c:v>
                </c:pt>
                <c:pt idx="668">
                  <c:v>4.1722734416182935E-12</c:v>
                </c:pt>
                <c:pt idx="669">
                  <c:v>3.8751432674868775E-12</c:v>
                </c:pt>
                <c:pt idx="670">
                  <c:v>3.6954009267787432E-12</c:v>
                </c:pt>
                <c:pt idx="671">
                  <c:v>3.9998054092490076E-12</c:v>
                </c:pt>
                <c:pt idx="672">
                  <c:v>3.9787574368976776E-12</c:v>
                </c:pt>
                <c:pt idx="673">
                  <c:v>3.8751432674868775E-12</c:v>
                </c:pt>
                <c:pt idx="674">
                  <c:v>3.8344586906286906E-12</c:v>
                </c:pt>
                <c:pt idx="675">
                  <c:v>3.7942091181766038E-12</c:v>
                </c:pt>
                <c:pt idx="676">
                  <c:v>3.9162595179991022E-12</c:v>
                </c:pt>
                <c:pt idx="677">
                  <c:v>3.9998054092490076E-12</c:v>
                </c:pt>
                <c:pt idx="678">
                  <c:v>3.8142808138959624E-12</c:v>
                </c:pt>
                <c:pt idx="679">
                  <c:v>3.8956511849374669E-12</c:v>
                </c:pt>
                <c:pt idx="680">
                  <c:v>3.6759548066364691E-12</c:v>
                </c:pt>
                <c:pt idx="681">
                  <c:v>3.9998054092490076E-12</c:v>
                </c:pt>
                <c:pt idx="682">
                  <c:v>3.9162595179991022E-12</c:v>
                </c:pt>
                <c:pt idx="683">
                  <c:v>3.6954009267787432E-12</c:v>
                </c:pt>
                <c:pt idx="684">
                  <c:v>4.1067443034210918E-12</c:v>
                </c:pt>
                <c:pt idx="685">
                  <c:v>3.8956511849374669E-12</c:v>
                </c:pt>
                <c:pt idx="686">
                  <c:v>4.0422443566258811E-12</c:v>
                </c:pt>
                <c:pt idx="687">
                  <c:v>4.1503178995216085E-12</c:v>
                </c:pt>
                <c:pt idx="688">
                  <c:v>3.9369850296424915E-12</c:v>
                </c:pt>
                <c:pt idx="689">
                  <c:v>3.8751432674868775E-12</c:v>
                </c:pt>
                <c:pt idx="690">
                  <c:v>3.7543742574168357E-12</c:v>
                </c:pt>
                <c:pt idx="691">
                  <c:v>3.618220778917203E-12</c:v>
                </c:pt>
                <c:pt idx="692">
                  <c:v>3.5613861333314126E-12</c:v>
                </c:pt>
                <c:pt idx="693">
                  <c:v>3.7543742574168357E-12</c:v>
                </c:pt>
                <c:pt idx="694">
                  <c:v>3.8751432674868775E-12</c:v>
                </c:pt>
                <c:pt idx="695">
                  <c:v>4.020964727201856E-12</c:v>
                </c:pt>
                <c:pt idx="696">
                  <c:v>4.020964727201856E-12</c:v>
                </c:pt>
                <c:pt idx="697">
                  <c:v>4.0422443566258811E-12</c:v>
                </c:pt>
                <c:pt idx="698">
                  <c:v>4.0851335919718519E-12</c:v>
                </c:pt>
                <c:pt idx="699">
                  <c:v>3.7149576171826836E-12</c:v>
                </c:pt>
                <c:pt idx="700">
                  <c:v>3.6954009267787432E-12</c:v>
                </c:pt>
                <c:pt idx="701">
                  <c:v>3.7942091181766038E-12</c:v>
                </c:pt>
                <c:pt idx="702">
                  <c:v>3.8956511849374669E-12</c:v>
                </c:pt>
                <c:pt idx="703">
                  <c:v>3.8751432674868775E-12</c:v>
                </c:pt>
                <c:pt idx="704">
                  <c:v>3.9787574368976776E-12</c:v>
                </c:pt>
                <c:pt idx="705">
                  <c:v>3.9787574368976776E-12</c:v>
                </c:pt>
                <c:pt idx="706">
                  <c:v>4.2388569777650926E-12</c:v>
                </c:pt>
                <c:pt idx="707">
                  <c:v>4.0422443566258811E-12</c:v>
                </c:pt>
                <c:pt idx="708">
                  <c:v>3.5991733412670126E-12</c:v>
                </c:pt>
                <c:pt idx="709">
                  <c:v>3.8956511849374669E-12</c:v>
                </c:pt>
                <c:pt idx="710">
                  <c:v>4.0636281802957103E-12</c:v>
                </c:pt>
                <c:pt idx="711">
                  <c:v>4.1067443034210918E-12</c:v>
                </c:pt>
                <c:pt idx="712">
                  <c:v>3.8547512983768691E-12</c:v>
                </c:pt>
                <c:pt idx="713">
                  <c:v>4.3064941677559114E-12</c:v>
                </c:pt>
                <c:pt idx="714">
                  <c:v>3.6566110168221293E-12</c:v>
                </c:pt>
                <c:pt idx="715">
                  <c:v>3.957812022331994E-12</c:v>
                </c:pt>
                <c:pt idx="716">
                  <c:v>3.8344586906286906E-12</c:v>
                </c:pt>
                <c:pt idx="717">
                  <c:v>3.957812022331994E-12</c:v>
                </c:pt>
                <c:pt idx="718">
                  <c:v>4.1284778929561837E-12</c:v>
                </c:pt>
                <c:pt idx="719">
                  <c:v>3.8142808138959624E-12</c:v>
                </c:pt>
                <c:pt idx="720">
                  <c:v>4.0851335919718519E-12</c:v>
                </c:pt>
                <c:pt idx="721">
                  <c:v>3.7942091181766038E-12</c:v>
                </c:pt>
                <c:pt idx="722">
                  <c:v>4.1503178995216085E-12</c:v>
                </c:pt>
                <c:pt idx="723">
                  <c:v>3.8344586906286906E-12</c:v>
                </c:pt>
                <c:pt idx="724">
                  <c:v>3.8956511849374669E-12</c:v>
                </c:pt>
                <c:pt idx="725">
                  <c:v>3.7942091181766038E-12</c:v>
                </c:pt>
                <c:pt idx="726">
                  <c:v>3.7543742574168357E-12</c:v>
                </c:pt>
                <c:pt idx="727">
                  <c:v>3.7742352232635677E-12</c:v>
                </c:pt>
                <c:pt idx="728">
                  <c:v>3.7149576171826836E-12</c:v>
                </c:pt>
                <c:pt idx="729">
                  <c:v>3.9998054092490076E-12</c:v>
                </c:pt>
                <c:pt idx="730">
                  <c:v>4.0851335919718519E-12</c:v>
                </c:pt>
                <c:pt idx="731">
                  <c:v>4.2388569777650926E-12</c:v>
                </c:pt>
                <c:pt idx="732">
                  <c:v>4.1067443034210918E-12</c:v>
                </c:pt>
                <c:pt idx="733">
                  <c:v>3.8751432674868775E-12</c:v>
                </c:pt>
                <c:pt idx="734">
                  <c:v>3.957812022331994E-12</c:v>
                </c:pt>
                <c:pt idx="735">
                  <c:v>3.6566110168221293E-12</c:v>
                </c:pt>
                <c:pt idx="736">
                  <c:v>3.957812022331994E-12</c:v>
                </c:pt>
                <c:pt idx="737">
                  <c:v>4.0422443566258811E-12</c:v>
                </c:pt>
                <c:pt idx="738">
                  <c:v>3.7742352232635677E-12</c:v>
                </c:pt>
                <c:pt idx="739">
                  <c:v>4.020964727201856E-12</c:v>
                </c:pt>
                <c:pt idx="740">
                  <c:v>3.8956511849374669E-12</c:v>
                </c:pt>
                <c:pt idx="741">
                  <c:v>4.0851335919718519E-12</c:v>
                </c:pt>
                <c:pt idx="742">
                  <c:v>4.0636281802957103E-12</c:v>
                </c:pt>
                <c:pt idx="743">
                  <c:v>3.8547512983768691E-12</c:v>
                </c:pt>
                <c:pt idx="744">
                  <c:v>3.7149576171826836E-12</c:v>
                </c:pt>
                <c:pt idx="745">
                  <c:v>3.8956511849374669E-12</c:v>
                </c:pt>
                <c:pt idx="746">
                  <c:v>4.0422443566258811E-12</c:v>
                </c:pt>
                <c:pt idx="747">
                  <c:v>4.0636281802957103E-12</c:v>
                </c:pt>
                <c:pt idx="748">
                  <c:v>4.0636281802957103E-12</c:v>
                </c:pt>
                <c:pt idx="749">
                  <c:v>4.0422443566258811E-12</c:v>
                </c:pt>
                <c:pt idx="750">
                  <c:v>3.9998054092490076E-12</c:v>
                </c:pt>
                <c:pt idx="751">
                  <c:v>4.0422443566258811E-12</c:v>
                </c:pt>
                <c:pt idx="752">
                  <c:v>3.7149576171826836E-12</c:v>
                </c:pt>
                <c:pt idx="753">
                  <c:v>3.8956511849374669E-12</c:v>
                </c:pt>
                <c:pt idx="754">
                  <c:v>3.8547512983768691E-12</c:v>
                </c:pt>
                <c:pt idx="755">
                  <c:v>4.0851335919718519E-12</c:v>
                </c:pt>
                <c:pt idx="756">
                  <c:v>3.8344586906286906E-12</c:v>
                </c:pt>
                <c:pt idx="757">
                  <c:v>3.8142808138959624E-12</c:v>
                </c:pt>
                <c:pt idx="758">
                  <c:v>3.6759548066364691E-12</c:v>
                </c:pt>
                <c:pt idx="759">
                  <c:v>3.8344586906286906E-12</c:v>
                </c:pt>
                <c:pt idx="760">
                  <c:v>3.8344586906286906E-12</c:v>
                </c:pt>
                <c:pt idx="761">
                  <c:v>3.8547512983768691E-12</c:v>
                </c:pt>
                <c:pt idx="762">
                  <c:v>3.6759548066364691E-12</c:v>
                </c:pt>
                <c:pt idx="763">
                  <c:v>3.8547512983768691E-12</c:v>
                </c:pt>
                <c:pt idx="764">
                  <c:v>3.7346100655796875E-12</c:v>
                </c:pt>
                <c:pt idx="765">
                  <c:v>4.1284778929561837E-12</c:v>
                </c:pt>
                <c:pt idx="766">
                  <c:v>3.8956511849374669E-12</c:v>
                </c:pt>
                <c:pt idx="767">
                  <c:v>3.6759548066364691E-12</c:v>
                </c:pt>
                <c:pt idx="768">
                  <c:v>4.1067443034210918E-12</c:v>
                </c:pt>
                <c:pt idx="769">
                  <c:v>4.0422443566258811E-12</c:v>
                </c:pt>
                <c:pt idx="770">
                  <c:v>3.7942091181766038E-12</c:v>
                </c:pt>
                <c:pt idx="771">
                  <c:v>3.8142808138959624E-12</c:v>
                </c:pt>
                <c:pt idx="772">
                  <c:v>3.7942091181766038E-12</c:v>
                </c:pt>
                <c:pt idx="773">
                  <c:v>4.0422443566258811E-12</c:v>
                </c:pt>
                <c:pt idx="774">
                  <c:v>4.1503178995216085E-12</c:v>
                </c:pt>
                <c:pt idx="775">
                  <c:v>3.9998054092490076E-12</c:v>
                </c:pt>
                <c:pt idx="776">
                  <c:v>3.8547512983768691E-12</c:v>
                </c:pt>
                <c:pt idx="777">
                  <c:v>3.8751432674868775E-12</c:v>
                </c:pt>
                <c:pt idx="778">
                  <c:v>4.020964727201856E-12</c:v>
                </c:pt>
                <c:pt idx="779">
                  <c:v>4.1943538225012126E-12</c:v>
                </c:pt>
                <c:pt idx="780">
                  <c:v>3.9998054092490076E-12</c:v>
                </c:pt>
                <c:pt idx="781">
                  <c:v>3.8751432674868775E-12</c:v>
                </c:pt>
                <c:pt idx="782">
                  <c:v>3.9787574368976776E-12</c:v>
                </c:pt>
                <c:pt idx="783">
                  <c:v>3.8751432674868775E-12</c:v>
                </c:pt>
                <c:pt idx="784">
                  <c:v>3.9787574368976776E-12</c:v>
                </c:pt>
                <c:pt idx="785">
                  <c:v>3.7543742574168357E-12</c:v>
                </c:pt>
                <c:pt idx="786">
                  <c:v>3.8547512983768691E-12</c:v>
                </c:pt>
                <c:pt idx="787">
                  <c:v>3.7543742574168357E-12</c:v>
                </c:pt>
                <c:pt idx="788">
                  <c:v>4.0422443566258811E-12</c:v>
                </c:pt>
                <c:pt idx="789">
                  <c:v>4.2165423184544966E-12</c:v>
                </c:pt>
                <c:pt idx="790">
                  <c:v>3.8751432674868775E-12</c:v>
                </c:pt>
                <c:pt idx="791">
                  <c:v>3.7149576171826836E-12</c:v>
                </c:pt>
                <c:pt idx="792">
                  <c:v>3.8142808138959624E-12</c:v>
                </c:pt>
                <c:pt idx="793">
                  <c:v>3.6373614810392935E-12</c:v>
                </c:pt>
                <c:pt idx="794">
                  <c:v>3.8142808138959624E-12</c:v>
                </c:pt>
                <c:pt idx="795">
                  <c:v>3.9162595179991022E-12</c:v>
                </c:pt>
                <c:pt idx="796">
                  <c:v>3.7742352232635677E-12</c:v>
                </c:pt>
                <c:pt idx="797">
                  <c:v>3.7346100655796875E-12</c:v>
                </c:pt>
                <c:pt idx="798">
                  <c:v>3.7742352232635677E-12</c:v>
                </c:pt>
                <c:pt idx="799">
                  <c:v>3.9998054092490076E-12</c:v>
                </c:pt>
                <c:pt idx="800">
                  <c:v>3.8547512983768691E-12</c:v>
                </c:pt>
                <c:pt idx="801">
                  <c:v>3.7942091181766038E-12</c:v>
                </c:pt>
                <c:pt idx="802">
                  <c:v>3.7742352232635677E-12</c:v>
                </c:pt>
                <c:pt idx="803">
                  <c:v>3.8344586906286906E-12</c:v>
                </c:pt>
                <c:pt idx="804">
                  <c:v>3.9369850296424915E-12</c:v>
                </c:pt>
                <c:pt idx="805">
                  <c:v>4.020964727201856E-12</c:v>
                </c:pt>
                <c:pt idx="806">
                  <c:v>3.9787574368976776E-12</c:v>
                </c:pt>
                <c:pt idx="807">
                  <c:v>3.9787574368976776E-12</c:v>
                </c:pt>
                <c:pt idx="808">
                  <c:v>4.2165423184544966E-12</c:v>
                </c:pt>
                <c:pt idx="809">
                  <c:v>3.6566110168221293E-12</c:v>
                </c:pt>
                <c:pt idx="810">
                  <c:v>3.7149576171826836E-12</c:v>
                </c:pt>
                <c:pt idx="811">
                  <c:v>3.7742352232635677E-12</c:v>
                </c:pt>
                <c:pt idx="812">
                  <c:v>3.9162595179991022E-12</c:v>
                </c:pt>
                <c:pt idx="813">
                  <c:v>3.618220778917203E-12</c:v>
                </c:pt>
                <c:pt idx="814">
                  <c:v>3.7543742574168357E-12</c:v>
                </c:pt>
                <c:pt idx="815">
                  <c:v>4.1067443034210918E-12</c:v>
                </c:pt>
                <c:pt idx="816">
                  <c:v>3.5991733412670126E-12</c:v>
                </c:pt>
                <c:pt idx="817">
                  <c:v>3.8751432674868775E-12</c:v>
                </c:pt>
                <c:pt idx="818">
                  <c:v>3.6566110168221293E-12</c:v>
                </c:pt>
                <c:pt idx="819">
                  <c:v>3.8547512983768691E-12</c:v>
                </c:pt>
                <c:pt idx="820">
                  <c:v>3.6373614810392935E-12</c:v>
                </c:pt>
                <c:pt idx="821">
                  <c:v>3.618220778917203E-12</c:v>
                </c:pt>
                <c:pt idx="822">
                  <c:v>4.020964727201856E-12</c:v>
                </c:pt>
                <c:pt idx="823">
                  <c:v>4.1284778929561837E-12</c:v>
                </c:pt>
                <c:pt idx="824">
                  <c:v>4.020964727201856E-12</c:v>
                </c:pt>
                <c:pt idx="825">
                  <c:v>3.7543742574168357E-12</c:v>
                </c:pt>
                <c:pt idx="826">
                  <c:v>4.0422443566258811E-12</c:v>
                </c:pt>
                <c:pt idx="827">
                  <c:v>3.9787574368976776E-12</c:v>
                </c:pt>
                <c:pt idx="828">
                  <c:v>3.8547512983768691E-12</c:v>
                </c:pt>
                <c:pt idx="829">
                  <c:v>3.8142808138959624E-12</c:v>
                </c:pt>
                <c:pt idx="830">
                  <c:v>3.7149576171826836E-12</c:v>
                </c:pt>
                <c:pt idx="831">
                  <c:v>3.957812022331994E-12</c:v>
                </c:pt>
                <c:pt idx="832">
                  <c:v>3.8751432674868775E-12</c:v>
                </c:pt>
                <c:pt idx="833">
                  <c:v>3.8142808138959624E-12</c:v>
                </c:pt>
                <c:pt idx="834">
                  <c:v>3.7742352232635677E-12</c:v>
                </c:pt>
                <c:pt idx="835">
                  <c:v>4.2165423184544966E-12</c:v>
                </c:pt>
                <c:pt idx="836">
                  <c:v>3.6954009267787432E-12</c:v>
                </c:pt>
                <c:pt idx="837">
                  <c:v>3.8142808138959624E-12</c:v>
                </c:pt>
                <c:pt idx="838">
                  <c:v>3.957812022331994E-12</c:v>
                </c:pt>
                <c:pt idx="839">
                  <c:v>3.5054515050357768E-12</c:v>
                </c:pt>
                <c:pt idx="840">
                  <c:v>3.6759548066364691E-12</c:v>
                </c:pt>
                <c:pt idx="841">
                  <c:v>3.8547512983768691E-12</c:v>
                </c:pt>
                <c:pt idx="842">
                  <c:v>4.0422443566258811E-12</c:v>
                </c:pt>
                <c:pt idx="843">
                  <c:v>3.957812022331994E-12</c:v>
                </c:pt>
                <c:pt idx="844">
                  <c:v>3.957812022331994E-12</c:v>
                </c:pt>
                <c:pt idx="845">
                  <c:v>3.7942091181766038E-12</c:v>
                </c:pt>
                <c:pt idx="846">
                  <c:v>4.1067443034210918E-12</c:v>
                </c:pt>
                <c:pt idx="847">
                  <c:v>3.9369850296424915E-12</c:v>
                </c:pt>
                <c:pt idx="848">
                  <c:v>3.5240029507837145E-12</c:v>
                </c:pt>
                <c:pt idx="849">
                  <c:v>3.8547512983768691E-12</c:v>
                </c:pt>
                <c:pt idx="850">
                  <c:v>3.9787574368976776E-12</c:v>
                </c:pt>
                <c:pt idx="851">
                  <c:v>3.6373614810392935E-12</c:v>
                </c:pt>
                <c:pt idx="852">
                  <c:v>3.7149576171826836E-12</c:v>
                </c:pt>
                <c:pt idx="853">
                  <c:v>3.9369850296424915E-12</c:v>
                </c:pt>
                <c:pt idx="854">
                  <c:v>3.7942091181766038E-12</c:v>
                </c:pt>
                <c:pt idx="855">
                  <c:v>3.957812022331994E-12</c:v>
                </c:pt>
                <c:pt idx="856">
                  <c:v>3.8751432674868775E-12</c:v>
                </c:pt>
                <c:pt idx="857">
                  <c:v>4.0851335919718519E-12</c:v>
                </c:pt>
                <c:pt idx="858">
                  <c:v>3.8751432674868775E-12</c:v>
                </c:pt>
                <c:pt idx="859">
                  <c:v>3.8751432674868775E-12</c:v>
                </c:pt>
                <c:pt idx="860">
                  <c:v>3.7742352232635677E-12</c:v>
                </c:pt>
                <c:pt idx="861">
                  <c:v>4.020964727201856E-12</c:v>
                </c:pt>
                <c:pt idx="862">
                  <c:v>3.8956511849374669E-12</c:v>
                </c:pt>
                <c:pt idx="863">
                  <c:v>3.957812022331994E-12</c:v>
                </c:pt>
                <c:pt idx="864">
                  <c:v>3.9162595179991022E-12</c:v>
                </c:pt>
                <c:pt idx="865">
                  <c:v>3.7942091181766038E-12</c:v>
                </c:pt>
                <c:pt idx="866">
                  <c:v>3.7346100655796875E-12</c:v>
                </c:pt>
                <c:pt idx="867">
                  <c:v>3.8751432674868775E-12</c:v>
                </c:pt>
                <c:pt idx="868">
                  <c:v>3.8344586906286906E-12</c:v>
                </c:pt>
                <c:pt idx="869">
                  <c:v>4.0422443566258811E-12</c:v>
                </c:pt>
                <c:pt idx="870">
                  <c:v>3.8142808138959624E-12</c:v>
                </c:pt>
                <c:pt idx="871">
                  <c:v>3.7149576171826836E-12</c:v>
                </c:pt>
                <c:pt idx="872">
                  <c:v>3.7742352232635677E-12</c:v>
                </c:pt>
                <c:pt idx="873">
                  <c:v>3.6759548066364691E-12</c:v>
                </c:pt>
                <c:pt idx="874">
                  <c:v>3.7346100655796875E-12</c:v>
                </c:pt>
                <c:pt idx="875">
                  <c:v>3.957812022331994E-12</c:v>
                </c:pt>
                <c:pt idx="876">
                  <c:v>3.5613861333314126E-12</c:v>
                </c:pt>
                <c:pt idx="877">
                  <c:v>3.618220778917203E-12</c:v>
                </c:pt>
                <c:pt idx="878">
                  <c:v>3.8142808138959624E-12</c:v>
                </c:pt>
                <c:pt idx="879">
                  <c:v>3.6566110168221293E-12</c:v>
                </c:pt>
                <c:pt idx="880">
                  <c:v>4.1284778929561837E-12</c:v>
                </c:pt>
                <c:pt idx="881">
                  <c:v>3.957812022331994E-12</c:v>
                </c:pt>
                <c:pt idx="882">
                  <c:v>3.957812022331994E-12</c:v>
                </c:pt>
                <c:pt idx="883">
                  <c:v>3.6954009267787432E-12</c:v>
                </c:pt>
                <c:pt idx="884">
                  <c:v>3.8956511849374669E-12</c:v>
                </c:pt>
                <c:pt idx="885">
                  <c:v>3.7346100655796875E-12</c:v>
                </c:pt>
                <c:pt idx="886">
                  <c:v>3.7942091181766038E-12</c:v>
                </c:pt>
                <c:pt idx="887">
                  <c:v>3.8751432674868775E-12</c:v>
                </c:pt>
                <c:pt idx="888">
                  <c:v>3.7149576171826836E-12</c:v>
                </c:pt>
                <c:pt idx="889">
                  <c:v>3.8547512983768691E-12</c:v>
                </c:pt>
                <c:pt idx="890">
                  <c:v>3.9998054092490076E-12</c:v>
                </c:pt>
                <c:pt idx="891">
                  <c:v>3.9998054092490076E-12</c:v>
                </c:pt>
                <c:pt idx="892">
                  <c:v>3.7942091181766038E-12</c:v>
                </c:pt>
                <c:pt idx="893">
                  <c:v>4.020964727201856E-12</c:v>
                </c:pt>
                <c:pt idx="894">
                  <c:v>3.8344586906286906E-12</c:v>
                </c:pt>
                <c:pt idx="895">
                  <c:v>3.8142808138959624E-12</c:v>
                </c:pt>
                <c:pt idx="896">
                  <c:v>3.9787574368976776E-12</c:v>
                </c:pt>
                <c:pt idx="897">
                  <c:v>3.6954009267787432E-12</c:v>
                </c:pt>
                <c:pt idx="898">
                  <c:v>3.6373614810392935E-12</c:v>
                </c:pt>
                <c:pt idx="899">
                  <c:v>3.8751432674868775E-12</c:v>
                </c:pt>
                <c:pt idx="900">
                  <c:v>3.6759548066364691E-12</c:v>
                </c:pt>
                <c:pt idx="901">
                  <c:v>3.6373614810392935E-12</c:v>
                </c:pt>
                <c:pt idx="902">
                  <c:v>3.957812022331994E-12</c:v>
                </c:pt>
                <c:pt idx="903">
                  <c:v>3.7942091181766038E-12</c:v>
                </c:pt>
                <c:pt idx="904">
                  <c:v>3.9369850296424915E-12</c:v>
                </c:pt>
                <c:pt idx="905">
                  <c:v>4.0851335919718519E-12</c:v>
                </c:pt>
                <c:pt idx="906">
                  <c:v>3.7149576171826836E-12</c:v>
                </c:pt>
                <c:pt idx="907">
                  <c:v>3.8751432674868775E-12</c:v>
                </c:pt>
                <c:pt idx="908">
                  <c:v>3.8344586906286906E-12</c:v>
                </c:pt>
                <c:pt idx="909">
                  <c:v>3.8142808138959624E-12</c:v>
                </c:pt>
                <c:pt idx="910">
                  <c:v>3.8956511849374669E-12</c:v>
                </c:pt>
                <c:pt idx="911">
                  <c:v>3.6759548066364691E-12</c:v>
                </c:pt>
                <c:pt idx="912">
                  <c:v>4.0422443566258811E-12</c:v>
                </c:pt>
                <c:pt idx="913">
                  <c:v>3.7543742574168357E-12</c:v>
                </c:pt>
                <c:pt idx="914">
                  <c:v>3.8956511849374669E-12</c:v>
                </c:pt>
                <c:pt idx="915">
                  <c:v>3.5240029507837145E-12</c:v>
                </c:pt>
                <c:pt idx="916">
                  <c:v>3.9998054092490076E-12</c:v>
                </c:pt>
                <c:pt idx="917">
                  <c:v>3.7346100655796875E-12</c:v>
                </c:pt>
                <c:pt idx="918">
                  <c:v>3.8547512983768691E-12</c:v>
                </c:pt>
                <c:pt idx="919">
                  <c:v>3.8547512983768691E-12</c:v>
                </c:pt>
                <c:pt idx="920">
                  <c:v>4.020964727201856E-12</c:v>
                </c:pt>
                <c:pt idx="921">
                  <c:v>3.8751432674868775E-12</c:v>
                </c:pt>
                <c:pt idx="922">
                  <c:v>3.6373614810392935E-12</c:v>
                </c:pt>
                <c:pt idx="923">
                  <c:v>3.7742352232635677E-12</c:v>
                </c:pt>
                <c:pt idx="924">
                  <c:v>3.957812022331994E-12</c:v>
                </c:pt>
                <c:pt idx="925">
                  <c:v>3.7149576171826836E-12</c:v>
                </c:pt>
                <c:pt idx="926">
                  <c:v>3.7149576171826836E-12</c:v>
                </c:pt>
                <c:pt idx="927">
                  <c:v>3.7942091181766038E-12</c:v>
                </c:pt>
                <c:pt idx="928">
                  <c:v>3.6954009267787432E-12</c:v>
                </c:pt>
                <c:pt idx="929">
                  <c:v>4.1943538225012126E-12</c:v>
                </c:pt>
                <c:pt idx="930">
                  <c:v>3.6954009267787432E-12</c:v>
                </c:pt>
                <c:pt idx="931">
                  <c:v>3.9369850296424915E-12</c:v>
                </c:pt>
                <c:pt idx="932">
                  <c:v>3.7543742574168357E-12</c:v>
                </c:pt>
                <c:pt idx="933">
                  <c:v>3.6759548066364691E-12</c:v>
                </c:pt>
                <c:pt idx="934">
                  <c:v>3.8751432674868775E-12</c:v>
                </c:pt>
                <c:pt idx="935">
                  <c:v>3.8956511849374669E-12</c:v>
                </c:pt>
                <c:pt idx="936">
                  <c:v>3.6759548066364691E-12</c:v>
                </c:pt>
                <c:pt idx="937">
                  <c:v>3.9998054092490076E-12</c:v>
                </c:pt>
                <c:pt idx="938">
                  <c:v>3.9162595179991022E-12</c:v>
                </c:pt>
                <c:pt idx="939">
                  <c:v>3.7543742574168357E-12</c:v>
                </c:pt>
                <c:pt idx="940">
                  <c:v>3.6954009267787432E-12</c:v>
                </c:pt>
                <c:pt idx="941">
                  <c:v>3.8751432674868775E-12</c:v>
                </c:pt>
                <c:pt idx="942">
                  <c:v>4.1943538225012126E-12</c:v>
                </c:pt>
                <c:pt idx="943">
                  <c:v>3.9369850296424915E-12</c:v>
                </c:pt>
                <c:pt idx="944">
                  <c:v>3.6759548066364691E-12</c:v>
                </c:pt>
                <c:pt idx="945">
                  <c:v>3.8547512983768691E-12</c:v>
                </c:pt>
                <c:pt idx="946">
                  <c:v>3.957812022331994E-12</c:v>
                </c:pt>
                <c:pt idx="947">
                  <c:v>3.6566110168221293E-12</c:v>
                </c:pt>
                <c:pt idx="948">
                  <c:v>3.8956511849374669E-12</c:v>
                </c:pt>
                <c:pt idx="949">
                  <c:v>3.6954009267787432E-12</c:v>
                </c:pt>
                <c:pt idx="950">
                  <c:v>3.8956511849374669E-12</c:v>
                </c:pt>
                <c:pt idx="951">
                  <c:v>3.6759548066364691E-12</c:v>
                </c:pt>
                <c:pt idx="952">
                  <c:v>4.1284778929561837E-12</c:v>
                </c:pt>
                <c:pt idx="953">
                  <c:v>3.9369850296424915E-12</c:v>
                </c:pt>
                <c:pt idx="954">
                  <c:v>3.6954009267787432E-12</c:v>
                </c:pt>
                <c:pt idx="955">
                  <c:v>4.1284778929561837E-12</c:v>
                </c:pt>
                <c:pt idx="956">
                  <c:v>3.618220778917203E-12</c:v>
                </c:pt>
                <c:pt idx="957">
                  <c:v>3.9998054092490076E-12</c:v>
                </c:pt>
                <c:pt idx="958">
                  <c:v>4.0422443566258811E-12</c:v>
                </c:pt>
                <c:pt idx="959">
                  <c:v>4.0422443566258811E-12</c:v>
                </c:pt>
                <c:pt idx="960">
                  <c:v>4.0422443566258811E-12</c:v>
                </c:pt>
                <c:pt idx="961">
                  <c:v>4.0422443566258811E-12</c:v>
                </c:pt>
                <c:pt idx="962">
                  <c:v>3.6759548066364691E-12</c:v>
                </c:pt>
                <c:pt idx="963">
                  <c:v>3.7346100655796875E-12</c:v>
                </c:pt>
                <c:pt idx="964">
                  <c:v>3.7543742574168357E-12</c:v>
                </c:pt>
                <c:pt idx="965">
                  <c:v>3.6566110168221293E-12</c:v>
                </c:pt>
                <c:pt idx="966">
                  <c:v>3.8344586906286906E-12</c:v>
                </c:pt>
                <c:pt idx="967">
                  <c:v>3.9787574368976776E-12</c:v>
                </c:pt>
                <c:pt idx="968">
                  <c:v>4.0422443566258811E-12</c:v>
                </c:pt>
                <c:pt idx="969">
                  <c:v>4.0422443566258811E-12</c:v>
                </c:pt>
                <c:pt idx="970">
                  <c:v>3.7346100655796875E-12</c:v>
                </c:pt>
                <c:pt idx="971">
                  <c:v>3.6373614810392935E-12</c:v>
                </c:pt>
                <c:pt idx="972">
                  <c:v>3.6954009267787432E-12</c:v>
                </c:pt>
                <c:pt idx="973">
                  <c:v>4.1284778929561837E-12</c:v>
                </c:pt>
                <c:pt idx="974">
                  <c:v>3.7149576171826836E-12</c:v>
                </c:pt>
                <c:pt idx="975">
                  <c:v>3.7346100655796875E-12</c:v>
                </c:pt>
                <c:pt idx="976">
                  <c:v>3.7149576171826836E-12</c:v>
                </c:pt>
                <c:pt idx="977">
                  <c:v>3.6566110168221293E-12</c:v>
                </c:pt>
                <c:pt idx="978">
                  <c:v>3.7942091181766038E-12</c:v>
                </c:pt>
                <c:pt idx="979">
                  <c:v>3.6759548066364691E-12</c:v>
                </c:pt>
                <c:pt idx="980">
                  <c:v>3.5991733412670126E-12</c:v>
                </c:pt>
                <c:pt idx="981">
                  <c:v>4.1067443034210918E-12</c:v>
                </c:pt>
                <c:pt idx="982">
                  <c:v>3.7149576171826836E-12</c:v>
                </c:pt>
                <c:pt idx="983">
                  <c:v>3.8547512983768691E-12</c:v>
                </c:pt>
                <c:pt idx="984">
                  <c:v>3.7543742574168357E-12</c:v>
                </c:pt>
                <c:pt idx="985">
                  <c:v>3.9369850296424915E-12</c:v>
                </c:pt>
                <c:pt idx="986">
                  <c:v>3.6566110168221293E-12</c:v>
                </c:pt>
                <c:pt idx="987">
                  <c:v>3.6759548066364691E-12</c:v>
                </c:pt>
                <c:pt idx="988">
                  <c:v>3.7742352232635677E-12</c:v>
                </c:pt>
                <c:pt idx="989">
                  <c:v>3.7149576171826836E-12</c:v>
                </c:pt>
                <c:pt idx="990">
                  <c:v>3.8344586906286906E-12</c:v>
                </c:pt>
                <c:pt idx="991">
                  <c:v>3.9998054092490076E-12</c:v>
                </c:pt>
                <c:pt idx="992">
                  <c:v>3.7742352232635677E-12</c:v>
                </c:pt>
                <c:pt idx="993">
                  <c:v>3.6566110168221293E-12</c:v>
                </c:pt>
                <c:pt idx="994">
                  <c:v>3.5991733412670126E-12</c:v>
                </c:pt>
                <c:pt idx="995">
                  <c:v>3.7742352232635677E-12</c:v>
                </c:pt>
                <c:pt idx="996">
                  <c:v>3.5613861333314126E-12</c:v>
                </c:pt>
                <c:pt idx="997">
                  <c:v>3.7149576171826836E-12</c:v>
                </c:pt>
                <c:pt idx="998">
                  <c:v>3.7742352232635677E-12</c:v>
                </c:pt>
                <c:pt idx="999">
                  <c:v>3.5426452324132239E-12</c:v>
                </c:pt>
                <c:pt idx="1000">
                  <c:v>3.9369850296424915E-12</c:v>
                </c:pt>
                <c:pt idx="1001">
                  <c:v>3.8751432674868775E-12</c:v>
                </c:pt>
                <c:pt idx="1002">
                  <c:v>3.6954009267787432E-12</c:v>
                </c:pt>
                <c:pt idx="1003">
                  <c:v>3.6373614810392935E-12</c:v>
                </c:pt>
                <c:pt idx="1004">
                  <c:v>3.7942091181766038E-12</c:v>
                </c:pt>
                <c:pt idx="1005">
                  <c:v>3.8547512983768691E-12</c:v>
                </c:pt>
                <c:pt idx="1006">
                  <c:v>3.8956511849374669E-12</c:v>
                </c:pt>
                <c:pt idx="1007">
                  <c:v>3.7942091181766038E-12</c:v>
                </c:pt>
                <c:pt idx="1008">
                  <c:v>3.6759548066364691E-12</c:v>
                </c:pt>
                <c:pt idx="1009">
                  <c:v>3.9998054092490076E-12</c:v>
                </c:pt>
                <c:pt idx="1010">
                  <c:v>3.8142808138959624E-12</c:v>
                </c:pt>
                <c:pt idx="1011">
                  <c:v>3.7149576171826836E-12</c:v>
                </c:pt>
                <c:pt idx="1012">
                  <c:v>3.7742352232635677E-12</c:v>
                </c:pt>
                <c:pt idx="1013">
                  <c:v>3.5802335946484743E-12</c:v>
                </c:pt>
                <c:pt idx="1014">
                  <c:v>4.0422443566258811E-12</c:v>
                </c:pt>
                <c:pt idx="1015">
                  <c:v>3.7942091181766038E-12</c:v>
                </c:pt>
                <c:pt idx="1016">
                  <c:v>4.1503178995216085E-12</c:v>
                </c:pt>
                <c:pt idx="1017">
                  <c:v>3.7942091181766038E-12</c:v>
                </c:pt>
                <c:pt idx="1018">
                  <c:v>3.6373614810392935E-12</c:v>
                </c:pt>
                <c:pt idx="1019">
                  <c:v>3.8751432674868775E-12</c:v>
                </c:pt>
                <c:pt idx="1020">
                  <c:v>3.8956511849374669E-12</c:v>
                </c:pt>
                <c:pt idx="1021">
                  <c:v>3.6759548066364691E-12</c:v>
                </c:pt>
                <c:pt idx="1022">
                  <c:v>3.7543742574168357E-12</c:v>
                </c:pt>
                <c:pt idx="1023">
                  <c:v>3.8751432674868775E-12</c:v>
                </c:pt>
                <c:pt idx="1024">
                  <c:v>3.8547512983768691E-12</c:v>
                </c:pt>
                <c:pt idx="1025">
                  <c:v>3.8142808138959624E-12</c:v>
                </c:pt>
                <c:pt idx="1026">
                  <c:v>3.957812022331994E-12</c:v>
                </c:pt>
                <c:pt idx="1027">
                  <c:v>3.7149576171826836E-12</c:v>
                </c:pt>
                <c:pt idx="1028">
                  <c:v>4.0636281802957103E-12</c:v>
                </c:pt>
                <c:pt idx="1029">
                  <c:v>3.7149576171826836E-12</c:v>
                </c:pt>
                <c:pt idx="1030">
                  <c:v>3.8547512983768691E-12</c:v>
                </c:pt>
                <c:pt idx="1031">
                  <c:v>3.6373614810392935E-12</c:v>
                </c:pt>
                <c:pt idx="1032">
                  <c:v>3.9998054092490076E-12</c:v>
                </c:pt>
                <c:pt idx="1033">
                  <c:v>3.8344586906286906E-12</c:v>
                </c:pt>
                <c:pt idx="1034">
                  <c:v>3.6373614810392935E-12</c:v>
                </c:pt>
                <c:pt idx="1035">
                  <c:v>3.9369850296424915E-12</c:v>
                </c:pt>
                <c:pt idx="1036">
                  <c:v>3.7543742574168357E-12</c:v>
                </c:pt>
                <c:pt idx="1037">
                  <c:v>3.6566110168221293E-12</c:v>
                </c:pt>
                <c:pt idx="1038">
                  <c:v>3.6566110168221293E-12</c:v>
                </c:pt>
                <c:pt idx="1039">
                  <c:v>4.020964727201856E-12</c:v>
                </c:pt>
                <c:pt idx="1040">
                  <c:v>3.7149576171826836E-12</c:v>
                </c:pt>
                <c:pt idx="1041">
                  <c:v>3.7149576171826836E-12</c:v>
                </c:pt>
                <c:pt idx="1042">
                  <c:v>3.9998054092490076E-12</c:v>
                </c:pt>
                <c:pt idx="1043">
                  <c:v>3.7742352232635677E-12</c:v>
                </c:pt>
                <c:pt idx="1044">
                  <c:v>3.7543742574168357E-12</c:v>
                </c:pt>
                <c:pt idx="1045">
                  <c:v>3.5240029507837145E-12</c:v>
                </c:pt>
                <c:pt idx="1046">
                  <c:v>4.2165423184544966E-12</c:v>
                </c:pt>
                <c:pt idx="1047">
                  <c:v>3.7942091181766038E-12</c:v>
                </c:pt>
                <c:pt idx="1048">
                  <c:v>3.8142808138959624E-12</c:v>
                </c:pt>
                <c:pt idx="1049">
                  <c:v>3.8344586906286906E-12</c:v>
                </c:pt>
                <c:pt idx="1050">
                  <c:v>3.6954009267787432E-12</c:v>
                </c:pt>
                <c:pt idx="1051">
                  <c:v>3.9998054092490076E-12</c:v>
                </c:pt>
                <c:pt idx="1052">
                  <c:v>3.7742352232635677E-12</c:v>
                </c:pt>
                <c:pt idx="1053">
                  <c:v>3.6954009267787432E-12</c:v>
                </c:pt>
                <c:pt idx="1054">
                  <c:v>3.8751432674868775E-12</c:v>
                </c:pt>
                <c:pt idx="1055">
                  <c:v>3.5613861333314126E-12</c:v>
                </c:pt>
                <c:pt idx="1056">
                  <c:v>3.7742352232635677E-12</c:v>
                </c:pt>
                <c:pt idx="1057">
                  <c:v>3.7742352232635677E-12</c:v>
                </c:pt>
                <c:pt idx="1058">
                  <c:v>3.9162595179991022E-12</c:v>
                </c:pt>
                <c:pt idx="1059">
                  <c:v>3.8142808138959624E-12</c:v>
                </c:pt>
                <c:pt idx="1060">
                  <c:v>3.8344586906286906E-12</c:v>
                </c:pt>
                <c:pt idx="1061">
                  <c:v>3.9369850296424915E-12</c:v>
                </c:pt>
                <c:pt idx="1062">
                  <c:v>3.7543742574168357E-12</c:v>
                </c:pt>
                <c:pt idx="1063">
                  <c:v>3.5802335946484743E-12</c:v>
                </c:pt>
                <c:pt idx="1064">
                  <c:v>3.8751432674868775E-12</c:v>
                </c:pt>
                <c:pt idx="1065">
                  <c:v>3.7742352232635677E-12</c:v>
                </c:pt>
                <c:pt idx="1066">
                  <c:v>3.8751432674868775E-12</c:v>
                </c:pt>
                <c:pt idx="1067">
                  <c:v>3.7742352232635677E-12</c:v>
                </c:pt>
                <c:pt idx="1068">
                  <c:v>3.5613861333314126E-12</c:v>
                </c:pt>
                <c:pt idx="1069">
                  <c:v>3.9162595179991022E-12</c:v>
                </c:pt>
                <c:pt idx="1070">
                  <c:v>3.7742352232635677E-12</c:v>
                </c:pt>
                <c:pt idx="1071">
                  <c:v>3.6373614810392935E-12</c:v>
                </c:pt>
                <c:pt idx="1072">
                  <c:v>3.6954009267787432E-12</c:v>
                </c:pt>
                <c:pt idx="1073">
                  <c:v>3.8956511849374669E-12</c:v>
                </c:pt>
                <c:pt idx="1074">
                  <c:v>3.6373614810392935E-12</c:v>
                </c:pt>
                <c:pt idx="1075">
                  <c:v>3.8547512983768691E-12</c:v>
                </c:pt>
                <c:pt idx="1076">
                  <c:v>3.7346100655796875E-12</c:v>
                </c:pt>
                <c:pt idx="1077">
                  <c:v>3.9787574368976776E-12</c:v>
                </c:pt>
                <c:pt idx="1078">
                  <c:v>3.6759548066364691E-12</c:v>
                </c:pt>
                <c:pt idx="1079">
                  <c:v>3.7149576171826836E-12</c:v>
                </c:pt>
                <c:pt idx="1080">
                  <c:v>3.7149576171826836E-12</c:v>
                </c:pt>
                <c:pt idx="1081">
                  <c:v>3.6954009267787432E-12</c:v>
                </c:pt>
                <c:pt idx="1082">
                  <c:v>3.8751432674868775E-12</c:v>
                </c:pt>
                <c:pt idx="1083">
                  <c:v>3.9369850296424915E-12</c:v>
                </c:pt>
                <c:pt idx="1084">
                  <c:v>3.8547512983768691E-12</c:v>
                </c:pt>
                <c:pt idx="1085">
                  <c:v>3.7742352232635677E-12</c:v>
                </c:pt>
                <c:pt idx="1086">
                  <c:v>3.8344586906286906E-12</c:v>
                </c:pt>
                <c:pt idx="1087">
                  <c:v>4.0636281802957103E-12</c:v>
                </c:pt>
                <c:pt idx="1088">
                  <c:v>3.7543742574168357E-12</c:v>
                </c:pt>
                <c:pt idx="1089">
                  <c:v>3.8344586906286906E-12</c:v>
                </c:pt>
                <c:pt idx="1090">
                  <c:v>3.8956511849374669E-12</c:v>
                </c:pt>
                <c:pt idx="1091">
                  <c:v>3.8344586906286906E-12</c:v>
                </c:pt>
                <c:pt idx="1092">
                  <c:v>3.8142808138959624E-12</c:v>
                </c:pt>
                <c:pt idx="1093">
                  <c:v>3.8142808138959624E-12</c:v>
                </c:pt>
                <c:pt idx="1094">
                  <c:v>3.7149576171826836E-12</c:v>
                </c:pt>
                <c:pt idx="1095">
                  <c:v>3.8142808138959624E-12</c:v>
                </c:pt>
                <c:pt idx="1096">
                  <c:v>3.957812022331994E-12</c:v>
                </c:pt>
                <c:pt idx="1097">
                  <c:v>3.5240029507837145E-12</c:v>
                </c:pt>
                <c:pt idx="1098">
                  <c:v>3.7346100655796875E-12</c:v>
                </c:pt>
                <c:pt idx="1099">
                  <c:v>3.9162595179991022E-12</c:v>
                </c:pt>
                <c:pt idx="1100">
                  <c:v>3.7346100655796875E-12</c:v>
                </c:pt>
                <c:pt idx="1101">
                  <c:v>3.8344586906286906E-12</c:v>
                </c:pt>
                <c:pt idx="1102">
                  <c:v>3.8344586906286906E-12</c:v>
                </c:pt>
                <c:pt idx="1103">
                  <c:v>3.414170168817654E-12</c:v>
                </c:pt>
                <c:pt idx="1104">
                  <c:v>3.7149576171826836E-12</c:v>
                </c:pt>
                <c:pt idx="1105">
                  <c:v>3.7543742574168357E-12</c:v>
                </c:pt>
                <c:pt idx="1106">
                  <c:v>3.7942091181766038E-12</c:v>
                </c:pt>
                <c:pt idx="1107">
                  <c:v>3.8956511849374669E-12</c:v>
                </c:pt>
                <c:pt idx="1108">
                  <c:v>3.6566110168221293E-12</c:v>
                </c:pt>
                <c:pt idx="1109">
                  <c:v>3.9787574368976776E-12</c:v>
                </c:pt>
                <c:pt idx="1110">
                  <c:v>3.7942091181766038E-12</c:v>
                </c:pt>
                <c:pt idx="1111">
                  <c:v>3.957812022331994E-12</c:v>
                </c:pt>
                <c:pt idx="1112">
                  <c:v>4.1722734416182935E-12</c:v>
                </c:pt>
                <c:pt idx="1113">
                  <c:v>3.7346100655796875E-12</c:v>
                </c:pt>
                <c:pt idx="1114">
                  <c:v>3.618220778917203E-12</c:v>
                </c:pt>
                <c:pt idx="1115">
                  <c:v>3.5991733412670126E-12</c:v>
                </c:pt>
                <c:pt idx="1116">
                  <c:v>3.6954009267787432E-12</c:v>
                </c:pt>
                <c:pt idx="1117">
                  <c:v>3.7346100655796875E-12</c:v>
                </c:pt>
                <c:pt idx="1118">
                  <c:v>3.9162595179991022E-12</c:v>
                </c:pt>
                <c:pt idx="1119">
                  <c:v>3.8751432674868775E-12</c:v>
                </c:pt>
                <c:pt idx="1120">
                  <c:v>3.6759548066364691E-12</c:v>
                </c:pt>
                <c:pt idx="1121">
                  <c:v>3.8547512983768691E-12</c:v>
                </c:pt>
                <c:pt idx="1122">
                  <c:v>3.9787574368976776E-12</c:v>
                </c:pt>
                <c:pt idx="1123">
                  <c:v>4.1503178995216085E-12</c:v>
                </c:pt>
                <c:pt idx="1124">
                  <c:v>3.6759548066364691E-12</c:v>
                </c:pt>
                <c:pt idx="1125">
                  <c:v>3.5802335946484743E-12</c:v>
                </c:pt>
                <c:pt idx="1126">
                  <c:v>3.9369850296424915E-12</c:v>
                </c:pt>
                <c:pt idx="1127">
                  <c:v>4.1067443034210918E-12</c:v>
                </c:pt>
                <c:pt idx="1128">
                  <c:v>3.9162595179991022E-12</c:v>
                </c:pt>
                <c:pt idx="1129">
                  <c:v>3.6566110168221293E-12</c:v>
                </c:pt>
                <c:pt idx="1130">
                  <c:v>3.6759548066364691E-12</c:v>
                </c:pt>
                <c:pt idx="1131">
                  <c:v>3.6759548066364691E-12</c:v>
                </c:pt>
                <c:pt idx="1132">
                  <c:v>4.0851335919718519E-12</c:v>
                </c:pt>
                <c:pt idx="1133">
                  <c:v>3.618220778917203E-12</c:v>
                </c:pt>
                <c:pt idx="1134">
                  <c:v>3.8956511849374669E-12</c:v>
                </c:pt>
                <c:pt idx="1135">
                  <c:v>3.7942091181766038E-12</c:v>
                </c:pt>
                <c:pt idx="1136">
                  <c:v>3.7149576171826836E-12</c:v>
                </c:pt>
                <c:pt idx="1137">
                  <c:v>3.6759548066364691E-12</c:v>
                </c:pt>
                <c:pt idx="1138">
                  <c:v>3.5991733412670126E-12</c:v>
                </c:pt>
                <c:pt idx="1139">
                  <c:v>3.6566110168221293E-12</c:v>
                </c:pt>
                <c:pt idx="1140">
                  <c:v>3.8956511849374669E-12</c:v>
                </c:pt>
                <c:pt idx="1141">
                  <c:v>3.6373614810392935E-12</c:v>
                </c:pt>
                <c:pt idx="1142">
                  <c:v>4.0422443566258811E-12</c:v>
                </c:pt>
                <c:pt idx="1143">
                  <c:v>3.618220778917203E-12</c:v>
                </c:pt>
                <c:pt idx="1144">
                  <c:v>3.7543742574168357E-12</c:v>
                </c:pt>
                <c:pt idx="1145">
                  <c:v>3.8956511849374669E-12</c:v>
                </c:pt>
                <c:pt idx="1146">
                  <c:v>3.6373614810392935E-12</c:v>
                </c:pt>
                <c:pt idx="1147">
                  <c:v>3.9162595179991022E-12</c:v>
                </c:pt>
                <c:pt idx="1148">
                  <c:v>3.7742352232635677E-12</c:v>
                </c:pt>
                <c:pt idx="1149">
                  <c:v>3.6954009267787432E-12</c:v>
                </c:pt>
                <c:pt idx="1150">
                  <c:v>3.5054515050357768E-12</c:v>
                </c:pt>
                <c:pt idx="1151">
                  <c:v>3.8547512983768691E-12</c:v>
                </c:pt>
                <c:pt idx="1152">
                  <c:v>3.7942091181766038E-12</c:v>
                </c:pt>
                <c:pt idx="1153">
                  <c:v>3.9787574368976776E-12</c:v>
                </c:pt>
                <c:pt idx="1154">
                  <c:v>3.957812022331994E-12</c:v>
                </c:pt>
                <c:pt idx="1155">
                  <c:v>3.8956511849374669E-12</c:v>
                </c:pt>
                <c:pt idx="1156">
                  <c:v>3.6373614810392935E-12</c:v>
                </c:pt>
                <c:pt idx="1157">
                  <c:v>3.7149576171826836E-12</c:v>
                </c:pt>
                <c:pt idx="1158">
                  <c:v>3.8956511849374669E-12</c:v>
                </c:pt>
                <c:pt idx="1159">
                  <c:v>3.7942091181766038E-12</c:v>
                </c:pt>
                <c:pt idx="1160">
                  <c:v>3.7742352232635677E-12</c:v>
                </c:pt>
                <c:pt idx="1161">
                  <c:v>3.8751432674868775E-12</c:v>
                </c:pt>
                <c:pt idx="1162">
                  <c:v>3.8751432674868775E-12</c:v>
                </c:pt>
                <c:pt idx="1163">
                  <c:v>3.8142808138959624E-12</c:v>
                </c:pt>
                <c:pt idx="1164">
                  <c:v>3.6759548066364691E-12</c:v>
                </c:pt>
                <c:pt idx="1165">
                  <c:v>3.6954009267787432E-12</c:v>
                </c:pt>
                <c:pt idx="1166">
                  <c:v>3.9162595179991022E-12</c:v>
                </c:pt>
                <c:pt idx="1167">
                  <c:v>3.7346100655796875E-12</c:v>
                </c:pt>
                <c:pt idx="1168">
                  <c:v>3.5802335946484743E-12</c:v>
                </c:pt>
                <c:pt idx="1169">
                  <c:v>3.6373614810392935E-12</c:v>
                </c:pt>
                <c:pt idx="1170">
                  <c:v>3.5240029507837145E-12</c:v>
                </c:pt>
                <c:pt idx="1171">
                  <c:v>3.6373614810392935E-12</c:v>
                </c:pt>
                <c:pt idx="1172">
                  <c:v>3.7149576171826836E-12</c:v>
                </c:pt>
                <c:pt idx="1173">
                  <c:v>4.1284778929561837E-12</c:v>
                </c:pt>
                <c:pt idx="1174">
                  <c:v>3.7942091181766038E-12</c:v>
                </c:pt>
                <c:pt idx="1175">
                  <c:v>3.8547512983768691E-12</c:v>
                </c:pt>
                <c:pt idx="1176">
                  <c:v>3.8547512983768691E-12</c:v>
                </c:pt>
                <c:pt idx="1177">
                  <c:v>3.6373614810392935E-12</c:v>
                </c:pt>
                <c:pt idx="1178">
                  <c:v>3.9787574368976776E-12</c:v>
                </c:pt>
                <c:pt idx="1179">
                  <c:v>3.8142808138959624E-12</c:v>
                </c:pt>
                <c:pt idx="1180">
                  <c:v>3.414170168817654E-12</c:v>
                </c:pt>
                <c:pt idx="1181">
                  <c:v>3.7942091181766038E-12</c:v>
                </c:pt>
                <c:pt idx="1182">
                  <c:v>3.7346100655796875E-12</c:v>
                </c:pt>
                <c:pt idx="1183">
                  <c:v>3.7942091181766038E-12</c:v>
                </c:pt>
                <c:pt idx="1184">
                  <c:v>3.8547512983768691E-12</c:v>
                </c:pt>
                <c:pt idx="1185">
                  <c:v>3.5802335946484743E-12</c:v>
                </c:pt>
                <c:pt idx="1186">
                  <c:v>3.8547512983768691E-12</c:v>
                </c:pt>
                <c:pt idx="1187">
                  <c:v>3.5240029507837145E-12</c:v>
                </c:pt>
                <c:pt idx="1188">
                  <c:v>3.6373614810392935E-12</c:v>
                </c:pt>
                <c:pt idx="1189">
                  <c:v>3.7543742574168357E-12</c:v>
                </c:pt>
                <c:pt idx="1190">
                  <c:v>3.8547512983768691E-12</c:v>
                </c:pt>
                <c:pt idx="1191">
                  <c:v>3.8751432674868775E-12</c:v>
                </c:pt>
                <c:pt idx="1192">
                  <c:v>3.9162595179991022E-12</c:v>
                </c:pt>
                <c:pt idx="1193">
                  <c:v>3.7742352232635677E-12</c:v>
                </c:pt>
                <c:pt idx="1194">
                  <c:v>3.6373614810392935E-12</c:v>
                </c:pt>
                <c:pt idx="1195">
                  <c:v>4.0851335919718519E-12</c:v>
                </c:pt>
                <c:pt idx="1196">
                  <c:v>3.5991733412670126E-12</c:v>
                </c:pt>
                <c:pt idx="1197">
                  <c:v>3.7149576171826836E-12</c:v>
                </c:pt>
                <c:pt idx="1198">
                  <c:v>3.7742352232635677E-12</c:v>
                </c:pt>
                <c:pt idx="1199">
                  <c:v>3.5613861333314126E-12</c:v>
                </c:pt>
                <c:pt idx="1200">
                  <c:v>3.9787574368976776E-12</c:v>
                </c:pt>
                <c:pt idx="1201">
                  <c:v>3.5240029507837145E-12</c:v>
                </c:pt>
                <c:pt idx="1202">
                  <c:v>3.8142808138959624E-12</c:v>
                </c:pt>
                <c:pt idx="1203">
                  <c:v>3.957812022331994E-12</c:v>
                </c:pt>
                <c:pt idx="1204">
                  <c:v>3.5613861333314126E-12</c:v>
                </c:pt>
                <c:pt idx="1205">
                  <c:v>3.8956511849374669E-12</c:v>
                </c:pt>
                <c:pt idx="1206">
                  <c:v>4.0422443566258811E-12</c:v>
                </c:pt>
                <c:pt idx="1207">
                  <c:v>3.7149576171826836E-12</c:v>
                </c:pt>
                <c:pt idx="1208">
                  <c:v>3.6954009267787432E-12</c:v>
                </c:pt>
                <c:pt idx="1209">
                  <c:v>3.5613861333314126E-12</c:v>
                </c:pt>
                <c:pt idx="1210">
                  <c:v>3.8344586906286906E-12</c:v>
                </c:pt>
                <c:pt idx="1211">
                  <c:v>3.6759548066364691E-12</c:v>
                </c:pt>
                <c:pt idx="1212">
                  <c:v>3.7149576171826836E-12</c:v>
                </c:pt>
                <c:pt idx="1213">
                  <c:v>3.7742352232635677E-12</c:v>
                </c:pt>
                <c:pt idx="1214">
                  <c:v>3.6566110168221293E-12</c:v>
                </c:pt>
                <c:pt idx="1215">
                  <c:v>4.0422443566258811E-12</c:v>
                </c:pt>
                <c:pt idx="1216">
                  <c:v>3.5991733412670126E-12</c:v>
                </c:pt>
                <c:pt idx="1217">
                  <c:v>3.6566110168221293E-12</c:v>
                </c:pt>
                <c:pt idx="1218">
                  <c:v>3.9998054092490076E-12</c:v>
                </c:pt>
                <c:pt idx="1219">
                  <c:v>3.414170168817654E-12</c:v>
                </c:pt>
                <c:pt idx="1220">
                  <c:v>3.7149576171826836E-12</c:v>
                </c:pt>
                <c:pt idx="1221">
                  <c:v>3.8547512983768691E-12</c:v>
                </c:pt>
                <c:pt idx="1222">
                  <c:v>3.7149576171826836E-12</c:v>
                </c:pt>
                <c:pt idx="1223">
                  <c:v>3.6566110168221293E-12</c:v>
                </c:pt>
                <c:pt idx="1224">
                  <c:v>3.7942091181766038E-12</c:v>
                </c:pt>
                <c:pt idx="1225">
                  <c:v>3.7346100655796875E-12</c:v>
                </c:pt>
                <c:pt idx="1226">
                  <c:v>3.7543742574168357E-12</c:v>
                </c:pt>
                <c:pt idx="1227">
                  <c:v>3.8751432674868775E-12</c:v>
                </c:pt>
                <c:pt idx="1228">
                  <c:v>3.957812022331994E-12</c:v>
                </c:pt>
                <c:pt idx="1229">
                  <c:v>3.5613861333314126E-12</c:v>
                </c:pt>
                <c:pt idx="1230">
                  <c:v>3.9369850296424915E-12</c:v>
                </c:pt>
                <c:pt idx="1231">
                  <c:v>3.6759548066364691E-12</c:v>
                </c:pt>
                <c:pt idx="1232">
                  <c:v>3.5613861333314126E-12</c:v>
                </c:pt>
                <c:pt idx="1233">
                  <c:v>3.7742352232635677E-12</c:v>
                </c:pt>
                <c:pt idx="1234">
                  <c:v>3.6373614810392935E-12</c:v>
                </c:pt>
                <c:pt idx="1235">
                  <c:v>4.0636281802957103E-12</c:v>
                </c:pt>
                <c:pt idx="1236">
                  <c:v>3.6373614810392935E-12</c:v>
                </c:pt>
                <c:pt idx="1237">
                  <c:v>3.9162595179991022E-12</c:v>
                </c:pt>
                <c:pt idx="1238">
                  <c:v>3.8344586906286906E-12</c:v>
                </c:pt>
                <c:pt idx="1239">
                  <c:v>3.618220778917203E-12</c:v>
                </c:pt>
                <c:pt idx="1240">
                  <c:v>3.4322314254928262E-12</c:v>
                </c:pt>
                <c:pt idx="1241">
                  <c:v>3.6373614810392935E-12</c:v>
                </c:pt>
                <c:pt idx="1242">
                  <c:v>3.6566110168221293E-12</c:v>
                </c:pt>
                <c:pt idx="1243">
                  <c:v>4.1067443034210918E-12</c:v>
                </c:pt>
                <c:pt idx="1244">
                  <c:v>3.6566110168221293E-12</c:v>
                </c:pt>
                <c:pt idx="1245">
                  <c:v>3.618220778917203E-12</c:v>
                </c:pt>
                <c:pt idx="1246">
                  <c:v>3.8956511849374669E-12</c:v>
                </c:pt>
                <c:pt idx="1247">
                  <c:v>3.414170168817654E-12</c:v>
                </c:pt>
                <c:pt idx="1248">
                  <c:v>3.5802335946484743E-12</c:v>
                </c:pt>
                <c:pt idx="1249">
                  <c:v>3.618220778917203E-12</c:v>
                </c:pt>
                <c:pt idx="1250">
                  <c:v>3.6759548066364691E-12</c:v>
                </c:pt>
                <c:pt idx="1251">
                  <c:v>3.414170168817654E-12</c:v>
                </c:pt>
                <c:pt idx="1252">
                  <c:v>3.6373614810392935E-12</c:v>
                </c:pt>
                <c:pt idx="1253">
                  <c:v>3.7149576171826836E-12</c:v>
                </c:pt>
                <c:pt idx="1254">
                  <c:v>3.7942091181766038E-12</c:v>
                </c:pt>
                <c:pt idx="1255">
                  <c:v>3.5240029507837145E-12</c:v>
                </c:pt>
                <c:pt idx="1256">
                  <c:v>3.6566110168221293E-12</c:v>
                </c:pt>
                <c:pt idx="1257">
                  <c:v>3.8344586906286906E-12</c:v>
                </c:pt>
                <c:pt idx="1258">
                  <c:v>3.9369850296424915E-12</c:v>
                </c:pt>
                <c:pt idx="1259">
                  <c:v>3.5426452324132239E-12</c:v>
                </c:pt>
                <c:pt idx="1260">
                  <c:v>3.6759548066364691E-12</c:v>
                </c:pt>
                <c:pt idx="1261">
                  <c:v>3.618220778917203E-12</c:v>
                </c:pt>
                <c:pt idx="1262">
                  <c:v>3.6566110168221293E-12</c:v>
                </c:pt>
                <c:pt idx="1263">
                  <c:v>3.6759548066364691E-12</c:v>
                </c:pt>
                <c:pt idx="1264">
                  <c:v>4.020964727201856E-12</c:v>
                </c:pt>
                <c:pt idx="1265">
                  <c:v>3.5802335946484743E-12</c:v>
                </c:pt>
                <c:pt idx="1266">
                  <c:v>3.618220778917203E-12</c:v>
                </c:pt>
                <c:pt idx="1267">
                  <c:v>3.7149576171826836E-12</c:v>
                </c:pt>
                <c:pt idx="1268">
                  <c:v>3.414170168817654E-12</c:v>
                </c:pt>
                <c:pt idx="1269">
                  <c:v>3.9998054092490076E-12</c:v>
                </c:pt>
                <c:pt idx="1270">
                  <c:v>3.8344586906286906E-12</c:v>
                </c:pt>
                <c:pt idx="1271">
                  <c:v>3.8547512983768691E-12</c:v>
                </c:pt>
                <c:pt idx="1272">
                  <c:v>3.6954009267787432E-12</c:v>
                </c:pt>
                <c:pt idx="1273">
                  <c:v>3.6759548066364691E-12</c:v>
                </c:pt>
                <c:pt idx="1274">
                  <c:v>3.6373614810392935E-12</c:v>
                </c:pt>
                <c:pt idx="1275">
                  <c:v>3.8751432674868775E-12</c:v>
                </c:pt>
                <c:pt idx="1276">
                  <c:v>3.8547512983768691E-12</c:v>
                </c:pt>
                <c:pt idx="1277">
                  <c:v>3.7543742574168357E-12</c:v>
                </c:pt>
                <c:pt idx="1278">
                  <c:v>3.8142808138959624E-12</c:v>
                </c:pt>
                <c:pt idx="1279">
                  <c:v>3.5240029507837145E-12</c:v>
                </c:pt>
                <c:pt idx="1280">
                  <c:v>3.6954009267787432E-12</c:v>
                </c:pt>
                <c:pt idx="1281">
                  <c:v>3.9787574368976776E-12</c:v>
                </c:pt>
                <c:pt idx="1282">
                  <c:v>3.9369850296424915E-12</c:v>
                </c:pt>
                <c:pt idx="1283">
                  <c:v>3.618220778917203E-12</c:v>
                </c:pt>
                <c:pt idx="1284">
                  <c:v>3.6954009267787432E-12</c:v>
                </c:pt>
                <c:pt idx="1285">
                  <c:v>3.5802335946484743E-12</c:v>
                </c:pt>
                <c:pt idx="1286">
                  <c:v>3.7543742574168357E-12</c:v>
                </c:pt>
                <c:pt idx="1287">
                  <c:v>3.7543742574168357E-12</c:v>
                </c:pt>
                <c:pt idx="1288">
                  <c:v>3.9162595179991022E-12</c:v>
                </c:pt>
                <c:pt idx="1289">
                  <c:v>3.7149576171826836E-12</c:v>
                </c:pt>
                <c:pt idx="1290">
                  <c:v>3.5802335946484743E-12</c:v>
                </c:pt>
                <c:pt idx="1291">
                  <c:v>3.5054515050357768E-12</c:v>
                </c:pt>
                <c:pt idx="1292">
                  <c:v>3.6373614810392935E-12</c:v>
                </c:pt>
                <c:pt idx="1293">
                  <c:v>3.5613861333314126E-12</c:v>
                </c:pt>
                <c:pt idx="1294">
                  <c:v>3.7543742574168357E-12</c:v>
                </c:pt>
                <c:pt idx="1295">
                  <c:v>3.8344586906286906E-12</c:v>
                </c:pt>
                <c:pt idx="1296">
                  <c:v>4.020964727201856E-12</c:v>
                </c:pt>
                <c:pt idx="1297">
                  <c:v>3.618220778917203E-12</c:v>
                </c:pt>
                <c:pt idx="1298">
                  <c:v>3.5426452324132239E-12</c:v>
                </c:pt>
                <c:pt idx="1299">
                  <c:v>3.6759548066364691E-12</c:v>
                </c:pt>
                <c:pt idx="1300">
                  <c:v>4.020964727201856E-12</c:v>
                </c:pt>
                <c:pt idx="1301">
                  <c:v>3.9369850296424915E-12</c:v>
                </c:pt>
                <c:pt idx="1302">
                  <c:v>3.8142808138959624E-12</c:v>
                </c:pt>
                <c:pt idx="1303">
                  <c:v>3.5991733412670126E-12</c:v>
                </c:pt>
                <c:pt idx="1304">
                  <c:v>3.7742352232635677E-12</c:v>
                </c:pt>
                <c:pt idx="1305">
                  <c:v>3.7742352232635677E-12</c:v>
                </c:pt>
                <c:pt idx="1306">
                  <c:v>3.8344586906286906E-12</c:v>
                </c:pt>
                <c:pt idx="1307">
                  <c:v>3.414170168817654E-12</c:v>
                </c:pt>
                <c:pt idx="1308">
                  <c:v>3.5054515050357768E-12</c:v>
                </c:pt>
                <c:pt idx="1309">
                  <c:v>3.5426452324132239E-12</c:v>
                </c:pt>
                <c:pt idx="1310">
                  <c:v>3.7149576171826836E-12</c:v>
                </c:pt>
                <c:pt idx="1311">
                  <c:v>3.4870049460641058E-12</c:v>
                </c:pt>
                <c:pt idx="1312">
                  <c:v>3.9369850296424915E-12</c:v>
                </c:pt>
                <c:pt idx="1313">
                  <c:v>3.8751432674868775E-12</c:v>
                </c:pt>
                <c:pt idx="1314">
                  <c:v>3.5054515050357768E-12</c:v>
                </c:pt>
                <c:pt idx="1315">
                  <c:v>3.6373614810392935E-12</c:v>
                </c:pt>
                <c:pt idx="1316">
                  <c:v>3.5613861333314126E-12</c:v>
                </c:pt>
                <c:pt idx="1317">
                  <c:v>3.3962039549738902E-12</c:v>
                </c:pt>
                <c:pt idx="1318">
                  <c:v>3.618220778917203E-12</c:v>
                </c:pt>
                <c:pt idx="1319">
                  <c:v>3.9369850296424915E-12</c:v>
                </c:pt>
                <c:pt idx="1320">
                  <c:v>3.7543742574168357E-12</c:v>
                </c:pt>
                <c:pt idx="1321">
                  <c:v>3.7742352232635677E-12</c:v>
                </c:pt>
                <c:pt idx="1322">
                  <c:v>3.9162595179991022E-12</c:v>
                </c:pt>
                <c:pt idx="1323">
                  <c:v>3.7742352232635677E-12</c:v>
                </c:pt>
                <c:pt idx="1324">
                  <c:v>3.8547512983768691E-12</c:v>
                </c:pt>
                <c:pt idx="1325">
                  <c:v>3.7742352232635677E-12</c:v>
                </c:pt>
                <c:pt idx="1326">
                  <c:v>3.7543742574168357E-12</c:v>
                </c:pt>
                <c:pt idx="1327">
                  <c:v>3.7346100655796875E-12</c:v>
                </c:pt>
                <c:pt idx="1328">
                  <c:v>3.8751432674868775E-12</c:v>
                </c:pt>
                <c:pt idx="1329">
                  <c:v>3.7149576171826836E-12</c:v>
                </c:pt>
                <c:pt idx="1330">
                  <c:v>3.8344586906286906E-12</c:v>
                </c:pt>
                <c:pt idx="1331">
                  <c:v>4.1284778929561837E-12</c:v>
                </c:pt>
                <c:pt idx="1332">
                  <c:v>3.7149576171826836E-12</c:v>
                </c:pt>
                <c:pt idx="1333">
                  <c:v>3.6954009267787432E-12</c:v>
                </c:pt>
                <c:pt idx="1334">
                  <c:v>3.7346100655796875E-12</c:v>
                </c:pt>
                <c:pt idx="1335">
                  <c:v>3.8142808138959624E-12</c:v>
                </c:pt>
                <c:pt idx="1336">
                  <c:v>3.6954009267787432E-12</c:v>
                </c:pt>
                <c:pt idx="1337">
                  <c:v>3.8142808138959624E-12</c:v>
                </c:pt>
                <c:pt idx="1338">
                  <c:v>3.9162595179991022E-12</c:v>
                </c:pt>
                <c:pt idx="1339">
                  <c:v>3.7942091181766038E-12</c:v>
                </c:pt>
                <c:pt idx="1340">
                  <c:v>3.7742352232635677E-12</c:v>
                </c:pt>
                <c:pt idx="1341">
                  <c:v>3.5991733412670126E-12</c:v>
                </c:pt>
                <c:pt idx="1342">
                  <c:v>3.4870049460641058E-12</c:v>
                </c:pt>
                <c:pt idx="1343">
                  <c:v>3.6759548066364691E-12</c:v>
                </c:pt>
                <c:pt idx="1344">
                  <c:v>3.5802335946484743E-12</c:v>
                </c:pt>
                <c:pt idx="1345">
                  <c:v>3.4870049460641058E-12</c:v>
                </c:pt>
                <c:pt idx="1346">
                  <c:v>3.8547512983768691E-12</c:v>
                </c:pt>
                <c:pt idx="1347">
                  <c:v>3.7942091181766038E-12</c:v>
                </c:pt>
                <c:pt idx="1348">
                  <c:v>4.1503178995216085E-12</c:v>
                </c:pt>
                <c:pt idx="1349">
                  <c:v>3.6566110168221293E-12</c:v>
                </c:pt>
                <c:pt idx="1350">
                  <c:v>3.618220778917203E-12</c:v>
                </c:pt>
                <c:pt idx="1351">
                  <c:v>3.5991733412670126E-12</c:v>
                </c:pt>
                <c:pt idx="1352">
                  <c:v>3.5802335946484743E-12</c:v>
                </c:pt>
                <c:pt idx="1353">
                  <c:v>3.7346100655796875E-12</c:v>
                </c:pt>
                <c:pt idx="1354">
                  <c:v>3.5991733412670126E-12</c:v>
                </c:pt>
                <c:pt idx="1355">
                  <c:v>3.6759548066364691E-12</c:v>
                </c:pt>
                <c:pt idx="1356">
                  <c:v>3.9369850296424915E-12</c:v>
                </c:pt>
                <c:pt idx="1357">
                  <c:v>3.6954009267787432E-12</c:v>
                </c:pt>
                <c:pt idx="1358">
                  <c:v>3.7346100655796875E-12</c:v>
                </c:pt>
                <c:pt idx="1359">
                  <c:v>3.6373614810392935E-12</c:v>
                </c:pt>
                <c:pt idx="1360">
                  <c:v>3.957812022331994E-12</c:v>
                </c:pt>
                <c:pt idx="1361">
                  <c:v>3.8547512983768691E-12</c:v>
                </c:pt>
                <c:pt idx="1362">
                  <c:v>3.7543742574168357E-12</c:v>
                </c:pt>
                <c:pt idx="1363">
                  <c:v>3.8344586906286906E-12</c:v>
                </c:pt>
                <c:pt idx="1364">
                  <c:v>3.9369850296424915E-12</c:v>
                </c:pt>
                <c:pt idx="1365">
                  <c:v>3.8344586906286906E-12</c:v>
                </c:pt>
                <c:pt idx="1366">
                  <c:v>3.618220778917203E-12</c:v>
                </c:pt>
                <c:pt idx="1367">
                  <c:v>3.5054515050357768E-12</c:v>
                </c:pt>
                <c:pt idx="1368">
                  <c:v>3.4870049460641058E-12</c:v>
                </c:pt>
                <c:pt idx="1369">
                  <c:v>3.6566110168221293E-12</c:v>
                </c:pt>
                <c:pt idx="1370">
                  <c:v>3.5240029507837145E-12</c:v>
                </c:pt>
                <c:pt idx="1371">
                  <c:v>3.6759548066364691E-12</c:v>
                </c:pt>
                <c:pt idx="1372">
                  <c:v>3.6954009267787432E-12</c:v>
                </c:pt>
                <c:pt idx="1373">
                  <c:v>3.6373614810392935E-12</c:v>
                </c:pt>
                <c:pt idx="1374">
                  <c:v>3.8751432674868775E-12</c:v>
                </c:pt>
                <c:pt idx="1375">
                  <c:v>3.7742352232635677E-12</c:v>
                </c:pt>
                <c:pt idx="1376">
                  <c:v>3.7942091181766038E-12</c:v>
                </c:pt>
                <c:pt idx="1377">
                  <c:v>3.618220778917203E-12</c:v>
                </c:pt>
                <c:pt idx="1378">
                  <c:v>3.7346100655796875E-12</c:v>
                </c:pt>
                <c:pt idx="1379">
                  <c:v>3.7543742574168357E-12</c:v>
                </c:pt>
                <c:pt idx="1380">
                  <c:v>3.618220778917203E-12</c:v>
                </c:pt>
                <c:pt idx="1381">
                  <c:v>3.7346100655796875E-12</c:v>
                </c:pt>
                <c:pt idx="1382">
                  <c:v>3.618220778917203E-12</c:v>
                </c:pt>
                <c:pt idx="1383">
                  <c:v>3.6373614810392935E-12</c:v>
                </c:pt>
                <c:pt idx="1384">
                  <c:v>3.8547512983768691E-12</c:v>
                </c:pt>
                <c:pt idx="1385">
                  <c:v>3.7346100655796875E-12</c:v>
                </c:pt>
                <c:pt idx="1386">
                  <c:v>3.7149576171826836E-12</c:v>
                </c:pt>
                <c:pt idx="1387">
                  <c:v>3.6373614810392935E-12</c:v>
                </c:pt>
                <c:pt idx="1388">
                  <c:v>3.414170168817654E-12</c:v>
                </c:pt>
                <c:pt idx="1389">
                  <c:v>3.6373614810392935E-12</c:v>
                </c:pt>
                <c:pt idx="1390">
                  <c:v>3.9162595179991022E-12</c:v>
                </c:pt>
                <c:pt idx="1391">
                  <c:v>3.7942091181766038E-12</c:v>
                </c:pt>
                <c:pt idx="1392">
                  <c:v>3.4870049460641058E-12</c:v>
                </c:pt>
                <c:pt idx="1393">
                  <c:v>3.4686482693010079E-12</c:v>
                </c:pt>
                <c:pt idx="1394">
                  <c:v>3.957812022331994E-12</c:v>
                </c:pt>
                <c:pt idx="1395">
                  <c:v>3.4870049460641058E-12</c:v>
                </c:pt>
                <c:pt idx="1396">
                  <c:v>3.5991733412670126E-12</c:v>
                </c:pt>
                <c:pt idx="1397">
                  <c:v>3.4686482693010079E-12</c:v>
                </c:pt>
                <c:pt idx="1398">
                  <c:v>3.8751432674868775E-12</c:v>
                </c:pt>
                <c:pt idx="1399">
                  <c:v>3.9998054092490076E-12</c:v>
                </c:pt>
                <c:pt idx="1400">
                  <c:v>3.3962039549738902E-12</c:v>
                </c:pt>
                <c:pt idx="1401">
                  <c:v>3.7346100655796875E-12</c:v>
                </c:pt>
                <c:pt idx="1402">
                  <c:v>3.5426452324132239E-12</c:v>
                </c:pt>
                <c:pt idx="1403">
                  <c:v>3.7543742574168357E-12</c:v>
                </c:pt>
                <c:pt idx="1404">
                  <c:v>3.7543742574168357E-12</c:v>
                </c:pt>
                <c:pt idx="1405">
                  <c:v>3.5802335946484743E-12</c:v>
                </c:pt>
                <c:pt idx="1406">
                  <c:v>3.9787574368976776E-12</c:v>
                </c:pt>
                <c:pt idx="1407">
                  <c:v>3.9787574368976776E-12</c:v>
                </c:pt>
                <c:pt idx="1408">
                  <c:v>3.5613861333314126E-12</c:v>
                </c:pt>
                <c:pt idx="1409">
                  <c:v>3.6566110168221293E-12</c:v>
                </c:pt>
                <c:pt idx="1410">
                  <c:v>3.7942091181766038E-12</c:v>
                </c:pt>
                <c:pt idx="1411">
                  <c:v>3.8344586906286906E-12</c:v>
                </c:pt>
                <c:pt idx="1412">
                  <c:v>3.6954009267787432E-12</c:v>
                </c:pt>
                <c:pt idx="1413">
                  <c:v>3.6954009267787432E-12</c:v>
                </c:pt>
                <c:pt idx="1414">
                  <c:v>3.3605476936966472E-12</c:v>
                </c:pt>
                <c:pt idx="1415">
                  <c:v>3.7149576171826836E-12</c:v>
                </c:pt>
                <c:pt idx="1416">
                  <c:v>3.7149576171826836E-12</c:v>
                </c:pt>
                <c:pt idx="1417">
                  <c:v>3.8142808138959624E-12</c:v>
                </c:pt>
                <c:pt idx="1418">
                  <c:v>3.6566110168221293E-12</c:v>
                </c:pt>
                <c:pt idx="1419">
                  <c:v>3.7742352232635677E-12</c:v>
                </c:pt>
                <c:pt idx="1420">
                  <c:v>3.7149576171826836E-12</c:v>
                </c:pt>
                <c:pt idx="1421">
                  <c:v>3.6566110168221293E-12</c:v>
                </c:pt>
                <c:pt idx="1422">
                  <c:v>3.7149576171826836E-12</c:v>
                </c:pt>
                <c:pt idx="1423">
                  <c:v>3.8142808138959624E-12</c:v>
                </c:pt>
                <c:pt idx="1424">
                  <c:v>3.8547512983768691E-12</c:v>
                </c:pt>
                <c:pt idx="1425">
                  <c:v>3.5054515050357768E-12</c:v>
                </c:pt>
                <c:pt idx="1426">
                  <c:v>3.5613861333314126E-12</c:v>
                </c:pt>
                <c:pt idx="1427">
                  <c:v>4.020964727201856E-12</c:v>
                </c:pt>
                <c:pt idx="1428">
                  <c:v>3.6954009267787432E-12</c:v>
                </c:pt>
                <c:pt idx="1429">
                  <c:v>3.5991733412670126E-12</c:v>
                </c:pt>
                <c:pt idx="1430">
                  <c:v>3.957812022331994E-12</c:v>
                </c:pt>
                <c:pt idx="1431">
                  <c:v>3.9369850296424915E-12</c:v>
                </c:pt>
                <c:pt idx="1432">
                  <c:v>3.8142808138959624E-12</c:v>
                </c:pt>
                <c:pt idx="1433">
                  <c:v>3.7942091181766038E-12</c:v>
                </c:pt>
                <c:pt idx="1434">
                  <c:v>3.7149576171826836E-12</c:v>
                </c:pt>
                <c:pt idx="1435">
                  <c:v>3.7149576171826836E-12</c:v>
                </c:pt>
                <c:pt idx="1436">
                  <c:v>3.7346100655796875E-12</c:v>
                </c:pt>
                <c:pt idx="1437">
                  <c:v>3.4322314254928262E-12</c:v>
                </c:pt>
                <c:pt idx="1438">
                  <c:v>3.8344586906286906E-12</c:v>
                </c:pt>
                <c:pt idx="1439">
                  <c:v>3.5240029507837145E-12</c:v>
                </c:pt>
                <c:pt idx="1440">
                  <c:v>3.8956511849374669E-12</c:v>
                </c:pt>
                <c:pt idx="1441">
                  <c:v>3.5054515050357768E-12</c:v>
                </c:pt>
                <c:pt idx="1442">
                  <c:v>3.5240029507837145E-12</c:v>
                </c:pt>
                <c:pt idx="1443">
                  <c:v>3.5054515050357768E-12</c:v>
                </c:pt>
                <c:pt idx="1444">
                  <c:v>3.9369850296424915E-12</c:v>
                </c:pt>
                <c:pt idx="1445">
                  <c:v>3.6566110168221293E-12</c:v>
                </c:pt>
                <c:pt idx="1446">
                  <c:v>3.8344586906286906E-12</c:v>
                </c:pt>
                <c:pt idx="1447">
                  <c:v>3.618220778917203E-12</c:v>
                </c:pt>
                <c:pt idx="1448">
                  <c:v>3.6373614810392935E-12</c:v>
                </c:pt>
                <c:pt idx="1449">
                  <c:v>3.7942091181766038E-12</c:v>
                </c:pt>
                <c:pt idx="1450">
                  <c:v>3.7942091181766038E-12</c:v>
                </c:pt>
                <c:pt idx="1451">
                  <c:v>3.5613861333314126E-12</c:v>
                </c:pt>
                <c:pt idx="1452">
                  <c:v>3.5802335946484743E-12</c:v>
                </c:pt>
                <c:pt idx="1453">
                  <c:v>3.7742352232635677E-12</c:v>
                </c:pt>
                <c:pt idx="1454">
                  <c:v>3.8956511849374669E-12</c:v>
                </c:pt>
                <c:pt idx="1455">
                  <c:v>3.6954009267787432E-12</c:v>
                </c:pt>
                <c:pt idx="1456">
                  <c:v>3.7543742574168357E-12</c:v>
                </c:pt>
                <c:pt idx="1457">
                  <c:v>3.414170168817654E-12</c:v>
                </c:pt>
                <c:pt idx="1458">
                  <c:v>3.9162595179991022E-12</c:v>
                </c:pt>
                <c:pt idx="1459">
                  <c:v>3.4870049460641058E-12</c:v>
                </c:pt>
                <c:pt idx="1460">
                  <c:v>3.7742352232635677E-12</c:v>
                </c:pt>
                <c:pt idx="1461">
                  <c:v>3.7742352232635677E-12</c:v>
                </c:pt>
                <c:pt idx="1462">
                  <c:v>3.5426452324132239E-12</c:v>
                </c:pt>
                <c:pt idx="1463">
                  <c:v>3.5991733412670126E-12</c:v>
                </c:pt>
                <c:pt idx="1464">
                  <c:v>3.618220778917203E-12</c:v>
                </c:pt>
                <c:pt idx="1465">
                  <c:v>3.8142808138959624E-12</c:v>
                </c:pt>
                <c:pt idx="1466">
                  <c:v>3.7346100655796875E-12</c:v>
                </c:pt>
                <c:pt idx="1467">
                  <c:v>3.5991733412670126E-12</c:v>
                </c:pt>
                <c:pt idx="1468">
                  <c:v>3.8956511849374669E-12</c:v>
                </c:pt>
                <c:pt idx="1469">
                  <c:v>3.957812022331994E-12</c:v>
                </c:pt>
                <c:pt idx="1470">
                  <c:v>3.9162595179991022E-12</c:v>
                </c:pt>
                <c:pt idx="1471">
                  <c:v>3.7543742574168357E-12</c:v>
                </c:pt>
                <c:pt idx="1472">
                  <c:v>3.5991733412670126E-12</c:v>
                </c:pt>
                <c:pt idx="1473">
                  <c:v>3.3428567271754344E-12</c:v>
                </c:pt>
                <c:pt idx="1474">
                  <c:v>3.6954009267787432E-12</c:v>
                </c:pt>
                <c:pt idx="1475">
                  <c:v>3.8142808138959624E-12</c:v>
                </c:pt>
                <c:pt idx="1476">
                  <c:v>3.9162595179991022E-12</c:v>
                </c:pt>
                <c:pt idx="1477">
                  <c:v>3.5991733412670126E-12</c:v>
                </c:pt>
                <c:pt idx="1478">
                  <c:v>3.6566110168221293E-12</c:v>
                </c:pt>
                <c:pt idx="1479">
                  <c:v>3.8142808138959624E-12</c:v>
                </c:pt>
                <c:pt idx="1480">
                  <c:v>3.7543742574168357E-12</c:v>
                </c:pt>
                <c:pt idx="1481">
                  <c:v>3.5991733412670126E-12</c:v>
                </c:pt>
                <c:pt idx="1482">
                  <c:v>3.7346100655796875E-12</c:v>
                </c:pt>
                <c:pt idx="1483">
                  <c:v>3.8142808138959624E-12</c:v>
                </c:pt>
                <c:pt idx="1484">
                  <c:v>3.5426452324132239E-12</c:v>
                </c:pt>
                <c:pt idx="1485">
                  <c:v>3.8751432674868775E-12</c:v>
                </c:pt>
                <c:pt idx="1486">
                  <c:v>3.7742352232635677E-12</c:v>
                </c:pt>
                <c:pt idx="1487">
                  <c:v>3.8751432674868775E-12</c:v>
                </c:pt>
                <c:pt idx="1488">
                  <c:v>3.8547512983768691E-12</c:v>
                </c:pt>
                <c:pt idx="1489">
                  <c:v>3.9162595179991022E-12</c:v>
                </c:pt>
                <c:pt idx="1490">
                  <c:v>3.8547512983768691E-12</c:v>
                </c:pt>
                <c:pt idx="1491">
                  <c:v>3.5802335946484743E-12</c:v>
                </c:pt>
                <c:pt idx="1492">
                  <c:v>3.5613861333314126E-12</c:v>
                </c:pt>
                <c:pt idx="1493">
                  <c:v>4.8879467207195674E-12</c:v>
                </c:pt>
                <c:pt idx="1494">
                  <c:v>3.7942091181766038E-12</c:v>
                </c:pt>
                <c:pt idx="1495">
                  <c:v>3.618220778917203E-12</c:v>
                </c:pt>
                <c:pt idx="1496">
                  <c:v>3.618220778917203E-12</c:v>
                </c:pt>
                <c:pt idx="1497">
                  <c:v>3.7942091181766038E-12</c:v>
                </c:pt>
                <c:pt idx="1498">
                  <c:v>3.957812022331994E-12</c:v>
                </c:pt>
                <c:pt idx="1499">
                  <c:v>3.6954009267787432E-12</c:v>
                </c:pt>
                <c:pt idx="1500">
                  <c:v>3.5054515050357768E-12</c:v>
                </c:pt>
                <c:pt idx="1501">
                  <c:v>3.5802335946484743E-12</c:v>
                </c:pt>
                <c:pt idx="1502">
                  <c:v>3.7149576171826836E-12</c:v>
                </c:pt>
                <c:pt idx="1503">
                  <c:v>3.5991733412670126E-12</c:v>
                </c:pt>
                <c:pt idx="1504">
                  <c:v>3.5802335946484743E-12</c:v>
                </c:pt>
                <c:pt idx="1505">
                  <c:v>3.6759548066364691E-12</c:v>
                </c:pt>
                <c:pt idx="1506">
                  <c:v>3.7543742574168357E-12</c:v>
                </c:pt>
                <c:pt idx="1507">
                  <c:v>3.8344586906286906E-12</c:v>
                </c:pt>
                <c:pt idx="1508">
                  <c:v>3.6373614810392935E-12</c:v>
                </c:pt>
                <c:pt idx="1509">
                  <c:v>3.4686482693010079E-12</c:v>
                </c:pt>
                <c:pt idx="1510">
                  <c:v>3.5054515050357768E-12</c:v>
                </c:pt>
                <c:pt idx="1511">
                  <c:v>3.4686482693010079E-12</c:v>
                </c:pt>
                <c:pt idx="1512">
                  <c:v>3.4686482693010079E-12</c:v>
                </c:pt>
                <c:pt idx="1513">
                  <c:v>3.8956511849374669E-12</c:v>
                </c:pt>
                <c:pt idx="1514">
                  <c:v>3.8344586906286906E-12</c:v>
                </c:pt>
                <c:pt idx="1515">
                  <c:v>3.7942091181766038E-12</c:v>
                </c:pt>
                <c:pt idx="1516">
                  <c:v>3.5613861333314126E-12</c:v>
                </c:pt>
                <c:pt idx="1517">
                  <c:v>3.7742352232635677E-12</c:v>
                </c:pt>
                <c:pt idx="1518">
                  <c:v>3.7346100655796875E-12</c:v>
                </c:pt>
                <c:pt idx="1519">
                  <c:v>3.4870049460641058E-12</c:v>
                </c:pt>
                <c:pt idx="1520">
                  <c:v>3.7942091181766038E-12</c:v>
                </c:pt>
                <c:pt idx="1521">
                  <c:v>3.8142808138959624E-12</c:v>
                </c:pt>
                <c:pt idx="1522">
                  <c:v>3.5054515050357768E-12</c:v>
                </c:pt>
                <c:pt idx="1523">
                  <c:v>3.6566110168221293E-12</c:v>
                </c:pt>
                <c:pt idx="1524">
                  <c:v>3.6954009267787432E-12</c:v>
                </c:pt>
                <c:pt idx="1525">
                  <c:v>3.5991733412670126E-12</c:v>
                </c:pt>
                <c:pt idx="1526">
                  <c:v>3.8956511849374669E-12</c:v>
                </c:pt>
                <c:pt idx="1527">
                  <c:v>3.5240029507837145E-12</c:v>
                </c:pt>
                <c:pt idx="1528">
                  <c:v>3.6373614810392935E-12</c:v>
                </c:pt>
                <c:pt idx="1529">
                  <c:v>3.7543742574168357E-12</c:v>
                </c:pt>
                <c:pt idx="1530">
                  <c:v>3.6373614810392935E-12</c:v>
                </c:pt>
                <c:pt idx="1531">
                  <c:v>3.6566110168221293E-12</c:v>
                </c:pt>
                <c:pt idx="1532">
                  <c:v>3.6373614810392935E-12</c:v>
                </c:pt>
                <c:pt idx="1533">
                  <c:v>3.9369850296424915E-12</c:v>
                </c:pt>
                <c:pt idx="1534">
                  <c:v>3.5054515050357768E-12</c:v>
                </c:pt>
                <c:pt idx="1535">
                  <c:v>3.6373614810392935E-12</c:v>
                </c:pt>
                <c:pt idx="1536">
                  <c:v>3.6566110168221293E-12</c:v>
                </c:pt>
                <c:pt idx="1537">
                  <c:v>3.9998054092490076E-12</c:v>
                </c:pt>
                <c:pt idx="1538">
                  <c:v>3.8547512983768691E-12</c:v>
                </c:pt>
                <c:pt idx="1539">
                  <c:v>3.618220778917203E-12</c:v>
                </c:pt>
                <c:pt idx="1540">
                  <c:v>3.4503953781228848E-12</c:v>
                </c:pt>
                <c:pt idx="1541">
                  <c:v>3.5991733412670126E-12</c:v>
                </c:pt>
                <c:pt idx="1542">
                  <c:v>3.5426452324132239E-12</c:v>
                </c:pt>
                <c:pt idx="1543">
                  <c:v>3.7149576171826836E-12</c:v>
                </c:pt>
                <c:pt idx="1544">
                  <c:v>3.5426452324132239E-12</c:v>
                </c:pt>
                <c:pt idx="1545">
                  <c:v>3.8751432674868775E-12</c:v>
                </c:pt>
                <c:pt idx="1546">
                  <c:v>3.5991733412670126E-12</c:v>
                </c:pt>
                <c:pt idx="1547">
                  <c:v>3.5991733412670126E-12</c:v>
                </c:pt>
                <c:pt idx="1548">
                  <c:v>3.5240029507837145E-12</c:v>
                </c:pt>
                <c:pt idx="1549">
                  <c:v>3.5054515050357768E-12</c:v>
                </c:pt>
                <c:pt idx="1550">
                  <c:v>3.7742352232635677E-12</c:v>
                </c:pt>
                <c:pt idx="1551">
                  <c:v>3.9162595179991022E-12</c:v>
                </c:pt>
                <c:pt idx="1552">
                  <c:v>3.8142808138959624E-12</c:v>
                </c:pt>
                <c:pt idx="1553">
                  <c:v>3.7543742574168357E-12</c:v>
                </c:pt>
                <c:pt idx="1554">
                  <c:v>3.6373614810392935E-12</c:v>
                </c:pt>
                <c:pt idx="1555">
                  <c:v>3.6954009267787432E-12</c:v>
                </c:pt>
                <c:pt idx="1556">
                  <c:v>3.8142808138959624E-12</c:v>
                </c:pt>
                <c:pt idx="1557">
                  <c:v>3.4870049460641058E-12</c:v>
                </c:pt>
                <c:pt idx="1558">
                  <c:v>3.8547512983768691E-12</c:v>
                </c:pt>
                <c:pt idx="1559">
                  <c:v>3.6566110168221293E-12</c:v>
                </c:pt>
                <c:pt idx="1560">
                  <c:v>3.8751432674868775E-12</c:v>
                </c:pt>
                <c:pt idx="1561">
                  <c:v>3.9162595179991022E-12</c:v>
                </c:pt>
                <c:pt idx="1562">
                  <c:v>3.8344586906286906E-12</c:v>
                </c:pt>
                <c:pt idx="1563">
                  <c:v>3.4686482693010079E-12</c:v>
                </c:pt>
                <c:pt idx="1564">
                  <c:v>3.7742352232635677E-12</c:v>
                </c:pt>
                <c:pt idx="1565">
                  <c:v>3.5991733412670126E-12</c:v>
                </c:pt>
                <c:pt idx="1566">
                  <c:v>3.7543742574168357E-12</c:v>
                </c:pt>
                <c:pt idx="1567">
                  <c:v>3.5802335946484743E-12</c:v>
                </c:pt>
                <c:pt idx="1568">
                  <c:v>3.7942091181766038E-12</c:v>
                </c:pt>
                <c:pt idx="1569">
                  <c:v>3.7346100655796875E-12</c:v>
                </c:pt>
                <c:pt idx="1570">
                  <c:v>3.6954009267787432E-12</c:v>
                </c:pt>
                <c:pt idx="1571">
                  <c:v>3.5802335946484743E-12</c:v>
                </c:pt>
                <c:pt idx="1572">
                  <c:v>3.8956511849374669E-12</c:v>
                </c:pt>
                <c:pt idx="1573">
                  <c:v>3.5991733412670126E-12</c:v>
                </c:pt>
                <c:pt idx="1574">
                  <c:v>3.6759548066364691E-12</c:v>
                </c:pt>
                <c:pt idx="1575">
                  <c:v>3.6566110168221293E-12</c:v>
                </c:pt>
                <c:pt idx="1576">
                  <c:v>3.5054515050357768E-12</c:v>
                </c:pt>
                <c:pt idx="1577">
                  <c:v>3.5054515050357768E-12</c:v>
                </c:pt>
                <c:pt idx="1578">
                  <c:v>3.957812022331994E-12</c:v>
                </c:pt>
                <c:pt idx="1579">
                  <c:v>3.6566110168221293E-12</c:v>
                </c:pt>
                <c:pt idx="1580">
                  <c:v>3.5802335946484743E-12</c:v>
                </c:pt>
                <c:pt idx="1581">
                  <c:v>3.5426452324132239E-12</c:v>
                </c:pt>
                <c:pt idx="1582">
                  <c:v>3.5426452324132239E-12</c:v>
                </c:pt>
                <c:pt idx="1583">
                  <c:v>3.4503953781228848E-12</c:v>
                </c:pt>
                <c:pt idx="1584">
                  <c:v>3.7543742574168357E-12</c:v>
                </c:pt>
                <c:pt idx="1585">
                  <c:v>3.7543742574168357E-12</c:v>
                </c:pt>
                <c:pt idx="1586">
                  <c:v>3.618220778917203E-12</c:v>
                </c:pt>
                <c:pt idx="1587">
                  <c:v>3.8344586906286906E-12</c:v>
                </c:pt>
                <c:pt idx="1588">
                  <c:v>3.8142808138959624E-12</c:v>
                </c:pt>
                <c:pt idx="1589">
                  <c:v>3.5426452324132239E-12</c:v>
                </c:pt>
                <c:pt idx="1590">
                  <c:v>3.414170168817654E-12</c:v>
                </c:pt>
                <c:pt idx="1591">
                  <c:v>3.5802335946484743E-12</c:v>
                </c:pt>
                <c:pt idx="1592">
                  <c:v>3.7543742574168357E-12</c:v>
                </c:pt>
                <c:pt idx="1593">
                  <c:v>3.5426452324132239E-12</c:v>
                </c:pt>
                <c:pt idx="1594">
                  <c:v>3.7346100655796875E-12</c:v>
                </c:pt>
                <c:pt idx="1595">
                  <c:v>3.957812022331994E-12</c:v>
                </c:pt>
                <c:pt idx="1596">
                  <c:v>3.4322314254928262E-12</c:v>
                </c:pt>
                <c:pt idx="1597">
                  <c:v>3.8142808138959624E-12</c:v>
                </c:pt>
                <c:pt idx="1598">
                  <c:v>3.618220778917203E-12</c:v>
                </c:pt>
                <c:pt idx="1599">
                  <c:v>3.6373614810392935E-12</c:v>
                </c:pt>
                <c:pt idx="1600">
                  <c:v>3.957812022331994E-12</c:v>
                </c:pt>
                <c:pt idx="1601">
                  <c:v>3.6566110168221293E-12</c:v>
                </c:pt>
                <c:pt idx="1602">
                  <c:v>3.7742352232635677E-12</c:v>
                </c:pt>
                <c:pt idx="1603">
                  <c:v>3.7543742574168357E-12</c:v>
                </c:pt>
                <c:pt idx="1604">
                  <c:v>3.618220778917203E-12</c:v>
                </c:pt>
                <c:pt idx="1605">
                  <c:v>3.5613861333314126E-12</c:v>
                </c:pt>
                <c:pt idx="1606">
                  <c:v>3.618220778917203E-12</c:v>
                </c:pt>
                <c:pt idx="1607">
                  <c:v>3.5613861333314126E-12</c:v>
                </c:pt>
                <c:pt idx="1608">
                  <c:v>3.5054515050357768E-12</c:v>
                </c:pt>
                <c:pt idx="1609">
                  <c:v>3.618220778917203E-12</c:v>
                </c:pt>
                <c:pt idx="1610">
                  <c:v>3.8344586906286906E-12</c:v>
                </c:pt>
                <c:pt idx="1611">
                  <c:v>3.4870049460641058E-12</c:v>
                </c:pt>
                <c:pt idx="1612">
                  <c:v>3.618220778917203E-12</c:v>
                </c:pt>
                <c:pt idx="1613">
                  <c:v>3.5802335946484743E-12</c:v>
                </c:pt>
                <c:pt idx="1614">
                  <c:v>3.8547512983768691E-12</c:v>
                </c:pt>
                <c:pt idx="1615">
                  <c:v>3.957812022331994E-12</c:v>
                </c:pt>
                <c:pt idx="1616">
                  <c:v>3.8142808138959624E-12</c:v>
                </c:pt>
                <c:pt idx="1617">
                  <c:v>3.5991733412670126E-12</c:v>
                </c:pt>
                <c:pt idx="1618">
                  <c:v>3.7543742574168357E-12</c:v>
                </c:pt>
                <c:pt idx="1619">
                  <c:v>3.9162595179991022E-12</c:v>
                </c:pt>
                <c:pt idx="1620">
                  <c:v>3.6759548066364691E-12</c:v>
                </c:pt>
                <c:pt idx="1621">
                  <c:v>3.6373614810392935E-12</c:v>
                </c:pt>
                <c:pt idx="1622">
                  <c:v>3.6566110168221293E-12</c:v>
                </c:pt>
                <c:pt idx="1623">
                  <c:v>3.618220778917203E-12</c:v>
                </c:pt>
                <c:pt idx="1624">
                  <c:v>3.5054515050357768E-12</c:v>
                </c:pt>
                <c:pt idx="1625">
                  <c:v>3.8344586906286906E-12</c:v>
                </c:pt>
                <c:pt idx="1626">
                  <c:v>3.5613861333314126E-12</c:v>
                </c:pt>
                <c:pt idx="1627">
                  <c:v>3.6566110168221293E-12</c:v>
                </c:pt>
                <c:pt idx="1628">
                  <c:v>3.3962039549738902E-12</c:v>
                </c:pt>
                <c:pt idx="1629">
                  <c:v>3.5240029507837145E-12</c:v>
                </c:pt>
                <c:pt idx="1630">
                  <c:v>3.5991733412670126E-12</c:v>
                </c:pt>
                <c:pt idx="1631">
                  <c:v>3.4503953781228848E-12</c:v>
                </c:pt>
                <c:pt idx="1632">
                  <c:v>3.8751432674868775E-12</c:v>
                </c:pt>
                <c:pt idx="1633">
                  <c:v>3.7942091181766038E-12</c:v>
                </c:pt>
                <c:pt idx="1634">
                  <c:v>3.7543742574168357E-12</c:v>
                </c:pt>
                <c:pt idx="1635">
                  <c:v>3.5613861333314126E-12</c:v>
                </c:pt>
                <c:pt idx="1636">
                  <c:v>3.5802335946484743E-12</c:v>
                </c:pt>
                <c:pt idx="1637">
                  <c:v>3.5613861333314126E-12</c:v>
                </c:pt>
                <c:pt idx="1638">
                  <c:v>3.5240029507837145E-12</c:v>
                </c:pt>
                <c:pt idx="1639">
                  <c:v>3.5613861333314126E-12</c:v>
                </c:pt>
                <c:pt idx="1640">
                  <c:v>3.5802335946484743E-12</c:v>
                </c:pt>
                <c:pt idx="1641">
                  <c:v>3.6373614810392935E-12</c:v>
                </c:pt>
                <c:pt idx="1642">
                  <c:v>3.4503953781228848E-12</c:v>
                </c:pt>
                <c:pt idx="1643">
                  <c:v>3.8142808138959624E-12</c:v>
                </c:pt>
                <c:pt idx="1644">
                  <c:v>3.8751432674868775E-12</c:v>
                </c:pt>
                <c:pt idx="1645">
                  <c:v>3.6373614810392935E-12</c:v>
                </c:pt>
                <c:pt idx="1646">
                  <c:v>3.5240029507837145E-12</c:v>
                </c:pt>
                <c:pt idx="1647">
                  <c:v>3.5613861333314126E-12</c:v>
                </c:pt>
                <c:pt idx="1648">
                  <c:v>3.4870049460641058E-12</c:v>
                </c:pt>
                <c:pt idx="1649">
                  <c:v>3.9787574368976776E-12</c:v>
                </c:pt>
                <c:pt idx="1650">
                  <c:v>3.8956511849374669E-12</c:v>
                </c:pt>
                <c:pt idx="1651">
                  <c:v>3.618220778917203E-12</c:v>
                </c:pt>
                <c:pt idx="1652">
                  <c:v>3.5613861333314126E-12</c:v>
                </c:pt>
                <c:pt idx="1653">
                  <c:v>3.5991733412670126E-12</c:v>
                </c:pt>
                <c:pt idx="1654">
                  <c:v>4.020964727201856E-12</c:v>
                </c:pt>
                <c:pt idx="1655">
                  <c:v>3.7942091181766038E-12</c:v>
                </c:pt>
                <c:pt idx="1656">
                  <c:v>3.4870049460641058E-12</c:v>
                </c:pt>
                <c:pt idx="1657">
                  <c:v>3.7346100655796875E-12</c:v>
                </c:pt>
                <c:pt idx="1658">
                  <c:v>3.8344586906286906E-12</c:v>
                </c:pt>
                <c:pt idx="1659">
                  <c:v>3.8344586906286906E-12</c:v>
                </c:pt>
                <c:pt idx="1660">
                  <c:v>3.6566110168221293E-12</c:v>
                </c:pt>
                <c:pt idx="1661">
                  <c:v>3.7149576171826836E-12</c:v>
                </c:pt>
                <c:pt idx="1662">
                  <c:v>3.5054515050357768E-12</c:v>
                </c:pt>
                <c:pt idx="1663">
                  <c:v>3.8751432674868775E-12</c:v>
                </c:pt>
                <c:pt idx="1664">
                  <c:v>3.8142808138959624E-12</c:v>
                </c:pt>
                <c:pt idx="1665">
                  <c:v>3.9369850296424915E-12</c:v>
                </c:pt>
                <c:pt idx="1666">
                  <c:v>3.9162595179991022E-12</c:v>
                </c:pt>
                <c:pt idx="1667">
                  <c:v>3.7149576171826836E-12</c:v>
                </c:pt>
                <c:pt idx="1668">
                  <c:v>3.618220778917203E-12</c:v>
                </c:pt>
                <c:pt idx="1669">
                  <c:v>3.7742352232635677E-12</c:v>
                </c:pt>
                <c:pt idx="1670">
                  <c:v>3.618220778917203E-12</c:v>
                </c:pt>
                <c:pt idx="1671">
                  <c:v>3.7942091181766038E-12</c:v>
                </c:pt>
                <c:pt idx="1672">
                  <c:v>3.8751432674868775E-12</c:v>
                </c:pt>
                <c:pt idx="1673">
                  <c:v>3.618220778917203E-12</c:v>
                </c:pt>
                <c:pt idx="1674">
                  <c:v>3.7742352232635677E-12</c:v>
                </c:pt>
                <c:pt idx="1675">
                  <c:v>3.5613861333314126E-12</c:v>
                </c:pt>
                <c:pt idx="1676">
                  <c:v>3.4870049460641058E-12</c:v>
                </c:pt>
                <c:pt idx="1677">
                  <c:v>3.8142808138959624E-12</c:v>
                </c:pt>
                <c:pt idx="1678">
                  <c:v>3.7149576171826836E-12</c:v>
                </c:pt>
                <c:pt idx="1679">
                  <c:v>3.4503953781228848E-12</c:v>
                </c:pt>
                <c:pt idx="1680">
                  <c:v>3.7149576171826836E-12</c:v>
                </c:pt>
                <c:pt idx="1681">
                  <c:v>3.7543742574168357E-12</c:v>
                </c:pt>
                <c:pt idx="1682">
                  <c:v>3.6566110168221293E-12</c:v>
                </c:pt>
                <c:pt idx="1683">
                  <c:v>3.618220778917203E-12</c:v>
                </c:pt>
                <c:pt idx="1684">
                  <c:v>3.5054515050357768E-12</c:v>
                </c:pt>
                <c:pt idx="1685">
                  <c:v>3.5613861333314126E-12</c:v>
                </c:pt>
                <c:pt idx="1686">
                  <c:v>3.618220778917203E-12</c:v>
                </c:pt>
                <c:pt idx="1687">
                  <c:v>3.4870049460641058E-12</c:v>
                </c:pt>
                <c:pt idx="1688">
                  <c:v>3.7149576171826836E-12</c:v>
                </c:pt>
                <c:pt idx="1689">
                  <c:v>3.8751432674868775E-12</c:v>
                </c:pt>
                <c:pt idx="1690">
                  <c:v>3.6373614810392935E-12</c:v>
                </c:pt>
                <c:pt idx="1691">
                  <c:v>3.414170168817654E-12</c:v>
                </c:pt>
                <c:pt idx="1692">
                  <c:v>3.5240029507837145E-12</c:v>
                </c:pt>
                <c:pt idx="1693">
                  <c:v>3.6373614810392935E-12</c:v>
                </c:pt>
                <c:pt idx="1694">
                  <c:v>3.7742352232635677E-12</c:v>
                </c:pt>
                <c:pt idx="1695">
                  <c:v>3.414170168817654E-12</c:v>
                </c:pt>
                <c:pt idx="1696">
                  <c:v>3.4870049460641058E-12</c:v>
                </c:pt>
                <c:pt idx="1697">
                  <c:v>3.7149576171826836E-12</c:v>
                </c:pt>
                <c:pt idx="1698">
                  <c:v>3.9162595179991022E-12</c:v>
                </c:pt>
                <c:pt idx="1699">
                  <c:v>3.4870049460641058E-12</c:v>
                </c:pt>
                <c:pt idx="1700">
                  <c:v>3.7346100655796875E-12</c:v>
                </c:pt>
                <c:pt idx="1701">
                  <c:v>3.5426452324132239E-12</c:v>
                </c:pt>
                <c:pt idx="1702">
                  <c:v>3.7742352232635677E-12</c:v>
                </c:pt>
                <c:pt idx="1703">
                  <c:v>3.8956511849374669E-12</c:v>
                </c:pt>
                <c:pt idx="1704">
                  <c:v>3.7149576171826836E-12</c:v>
                </c:pt>
                <c:pt idx="1705">
                  <c:v>3.5054515050357768E-12</c:v>
                </c:pt>
                <c:pt idx="1706">
                  <c:v>3.7149576171826836E-12</c:v>
                </c:pt>
                <c:pt idx="1707">
                  <c:v>3.7149576171826836E-12</c:v>
                </c:pt>
                <c:pt idx="1708">
                  <c:v>3.7742352232635677E-12</c:v>
                </c:pt>
                <c:pt idx="1709">
                  <c:v>3.7742352232635677E-12</c:v>
                </c:pt>
                <c:pt idx="1710">
                  <c:v>3.7742352232635677E-12</c:v>
                </c:pt>
                <c:pt idx="1711">
                  <c:v>3.4503953781228848E-12</c:v>
                </c:pt>
                <c:pt idx="1712">
                  <c:v>3.8547512983768691E-12</c:v>
                </c:pt>
                <c:pt idx="1713">
                  <c:v>3.6566110168221293E-12</c:v>
                </c:pt>
                <c:pt idx="1714">
                  <c:v>3.6373614810392935E-12</c:v>
                </c:pt>
                <c:pt idx="1715">
                  <c:v>3.8547512983768691E-12</c:v>
                </c:pt>
                <c:pt idx="1716">
                  <c:v>3.3605476936966472E-12</c:v>
                </c:pt>
                <c:pt idx="1717">
                  <c:v>3.6759548066364691E-12</c:v>
                </c:pt>
                <c:pt idx="1718">
                  <c:v>3.7942091181766038E-12</c:v>
                </c:pt>
                <c:pt idx="1719">
                  <c:v>3.8751432674868775E-12</c:v>
                </c:pt>
                <c:pt idx="1720">
                  <c:v>3.8547512983768691E-12</c:v>
                </c:pt>
                <c:pt idx="1721">
                  <c:v>3.4503953781228848E-12</c:v>
                </c:pt>
                <c:pt idx="1722">
                  <c:v>3.7742352232635677E-12</c:v>
                </c:pt>
                <c:pt idx="1723">
                  <c:v>3.5991733412670126E-12</c:v>
                </c:pt>
                <c:pt idx="1724">
                  <c:v>3.9787574368976776E-12</c:v>
                </c:pt>
                <c:pt idx="1725">
                  <c:v>3.5991733412670126E-12</c:v>
                </c:pt>
                <c:pt idx="1726">
                  <c:v>3.6373614810392935E-12</c:v>
                </c:pt>
                <c:pt idx="1727">
                  <c:v>3.3428567271754344E-12</c:v>
                </c:pt>
                <c:pt idx="1728">
                  <c:v>3.7149576171826836E-12</c:v>
                </c:pt>
                <c:pt idx="1729">
                  <c:v>3.8956511849374669E-12</c:v>
                </c:pt>
                <c:pt idx="1730">
                  <c:v>3.4870049460641058E-12</c:v>
                </c:pt>
                <c:pt idx="1731">
                  <c:v>3.7942091181766038E-12</c:v>
                </c:pt>
                <c:pt idx="1732">
                  <c:v>3.8547512983768691E-12</c:v>
                </c:pt>
                <c:pt idx="1733">
                  <c:v>3.8547512983768691E-12</c:v>
                </c:pt>
                <c:pt idx="1734">
                  <c:v>3.7149576171826836E-12</c:v>
                </c:pt>
                <c:pt idx="1735">
                  <c:v>3.5426452324132239E-12</c:v>
                </c:pt>
                <c:pt idx="1736">
                  <c:v>3.5426452324132239E-12</c:v>
                </c:pt>
                <c:pt idx="1737">
                  <c:v>3.6373614810392935E-12</c:v>
                </c:pt>
                <c:pt idx="1738">
                  <c:v>3.8344586906286906E-12</c:v>
                </c:pt>
                <c:pt idx="1739">
                  <c:v>3.8547512983768691E-12</c:v>
                </c:pt>
                <c:pt idx="1740">
                  <c:v>3.6566110168221293E-12</c:v>
                </c:pt>
                <c:pt idx="1741">
                  <c:v>3.7149576171826836E-12</c:v>
                </c:pt>
                <c:pt idx="1742">
                  <c:v>3.6954009267787432E-12</c:v>
                </c:pt>
                <c:pt idx="1743">
                  <c:v>3.5426452324132239E-12</c:v>
                </c:pt>
                <c:pt idx="1744">
                  <c:v>3.5991733412670126E-12</c:v>
                </c:pt>
                <c:pt idx="1745">
                  <c:v>3.8344586906286906E-12</c:v>
                </c:pt>
                <c:pt idx="1746">
                  <c:v>3.7543742574168357E-12</c:v>
                </c:pt>
                <c:pt idx="1747">
                  <c:v>3.5991733412670126E-12</c:v>
                </c:pt>
                <c:pt idx="1748">
                  <c:v>3.3605476936966472E-12</c:v>
                </c:pt>
                <c:pt idx="1749">
                  <c:v>3.8142808138959624E-12</c:v>
                </c:pt>
                <c:pt idx="1750">
                  <c:v>3.6373614810392935E-12</c:v>
                </c:pt>
                <c:pt idx="1751">
                  <c:v>3.4870049460641058E-12</c:v>
                </c:pt>
                <c:pt idx="1752">
                  <c:v>3.618220778917203E-12</c:v>
                </c:pt>
                <c:pt idx="1753">
                  <c:v>3.5991733412670126E-12</c:v>
                </c:pt>
                <c:pt idx="1754">
                  <c:v>3.3962039549738902E-12</c:v>
                </c:pt>
                <c:pt idx="1755">
                  <c:v>3.7346100655796875E-12</c:v>
                </c:pt>
                <c:pt idx="1756">
                  <c:v>3.3962039549738902E-12</c:v>
                </c:pt>
                <c:pt idx="1757">
                  <c:v>3.6373614810392935E-12</c:v>
                </c:pt>
                <c:pt idx="1758">
                  <c:v>3.9369850296424915E-12</c:v>
                </c:pt>
                <c:pt idx="1759">
                  <c:v>3.7149576171826836E-12</c:v>
                </c:pt>
                <c:pt idx="1760">
                  <c:v>3.4322314254928262E-12</c:v>
                </c:pt>
                <c:pt idx="1761">
                  <c:v>3.5426452324132239E-12</c:v>
                </c:pt>
                <c:pt idx="1762">
                  <c:v>3.7742352232635677E-12</c:v>
                </c:pt>
                <c:pt idx="1763">
                  <c:v>3.5991733412670126E-12</c:v>
                </c:pt>
                <c:pt idx="1764">
                  <c:v>3.8956511849374669E-12</c:v>
                </c:pt>
                <c:pt idx="1765">
                  <c:v>3.414170168817654E-12</c:v>
                </c:pt>
                <c:pt idx="1766">
                  <c:v>3.6373614810392935E-12</c:v>
                </c:pt>
                <c:pt idx="1767">
                  <c:v>3.7346100655796875E-12</c:v>
                </c:pt>
                <c:pt idx="1768">
                  <c:v>3.8344586906286906E-12</c:v>
                </c:pt>
                <c:pt idx="1769">
                  <c:v>3.3605476936966472E-12</c:v>
                </c:pt>
                <c:pt idx="1770">
                  <c:v>3.7742352232635677E-12</c:v>
                </c:pt>
                <c:pt idx="1771">
                  <c:v>3.6373614810392935E-12</c:v>
                </c:pt>
                <c:pt idx="1772">
                  <c:v>3.9162595179991022E-12</c:v>
                </c:pt>
                <c:pt idx="1773">
                  <c:v>3.5054515050357768E-12</c:v>
                </c:pt>
                <c:pt idx="1774">
                  <c:v>3.8956511849374669E-12</c:v>
                </c:pt>
                <c:pt idx="1775">
                  <c:v>3.7149576171826836E-12</c:v>
                </c:pt>
                <c:pt idx="1776">
                  <c:v>3.6373614810392935E-12</c:v>
                </c:pt>
                <c:pt idx="1777">
                  <c:v>3.5240029507837145E-12</c:v>
                </c:pt>
                <c:pt idx="1778">
                  <c:v>3.4322314254928262E-12</c:v>
                </c:pt>
                <c:pt idx="1779">
                  <c:v>3.5054515050357768E-12</c:v>
                </c:pt>
                <c:pt idx="1780">
                  <c:v>3.7742352232635677E-12</c:v>
                </c:pt>
                <c:pt idx="1781">
                  <c:v>3.3962039549738902E-12</c:v>
                </c:pt>
                <c:pt idx="1782">
                  <c:v>3.5240029507837145E-12</c:v>
                </c:pt>
                <c:pt idx="1783">
                  <c:v>3.7149576171826836E-12</c:v>
                </c:pt>
                <c:pt idx="1784">
                  <c:v>3.8751432674868775E-12</c:v>
                </c:pt>
                <c:pt idx="1785">
                  <c:v>3.7346100655796875E-12</c:v>
                </c:pt>
                <c:pt idx="1786">
                  <c:v>3.6373614810392935E-12</c:v>
                </c:pt>
                <c:pt idx="1787">
                  <c:v>3.4870049460641058E-12</c:v>
                </c:pt>
                <c:pt idx="1788">
                  <c:v>3.2558093301699637E-12</c:v>
                </c:pt>
                <c:pt idx="1789">
                  <c:v>3.9369850296424915E-12</c:v>
                </c:pt>
                <c:pt idx="1790">
                  <c:v>3.618220778917203E-12</c:v>
                </c:pt>
                <c:pt idx="1791">
                  <c:v>3.7543742574168357E-12</c:v>
                </c:pt>
                <c:pt idx="1792">
                  <c:v>3.9162595179991022E-12</c:v>
                </c:pt>
                <c:pt idx="1793">
                  <c:v>3.6954009267787432E-12</c:v>
                </c:pt>
                <c:pt idx="1794">
                  <c:v>3.9787574368976776E-12</c:v>
                </c:pt>
                <c:pt idx="1795">
                  <c:v>3.6566110168221293E-12</c:v>
                </c:pt>
                <c:pt idx="1796">
                  <c:v>3.6373614810392935E-12</c:v>
                </c:pt>
                <c:pt idx="1797">
                  <c:v>3.5054515050357768E-12</c:v>
                </c:pt>
                <c:pt idx="1798">
                  <c:v>3.5240029507837145E-12</c:v>
                </c:pt>
                <c:pt idx="1799">
                  <c:v>3.957812022331994E-12</c:v>
                </c:pt>
                <c:pt idx="1800">
                  <c:v>3.7543742574168357E-12</c:v>
                </c:pt>
                <c:pt idx="1801">
                  <c:v>3.5613861333314126E-12</c:v>
                </c:pt>
                <c:pt idx="1802">
                  <c:v>3.7543742574168357E-12</c:v>
                </c:pt>
                <c:pt idx="1803">
                  <c:v>3.5991733412670126E-12</c:v>
                </c:pt>
                <c:pt idx="1804">
                  <c:v>3.618220778917203E-12</c:v>
                </c:pt>
                <c:pt idx="1805">
                  <c:v>3.5426452324132239E-12</c:v>
                </c:pt>
                <c:pt idx="1806">
                  <c:v>3.7543742574168357E-12</c:v>
                </c:pt>
                <c:pt idx="1807">
                  <c:v>3.7149576171826836E-12</c:v>
                </c:pt>
                <c:pt idx="1808">
                  <c:v>3.414170168817654E-12</c:v>
                </c:pt>
                <c:pt idx="1809">
                  <c:v>3.3783252828219224E-12</c:v>
                </c:pt>
                <c:pt idx="1810">
                  <c:v>3.7149576171826836E-12</c:v>
                </c:pt>
                <c:pt idx="1811">
                  <c:v>3.7742352232635677E-12</c:v>
                </c:pt>
                <c:pt idx="1812">
                  <c:v>3.6373614810392935E-12</c:v>
                </c:pt>
                <c:pt idx="1813">
                  <c:v>3.7543742574168357E-12</c:v>
                </c:pt>
                <c:pt idx="1814">
                  <c:v>3.7543742574168357E-12</c:v>
                </c:pt>
                <c:pt idx="1815">
                  <c:v>3.7149576171826836E-12</c:v>
                </c:pt>
                <c:pt idx="1816">
                  <c:v>3.5613861333314126E-12</c:v>
                </c:pt>
                <c:pt idx="1817">
                  <c:v>3.4503953781228848E-12</c:v>
                </c:pt>
                <c:pt idx="1818">
                  <c:v>3.6759548066364691E-12</c:v>
                </c:pt>
                <c:pt idx="1819">
                  <c:v>3.6759548066364691E-12</c:v>
                </c:pt>
                <c:pt idx="1820">
                  <c:v>3.6759548066364691E-12</c:v>
                </c:pt>
                <c:pt idx="1821">
                  <c:v>3.6373614810392935E-12</c:v>
                </c:pt>
                <c:pt idx="1822">
                  <c:v>3.3962039549738902E-12</c:v>
                </c:pt>
                <c:pt idx="1823">
                  <c:v>3.4322314254928262E-12</c:v>
                </c:pt>
                <c:pt idx="1824">
                  <c:v>3.7346100655796875E-12</c:v>
                </c:pt>
                <c:pt idx="1825">
                  <c:v>3.7149576171826836E-12</c:v>
                </c:pt>
                <c:pt idx="1826">
                  <c:v>3.7543742574168357E-12</c:v>
                </c:pt>
                <c:pt idx="1827">
                  <c:v>3.4503953781228848E-12</c:v>
                </c:pt>
                <c:pt idx="1828">
                  <c:v>3.5054515050357768E-12</c:v>
                </c:pt>
                <c:pt idx="1829">
                  <c:v>3.3252657824246351E-12</c:v>
                </c:pt>
                <c:pt idx="1830">
                  <c:v>3.8344586906286906E-12</c:v>
                </c:pt>
                <c:pt idx="1831">
                  <c:v>3.9162595179991022E-12</c:v>
                </c:pt>
                <c:pt idx="1832">
                  <c:v>3.3428567271754344E-12</c:v>
                </c:pt>
                <c:pt idx="1833">
                  <c:v>3.618220778917203E-12</c:v>
                </c:pt>
                <c:pt idx="1834">
                  <c:v>3.7742352232635677E-12</c:v>
                </c:pt>
                <c:pt idx="1835">
                  <c:v>3.3783252828219224E-12</c:v>
                </c:pt>
                <c:pt idx="1836">
                  <c:v>3.5426452324132239E-12</c:v>
                </c:pt>
                <c:pt idx="1837">
                  <c:v>3.5991733412670126E-12</c:v>
                </c:pt>
                <c:pt idx="1838">
                  <c:v>3.7742352232635677E-12</c:v>
                </c:pt>
                <c:pt idx="1839">
                  <c:v>3.3428567271754344E-12</c:v>
                </c:pt>
                <c:pt idx="1840">
                  <c:v>3.7149576171826836E-12</c:v>
                </c:pt>
                <c:pt idx="1841">
                  <c:v>3.6954009267787432E-12</c:v>
                </c:pt>
                <c:pt idx="1842">
                  <c:v>3.4503953781228848E-12</c:v>
                </c:pt>
                <c:pt idx="1843">
                  <c:v>3.5054515050357768E-12</c:v>
                </c:pt>
                <c:pt idx="1844">
                  <c:v>3.7942091181766038E-12</c:v>
                </c:pt>
                <c:pt idx="1845">
                  <c:v>3.8956511849374669E-12</c:v>
                </c:pt>
                <c:pt idx="1846">
                  <c:v>3.4322314254928262E-12</c:v>
                </c:pt>
                <c:pt idx="1847">
                  <c:v>3.7346100655796875E-12</c:v>
                </c:pt>
                <c:pt idx="1848">
                  <c:v>3.414170168817654E-12</c:v>
                </c:pt>
                <c:pt idx="1849">
                  <c:v>3.5426452324132239E-12</c:v>
                </c:pt>
                <c:pt idx="1850">
                  <c:v>3.5054515050357768E-12</c:v>
                </c:pt>
                <c:pt idx="1851">
                  <c:v>3.9369850296424915E-12</c:v>
                </c:pt>
                <c:pt idx="1852">
                  <c:v>3.8547512983768691E-12</c:v>
                </c:pt>
                <c:pt idx="1853">
                  <c:v>3.5802335946484743E-12</c:v>
                </c:pt>
                <c:pt idx="1854">
                  <c:v>3.4870049460641058E-12</c:v>
                </c:pt>
                <c:pt idx="1855">
                  <c:v>3.4503953781228848E-12</c:v>
                </c:pt>
                <c:pt idx="1856">
                  <c:v>3.6373614810392935E-12</c:v>
                </c:pt>
                <c:pt idx="1857">
                  <c:v>3.9369850296424915E-12</c:v>
                </c:pt>
                <c:pt idx="1858">
                  <c:v>3.6373614810392935E-12</c:v>
                </c:pt>
                <c:pt idx="1859">
                  <c:v>3.6373614810392935E-12</c:v>
                </c:pt>
                <c:pt idx="1860">
                  <c:v>3.5802335946484743E-12</c:v>
                </c:pt>
                <c:pt idx="1861">
                  <c:v>3.5426452324132239E-12</c:v>
                </c:pt>
                <c:pt idx="1862">
                  <c:v>3.6373614810392935E-12</c:v>
                </c:pt>
                <c:pt idx="1863">
                  <c:v>3.6759548066364691E-12</c:v>
                </c:pt>
                <c:pt idx="1864">
                  <c:v>3.618220778917203E-12</c:v>
                </c:pt>
                <c:pt idx="1865">
                  <c:v>3.5613861333314126E-12</c:v>
                </c:pt>
                <c:pt idx="1866">
                  <c:v>3.4322314254928262E-12</c:v>
                </c:pt>
                <c:pt idx="1867">
                  <c:v>3.5802335946484743E-12</c:v>
                </c:pt>
                <c:pt idx="1868">
                  <c:v>3.5991733412670126E-12</c:v>
                </c:pt>
                <c:pt idx="1869">
                  <c:v>3.6954009267787432E-12</c:v>
                </c:pt>
                <c:pt idx="1870">
                  <c:v>3.5991733412670126E-12</c:v>
                </c:pt>
                <c:pt idx="1871">
                  <c:v>3.4322314254928262E-12</c:v>
                </c:pt>
                <c:pt idx="1872">
                  <c:v>3.5991733412670126E-12</c:v>
                </c:pt>
                <c:pt idx="1873">
                  <c:v>3.6566110168221293E-12</c:v>
                </c:pt>
                <c:pt idx="1874">
                  <c:v>3.5240029507837145E-12</c:v>
                </c:pt>
                <c:pt idx="1875">
                  <c:v>3.6373614810392935E-12</c:v>
                </c:pt>
                <c:pt idx="1876">
                  <c:v>3.4686482693010079E-12</c:v>
                </c:pt>
                <c:pt idx="1877">
                  <c:v>3.7543742574168357E-12</c:v>
                </c:pt>
                <c:pt idx="1878">
                  <c:v>3.6759548066364691E-12</c:v>
                </c:pt>
                <c:pt idx="1879">
                  <c:v>3.7149576171826836E-12</c:v>
                </c:pt>
                <c:pt idx="1880">
                  <c:v>3.6373614810392935E-12</c:v>
                </c:pt>
                <c:pt idx="1881">
                  <c:v>3.6373614810392935E-12</c:v>
                </c:pt>
                <c:pt idx="1882">
                  <c:v>3.4870049460641058E-12</c:v>
                </c:pt>
                <c:pt idx="1883">
                  <c:v>3.8751432674868775E-12</c:v>
                </c:pt>
                <c:pt idx="1884">
                  <c:v>3.5240029507837145E-12</c:v>
                </c:pt>
                <c:pt idx="1885">
                  <c:v>3.4870049460641058E-12</c:v>
                </c:pt>
                <c:pt idx="1886">
                  <c:v>3.4686482693010079E-12</c:v>
                </c:pt>
                <c:pt idx="1887">
                  <c:v>3.6373614810392935E-12</c:v>
                </c:pt>
                <c:pt idx="1888">
                  <c:v>3.7742352232635677E-12</c:v>
                </c:pt>
                <c:pt idx="1889">
                  <c:v>3.6373614810392935E-12</c:v>
                </c:pt>
                <c:pt idx="1890">
                  <c:v>3.7346100655796875E-12</c:v>
                </c:pt>
                <c:pt idx="1891">
                  <c:v>3.5240029507837145E-12</c:v>
                </c:pt>
                <c:pt idx="1892">
                  <c:v>3.4870049460641058E-12</c:v>
                </c:pt>
                <c:pt idx="1893">
                  <c:v>3.618220778917203E-12</c:v>
                </c:pt>
                <c:pt idx="1894">
                  <c:v>3.6759548066364691E-12</c:v>
                </c:pt>
                <c:pt idx="1895">
                  <c:v>3.5991733412670126E-12</c:v>
                </c:pt>
                <c:pt idx="1896">
                  <c:v>3.5991733412670126E-12</c:v>
                </c:pt>
                <c:pt idx="1897">
                  <c:v>3.4870049460641058E-12</c:v>
                </c:pt>
                <c:pt idx="1898">
                  <c:v>3.4870049460641058E-12</c:v>
                </c:pt>
                <c:pt idx="1899">
                  <c:v>3.6759548066364691E-12</c:v>
                </c:pt>
                <c:pt idx="1900">
                  <c:v>3.7346100655796875E-12</c:v>
                </c:pt>
                <c:pt idx="1901">
                  <c:v>3.414170168817654E-12</c:v>
                </c:pt>
                <c:pt idx="1902">
                  <c:v>3.414170168817654E-12</c:v>
                </c:pt>
                <c:pt idx="1903">
                  <c:v>3.7742352232635677E-12</c:v>
                </c:pt>
                <c:pt idx="1904">
                  <c:v>3.618220778917203E-12</c:v>
                </c:pt>
                <c:pt idx="1905">
                  <c:v>3.6373614810392935E-12</c:v>
                </c:pt>
                <c:pt idx="1906">
                  <c:v>3.5613861333314126E-12</c:v>
                </c:pt>
                <c:pt idx="1907">
                  <c:v>3.6566110168221293E-12</c:v>
                </c:pt>
                <c:pt idx="1908">
                  <c:v>3.5802335946484743E-12</c:v>
                </c:pt>
                <c:pt idx="1909">
                  <c:v>3.4686482693010079E-12</c:v>
                </c:pt>
                <c:pt idx="1910">
                  <c:v>3.9162595179991022E-12</c:v>
                </c:pt>
                <c:pt idx="1911">
                  <c:v>3.4870049460641058E-12</c:v>
                </c:pt>
                <c:pt idx="1912">
                  <c:v>3.9162595179991022E-12</c:v>
                </c:pt>
                <c:pt idx="1913">
                  <c:v>3.7543742574168357E-12</c:v>
                </c:pt>
                <c:pt idx="1914">
                  <c:v>3.4686482693010079E-12</c:v>
                </c:pt>
                <c:pt idx="1915">
                  <c:v>3.5240029507837145E-12</c:v>
                </c:pt>
                <c:pt idx="1916">
                  <c:v>3.6954009267787432E-12</c:v>
                </c:pt>
                <c:pt idx="1917">
                  <c:v>3.4870049460641058E-12</c:v>
                </c:pt>
                <c:pt idx="1918">
                  <c:v>3.3605476936966472E-12</c:v>
                </c:pt>
                <c:pt idx="1919">
                  <c:v>3.5240029507837145E-12</c:v>
                </c:pt>
                <c:pt idx="1920">
                  <c:v>3.5240029507837145E-12</c:v>
                </c:pt>
                <c:pt idx="1921">
                  <c:v>3.3783252828219224E-12</c:v>
                </c:pt>
                <c:pt idx="1922">
                  <c:v>3.5054515050357768E-12</c:v>
                </c:pt>
                <c:pt idx="1923">
                  <c:v>3.6759548066364691E-12</c:v>
                </c:pt>
                <c:pt idx="1924">
                  <c:v>3.5613861333314126E-12</c:v>
                </c:pt>
                <c:pt idx="1925">
                  <c:v>3.4870049460641058E-12</c:v>
                </c:pt>
                <c:pt idx="1926">
                  <c:v>3.5426452324132239E-12</c:v>
                </c:pt>
                <c:pt idx="1927">
                  <c:v>3.8547512983768691E-12</c:v>
                </c:pt>
                <c:pt idx="1928">
                  <c:v>3.5613861333314126E-12</c:v>
                </c:pt>
                <c:pt idx="1929">
                  <c:v>3.7149576171826836E-12</c:v>
                </c:pt>
                <c:pt idx="1930">
                  <c:v>3.5426452324132239E-12</c:v>
                </c:pt>
                <c:pt idx="1931">
                  <c:v>3.8547512983768691E-12</c:v>
                </c:pt>
                <c:pt idx="1932">
                  <c:v>3.6373614810392935E-12</c:v>
                </c:pt>
                <c:pt idx="1933">
                  <c:v>3.6759548066364691E-12</c:v>
                </c:pt>
                <c:pt idx="1934">
                  <c:v>3.8142808138959624E-12</c:v>
                </c:pt>
                <c:pt idx="1935">
                  <c:v>3.4322314254928262E-12</c:v>
                </c:pt>
                <c:pt idx="1936">
                  <c:v>3.5240029507837145E-12</c:v>
                </c:pt>
                <c:pt idx="1937">
                  <c:v>3.5802335946484743E-12</c:v>
                </c:pt>
                <c:pt idx="1938">
                  <c:v>3.5613861333314126E-12</c:v>
                </c:pt>
                <c:pt idx="1939">
                  <c:v>3.7149576171826836E-12</c:v>
                </c:pt>
                <c:pt idx="1940">
                  <c:v>3.5054515050357768E-12</c:v>
                </c:pt>
                <c:pt idx="1941">
                  <c:v>3.6954009267787432E-12</c:v>
                </c:pt>
                <c:pt idx="1942">
                  <c:v>3.6759548066364691E-12</c:v>
                </c:pt>
                <c:pt idx="1943">
                  <c:v>3.5802335946484743E-12</c:v>
                </c:pt>
                <c:pt idx="1944">
                  <c:v>3.8751432674868775E-12</c:v>
                </c:pt>
                <c:pt idx="1945">
                  <c:v>3.3428567271754344E-12</c:v>
                </c:pt>
                <c:pt idx="1946">
                  <c:v>3.3605476936966472E-12</c:v>
                </c:pt>
                <c:pt idx="1947">
                  <c:v>3.5613861333314126E-12</c:v>
                </c:pt>
                <c:pt idx="1948">
                  <c:v>3.7942091181766038E-12</c:v>
                </c:pt>
                <c:pt idx="1949">
                  <c:v>3.6373614810392935E-12</c:v>
                </c:pt>
                <c:pt idx="1950">
                  <c:v>3.7346100655796875E-12</c:v>
                </c:pt>
                <c:pt idx="1951">
                  <c:v>3.8142808138959624E-12</c:v>
                </c:pt>
                <c:pt idx="1952">
                  <c:v>3.5426452324132239E-12</c:v>
                </c:pt>
                <c:pt idx="1953">
                  <c:v>3.8547512983768691E-12</c:v>
                </c:pt>
                <c:pt idx="1954">
                  <c:v>3.8547512983768691E-12</c:v>
                </c:pt>
                <c:pt idx="1955">
                  <c:v>3.6759548066364691E-12</c:v>
                </c:pt>
                <c:pt idx="1956">
                  <c:v>3.9162595179991022E-12</c:v>
                </c:pt>
                <c:pt idx="1957">
                  <c:v>3.5054515050357768E-12</c:v>
                </c:pt>
                <c:pt idx="1958">
                  <c:v>3.8751432674868775E-12</c:v>
                </c:pt>
                <c:pt idx="1959">
                  <c:v>3.4870049460641058E-12</c:v>
                </c:pt>
                <c:pt idx="1960">
                  <c:v>3.6954009267787432E-12</c:v>
                </c:pt>
                <c:pt idx="1961">
                  <c:v>3.5240029507837145E-12</c:v>
                </c:pt>
                <c:pt idx="1962">
                  <c:v>3.618220778917203E-12</c:v>
                </c:pt>
                <c:pt idx="1963">
                  <c:v>3.2558093301699637E-12</c:v>
                </c:pt>
                <c:pt idx="1964">
                  <c:v>3.5613861333314126E-12</c:v>
                </c:pt>
                <c:pt idx="1965">
                  <c:v>3.414170168817654E-12</c:v>
                </c:pt>
                <c:pt idx="1966">
                  <c:v>3.6566110168221293E-12</c:v>
                </c:pt>
                <c:pt idx="1967">
                  <c:v>3.5240029507837145E-12</c:v>
                </c:pt>
                <c:pt idx="1968">
                  <c:v>3.4503953781228848E-12</c:v>
                </c:pt>
                <c:pt idx="1969">
                  <c:v>3.414170168817654E-12</c:v>
                </c:pt>
                <c:pt idx="1970">
                  <c:v>3.6759548066364691E-12</c:v>
                </c:pt>
                <c:pt idx="1971">
                  <c:v>3.6954009267787432E-12</c:v>
                </c:pt>
                <c:pt idx="1972">
                  <c:v>3.6566110168221293E-12</c:v>
                </c:pt>
                <c:pt idx="1973">
                  <c:v>3.7942091181766038E-12</c:v>
                </c:pt>
                <c:pt idx="1974">
                  <c:v>3.4870049460641058E-12</c:v>
                </c:pt>
                <c:pt idx="1975">
                  <c:v>3.4503953781228848E-12</c:v>
                </c:pt>
                <c:pt idx="1976">
                  <c:v>3.5802335946484743E-12</c:v>
                </c:pt>
                <c:pt idx="1977">
                  <c:v>3.4503953781228848E-12</c:v>
                </c:pt>
                <c:pt idx="1978">
                  <c:v>3.6954009267787432E-12</c:v>
                </c:pt>
                <c:pt idx="1979">
                  <c:v>3.5991733412670126E-12</c:v>
                </c:pt>
                <c:pt idx="1980">
                  <c:v>3.6759548066364691E-12</c:v>
                </c:pt>
                <c:pt idx="1981">
                  <c:v>3.8751432674868775E-12</c:v>
                </c:pt>
                <c:pt idx="1982">
                  <c:v>3.5054515050357768E-12</c:v>
                </c:pt>
                <c:pt idx="1983">
                  <c:v>3.3252657824246351E-12</c:v>
                </c:pt>
                <c:pt idx="1984">
                  <c:v>3.7942091181766038E-12</c:v>
                </c:pt>
                <c:pt idx="1985">
                  <c:v>3.6566110168221293E-12</c:v>
                </c:pt>
                <c:pt idx="1986">
                  <c:v>3.5991733412670126E-12</c:v>
                </c:pt>
                <c:pt idx="1987">
                  <c:v>3.5426452324132239E-12</c:v>
                </c:pt>
                <c:pt idx="1988">
                  <c:v>3.6954009267787432E-12</c:v>
                </c:pt>
                <c:pt idx="1989">
                  <c:v>3.5240029507837145E-12</c:v>
                </c:pt>
                <c:pt idx="1990">
                  <c:v>3.5802335946484743E-12</c:v>
                </c:pt>
                <c:pt idx="1991">
                  <c:v>3.8142808138959624E-12</c:v>
                </c:pt>
                <c:pt idx="1992">
                  <c:v>3.7942091181766038E-12</c:v>
                </c:pt>
                <c:pt idx="1993">
                  <c:v>3.3077605508395014E-12</c:v>
                </c:pt>
                <c:pt idx="1994">
                  <c:v>3.7346100655796875E-12</c:v>
                </c:pt>
                <c:pt idx="1995">
                  <c:v>3.5613861333314126E-12</c:v>
                </c:pt>
                <c:pt idx="1996">
                  <c:v>3.414170168817654E-12</c:v>
                </c:pt>
                <c:pt idx="1997">
                  <c:v>3.7543742574168357E-12</c:v>
                </c:pt>
                <c:pt idx="1998">
                  <c:v>3.5802335946484743E-12</c:v>
                </c:pt>
                <c:pt idx="1999">
                  <c:v>3.4870049460641058E-12</c:v>
                </c:pt>
                <c:pt idx="2000">
                  <c:v>3.618220778917203E-12</c:v>
                </c:pt>
                <c:pt idx="2001">
                  <c:v>3.5240029507837145E-12</c:v>
                </c:pt>
                <c:pt idx="2002">
                  <c:v>3.4870049460641058E-12</c:v>
                </c:pt>
                <c:pt idx="2003">
                  <c:v>3.7543742574168357E-12</c:v>
                </c:pt>
                <c:pt idx="2004">
                  <c:v>3.6759548066364691E-12</c:v>
                </c:pt>
                <c:pt idx="2005">
                  <c:v>3.4870049460641058E-12</c:v>
                </c:pt>
                <c:pt idx="2006">
                  <c:v>3.3252657824246351E-12</c:v>
                </c:pt>
                <c:pt idx="2007">
                  <c:v>3.414170168817654E-12</c:v>
                </c:pt>
                <c:pt idx="2008">
                  <c:v>3.4686482693010079E-12</c:v>
                </c:pt>
                <c:pt idx="2009">
                  <c:v>3.5054515050357768E-12</c:v>
                </c:pt>
                <c:pt idx="2010">
                  <c:v>3.5991733412670126E-12</c:v>
                </c:pt>
                <c:pt idx="2011">
                  <c:v>3.5613861333314126E-12</c:v>
                </c:pt>
                <c:pt idx="2012">
                  <c:v>3.4686482693010079E-12</c:v>
                </c:pt>
                <c:pt idx="2013">
                  <c:v>3.5802335946484743E-12</c:v>
                </c:pt>
                <c:pt idx="2014">
                  <c:v>3.5613861333314126E-12</c:v>
                </c:pt>
                <c:pt idx="2015">
                  <c:v>3.6373614810392935E-12</c:v>
                </c:pt>
                <c:pt idx="2016">
                  <c:v>3.5991733412670126E-12</c:v>
                </c:pt>
                <c:pt idx="2017">
                  <c:v>3.5613861333314126E-12</c:v>
                </c:pt>
                <c:pt idx="2018">
                  <c:v>3.5613861333314126E-12</c:v>
                </c:pt>
                <c:pt idx="2019">
                  <c:v>3.6373614810392935E-12</c:v>
                </c:pt>
                <c:pt idx="2020">
                  <c:v>3.3252657824246351E-12</c:v>
                </c:pt>
                <c:pt idx="2021">
                  <c:v>3.5426452324132239E-12</c:v>
                </c:pt>
                <c:pt idx="2022">
                  <c:v>3.3428567271754344E-12</c:v>
                </c:pt>
                <c:pt idx="2023">
                  <c:v>3.5054515050357768E-12</c:v>
                </c:pt>
                <c:pt idx="2024">
                  <c:v>3.2558093301699637E-12</c:v>
                </c:pt>
                <c:pt idx="2025">
                  <c:v>3.3605476936966472E-12</c:v>
                </c:pt>
                <c:pt idx="2026">
                  <c:v>3.8142808138959624E-12</c:v>
                </c:pt>
                <c:pt idx="2027">
                  <c:v>3.6373614810392935E-12</c:v>
                </c:pt>
                <c:pt idx="2028">
                  <c:v>3.5802335946484743E-12</c:v>
                </c:pt>
                <c:pt idx="2029">
                  <c:v>3.4503953781228848E-12</c:v>
                </c:pt>
                <c:pt idx="2030">
                  <c:v>3.6373614810392935E-12</c:v>
                </c:pt>
                <c:pt idx="2031">
                  <c:v>3.6954009267787432E-12</c:v>
                </c:pt>
                <c:pt idx="2032">
                  <c:v>3.6954009267787432E-12</c:v>
                </c:pt>
                <c:pt idx="2033">
                  <c:v>3.8547512983768691E-12</c:v>
                </c:pt>
                <c:pt idx="2034">
                  <c:v>3.5991733412670126E-12</c:v>
                </c:pt>
                <c:pt idx="2035">
                  <c:v>3.5054515050357768E-12</c:v>
                </c:pt>
                <c:pt idx="2036">
                  <c:v>3.618220778917203E-12</c:v>
                </c:pt>
                <c:pt idx="2037">
                  <c:v>3.414170168817654E-12</c:v>
                </c:pt>
                <c:pt idx="2038">
                  <c:v>3.7742352232635677E-12</c:v>
                </c:pt>
                <c:pt idx="2039">
                  <c:v>3.414170168817654E-12</c:v>
                </c:pt>
                <c:pt idx="2040">
                  <c:v>3.2558093301699637E-12</c:v>
                </c:pt>
                <c:pt idx="2041">
                  <c:v>3.2730396270568175E-12</c:v>
                </c:pt>
                <c:pt idx="2042">
                  <c:v>3.7149576171826836E-12</c:v>
                </c:pt>
                <c:pt idx="2043">
                  <c:v>3.5426452324132239E-12</c:v>
                </c:pt>
                <c:pt idx="2044">
                  <c:v>3.4322314254928262E-12</c:v>
                </c:pt>
                <c:pt idx="2045">
                  <c:v>3.7543742574168357E-12</c:v>
                </c:pt>
                <c:pt idx="2046">
                  <c:v>3.5802335946484743E-12</c:v>
                </c:pt>
                <c:pt idx="2047">
                  <c:v>3.5426452324132239E-12</c:v>
                </c:pt>
                <c:pt idx="2048">
                  <c:v>3.4870049460641058E-12</c:v>
                </c:pt>
                <c:pt idx="2049">
                  <c:v>3.8751432674868775E-12</c:v>
                </c:pt>
                <c:pt idx="2050">
                  <c:v>3.6954009267787432E-12</c:v>
                </c:pt>
                <c:pt idx="2051">
                  <c:v>3.7942091181766038E-12</c:v>
                </c:pt>
                <c:pt idx="2052">
                  <c:v>3.5802335946484743E-12</c:v>
                </c:pt>
                <c:pt idx="2053">
                  <c:v>3.8547512983768691E-12</c:v>
                </c:pt>
                <c:pt idx="2054">
                  <c:v>3.5240029507837145E-12</c:v>
                </c:pt>
                <c:pt idx="2055">
                  <c:v>3.5802335946484743E-12</c:v>
                </c:pt>
                <c:pt idx="2056">
                  <c:v>3.7742352232635677E-12</c:v>
                </c:pt>
                <c:pt idx="2057">
                  <c:v>3.7543742574168357E-12</c:v>
                </c:pt>
                <c:pt idx="2058">
                  <c:v>3.7149576171826836E-12</c:v>
                </c:pt>
                <c:pt idx="2059">
                  <c:v>3.4870049460641058E-12</c:v>
                </c:pt>
                <c:pt idx="2060">
                  <c:v>3.0884556081178813E-12</c:v>
                </c:pt>
                <c:pt idx="2061">
                  <c:v>3.5240029507837145E-12</c:v>
                </c:pt>
                <c:pt idx="2062">
                  <c:v>3.7942091181766038E-12</c:v>
                </c:pt>
                <c:pt idx="2063">
                  <c:v>3.7742352232635677E-12</c:v>
                </c:pt>
                <c:pt idx="2064">
                  <c:v>3.4870049460641058E-12</c:v>
                </c:pt>
                <c:pt idx="2065">
                  <c:v>3.7742352232635677E-12</c:v>
                </c:pt>
                <c:pt idx="2066">
                  <c:v>3.6373614810392935E-12</c:v>
                </c:pt>
                <c:pt idx="2067">
                  <c:v>3.414170168817654E-12</c:v>
                </c:pt>
                <c:pt idx="2068">
                  <c:v>3.8142808138959624E-12</c:v>
                </c:pt>
                <c:pt idx="2069">
                  <c:v>3.8344586906286906E-12</c:v>
                </c:pt>
                <c:pt idx="2070">
                  <c:v>3.7742352232635677E-12</c:v>
                </c:pt>
                <c:pt idx="2071">
                  <c:v>3.7742352232635677E-12</c:v>
                </c:pt>
                <c:pt idx="2072">
                  <c:v>3.7149576171826836E-12</c:v>
                </c:pt>
                <c:pt idx="2073">
                  <c:v>3.4686482693010079E-12</c:v>
                </c:pt>
                <c:pt idx="2074">
                  <c:v>3.5054515050357768E-12</c:v>
                </c:pt>
                <c:pt idx="2075">
                  <c:v>3.4870049460641058E-12</c:v>
                </c:pt>
                <c:pt idx="2076">
                  <c:v>3.6373614810392935E-12</c:v>
                </c:pt>
                <c:pt idx="2077">
                  <c:v>3.3962039549738902E-12</c:v>
                </c:pt>
                <c:pt idx="2078">
                  <c:v>3.5613861333314126E-12</c:v>
                </c:pt>
                <c:pt idx="2079">
                  <c:v>3.8344586906286906E-12</c:v>
                </c:pt>
                <c:pt idx="2080">
                  <c:v>3.5054515050357768E-12</c:v>
                </c:pt>
                <c:pt idx="2081">
                  <c:v>3.4686482693010079E-12</c:v>
                </c:pt>
                <c:pt idx="2082">
                  <c:v>3.5991733412670126E-12</c:v>
                </c:pt>
                <c:pt idx="2083">
                  <c:v>3.4686482693010079E-12</c:v>
                </c:pt>
                <c:pt idx="2084">
                  <c:v>3.7742352232635677E-12</c:v>
                </c:pt>
                <c:pt idx="2085">
                  <c:v>3.6566110168221293E-12</c:v>
                </c:pt>
                <c:pt idx="2086">
                  <c:v>3.7149576171826836E-12</c:v>
                </c:pt>
                <c:pt idx="2087">
                  <c:v>3.4686482693010079E-12</c:v>
                </c:pt>
                <c:pt idx="2088">
                  <c:v>3.6954009267787432E-12</c:v>
                </c:pt>
                <c:pt idx="2089">
                  <c:v>3.4870049460641058E-12</c:v>
                </c:pt>
                <c:pt idx="2090">
                  <c:v>3.5991733412670126E-12</c:v>
                </c:pt>
                <c:pt idx="2091">
                  <c:v>3.4503953781228848E-12</c:v>
                </c:pt>
                <c:pt idx="2092">
                  <c:v>3.618220778917203E-12</c:v>
                </c:pt>
                <c:pt idx="2093">
                  <c:v>3.6954009267787432E-12</c:v>
                </c:pt>
                <c:pt idx="2094">
                  <c:v>3.8751432674868775E-12</c:v>
                </c:pt>
                <c:pt idx="2095">
                  <c:v>3.5991733412670126E-12</c:v>
                </c:pt>
                <c:pt idx="2096">
                  <c:v>3.4503953781228848E-12</c:v>
                </c:pt>
                <c:pt idx="2097">
                  <c:v>3.5426452324132239E-12</c:v>
                </c:pt>
                <c:pt idx="2098">
                  <c:v>3.7346100655796875E-12</c:v>
                </c:pt>
                <c:pt idx="2099">
                  <c:v>3.4686482693010079E-12</c:v>
                </c:pt>
                <c:pt idx="2100">
                  <c:v>3.5613861333314126E-12</c:v>
                </c:pt>
                <c:pt idx="2101">
                  <c:v>3.5426452324132239E-12</c:v>
                </c:pt>
                <c:pt idx="2102">
                  <c:v>3.8751432674868775E-12</c:v>
                </c:pt>
                <c:pt idx="2103">
                  <c:v>3.7942091181766038E-12</c:v>
                </c:pt>
                <c:pt idx="2104">
                  <c:v>3.414170168817654E-12</c:v>
                </c:pt>
                <c:pt idx="2105">
                  <c:v>3.618220778917203E-12</c:v>
                </c:pt>
                <c:pt idx="2106">
                  <c:v>3.4870049460641058E-12</c:v>
                </c:pt>
                <c:pt idx="2107">
                  <c:v>3.3605476936966472E-12</c:v>
                </c:pt>
                <c:pt idx="2108">
                  <c:v>3.6759548066364691E-12</c:v>
                </c:pt>
                <c:pt idx="2109">
                  <c:v>3.7346100655796875E-12</c:v>
                </c:pt>
                <c:pt idx="2110">
                  <c:v>3.8344586906286906E-12</c:v>
                </c:pt>
                <c:pt idx="2111">
                  <c:v>3.7942091181766038E-12</c:v>
                </c:pt>
                <c:pt idx="2112">
                  <c:v>3.5991733412670126E-12</c:v>
                </c:pt>
                <c:pt idx="2113">
                  <c:v>3.5613861333314126E-12</c:v>
                </c:pt>
                <c:pt idx="2114">
                  <c:v>3.8547512983768691E-12</c:v>
                </c:pt>
                <c:pt idx="2115">
                  <c:v>3.8956511849374669E-12</c:v>
                </c:pt>
                <c:pt idx="2116">
                  <c:v>3.4503953781228848E-12</c:v>
                </c:pt>
                <c:pt idx="2117">
                  <c:v>3.7543742574168357E-12</c:v>
                </c:pt>
                <c:pt idx="2118">
                  <c:v>3.5802335946484743E-12</c:v>
                </c:pt>
                <c:pt idx="2119">
                  <c:v>3.6759548066364691E-12</c:v>
                </c:pt>
                <c:pt idx="2120">
                  <c:v>3.5426452324132239E-12</c:v>
                </c:pt>
                <c:pt idx="2121">
                  <c:v>3.4503953781228848E-12</c:v>
                </c:pt>
                <c:pt idx="2122">
                  <c:v>3.4686482693010079E-12</c:v>
                </c:pt>
                <c:pt idx="2123">
                  <c:v>3.8142808138959624E-12</c:v>
                </c:pt>
                <c:pt idx="2124">
                  <c:v>3.8344586906286906E-12</c:v>
                </c:pt>
                <c:pt idx="2125">
                  <c:v>3.7942091181766038E-12</c:v>
                </c:pt>
                <c:pt idx="2126">
                  <c:v>3.4686482693010079E-12</c:v>
                </c:pt>
                <c:pt idx="2127">
                  <c:v>3.8956511849374669E-12</c:v>
                </c:pt>
                <c:pt idx="2128">
                  <c:v>3.6373614810392935E-12</c:v>
                </c:pt>
                <c:pt idx="2129">
                  <c:v>3.4503953781228848E-12</c:v>
                </c:pt>
                <c:pt idx="2130">
                  <c:v>3.8142808138959624E-12</c:v>
                </c:pt>
                <c:pt idx="2131">
                  <c:v>3.4870049460641058E-12</c:v>
                </c:pt>
                <c:pt idx="2132">
                  <c:v>3.7742352232635677E-12</c:v>
                </c:pt>
                <c:pt idx="2133">
                  <c:v>3.414170168817654E-12</c:v>
                </c:pt>
                <c:pt idx="2134">
                  <c:v>3.5426452324132239E-12</c:v>
                </c:pt>
                <c:pt idx="2135">
                  <c:v>3.3962039549738902E-12</c:v>
                </c:pt>
                <c:pt idx="2136">
                  <c:v>3.5802335946484743E-12</c:v>
                </c:pt>
                <c:pt idx="2137">
                  <c:v>3.618220778917203E-12</c:v>
                </c:pt>
                <c:pt idx="2138">
                  <c:v>3.7149576171826836E-12</c:v>
                </c:pt>
                <c:pt idx="2139">
                  <c:v>3.5802335946484743E-12</c:v>
                </c:pt>
                <c:pt idx="2140">
                  <c:v>3.618220778917203E-12</c:v>
                </c:pt>
                <c:pt idx="2141">
                  <c:v>3.5613861333314126E-12</c:v>
                </c:pt>
                <c:pt idx="2142">
                  <c:v>3.5054515050357768E-12</c:v>
                </c:pt>
                <c:pt idx="2143">
                  <c:v>3.3962039549738902E-12</c:v>
                </c:pt>
                <c:pt idx="2144">
                  <c:v>3.6373614810392935E-12</c:v>
                </c:pt>
                <c:pt idx="2145">
                  <c:v>3.5613861333314126E-12</c:v>
                </c:pt>
                <c:pt idx="2146">
                  <c:v>3.4503953781228848E-12</c:v>
                </c:pt>
                <c:pt idx="2147">
                  <c:v>3.8142808138959624E-12</c:v>
                </c:pt>
                <c:pt idx="2148">
                  <c:v>3.6759548066364691E-12</c:v>
                </c:pt>
                <c:pt idx="2149">
                  <c:v>3.8547512983768691E-12</c:v>
                </c:pt>
                <c:pt idx="2150">
                  <c:v>3.3783252828219224E-12</c:v>
                </c:pt>
                <c:pt idx="2151">
                  <c:v>4.0422443566258811E-12</c:v>
                </c:pt>
                <c:pt idx="2152">
                  <c:v>3.5426452324132239E-12</c:v>
                </c:pt>
                <c:pt idx="2153">
                  <c:v>3.6759548066364691E-12</c:v>
                </c:pt>
                <c:pt idx="2154">
                  <c:v>3.4870049460641058E-12</c:v>
                </c:pt>
                <c:pt idx="2155">
                  <c:v>3.5054515050357768E-12</c:v>
                </c:pt>
                <c:pt idx="2156">
                  <c:v>3.5613861333314126E-12</c:v>
                </c:pt>
                <c:pt idx="2157">
                  <c:v>3.3605476936966472E-12</c:v>
                </c:pt>
                <c:pt idx="2158">
                  <c:v>3.5426452324132239E-12</c:v>
                </c:pt>
                <c:pt idx="2159">
                  <c:v>3.6373614810392935E-12</c:v>
                </c:pt>
                <c:pt idx="2160">
                  <c:v>3.5802335946484743E-12</c:v>
                </c:pt>
                <c:pt idx="2161">
                  <c:v>3.4686482693010079E-12</c:v>
                </c:pt>
                <c:pt idx="2162">
                  <c:v>3.5802335946484743E-12</c:v>
                </c:pt>
                <c:pt idx="2163">
                  <c:v>3.618220778917203E-12</c:v>
                </c:pt>
                <c:pt idx="2164">
                  <c:v>3.6373614810392935E-12</c:v>
                </c:pt>
                <c:pt idx="2165">
                  <c:v>3.4870049460641058E-12</c:v>
                </c:pt>
                <c:pt idx="2166">
                  <c:v>3.4686482693010079E-12</c:v>
                </c:pt>
                <c:pt idx="2167">
                  <c:v>3.4870049460641058E-12</c:v>
                </c:pt>
                <c:pt idx="2168">
                  <c:v>3.3783252828219224E-12</c:v>
                </c:pt>
                <c:pt idx="2169">
                  <c:v>3.414170168817654E-12</c:v>
                </c:pt>
                <c:pt idx="2170">
                  <c:v>3.5240029507837145E-12</c:v>
                </c:pt>
                <c:pt idx="2171">
                  <c:v>3.5613861333314126E-12</c:v>
                </c:pt>
                <c:pt idx="2172">
                  <c:v>3.5240029507837145E-12</c:v>
                </c:pt>
                <c:pt idx="2173">
                  <c:v>3.5613861333314126E-12</c:v>
                </c:pt>
                <c:pt idx="2174">
                  <c:v>3.6759548066364691E-12</c:v>
                </c:pt>
                <c:pt idx="2175">
                  <c:v>3.7149576171826836E-12</c:v>
                </c:pt>
                <c:pt idx="2176">
                  <c:v>3.5426452324132239E-12</c:v>
                </c:pt>
                <c:pt idx="2177">
                  <c:v>3.7149576171826836E-12</c:v>
                </c:pt>
                <c:pt idx="2178">
                  <c:v>3.5426452324132239E-12</c:v>
                </c:pt>
                <c:pt idx="2179">
                  <c:v>3.7543742574168357E-12</c:v>
                </c:pt>
                <c:pt idx="2180">
                  <c:v>3.6373614810392935E-12</c:v>
                </c:pt>
                <c:pt idx="2181">
                  <c:v>3.6954009267787432E-12</c:v>
                </c:pt>
                <c:pt idx="2182">
                  <c:v>3.8547512983768691E-12</c:v>
                </c:pt>
                <c:pt idx="2183">
                  <c:v>3.5426452324132239E-12</c:v>
                </c:pt>
                <c:pt idx="2184">
                  <c:v>3.8344586906286906E-12</c:v>
                </c:pt>
                <c:pt idx="2185">
                  <c:v>3.5240029507837145E-12</c:v>
                </c:pt>
                <c:pt idx="2186">
                  <c:v>3.9162595179991022E-12</c:v>
                </c:pt>
                <c:pt idx="2187">
                  <c:v>3.5054515050357768E-12</c:v>
                </c:pt>
                <c:pt idx="2188">
                  <c:v>3.4870049460641058E-12</c:v>
                </c:pt>
                <c:pt idx="2189">
                  <c:v>3.4686482693010079E-12</c:v>
                </c:pt>
                <c:pt idx="2190">
                  <c:v>3.7942091181766038E-12</c:v>
                </c:pt>
                <c:pt idx="2191">
                  <c:v>3.5240029507837145E-12</c:v>
                </c:pt>
                <c:pt idx="2192">
                  <c:v>3.3783252828219224E-12</c:v>
                </c:pt>
                <c:pt idx="2193">
                  <c:v>3.7149576171826836E-12</c:v>
                </c:pt>
                <c:pt idx="2194">
                  <c:v>3.6373614810392935E-12</c:v>
                </c:pt>
                <c:pt idx="2195">
                  <c:v>3.3605476936966472E-12</c:v>
                </c:pt>
                <c:pt idx="2196">
                  <c:v>3.7942091181766038E-12</c:v>
                </c:pt>
                <c:pt idx="2197">
                  <c:v>3.7742352232635677E-12</c:v>
                </c:pt>
                <c:pt idx="2198">
                  <c:v>3.6954009267787432E-12</c:v>
                </c:pt>
                <c:pt idx="2199">
                  <c:v>3.7543742574168357E-12</c:v>
                </c:pt>
                <c:pt idx="2200">
                  <c:v>3.5613861333314126E-12</c:v>
                </c:pt>
                <c:pt idx="2201">
                  <c:v>3.4686482693010079E-12</c:v>
                </c:pt>
                <c:pt idx="2202">
                  <c:v>3.7942091181766038E-12</c:v>
                </c:pt>
                <c:pt idx="2203">
                  <c:v>3.5613861333314126E-12</c:v>
                </c:pt>
                <c:pt idx="2204">
                  <c:v>3.6566110168221293E-12</c:v>
                </c:pt>
                <c:pt idx="2205">
                  <c:v>3.7543742574168357E-12</c:v>
                </c:pt>
                <c:pt idx="2206">
                  <c:v>3.4322314254928262E-12</c:v>
                </c:pt>
                <c:pt idx="2207">
                  <c:v>3.3962039549738902E-12</c:v>
                </c:pt>
                <c:pt idx="2208">
                  <c:v>3.5054515050357768E-12</c:v>
                </c:pt>
                <c:pt idx="2209">
                  <c:v>3.4503953781228848E-12</c:v>
                </c:pt>
                <c:pt idx="2210">
                  <c:v>3.6759548066364691E-12</c:v>
                </c:pt>
                <c:pt idx="2211">
                  <c:v>3.2903542909104811E-12</c:v>
                </c:pt>
                <c:pt idx="2212">
                  <c:v>3.6954009267787432E-12</c:v>
                </c:pt>
                <c:pt idx="2213">
                  <c:v>3.5426452324132239E-12</c:v>
                </c:pt>
                <c:pt idx="2214">
                  <c:v>3.4870049460641058E-12</c:v>
                </c:pt>
                <c:pt idx="2215">
                  <c:v>3.4322314254928262E-12</c:v>
                </c:pt>
                <c:pt idx="2216">
                  <c:v>3.6566110168221293E-12</c:v>
                </c:pt>
                <c:pt idx="2217">
                  <c:v>3.5991733412670126E-12</c:v>
                </c:pt>
                <c:pt idx="2218">
                  <c:v>3.3428567271754344E-12</c:v>
                </c:pt>
                <c:pt idx="2219">
                  <c:v>3.5240029507837145E-12</c:v>
                </c:pt>
                <c:pt idx="2220">
                  <c:v>3.4870049460641058E-12</c:v>
                </c:pt>
                <c:pt idx="2221">
                  <c:v>3.618220778917203E-12</c:v>
                </c:pt>
                <c:pt idx="2222">
                  <c:v>3.6373614810392935E-12</c:v>
                </c:pt>
                <c:pt idx="2223">
                  <c:v>3.9369850296424915E-12</c:v>
                </c:pt>
                <c:pt idx="2224">
                  <c:v>3.8344586906286906E-12</c:v>
                </c:pt>
                <c:pt idx="2225">
                  <c:v>3.7346100655796875E-12</c:v>
                </c:pt>
                <c:pt idx="2226">
                  <c:v>3.5991733412670126E-12</c:v>
                </c:pt>
                <c:pt idx="2227">
                  <c:v>3.7543742574168357E-12</c:v>
                </c:pt>
                <c:pt idx="2228">
                  <c:v>3.414170168817654E-12</c:v>
                </c:pt>
                <c:pt idx="2229">
                  <c:v>3.7742352232635677E-12</c:v>
                </c:pt>
                <c:pt idx="2230">
                  <c:v>3.5054515050357768E-12</c:v>
                </c:pt>
                <c:pt idx="2231">
                  <c:v>3.2903542909104811E-12</c:v>
                </c:pt>
                <c:pt idx="2232">
                  <c:v>3.7149576171826836E-12</c:v>
                </c:pt>
                <c:pt idx="2233">
                  <c:v>3.3962039549738902E-12</c:v>
                </c:pt>
                <c:pt idx="2234">
                  <c:v>3.3252657824246351E-12</c:v>
                </c:pt>
                <c:pt idx="2235">
                  <c:v>3.5802335946484743E-12</c:v>
                </c:pt>
                <c:pt idx="2236">
                  <c:v>3.6373614810392935E-12</c:v>
                </c:pt>
                <c:pt idx="2237">
                  <c:v>3.5054515050357768E-12</c:v>
                </c:pt>
                <c:pt idx="2238">
                  <c:v>3.3428567271754344E-12</c:v>
                </c:pt>
                <c:pt idx="2239">
                  <c:v>3.7149576171826836E-12</c:v>
                </c:pt>
                <c:pt idx="2240">
                  <c:v>3.7543742574168357E-12</c:v>
                </c:pt>
                <c:pt idx="2241">
                  <c:v>3.7543742574168357E-12</c:v>
                </c:pt>
                <c:pt idx="2242">
                  <c:v>3.3605476936966472E-12</c:v>
                </c:pt>
                <c:pt idx="2243">
                  <c:v>3.7149576171826836E-12</c:v>
                </c:pt>
                <c:pt idx="2244">
                  <c:v>3.4503953781228848E-12</c:v>
                </c:pt>
                <c:pt idx="2245">
                  <c:v>3.2730396270568175E-12</c:v>
                </c:pt>
                <c:pt idx="2246">
                  <c:v>3.4870049460641058E-12</c:v>
                </c:pt>
                <c:pt idx="2247">
                  <c:v>3.7942091181766038E-12</c:v>
                </c:pt>
                <c:pt idx="2248">
                  <c:v>3.5240029507837145E-12</c:v>
                </c:pt>
                <c:pt idx="2249">
                  <c:v>3.4686482693010079E-12</c:v>
                </c:pt>
                <c:pt idx="2250">
                  <c:v>3.5991733412670126E-12</c:v>
                </c:pt>
                <c:pt idx="2251">
                  <c:v>3.7742352232635677E-12</c:v>
                </c:pt>
                <c:pt idx="2252">
                  <c:v>3.4503953781228848E-12</c:v>
                </c:pt>
                <c:pt idx="2253">
                  <c:v>3.6954009267787432E-12</c:v>
                </c:pt>
                <c:pt idx="2254">
                  <c:v>3.5613861333314126E-12</c:v>
                </c:pt>
                <c:pt idx="2255">
                  <c:v>3.4870049460641058E-12</c:v>
                </c:pt>
                <c:pt idx="2256">
                  <c:v>3.618220778917203E-12</c:v>
                </c:pt>
                <c:pt idx="2257">
                  <c:v>3.3962039549738902E-12</c:v>
                </c:pt>
                <c:pt idx="2258">
                  <c:v>3.8956511849374669E-12</c:v>
                </c:pt>
                <c:pt idx="2259">
                  <c:v>3.4686482693010079E-12</c:v>
                </c:pt>
                <c:pt idx="2260">
                  <c:v>3.618220778917203E-12</c:v>
                </c:pt>
                <c:pt idx="2261">
                  <c:v>3.7346100655796875E-12</c:v>
                </c:pt>
                <c:pt idx="2262">
                  <c:v>3.618220778917203E-12</c:v>
                </c:pt>
                <c:pt idx="2263">
                  <c:v>3.5613861333314126E-12</c:v>
                </c:pt>
                <c:pt idx="2264">
                  <c:v>3.3252657824246351E-12</c:v>
                </c:pt>
                <c:pt idx="2265">
                  <c:v>3.8547512983768691E-12</c:v>
                </c:pt>
                <c:pt idx="2266">
                  <c:v>3.6373614810392935E-12</c:v>
                </c:pt>
                <c:pt idx="2267">
                  <c:v>3.5613861333314126E-12</c:v>
                </c:pt>
                <c:pt idx="2268">
                  <c:v>3.4503953781228848E-12</c:v>
                </c:pt>
                <c:pt idx="2269">
                  <c:v>3.5991733412670126E-12</c:v>
                </c:pt>
                <c:pt idx="2270">
                  <c:v>3.8751432674868775E-12</c:v>
                </c:pt>
                <c:pt idx="2271">
                  <c:v>3.3783252828219224E-12</c:v>
                </c:pt>
                <c:pt idx="2272">
                  <c:v>3.9369850296424915E-12</c:v>
                </c:pt>
                <c:pt idx="2273">
                  <c:v>3.3428567271754344E-12</c:v>
                </c:pt>
                <c:pt idx="2274">
                  <c:v>3.6759548066364691E-12</c:v>
                </c:pt>
                <c:pt idx="2275">
                  <c:v>3.7346100655796875E-12</c:v>
                </c:pt>
                <c:pt idx="2276">
                  <c:v>3.6373614810392935E-12</c:v>
                </c:pt>
                <c:pt idx="2277">
                  <c:v>3.618220778917203E-12</c:v>
                </c:pt>
                <c:pt idx="2278">
                  <c:v>3.3962039549738902E-12</c:v>
                </c:pt>
                <c:pt idx="2279">
                  <c:v>3.5613861333314126E-12</c:v>
                </c:pt>
                <c:pt idx="2280">
                  <c:v>3.6373614810392935E-12</c:v>
                </c:pt>
                <c:pt idx="2281">
                  <c:v>3.618220778917203E-12</c:v>
                </c:pt>
                <c:pt idx="2282">
                  <c:v>3.8142808138959624E-12</c:v>
                </c:pt>
                <c:pt idx="2283">
                  <c:v>3.7543742574168357E-12</c:v>
                </c:pt>
                <c:pt idx="2284">
                  <c:v>3.5613861333314126E-12</c:v>
                </c:pt>
                <c:pt idx="2285">
                  <c:v>3.8344586906286906E-12</c:v>
                </c:pt>
                <c:pt idx="2286">
                  <c:v>3.6373614810392935E-12</c:v>
                </c:pt>
                <c:pt idx="2287">
                  <c:v>3.3428567271754344E-12</c:v>
                </c:pt>
                <c:pt idx="2288">
                  <c:v>3.4503953781228848E-12</c:v>
                </c:pt>
                <c:pt idx="2289">
                  <c:v>3.7742352232635677E-12</c:v>
                </c:pt>
                <c:pt idx="2290">
                  <c:v>3.5802335946484743E-12</c:v>
                </c:pt>
                <c:pt idx="2291">
                  <c:v>3.5240029507837145E-12</c:v>
                </c:pt>
                <c:pt idx="2292">
                  <c:v>3.6566110168221293E-12</c:v>
                </c:pt>
                <c:pt idx="2293">
                  <c:v>3.6954009267787432E-12</c:v>
                </c:pt>
                <c:pt idx="2294">
                  <c:v>3.5240029507837145E-12</c:v>
                </c:pt>
                <c:pt idx="2295">
                  <c:v>3.5426452324132239E-12</c:v>
                </c:pt>
                <c:pt idx="2296">
                  <c:v>3.4686482693010079E-12</c:v>
                </c:pt>
                <c:pt idx="2297">
                  <c:v>3.7942091181766038E-12</c:v>
                </c:pt>
                <c:pt idx="2298">
                  <c:v>3.3605476936966472E-12</c:v>
                </c:pt>
                <c:pt idx="2299">
                  <c:v>3.5613861333314126E-12</c:v>
                </c:pt>
                <c:pt idx="2300">
                  <c:v>3.8344586906286906E-12</c:v>
                </c:pt>
                <c:pt idx="2301">
                  <c:v>3.6373614810392935E-12</c:v>
                </c:pt>
                <c:pt idx="2302">
                  <c:v>3.6373614810392935E-12</c:v>
                </c:pt>
                <c:pt idx="2303">
                  <c:v>3.3252657824246351E-12</c:v>
                </c:pt>
                <c:pt idx="2304">
                  <c:v>3.5991733412670126E-12</c:v>
                </c:pt>
                <c:pt idx="2305">
                  <c:v>3.5802335946484743E-12</c:v>
                </c:pt>
                <c:pt idx="2306">
                  <c:v>3.5426452324132239E-12</c:v>
                </c:pt>
                <c:pt idx="2307">
                  <c:v>3.4870049460641058E-12</c:v>
                </c:pt>
                <c:pt idx="2308">
                  <c:v>3.8956511849374669E-12</c:v>
                </c:pt>
                <c:pt idx="2309">
                  <c:v>3.5240029507837145E-12</c:v>
                </c:pt>
                <c:pt idx="2310">
                  <c:v>3.4870049460641058E-12</c:v>
                </c:pt>
                <c:pt idx="2311">
                  <c:v>3.6759548066364691E-12</c:v>
                </c:pt>
                <c:pt idx="2312">
                  <c:v>3.7543742574168357E-12</c:v>
                </c:pt>
                <c:pt idx="2313">
                  <c:v>3.8142808138959624E-12</c:v>
                </c:pt>
                <c:pt idx="2314">
                  <c:v>3.5054515050357768E-12</c:v>
                </c:pt>
                <c:pt idx="2315">
                  <c:v>3.4322314254928262E-12</c:v>
                </c:pt>
                <c:pt idx="2316">
                  <c:v>3.5613861333314126E-12</c:v>
                </c:pt>
                <c:pt idx="2317">
                  <c:v>3.5991733412670126E-12</c:v>
                </c:pt>
                <c:pt idx="2318">
                  <c:v>3.6954009267787432E-12</c:v>
                </c:pt>
                <c:pt idx="2319">
                  <c:v>3.7149576171826836E-12</c:v>
                </c:pt>
                <c:pt idx="2320">
                  <c:v>3.5426452324132239E-12</c:v>
                </c:pt>
                <c:pt idx="2321">
                  <c:v>3.4503953781228848E-12</c:v>
                </c:pt>
                <c:pt idx="2322">
                  <c:v>3.5802335946484743E-12</c:v>
                </c:pt>
                <c:pt idx="2323">
                  <c:v>3.8751432674868775E-12</c:v>
                </c:pt>
                <c:pt idx="2324">
                  <c:v>3.3605476936966472E-12</c:v>
                </c:pt>
                <c:pt idx="2325">
                  <c:v>3.7942091181766038E-12</c:v>
                </c:pt>
                <c:pt idx="2326">
                  <c:v>3.6759548066364691E-12</c:v>
                </c:pt>
                <c:pt idx="2327">
                  <c:v>3.6759548066364691E-12</c:v>
                </c:pt>
                <c:pt idx="2328">
                  <c:v>3.7742352232635677E-12</c:v>
                </c:pt>
                <c:pt idx="2329">
                  <c:v>3.6566110168221293E-12</c:v>
                </c:pt>
                <c:pt idx="2330">
                  <c:v>3.4503953781228848E-12</c:v>
                </c:pt>
                <c:pt idx="2331">
                  <c:v>3.4870049460641058E-12</c:v>
                </c:pt>
                <c:pt idx="2332">
                  <c:v>3.6759548066364691E-12</c:v>
                </c:pt>
                <c:pt idx="2333">
                  <c:v>3.3077605508395014E-12</c:v>
                </c:pt>
                <c:pt idx="2334">
                  <c:v>3.6566110168221293E-12</c:v>
                </c:pt>
                <c:pt idx="2335">
                  <c:v>3.7149576171826836E-12</c:v>
                </c:pt>
                <c:pt idx="2336">
                  <c:v>3.6954009267787432E-12</c:v>
                </c:pt>
                <c:pt idx="2337">
                  <c:v>3.6566110168221293E-12</c:v>
                </c:pt>
                <c:pt idx="2338">
                  <c:v>3.6566110168221293E-12</c:v>
                </c:pt>
                <c:pt idx="2339">
                  <c:v>3.618220778917203E-12</c:v>
                </c:pt>
                <c:pt idx="2340">
                  <c:v>3.6373614810392935E-12</c:v>
                </c:pt>
                <c:pt idx="2341">
                  <c:v>3.5054515050357768E-12</c:v>
                </c:pt>
                <c:pt idx="2342">
                  <c:v>3.6954009267787432E-12</c:v>
                </c:pt>
                <c:pt idx="2343">
                  <c:v>3.5054515050357768E-12</c:v>
                </c:pt>
                <c:pt idx="2344">
                  <c:v>3.7742352232635677E-12</c:v>
                </c:pt>
                <c:pt idx="2345">
                  <c:v>3.6759548066364691E-12</c:v>
                </c:pt>
                <c:pt idx="2346">
                  <c:v>3.618220778917203E-12</c:v>
                </c:pt>
                <c:pt idx="2347">
                  <c:v>3.5426452324132239E-12</c:v>
                </c:pt>
                <c:pt idx="2348">
                  <c:v>3.5240029507837145E-12</c:v>
                </c:pt>
                <c:pt idx="2349">
                  <c:v>3.9369850296424915E-12</c:v>
                </c:pt>
                <c:pt idx="2350">
                  <c:v>3.8344586906286906E-12</c:v>
                </c:pt>
                <c:pt idx="2351">
                  <c:v>3.5991733412670126E-12</c:v>
                </c:pt>
                <c:pt idx="2352">
                  <c:v>3.4503953781228848E-12</c:v>
                </c:pt>
                <c:pt idx="2353">
                  <c:v>3.3783252828219224E-12</c:v>
                </c:pt>
                <c:pt idx="2354">
                  <c:v>3.5240029507837145E-12</c:v>
                </c:pt>
                <c:pt idx="2355">
                  <c:v>3.5802335946484743E-12</c:v>
                </c:pt>
                <c:pt idx="2356">
                  <c:v>3.5054515050357768E-12</c:v>
                </c:pt>
                <c:pt idx="2357">
                  <c:v>3.5426452324132239E-12</c:v>
                </c:pt>
                <c:pt idx="2358">
                  <c:v>3.6954009267787432E-12</c:v>
                </c:pt>
                <c:pt idx="2359">
                  <c:v>3.7942091181766038E-12</c:v>
                </c:pt>
                <c:pt idx="2360">
                  <c:v>3.8344586906286906E-12</c:v>
                </c:pt>
                <c:pt idx="2361">
                  <c:v>3.6373614810392935E-12</c:v>
                </c:pt>
                <c:pt idx="2362">
                  <c:v>3.6566110168221293E-12</c:v>
                </c:pt>
                <c:pt idx="2363">
                  <c:v>3.7942091181766038E-12</c:v>
                </c:pt>
                <c:pt idx="2364">
                  <c:v>4.2388569777650926E-12</c:v>
                </c:pt>
                <c:pt idx="2365">
                  <c:v>3.3783252828219224E-12</c:v>
                </c:pt>
                <c:pt idx="2366">
                  <c:v>3.5054515050357768E-12</c:v>
                </c:pt>
                <c:pt idx="2367">
                  <c:v>3.5991733412670126E-12</c:v>
                </c:pt>
                <c:pt idx="2368">
                  <c:v>3.7346100655796875E-12</c:v>
                </c:pt>
                <c:pt idx="2369">
                  <c:v>3.414170168817654E-12</c:v>
                </c:pt>
                <c:pt idx="2370">
                  <c:v>3.7942091181766038E-12</c:v>
                </c:pt>
                <c:pt idx="2371">
                  <c:v>3.4503953781228848E-12</c:v>
                </c:pt>
                <c:pt idx="2372">
                  <c:v>3.3252657824246351E-12</c:v>
                </c:pt>
                <c:pt idx="2373">
                  <c:v>3.6373614810392935E-12</c:v>
                </c:pt>
                <c:pt idx="2374">
                  <c:v>3.414170168817654E-12</c:v>
                </c:pt>
                <c:pt idx="2375">
                  <c:v>3.5240029507837145E-12</c:v>
                </c:pt>
                <c:pt idx="2376">
                  <c:v>3.5240029507837145E-12</c:v>
                </c:pt>
                <c:pt idx="2377">
                  <c:v>3.5802335946484743E-12</c:v>
                </c:pt>
                <c:pt idx="2378">
                  <c:v>3.4503953781228848E-12</c:v>
                </c:pt>
                <c:pt idx="2379">
                  <c:v>3.5426452324132239E-12</c:v>
                </c:pt>
                <c:pt idx="2380">
                  <c:v>3.4686482693010079E-12</c:v>
                </c:pt>
                <c:pt idx="2381">
                  <c:v>3.4686482693010079E-12</c:v>
                </c:pt>
                <c:pt idx="2382">
                  <c:v>3.7149576171826836E-12</c:v>
                </c:pt>
                <c:pt idx="2383">
                  <c:v>3.7346100655796875E-12</c:v>
                </c:pt>
                <c:pt idx="2384">
                  <c:v>3.7742352232635677E-12</c:v>
                </c:pt>
                <c:pt idx="2385">
                  <c:v>3.6373614810392935E-12</c:v>
                </c:pt>
                <c:pt idx="2386">
                  <c:v>3.8751432674868775E-12</c:v>
                </c:pt>
                <c:pt idx="2387">
                  <c:v>3.7942091181766038E-12</c:v>
                </c:pt>
                <c:pt idx="2388">
                  <c:v>3.3605476936966472E-12</c:v>
                </c:pt>
                <c:pt idx="2389">
                  <c:v>3.2730396270568175E-12</c:v>
                </c:pt>
                <c:pt idx="2390">
                  <c:v>3.618220778917203E-12</c:v>
                </c:pt>
                <c:pt idx="2391">
                  <c:v>3.7346100655796875E-12</c:v>
                </c:pt>
                <c:pt idx="2392">
                  <c:v>3.4870049460641058E-12</c:v>
                </c:pt>
                <c:pt idx="2393">
                  <c:v>3.4870049460641058E-12</c:v>
                </c:pt>
                <c:pt idx="2394">
                  <c:v>3.3077605508395014E-12</c:v>
                </c:pt>
                <c:pt idx="2395">
                  <c:v>3.7942091181766038E-12</c:v>
                </c:pt>
                <c:pt idx="2396">
                  <c:v>3.5991733412670126E-12</c:v>
                </c:pt>
                <c:pt idx="2397">
                  <c:v>3.3428567271754344E-12</c:v>
                </c:pt>
                <c:pt idx="2398">
                  <c:v>3.6954009267787432E-12</c:v>
                </c:pt>
                <c:pt idx="2399">
                  <c:v>3.6759548066364691E-12</c:v>
                </c:pt>
                <c:pt idx="2400">
                  <c:v>3.4686482693010079E-12</c:v>
                </c:pt>
                <c:pt idx="2401">
                  <c:v>3.5802335946484743E-12</c:v>
                </c:pt>
                <c:pt idx="2402">
                  <c:v>3.5613861333314126E-12</c:v>
                </c:pt>
                <c:pt idx="2403">
                  <c:v>3.6373614810392935E-12</c:v>
                </c:pt>
                <c:pt idx="2404">
                  <c:v>3.7543742574168357E-12</c:v>
                </c:pt>
                <c:pt idx="2405">
                  <c:v>3.6566110168221293E-12</c:v>
                </c:pt>
                <c:pt idx="2406">
                  <c:v>3.5240029507837145E-12</c:v>
                </c:pt>
                <c:pt idx="2407">
                  <c:v>3.5613861333314126E-12</c:v>
                </c:pt>
                <c:pt idx="2408">
                  <c:v>3.7149576171826836E-12</c:v>
                </c:pt>
                <c:pt idx="2409">
                  <c:v>3.5240029507837145E-12</c:v>
                </c:pt>
                <c:pt idx="2410">
                  <c:v>3.6954009267787432E-12</c:v>
                </c:pt>
                <c:pt idx="2411">
                  <c:v>3.4686482693010079E-12</c:v>
                </c:pt>
                <c:pt idx="2412">
                  <c:v>3.3428567271754344E-12</c:v>
                </c:pt>
                <c:pt idx="2413">
                  <c:v>3.7149576171826836E-12</c:v>
                </c:pt>
                <c:pt idx="2414">
                  <c:v>3.3962039549738902E-12</c:v>
                </c:pt>
                <c:pt idx="2415">
                  <c:v>3.5802335946484743E-12</c:v>
                </c:pt>
                <c:pt idx="2416">
                  <c:v>3.7942091181766038E-12</c:v>
                </c:pt>
                <c:pt idx="2417">
                  <c:v>3.3962039549738902E-12</c:v>
                </c:pt>
                <c:pt idx="2418">
                  <c:v>3.4686482693010079E-12</c:v>
                </c:pt>
                <c:pt idx="2419">
                  <c:v>3.5991733412670126E-12</c:v>
                </c:pt>
                <c:pt idx="2420">
                  <c:v>3.6373614810392935E-12</c:v>
                </c:pt>
                <c:pt idx="2421">
                  <c:v>3.5613861333314126E-12</c:v>
                </c:pt>
                <c:pt idx="2422">
                  <c:v>3.4686482693010079E-12</c:v>
                </c:pt>
                <c:pt idx="2423">
                  <c:v>3.5991733412670126E-12</c:v>
                </c:pt>
                <c:pt idx="2424">
                  <c:v>3.5991733412670126E-12</c:v>
                </c:pt>
                <c:pt idx="2425">
                  <c:v>3.6954009267787432E-12</c:v>
                </c:pt>
                <c:pt idx="2426">
                  <c:v>3.6373614810392935E-12</c:v>
                </c:pt>
                <c:pt idx="2427">
                  <c:v>3.4686482693010079E-12</c:v>
                </c:pt>
                <c:pt idx="2428">
                  <c:v>3.3428567271754344E-12</c:v>
                </c:pt>
                <c:pt idx="2429">
                  <c:v>3.7149576171826836E-12</c:v>
                </c:pt>
                <c:pt idx="2430">
                  <c:v>3.8344586906286906E-12</c:v>
                </c:pt>
                <c:pt idx="2431">
                  <c:v>3.6373614810392935E-12</c:v>
                </c:pt>
                <c:pt idx="2432">
                  <c:v>3.3783252828219224E-12</c:v>
                </c:pt>
                <c:pt idx="2433">
                  <c:v>3.618220778917203E-12</c:v>
                </c:pt>
                <c:pt idx="2434">
                  <c:v>3.7149576171826836E-12</c:v>
                </c:pt>
                <c:pt idx="2435">
                  <c:v>3.7149576171826836E-12</c:v>
                </c:pt>
                <c:pt idx="2436">
                  <c:v>3.6759548066364691E-12</c:v>
                </c:pt>
                <c:pt idx="2437">
                  <c:v>3.6954009267787432E-12</c:v>
                </c:pt>
                <c:pt idx="2438">
                  <c:v>3.6373614810392935E-12</c:v>
                </c:pt>
                <c:pt idx="2439">
                  <c:v>3.5054515050357768E-12</c:v>
                </c:pt>
                <c:pt idx="2440">
                  <c:v>3.4870049460641058E-12</c:v>
                </c:pt>
                <c:pt idx="2441">
                  <c:v>3.6566110168221293E-12</c:v>
                </c:pt>
                <c:pt idx="2442">
                  <c:v>3.4503953781228848E-12</c:v>
                </c:pt>
                <c:pt idx="2443">
                  <c:v>3.8344586906286906E-12</c:v>
                </c:pt>
                <c:pt idx="2444">
                  <c:v>3.7942091181766038E-12</c:v>
                </c:pt>
                <c:pt idx="2445">
                  <c:v>3.5802335946484743E-12</c:v>
                </c:pt>
                <c:pt idx="2446">
                  <c:v>3.4686482693010079E-12</c:v>
                </c:pt>
                <c:pt idx="2447">
                  <c:v>3.414170168817654E-12</c:v>
                </c:pt>
                <c:pt idx="2448">
                  <c:v>3.4870049460641058E-12</c:v>
                </c:pt>
                <c:pt idx="2449">
                  <c:v>3.8956511849374669E-12</c:v>
                </c:pt>
                <c:pt idx="2450">
                  <c:v>3.957812022331994E-12</c:v>
                </c:pt>
                <c:pt idx="2451">
                  <c:v>3.6373614810392935E-12</c:v>
                </c:pt>
                <c:pt idx="2452">
                  <c:v>3.8142808138959624E-12</c:v>
                </c:pt>
                <c:pt idx="2453">
                  <c:v>3.4686482693010079E-12</c:v>
                </c:pt>
                <c:pt idx="2454">
                  <c:v>4.1503178995216085E-12</c:v>
                </c:pt>
                <c:pt idx="2455">
                  <c:v>3.3252657824246351E-12</c:v>
                </c:pt>
                <c:pt idx="2456">
                  <c:v>3.7942091181766038E-12</c:v>
                </c:pt>
                <c:pt idx="2457">
                  <c:v>3.7149576171826836E-12</c:v>
                </c:pt>
                <c:pt idx="2458">
                  <c:v>3.3428567271754344E-12</c:v>
                </c:pt>
                <c:pt idx="2459">
                  <c:v>3.414170168817654E-12</c:v>
                </c:pt>
                <c:pt idx="2460">
                  <c:v>3.5991733412670126E-12</c:v>
                </c:pt>
                <c:pt idx="2461">
                  <c:v>3.5613861333314126E-12</c:v>
                </c:pt>
                <c:pt idx="2462">
                  <c:v>3.9998054092490076E-12</c:v>
                </c:pt>
                <c:pt idx="2463">
                  <c:v>3.7346100655796875E-12</c:v>
                </c:pt>
                <c:pt idx="2464">
                  <c:v>3.957812022331994E-12</c:v>
                </c:pt>
                <c:pt idx="2465">
                  <c:v>3.5613861333314126E-12</c:v>
                </c:pt>
                <c:pt idx="2466">
                  <c:v>3.3783252828219224E-12</c:v>
                </c:pt>
                <c:pt idx="2467">
                  <c:v>3.9369850296424915E-12</c:v>
                </c:pt>
                <c:pt idx="2468">
                  <c:v>3.5802335946484743E-12</c:v>
                </c:pt>
                <c:pt idx="2469">
                  <c:v>3.5054515050357768E-12</c:v>
                </c:pt>
                <c:pt idx="2470">
                  <c:v>3.6566110168221293E-12</c:v>
                </c:pt>
                <c:pt idx="2471">
                  <c:v>3.7346100655796875E-12</c:v>
                </c:pt>
                <c:pt idx="2472">
                  <c:v>3.7742352232635677E-12</c:v>
                </c:pt>
                <c:pt idx="2473">
                  <c:v>3.4686482693010079E-12</c:v>
                </c:pt>
                <c:pt idx="2474">
                  <c:v>3.8547512983768691E-12</c:v>
                </c:pt>
                <c:pt idx="2475">
                  <c:v>3.4503953781228848E-12</c:v>
                </c:pt>
                <c:pt idx="2476">
                  <c:v>3.7742352232635677E-12</c:v>
                </c:pt>
                <c:pt idx="2477">
                  <c:v>3.6759548066364691E-12</c:v>
                </c:pt>
                <c:pt idx="2478">
                  <c:v>3.414170168817654E-12</c:v>
                </c:pt>
                <c:pt idx="2479">
                  <c:v>3.6566110168221293E-12</c:v>
                </c:pt>
                <c:pt idx="2480">
                  <c:v>3.7742352232635677E-12</c:v>
                </c:pt>
                <c:pt idx="2481">
                  <c:v>3.6566110168221293E-12</c:v>
                </c:pt>
                <c:pt idx="2482">
                  <c:v>3.5802335946484743E-12</c:v>
                </c:pt>
                <c:pt idx="2483">
                  <c:v>3.414170168817654E-12</c:v>
                </c:pt>
                <c:pt idx="2484">
                  <c:v>3.5613861333314126E-12</c:v>
                </c:pt>
                <c:pt idx="2485">
                  <c:v>3.618220778917203E-12</c:v>
                </c:pt>
                <c:pt idx="2486">
                  <c:v>3.8344586906286906E-12</c:v>
                </c:pt>
                <c:pt idx="2487">
                  <c:v>3.6566110168221293E-12</c:v>
                </c:pt>
                <c:pt idx="2488">
                  <c:v>3.7149576171826836E-12</c:v>
                </c:pt>
                <c:pt idx="2489">
                  <c:v>3.3962039549738902E-12</c:v>
                </c:pt>
                <c:pt idx="2490">
                  <c:v>3.7942091181766038E-12</c:v>
                </c:pt>
                <c:pt idx="2491">
                  <c:v>3.6566110168221293E-12</c:v>
                </c:pt>
                <c:pt idx="2492">
                  <c:v>3.4503953781228848E-12</c:v>
                </c:pt>
                <c:pt idx="2493">
                  <c:v>3.6373614810392935E-12</c:v>
                </c:pt>
                <c:pt idx="2494">
                  <c:v>3.5613861333314126E-12</c:v>
                </c:pt>
                <c:pt idx="2495">
                  <c:v>3.5426452324132239E-12</c:v>
                </c:pt>
                <c:pt idx="2496">
                  <c:v>3.5426452324132239E-12</c:v>
                </c:pt>
                <c:pt idx="2497">
                  <c:v>3.5613861333314126E-12</c:v>
                </c:pt>
                <c:pt idx="2498">
                  <c:v>3.6566110168221293E-12</c:v>
                </c:pt>
                <c:pt idx="2499">
                  <c:v>3.7543742574168357E-12</c:v>
                </c:pt>
                <c:pt idx="2500">
                  <c:v>3.7543742574168357E-12</c:v>
                </c:pt>
                <c:pt idx="2501">
                  <c:v>3.5991733412670126E-12</c:v>
                </c:pt>
                <c:pt idx="2502">
                  <c:v>3.618220778917203E-12</c:v>
                </c:pt>
                <c:pt idx="2503">
                  <c:v>3.7149576171826836E-12</c:v>
                </c:pt>
                <c:pt idx="2504">
                  <c:v>3.5613861333314126E-12</c:v>
                </c:pt>
                <c:pt idx="2505">
                  <c:v>3.6373614810392935E-12</c:v>
                </c:pt>
                <c:pt idx="2506">
                  <c:v>3.4686482693010079E-12</c:v>
                </c:pt>
                <c:pt idx="2507">
                  <c:v>3.6566110168221293E-12</c:v>
                </c:pt>
                <c:pt idx="2508">
                  <c:v>3.5613861333314126E-12</c:v>
                </c:pt>
                <c:pt idx="2509">
                  <c:v>3.4322314254928262E-12</c:v>
                </c:pt>
                <c:pt idx="2510">
                  <c:v>3.3428567271754344E-12</c:v>
                </c:pt>
                <c:pt idx="2511">
                  <c:v>3.5991733412670126E-12</c:v>
                </c:pt>
                <c:pt idx="2512">
                  <c:v>3.4870049460641058E-12</c:v>
                </c:pt>
                <c:pt idx="2513">
                  <c:v>3.618220778917203E-12</c:v>
                </c:pt>
                <c:pt idx="2514">
                  <c:v>3.4686482693010079E-12</c:v>
                </c:pt>
                <c:pt idx="2515">
                  <c:v>3.618220778917203E-12</c:v>
                </c:pt>
                <c:pt idx="2516">
                  <c:v>3.7149576171826836E-12</c:v>
                </c:pt>
                <c:pt idx="2517">
                  <c:v>3.6566110168221293E-12</c:v>
                </c:pt>
                <c:pt idx="2518">
                  <c:v>3.7942091181766038E-12</c:v>
                </c:pt>
                <c:pt idx="2519">
                  <c:v>3.5613861333314126E-12</c:v>
                </c:pt>
                <c:pt idx="2520">
                  <c:v>3.4870049460641058E-12</c:v>
                </c:pt>
                <c:pt idx="2521">
                  <c:v>3.7543742574168357E-12</c:v>
                </c:pt>
                <c:pt idx="2522">
                  <c:v>3.7742352232635677E-12</c:v>
                </c:pt>
                <c:pt idx="2523">
                  <c:v>3.6954009267787432E-12</c:v>
                </c:pt>
                <c:pt idx="2524">
                  <c:v>3.414170168817654E-12</c:v>
                </c:pt>
                <c:pt idx="2525">
                  <c:v>3.5054515050357768E-12</c:v>
                </c:pt>
                <c:pt idx="2526">
                  <c:v>3.5054515050357768E-12</c:v>
                </c:pt>
                <c:pt idx="2527">
                  <c:v>3.7742352232635677E-12</c:v>
                </c:pt>
                <c:pt idx="2528">
                  <c:v>3.5426452324132239E-12</c:v>
                </c:pt>
                <c:pt idx="2529">
                  <c:v>3.7742352232635677E-12</c:v>
                </c:pt>
                <c:pt idx="2530">
                  <c:v>3.3962039549738902E-12</c:v>
                </c:pt>
                <c:pt idx="2531">
                  <c:v>3.3962039549738902E-12</c:v>
                </c:pt>
                <c:pt idx="2532">
                  <c:v>3.4503953781228848E-12</c:v>
                </c:pt>
                <c:pt idx="2533">
                  <c:v>3.6954009267787432E-12</c:v>
                </c:pt>
                <c:pt idx="2534">
                  <c:v>3.5991733412670126E-12</c:v>
                </c:pt>
                <c:pt idx="2535">
                  <c:v>3.5802335946484743E-12</c:v>
                </c:pt>
                <c:pt idx="2536">
                  <c:v>3.5426452324132239E-12</c:v>
                </c:pt>
                <c:pt idx="2537">
                  <c:v>3.5802335946484743E-12</c:v>
                </c:pt>
                <c:pt idx="2538">
                  <c:v>3.5991733412670126E-12</c:v>
                </c:pt>
                <c:pt idx="2539">
                  <c:v>3.5802335946484743E-12</c:v>
                </c:pt>
                <c:pt idx="2540">
                  <c:v>3.7543742574168357E-12</c:v>
                </c:pt>
                <c:pt idx="2541">
                  <c:v>3.5802335946484743E-12</c:v>
                </c:pt>
                <c:pt idx="2542">
                  <c:v>3.7346100655796875E-12</c:v>
                </c:pt>
                <c:pt idx="2543">
                  <c:v>3.5802335946484743E-12</c:v>
                </c:pt>
                <c:pt idx="2544">
                  <c:v>3.5613861333314126E-12</c:v>
                </c:pt>
                <c:pt idx="2545">
                  <c:v>3.6954009267787432E-12</c:v>
                </c:pt>
                <c:pt idx="2546">
                  <c:v>3.414170168817654E-12</c:v>
                </c:pt>
                <c:pt idx="2547">
                  <c:v>3.4686482693010079E-12</c:v>
                </c:pt>
                <c:pt idx="2548">
                  <c:v>3.6759548066364691E-12</c:v>
                </c:pt>
                <c:pt idx="2549">
                  <c:v>3.6373614810392935E-12</c:v>
                </c:pt>
                <c:pt idx="2550">
                  <c:v>3.5054515050357768E-12</c:v>
                </c:pt>
                <c:pt idx="2551">
                  <c:v>3.4322314254928262E-12</c:v>
                </c:pt>
                <c:pt idx="2552">
                  <c:v>3.7149576171826836E-12</c:v>
                </c:pt>
                <c:pt idx="2553">
                  <c:v>3.4503953781228848E-12</c:v>
                </c:pt>
                <c:pt idx="2554">
                  <c:v>3.6759548066364691E-12</c:v>
                </c:pt>
                <c:pt idx="2555">
                  <c:v>3.6373614810392935E-12</c:v>
                </c:pt>
                <c:pt idx="2556">
                  <c:v>3.5613861333314126E-12</c:v>
                </c:pt>
                <c:pt idx="2557">
                  <c:v>3.6566110168221293E-12</c:v>
                </c:pt>
                <c:pt idx="2558">
                  <c:v>3.5240029507837145E-12</c:v>
                </c:pt>
                <c:pt idx="2559">
                  <c:v>3.3252657824246351E-12</c:v>
                </c:pt>
                <c:pt idx="2560">
                  <c:v>3.5802335946484743E-12</c:v>
                </c:pt>
                <c:pt idx="2561">
                  <c:v>3.5802335946484743E-12</c:v>
                </c:pt>
                <c:pt idx="2562">
                  <c:v>3.8956511849374669E-12</c:v>
                </c:pt>
                <c:pt idx="2563">
                  <c:v>3.414170168817654E-12</c:v>
                </c:pt>
                <c:pt idx="2564">
                  <c:v>3.5240029507837145E-12</c:v>
                </c:pt>
                <c:pt idx="2565">
                  <c:v>3.4322314254928262E-12</c:v>
                </c:pt>
                <c:pt idx="2566">
                  <c:v>3.6759548066364691E-12</c:v>
                </c:pt>
                <c:pt idx="2567">
                  <c:v>3.7942091181766038E-12</c:v>
                </c:pt>
                <c:pt idx="2568">
                  <c:v>3.5802335946484743E-12</c:v>
                </c:pt>
                <c:pt idx="2569">
                  <c:v>3.7543742574168357E-12</c:v>
                </c:pt>
                <c:pt idx="2570">
                  <c:v>3.414170168817654E-12</c:v>
                </c:pt>
                <c:pt idx="2571">
                  <c:v>3.5802335946484743E-12</c:v>
                </c:pt>
                <c:pt idx="2572">
                  <c:v>3.7742352232635677E-12</c:v>
                </c:pt>
                <c:pt idx="2573">
                  <c:v>3.4870049460641058E-12</c:v>
                </c:pt>
                <c:pt idx="2574">
                  <c:v>3.6373614810392935E-12</c:v>
                </c:pt>
                <c:pt idx="2575">
                  <c:v>3.618220778917203E-12</c:v>
                </c:pt>
                <c:pt idx="2576">
                  <c:v>3.6759548066364691E-12</c:v>
                </c:pt>
                <c:pt idx="2577">
                  <c:v>3.7149576171826836E-12</c:v>
                </c:pt>
                <c:pt idx="2578">
                  <c:v>3.7149576171826836E-12</c:v>
                </c:pt>
                <c:pt idx="2579">
                  <c:v>3.7942091181766038E-12</c:v>
                </c:pt>
                <c:pt idx="2580">
                  <c:v>3.3962039549738902E-12</c:v>
                </c:pt>
                <c:pt idx="2581">
                  <c:v>3.3605476936966472E-12</c:v>
                </c:pt>
                <c:pt idx="2582">
                  <c:v>3.8344586906286906E-12</c:v>
                </c:pt>
                <c:pt idx="2583">
                  <c:v>3.4322314254928262E-12</c:v>
                </c:pt>
                <c:pt idx="2584">
                  <c:v>3.5240029507837145E-12</c:v>
                </c:pt>
                <c:pt idx="2585">
                  <c:v>3.7149576171826836E-12</c:v>
                </c:pt>
                <c:pt idx="2586">
                  <c:v>3.6954009267787432E-12</c:v>
                </c:pt>
                <c:pt idx="2587">
                  <c:v>3.5240029507837145E-12</c:v>
                </c:pt>
                <c:pt idx="2588">
                  <c:v>3.5240029507837145E-12</c:v>
                </c:pt>
                <c:pt idx="2589">
                  <c:v>3.5613861333314126E-12</c:v>
                </c:pt>
                <c:pt idx="2590">
                  <c:v>3.414170168817654E-12</c:v>
                </c:pt>
                <c:pt idx="2591">
                  <c:v>3.7543742574168357E-12</c:v>
                </c:pt>
                <c:pt idx="2592">
                  <c:v>3.7742352232635677E-12</c:v>
                </c:pt>
                <c:pt idx="2593">
                  <c:v>3.3077605508395014E-12</c:v>
                </c:pt>
                <c:pt idx="2594">
                  <c:v>3.4870049460641058E-12</c:v>
                </c:pt>
                <c:pt idx="2595">
                  <c:v>3.414170168817654E-12</c:v>
                </c:pt>
                <c:pt idx="2596">
                  <c:v>3.5613861333314126E-12</c:v>
                </c:pt>
                <c:pt idx="2597">
                  <c:v>3.5240029507837145E-12</c:v>
                </c:pt>
                <c:pt idx="2598">
                  <c:v>3.5426452324132239E-12</c:v>
                </c:pt>
                <c:pt idx="2599">
                  <c:v>3.6373614810392935E-12</c:v>
                </c:pt>
                <c:pt idx="2600">
                  <c:v>3.3428567271754344E-12</c:v>
                </c:pt>
                <c:pt idx="2601">
                  <c:v>3.2558093301699637E-12</c:v>
                </c:pt>
                <c:pt idx="2602">
                  <c:v>3.3605476936966472E-12</c:v>
                </c:pt>
                <c:pt idx="2603">
                  <c:v>3.3962039549738902E-12</c:v>
                </c:pt>
                <c:pt idx="2604">
                  <c:v>3.5613861333314126E-12</c:v>
                </c:pt>
                <c:pt idx="2605">
                  <c:v>3.6566110168221293E-12</c:v>
                </c:pt>
                <c:pt idx="2606">
                  <c:v>3.5991733412670126E-12</c:v>
                </c:pt>
                <c:pt idx="2607">
                  <c:v>3.7742352232635677E-12</c:v>
                </c:pt>
                <c:pt idx="2608">
                  <c:v>3.4503953781228848E-12</c:v>
                </c:pt>
                <c:pt idx="2609">
                  <c:v>3.5426452324132239E-12</c:v>
                </c:pt>
                <c:pt idx="2610">
                  <c:v>3.3428567271754344E-12</c:v>
                </c:pt>
                <c:pt idx="2611">
                  <c:v>3.137736454308301E-12</c:v>
                </c:pt>
                <c:pt idx="2612">
                  <c:v>3.2730396270568175E-12</c:v>
                </c:pt>
                <c:pt idx="2613">
                  <c:v>3.3783252828219224E-12</c:v>
                </c:pt>
                <c:pt idx="2614">
                  <c:v>3.4870049460641058E-12</c:v>
                </c:pt>
                <c:pt idx="2615">
                  <c:v>3.5613861333314126E-12</c:v>
                </c:pt>
                <c:pt idx="2616">
                  <c:v>3.2730396270568175E-12</c:v>
                </c:pt>
                <c:pt idx="2617">
                  <c:v>3.5054515050357768E-12</c:v>
                </c:pt>
                <c:pt idx="2618">
                  <c:v>3.5426452324132239E-12</c:v>
                </c:pt>
                <c:pt idx="2619">
                  <c:v>3.2730396270568175E-12</c:v>
                </c:pt>
                <c:pt idx="2620">
                  <c:v>3.3252657824246351E-12</c:v>
                </c:pt>
                <c:pt idx="2621">
                  <c:v>3.7149576171826836E-12</c:v>
                </c:pt>
                <c:pt idx="2622">
                  <c:v>3.5802335946484743E-12</c:v>
                </c:pt>
                <c:pt idx="2623">
                  <c:v>3.414170168817654E-12</c:v>
                </c:pt>
                <c:pt idx="2624">
                  <c:v>3.3252657824246351E-12</c:v>
                </c:pt>
                <c:pt idx="2625">
                  <c:v>3.4870049460641058E-12</c:v>
                </c:pt>
                <c:pt idx="2626">
                  <c:v>3.3077605508395014E-12</c:v>
                </c:pt>
                <c:pt idx="2627">
                  <c:v>3.7742352232635677E-12</c:v>
                </c:pt>
                <c:pt idx="2628">
                  <c:v>3.4322314254928262E-12</c:v>
                </c:pt>
                <c:pt idx="2629">
                  <c:v>3.3077605508395014E-12</c:v>
                </c:pt>
                <c:pt idx="2630">
                  <c:v>3.4870049460641058E-12</c:v>
                </c:pt>
                <c:pt idx="2631">
                  <c:v>3.2730396270568175E-12</c:v>
                </c:pt>
                <c:pt idx="2632">
                  <c:v>3.7149576171826836E-12</c:v>
                </c:pt>
                <c:pt idx="2633">
                  <c:v>3.5054515050357768E-12</c:v>
                </c:pt>
                <c:pt idx="2634">
                  <c:v>3.4322314254928262E-12</c:v>
                </c:pt>
                <c:pt idx="2635">
                  <c:v>3.6373614810392935E-12</c:v>
                </c:pt>
                <c:pt idx="2636">
                  <c:v>3.4686482693010079E-12</c:v>
                </c:pt>
                <c:pt idx="2637">
                  <c:v>3.7346100655796875E-12</c:v>
                </c:pt>
                <c:pt idx="2638">
                  <c:v>3.5613861333314126E-12</c:v>
                </c:pt>
                <c:pt idx="2639">
                  <c:v>3.5802335946484743E-12</c:v>
                </c:pt>
                <c:pt idx="2640">
                  <c:v>3.3605476936966472E-12</c:v>
                </c:pt>
                <c:pt idx="2641">
                  <c:v>3.4686482693010079E-12</c:v>
                </c:pt>
                <c:pt idx="2642">
                  <c:v>3.6373614810392935E-12</c:v>
                </c:pt>
                <c:pt idx="2643">
                  <c:v>3.5054515050357768E-12</c:v>
                </c:pt>
                <c:pt idx="2644">
                  <c:v>3.3783252828219224E-12</c:v>
                </c:pt>
                <c:pt idx="2645">
                  <c:v>3.3252657824246351E-12</c:v>
                </c:pt>
                <c:pt idx="2646">
                  <c:v>3.5613861333314126E-12</c:v>
                </c:pt>
                <c:pt idx="2647">
                  <c:v>3.1878036487935974E-12</c:v>
                </c:pt>
                <c:pt idx="2648">
                  <c:v>3.414170168817654E-12</c:v>
                </c:pt>
                <c:pt idx="2649">
                  <c:v>3.2386764505043169E-12</c:v>
                </c:pt>
                <c:pt idx="2650">
                  <c:v>3.1212249035255236E-12</c:v>
                </c:pt>
                <c:pt idx="2651">
                  <c:v>3.2730396270568175E-12</c:v>
                </c:pt>
                <c:pt idx="2652">
                  <c:v>3.4503953781228848E-12</c:v>
                </c:pt>
                <c:pt idx="2653">
                  <c:v>3.5613861333314126E-12</c:v>
                </c:pt>
                <c:pt idx="2654">
                  <c:v>3.2730396270568175E-12</c:v>
                </c:pt>
                <c:pt idx="2655">
                  <c:v>3.618220778917203E-12</c:v>
                </c:pt>
                <c:pt idx="2656">
                  <c:v>3.3605476936966472E-12</c:v>
                </c:pt>
                <c:pt idx="2657">
                  <c:v>3.5240029507837145E-12</c:v>
                </c:pt>
                <c:pt idx="2658">
                  <c:v>3.3605476936966472E-12</c:v>
                </c:pt>
                <c:pt idx="2659">
                  <c:v>3.3252657824246351E-12</c:v>
                </c:pt>
                <c:pt idx="2660">
                  <c:v>3.5613861333314126E-12</c:v>
                </c:pt>
                <c:pt idx="2661">
                  <c:v>3.4322314254928262E-12</c:v>
                </c:pt>
                <c:pt idx="2662">
                  <c:v>3.5991733412670126E-12</c:v>
                </c:pt>
                <c:pt idx="2663">
                  <c:v>3.2216270520486963E-12</c:v>
                </c:pt>
                <c:pt idx="2664">
                  <c:v>3.3252657824246351E-12</c:v>
                </c:pt>
                <c:pt idx="2665">
                  <c:v>3.4686482693010079E-12</c:v>
                </c:pt>
                <c:pt idx="2666">
                  <c:v>3.5991733412670126E-12</c:v>
                </c:pt>
                <c:pt idx="2667">
                  <c:v>3.3605476936966472E-12</c:v>
                </c:pt>
                <c:pt idx="2668">
                  <c:v>3.2558093301699637E-12</c:v>
                </c:pt>
                <c:pt idx="2669">
                  <c:v>3.3605476936966472E-12</c:v>
                </c:pt>
                <c:pt idx="2670">
                  <c:v>3.3077605508395014E-12</c:v>
                </c:pt>
                <c:pt idx="2671">
                  <c:v>3.414170168817654E-12</c:v>
                </c:pt>
                <c:pt idx="2672">
                  <c:v>3.5991733412670126E-12</c:v>
                </c:pt>
                <c:pt idx="2673">
                  <c:v>3.5613861333314126E-12</c:v>
                </c:pt>
                <c:pt idx="2674">
                  <c:v>3.3783252828219224E-12</c:v>
                </c:pt>
                <c:pt idx="2675">
                  <c:v>3.4686482693010079E-12</c:v>
                </c:pt>
                <c:pt idx="2676">
                  <c:v>3.4870049460641058E-12</c:v>
                </c:pt>
                <c:pt idx="2677">
                  <c:v>3.4686482693010079E-12</c:v>
                </c:pt>
                <c:pt idx="2678">
                  <c:v>3.2558093301699637E-12</c:v>
                </c:pt>
                <c:pt idx="2679">
                  <c:v>3.6373614810392935E-12</c:v>
                </c:pt>
                <c:pt idx="2680">
                  <c:v>3.5991733412670126E-12</c:v>
                </c:pt>
                <c:pt idx="2681">
                  <c:v>3.5426452324132239E-12</c:v>
                </c:pt>
                <c:pt idx="2682">
                  <c:v>3.3783252828219224E-12</c:v>
                </c:pt>
                <c:pt idx="2683">
                  <c:v>3.5991733412670126E-12</c:v>
                </c:pt>
                <c:pt idx="2684">
                  <c:v>3.3428567271754344E-12</c:v>
                </c:pt>
                <c:pt idx="2685">
                  <c:v>3.5426452324132239E-12</c:v>
                </c:pt>
                <c:pt idx="2686">
                  <c:v>3.3252657824246351E-12</c:v>
                </c:pt>
                <c:pt idx="2687">
                  <c:v>3.4870049460641058E-12</c:v>
                </c:pt>
                <c:pt idx="2688">
                  <c:v>3.4686482693010079E-12</c:v>
                </c:pt>
                <c:pt idx="2689">
                  <c:v>3.2558093301699637E-12</c:v>
                </c:pt>
                <c:pt idx="2690">
                  <c:v>3.4870049460641058E-12</c:v>
                </c:pt>
                <c:pt idx="2691">
                  <c:v>3.3962039549738902E-12</c:v>
                </c:pt>
                <c:pt idx="2692">
                  <c:v>3.3783252828219224E-12</c:v>
                </c:pt>
                <c:pt idx="2693">
                  <c:v>3.6954009267787432E-12</c:v>
                </c:pt>
                <c:pt idx="2694">
                  <c:v>3.4503953781228848E-12</c:v>
                </c:pt>
                <c:pt idx="2695">
                  <c:v>3.2903542909104811E-12</c:v>
                </c:pt>
                <c:pt idx="2696">
                  <c:v>3.5613861333314126E-12</c:v>
                </c:pt>
                <c:pt idx="2697">
                  <c:v>3.5991733412670126E-12</c:v>
                </c:pt>
                <c:pt idx="2698">
                  <c:v>3.3428567271754344E-12</c:v>
                </c:pt>
                <c:pt idx="2699">
                  <c:v>3.5613861333314126E-12</c:v>
                </c:pt>
                <c:pt idx="2700">
                  <c:v>3.4503953781228848E-12</c:v>
                </c:pt>
                <c:pt idx="2701">
                  <c:v>3.3428567271754344E-12</c:v>
                </c:pt>
                <c:pt idx="2702">
                  <c:v>3.4503953781228848E-12</c:v>
                </c:pt>
                <c:pt idx="2703">
                  <c:v>3.5613861333314126E-12</c:v>
                </c:pt>
                <c:pt idx="2704">
                  <c:v>3.3077605508395014E-12</c:v>
                </c:pt>
                <c:pt idx="2705">
                  <c:v>3.4870049460641058E-12</c:v>
                </c:pt>
                <c:pt idx="2706">
                  <c:v>3.5991733412670126E-12</c:v>
                </c:pt>
                <c:pt idx="2707">
                  <c:v>3.4322314254928262E-12</c:v>
                </c:pt>
                <c:pt idx="2708">
                  <c:v>3.3783252828219224E-12</c:v>
                </c:pt>
                <c:pt idx="2709">
                  <c:v>3.137736454308301E-12</c:v>
                </c:pt>
                <c:pt idx="2710">
                  <c:v>3.1710286319624968E-12</c:v>
                </c:pt>
                <c:pt idx="2711">
                  <c:v>3.4686482693010079E-12</c:v>
                </c:pt>
                <c:pt idx="2712">
                  <c:v>3.6566110168221293E-12</c:v>
                </c:pt>
                <c:pt idx="2713">
                  <c:v>3.3962039549738902E-12</c:v>
                </c:pt>
                <c:pt idx="2714">
                  <c:v>3.3962039549738902E-12</c:v>
                </c:pt>
                <c:pt idx="2715">
                  <c:v>3.4870049460641058E-12</c:v>
                </c:pt>
                <c:pt idx="2716">
                  <c:v>3.3605476936966472E-12</c:v>
                </c:pt>
                <c:pt idx="2717">
                  <c:v>3.5054515050357768E-12</c:v>
                </c:pt>
                <c:pt idx="2718">
                  <c:v>3.5991733412670126E-12</c:v>
                </c:pt>
                <c:pt idx="2719">
                  <c:v>3.6954009267787432E-12</c:v>
                </c:pt>
                <c:pt idx="2720">
                  <c:v>3.414170168817654E-12</c:v>
                </c:pt>
                <c:pt idx="2721">
                  <c:v>3.4686482693010079E-12</c:v>
                </c:pt>
                <c:pt idx="2722">
                  <c:v>3.2558093301699637E-12</c:v>
                </c:pt>
                <c:pt idx="2723">
                  <c:v>3.3783252828219224E-12</c:v>
                </c:pt>
                <c:pt idx="2724">
                  <c:v>3.4322314254928262E-12</c:v>
                </c:pt>
                <c:pt idx="2725">
                  <c:v>3.4686482693010079E-12</c:v>
                </c:pt>
                <c:pt idx="2726">
                  <c:v>3.4870049460641058E-12</c:v>
                </c:pt>
                <c:pt idx="2727">
                  <c:v>3.5613861333314126E-12</c:v>
                </c:pt>
                <c:pt idx="2728">
                  <c:v>3.3605476936966472E-12</c:v>
                </c:pt>
                <c:pt idx="2729">
                  <c:v>3.6566110168221293E-12</c:v>
                </c:pt>
                <c:pt idx="2730">
                  <c:v>3.4322314254928262E-12</c:v>
                </c:pt>
                <c:pt idx="2731">
                  <c:v>3.4870049460641058E-12</c:v>
                </c:pt>
                <c:pt idx="2732">
                  <c:v>3.618220778917203E-12</c:v>
                </c:pt>
                <c:pt idx="2733">
                  <c:v>3.618220778917203E-12</c:v>
                </c:pt>
                <c:pt idx="2734">
                  <c:v>3.414170168817654E-12</c:v>
                </c:pt>
                <c:pt idx="2735">
                  <c:v>3.3428567271754344E-12</c:v>
                </c:pt>
                <c:pt idx="2736">
                  <c:v>3.4686482693010079E-12</c:v>
                </c:pt>
                <c:pt idx="2737">
                  <c:v>3.5802335946484743E-12</c:v>
                </c:pt>
                <c:pt idx="2738">
                  <c:v>3.4686482693010079E-12</c:v>
                </c:pt>
                <c:pt idx="2739">
                  <c:v>3.3428567271754344E-12</c:v>
                </c:pt>
                <c:pt idx="2740">
                  <c:v>3.4503953781228848E-12</c:v>
                </c:pt>
                <c:pt idx="2741">
                  <c:v>3.3252657824246351E-12</c:v>
                </c:pt>
                <c:pt idx="2742">
                  <c:v>3.2046740480448082E-12</c:v>
                </c:pt>
                <c:pt idx="2743">
                  <c:v>3.2730396270568175E-12</c:v>
                </c:pt>
                <c:pt idx="2744">
                  <c:v>3.3252657824246351E-12</c:v>
                </c:pt>
                <c:pt idx="2745">
                  <c:v>3.3605476936966472E-12</c:v>
                </c:pt>
                <c:pt idx="2746">
                  <c:v>3.3428567271754344E-12</c:v>
                </c:pt>
                <c:pt idx="2747">
                  <c:v>3.3252657824246351E-12</c:v>
                </c:pt>
                <c:pt idx="2748">
                  <c:v>3.3428567271754344E-12</c:v>
                </c:pt>
                <c:pt idx="2749">
                  <c:v>3.3077605508395014E-12</c:v>
                </c:pt>
                <c:pt idx="2750">
                  <c:v>3.3252657824246351E-12</c:v>
                </c:pt>
                <c:pt idx="2751">
                  <c:v>3.2046740480448082E-12</c:v>
                </c:pt>
                <c:pt idx="2752">
                  <c:v>3.3605476936966472E-12</c:v>
                </c:pt>
                <c:pt idx="2753">
                  <c:v>3.3428567271754344E-12</c:v>
                </c:pt>
                <c:pt idx="2754">
                  <c:v>3.3605476936966472E-12</c:v>
                </c:pt>
                <c:pt idx="2755">
                  <c:v>3.7149576171826836E-12</c:v>
                </c:pt>
                <c:pt idx="2756">
                  <c:v>3.618220778917203E-12</c:v>
                </c:pt>
                <c:pt idx="2757">
                  <c:v>3.4870049460641058E-12</c:v>
                </c:pt>
                <c:pt idx="2758">
                  <c:v>3.5613861333314126E-12</c:v>
                </c:pt>
                <c:pt idx="2759">
                  <c:v>3.3605476936966472E-12</c:v>
                </c:pt>
                <c:pt idx="2760">
                  <c:v>3.5054515050357768E-12</c:v>
                </c:pt>
                <c:pt idx="2761">
                  <c:v>3.3077605508395014E-12</c:v>
                </c:pt>
                <c:pt idx="2762">
                  <c:v>3.5802335946484743E-12</c:v>
                </c:pt>
                <c:pt idx="2763">
                  <c:v>3.5802335946484743E-12</c:v>
                </c:pt>
                <c:pt idx="2764">
                  <c:v>3.6373614810392935E-12</c:v>
                </c:pt>
                <c:pt idx="2765">
                  <c:v>3.618220778917203E-12</c:v>
                </c:pt>
                <c:pt idx="2766">
                  <c:v>3.414170168817654E-12</c:v>
                </c:pt>
                <c:pt idx="2767">
                  <c:v>3.4503953781228848E-12</c:v>
                </c:pt>
                <c:pt idx="2768">
                  <c:v>3.3252657824246351E-12</c:v>
                </c:pt>
                <c:pt idx="2769">
                  <c:v>3.3605476936966472E-12</c:v>
                </c:pt>
                <c:pt idx="2770">
                  <c:v>3.5054515050357768E-12</c:v>
                </c:pt>
                <c:pt idx="2771">
                  <c:v>3.4322314254928262E-12</c:v>
                </c:pt>
                <c:pt idx="2772">
                  <c:v>3.1212249035255236E-12</c:v>
                </c:pt>
                <c:pt idx="2773">
                  <c:v>3.5426452324132239E-12</c:v>
                </c:pt>
                <c:pt idx="2774">
                  <c:v>3.5426452324132239E-12</c:v>
                </c:pt>
                <c:pt idx="2775">
                  <c:v>3.3605476936966472E-12</c:v>
                </c:pt>
                <c:pt idx="2776">
                  <c:v>3.3252657824246351E-12</c:v>
                </c:pt>
                <c:pt idx="2777">
                  <c:v>3.4322314254928262E-12</c:v>
                </c:pt>
                <c:pt idx="2778">
                  <c:v>3.4686482693010079E-12</c:v>
                </c:pt>
                <c:pt idx="2779">
                  <c:v>3.618220778917203E-12</c:v>
                </c:pt>
                <c:pt idx="2780">
                  <c:v>3.5802335946484743E-12</c:v>
                </c:pt>
                <c:pt idx="2781">
                  <c:v>3.7149576171826836E-12</c:v>
                </c:pt>
                <c:pt idx="2782">
                  <c:v>3.6759548066364691E-12</c:v>
                </c:pt>
                <c:pt idx="2783">
                  <c:v>3.4870049460641058E-12</c:v>
                </c:pt>
                <c:pt idx="2784">
                  <c:v>3.4686482693010079E-12</c:v>
                </c:pt>
                <c:pt idx="2785">
                  <c:v>3.3783252828219224E-12</c:v>
                </c:pt>
                <c:pt idx="2786">
                  <c:v>3.2216270520486963E-12</c:v>
                </c:pt>
                <c:pt idx="2787">
                  <c:v>3.2046740480448082E-12</c:v>
                </c:pt>
                <c:pt idx="2788">
                  <c:v>3.3252657824246351E-12</c:v>
                </c:pt>
                <c:pt idx="2789">
                  <c:v>3.3252657824246351E-12</c:v>
                </c:pt>
                <c:pt idx="2790">
                  <c:v>3.6566110168221293E-12</c:v>
                </c:pt>
                <c:pt idx="2791">
                  <c:v>3.6373614810392935E-12</c:v>
                </c:pt>
                <c:pt idx="2792">
                  <c:v>3.5802335946484743E-12</c:v>
                </c:pt>
                <c:pt idx="2793">
                  <c:v>3.5054515050357768E-12</c:v>
                </c:pt>
                <c:pt idx="2794">
                  <c:v>3.4870049460641058E-12</c:v>
                </c:pt>
                <c:pt idx="2795">
                  <c:v>3.6373614810392935E-12</c:v>
                </c:pt>
                <c:pt idx="2796">
                  <c:v>3.4503953781228848E-12</c:v>
                </c:pt>
                <c:pt idx="2797">
                  <c:v>3.4870049460641058E-12</c:v>
                </c:pt>
                <c:pt idx="2798">
                  <c:v>3.2216270520486963E-12</c:v>
                </c:pt>
                <c:pt idx="2799">
                  <c:v>3.3428567271754344E-12</c:v>
                </c:pt>
                <c:pt idx="2800">
                  <c:v>3.2216270520486963E-12</c:v>
                </c:pt>
                <c:pt idx="2801">
                  <c:v>3.2386764505043169E-12</c:v>
                </c:pt>
                <c:pt idx="2802">
                  <c:v>3.3783252828219224E-12</c:v>
                </c:pt>
                <c:pt idx="2803">
                  <c:v>3.3077605508395014E-12</c:v>
                </c:pt>
                <c:pt idx="2804">
                  <c:v>3.2558093301699637E-12</c:v>
                </c:pt>
                <c:pt idx="2805">
                  <c:v>3.2903542909104811E-12</c:v>
                </c:pt>
                <c:pt idx="2806">
                  <c:v>3.6759548066364691E-12</c:v>
                </c:pt>
                <c:pt idx="2807">
                  <c:v>3.5426452324132239E-12</c:v>
                </c:pt>
                <c:pt idx="2808">
                  <c:v>3.7942091181766038E-12</c:v>
                </c:pt>
                <c:pt idx="2809">
                  <c:v>3.5426452324132239E-12</c:v>
                </c:pt>
                <c:pt idx="2810">
                  <c:v>3.3783252828219224E-12</c:v>
                </c:pt>
                <c:pt idx="2811">
                  <c:v>3.414170168817654E-12</c:v>
                </c:pt>
                <c:pt idx="2812">
                  <c:v>3.2730396270568175E-12</c:v>
                </c:pt>
                <c:pt idx="2813">
                  <c:v>3.3252657824246351E-12</c:v>
                </c:pt>
                <c:pt idx="2814">
                  <c:v>3.4870049460641058E-12</c:v>
                </c:pt>
                <c:pt idx="2815">
                  <c:v>3.3783252828219224E-12</c:v>
                </c:pt>
                <c:pt idx="2816">
                  <c:v>3.7149576171826836E-12</c:v>
                </c:pt>
                <c:pt idx="2817">
                  <c:v>3.2730396270568175E-12</c:v>
                </c:pt>
                <c:pt idx="2818">
                  <c:v>3.7149576171826836E-12</c:v>
                </c:pt>
                <c:pt idx="2819">
                  <c:v>3.6566110168221293E-12</c:v>
                </c:pt>
                <c:pt idx="2820">
                  <c:v>3.6373614810392935E-12</c:v>
                </c:pt>
                <c:pt idx="2821">
                  <c:v>3.5054515050357768E-12</c:v>
                </c:pt>
                <c:pt idx="2822">
                  <c:v>3.5054515050357768E-12</c:v>
                </c:pt>
                <c:pt idx="2823">
                  <c:v>3.4870049460641058E-12</c:v>
                </c:pt>
                <c:pt idx="2824">
                  <c:v>3.8142808138959624E-12</c:v>
                </c:pt>
                <c:pt idx="2825">
                  <c:v>3.3962039549738902E-12</c:v>
                </c:pt>
                <c:pt idx="2826">
                  <c:v>3.5240029507837145E-12</c:v>
                </c:pt>
                <c:pt idx="2827">
                  <c:v>3.3077605508395014E-12</c:v>
                </c:pt>
                <c:pt idx="2828">
                  <c:v>3.414170168817654E-12</c:v>
                </c:pt>
                <c:pt idx="2829">
                  <c:v>3.2216270520486963E-12</c:v>
                </c:pt>
                <c:pt idx="2830">
                  <c:v>3.2216270520486963E-12</c:v>
                </c:pt>
                <c:pt idx="2831">
                  <c:v>3.4870049460641058E-12</c:v>
                </c:pt>
                <c:pt idx="2832">
                  <c:v>3.618220778917203E-12</c:v>
                </c:pt>
                <c:pt idx="2833">
                  <c:v>3.2730396270568175E-12</c:v>
                </c:pt>
                <c:pt idx="2834">
                  <c:v>3.7346100655796875E-12</c:v>
                </c:pt>
                <c:pt idx="2835">
                  <c:v>3.3605476936966472E-12</c:v>
                </c:pt>
                <c:pt idx="2836">
                  <c:v>3.3077605508395014E-12</c:v>
                </c:pt>
                <c:pt idx="2837">
                  <c:v>3.2903542909104811E-12</c:v>
                </c:pt>
                <c:pt idx="2838">
                  <c:v>3.6954009267787432E-12</c:v>
                </c:pt>
                <c:pt idx="2839">
                  <c:v>3.3428567271754344E-12</c:v>
                </c:pt>
                <c:pt idx="2840">
                  <c:v>3.5613861333314126E-12</c:v>
                </c:pt>
                <c:pt idx="2841">
                  <c:v>3.3428567271754344E-12</c:v>
                </c:pt>
                <c:pt idx="2842">
                  <c:v>3.2730396270568175E-12</c:v>
                </c:pt>
                <c:pt idx="2843">
                  <c:v>3.3428567271754344E-12</c:v>
                </c:pt>
                <c:pt idx="2844">
                  <c:v>3.5240029507837145E-12</c:v>
                </c:pt>
                <c:pt idx="2845">
                  <c:v>3.414170168817654E-12</c:v>
                </c:pt>
                <c:pt idx="2846">
                  <c:v>3.3605476936966472E-12</c:v>
                </c:pt>
                <c:pt idx="2847">
                  <c:v>3.3428567271754344E-12</c:v>
                </c:pt>
                <c:pt idx="2848">
                  <c:v>3.5426452324132239E-12</c:v>
                </c:pt>
                <c:pt idx="2849">
                  <c:v>3.414170168817654E-12</c:v>
                </c:pt>
                <c:pt idx="2850">
                  <c:v>3.5054515050357768E-12</c:v>
                </c:pt>
                <c:pt idx="2851">
                  <c:v>3.5426452324132239E-12</c:v>
                </c:pt>
                <c:pt idx="2852">
                  <c:v>3.3252657824246351E-12</c:v>
                </c:pt>
                <c:pt idx="2853">
                  <c:v>3.3428567271754344E-12</c:v>
                </c:pt>
                <c:pt idx="2854">
                  <c:v>3.6566110168221293E-12</c:v>
                </c:pt>
                <c:pt idx="2855">
                  <c:v>3.2216270520486963E-12</c:v>
                </c:pt>
                <c:pt idx="2856">
                  <c:v>3.3252657824246351E-12</c:v>
                </c:pt>
                <c:pt idx="2857">
                  <c:v>3.618220778917203E-12</c:v>
                </c:pt>
                <c:pt idx="2858">
                  <c:v>3.6759548066364691E-12</c:v>
                </c:pt>
                <c:pt idx="2859">
                  <c:v>3.2903542909104811E-12</c:v>
                </c:pt>
                <c:pt idx="2860">
                  <c:v>3.2046740480448082E-12</c:v>
                </c:pt>
                <c:pt idx="2861">
                  <c:v>3.4686482693010079E-12</c:v>
                </c:pt>
                <c:pt idx="2862">
                  <c:v>3.4870049460641058E-12</c:v>
                </c:pt>
                <c:pt idx="2863">
                  <c:v>3.2558093301699637E-12</c:v>
                </c:pt>
                <c:pt idx="2864">
                  <c:v>3.137736454308301E-12</c:v>
                </c:pt>
                <c:pt idx="2865">
                  <c:v>3.5240029507837145E-12</c:v>
                </c:pt>
                <c:pt idx="2866">
                  <c:v>3.2730396270568175E-12</c:v>
                </c:pt>
                <c:pt idx="2867">
                  <c:v>3.3962039549738902E-12</c:v>
                </c:pt>
                <c:pt idx="2868">
                  <c:v>3.3783252828219224E-12</c:v>
                </c:pt>
                <c:pt idx="2869">
                  <c:v>3.3783252828219224E-12</c:v>
                </c:pt>
                <c:pt idx="2870">
                  <c:v>3.3428567271754344E-12</c:v>
                </c:pt>
                <c:pt idx="2871">
                  <c:v>3.4686482693010079E-12</c:v>
                </c:pt>
                <c:pt idx="2872">
                  <c:v>3.3783252828219224E-12</c:v>
                </c:pt>
                <c:pt idx="2873">
                  <c:v>3.5802335946484743E-12</c:v>
                </c:pt>
                <c:pt idx="2874">
                  <c:v>3.2558093301699637E-12</c:v>
                </c:pt>
                <c:pt idx="2875">
                  <c:v>3.2558093301699637E-12</c:v>
                </c:pt>
                <c:pt idx="2876">
                  <c:v>3.4870049460641058E-12</c:v>
                </c:pt>
                <c:pt idx="2877">
                  <c:v>3.414170168817654E-12</c:v>
                </c:pt>
                <c:pt idx="2878">
                  <c:v>3.414170168817654E-12</c:v>
                </c:pt>
                <c:pt idx="2879">
                  <c:v>3.4322314254928262E-12</c:v>
                </c:pt>
                <c:pt idx="2880">
                  <c:v>3.3962039549738902E-12</c:v>
                </c:pt>
                <c:pt idx="2881">
                  <c:v>3.5613861333314126E-12</c:v>
                </c:pt>
                <c:pt idx="2882">
                  <c:v>3.5054515050357768E-12</c:v>
                </c:pt>
                <c:pt idx="2883">
                  <c:v>3.5802335946484743E-12</c:v>
                </c:pt>
                <c:pt idx="2884">
                  <c:v>3.5802335946484743E-12</c:v>
                </c:pt>
                <c:pt idx="2885">
                  <c:v>3.5802335946484743E-12</c:v>
                </c:pt>
                <c:pt idx="2886">
                  <c:v>3.5054515050357768E-12</c:v>
                </c:pt>
                <c:pt idx="2887">
                  <c:v>3.3428567271754344E-12</c:v>
                </c:pt>
                <c:pt idx="2888">
                  <c:v>3.5991733412670126E-12</c:v>
                </c:pt>
                <c:pt idx="2889">
                  <c:v>3.2730396270568175E-12</c:v>
                </c:pt>
                <c:pt idx="2890">
                  <c:v>3.5426452324132239E-12</c:v>
                </c:pt>
                <c:pt idx="2891">
                  <c:v>3.414170168817654E-12</c:v>
                </c:pt>
                <c:pt idx="2892">
                  <c:v>3.414170168817654E-12</c:v>
                </c:pt>
                <c:pt idx="2893">
                  <c:v>3.6373614810392935E-12</c:v>
                </c:pt>
                <c:pt idx="2894">
                  <c:v>3.7543742574168357E-12</c:v>
                </c:pt>
                <c:pt idx="2895">
                  <c:v>3.3605476936966472E-12</c:v>
                </c:pt>
                <c:pt idx="2896">
                  <c:v>3.3252657824246351E-12</c:v>
                </c:pt>
                <c:pt idx="2897">
                  <c:v>3.3077605508395014E-12</c:v>
                </c:pt>
                <c:pt idx="2898">
                  <c:v>3.5426452324132239E-12</c:v>
                </c:pt>
                <c:pt idx="2899">
                  <c:v>3.3252657824246351E-12</c:v>
                </c:pt>
                <c:pt idx="2900">
                  <c:v>3.3962039549738902E-12</c:v>
                </c:pt>
                <c:pt idx="2901">
                  <c:v>3.5426452324132239E-12</c:v>
                </c:pt>
                <c:pt idx="2902">
                  <c:v>3.4686482693010079E-12</c:v>
                </c:pt>
                <c:pt idx="2903">
                  <c:v>3.2558093301699637E-12</c:v>
                </c:pt>
                <c:pt idx="2904">
                  <c:v>3.6373614810392935E-12</c:v>
                </c:pt>
                <c:pt idx="2905">
                  <c:v>3.3252657824246351E-12</c:v>
                </c:pt>
                <c:pt idx="2906">
                  <c:v>3.2046740480448082E-12</c:v>
                </c:pt>
                <c:pt idx="2907">
                  <c:v>3.4870049460641058E-12</c:v>
                </c:pt>
                <c:pt idx="2908">
                  <c:v>3.5802335946484743E-12</c:v>
                </c:pt>
                <c:pt idx="2909">
                  <c:v>3.5802335946484743E-12</c:v>
                </c:pt>
                <c:pt idx="2910">
                  <c:v>3.3605476936966472E-12</c:v>
                </c:pt>
                <c:pt idx="2911">
                  <c:v>3.7742352232635677E-12</c:v>
                </c:pt>
                <c:pt idx="2912">
                  <c:v>3.4503953781228848E-12</c:v>
                </c:pt>
                <c:pt idx="2913">
                  <c:v>3.4870049460641058E-12</c:v>
                </c:pt>
                <c:pt idx="2914">
                  <c:v>3.7149576171826836E-12</c:v>
                </c:pt>
                <c:pt idx="2915">
                  <c:v>3.3077605508395014E-12</c:v>
                </c:pt>
                <c:pt idx="2916">
                  <c:v>3.4503953781228848E-12</c:v>
                </c:pt>
                <c:pt idx="2917">
                  <c:v>3.4503953781228848E-12</c:v>
                </c:pt>
                <c:pt idx="2918">
                  <c:v>3.5426452324132239E-12</c:v>
                </c:pt>
                <c:pt idx="2919">
                  <c:v>3.5240029507837145E-12</c:v>
                </c:pt>
                <c:pt idx="2920">
                  <c:v>3.5991733412670126E-12</c:v>
                </c:pt>
                <c:pt idx="2921">
                  <c:v>3.4870049460641058E-12</c:v>
                </c:pt>
                <c:pt idx="2922">
                  <c:v>3.7742352232635677E-12</c:v>
                </c:pt>
                <c:pt idx="2923">
                  <c:v>3.3605476936966472E-12</c:v>
                </c:pt>
                <c:pt idx="2924">
                  <c:v>3.3962039549738902E-12</c:v>
                </c:pt>
                <c:pt idx="2925">
                  <c:v>3.3962039549738902E-12</c:v>
                </c:pt>
                <c:pt idx="2926">
                  <c:v>3.3077605508395014E-12</c:v>
                </c:pt>
                <c:pt idx="2927">
                  <c:v>3.3077605508395014E-12</c:v>
                </c:pt>
                <c:pt idx="2928">
                  <c:v>3.3077605508395014E-12</c:v>
                </c:pt>
                <c:pt idx="2929">
                  <c:v>3.7149576171826836E-12</c:v>
                </c:pt>
                <c:pt idx="2930">
                  <c:v>3.7346100655796875E-12</c:v>
                </c:pt>
                <c:pt idx="2931">
                  <c:v>3.5991733412670126E-12</c:v>
                </c:pt>
                <c:pt idx="2932">
                  <c:v>3.5054515050357768E-12</c:v>
                </c:pt>
                <c:pt idx="2933">
                  <c:v>3.5054515050357768E-12</c:v>
                </c:pt>
                <c:pt idx="2934">
                  <c:v>3.6373614810392935E-12</c:v>
                </c:pt>
                <c:pt idx="2935">
                  <c:v>3.5613861333314126E-12</c:v>
                </c:pt>
                <c:pt idx="2936">
                  <c:v>3.7149576171826836E-12</c:v>
                </c:pt>
                <c:pt idx="2937">
                  <c:v>3.6373614810392935E-12</c:v>
                </c:pt>
                <c:pt idx="2938">
                  <c:v>3.7543742574168357E-12</c:v>
                </c:pt>
                <c:pt idx="2939">
                  <c:v>3.4686482693010079E-12</c:v>
                </c:pt>
                <c:pt idx="2940">
                  <c:v>3.2903542909104811E-12</c:v>
                </c:pt>
                <c:pt idx="2941">
                  <c:v>3.6759548066364691E-12</c:v>
                </c:pt>
                <c:pt idx="2942">
                  <c:v>3.4686482693010079E-12</c:v>
                </c:pt>
                <c:pt idx="2943">
                  <c:v>3.5991733412670126E-12</c:v>
                </c:pt>
                <c:pt idx="2944">
                  <c:v>3.7149576171826836E-12</c:v>
                </c:pt>
                <c:pt idx="2945">
                  <c:v>3.7346100655796875E-12</c:v>
                </c:pt>
                <c:pt idx="2946">
                  <c:v>3.3252657824246351E-12</c:v>
                </c:pt>
                <c:pt idx="2947">
                  <c:v>3.414170168817654E-12</c:v>
                </c:pt>
                <c:pt idx="2948">
                  <c:v>3.4503953781228848E-12</c:v>
                </c:pt>
                <c:pt idx="2949">
                  <c:v>3.4870049460641058E-12</c:v>
                </c:pt>
                <c:pt idx="2950">
                  <c:v>3.2903542909104811E-12</c:v>
                </c:pt>
                <c:pt idx="2951">
                  <c:v>3.4870049460641058E-12</c:v>
                </c:pt>
                <c:pt idx="2952">
                  <c:v>3.5802335946484743E-12</c:v>
                </c:pt>
                <c:pt idx="2953">
                  <c:v>3.3252657824246351E-12</c:v>
                </c:pt>
                <c:pt idx="2954">
                  <c:v>3.4503953781228848E-12</c:v>
                </c:pt>
                <c:pt idx="2955">
                  <c:v>3.3605476936966472E-12</c:v>
                </c:pt>
                <c:pt idx="2956">
                  <c:v>3.6373614810392935E-12</c:v>
                </c:pt>
                <c:pt idx="2957">
                  <c:v>3.4503953781228848E-12</c:v>
                </c:pt>
                <c:pt idx="2958">
                  <c:v>3.618220778917203E-12</c:v>
                </c:pt>
                <c:pt idx="2959">
                  <c:v>3.5613861333314126E-12</c:v>
                </c:pt>
                <c:pt idx="2960">
                  <c:v>3.7543742574168357E-12</c:v>
                </c:pt>
                <c:pt idx="2961">
                  <c:v>3.3783252828219224E-12</c:v>
                </c:pt>
                <c:pt idx="2962">
                  <c:v>3.4870049460641058E-12</c:v>
                </c:pt>
                <c:pt idx="2963">
                  <c:v>3.5054515050357768E-12</c:v>
                </c:pt>
                <c:pt idx="2964">
                  <c:v>3.5991733412670126E-12</c:v>
                </c:pt>
                <c:pt idx="2965">
                  <c:v>3.3783252828219224E-12</c:v>
                </c:pt>
                <c:pt idx="2966">
                  <c:v>3.7346100655796875E-12</c:v>
                </c:pt>
                <c:pt idx="2967">
                  <c:v>3.3077605508395014E-12</c:v>
                </c:pt>
                <c:pt idx="2968">
                  <c:v>3.4686482693010079E-12</c:v>
                </c:pt>
                <c:pt idx="2969">
                  <c:v>3.5054515050357768E-12</c:v>
                </c:pt>
                <c:pt idx="2970">
                  <c:v>3.6566110168221293E-12</c:v>
                </c:pt>
                <c:pt idx="2971">
                  <c:v>3.4870049460641058E-12</c:v>
                </c:pt>
                <c:pt idx="2972">
                  <c:v>3.8751432674868775E-12</c:v>
                </c:pt>
                <c:pt idx="2973">
                  <c:v>9.5539675834548818E-12</c:v>
                </c:pt>
                <c:pt idx="2974">
                  <c:v>3.4870049460641058E-12</c:v>
                </c:pt>
                <c:pt idx="2975">
                  <c:v>3.2386764505043169E-12</c:v>
                </c:pt>
                <c:pt idx="2976">
                  <c:v>3.4503953781228848E-12</c:v>
                </c:pt>
                <c:pt idx="2977">
                  <c:v>3.6566110168221293E-12</c:v>
                </c:pt>
                <c:pt idx="2978">
                  <c:v>3.5054515050357768E-12</c:v>
                </c:pt>
                <c:pt idx="2979">
                  <c:v>3.3783252828219224E-12</c:v>
                </c:pt>
                <c:pt idx="2980">
                  <c:v>3.3077605508395014E-12</c:v>
                </c:pt>
                <c:pt idx="2981">
                  <c:v>3.6566110168221293E-12</c:v>
                </c:pt>
                <c:pt idx="2982">
                  <c:v>3.4686482693010079E-12</c:v>
                </c:pt>
                <c:pt idx="2983">
                  <c:v>3.7149576171826836E-12</c:v>
                </c:pt>
                <c:pt idx="2984">
                  <c:v>3.6373614810392935E-12</c:v>
                </c:pt>
                <c:pt idx="2985">
                  <c:v>3.2903542909104811E-12</c:v>
                </c:pt>
                <c:pt idx="2986">
                  <c:v>3.414170168817654E-12</c:v>
                </c:pt>
                <c:pt idx="2987">
                  <c:v>3.6373614810392935E-12</c:v>
                </c:pt>
                <c:pt idx="2988">
                  <c:v>3.6373614810392935E-12</c:v>
                </c:pt>
                <c:pt idx="2989">
                  <c:v>3.6954009267787432E-12</c:v>
                </c:pt>
                <c:pt idx="2990">
                  <c:v>3.5802335946484743E-12</c:v>
                </c:pt>
                <c:pt idx="2991">
                  <c:v>3.5613861333314126E-12</c:v>
                </c:pt>
                <c:pt idx="2992">
                  <c:v>3.5426452324132239E-12</c:v>
                </c:pt>
                <c:pt idx="2993">
                  <c:v>3.2730396270568175E-12</c:v>
                </c:pt>
                <c:pt idx="2994">
                  <c:v>3.3252657824246351E-12</c:v>
                </c:pt>
                <c:pt idx="2995">
                  <c:v>3.5426452324132239E-12</c:v>
                </c:pt>
                <c:pt idx="2996">
                  <c:v>3.3783252828219224E-12</c:v>
                </c:pt>
                <c:pt idx="2997">
                  <c:v>3.5613861333314126E-12</c:v>
                </c:pt>
                <c:pt idx="2998">
                  <c:v>3.5613861333314126E-12</c:v>
                </c:pt>
                <c:pt idx="2999">
                  <c:v>3.5054515050357768E-12</c:v>
                </c:pt>
                <c:pt idx="3000">
                  <c:v>3.5613861333314126E-12</c:v>
                </c:pt>
                <c:pt idx="3001">
                  <c:v>3.3252657824246351E-12</c:v>
                </c:pt>
                <c:pt idx="3002">
                  <c:v>3.2046740480448082E-12</c:v>
                </c:pt>
                <c:pt idx="3003">
                  <c:v>3.3605476936966472E-12</c:v>
                </c:pt>
                <c:pt idx="3004">
                  <c:v>3.6566110168221293E-12</c:v>
                </c:pt>
                <c:pt idx="3005">
                  <c:v>3.414170168817654E-12</c:v>
                </c:pt>
                <c:pt idx="3006">
                  <c:v>3.7543742574168357E-12</c:v>
                </c:pt>
                <c:pt idx="3007">
                  <c:v>3.3605476936966472E-12</c:v>
                </c:pt>
                <c:pt idx="3008">
                  <c:v>3.3428567271754344E-12</c:v>
                </c:pt>
                <c:pt idx="3009">
                  <c:v>3.1878036487935974E-12</c:v>
                </c:pt>
                <c:pt idx="3010">
                  <c:v>3.414170168817654E-12</c:v>
                </c:pt>
                <c:pt idx="3011">
                  <c:v>3.3252657824246351E-12</c:v>
                </c:pt>
                <c:pt idx="3012">
                  <c:v>3.3962039549738902E-12</c:v>
                </c:pt>
                <c:pt idx="3013">
                  <c:v>3.5240029507837145E-12</c:v>
                </c:pt>
                <c:pt idx="3014">
                  <c:v>3.3605476936966472E-12</c:v>
                </c:pt>
                <c:pt idx="3015">
                  <c:v>3.5613861333314126E-12</c:v>
                </c:pt>
                <c:pt idx="3016">
                  <c:v>3.5991733412670126E-12</c:v>
                </c:pt>
                <c:pt idx="3017">
                  <c:v>3.5240029507837145E-12</c:v>
                </c:pt>
                <c:pt idx="3018">
                  <c:v>3.6954009267787432E-12</c:v>
                </c:pt>
                <c:pt idx="3019">
                  <c:v>3.7346100655796875E-12</c:v>
                </c:pt>
                <c:pt idx="3020">
                  <c:v>3.414170168817654E-12</c:v>
                </c:pt>
                <c:pt idx="3021">
                  <c:v>3.5613861333314126E-12</c:v>
                </c:pt>
                <c:pt idx="3022">
                  <c:v>3.5240029507837145E-12</c:v>
                </c:pt>
                <c:pt idx="3023">
                  <c:v>3.414170168817654E-12</c:v>
                </c:pt>
                <c:pt idx="3024">
                  <c:v>3.3252657824246351E-12</c:v>
                </c:pt>
                <c:pt idx="3025">
                  <c:v>3.4870049460641058E-12</c:v>
                </c:pt>
                <c:pt idx="3026">
                  <c:v>3.7149576171826836E-12</c:v>
                </c:pt>
                <c:pt idx="3027">
                  <c:v>3.6954009267787432E-12</c:v>
                </c:pt>
                <c:pt idx="3028">
                  <c:v>3.3783252828219224E-12</c:v>
                </c:pt>
                <c:pt idx="3029">
                  <c:v>3.6373614810392935E-12</c:v>
                </c:pt>
                <c:pt idx="3030">
                  <c:v>3.3428567271754344E-12</c:v>
                </c:pt>
                <c:pt idx="3031">
                  <c:v>3.3783252828219224E-12</c:v>
                </c:pt>
                <c:pt idx="3032">
                  <c:v>3.4870049460641058E-12</c:v>
                </c:pt>
                <c:pt idx="3033">
                  <c:v>3.5802335946484743E-12</c:v>
                </c:pt>
                <c:pt idx="3034">
                  <c:v>3.4870049460641058E-12</c:v>
                </c:pt>
                <c:pt idx="3035">
                  <c:v>3.5613861333314126E-12</c:v>
                </c:pt>
                <c:pt idx="3036">
                  <c:v>3.3252657824246351E-12</c:v>
                </c:pt>
                <c:pt idx="3037">
                  <c:v>3.5426452324132239E-12</c:v>
                </c:pt>
                <c:pt idx="3038">
                  <c:v>3.5240029507837145E-12</c:v>
                </c:pt>
                <c:pt idx="3039">
                  <c:v>3.6373614810392935E-12</c:v>
                </c:pt>
                <c:pt idx="3040">
                  <c:v>3.4503953781228848E-12</c:v>
                </c:pt>
                <c:pt idx="3041">
                  <c:v>3.7543742574168357E-12</c:v>
                </c:pt>
                <c:pt idx="3042">
                  <c:v>3.4503953781228848E-12</c:v>
                </c:pt>
                <c:pt idx="3043">
                  <c:v>3.5802335946484743E-12</c:v>
                </c:pt>
                <c:pt idx="3044">
                  <c:v>3.4870049460641058E-12</c:v>
                </c:pt>
                <c:pt idx="3045">
                  <c:v>3.6373614810392935E-12</c:v>
                </c:pt>
                <c:pt idx="3046">
                  <c:v>3.3605476936966472E-12</c:v>
                </c:pt>
                <c:pt idx="3047">
                  <c:v>3.6373614810392935E-12</c:v>
                </c:pt>
                <c:pt idx="3048">
                  <c:v>3.3962039549738902E-12</c:v>
                </c:pt>
                <c:pt idx="3049">
                  <c:v>3.5991733412670126E-12</c:v>
                </c:pt>
                <c:pt idx="3050">
                  <c:v>3.6759548066364691E-12</c:v>
                </c:pt>
                <c:pt idx="3051">
                  <c:v>3.4870049460641058E-12</c:v>
                </c:pt>
                <c:pt idx="3052">
                  <c:v>3.3962039549738902E-12</c:v>
                </c:pt>
                <c:pt idx="3053">
                  <c:v>3.5426452324132239E-12</c:v>
                </c:pt>
                <c:pt idx="3054">
                  <c:v>3.5802335946484743E-12</c:v>
                </c:pt>
                <c:pt idx="3055">
                  <c:v>3.618220778917203E-12</c:v>
                </c:pt>
                <c:pt idx="3056">
                  <c:v>3.4322314254928262E-12</c:v>
                </c:pt>
                <c:pt idx="3057">
                  <c:v>3.5991733412670126E-12</c:v>
                </c:pt>
                <c:pt idx="3058">
                  <c:v>3.5426452324132239E-12</c:v>
                </c:pt>
                <c:pt idx="3059">
                  <c:v>3.4686482693010079E-12</c:v>
                </c:pt>
                <c:pt idx="3060">
                  <c:v>3.5991733412670126E-12</c:v>
                </c:pt>
                <c:pt idx="3061">
                  <c:v>3.3252657824246351E-12</c:v>
                </c:pt>
                <c:pt idx="3062">
                  <c:v>3.4503953781228848E-12</c:v>
                </c:pt>
                <c:pt idx="3063">
                  <c:v>3.4686482693010079E-12</c:v>
                </c:pt>
                <c:pt idx="3064">
                  <c:v>3.2216270520486963E-12</c:v>
                </c:pt>
                <c:pt idx="3065">
                  <c:v>3.4322314254928262E-12</c:v>
                </c:pt>
                <c:pt idx="3066">
                  <c:v>3.4322314254928262E-12</c:v>
                </c:pt>
                <c:pt idx="3067">
                  <c:v>3.5991733412670126E-12</c:v>
                </c:pt>
                <c:pt idx="3068">
                  <c:v>3.2730396270568175E-12</c:v>
                </c:pt>
                <c:pt idx="3069">
                  <c:v>3.6373614810392935E-12</c:v>
                </c:pt>
                <c:pt idx="3070">
                  <c:v>3.2730396270568175E-12</c:v>
                </c:pt>
                <c:pt idx="3071">
                  <c:v>3.5991733412670126E-12</c:v>
                </c:pt>
                <c:pt idx="3072">
                  <c:v>3.414170168817654E-12</c:v>
                </c:pt>
                <c:pt idx="3073">
                  <c:v>3.414170168817654E-12</c:v>
                </c:pt>
                <c:pt idx="3074">
                  <c:v>3.4870049460641058E-12</c:v>
                </c:pt>
                <c:pt idx="3075">
                  <c:v>3.414170168817654E-12</c:v>
                </c:pt>
                <c:pt idx="3076">
                  <c:v>3.3428567271754344E-12</c:v>
                </c:pt>
                <c:pt idx="3077">
                  <c:v>3.5240029507837145E-12</c:v>
                </c:pt>
                <c:pt idx="3078">
                  <c:v>3.414170168817654E-12</c:v>
                </c:pt>
                <c:pt idx="3079">
                  <c:v>3.0721970188206818E-12</c:v>
                </c:pt>
                <c:pt idx="3080">
                  <c:v>3.2216270520486963E-12</c:v>
                </c:pt>
                <c:pt idx="3081">
                  <c:v>3.2558093301699637E-12</c:v>
                </c:pt>
                <c:pt idx="3082">
                  <c:v>3.3077605508395014E-12</c:v>
                </c:pt>
                <c:pt idx="3083">
                  <c:v>3.4870049460641058E-12</c:v>
                </c:pt>
                <c:pt idx="3084">
                  <c:v>3.5240029507837145E-12</c:v>
                </c:pt>
                <c:pt idx="3085">
                  <c:v>3.414170168817654E-12</c:v>
                </c:pt>
                <c:pt idx="3086">
                  <c:v>3.5991733412670126E-12</c:v>
                </c:pt>
                <c:pt idx="3087">
                  <c:v>3.2216270520486963E-12</c:v>
                </c:pt>
                <c:pt idx="3088">
                  <c:v>3.414170168817654E-12</c:v>
                </c:pt>
                <c:pt idx="3089">
                  <c:v>3.6373614810392935E-12</c:v>
                </c:pt>
                <c:pt idx="3090">
                  <c:v>3.3428567271754344E-12</c:v>
                </c:pt>
                <c:pt idx="3091">
                  <c:v>3.5802335946484743E-12</c:v>
                </c:pt>
                <c:pt idx="3092">
                  <c:v>3.3428567271754344E-12</c:v>
                </c:pt>
                <c:pt idx="3093">
                  <c:v>3.6954009267787432E-12</c:v>
                </c:pt>
                <c:pt idx="3094">
                  <c:v>3.2216270520486963E-12</c:v>
                </c:pt>
                <c:pt idx="3095">
                  <c:v>3.2730396270568175E-12</c:v>
                </c:pt>
                <c:pt idx="3096">
                  <c:v>3.5240029507837145E-12</c:v>
                </c:pt>
                <c:pt idx="3097">
                  <c:v>3.4870049460641058E-12</c:v>
                </c:pt>
                <c:pt idx="3098">
                  <c:v>3.5802335946484743E-12</c:v>
                </c:pt>
                <c:pt idx="3099">
                  <c:v>3.7543742574168357E-12</c:v>
                </c:pt>
                <c:pt idx="3100">
                  <c:v>3.414170168817654E-12</c:v>
                </c:pt>
                <c:pt idx="3101">
                  <c:v>3.6759548066364691E-12</c:v>
                </c:pt>
                <c:pt idx="3102">
                  <c:v>3.5426452324132239E-12</c:v>
                </c:pt>
                <c:pt idx="3103">
                  <c:v>3.4870049460641058E-12</c:v>
                </c:pt>
                <c:pt idx="3104">
                  <c:v>3.6373614810392935E-12</c:v>
                </c:pt>
                <c:pt idx="3105">
                  <c:v>3.5802335946484743E-12</c:v>
                </c:pt>
                <c:pt idx="3106">
                  <c:v>3.4686482693010079E-12</c:v>
                </c:pt>
                <c:pt idx="3107">
                  <c:v>3.5054515050357768E-12</c:v>
                </c:pt>
                <c:pt idx="3108">
                  <c:v>3.6373614810392935E-12</c:v>
                </c:pt>
                <c:pt idx="3109">
                  <c:v>3.3605476936966472E-12</c:v>
                </c:pt>
                <c:pt idx="3110">
                  <c:v>3.414170168817654E-12</c:v>
                </c:pt>
                <c:pt idx="3111">
                  <c:v>3.1710286319624968E-12</c:v>
                </c:pt>
                <c:pt idx="3112">
                  <c:v>3.4503953781228848E-12</c:v>
                </c:pt>
                <c:pt idx="3113">
                  <c:v>3.3077605508395014E-12</c:v>
                </c:pt>
                <c:pt idx="3114">
                  <c:v>3.2216270520486963E-12</c:v>
                </c:pt>
                <c:pt idx="3115">
                  <c:v>3.6373614810392935E-12</c:v>
                </c:pt>
                <c:pt idx="3116">
                  <c:v>3.6566110168221293E-12</c:v>
                </c:pt>
                <c:pt idx="3117">
                  <c:v>3.618220778917203E-12</c:v>
                </c:pt>
                <c:pt idx="3118">
                  <c:v>3.414170168817654E-12</c:v>
                </c:pt>
                <c:pt idx="3119">
                  <c:v>3.6954009267787432E-12</c:v>
                </c:pt>
                <c:pt idx="3120">
                  <c:v>3.3605476936966472E-12</c:v>
                </c:pt>
                <c:pt idx="3121">
                  <c:v>3.7346100655796875E-12</c:v>
                </c:pt>
                <c:pt idx="3122">
                  <c:v>3.4870049460641058E-12</c:v>
                </c:pt>
                <c:pt idx="3123">
                  <c:v>3.7149576171826836E-12</c:v>
                </c:pt>
                <c:pt idx="3124">
                  <c:v>3.5991733412670126E-12</c:v>
                </c:pt>
                <c:pt idx="3125">
                  <c:v>3.4686482693010079E-12</c:v>
                </c:pt>
                <c:pt idx="3126">
                  <c:v>3.3783252828219224E-12</c:v>
                </c:pt>
                <c:pt idx="3127">
                  <c:v>3.3428567271754344E-12</c:v>
                </c:pt>
                <c:pt idx="3128">
                  <c:v>3.5240029507837145E-12</c:v>
                </c:pt>
                <c:pt idx="3129">
                  <c:v>3.6373614810392935E-12</c:v>
                </c:pt>
                <c:pt idx="3130">
                  <c:v>3.5054515050357768E-12</c:v>
                </c:pt>
                <c:pt idx="3131">
                  <c:v>3.3428567271754344E-12</c:v>
                </c:pt>
                <c:pt idx="3132">
                  <c:v>3.3252657824246351E-12</c:v>
                </c:pt>
                <c:pt idx="3133">
                  <c:v>3.6373614810392935E-12</c:v>
                </c:pt>
                <c:pt idx="3134">
                  <c:v>3.3077605508395014E-12</c:v>
                </c:pt>
                <c:pt idx="3135">
                  <c:v>3.3252657824246351E-12</c:v>
                </c:pt>
                <c:pt idx="3136">
                  <c:v>3.3428567271754344E-12</c:v>
                </c:pt>
                <c:pt idx="3137">
                  <c:v>3.137736454308301E-12</c:v>
                </c:pt>
                <c:pt idx="3138">
                  <c:v>3.414170168817654E-12</c:v>
                </c:pt>
                <c:pt idx="3139">
                  <c:v>3.5802335946484743E-12</c:v>
                </c:pt>
                <c:pt idx="3140">
                  <c:v>3.5426452324132239E-12</c:v>
                </c:pt>
                <c:pt idx="3141">
                  <c:v>3.4503953781228848E-12</c:v>
                </c:pt>
                <c:pt idx="3142">
                  <c:v>3.5240029507837145E-12</c:v>
                </c:pt>
                <c:pt idx="3143">
                  <c:v>3.6373614810392935E-12</c:v>
                </c:pt>
                <c:pt idx="3144">
                  <c:v>3.6373614810392935E-12</c:v>
                </c:pt>
                <c:pt idx="3145">
                  <c:v>3.5054515050357768E-12</c:v>
                </c:pt>
                <c:pt idx="3146">
                  <c:v>3.4322314254928262E-12</c:v>
                </c:pt>
                <c:pt idx="3147">
                  <c:v>3.3605476936966472E-12</c:v>
                </c:pt>
                <c:pt idx="3148">
                  <c:v>3.7543742574168357E-12</c:v>
                </c:pt>
                <c:pt idx="3149">
                  <c:v>3.7149576171826836E-12</c:v>
                </c:pt>
                <c:pt idx="3150">
                  <c:v>3.5426452324132239E-12</c:v>
                </c:pt>
                <c:pt idx="3151">
                  <c:v>3.2046740480448082E-12</c:v>
                </c:pt>
                <c:pt idx="3152">
                  <c:v>3.4870049460641058E-12</c:v>
                </c:pt>
                <c:pt idx="3153">
                  <c:v>3.4322314254928262E-12</c:v>
                </c:pt>
                <c:pt idx="3154">
                  <c:v>3.5054515050357768E-12</c:v>
                </c:pt>
                <c:pt idx="3155">
                  <c:v>3.414170168817654E-12</c:v>
                </c:pt>
                <c:pt idx="3156">
                  <c:v>3.6566110168221293E-12</c:v>
                </c:pt>
                <c:pt idx="3157">
                  <c:v>3.4686482693010079E-12</c:v>
                </c:pt>
                <c:pt idx="3158">
                  <c:v>3.3428567271754344E-12</c:v>
                </c:pt>
                <c:pt idx="3159">
                  <c:v>3.5054515050357768E-12</c:v>
                </c:pt>
                <c:pt idx="3160">
                  <c:v>3.3962039549738902E-12</c:v>
                </c:pt>
                <c:pt idx="3161">
                  <c:v>3.5802335946484743E-12</c:v>
                </c:pt>
                <c:pt idx="3162">
                  <c:v>3.4870049460641058E-12</c:v>
                </c:pt>
                <c:pt idx="3163">
                  <c:v>3.6373614810392935E-12</c:v>
                </c:pt>
                <c:pt idx="3164">
                  <c:v>3.3962039549738902E-12</c:v>
                </c:pt>
                <c:pt idx="3165">
                  <c:v>3.6373614810392935E-12</c:v>
                </c:pt>
                <c:pt idx="3166">
                  <c:v>3.5991733412670126E-12</c:v>
                </c:pt>
                <c:pt idx="3167">
                  <c:v>3.7149576171826836E-12</c:v>
                </c:pt>
                <c:pt idx="3168">
                  <c:v>3.3428567271754344E-12</c:v>
                </c:pt>
                <c:pt idx="3169">
                  <c:v>3.1543418894483403E-12</c:v>
                </c:pt>
                <c:pt idx="3170">
                  <c:v>3.5240029507837145E-12</c:v>
                </c:pt>
                <c:pt idx="3171">
                  <c:v>3.618220778917203E-12</c:v>
                </c:pt>
                <c:pt idx="3172">
                  <c:v>3.3428567271754344E-12</c:v>
                </c:pt>
                <c:pt idx="3173">
                  <c:v>3.6373614810392935E-12</c:v>
                </c:pt>
                <c:pt idx="3174">
                  <c:v>3.5426452324132239E-12</c:v>
                </c:pt>
                <c:pt idx="3175">
                  <c:v>3.618220778917203E-12</c:v>
                </c:pt>
                <c:pt idx="3176">
                  <c:v>3.5054515050357768E-12</c:v>
                </c:pt>
                <c:pt idx="3177">
                  <c:v>3.3962039549738902E-12</c:v>
                </c:pt>
                <c:pt idx="3178">
                  <c:v>3.5054515050357768E-12</c:v>
                </c:pt>
                <c:pt idx="3179">
                  <c:v>3.3962039549738902E-12</c:v>
                </c:pt>
                <c:pt idx="3180">
                  <c:v>3.2386764505043169E-12</c:v>
                </c:pt>
                <c:pt idx="3181">
                  <c:v>3.4322314254928262E-12</c:v>
                </c:pt>
                <c:pt idx="3182">
                  <c:v>3.4322314254928262E-12</c:v>
                </c:pt>
                <c:pt idx="3183">
                  <c:v>3.5613861333314126E-12</c:v>
                </c:pt>
                <c:pt idx="3184">
                  <c:v>3.5991733412670126E-12</c:v>
                </c:pt>
                <c:pt idx="3185">
                  <c:v>3.618220778917203E-12</c:v>
                </c:pt>
                <c:pt idx="3186">
                  <c:v>3.2386764505043169E-12</c:v>
                </c:pt>
                <c:pt idx="3187">
                  <c:v>3.3605476936966472E-12</c:v>
                </c:pt>
                <c:pt idx="3188">
                  <c:v>3.618220778917203E-12</c:v>
                </c:pt>
                <c:pt idx="3189">
                  <c:v>3.3252657824246351E-12</c:v>
                </c:pt>
                <c:pt idx="3190">
                  <c:v>3.5613861333314126E-12</c:v>
                </c:pt>
                <c:pt idx="3191">
                  <c:v>3.3428567271754344E-12</c:v>
                </c:pt>
                <c:pt idx="3192">
                  <c:v>3.5613861333314126E-12</c:v>
                </c:pt>
                <c:pt idx="3193">
                  <c:v>3.2386764505043169E-12</c:v>
                </c:pt>
                <c:pt idx="3194">
                  <c:v>3.4686482693010079E-12</c:v>
                </c:pt>
                <c:pt idx="3195">
                  <c:v>3.3252657824246351E-12</c:v>
                </c:pt>
                <c:pt idx="3196">
                  <c:v>3.618220778917203E-12</c:v>
                </c:pt>
                <c:pt idx="3197">
                  <c:v>3.0884556081178813E-12</c:v>
                </c:pt>
                <c:pt idx="3198">
                  <c:v>3.5426452324132239E-12</c:v>
                </c:pt>
                <c:pt idx="3199">
                  <c:v>3.6759548066364691E-12</c:v>
                </c:pt>
                <c:pt idx="3200">
                  <c:v>3.5802335946484743E-12</c:v>
                </c:pt>
                <c:pt idx="3201">
                  <c:v>3.4322314254928262E-12</c:v>
                </c:pt>
                <c:pt idx="3202">
                  <c:v>3.5426452324132239E-12</c:v>
                </c:pt>
                <c:pt idx="3203">
                  <c:v>3.4870049460641058E-12</c:v>
                </c:pt>
                <c:pt idx="3204">
                  <c:v>3.2730396270568175E-12</c:v>
                </c:pt>
                <c:pt idx="3205">
                  <c:v>3.4870049460641058E-12</c:v>
                </c:pt>
                <c:pt idx="3206">
                  <c:v>3.3605476936966472E-12</c:v>
                </c:pt>
                <c:pt idx="3207">
                  <c:v>3.414170168817654E-12</c:v>
                </c:pt>
                <c:pt idx="3208">
                  <c:v>3.5802335946484743E-12</c:v>
                </c:pt>
                <c:pt idx="3209">
                  <c:v>3.5802335946484743E-12</c:v>
                </c:pt>
                <c:pt idx="3210">
                  <c:v>3.4503953781228848E-12</c:v>
                </c:pt>
                <c:pt idx="3211">
                  <c:v>3.3783252828219224E-12</c:v>
                </c:pt>
                <c:pt idx="3212">
                  <c:v>3.4503953781228848E-12</c:v>
                </c:pt>
                <c:pt idx="3213">
                  <c:v>3.2558093301699637E-12</c:v>
                </c:pt>
                <c:pt idx="3214">
                  <c:v>3.8142808138959624E-12</c:v>
                </c:pt>
                <c:pt idx="3215">
                  <c:v>3.3252657824246351E-12</c:v>
                </c:pt>
                <c:pt idx="3216">
                  <c:v>3.3428567271754344E-12</c:v>
                </c:pt>
                <c:pt idx="3217">
                  <c:v>3.3428567271754344E-12</c:v>
                </c:pt>
                <c:pt idx="3218">
                  <c:v>3.414170168817654E-12</c:v>
                </c:pt>
                <c:pt idx="3219">
                  <c:v>3.2558093301699637E-12</c:v>
                </c:pt>
                <c:pt idx="3220">
                  <c:v>3.4503953781228848E-12</c:v>
                </c:pt>
                <c:pt idx="3221">
                  <c:v>3.2730396270568175E-12</c:v>
                </c:pt>
                <c:pt idx="3222">
                  <c:v>3.3783252828219224E-12</c:v>
                </c:pt>
                <c:pt idx="3223">
                  <c:v>3.3605476936966472E-12</c:v>
                </c:pt>
                <c:pt idx="3224">
                  <c:v>3.4870049460641058E-12</c:v>
                </c:pt>
                <c:pt idx="3225">
                  <c:v>3.5991733412670126E-12</c:v>
                </c:pt>
                <c:pt idx="3226">
                  <c:v>3.4870049460641058E-12</c:v>
                </c:pt>
                <c:pt idx="3227">
                  <c:v>3.5613861333314126E-12</c:v>
                </c:pt>
                <c:pt idx="3228">
                  <c:v>3.5613861333314126E-12</c:v>
                </c:pt>
                <c:pt idx="3229">
                  <c:v>3.2216270520486963E-12</c:v>
                </c:pt>
                <c:pt idx="3230">
                  <c:v>3.4870049460641058E-12</c:v>
                </c:pt>
                <c:pt idx="3231">
                  <c:v>3.2558093301699637E-12</c:v>
                </c:pt>
                <c:pt idx="3232">
                  <c:v>3.2046740480448082E-12</c:v>
                </c:pt>
                <c:pt idx="3233">
                  <c:v>3.4686482693010079E-12</c:v>
                </c:pt>
                <c:pt idx="3234">
                  <c:v>3.6566110168221293E-12</c:v>
                </c:pt>
                <c:pt idx="3235">
                  <c:v>3.5240029507837145E-12</c:v>
                </c:pt>
                <c:pt idx="3236">
                  <c:v>3.2046740480448082E-12</c:v>
                </c:pt>
                <c:pt idx="3237">
                  <c:v>3.4870049460641058E-12</c:v>
                </c:pt>
                <c:pt idx="3238">
                  <c:v>3.7149576171826836E-12</c:v>
                </c:pt>
                <c:pt idx="3239">
                  <c:v>3.414170168817654E-12</c:v>
                </c:pt>
                <c:pt idx="3240">
                  <c:v>3.414170168817654E-12</c:v>
                </c:pt>
                <c:pt idx="3241">
                  <c:v>3.5991733412670126E-12</c:v>
                </c:pt>
                <c:pt idx="3242">
                  <c:v>3.2903542909104811E-12</c:v>
                </c:pt>
                <c:pt idx="3243">
                  <c:v>3.3077605508395014E-12</c:v>
                </c:pt>
                <c:pt idx="3244">
                  <c:v>3.414170168817654E-12</c:v>
                </c:pt>
                <c:pt idx="3245">
                  <c:v>3.7543742574168357E-12</c:v>
                </c:pt>
                <c:pt idx="3246">
                  <c:v>3.5240029507837145E-12</c:v>
                </c:pt>
                <c:pt idx="3247">
                  <c:v>3.3077605508395014E-12</c:v>
                </c:pt>
                <c:pt idx="3248">
                  <c:v>3.5054515050357768E-12</c:v>
                </c:pt>
                <c:pt idx="3249">
                  <c:v>3.3428567271754344E-12</c:v>
                </c:pt>
                <c:pt idx="3250">
                  <c:v>3.5613861333314126E-12</c:v>
                </c:pt>
                <c:pt idx="3251">
                  <c:v>3.3605476936966472E-12</c:v>
                </c:pt>
                <c:pt idx="3252">
                  <c:v>3.4322314254928262E-12</c:v>
                </c:pt>
                <c:pt idx="3253">
                  <c:v>3.5054515050357768E-12</c:v>
                </c:pt>
                <c:pt idx="3254">
                  <c:v>3.4503953781228848E-12</c:v>
                </c:pt>
                <c:pt idx="3255">
                  <c:v>3.104793806482309E-12</c:v>
                </c:pt>
                <c:pt idx="3256">
                  <c:v>3.5054515050357768E-12</c:v>
                </c:pt>
                <c:pt idx="3257">
                  <c:v>3.414170168817654E-12</c:v>
                </c:pt>
                <c:pt idx="3258">
                  <c:v>3.5802335946484743E-12</c:v>
                </c:pt>
                <c:pt idx="3259">
                  <c:v>3.2046740480448082E-12</c:v>
                </c:pt>
                <c:pt idx="3260">
                  <c:v>3.4686482693010079E-12</c:v>
                </c:pt>
                <c:pt idx="3261">
                  <c:v>3.2386764505043169E-12</c:v>
                </c:pt>
                <c:pt idx="3262">
                  <c:v>3.2386764505043169E-12</c:v>
                </c:pt>
                <c:pt idx="3263">
                  <c:v>3.7942091181766038E-12</c:v>
                </c:pt>
                <c:pt idx="3264">
                  <c:v>3.6566110168221293E-12</c:v>
                </c:pt>
                <c:pt idx="3265">
                  <c:v>3.5991733412670126E-12</c:v>
                </c:pt>
                <c:pt idx="3266">
                  <c:v>3.3428567271754344E-12</c:v>
                </c:pt>
                <c:pt idx="3267">
                  <c:v>3.3428567271754344E-12</c:v>
                </c:pt>
                <c:pt idx="3268">
                  <c:v>3.4686482693010079E-12</c:v>
                </c:pt>
                <c:pt idx="3269">
                  <c:v>3.2558093301699637E-12</c:v>
                </c:pt>
                <c:pt idx="3270">
                  <c:v>3.5991733412670126E-12</c:v>
                </c:pt>
                <c:pt idx="3271">
                  <c:v>3.618220778917203E-12</c:v>
                </c:pt>
                <c:pt idx="3272">
                  <c:v>3.414170168817654E-12</c:v>
                </c:pt>
                <c:pt idx="3273">
                  <c:v>3.5613861333314126E-12</c:v>
                </c:pt>
                <c:pt idx="3274">
                  <c:v>3.6954009267787432E-12</c:v>
                </c:pt>
                <c:pt idx="3275">
                  <c:v>3.7149576171826836E-12</c:v>
                </c:pt>
                <c:pt idx="3276">
                  <c:v>3.3962039549738902E-12</c:v>
                </c:pt>
                <c:pt idx="3277">
                  <c:v>3.6759548066364691E-12</c:v>
                </c:pt>
                <c:pt idx="3278">
                  <c:v>3.5613861333314126E-12</c:v>
                </c:pt>
                <c:pt idx="3279">
                  <c:v>3.3077605508395014E-12</c:v>
                </c:pt>
                <c:pt idx="3280">
                  <c:v>3.5802335946484743E-12</c:v>
                </c:pt>
                <c:pt idx="3281">
                  <c:v>3.4870049460641058E-12</c:v>
                </c:pt>
                <c:pt idx="3282">
                  <c:v>3.1710286319624968E-12</c:v>
                </c:pt>
                <c:pt idx="3283">
                  <c:v>3.3252657824246351E-12</c:v>
                </c:pt>
                <c:pt idx="3284">
                  <c:v>3.3962039549738902E-12</c:v>
                </c:pt>
                <c:pt idx="3285">
                  <c:v>3.5426452324132239E-12</c:v>
                </c:pt>
                <c:pt idx="3286">
                  <c:v>3.3605476936966472E-12</c:v>
                </c:pt>
                <c:pt idx="3287">
                  <c:v>3.5802335946484743E-12</c:v>
                </c:pt>
                <c:pt idx="3288">
                  <c:v>3.618220778917203E-12</c:v>
                </c:pt>
                <c:pt idx="3289">
                  <c:v>3.2903542909104811E-12</c:v>
                </c:pt>
                <c:pt idx="3290">
                  <c:v>3.5426452324132239E-12</c:v>
                </c:pt>
                <c:pt idx="3291">
                  <c:v>3.1543418894483403E-12</c:v>
                </c:pt>
                <c:pt idx="3292">
                  <c:v>3.4322314254928262E-12</c:v>
                </c:pt>
                <c:pt idx="3293">
                  <c:v>3.618220778917203E-12</c:v>
                </c:pt>
                <c:pt idx="3294">
                  <c:v>3.4686482693010079E-12</c:v>
                </c:pt>
                <c:pt idx="3295">
                  <c:v>3.5613861333314126E-12</c:v>
                </c:pt>
                <c:pt idx="3296">
                  <c:v>3.7543742574168357E-12</c:v>
                </c:pt>
                <c:pt idx="3297">
                  <c:v>3.4686482693010079E-12</c:v>
                </c:pt>
                <c:pt idx="3298">
                  <c:v>3.6759548066364691E-12</c:v>
                </c:pt>
                <c:pt idx="3299">
                  <c:v>3.7346100655796875E-12</c:v>
                </c:pt>
                <c:pt idx="3300">
                  <c:v>3.4686482693010079E-12</c:v>
                </c:pt>
                <c:pt idx="3301">
                  <c:v>3.4870049460641058E-12</c:v>
                </c:pt>
                <c:pt idx="3302">
                  <c:v>3.4686482693010079E-12</c:v>
                </c:pt>
                <c:pt idx="3303">
                  <c:v>3.3077605508395014E-12</c:v>
                </c:pt>
                <c:pt idx="3304">
                  <c:v>3.5991733412670126E-12</c:v>
                </c:pt>
                <c:pt idx="3305">
                  <c:v>3.618220778917203E-12</c:v>
                </c:pt>
                <c:pt idx="3306">
                  <c:v>3.2046740480448082E-12</c:v>
                </c:pt>
                <c:pt idx="3307">
                  <c:v>3.2558093301699637E-12</c:v>
                </c:pt>
                <c:pt idx="3308">
                  <c:v>3.414170168817654E-12</c:v>
                </c:pt>
                <c:pt idx="3309">
                  <c:v>3.7346100655796875E-12</c:v>
                </c:pt>
                <c:pt idx="3310">
                  <c:v>3.4686482693010079E-12</c:v>
                </c:pt>
                <c:pt idx="3311">
                  <c:v>3.5426452324132239E-12</c:v>
                </c:pt>
                <c:pt idx="3312">
                  <c:v>3.3962039549738902E-12</c:v>
                </c:pt>
                <c:pt idx="3313">
                  <c:v>3.4322314254928262E-12</c:v>
                </c:pt>
                <c:pt idx="3314">
                  <c:v>3.5426452324132239E-12</c:v>
                </c:pt>
                <c:pt idx="3315">
                  <c:v>3.6759548066364691E-12</c:v>
                </c:pt>
                <c:pt idx="3316">
                  <c:v>3.2386764505043169E-12</c:v>
                </c:pt>
                <c:pt idx="3317">
                  <c:v>3.414170168817654E-12</c:v>
                </c:pt>
                <c:pt idx="3318">
                  <c:v>3.618220778917203E-12</c:v>
                </c:pt>
                <c:pt idx="3319">
                  <c:v>3.4870049460641058E-12</c:v>
                </c:pt>
                <c:pt idx="3320">
                  <c:v>3.4686482693010079E-12</c:v>
                </c:pt>
                <c:pt idx="3321">
                  <c:v>3.3077605508395014E-12</c:v>
                </c:pt>
                <c:pt idx="3322">
                  <c:v>3.4503953781228848E-12</c:v>
                </c:pt>
                <c:pt idx="3323">
                  <c:v>3.3962039549738902E-12</c:v>
                </c:pt>
                <c:pt idx="3324">
                  <c:v>3.3252657824246351E-12</c:v>
                </c:pt>
                <c:pt idx="3325">
                  <c:v>3.1710286319624968E-12</c:v>
                </c:pt>
                <c:pt idx="3326">
                  <c:v>3.4503953781228848E-12</c:v>
                </c:pt>
                <c:pt idx="3327">
                  <c:v>3.4503953781228848E-12</c:v>
                </c:pt>
                <c:pt idx="3328">
                  <c:v>3.4686482693010079E-12</c:v>
                </c:pt>
                <c:pt idx="3329">
                  <c:v>3.618220778917203E-12</c:v>
                </c:pt>
                <c:pt idx="3330">
                  <c:v>3.4503953781228848E-12</c:v>
                </c:pt>
                <c:pt idx="3331">
                  <c:v>3.3962039549738902E-12</c:v>
                </c:pt>
                <c:pt idx="3332">
                  <c:v>3.5240029507837145E-12</c:v>
                </c:pt>
                <c:pt idx="3333">
                  <c:v>3.5802335946484743E-12</c:v>
                </c:pt>
                <c:pt idx="3334">
                  <c:v>3.3077605508395014E-12</c:v>
                </c:pt>
                <c:pt idx="3335">
                  <c:v>3.5613861333314126E-12</c:v>
                </c:pt>
                <c:pt idx="3336">
                  <c:v>3.414170168817654E-12</c:v>
                </c:pt>
                <c:pt idx="3337">
                  <c:v>3.2558093301699637E-12</c:v>
                </c:pt>
                <c:pt idx="3338">
                  <c:v>3.3783252828219224E-12</c:v>
                </c:pt>
                <c:pt idx="3339">
                  <c:v>3.5991733412670126E-12</c:v>
                </c:pt>
                <c:pt idx="3340">
                  <c:v>3.8142808138959624E-12</c:v>
                </c:pt>
                <c:pt idx="3341">
                  <c:v>3.3077605508395014E-12</c:v>
                </c:pt>
                <c:pt idx="3342">
                  <c:v>3.6373614810392935E-12</c:v>
                </c:pt>
                <c:pt idx="3343">
                  <c:v>3.3605476936966472E-12</c:v>
                </c:pt>
                <c:pt idx="3344">
                  <c:v>3.2386764505043169E-12</c:v>
                </c:pt>
                <c:pt idx="3345">
                  <c:v>3.2730396270568175E-12</c:v>
                </c:pt>
                <c:pt idx="3346">
                  <c:v>3.4870049460641058E-12</c:v>
                </c:pt>
                <c:pt idx="3347">
                  <c:v>3.7942091181766038E-12</c:v>
                </c:pt>
                <c:pt idx="3348">
                  <c:v>3.5613861333314126E-12</c:v>
                </c:pt>
                <c:pt idx="3349">
                  <c:v>3.3077605508395014E-12</c:v>
                </c:pt>
                <c:pt idx="3350">
                  <c:v>3.5426452324132239E-12</c:v>
                </c:pt>
                <c:pt idx="3351">
                  <c:v>3.6566110168221293E-12</c:v>
                </c:pt>
                <c:pt idx="3352">
                  <c:v>3.2386764505043169E-12</c:v>
                </c:pt>
                <c:pt idx="3353">
                  <c:v>3.1212249035255236E-12</c:v>
                </c:pt>
                <c:pt idx="3354">
                  <c:v>3.5613861333314126E-12</c:v>
                </c:pt>
                <c:pt idx="3355">
                  <c:v>3.4322314254928262E-12</c:v>
                </c:pt>
                <c:pt idx="3356">
                  <c:v>3.5802335946484743E-12</c:v>
                </c:pt>
                <c:pt idx="3357">
                  <c:v>3.5426452324132239E-12</c:v>
                </c:pt>
                <c:pt idx="3358">
                  <c:v>3.3077605508395014E-12</c:v>
                </c:pt>
                <c:pt idx="3359">
                  <c:v>3.5054515050357768E-12</c:v>
                </c:pt>
                <c:pt idx="3360">
                  <c:v>3.5802335946484743E-12</c:v>
                </c:pt>
                <c:pt idx="3361">
                  <c:v>3.5054515050357768E-12</c:v>
                </c:pt>
                <c:pt idx="3362">
                  <c:v>3.5426452324132239E-12</c:v>
                </c:pt>
                <c:pt idx="3363">
                  <c:v>3.4686482693010079E-12</c:v>
                </c:pt>
                <c:pt idx="3364">
                  <c:v>3.618220778917203E-12</c:v>
                </c:pt>
                <c:pt idx="3365">
                  <c:v>3.3077605508395014E-12</c:v>
                </c:pt>
                <c:pt idx="3366">
                  <c:v>3.5426452324132239E-12</c:v>
                </c:pt>
                <c:pt idx="3367">
                  <c:v>3.4503953781228848E-12</c:v>
                </c:pt>
                <c:pt idx="3368">
                  <c:v>3.6759548066364691E-12</c:v>
                </c:pt>
                <c:pt idx="3369">
                  <c:v>3.4686482693010079E-12</c:v>
                </c:pt>
                <c:pt idx="3370">
                  <c:v>3.3605476936966472E-12</c:v>
                </c:pt>
                <c:pt idx="3371">
                  <c:v>3.414170168817654E-12</c:v>
                </c:pt>
                <c:pt idx="3372">
                  <c:v>3.6373614810392935E-12</c:v>
                </c:pt>
                <c:pt idx="3373">
                  <c:v>3.618220778917203E-12</c:v>
                </c:pt>
                <c:pt idx="3374">
                  <c:v>3.5802335946484743E-12</c:v>
                </c:pt>
                <c:pt idx="3375">
                  <c:v>3.2558093301699637E-12</c:v>
                </c:pt>
                <c:pt idx="3376">
                  <c:v>3.6373614810392935E-12</c:v>
                </c:pt>
                <c:pt idx="3377">
                  <c:v>3.3428567271754344E-12</c:v>
                </c:pt>
                <c:pt idx="3378">
                  <c:v>3.2216270520486963E-12</c:v>
                </c:pt>
                <c:pt idx="3379">
                  <c:v>3.2730396270568175E-12</c:v>
                </c:pt>
                <c:pt idx="3380">
                  <c:v>3.3077605508395014E-12</c:v>
                </c:pt>
                <c:pt idx="3381">
                  <c:v>3.3428567271754344E-12</c:v>
                </c:pt>
                <c:pt idx="3382">
                  <c:v>3.5802335946484743E-12</c:v>
                </c:pt>
                <c:pt idx="3383">
                  <c:v>3.4322314254928262E-12</c:v>
                </c:pt>
                <c:pt idx="3384">
                  <c:v>3.5613861333314126E-12</c:v>
                </c:pt>
                <c:pt idx="3385">
                  <c:v>3.4503953781228848E-12</c:v>
                </c:pt>
                <c:pt idx="3386">
                  <c:v>3.5426452324132239E-12</c:v>
                </c:pt>
                <c:pt idx="3387">
                  <c:v>3.3252657824246351E-12</c:v>
                </c:pt>
                <c:pt idx="3388">
                  <c:v>3.3783252828219224E-12</c:v>
                </c:pt>
                <c:pt idx="3389">
                  <c:v>3.3252657824246351E-12</c:v>
                </c:pt>
                <c:pt idx="3390">
                  <c:v>3.4870049460641058E-12</c:v>
                </c:pt>
                <c:pt idx="3391">
                  <c:v>3.3783252828219224E-12</c:v>
                </c:pt>
                <c:pt idx="3392">
                  <c:v>3.3077605508395014E-12</c:v>
                </c:pt>
                <c:pt idx="3393">
                  <c:v>3.3783252828219224E-12</c:v>
                </c:pt>
                <c:pt idx="3394">
                  <c:v>3.7149576171826836E-12</c:v>
                </c:pt>
                <c:pt idx="3395">
                  <c:v>3.7942091181766038E-12</c:v>
                </c:pt>
                <c:pt idx="3396">
                  <c:v>3.414170168817654E-12</c:v>
                </c:pt>
                <c:pt idx="3397">
                  <c:v>3.4870049460641058E-12</c:v>
                </c:pt>
                <c:pt idx="3398">
                  <c:v>3.4322314254928262E-12</c:v>
                </c:pt>
                <c:pt idx="3399">
                  <c:v>3.5613861333314126E-12</c:v>
                </c:pt>
                <c:pt idx="3400">
                  <c:v>3.414170168817654E-12</c:v>
                </c:pt>
                <c:pt idx="3401">
                  <c:v>3.5054515050357768E-12</c:v>
                </c:pt>
                <c:pt idx="3402">
                  <c:v>3.4503953781228848E-12</c:v>
                </c:pt>
                <c:pt idx="3403">
                  <c:v>3.5240029507837145E-12</c:v>
                </c:pt>
                <c:pt idx="3404">
                  <c:v>3.414170168817654E-12</c:v>
                </c:pt>
                <c:pt idx="3405">
                  <c:v>3.1878036487935974E-12</c:v>
                </c:pt>
                <c:pt idx="3406">
                  <c:v>3.1543418894483403E-12</c:v>
                </c:pt>
                <c:pt idx="3407">
                  <c:v>3.3962039549738902E-12</c:v>
                </c:pt>
                <c:pt idx="3408">
                  <c:v>3.3962039549738902E-12</c:v>
                </c:pt>
                <c:pt idx="3409">
                  <c:v>3.3428567271754344E-12</c:v>
                </c:pt>
                <c:pt idx="3410">
                  <c:v>3.5613861333314126E-12</c:v>
                </c:pt>
                <c:pt idx="3411">
                  <c:v>3.5991733412670126E-12</c:v>
                </c:pt>
                <c:pt idx="3412">
                  <c:v>3.5054515050357768E-12</c:v>
                </c:pt>
                <c:pt idx="3413">
                  <c:v>3.3605476936966472E-12</c:v>
                </c:pt>
                <c:pt idx="3414">
                  <c:v>3.2558093301699637E-12</c:v>
                </c:pt>
                <c:pt idx="3415">
                  <c:v>3.4322314254928262E-12</c:v>
                </c:pt>
                <c:pt idx="3416">
                  <c:v>3.3077605508395014E-12</c:v>
                </c:pt>
                <c:pt idx="3417">
                  <c:v>3.5991733412670126E-12</c:v>
                </c:pt>
                <c:pt idx="3418">
                  <c:v>3.5426452324132239E-12</c:v>
                </c:pt>
                <c:pt idx="3419">
                  <c:v>3.4686482693010079E-12</c:v>
                </c:pt>
                <c:pt idx="3420">
                  <c:v>3.2730396270568175E-12</c:v>
                </c:pt>
                <c:pt idx="3421">
                  <c:v>3.4686482693010079E-12</c:v>
                </c:pt>
                <c:pt idx="3422">
                  <c:v>3.4503953781228848E-12</c:v>
                </c:pt>
                <c:pt idx="3423">
                  <c:v>3.5240029507837145E-12</c:v>
                </c:pt>
                <c:pt idx="3424">
                  <c:v>3.3428567271754344E-12</c:v>
                </c:pt>
                <c:pt idx="3425">
                  <c:v>3.4322314254928262E-12</c:v>
                </c:pt>
                <c:pt idx="3426">
                  <c:v>3.4686482693010079E-12</c:v>
                </c:pt>
                <c:pt idx="3427">
                  <c:v>3.4686482693010079E-12</c:v>
                </c:pt>
                <c:pt idx="3428">
                  <c:v>3.3783252828219224E-12</c:v>
                </c:pt>
                <c:pt idx="3429">
                  <c:v>3.5613861333314126E-12</c:v>
                </c:pt>
                <c:pt idx="3430">
                  <c:v>3.2216270520486963E-12</c:v>
                </c:pt>
                <c:pt idx="3431">
                  <c:v>3.3252657824246351E-12</c:v>
                </c:pt>
                <c:pt idx="3432">
                  <c:v>3.3605476936966472E-12</c:v>
                </c:pt>
                <c:pt idx="3433">
                  <c:v>3.4870049460641058E-12</c:v>
                </c:pt>
                <c:pt idx="3434">
                  <c:v>3.2730396270568175E-12</c:v>
                </c:pt>
                <c:pt idx="3435">
                  <c:v>3.5240029507837145E-12</c:v>
                </c:pt>
                <c:pt idx="3436">
                  <c:v>3.3428567271754344E-12</c:v>
                </c:pt>
                <c:pt idx="3437">
                  <c:v>3.4870049460641058E-12</c:v>
                </c:pt>
                <c:pt idx="3438">
                  <c:v>3.1710286319624968E-12</c:v>
                </c:pt>
                <c:pt idx="3439">
                  <c:v>3.5802335946484743E-12</c:v>
                </c:pt>
                <c:pt idx="3440">
                  <c:v>3.414170168817654E-12</c:v>
                </c:pt>
                <c:pt idx="3441">
                  <c:v>3.5802335946484743E-12</c:v>
                </c:pt>
                <c:pt idx="3442">
                  <c:v>3.3252657824246351E-12</c:v>
                </c:pt>
                <c:pt idx="3443">
                  <c:v>3.3252657824246351E-12</c:v>
                </c:pt>
                <c:pt idx="3444">
                  <c:v>3.6954009267787432E-12</c:v>
                </c:pt>
                <c:pt idx="3445">
                  <c:v>3.4870049460641058E-12</c:v>
                </c:pt>
                <c:pt idx="3446">
                  <c:v>3.5802335946484743E-12</c:v>
                </c:pt>
                <c:pt idx="3447">
                  <c:v>3.6373614810392935E-12</c:v>
                </c:pt>
                <c:pt idx="3448">
                  <c:v>3.1710286319624968E-12</c:v>
                </c:pt>
                <c:pt idx="3449">
                  <c:v>3.2386764505043169E-12</c:v>
                </c:pt>
                <c:pt idx="3450">
                  <c:v>3.4870049460641058E-12</c:v>
                </c:pt>
                <c:pt idx="3451">
                  <c:v>3.4322314254928262E-12</c:v>
                </c:pt>
                <c:pt idx="3452">
                  <c:v>3.4503953781228848E-12</c:v>
                </c:pt>
                <c:pt idx="3453">
                  <c:v>3.3783252828219224E-12</c:v>
                </c:pt>
                <c:pt idx="3454">
                  <c:v>3.2730396270568175E-12</c:v>
                </c:pt>
                <c:pt idx="3455">
                  <c:v>3.4503953781228848E-12</c:v>
                </c:pt>
                <c:pt idx="3456">
                  <c:v>3.3783252828219224E-12</c:v>
                </c:pt>
                <c:pt idx="3457">
                  <c:v>3.5240029507837145E-12</c:v>
                </c:pt>
                <c:pt idx="3458">
                  <c:v>3.3077605508395014E-12</c:v>
                </c:pt>
                <c:pt idx="3459">
                  <c:v>3.7149576171826836E-12</c:v>
                </c:pt>
                <c:pt idx="3460">
                  <c:v>3.4322314254928262E-12</c:v>
                </c:pt>
                <c:pt idx="3461">
                  <c:v>3.3252657824246351E-12</c:v>
                </c:pt>
                <c:pt idx="3462">
                  <c:v>3.4870049460641058E-12</c:v>
                </c:pt>
                <c:pt idx="3463">
                  <c:v>3.2046740480448082E-12</c:v>
                </c:pt>
                <c:pt idx="3464">
                  <c:v>3.3077605508395014E-12</c:v>
                </c:pt>
                <c:pt idx="3465">
                  <c:v>3.5054515050357768E-12</c:v>
                </c:pt>
                <c:pt idx="3466">
                  <c:v>3.6566110168221293E-12</c:v>
                </c:pt>
                <c:pt idx="3467">
                  <c:v>3.7149576171826836E-12</c:v>
                </c:pt>
                <c:pt idx="3468">
                  <c:v>3.5426452324132239E-12</c:v>
                </c:pt>
                <c:pt idx="3469">
                  <c:v>3.4870049460641058E-12</c:v>
                </c:pt>
                <c:pt idx="3470">
                  <c:v>3.104793806482309E-12</c:v>
                </c:pt>
                <c:pt idx="3471">
                  <c:v>3.2730396270568175E-12</c:v>
                </c:pt>
                <c:pt idx="3472">
                  <c:v>3.3783252828219224E-12</c:v>
                </c:pt>
                <c:pt idx="3473">
                  <c:v>3.2730396270568175E-12</c:v>
                </c:pt>
                <c:pt idx="3474">
                  <c:v>3.5991733412670126E-12</c:v>
                </c:pt>
                <c:pt idx="3475">
                  <c:v>3.5613861333314126E-12</c:v>
                </c:pt>
                <c:pt idx="3476">
                  <c:v>3.5054515050357768E-12</c:v>
                </c:pt>
                <c:pt idx="3477">
                  <c:v>3.3077605508395014E-12</c:v>
                </c:pt>
                <c:pt idx="3478">
                  <c:v>3.4870049460641058E-12</c:v>
                </c:pt>
                <c:pt idx="3479">
                  <c:v>3.5240029507837145E-12</c:v>
                </c:pt>
                <c:pt idx="3480">
                  <c:v>3.3428567271754344E-12</c:v>
                </c:pt>
                <c:pt idx="3481">
                  <c:v>3.3783252828219224E-12</c:v>
                </c:pt>
                <c:pt idx="3482">
                  <c:v>3.3252657824246351E-12</c:v>
                </c:pt>
                <c:pt idx="3483">
                  <c:v>3.4870049460641058E-12</c:v>
                </c:pt>
                <c:pt idx="3484">
                  <c:v>3.4686482693010079E-12</c:v>
                </c:pt>
                <c:pt idx="3485">
                  <c:v>3.5426452324132239E-12</c:v>
                </c:pt>
                <c:pt idx="3486">
                  <c:v>3.3783252828219224E-12</c:v>
                </c:pt>
                <c:pt idx="3487">
                  <c:v>3.5613861333314126E-12</c:v>
                </c:pt>
                <c:pt idx="3488">
                  <c:v>3.2558093301699637E-12</c:v>
                </c:pt>
                <c:pt idx="3489">
                  <c:v>3.5613861333314126E-12</c:v>
                </c:pt>
                <c:pt idx="3490">
                  <c:v>3.4686482693010079E-12</c:v>
                </c:pt>
                <c:pt idx="3491">
                  <c:v>3.6566110168221293E-12</c:v>
                </c:pt>
                <c:pt idx="3492">
                  <c:v>3.4503953781228848E-12</c:v>
                </c:pt>
                <c:pt idx="3493">
                  <c:v>3.618220778917203E-12</c:v>
                </c:pt>
                <c:pt idx="3494">
                  <c:v>3.5054515050357768E-12</c:v>
                </c:pt>
                <c:pt idx="3495">
                  <c:v>3.3605476936966472E-12</c:v>
                </c:pt>
                <c:pt idx="3496">
                  <c:v>3.618220778917203E-12</c:v>
                </c:pt>
                <c:pt idx="3497">
                  <c:v>3.3783252828219224E-12</c:v>
                </c:pt>
                <c:pt idx="3498">
                  <c:v>3.2730396270568175E-12</c:v>
                </c:pt>
                <c:pt idx="3499">
                  <c:v>3.414170168817654E-12</c:v>
                </c:pt>
                <c:pt idx="3500">
                  <c:v>3.3962039549738902E-12</c:v>
                </c:pt>
                <c:pt idx="3501">
                  <c:v>3.5802335946484743E-12</c:v>
                </c:pt>
                <c:pt idx="3502">
                  <c:v>3.3428567271754344E-12</c:v>
                </c:pt>
                <c:pt idx="3503">
                  <c:v>3.3252657824246351E-12</c:v>
                </c:pt>
                <c:pt idx="3504">
                  <c:v>3.4322314254928262E-12</c:v>
                </c:pt>
                <c:pt idx="3505">
                  <c:v>3.3077605508395014E-12</c:v>
                </c:pt>
                <c:pt idx="3506">
                  <c:v>3.3252657824246351E-12</c:v>
                </c:pt>
                <c:pt idx="3507">
                  <c:v>3.5240029507837145E-12</c:v>
                </c:pt>
                <c:pt idx="3508">
                  <c:v>3.618220778917203E-12</c:v>
                </c:pt>
                <c:pt idx="3509">
                  <c:v>3.4503953781228848E-12</c:v>
                </c:pt>
                <c:pt idx="3510">
                  <c:v>3.2558093301699637E-12</c:v>
                </c:pt>
                <c:pt idx="3511">
                  <c:v>3.5613861333314126E-12</c:v>
                </c:pt>
                <c:pt idx="3512">
                  <c:v>3.7149576171826836E-12</c:v>
                </c:pt>
                <c:pt idx="3513">
                  <c:v>3.414170168817654E-12</c:v>
                </c:pt>
                <c:pt idx="3514">
                  <c:v>3.7942091181766038E-12</c:v>
                </c:pt>
                <c:pt idx="3515">
                  <c:v>3.7543742574168357E-12</c:v>
                </c:pt>
                <c:pt idx="3516">
                  <c:v>3.3605476936966472E-12</c:v>
                </c:pt>
                <c:pt idx="3517">
                  <c:v>3.3252657824246351E-12</c:v>
                </c:pt>
                <c:pt idx="3518">
                  <c:v>3.5802335946484743E-12</c:v>
                </c:pt>
                <c:pt idx="3519">
                  <c:v>3.5426452324132239E-12</c:v>
                </c:pt>
                <c:pt idx="3520">
                  <c:v>3.4322314254928262E-12</c:v>
                </c:pt>
                <c:pt idx="3521">
                  <c:v>3.4870049460641058E-12</c:v>
                </c:pt>
                <c:pt idx="3522">
                  <c:v>3.3077605508395014E-12</c:v>
                </c:pt>
                <c:pt idx="3523">
                  <c:v>3.2216270520486963E-12</c:v>
                </c:pt>
                <c:pt idx="3524">
                  <c:v>3.4870049460641058E-12</c:v>
                </c:pt>
                <c:pt idx="3525">
                  <c:v>3.4503953781228848E-12</c:v>
                </c:pt>
                <c:pt idx="3526">
                  <c:v>3.4686482693010079E-12</c:v>
                </c:pt>
                <c:pt idx="3527">
                  <c:v>3.618220778917203E-12</c:v>
                </c:pt>
                <c:pt idx="3528">
                  <c:v>3.3252657824246351E-12</c:v>
                </c:pt>
                <c:pt idx="3529">
                  <c:v>3.6566110168221293E-12</c:v>
                </c:pt>
                <c:pt idx="3530">
                  <c:v>3.2386764505043169E-12</c:v>
                </c:pt>
                <c:pt idx="3531">
                  <c:v>3.2730396270568175E-12</c:v>
                </c:pt>
                <c:pt idx="3532">
                  <c:v>3.3962039549738902E-12</c:v>
                </c:pt>
                <c:pt idx="3533">
                  <c:v>3.2558093301699637E-12</c:v>
                </c:pt>
                <c:pt idx="3534">
                  <c:v>3.6759548066364691E-12</c:v>
                </c:pt>
                <c:pt idx="3535">
                  <c:v>3.3428567271754344E-12</c:v>
                </c:pt>
                <c:pt idx="3536">
                  <c:v>3.4870049460641058E-12</c:v>
                </c:pt>
                <c:pt idx="3537">
                  <c:v>3.3605476936966472E-12</c:v>
                </c:pt>
                <c:pt idx="3538">
                  <c:v>3.414170168817654E-12</c:v>
                </c:pt>
                <c:pt idx="3539">
                  <c:v>3.5613861333314126E-12</c:v>
                </c:pt>
                <c:pt idx="3540">
                  <c:v>3.3605476936966472E-12</c:v>
                </c:pt>
                <c:pt idx="3541">
                  <c:v>3.4322314254928262E-12</c:v>
                </c:pt>
                <c:pt idx="3542">
                  <c:v>3.1710286319624968E-12</c:v>
                </c:pt>
                <c:pt idx="3543">
                  <c:v>3.2558093301699637E-12</c:v>
                </c:pt>
                <c:pt idx="3544">
                  <c:v>3.4870049460641058E-12</c:v>
                </c:pt>
                <c:pt idx="3545">
                  <c:v>3.6566110168221293E-12</c:v>
                </c:pt>
                <c:pt idx="3546">
                  <c:v>3.3077605508395014E-12</c:v>
                </c:pt>
                <c:pt idx="3547">
                  <c:v>3.4686482693010079E-12</c:v>
                </c:pt>
                <c:pt idx="3548">
                  <c:v>3.4686482693010079E-12</c:v>
                </c:pt>
                <c:pt idx="3549">
                  <c:v>3.3962039549738902E-12</c:v>
                </c:pt>
                <c:pt idx="3550">
                  <c:v>3.3252657824246351E-12</c:v>
                </c:pt>
                <c:pt idx="3551">
                  <c:v>3.2558093301699637E-12</c:v>
                </c:pt>
                <c:pt idx="3552">
                  <c:v>3.4503953781228848E-12</c:v>
                </c:pt>
                <c:pt idx="3553">
                  <c:v>3.5991733412670126E-12</c:v>
                </c:pt>
                <c:pt idx="3554">
                  <c:v>3.3962039549738902E-12</c:v>
                </c:pt>
                <c:pt idx="3555">
                  <c:v>3.618220778917203E-12</c:v>
                </c:pt>
                <c:pt idx="3556">
                  <c:v>3.3252657824246351E-12</c:v>
                </c:pt>
                <c:pt idx="3557">
                  <c:v>3.2386764505043169E-12</c:v>
                </c:pt>
                <c:pt idx="3558">
                  <c:v>3.3077605508395014E-12</c:v>
                </c:pt>
                <c:pt idx="3559">
                  <c:v>3.4503953781228848E-12</c:v>
                </c:pt>
                <c:pt idx="3560">
                  <c:v>3.3252657824246351E-12</c:v>
                </c:pt>
                <c:pt idx="3561">
                  <c:v>3.4503953781228848E-12</c:v>
                </c:pt>
                <c:pt idx="3562">
                  <c:v>3.5426452324132239E-12</c:v>
                </c:pt>
                <c:pt idx="3563">
                  <c:v>3.2730396270568175E-12</c:v>
                </c:pt>
                <c:pt idx="3564">
                  <c:v>3.3252657824246351E-12</c:v>
                </c:pt>
                <c:pt idx="3565">
                  <c:v>3.0399487599469388E-12</c:v>
                </c:pt>
                <c:pt idx="3566">
                  <c:v>3.3428567271754344E-12</c:v>
                </c:pt>
                <c:pt idx="3567">
                  <c:v>3.4686482693010079E-12</c:v>
                </c:pt>
                <c:pt idx="3568">
                  <c:v>3.3428567271754344E-12</c:v>
                </c:pt>
                <c:pt idx="3569">
                  <c:v>3.4870049460641058E-12</c:v>
                </c:pt>
                <c:pt idx="3570">
                  <c:v>3.3252657824246351E-12</c:v>
                </c:pt>
                <c:pt idx="3571">
                  <c:v>3.2558093301699637E-12</c:v>
                </c:pt>
                <c:pt idx="3572">
                  <c:v>3.3252657824246351E-12</c:v>
                </c:pt>
                <c:pt idx="3573">
                  <c:v>3.618220778917203E-12</c:v>
                </c:pt>
                <c:pt idx="3574">
                  <c:v>3.3783252828219224E-12</c:v>
                </c:pt>
                <c:pt idx="3575">
                  <c:v>3.4322314254928262E-12</c:v>
                </c:pt>
                <c:pt idx="3576">
                  <c:v>3.1710286319624968E-12</c:v>
                </c:pt>
                <c:pt idx="3577">
                  <c:v>3.4503953781228848E-12</c:v>
                </c:pt>
                <c:pt idx="3578">
                  <c:v>3.3252657824246351E-12</c:v>
                </c:pt>
                <c:pt idx="3579">
                  <c:v>3.414170168817654E-12</c:v>
                </c:pt>
                <c:pt idx="3580">
                  <c:v>3.5613861333314126E-12</c:v>
                </c:pt>
                <c:pt idx="3581">
                  <c:v>3.5426452324132239E-12</c:v>
                </c:pt>
                <c:pt idx="3582">
                  <c:v>3.4686482693010079E-12</c:v>
                </c:pt>
                <c:pt idx="3583">
                  <c:v>3.4870049460641058E-12</c:v>
                </c:pt>
                <c:pt idx="3584">
                  <c:v>3.2046740480448082E-12</c:v>
                </c:pt>
                <c:pt idx="3585">
                  <c:v>3.5613861333314126E-12</c:v>
                </c:pt>
                <c:pt idx="3586">
                  <c:v>3.2558093301699637E-12</c:v>
                </c:pt>
                <c:pt idx="3587">
                  <c:v>3.5613861333314126E-12</c:v>
                </c:pt>
                <c:pt idx="3588">
                  <c:v>3.3783252828219224E-12</c:v>
                </c:pt>
                <c:pt idx="3589">
                  <c:v>3.5802335946484743E-12</c:v>
                </c:pt>
                <c:pt idx="3590">
                  <c:v>3.3077605508395014E-12</c:v>
                </c:pt>
                <c:pt idx="3591">
                  <c:v>3.5426452324132239E-12</c:v>
                </c:pt>
                <c:pt idx="3592">
                  <c:v>3.7149576171826836E-12</c:v>
                </c:pt>
                <c:pt idx="3593">
                  <c:v>3.4870049460641058E-12</c:v>
                </c:pt>
                <c:pt idx="3594">
                  <c:v>3.4503953781228848E-12</c:v>
                </c:pt>
                <c:pt idx="3595">
                  <c:v>3.3252657824246351E-12</c:v>
                </c:pt>
                <c:pt idx="3596">
                  <c:v>3.5991733412670126E-12</c:v>
                </c:pt>
                <c:pt idx="3597">
                  <c:v>3.2386764505043169E-12</c:v>
                </c:pt>
                <c:pt idx="3598">
                  <c:v>3.2730396270568175E-12</c:v>
                </c:pt>
                <c:pt idx="3599">
                  <c:v>3.4322314254928262E-12</c:v>
                </c:pt>
                <c:pt idx="3600">
                  <c:v>3.4322314254928262E-12</c:v>
                </c:pt>
                <c:pt idx="3601">
                  <c:v>3.3605476936966472E-12</c:v>
                </c:pt>
                <c:pt idx="3602">
                  <c:v>3.5991733412670126E-12</c:v>
                </c:pt>
                <c:pt idx="3603">
                  <c:v>3.3783252828219224E-12</c:v>
                </c:pt>
                <c:pt idx="3604">
                  <c:v>3.2558093301699637E-12</c:v>
                </c:pt>
                <c:pt idx="3605">
                  <c:v>3.6954009267787432E-12</c:v>
                </c:pt>
                <c:pt idx="3606">
                  <c:v>3.6373614810392935E-12</c:v>
                </c:pt>
                <c:pt idx="3607">
                  <c:v>3.1878036487935974E-12</c:v>
                </c:pt>
                <c:pt idx="3608">
                  <c:v>3.2730396270568175E-12</c:v>
                </c:pt>
                <c:pt idx="3609">
                  <c:v>3.3252657824246351E-12</c:v>
                </c:pt>
                <c:pt idx="3610">
                  <c:v>3.5054515050357768E-12</c:v>
                </c:pt>
                <c:pt idx="3611">
                  <c:v>3.4322314254928262E-12</c:v>
                </c:pt>
                <c:pt idx="3612">
                  <c:v>3.3428567271754344E-12</c:v>
                </c:pt>
                <c:pt idx="3613">
                  <c:v>3.2903542909104811E-12</c:v>
                </c:pt>
                <c:pt idx="3614">
                  <c:v>3.5426452324132239E-12</c:v>
                </c:pt>
                <c:pt idx="3615">
                  <c:v>3.5613861333314126E-12</c:v>
                </c:pt>
                <c:pt idx="3616">
                  <c:v>3.5613861333314126E-12</c:v>
                </c:pt>
                <c:pt idx="3617">
                  <c:v>3.4870049460641058E-12</c:v>
                </c:pt>
                <c:pt idx="3618">
                  <c:v>3.414170168817654E-12</c:v>
                </c:pt>
                <c:pt idx="3619">
                  <c:v>3.6759548066364691E-12</c:v>
                </c:pt>
                <c:pt idx="3620">
                  <c:v>3.5426452324132239E-12</c:v>
                </c:pt>
                <c:pt idx="3621">
                  <c:v>3.5802335946484743E-12</c:v>
                </c:pt>
                <c:pt idx="3622">
                  <c:v>3.4686482693010079E-12</c:v>
                </c:pt>
                <c:pt idx="3623">
                  <c:v>3.4503953781228848E-12</c:v>
                </c:pt>
                <c:pt idx="3624">
                  <c:v>3.1543418894483403E-12</c:v>
                </c:pt>
                <c:pt idx="3625">
                  <c:v>3.5426452324132239E-12</c:v>
                </c:pt>
                <c:pt idx="3626">
                  <c:v>3.4870049460641058E-12</c:v>
                </c:pt>
                <c:pt idx="3627">
                  <c:v>3.3962039549738902E-12</c:v>
                </c:pt>
                <c:pt idx="3628">
                  <c:v>3.0884556081178813E-12</c:v>
                </c:pt>
                <c:pt idx="3629">
                  <c:v>3.3783252828219224E-12</c:v>
                </c:pt>
                <c:pt idx="3630">
                  <c:v>3.6373614810392935E-12</c:v>
                </c:pt>
                <c:pt idx="3631">
                  <c:v>3.3962039549738902E-12</c:v>
                </c:pt>
                <c:pt idx="3632">
                  <c:v>3.3605476936966472E-12</c:v>
                </c:pt>
                <c:pt idx="3633">
                  <c:v>3.2046740480448082E-12</c:v>
                </c:pt>
                <c:pt idx="3634">
                  <c:v>3.3252657824246351E-12</c:v>
                </c:pt>
                <c:pt idx="3635">
                  <c:v>3.2730396270568175E-12</c:v>
                </c:pt>
                <c:pt idx="3636">
                  <c:v>3.5054515050357768E-12</c:v>
                </c:pt>
                <c:pt idx="3637">
                  <c:v>3.2386764505043169E-12</c:v>
                </c:pt>
                <c:pt idx="3638">
                  <c:v>3.5426452324132239E-12</c:v>
                </c:pt>
                <c:pt idx="3639">
                  <c:v>3.3252657824246351E-12</c:v>
                </c:pt>
                <c:pt idx="3640">
                  <c:v>3.1710286319624968E-12</c:v>
                </c:pt>
                <c:pt idx="3641">
                  <c:v>3.6566110168221293E-12</c:v>
                </c:pt>
                <c:pt idx="3642">
                  <c:v>3.5054515050357768E-12</c:v>
                </c:pt>
                <c:pt idx="3643">
                  <c:v>3.7543742574168357E-12</c:v>
                </c:pt>
                <c:pt idx="3644">
                  <c:v>3.5426452324132239E-12</c:v>
                </c:pt>
                <c:pt idx="3645">
                  <c:v>3.3428567271754344E-12</c:v>
                </c:pt>
                <c:pt idx="3646">
                  <c:v>3.3605476936966472E-12</c:v>
                </c:pt>
                <c:pt idx="3647">
                  <c:v>3.3605476936966472E-12</c:v>
                </c:pt>
                <c:pt idx="3648">
                  <c:v>3.5991733412670126E-12</c:v>
                </c:pt>
                <c:pt idx="3649">
                  <c:v>3.4503953781228848E-12</c:v>
                </c:pt>
                <c:pt idx="3650">
                  <c:v>3.5613861333314126E-12</c:v>
                </c:pt>
                <c:pt idx="3651">
                  <c:v>3.5240029507837145E-12</c:v>
                </c:pt>
                <c:pt idx="3652">
                  <c:v>3.3252657824246351E-12</c:v>
                </c:pt>
                <c:pt idx="3653">
                  <c:v>3.6373614810392935E-12</c:v>
                </c:pt>
                <c:pt idx="3654">
                  <c:v>3.5991733412670126E-12</c:v>
                </c:pt>
                <c:pt idx="3655">
                  <c:v>3.5240029507837145E-12</c:v>
                </c:pt>
                <c:pt idx="3656">
                  <c:v>3.5054515050357768E-12</c:v>
                </c:pt>
                <c:pt idx="3657">
                  <c:v>3.4503953781228848E-12</c:v>
                </c:pt>
                <c:pt idx="3658">
                  <c:v>3.3252657824246351E-12</c:v>
                </c:pt>
                <c:pt idx="3659">
                  <c:v>3.4322314254928262E-12</c:v>
                </c:pt>
                <c:pt idx="3660">
                  <c:v>3.3077605508395014E-12</c:v>
                </c:pt>
                <c:pt idx="3661">
                  <c:v>3.3077605508395014E-12</c:v>
                </c:pt>
                <c:pt idx="3662">
                  <c:v>3.3428567271754344E-12</c:v>
                </c:pt>
                <c:pt idx="3663">
                  <c:v>3.414170168817654E-12</c:v>
                </c:pt>
                <c:pt idx="3664">
                  <c:v>3.2558093301699637E-12</c:v>
                </c:pt>
                <c:pt idx="3665">
                  <c:v>3.5991733412670126E-12</c:v>
                </c:pt>
                <c:pt idx="3666">
                  <c:v>3.137736454308301E-12</c:v>
                </c:pt>
                <c:pt idx="3667">
                  <c:v>3.3783252828219224E-12</c:v>
                </c:pt>
                <c:pt idx="3668">
                  <c:v>3.4322314254928262E-12</c:v>
                </c:pt>
                <c:pt idx="3669">
                  <c:v>3.4322314254928262E-12</c:v>
                </c:pt>
                <c:pt idx="3670">
                  <c:v>3.4503953781228848E-12</c:v>
                </c:pt>
                <c:pt idx="3671">
                  <c:v>3.4870049460641058E-12</c:v>
                </c:pt>
                <c:pt idx="3672">
                  <c:v>3.4322314254928262E-12</c:v>
                </c:pt>
                <c:pt idx="3673">
                  <c:v>3.4322314254928262E-12</c:v>
                </c:pt>
                <c:pt idx="3674">
                  <c:v>3.7149576171826836E-12</c:v>
                </c:pt>
                <c:pt idx="3675">
                  <c:v>3.5802335946484743E-12</c:v>
                </c:pt>
                <c:pt idx="3676">
                  <c:v>3.4870049460641058E-12</c:v>
                </c:pt>
                <c:pt idx="3677">
                  <c:v>3.5240029507837145E-12</c:v>
                </c:pt>
                <c:pt idx="3678">
                  <c:v>3.2046740480448082E-12</c:v>
                </c:pt>
                <c:pt idx="3679">
                  <c:v>3.1710286319624968E-12</c:v>
                </c:pt>
                <c:pt idx="3680">
                  <c:v>3.3252657824246351E-12</c:v>
                </c:pt>
                <c:pt idx="3681">
                  <c:v>3.2386764505043169E-12</c:v>
                </c:pt>
                <c:pt idx="3682">
                  <c:v>3.4870049460641058E-12</c:v>
                </c:pt>
                <c:pt idx="3683">
                  <c:v>3.4686482693010079E-12</c:v>
                </c:pt>
                <c:pt idx="3684">
                  <c:v>3.5991733412670126E-12</c:v>
                </c:pt>
                <c:pt idx="3685">
                  <c:v>3.3252657824246351E-12</c:v>
                </c:pt>
                <c:pt idx="3686">
                  <c:v>3.3962039549738902E-12</c:v>
                </c:pt>
                <c:pt idx="3687">
                  <c:v>3.3428567271754344E-12</c:v>
                </c:pt>
                <c:pt idx="3688">
                  <c:v>3.2903542909104811E-12</c:v>
                </c:pt>
                <c:pt idx="3689">
                  <c:v>3.2386764505043169E-12</c:v>
                </c:pt>
                <c:pt idx="3690">
                  <c:v>3.4686482693010079E-12</c:v>
                </c:pt>
                <c:pt idx="3691">
                  <c:v>3.2386764505043169E-12</c:v>
                </c:pt>
                <c:pt idx="3692">
                  <c:v>3.3077605508395014E-12</c:v>
                </c:pt>
                <c:pt idx="3693">
                  <c:v>3.6566110168221293E-12</c:v>
                </c:pt>
                <c:pt idx="3694">
                  <c:v>3.2216270520486963E-12</c:v>
                </c:pt>
                <c:pt idx="3695">
                  <c:v>3.5426452324132239E-12</c:v>
                </c:pt>
                <c:pt idx="3696">
                  <c:v>3.5426452324132239E-12</c:v>
                </c:pt>
                <c:pt idx="3697">
                  <c:v>3.4686482693010079E-12</c:v>
                </c:pt>
                <c:pt idx="3698">
                  <c:v>3.4503953781228848E-12</c:v>
                </c:pt>
                <c:pt idx="3699">
                  <c:v>3.3605476936966472E-12</c:v>
                </c:pt>
                <c:pt idx="3700">
                  <c:v>3.3783252828219224E-12</c:v>
                </c:pt>
                <c:pt idx="3701">
                  <c:v>3.3962039549738902E-12</c:v>
                </c:pt>
                <c:pt idx="3702">
                  <c:v>3.3605476936966472E-12</c:v>
                </c:pt>
                <c:pt idx="3703">
                  <c:v>3.2903542909104811E-12</c:v>
                </c:pt>
                <c:pt idx="3704">
                  <c:v>3.5054515050357768E-12</c:v>
                </c:pt>
                <c:pt idx="3705">
                  <c:v>3.5802335946484743E-12</c:v>
                </c:pt>
                <c:pt idx="3706">
                  <c:v>3.3077605508395014E-12</c:v>
                </c:pt>
                <c:pt idx="3707">
                  <c:v>3.4503953781228848E-12</c:v>
                </c:pt>
                <c:pt idx="3708">
                  <c:v>3.3962039549738902E-12</c:v>
                </c:pt>
                <c:pt idx="3709">
                  <c:v>3.5054515050357768E-12</c:v>
                </c:pt>
                <c:pt idx="3710">
                  <c:v>3.5240029507837145E-12</c:v>
                </c:pt>
                <c:pt idx="3711">
                  <c:v>3.3428567271754344E-12</c:v>
                </c:pt>
                <c:pt idx="3712">
                  <c:v>3.6373614810392935E-12</c:v>
                </c:pt>
                <c:pt idx="3713">
                  <c:v>3.3077605508395014E-12</c:v>
                </c:pt>
                <c:pt idx="3714">
                  <c:v>3.4686482693010079E-12</c:v>
                </c:pt>
                <c:pt idx="3715">
                  <c:v>3.4322314254928262E-12</c:v>
                </c:pt>
                <c:pt idx="3716">
                  <c:v>3.5991733412670126E-12</c:v>
                </c:pt>
                <c:pt idx="3717">
                  <c:v>3.2386764505043169E-12</c:v>
                </c:pt>
                <c:pt idx="3718">
                  <c:v>3.4686482693010079E-12</c:v>
                </c:pt>
                <c:pt idx="3719">
                  <c:v>3.4503953781228848E-12</c:v>
                </c:pt>
                <c:pt idx="3720">
                  <c:v>3.3252657824246351E-12</c:v>
                </c:pt>
                <c:pt idx="3721">
                  <c:v>3.3077605508395014E-12</c:v>
                </c:pt>
                <c:pt idx="3722">
                  <c:v>3.3252657824246351E-12</c:v>
                </c:pt>
                <c:pt idx="3723">
                  <c:v>3.5613861333314126E-12</c:v>
                </c:pt>
                <c:pt idx="3724">
                  <c:v>3.618220778917203E-12</c:v>
                </c:pt>
                <c:pt idx="3725">
                  <c:v>3.3783252828219224E-12</c:v>
                </c:pt>
                <c:pt idx="3726">
                  <c:v>3.414170168817654E-12</c:v>
                </c:pt>
                <c:pt idx="3727">
                  <c:v>3.5426452324132239E-12</c:v>
                </c:pt>
                <c:pt idx="3728">
                  <c:v>3.0239455257600434E-12</c:v>
                </c:pt>
                <c:pt idx="3729">
                  <c:v>3.1878036487935974E-12</c:v>
                </c:pt>
                <c:pt idx="3730">
                  <c:v>3.4686482693010079E-12</c:v>
                </c:pt>
                <c:pt idx="3731">
                  <c:v>3.1878036487935974E-12</c:v>
                </c:pt>
                <c:pt idx="3732">
                  <c:v>3.3605476936966472E-12</c:v>
                </c:pt>
                <c:pt idx="3733">
                  <c:v>3.3605476936966472E-12</c:v>
                </c:pt>
                <c:pt idx="3734">
                  <c:v>3.2558093301699637E-12</c:v>
                </c:pt>
                <c:pt idx="3735">
                  <c:v>3.6759548066364691E-12</c:v>
                </c:pt>
                <c:pt idx="3736">
                  <c:v>3.3252657824246351E-12</c:v>
                </c:pt>
                <c:pt idx="3737">
                  <c:v>3.5426452324132239E-12</c:v>
                </c:pt>
                <c:pt idx="3738">
                  <c:v>3.2216270520486963E-12</c:v>
                </c:pt>
                <c:pt idx="3739">
                  <c:v>3.1878036487935974E-12</c:v>
                </c:pt>
                <c:pt idx="3740" formatCode="General">
                  <c:v>3.9684763115724179E-12</c:v>
                </c:pt>
                <c:pt idx="3741" formatCode="General">
                  <c:v>4.3639140899926503E-12</c:v>
                </c:pt>
                <c:pt idx="3742" formatCode="General">
                  <c:v>4.2727628827005504E-12</c:v>
                </c:pt>
                <c:pt idx="3743" formatCode="General">
                  <c:v>4.4570098335997373E-12</c:v>
                </c:pt>
                <c:pt idx="3744" formatCode="General">
                  <c:v>4.4805878026604563E-12</c:v>
                </c:pt>
                <c:pt idx="3745" formatCode="General">
                  <c:v>4.2727628827005504E-12</c:v>
                </c:pt>
                <c:pt idx="3746" formatCode="General">
                  <c:v>4.250278540134556E-12</c:v>
                </c:pt>
                <c:pt idx="3747" formatCode="General">
                  <c:v>4.0531361480389891E-12</c:v>
                </c:pt>
                <c:pt idx="3748" formatCode="General">
                  <c:v>3.8651378914145832E-12</c:v>
                </c:pt>
                <c:pt idx="3749" formatCode="General">
                  <c:v>4.250278540134556E-12</c:v>
                </c:pt>
                <c:pt idx="3750" formatCode="General">
                  <c:v>4.1396020398648187E-12</c:v>
                </c:pt>
                <c:pt idx="3751" formatCode="General">
                  <c:v>4.528127972873454E-12</c:v>
                </c:pt>
                <c:pt idx="3752" formatCode="General">
                  <c:v>3.9894781633710658E-12</c:v>
                </c:pt>
                <c:pt idx="3753" formatCode="General">
                  <c:v>4.0961409480475534E-12</c:v>
                </c:pt>
                <c:pt idx="3754" formatCode="General">
                  <c:v>4.0961409480475534E-12</c:v>
                </c:pt>
                <c:pt idx="3755" formatCode="General">
                  <c:v>4.4102163225948024E-12</c:v>
                </c:pt>
                <c:pt idx="3756" formatCode="General">
                  <c:v>4.250278540134556E-12</c:v>
                </c:pt>
                <c:pt idx="3757" formatCode="General">
                  <c:v>4.2727628827005504E-12</c:v>
                </c:pt>
                <c:pt idx="3758" formatCode="General">
                  <c:v>4.2727628827005504E-12</c:v>
                </c:pt>
                <c:pt idx="3759" formatCode="General">
                  <c:v>4.0318075360563079E-12</c:v>
                </c:pt>
                <c:pt idx="3760" formatCode="General">
                  <c:v>4.3180979779313342E-12</c:v>
                </c:pt>
                <c:pt idx="3761" formatCode="General">
                  <c:v>4.3639140899926503E-12</c:v>
                </c:pt>
                <c:pt idx="3762" formatCode="General">
                  <c:v>4.227903754173213E-12</c:v>
                </c:pt>
                <c:pt idx="3763" formatCode="General">
                  <c:v>4.3639140899926503E-12</c:v>
                </c:pt>
                <c:pt idx="3764" formatCode="General">
                  <c:v>4.3409500870695551E-12</c:v>
                </c:pt>
                <c:pt idx="3765" formatCode="General">
                  <c:v>4.1835242648622602E-12</c:v>
                </c:pt>
                <c:pt idx="3766" formatCode="General">
                  <c:v>3.8855848065037339E-12</c:v>
                </c:pt>
                <c:pt idx="3767" formatCode="General">
                  <c:v>4.250278540134556E-12</c:v>
                </c:pt>
                <c:pt idx="3768" formatCode="General">
                  <c:v>4.0318075360563079E-12</c:v>
                </c:pt>
                <c:pt idx="3769" formatCode="General">
                  <c:v>4.250278540134556E-12</c:v>
                </c:pt>
                <c:pt idx="3770" formatCode="General">
                  <c:v>3.9061479823552217E-12</c:v>
                </c:pt>
                <c:pt idx="3771" formatCode="General">
                  <c:v>4.4335467499188167E-12</c:v>
                </c:pt>
                <c:pt idx="3772" formatCode="General">
                  <c:v>4.2727628827005504E-12</c:v>
                </c:pt>
                <c:pt idx="3773" formatCode="General">
                  <c:v>4.250278540134556E-12</c:v>
                </c:pt>
                <c:pt idx="3774" formatCode="General">
                  <c:v>4.2727628827005504E-12</c:v>
                </c:pt>
                <c:pt idx="3775" formatCode="General">
                  <c:v>4.0961409480475534E-12</c:v>
                </c:pt>
                <c:pt idx="3776" formatCode="General">
                  <c:v>4.1178098893663131E-12</c:v>
                </c:pt>
                <c:pt idx="3777" formatCode="General">
                  <c:v>4.0105828492964285E-12</c:v>
                </c:pt>
                <c:pt idx="3778" formatCode="General">
                  <c:v>3.9894781633710658E-12</c:v>
                </c:pt>
                <c:pt idx="3779" formatCode="General">
                  <c:v>3.9475932007366269E-12</c:v>
                </c:pt>
                <c:pt idx="3780" formatCode="General">
                  <c:v>4.1835242648622602E-12</c:v>
                </c:pt>
                <c:pt idx="3781" formatCode="General">
                  <c:v>4.1178098893663131E-12</c:v>
                </c:pt>
                <c:pt idx="3782" formatCode="General">
                  <c:v>4.0318075360563079E-12</c:v>
                </c:pt>
                <c:pt idx="3783" formatCode="General">
                  <c:v>4.2056554715152241E-12</c:v>
                </c:pt>
                <c:pt idx="3784" formatCode="General">
                  <c:v>4.1396020398648187E-12</c:v>
                </c:pt>
                <c:pt idx="3785" formatCode="General">
                  <c:v>4.227903754173213E-12</c:v>
                </c:pt>
                <c:pt idx="3786" formatCode="General">
                  <c:v>4.5042998355955903E-12</c:v>
                </c:pt>
                <c:pt idx="3787" formatCode="General">
                  <c:v>6.5515444556355418E-12</c:v>
                </c:pt>
                <c:pt idx="3788" formatCode="General">
                  <c:v>4.1396020398648187E-12</c:v>
                </c:pt>
                <c:pt idx="3789" formatCode="General">
                  <c:v>4.227903754173213E-12</c:v>
                </c:pt>
                <c:pt idx="3790" formatCode="General">
                  <c:v>4.0531361480389891E-12</c:v>
                </c:pt>
                <c:pt idx="3791" formatCode="General">
                  <c:v>4.3180979779313342E-12</c:v>
                </c:pt>
                <c:pt idx="3792" formatCode="General">
                  <c:v>4.3869995744853736E-12</c:v>
                </c:pt>
                <c:pt idx="3793" formatCode="General">
                  <c:v>4.0318075360563079E-12</c:v>
                </c:pt>
                <c:pt idx="3794" formatCode="General">
                  <c:v>4.3180979779313342E-12</c:v>
                </c:pt>
                <c:pt idx="3795" formatCode="General">
                  <c:v>4.2953750708019693E-12</c:v>
                </c:pt>
                <c:pt idx="3796" formatCode="General">
                  <c:v>4.3639140899926503E-12</c:v>
                </c:pt>
                <c:pt idx="3797" formatCode="General">
                  <c:v>3.9894781633710658E-12</c:v>
                </c:pt>
                <c:pt idx="3798" formatCode="General">
                  <c:v>4.2056554715152241E-12</c:v>
                </c:pt>
                <c:pt idx="3799" formatCode="General">
                  <c:v>3.8044325808490551E-12</c:v>
                </c:pt>
                <c:pt idx="3800" formatCode="General">
                  <c:v>4.1835242648622602E-12</c:v>
                </c:pt>
                <c:pt idx="3801" formatCode="General">
                  <c:v>4.0531361480389891E-12</c:v>
                </c:pt>
                <c:pt idx="3802" formatCode="General">
                  <c:v>4.161500894133382E-12</c:v>
                </c:pt>
                <c:pt idx="3803" formatCode="General">
                  <c:v>4.0105828492964285E-12</c:v>
                </c:pt>
                <c:pt idx="3804" formatCode="General">
                  <c:v>4.0961409480475534E-12</c:v>
                </c:pt>
                <c:pt idx="3805" formatCode="General">
                  <c:v>3.9061479823552217E-12</c:v>
                </c:pt>
                <c:pt idx="3806" formatCode="General">
                  <c:v>4.3409500870695551E-12</c:v>
                </c:pt>
                <c:pt idx="3807" formatCode="General">
                  <c:v>4.1835242648622602E-12</c:v>
                </c:pt>
                <c:pt idx="3808" formatCode="General">
                  <c:v>4.2953750708019693E-12</c:v>
                </c:pt>
                <c:pt idx="3809" formatCode="General">
                  <c:v>3.7644903854117806E-12</c:v>
                </c:pt>
                <c:pt idx="3810" formatCode="General">
                  <c:v>4.074577590231222E-12</c:v>
                </c:pt>
                <c:pt idx="3811" formatCode="General">
                  <c:v>6.0210882451673713E-12</c:v>
                </c:pt>
                <c:pt idx="3812" formatCode="General">
                  <c:v>4.698521216478315E-12</c:v>
                </c:pt>
                <c:pt idx="3813" formatCode="General">
                  <c:v>4.0961409480475534E-12</c:v>
                </c:pt>
                <c:pt idx="3814" formatCode="General">
                  <c:v>4.3869995744853736E-12</c:v>
                </c:pt>
                <c:pt idx="3815" formatCode="General">
                  <c:v>4.2056554715152241E-12</c:v>
                </c:pt>
                <c:pt idx="3816" formatCode="General">
                  <c:v>4.1178098893663131E-12</c:v>
                </c:pt>
                <c:pt idx="3817" formatCode="General">
                  <c:v>3.9061479823552217E-12</c:v>
                </c:pt>
                <c:pt idx="3818" formatCode="General">
                  <c:v>4.074577590231222E-12</c:v>
                </c:pt>
                <c:pt idx="3819" formatCode="General">
                  <c:v>4.161500894133382E-12</c:v>
                </c:pt>
                <c:pt idx="3820" formatCode="General">
                  <c:v>3.8855848065037339E-12</c:v>
                </c:pt>
                <c:pt idx="3821" formatCode="General">
                  <c:v>4.161500894133382E-12</c:v>
                </c:pt>
                <c:pt idx="3822" formatCode="General">
                  <c:v>4.1835242648622602E-12</c:v>
                </c:pt>
                <c:pt idx="3823" formatCode="General">
                  <c:v>4.3409500870695551E-12</c:v>
                </c:pt>
                <c:pt idx="3824" formatCode="General">
                  <c:v>4.3639140899926503E-12</c:v>
                </c:pt>
                <c:pt idx="3825" formatCode="General">
                  <c:v>4.161500894133382E-12</c:v>
                </c:pt>
                <c:pt idx="3826" formatCode="General">
                  <c:v>3.9894781633710658E-12</c:v>
                </c:pt>
                <c:pt idx="3827" formatCode="General">
                  <c:v>4.1835242648622602E-12</c:v>
                </c:pt>
                <c:pt idx="3828" formatCode="General">
                  <c:v>4.0105828492964285E-12</c:v>
                </c:pt>
                <c:pt idx="3829" formatCode="General">
                  <c:v>4.0105828492964285E-12</c:v>
                </c:pt>
                <c:pt idx="3830" formatCode="General">
                  <c:v>3.9475932007366269E-12</c:v>
                </c:pt>
                <c:pt idx="3831" formatCode="General">
                  <c:v>4.4570098335997373E-12</c:v>
                </c:pt>
                <c:pt idx="3832" formatCode="General">
                  <c:v>4.0318075360563079E-12</c:v>
                </c:pt>
                <c:pt idx="3833" formatCode="General">
                  <c:v>4.2953750708019693E-12</c:v>
                </c:pt>
                <c:pt idx="3834" formatCode="General">
                  <c:v>4.1396020398648187E-12</c:v>
                </c:pt>
                <c:pt idx="3835" formatCode="General">
                  <c:v>4.0961409480475534E-12</c:v>
                </c:pt>
                <c:pt idx="3836" formatCode="General">
                  <c:v>4.1835242648622602E-12</c:v>
                </c:pt>
                <c:pt idx="3837" formatCode="General">
                  <c:v>4.0318075360563079E-12</c:v>
                </c:pt>
                <c:pt idx="3838" formatCode="General">
                  <c:v>4.0105828492964285E-12</c:v>
                </c:pt>
                <c:pt idx="3839" formatCode="General">
                  <c:v>4.227903754173213E-12</c:v>
                </c:pt>
                <c:pt idx="3840" formatCode="General">
                  <c:v>4.4102163225948024E-12</c:v>
                </c:pt>
                <c:pt idx="3841" formatCode="General">
                  <c:v>4.2056554715152241E-12</c:v>
                </c:pt>
                <c:pt idx="3842" formatCode="General">
                  <c:v>4.3180979779313342E-12</c:v>
                </c:pt>
                <c:pt idx="3843" formatCode="General">
                  <c:v>4.0105828492964285E-12</c:v>
                </c:pt>
                <c:pt idx="3844" formatCode="General">
                  <c:v>4.0961409480475534E-12</c:v>
                </c:pt>
                <c:pt idx="3845" formatCode="General">
                  <c:v>4.0105828492964285E-12</c:v>
                </c:pt>
                <c:pt idx="3846" formatCode="General">
                  <c:v>4.0961409480475534E-12</c:v>
                </c:pt>
                <c:pt idx="3847" formatCode="General">
                  <c:v>4.3180979779313342E-12</c:v>
                </c:pt>
                <c:pt idx="3848" formatCode="General">
                  <c:v>4.2727628827005504E-12</c:v>
                </c:pt>
                <c:pt idx="3849" formatCode="General">
                  <c:v>4.0961409480475534E-12</c:v>
                </c:pt>
                <c:pt idx="3850" formatCode="General">
                  <c:v>4.161500894133382E-12</c:v>
                </c:pt>
                <c:pt idx="3851" formatCode="General">
                  <c:v>4.074577590231222E-12</c:v>
                </c:pt>
                <c:pt idx="3852" formatCode="General">
                  <c:v>4.4570098335997373E-12</c:v>
                </c:pt>
                <c:pt idx="3853" formatCode="General">
                  <c:v>4.3180979779313342E-12</c:v>
                </c:pt>
                <c:pt idx="3854" formatCode="General">
                  <c:v>4.6003809065323268E-12</c:v>
                </c:pt>
                <c:pt idx="3855" formatCode="General">
                  <c:v>4.4102163225948024E-12</c:v>
                </c:pt>
                <c:pt idx="3856" formatCode="General">
                  <c:v>4.2953750708019693E-12</c:v>
                </c:pt>
                <c:pt idx="3857" formatCode="General">
                  <c:v>4.2727628827005504E-12</c:v>
                </c:pt>
                <c:pt idx="3858" formatCode="General">
                  <c:v>4.074577590231222E-12</c:v>
                </c:pt>
                <c:pt idx="3859" formatCode="General">
                  <c:v>4.074577590231222E-12</c:v>
                </c:pt>
                <c:pt idx="3860" formatCode="General">
                  <c:v>4.0961409480475534E-12</c:v>
                </c:pt>
                <c:pt idx="3861" formatCode="General">
                  <c:v>3.9475932007366269E-12</c:v>
                </c:pt>
                <c:pt idx="3862" formatCode="General">
                  <c:v>3.9061479823552217E-12</c:v>
                </c:pt>
                <c:pt idx="3863" formatCode="General">
                  <c:v>4.1835242648622602E-12</c:v>
                </c:pt>
                <c:pt idx="3864" formatCode="General">
                  <c:v>4.2953750708019693E-12</c:v>
                </c:pt>
                <c:pt idx="3865" formatCode="General">
                  <c:v>3.9475932007366269E-12</c:v>
                </c:pt>
                <c:pt idx="3866" formatCode="General">
                  <c:v>4.0531361480389891E-12</c:v>
                </c:pt>
                <c:pt idx="3867" formatCode="General">
                  <c:v>4.1178098893663131E-12</c:v>
                </c:pt>
                <c:pt idx="3868" formatCode="General">
                  <c:v>3.8855848065037339E-12</c:v>
                </c:pt>
                <c:pt idx="3869" formatCode="General">
                  <c:v>4.5042998355955903E-12</c:v>
                </c:pt>
                <c:pt idx="3870" formatCode="General">
                  <c:v>4.1396020398648187E-12</c:v>
                </c:pt>
                <c:pt idx="3871" formatCode="General">
                  <c:v>4.7233768017269804E-12</c:v>
                </c:pt>
                <c:pt idx="3872" formatCode="General">
                  <c:v>4.227903754173213E-12</c:v>
                </c:pt>
                <c:pt idx="3873" formatCode="General">
                  <c:v>4.4570098335997373E-12</c:v>
                </c:pt>
                <c:pt idx="3874" formatCode="General">
                  <c:v>4.074577590231222E-12</c:v>
                </c:pt>
                <c:pt idx="3875" formatCode="General">
                  <c:v>3.7249675373916303E-12</c:v>
                </c:pt>
                <c:pt idx="3876" formatCode="General">
                  <c:v>4.161500894133382E-12</c:v>
                </c:pt>
                <c:pt idx="3877" formatCode="General">
                  <c:v>4.5520821630667376E-12</c:v>
                </c:pt>
                <c:pt idx="3878" formatCode="General">
                  <c:v>4.161500894133382E-12</c:v>
                </c:pt>
                <c:pt idx="3879" formatCode="General">
                  <c:v>4.1396020398648187E-12</c:v>
                </c:pt>
                <c:pt idx="3880" formatCode="General">
                  <c:v>4.2056554715152241E-12</c:v>
                </c:pt>
                <c:pt idx="3881" formatCode="General">
                  <c:v>4.4102163225948024E-12</c:v>
                </c:pt>
                <c:pt idx="3882" formatCode="General">
                  <c:v>4.4102163225948024E-12</c:v>
                </c:pt>
                <c:pt idx="3883" formatCode="General">
                  <c:v>4.3639140899926503E-12</c:v>
                </c:pt>
                <c:pt idx="3884" formatCode="General">
                  <c:v>4.2727628827005504E-12</c:v>
                </c:pt>
                <c:pt idx="3885" formatCode="General">
                  <c:v>4.0961409480475534E-12</c:v>
                </c:pt>
                <c:pt idx="3886" formatCode="General">
                  <c:v>4.2727628827005504E-12</c:v>
                </c:pt>
                <c:pt idx="3887" formatCode="General">
                  <c:v>4.0105828492964285E-12</c:v>
                </c:pt>
                <c:pt idx="3888" formatCode="General">
                  <c:v>4.1396020398648187E-12</c:v>
                </c:pt>
                <c:pt idx="3889" formatCode="General">
                  <c:v>4.3639140899926503E-12</c:v>
                </c:pt>
                <c:pt idx="3890" formatCode="General">
                  <c:v>4.0105828492964285E-12</c:v>
                </c:pt>
                <c:pt idx="3891" formatCode="General">
                  <c:v>4.1835242648622602E-12</c:v>
                </c:pt>
                <c:pt idx="3892" formatCode="General">
                  <c:v>4.250278540134556E-12</c:v>
                </c:pt>
                <c:pt idx="3893" formatCode="General">
                  <c:v>4.250278540134556E-12</c:v>
                </c:pt>
                <c:pt idx="3894" formatCode="General">
                  <c:v>3.9894781633710658E-12</c:v>
                </c:pt>
                <c:pt idx="3895" formatCode="General">
                  <c:v>4.3409500870695551E-12</c:v>
                </c:pt>
                <c:pt idx="3896" formatCode="General">
                  <c:v>4.074577590231222E-12</c:v>
                </c:pt>
                <c:pt idx="3897" formatCode="General">
                  <c:v>4.161500894133382E-12</c:v>
                </c:pt>
                <c:pt idx="3898" formatCode="General">
                  <c:v>4.227903754173213E-12</c:v>
                </c:pt>
                <c:pt idx="3899" formatCode="General">
                  <c:v>4.0961409480475534E-12</c:v>
                </c:pt>
                <c:pt idx="3900" formatCode="General">
                  <c:v>4.0961409480475534E-12</c:v>
                </c:pt>
                <c:pt idx="3901" formatCode="General">
                  <c:v>4.1178098893663131E-12</c:v>
                </c:pt>
                <c:pt idx="3902" formatCode="General">
                  <c:v>3.9894781633710658E-12</c:v>
                </c:pt>
                <c:pt idx="3903" formatCode="General">
                  <c:v>4.1835242648622602E-12</c:v>
                </c:pt>
                <c:pt idx="3904" formatCode="General">
                  <c:v>4.1178098893663131E-12</c:v>
                </c:pt>
                <c:pt idx="3905" formatCode="General">
                  <c:v>3.9894781633710658E-12</c:v>
                </c:pt>
                <c:pt idx="3906" formatCode="General">
                  <c:v>3.9268118443867113E-12</c:v>
                </c:pt>
                <c:pt idx="3907" formatCode="General">
                  <c:v>4.250278540134556E-12</c:v>
                </c:pt>
                <c:pt idx="3908" formatCode="General">
                  <c:v>4.5520821630667376E-12</c:v>
                </c:pt>
                <c:pt idx="3909" formatCode="General">
                  <c:v>4.3180979779313342E-12</c:v>
                </c:pt>
                <c:pt idx="3910" formatCode="General">
                  <c:v>4.1396020398648187E-12</c:v>
                </c:pt>
                <c:pt idx="3911" formatCode="General">
                  <c:v>3.9684763115724179E-12</c:v>
                </c:pt>
                <c:pt idx="3912" formatCode="General">
                  <c:v>4.0531361480389891E-12</c:v>
                </c:pt>
                <c:pt idx="3913" formatCode="General">
                  <c:v>4.2953750708019693E-12</c:v>
                </c:pt>
                <c:pt idx="3914" formatCode="General">
                  <c:v>4.1178098893663131E-12</c:v>
                </c:pt>
                <c:pt idx="3915" formatCode="General">
                  <c:v>4.3869995744853736E-12</c:v>
                </c:pt>
                <c:pt idx="3916" formatCode="General">
                  <c:v>4.1835242648622602E-12</c:v>
                </c:pt>
                <c:pt idx="3917" formatCode="General">
                  <c:v>4.528127972873454E-12</c:v>
                </c:pt>
                <c:pt idx="3918" formatCode="General">
                  <c:v>4.227903754173213E-12</c:v>
                </c:pt>
                <c:pt idx="3919" formatCode="General">
                  <c:v>4.2953750708019693E-12</c:v>
                </c:pt>
                <c:pt idx="3920" formatCode="General">
                  <c:v>4.1178098893663131E-12</c:v>
                </c:pt>
                <c:pt idx="3921" formatCode="General">
                  <c:v>4.250278540134556E-12</c:v>
                </c:pt>
                <c:pt idx="3922" formatCode="General">
                  <c:v>4.1396020398648187E-12</c:v>
                </c:pt>
                <c:pt idx="3923" formatCode="General">
                  <c:v>4.0961409480475534E-12</c:v>
                </c:pt>
                <c:pt idx="3924" formatCode="General">
                  <c:v>4.3869995744853736E-12</c:v>
                </c:pt>
                <c:pt idx="3925" formatCode="General">
                  <c:v>4.0105828492964285E-12</c:v>
                </c:pt>
                <c:pt idx="3926" formatCode="General">
                  <c:v>4.0531361480389891E-12</c:v>
                </c:pt>
                <c:pt idx="3927" formatCode="General">
                  <c:v>4.0318075360563079E-12</c:v>
                </c:pt>
                <c:pt idx="3928" formatCode="General">
                  <c:v>4.2727628827005504E-12</c:v>
                </c:pt>
                <c:pt idx="3929" formatCode="General">
                  <c:v>4.2056554715152241E-12</c:v>
                </c:pt>
                <c:pt idx="3930" formatCode="General">
                  <c:v>4.161500894133382E-12</c:v>
                </c:pt>
                <c:pt idx="3931" formatCode="General">
                  <c:v>4.2953750708019693E-12</c:v>
                </c:pt>
                <c:pt idx="3932" formatCode="General">
                  <c:v>4.0961409480475534E-12</c:v>
                </c:pt>
                <c:pt idx="3933" formatCode="General">
                  <c:v>5.3329043248847607E-12</c:v>
                </c:pt>
                <c:pt idx="3934" formatCode="General">
                  <c:v>4.3869995744853736E-12</c:v>
                </c:pt>
                <c:pt idx="3935" formatCode="General">
                  <c:v>4.0105828492964285E-12</c:v>
                </c:pt>
                <c:pt idx="3936" formatCode="General">
                  <c:v>3.9894781633710658E-12</c:v>
                </c:pt>
                <c:pt idx="3937" formatCode="General">
                  <c:v>4.074577590231222E-12</c:v>
                </c:pt>
                <c:pt idx="3938" formatCode="General">
                  <c:v>4.2056554715152241E-12</c:v>
                </c:pt>
                <c:pt idx="3939" formatCode="General">
                  <c:v>4.227903754173213E-12</c:v>
                </c:pt>
                <c:pt idx="3940" formatCode="General">
                  <c:v>4.2056554715152241E-12</c:v>
                </c:pt>
                <c:pt idx="3941" formatCode="General">
                  <c:v>4.2727628827005504E-12</c:v>
                </c:pt>
                <c:pt idx="3942" formatCode="General">
                  <c:v>4.3409500870695551E-12</c:v>
                </c:pt>
                <c:pt idx="3943" formatCode="General">
                  <c:v>4.3639140899926503E-12</c:v>
                </c:pt>
                <c:pt idx="3944" formatCode="General">
                  <c:v>4.3409500870695551E-12</c:v>
                </c:pt>
                <c:pt idx="3945" formatCode="General">
                  <c:v>4.2056554715152241E-12</c:v>
                </c:pt>
                <c:pt idx="3946" formatCode="General">
                  <c:v>4.4335467499188167E-12</c:v>
                </c:pt>
                <c:pt idx="3947" formatCode="General">
                  <c:v>4.2953750708019693E-12</c:v>
                </c:pt>
                <c:pt idx="3948" formatCode="General">
                  <c:v>4.161500894133382E-12</c:v>
                </c:pt>
                <c:pt idx="3949" formatCode="General">
                  <c:v>4.0318075360563079E-12</c:v>
                </c:pt>
                <c:pt idx="3950" formatCode="General">
                  <c:v>4.1396020398648187E-12</c:v>
                </c:pt>
                <c:pt idx="3951" formatCode="General">
                  <c:v>4.2056554715152241E-12</c:v>
                </c:pt>
                <c:pt idx="3952" formatCode="General">
                  <c:v>4.074577590231222E-12</c:v>
                </c:pt>
                <c:pt idx="3953" formatCode="General">
                  <c:v>4.0318075360563079E-12</c:v>
                </c:pt>
                <c:pt idx="3954" formatCode="General">
                  <c:v>4.1835242648622602E-12</c:v>
                </c:pt>
                <c:pt idx="3955" formatCode="General">
                  <c:v>4.2056554715152241E-12</c:v>
                </c:pt>
                <c:pt idx="3956" formatCode="General">
                  <c:v>4.1178098893663131E-12</c:v>
                </c:pt>
                <c:pt idx="3957" formatCode="General">
                  <c:v>4.227903754173213E-12</c:v>
                </c:pt>
                <c:pt idx="3958" formatCode="General">
                  <c:v>4.250278540134556E-12</c:v>
                </c:pt>
                <c:pt idx="3959" formatCode="General">
                  <c:v>3.9684763115724179E-12</c:v>
                </c:pt>
                <c:pt idx="3960" formatCode="General">
                  <c:v>4.0318075360563079E-12</c:v>
                </c:pt>
                <c:pt idx="3961" formatCode="General">
                  <c:v>4.1178098893663131E-12</c:v>
                </c:pt>
                <c:pt idx="3962" formatCode="General">
                  <c:v>4.1835242648622602E-12</c:v>
                </c:pt>
                <c:pt idx="3963" formatCode="General">
                  <c:v>4.1396020398648187E-12</c:v>
                </c:pt>
                <c:pt idx="3964" formatCode="General">
                  <c:v>4.2727628827005504E-12</c:v>
                </c:pt>
                <c:pt idx="3965" formatCode="General">
                  <c:v>3.9894781633710658E-12</c:v>
                </c:pt>
                <c:pt idx="3966" formatCode="General">
                  <c:v>4.1178098893663131E-12</c:v>
                </c:pt>
                <c:pt idx="3967" formatCode="General">
                  <c:v>4.0531361480389891E-12</c:v>
                </c:pt>
                <c:pt idx="3968" formatCode="General">
                  <c:v>4.4570098335997373E-12</c:v>
                </c:pt>
                <c:pt idx="3969" formatCode="General">
                  <c:v>4.3639140899926503E-12</c:v>
                </c:pt>
                <c:pt idx="3970" formatCode="General">
                  <c:v>4.0961409480475534E-12</c:v>
                </c:pt>
                <c:pt idx="3971" formatCode="General">
                  <c:v>4.0318075360563079E-12</c:v>
                </c:pt>
                <c:pt idx="3972" formatCode="General">
                  <c:v>4.227903754173213E-12</c:v>
                </c:pt>
                <c:pt idx="3973" formatCode="General">
                  <c:v>3.9684763115724179E-12</c:v>
                </c:pt>
                <c:pt idx="3974" formatCode="General">
                  <c:v>4.0961409480475534E-12</c:v>
                </c:pt>
                <c:pt idx="3975" formatCode="General">
                  <c:v>4.0961409480475534E-12</c:v>
                </c:pt>
                <c:pt idx="3976" formatCode="General">
                  <c:v>3.8651378914145832E-12</c:v>
                </c:pt>
                <c:pt idx="3977" formatCode="General">
                  <c:v>4.074577590231222E-12</c:v>
                </c:pt>
                <c:pt idx="3978" formatCode="General">
                  <c:v>4.2056554715152241E-12</c:v>
                </c:pt>
                <c:pt idx="3979" formatCode="General">
                  <c:v>4.1178098893663131E-12</c:v>
                </c:pt>
                <c:pt idx="3980" formatCode="General">
                  <c:v>4.3869995744853736E-12</c:v>
                </c:pt>
                <c:pt idx="3981" formatCode="General">
                  <c:v>4.0531361480389891E-12</c:v>
                </c:pt>
                <c:pt idx="3982" formatCode="General">
                  <c:v>4.1835242648622602E-12</c:v>
                </c:pt>
                <c:pt idx="3983" formatCode="General">
                  <c:v>4.250278540134556E-12</c:v>
                </c:pt>
                <c:pt idx="3984" formatCode="General">
                  <c:v>4.1178098893663131E-12</c:v>
                </c:pt>
                <c:pt idx="3985" formatCode="General">
                  <c:v>4.3869995744853736E-12</c:v>
                </c:pt>
                <c:pt idx="3986" formatCode="General">
                  <c:v>4.0105828492964285E-12</c:v>
                </c:pt>
                <c:pt idx="3987" formatCode="General">
                  <c:v>4.0531361480389891E-12</c:v>
                </c:pt>
                <c:pt idx="3988" formatCode="General">
                  <c:v>4.1178098893663131E-12</c:v>
                </c:pt>
                <c:pt idx="3989" formatCode="General">
                  <c:v>4.4335467499188167E-12</c:v>
                </c:pt>
                <c:pt idx="3990" formatCode="General">
                  <c:v>3.8651378914145832E-12</c:v>
                </c:pt>
                <c:pt idx="3991" formatCode="General">
                  <c:v>3.9684763115724179E-12</c:v>
                </c:pt>
                <c:pt idx="3992" formatCode="General">
                  <c:v>4.2056554715152241E-12</c:v>
                </c:pt>
                <c:pt idx="3993" formatCode="General">
                  <c:v>3.9061479823552217E-12</c:v>
                </c:pt>
                <c:pt idx="3994" formatCode="General">
                  <c:v>4.3409500870695551E-12</c:v>
                </c:pt>
                <c:pt idx="3995" formatCode="General">
                  <c:v>4.0961409480475534E-12</c:v>
                </c:pt>
                <c:pt idx="3996" formatCode="General">
                  <c:v>4.1396020398648187E-12</c:v>
                </c:pt>
                <c:pt idx="3997" formatCode="General">
                  <c:v>4.1396020398648187E-12</c:v>
                </c:pt>
                <c:pt idx="3998" formatCode="General">
                  <c:v>4.1835242648622602E-12</c:v>
                </c:pt>
                <c:pt idx="3999" formatCode="General">
                  <c:v>4.3409500870695551E-12</c:v>
                </c:pt>
                <c:pt idx="4000" formatCode="General">
                  <c:v>4.161500894133382E-12</c:v>
                </c:pt>
                <c:pt idx="4001" formatCode="General">
                  <c:v>3.9475932007366269E-12</c:v>
                </c:pt>
                <c:pt idx="4002" formatCode="General">
                  <c:v>4.3409500870695551E-12</c:v>
                </c:pt>
                <c:pt idx="4003" formatCode="General">
                  <c:v>4.0105828492964285E-12</c:v>
                </c:pt>
                <c:pt idx="4004" formatCode="General">
                  <c:v>4.0531361480389891E-12</c:v>
                </c:pt>
                <c:pt idx="4005" formatCode="General">
                  <c:v>4.074577590231222E-12</c:v>
                </c:pt>
                <c:pt idx="4006" formatCode="General">
                  <c:v>4.4570098335997373E-12</c:v>
                </c:pt>
                <c:pt idx="4007" formatCode="General">
                  <c:v>3.9894781633710658E-12</c:v>
                </c:pt>
                <c:pt idx="4008" formatCode="General">
                  <c:v>4.0105828492964285E-12</c:v>
                </c:pt>
                <c:pt idx="4009" formatCode="General">
                  <c:v>4.3639140899926503E-12</c:v>
                </c:pt>
                <c:pt idx="4010" formatCode="General">
                  <c:v>4.4805878026604563E-12</c:v>
                </c:pt>
                <c:pt idx="4011" formatCode="General">
                  <c:v>3.9684763115724179E-12</c:v>
                </c:pt>
                <c:pt idx="4012" formatCode="General">
                  <c:v>4.0318075360563079E-12</c:v>
                </c:pt>
                <c:pt idx="4013" formatCode="General">
                  <c:v>4.0961409480475534E-12</c:v>
                </c:pt>
                <c:pt idx="4014" formatCode="General">
                  <c:v>4.0318075360563079E-12</c:v>
                </c:pt>
                <c:pt idx="4015" formatCode="General">
                  <c:v>4.227903754173213E-12</c:v>
                </c:pt>
                <c:pt idx="4016" formatCode="General">
                  <c:v>4.0318075360563079E-12</c:v>
                </c:pt>
                <c:pt idx="4017" formatCode="General">
                  <c:v>4.074577590231222E-12</c:v>
                </c:pt>
                <c:pt idx="4018" formatCode="General">
                  <c:v>3.9061479823552217E-12</c:v>
                </c:pt>
                <c:pt idx="4019" formatCode="General">
                  <c:v>4.1835242648622602E-12</c:v>
                </c:pt>
                <c:pt idx="4020" formatCode="General">
                  <c:v>4.2953750708019693E-12</c:v>
                </c:pt>
                <c:pt idx="4021" formatCode="General">
                  <c:v>4.0961409480475534E-12</c:v>
                </c:pt>
                <c:pt idx="4022" formatCode="General">
                  <c:v>4.0105828492964285E-12</c:v>
                </c:pt>
                <c:pt idx="4023" formatCode="General">
                  <c:v>4.2727628827005504E-12</c:v>
                </c:pt>
                <c:pt idx="4024" formatCode="General">
                  <c:v>3.9684763115724179E-12</c:v>
                </c:pt>
                <c:pt idx="4025" formatCode="General">
                  <c:v>4.3180979779313342E-12</c:v>
                </c:pt>
                <c:pt idx="4026" formatCode="General">
                  <c:v>4.161500894133382E-12</c:v>
                </c:pt>
                <c:pt idx="4027" formatCode="General">
                  <c:v>4.2056554715152241E-12</c:v>
                </c:pt>
                <c:pt idx="4028" formatCode="General">
                  <c:v>3.8855848065037339E-12</c:v>
                </c:pt>
                <c:pt idx="4029" formatCode="General">
                  <c:v>4.1835242648622602E-12</c:v>
                </c:pt>
                <c:pt idx="4030" formatCode="General">
                  <c:v>4.0961409480475534E-12</c:v>
                </c:pt>
                <c:pt idx="4031" formatCode="General">
                  <c:v>4.2727628827005504E-12</c:v>
                </c:pt>
                <c:pt idx="4032" formatCode="General">
                  <c:v>4.227903754173213E-12</c:v>
                </c:pt>
                <c:pt idx="4033" formatCode="General">
                  <c:v>4.250278540134556E-12</c:v>
                </c:pt>
                <c:pt idx="4034" formatCode="General">
                  <c:v>4.3180979779313342E-12</c:v>
                </c:pt>
                <c:pt idx="4035" formatCode="General">
                  <c:v>4.5520821630667376E-12</c:v>
                </c:pt>
                <c:pt idx="4036" formatCode="General">
                  <c:v>4.1396020398648187E-12</c:v>
                </c:pt>
                <c:pt idx="4037" formatCode="General">
                  <c:v>3.9894781633710658E-12</c:v>
                </c:pt>
                <c:pt idx="4038" formatCode="General">
                  <c:v>4.2953750708019693E-12</c:v>
                </c:pt>
                <c:pt idx="4039" formatCode="General">
                  <c:v>4.0961409480475534E-12</c:v>
                </c:pt>
                <c:pt idx="4040" formatCode="General">
                  <c:v>4.1835242648622602E-12</c:v>
                </c:pt>
                <c:pt idx="4041" formatCode="General">
                  <c:v>3.9684763115724179E-12</c:v>
                </c:pt>
                <c:pt idx="4042" formatCode="General">
                  <c:v>4.227903754173213E-12</c:v>
                </c:pt>
                <c:pt idx="4043" formatCode="General">
                  <c:v>4.1835242648622602E-12</c:v>
                </c:pt>
                <c:pt idx="4044" formatCode="General">
                  <c:v>4.3180979779313342E-12</c:v>
                </c:pt>
                <c:pt idx="4045" formatCode="General">
                  <c:v>4.3639140899926503E-12</c:v>
                </c:pt>
                <c:pt idx="4046" formatCode="General">
                  <c:v>4.3639140899926503E-12</c:v>
                </c:pt>
                <c:pt idx="4047" formatCode="General">
                  <c:v>4.1396020398648187E-12</c:v>
                </c:pt>
                <c:pt idx="4048" formatCode="General">
                  <c:v>4.1396020398648187E-12</c:v>
                </c:pt>
                <c:pt idx="4049" formatCode="General">
                  <c:v>4.2727628827005504E-12</c:v>
                </c:pt>
                <c:pt idx="4050" formatCode="General">
                  <c:v>4.0105828492964285E-12</c:v>
                </c:pt>
                <c:pt idx="4051" formatCode="General">
                  <c:v>4.0105828492964285E-12</c:v>
                </c:pt>
                <c:pt idx="4052" formatCode="General">
                  <c:v>3.9475932007366269E-12</c:v>
                </c:pt>
                <c:pt idx="4053" formatCode="General">
                  <c:v>4.0961409480475534E-12</c:v>
                </c:pt>
                <c:pt idx="4054" formatCode="General">
                  <c:v>3.9684763115724179E-12</c:v>
                </c:pt>
                <c:pt idx="4055" formatCode="General">
                  <c:v>4.227903754173213E-12</c:v>
                </c:pt>
                <c:pt idx="4056" formatCode="General">
                  <c:v>4.3639140899926503E-12</c:v>
                </c:pt>
                <c:pt idx="4057" formatCode="General">
                  <c:v>4.3639140899926503E-12</c:v>
                </c:pt>
                <c:pt idx="4058" formatCode="General">
                  <c:v>4.227903754173213E-12</c:v>
                </c:pt>
                <c:pt idx="4059" formatCode="General">
                  <c:v>4.1396020398648187E-12</c:v>
                </c:pt>
                <c:pt idx="4060" formatCode="General">
                  <c:v>4.0318075360563079E-12</c:v>
                </c:pt>
                <c:pt idx="4061" formatCode="General">
                  <c:v>4.3409500870695551E-12</c:v>
                </c:pt>
                <c:pt idx="4062" formatCode="General">
                  <c:v>4.0531361480389891E-12</c:v>
                </c:pt>
                <c:pt idx="4063" formatCode="General">
                  <c:v>4.2727628827005504E-12</c:v>
                </c:pt>
                <c:pt idx="4064" formatCode="General">
                  <c:v>4.074577590231222E-12</c:v>
                </c:pt>
                <c:pt idx="4065" formatCode="General">
                  <c:v>4.0318075360563079E-12</c:v>
                </c:pt>
                <c:pt idx="4066" formatCode="General">
                  <c:v>4.4805878026604563E-12</c:v>
                </c:pt>
                <c:pt idx="4067" formatCode="General">
                  <c:v>4.074577590231222E-12</c:v>
                </c:pt>
                <c:pt idx="4068" formatCode="General">
                  <c:v>3.9684763115724179E-12</c:v>
                </c:pt>
                <c:pt idx="4069" formatCode="General">
                  <c:v>4.3409500870695551E-12</c:v>
                </c:pt>
                <c:pt idx="4070" formatCode="General">
                  <c:v>4.3639140899926503E-12</c:v>
                </c:pt>
                <c:pt idx="4071" formatCode="General">
                  <c:v>4.227903754173213E-12</c:v>
                </c:pt>
                <c:pt idx="4072" formatCode="General">
                  <c:v>4.0961409480475534E-12</c:v>
                </c:pt>
                <c:pt idx="4073" formatCode="General">
                  <c:v>3.9894781633710658E-12</c:v>
                </c:pt>
                <c:pt idx="4074" formatCode="General">
                  <c:v>4.3869995744853736E-12</c:v>
                </c:pt>
                <c:pt idx="4075" formatCode="General">
                  <c:v>4.1835242648622602E-12</c:v>
                </c:pt>
                <c:pt idx="4076" formatCode="General">
                  <c:v>3.6279700425771158E-12</c:v>
                </c:pt>
                <c:pt idx="4077" formatCode="General">
                  <c:v>4.5042998355955903E-12</c:v>
                </c:pt>
                <c:pt idx="4078" formatCode="General">
                  <c:v>4.4570098335997373E-12</c:v>
                </c:pt>
                <c:pt idx="4079" formatCode="General">
                  <c:v>4.3639140899926503E-12</c:v>
                </c:pt>
                <c:pt idx="4080" formatCode="General">
                  <c:v>4.2727628827005504E-12</c:v>
                </c:pt>
                <c:pt idx="4081" formatCode="General">
                  <c:v>4.7233768017269804E-12</c:v>
                </c:pt>
                <c:pt idx="4082" formatCode="General">
                  <c:v>4.250278540134556E-12</c:v>
                </c:pt>
                <c:pt idx="4083" formatCode="General">
                  <c:v>4.0531361480389891E-12</c:v>
                </c:pt>
                <c:pt idx="4084" formatCode="General">
                  <c:v>4.0531361480389891E-12</c:v>
                </c:pt>
                <c:pt idx="4085" formatCode="General">
                  <c:v>4.3409500870695551E-12</c:v>
                </c:pt>
                <c:pt idx="4086" formatCode="General">
                  <c:v>4.3180979779313342E-12</c:v>
                </c:pt>
                <c:pt idx="4087" formatCode="General">
                  <c:v>3.9684763115724179E-12</c:v>
                </c:pt>
                <c:pt idx="4088" formatCode="General">
                  <c:v>4.1835242648622602E-12</c:v>
                </c:pt>
                <c:pt idx="4089" formatCode="General">
                  <c:v>4.0318075360563079E-12</c:v>
                </c:pt>
                <c:pt idx="4090" formatCode="General">
                  <c:v>4.0105828492964285E-12</c:v>
                </c:pt>
                <c:pt idx="4091" formatCode="General">
                  <c:v>3.824558359573743E-12</c:v>
                </c:pt>
                <c:pt idx="4092" formatCode="General">
                  <c:v>4.2953750708019693E-12</c:v>
                </c:pt>
                <c:pt idx="4093" formatCode="General">
                  <c:v>3.9061479823552217E-12</c:v>
                </c:pt>
                <c:pt idx="4094" formatCode="General">
                  <c:v>4.227903754173213E-12</c:v>
                </c:pt>
                <c:pt idx="4095" formatCode="General">
                  <c:v>4.3639140899926503E-12</c:v>
                </c:pt>
                <c:pt idx="4096" formatCode="General">
                  <c:v>3.8651378914145832E-12</c:v>
                </c:pt>
                <c:pt idx="4097" formatCode="General">
                  <c:v>4.2056554715152241E-12</c:v>
                </c:pt>
                <c:pt idx="4098" formatCode="General">
                  <c:v>4.2727628827005504E-12</c:v>
                </c:pt>
                <c:pt idx="4099" formatCode="General">
                  <c:v>4.2727628827005504E-12</c:v>
                </c:pt>
                <c:pt idx="4100" formatCode="General">
                  <c:v>4.3409500870695551E-12</c:v>
                </c:pt>
                <c:pt idx="4101" formatCode="General">
                  <c:v>3.8651378914145832E-12</c:v>
                </c:pt>
                <c:pt idx="4102" formatCode="General">
                  <c:v>3.824558359573743E-12</c:v>
                </c:pt>
                <c:pt idx="4103" formatCode="General">
                  <c:v>4.0961409480475534E-12</c:v>
                </c:pt>
                <c:pt idx="4104" formatCode="General">
                  <c:v>4.0105828492964285E-12</c:v>
                </c:pt>
                <c:pt idx="4105" formatCode="General">
                  <c:v>4.4570098335997373E-12</c:v>
                </c:pt>
                <c:pt idx="4106" formatCode="General">
                  <c:v>4.1178098893663131E-12</c:v>
                </c:pt>
                <c:pt idx="4107" formatCode="General">
                  <c:v>4.0318075360563079E-12</c:v>
                </c:pt>
                <c:pt idx="4108" formatCode="General">
                  <c:v>3.8855848065037339E-12</c:v>
                </c:pt>
                <c:pt idx="4109" formatCode="General">
                  <c:v>3.9061479823552217E-12</c:v>
                </c:pt>
                <c:pt idx="4110" formatCode="General">
                  <c:v>4.3639140899926503E-12</c:v>
                </c:pt>
                <c:pt idx="4111" formatCode="General">
                  <c:v>3.9894781633710658E-12</c:v>
                </c:pt>
                <c:pt idx="4112" formatCode="General">
                  <c:v>4.0105828492964285E-12</c:v>
                </c:pt>
                <c:pt idx="4113" formatCode="General">
                  <c:v>3.9475932007366269E-12</c:v>
                </c:pt>
                <c:pt idx="4114" formatCode="General">
                  <c:v>4.0105828492964285E-12</c:v>
                </c:pt>
                <c:pt idx="4115" formatCode="General">
                  <c:v>4.3869995744853736E-12</c:v>
                </c:pt>
                <c:pt idx="4116" formatCode="General">
                  <c:v>4.250278540134556E-12</c:v>
                </c:pt>
                <c:pt idx="4117" formatCode="General">
                  <c:v>4.2953750708019693E-12</c:v>
                </c:pt>
                <c:pt idx="4118" formatCode="General">
                  <c:v>4.1178098893663131E-12</c:v>
                </c:pt>
                <c:pt idx="4119" formatCode="General">
                  <c:v>4.1396020398648187E-12</c:v>
                </c:pt>
                <c:pt idx="4120" formatCode="General">
                  <c:v>4.2727628827005504E-12</c:v>
                </c:pt>
                <c:pt idx="4121" formatCode="General">
                  <c:v>4.2056554715152241E-12</c:v>
                </c:pt>
                <c:pt idx="4122" formatCode="General">
                  <c:v>3.9475932007366269E-12</c:v>
                </c:pt>
                <c:pt idx="4123" formatCode="General">
                  <c:v>4.161500894133382E-12</c:v>
                </c:pt>
                <c:pt idx="4124" formatCode="General">
                  <c:v>4.250278540134556E-12</c:v>
                </c:pt>
                <c:pt idx="4125" formatCode="General">
                  <c:v>4.3869995744853736E-12</c:v>
                </c:pt>
                <c:pt idx="4126" formatCode="General">
                  <c:v>4.0531361480389891E-12</c:v>
                </c:pt>
                <c:pt idx="4127" formatCode="General">
                  <c:v>4.2727628827005504E-12</c:v>
                </c:pt>
                <c:pt idx="4128" formatCode="General">
                  <c:v>4.0318075360563079E-12</c:v>
                </c:pt>
                <c:pt idx="4129" formatCode="General">
                  <c:v>4.0105828492964285E-12</c:v>
                </c:pt>
                <c:pt idx="4130" formatCode="General">
                  <c:v>4.227903754173213E-12</c:v>
                </c:pt>
                <c:pt idx="4131" formatCode="General">
                  <c:v>4.1178098893663131E-12</c:v>
                </c:pt>
                <c:pt idx="4132" formatCode="General">
                  <c:v>4.0531361480389891E-12</c:v>
                </c:pt>
                <c:pt idx="4133" formatCode="General">
                  <c:v>3.8651378914145832E-12</c:v>
                </c:pt>
                <c:pt idx="4134" formatCode="General">
                  <c:v>4.0105828492964285E-12</c:v>
                </c:pt>
                <c:pt idx="4135" formatCode="General">
                  <c:v>3.9684763115724179E-12</c:v>
                </c:pt>
                <c:pt idx="4136" formatCode="General">
                  <c:v>4.0961409480475534E-12</c:v>
                </c:pt>
                <c:pt idx="4137" formatCode="General">
                  <c:v>4.3869995744853736E-12</c:v>
                </c:pt>
                <c:pt idx="4138" formatCode="General">
                  <c:v>4.0961409480475534E-12</c:v>
                </c:pt>
                <c:pt idx="4139" formatCode="General">
                  <c:v>4.0531361480389891E-12</c:v>
                </c:pt>
                <c:pt idx="4140" formatCode="General">
                  <c:v>4.227903754173213E-12</c:v>
                </c:pt>
                <c:pt idx="4141" formatCode="General">
                  <c:v>3.824558359573743E-12</c:v>
                </c:pt>
                <c:pt idx="4142" formatCode="General">
                  <c:v>3.9684763115724179E-12</c:v>
                </c:pt>
                <c:pt idx="4143" formatCode="General">
                  <c:v>4.2056554715152241E-12</c:v>
                </c:pt>
                <c:pt idx="4144" formatCode="General">
                  <c:v>4.0105828492964285E-12</c:v>
                </c:pt>
                <c:pt idx="4145" formatCode="General">
                  <c:v>4.0531361480389891E-12</c:v>
                </c:pt>
                <c:pt idx="4146" formatCode="General">
                  <c:v>4.2727628827005504E-12</c:v>
                </c:pt>
                <c:pt idx="4147" formatCode="General">
                  <c:v>4.0105828492964285E-12</c:v>
                </c:pt>
                <c:pt idx="4148" formatCode="General">
                  <c:v>4.1835242648622602E-12</c:v>
                </c:pt>
                <c:pt idx="4149" formatCode="General">
                  <c:v>4.1835242648622602E-12</c:v>
                </c:pt>
                <c:pt idx="4150" formatCode="General">
                  <c:v>4.0531361480389891E-12</c:v>
                </c:pt>
                <c:pt idx="4151" formatCode="General">
                  <c:v>4.2727628827005504E-12</c:v>
                </c:pt>
                <c:pt idx="4152" formatCode="General">
                  <c:v>4.074577590231222E-12</c:v>
                </c:pt>
                <c:pt idx="4153" formatCode="General">
                  <c:v>4.2056554715152241E-12</c:v>
                </c:pt>
                <c:pt idx="4154" formatCode="General">
                  <c:v>3.8651378914145832E-12</c:v>
                </c:pt>
                <c:pt idx="4155" formatCode="General">
                  <c:v>4.1396020398648187E-12</c:v>
                </c:pt>
                <c:pt idx="4156" formatCode="General">
                  <c:v>4.0105828492964285E-12</c:v>
                </c:pt>
                <c:pt idx="4157" formatCode="General">
                  <c:v>3.824558359573743E-12</c:v>
                </c:pt>
                <c:pt idx="4158" formatCode="General">
                  <c:v>3.9268118443867113E-12</c:v>
                </c:pt>
                <c:pt idx="4159" formatCode="General">
                  <c:v>4.1396020398648187E-12</c:v>
                </c:pt>
                <c:pt idx="4160" formatCode="General">
                  <c:v>4.4570098335997373E-12</c:v>
                </c:pt>
                <c:pt idx="4161" formatCode="General">
                  <c:v>4.2056554715152241E-12</c:v>
                </c:pt>
                <c:pt idx="4162" formatCode="General">
                  <c:v>4.0105828492964285E-12</c:v>
                </c:pt>
                <c:pt idx="4163" formatCode="General">
                  <c:v>3.8447985730856334E-12</c:v>
                </c:pt>
                <c:pt idx="4164" formatCode="General">
                  <c:v>3.9061479823552217E-12</c:v>
                </c:pt>
                <c:pt idx="4165" formatCode="General">
                  <c:v>4.0105828492964285E-12</c:v>
                </c:pt>
                <c:pt idx="4166" formatCode="General">
                  <c:v>4.161500894133382E-12</c:v>
                </c:pt>
                <c:pt idx="4167" formatCode="General">
                  <c:v>4.0105828492964285E-12</c:v>
                </c:pt>
                <c:pt idx="4168" formatCode="General">
                  <c:v>4.3639140899926503E-12</c:v>
                </c:pt>
                <c:pt idx="4169" formatCode="General">
                  <c:v>4.0318075360563079E-12</c:v>
                </c:pt>
                <c:pt idx="4170" formatCode="General">
                  <c:v>4.2056554715152241E-12</c:v>
                </c:pt>
                <c:pt idx="4171" formatCode="General">
                  <c:v>4.0105828492964285E-12</c:v>
                </c:pt>
                <c:pt idx="4172" formatCode="General">
                  <c:v>4.250278540134556E-12</c:v>
                </c:pt>
                <c:pt idx="4173" formatCode="General">
                  <c:v>4.5042998355955903E-12</c:v>
                </c:pt>
                <c:pt idx="4174" formatCode="General">
                  <c:v>4.4102163225948024E-12</c:v>
                </c:pt>
                <c:pt idx="4175" formatCode="General">
                  <c:v>4.3180979779313342E-12</c:v>
                </c:pt>
                <c:pt idx="4176" formatCode="General">
                  <c:v>4.3409500870695551E-12</c:v>
                </c:pt>
                <c:pt idx="4177" formatCode="General">
                  <c:v>4.2727628827005504E-12</c:v>
                </c:pt>
                <c:pt idx="4178" formatCode="General">
                  <c:v>4.1178098893663131E-12</c:v>
                </c:pt>
                <c:pt idx="4179" formatCode="General">
                  <c:v>4.0318075360563079E-12</c:v>
                </c:pt>
                <c:pt idx="4180" formatCode="General">
                  <c:v>4.1396020398648187E-12</c:v>
                </c:pt>
                <c:pt idx="4181" formatCode="General">
                  <c:v>3.9061479823552217E-12</c:v>
                </c:pt>
                <c:pt idx="4182" formatCode="General">
                  <c:v>3.8855848065037339E-12</c:v>
                </c:pt>
                <c:pt idx="4183" formatCode="General">
                  <c:v>4.3409500870695551E-12</c:v>
                </c:pt>
                <c:pt idx="4184" formatCode="General">
                  <c:v>3.9894781633710658E-12</c:v>
                </c:pt>
                <c:pt idx="4185" formatCode="General">
                  <c:v>4.1396020398648187E-12</c:v>
                </c:pt>
                <c:pt idx="4186" formatCode="General">
                  <c:v>4.161500894133382E-12</c:v>
                </c:pt>
                <c:pt idx="4187" formatCode="General">
                  <c:v>4.250278540134556E-12</c:v>
                </c:pt>
                <c:pt idx="4188" formatCode="General">
                  <c:v>4.3639140899926503E-12</c:v>
                </c:pt>
                <c:pt idx="4189" formatCode="General">
                  <c:v>3.8651378914145832E-12</c:v>
                </c:pt>
                <c:pt idx="4190" formatCode="General">
                  <c:v>4.3869995744853736E-12</c:v>
                </c:pt>
                <c:pt idx="4191" formatCode="General">
                  <c:v>4.2953750708019693E-12</c:v>
                </c:pt>
                <c:pt idx="4192" formatCode="General">
                  <c:v>4.1178098893663131E-12</c:v>
                </c:pt>
                <c:pt idx="4193" formatCode="General">
                  <c:v>4.1835242648622602E-12</c:v>
                </c:pt>
                <c:pt idx="4194" formatCode="General">
                  <c:v>4.250278540134556E-12</c:v>
                </c:pt>
                <c:pt idx="4195" formatCode="General">
                  <c:v>3.9268118443867113E-12</c:v>
                </c:pt>
                <c:pt idx="4196" formatCode="General">
                  <c:v>3.9268118443867113E-12</c:v>
                </c:pt>
                <c:pt idx="4197" formatCode="General">
                  <c:v>4.3409500870695551E-12</c:v>
                </c:pt>
                <c:pt idx="4198" formatCode="General">
                  <c:v>4.3869995744853736E-12</c:v>
                </c:pt>
                <c:pt idx="4199" formatCode="General">
                  <c:v>4.2727628827005504E-12</c:v>
                </c:pt>
                <c:pt idx="4200" formatCode="General">
                  <c:v>4.227903754173213E-12</c:v>
                </c:pt>
                <c:pt idx="4201" formatCode="General">
                  <c:v>4.0961409480475534E-12</c:v>
                </c:pt>
                <c:pt idx="4202" formatCode="General">
                  <c:v>4.3869995744853736E-12</c:v>
                </c:pt>
                <c:pt idx="4203" formatCode="General">
                  <c:v>4.3409500870695551E-12</c:v>
                </c:pt>
                <c:pt idx="4204" formatCode="General">
                  <c:v>4.2056554715152241E-12</c:v>
                </c:pt>
                <c:pt idx="4205" formatCode="General">
                  <c:v>4.3409500870695551E-12</c:v>
                </c:pt>
                <c:pt idx="4206" formatCode="General">
                  <c:v>4.2727628827005504E-12</c:v>
                </c:pt>
                <c:pt idx="4207" formatCode="General">
                  <c:v>3.9268118443867113E-12</c:v>
                </c:pt>
                <c:pt idx="4208" formatCode="General">
                  <c:v>4.1835242648622602E-12</c:v>
                </c:pt>
                <c:pt idx="4209" formatCode="General">
                  <c:v>4.5520821630667376E-12</c:v>
                </c:pt>
                <c:pt idx="4210" formatCode="General">
                  <c:v>4.227903754173213E-12</c:v>
                </c:pt>
                <c:pt idx="4211" formatCode="General">
                  <c:v>4.227903754173213E-12</c:v>
                </c:pt>
                <c:pt idx="4212" formatCode="General">
                  <c:v>3.8651378914145832E-12</c:v>
                </c:pt>
                <c:pt idx="4213" formatCode="General">
                  <c:v>3.9268118443867113E-12</c:v>
                </c:pt>
                <c:pt idx="4214" formatCode="General">
                  <c:v>4.074577590231222E-12</c:v>
                </c:pt>
                <c:pt idx="4215" formatCode="General">
                  <c:v>3.9061479823552217E-12</c:v>
                </c:pt>
                <c:pt idx="4216" formatCode="General">
                  <c:v>3.8855848065037339E-12</c:v>
                </c:pt>
                <c:pt idx="4217" formatCode="General">
                  <c:v>3.9894781633710658E-12</c:v>
                </c:pt>
                <c:pt idx="4218" formatCode="General">
                  <c:v>4.0318075360563079E-12</c:v>
                </c:pt>
                <c:pt idx="4219" formatCode="General">
                  <c:v>3.8651378914145832E-12</c:v>
                </c:pt>
                <c:pt idx="4220" formatCode="General">
                  <c:v>3.7644903854117806E-12</c:v>
                </c:pt>
                <c:pt idx="4221" formatCode="General">
                  <c:v>3.9894781633710658E-12</c:v>
                </c:pt>
                <c:pt idx="4222" formatCode="General">
                  <c:v>4.250278540134556E-12</c:v>
                </c:pt>
                <c:pt idx="4223" formatCode="General">
                  <c:v>4.227903754173213E-12</c:v>
                </c:pt>
                <c:pt idx="4224" formatCode="General">
                  <c:v>4.1835242648622602E-12</c:v>
                </c:pt>
                <c:pt idx="4225" formatCode="General">
                  <c:v>4.2953750708019693E-12</c:v>
                </c:pt>
                <c:pt idx="4226" formatCode="General">
                  <c:v>4.0961409480475534E-12</c:v>
                </c:pt>
                <c:pt idx="4227" formatCode="General">
                  <c:v>4.250278540134556E-12</c:v>
                </c:pt>
                <c:pt idx="4228" formatCode="General">
                  <c:v>3.9894781633710658E-12</c:v>
                </c:pt>
                <c:pt idx="4229" formatCode="General">
                  <c:v>4.227903754173213E-12</c:v>
                </c:pt>
                <c:pt idx="4230" formatCode="General">
                  <c:v>4.0105828492964285E-12</c:v>
                </c:pt>
                <c:pt idx="4231" formatCode="General">
                  <c:v>4.0531361480389891E-12</c:v>
                </c:pt>
                <c:pt idx="4232" formatCode="General">
                  <c:v>4.0961409480475534E-12</c:v>
                </c:pt>
                <c:pt idx="4233" formatCode="General">
                  <c:v>3.9475932007366269E-12</c:v>
                </c:pt>
                <c:pt idx="4234" formatCode="General">
                  <c:v>4.1396020398648187E-12</c:v>
                </c:pt>
                <c:pt idx="4235" formatCode="General">
                  <c:v>4.250278540134556E-12</c:v>
                </c:pt>
                <c:pt idx="4236" formatCode="General">
                  <c:v>3.9268118443867113E-12</c:v>
                </c:pt>
                <c:pt idx="4237" formatCode="General">
                  <c:v>4.0961409480475534E-12</c:v>
                </c:pt>
                <c:pt idx="4238" formatCode="General">
                  <c:v>4.3639140899926503E-12</c:v>
                </c:pt>
                <c:pt idx="4239" formatCode="General">
                  <c:v>3.9894781633710658E-12</c:v>
                </c:pt>
                <c:pt idx="4240" formatCode="General">
                  <c:v>4.161500894133382E-12</c:v>
                </c:pt>
                <c:pt idx="4241" formatCode="General">
                  <c:v>4.3409500870695551E-12</c:v>
                </c:pt>
                <c:pt idx="4242" formatCode="General">
                  <c:v>4.1178098893663131E-12</c:v>
                </c:pt>
                <c:pt idx="4243" formatCode="General">
                  <c:v>4.0961409480475534E-12</c:v>
                </c:pt>
                <c:pt idx="4244" formatCode="General">
                  <c:v>4.161500894133382E-12</c:v>
                </c:pt>
                <c:pt idx="4245" formatCode="General">
                  <c:v>4.2953750708019693E-12</c:v>
                </c:pt>
                <c:pt idx="4246" formatCode="General">
                  <c:v>4.0105828492964285E-12</c:v>
                </c:pt>
                <c:pt idx="4247" formatCode="General">
                  <c:v>3.9684763115724179E-12</c:v>
                </c:pt>
                <c:pt idx="4248" formatCode="General">
                  <c:v>4.227903754173213E-12</c:v>
                </c:pt>
                <c:pt idx="4249" formatCode="General">
                  <c:v>4.2727628827005504E-12</c:v>
                </c:pt>
                <c:pt idx="4250" formatCode="General">
                  <c:v>4.1835242648622602E-12</c:v>
                </c:pt>
                <c:pt idx="4251" formatCode="General">
                  <c:v>4.3409500870695551E-12</c:v>
                </c:pt>
                <c:pt idx="4252" formatCode="General">
                  <c:v>4.074577590231222E-12</c:v>
                </c:pt>
                <c:pt idx="4253" formatCode="General">
                  <c:v>3.7249675373916303E-12</c:v>
                </c:pt>
                <c:pt idx="4254" formatCode="General">
                  <c:v>4.2953750708019693E-12</c:v>
                </c:pt>
                <c:pt idx="4255" formatCode="General">
                  <c:v>3.9684763115724179E-12</c:v>
                </c:pt>
                <c:pt idx="4256" formatCode="General">
                  <c:v>4.1396020398648187E-12</c:v>
                </c:pt>
                <c:pt idx="4257" formatCode="General">
                  <c:v>4.0105828492964285E-12</c:v>
                </c:pt>
                <c:pt idx="4258" formatCode="General">
                  <c:v>4.1396020398648187E-12</c:v>
                </c:pt>
                <c:pt idx="4259" formatCode="General">
                  <c:v>4.0961409480475534E-12</c:v>
                </c:pt>
                <c:pt idx="4260" formatCode="General">
                  <c:v>4.3639140899926503E-12</c:v>
                </c:pt>
                <c:pt idx="4261" formatCode="General">
                  <c:v>4.0105828492964285E-12</c:v>
                </c:pt>
                <c:pt idx="4262" formatCode="General">
                  <c:v>4.528127972873454E-12</c:v>
                </c:pt>
                <c:pt idx="4263" formatCode="General">
                  <c:v>4.0318075360563079E-12</c:v>
                </c:pt>
                <c:pt idx="4264" formatCode="General">
                  <c:v>4.3409500870695551E-12</c:v>
                </c:pt>
                <c:pt idx="4265" formatCode="General">
                  <c:v>4.0531361480389891E-12</c:v>
                </c:pt>
                <c:pt idx="4266" formatCode="General">
                  <c:v>3.9475932007366269E-12</c:v>
                </c:pt>
                <c:pt idx="4267" formatCode="General">
                  <c:v>3.9684763115724179E-12</c:v>
                </c:pt>
                <c:pt idx="4268" formatCode="General">
                  <c:v>4.1178098893663131E-12</c:v>
                </c:pt>
                <c:pt idx="4269" formatCode="General">
                  <c:v>3.9268118443867113E-12</c:v>
                </c:pt>
                <c:pt idx="4270" formatCode="General">
                  <c:v>4.161500894133382E-12</c:v>
                </c:pt>
                <c:pt idx="4271" formatCode="General">
                  <c:v>4.0318075360563079E-12</c:v>
                </c:pt>
                <c:pt idx="4272" formatCode="General">
                  <c:v>4.0531361480389891E-12</c:v>
                </c:pt>
                <c:pt idx="4273" formatCode="General">
                  <c:v>4.0531361480389891E-12</c:v>
                </c:pt>
                <c:pt idx="4274" formatCode="General">
                  <c:v>4.0318075360563079E-12</c:v>
                </c:pt>
                <c:pt idx="4275" formatCode="General">
                  <c:v>4.2953750708019693E-12</c:v>
                </c:pt>
                <c:pt idx="4276" formatCode="General">
                  <c:v>4.161500894133382E-12</c:v>
                </c:pt>
                <c:pt idx="4277" formatCode="General">
                  <c:v>4.1396020398648187E-12</c:v>
                </c:pt>
                <c:pt idx="4278" formatCode="General">
                  <c:v>4.0961409480475534E-12</c:v>
                </c:pt>
                <c:pt idx="4279" formatCode="General">
                  <c:v>4.0105828492964285E-12</c:v>
                </c:pt>
                <c:pt idx="4280" formatCode="General">
                  <c:v>3.9061479823552217E-12</c:v>
                </c:pt>
                <c:pt idx="4281" formatCode="General">
                  <c:v>3.8855848065037339E-12</c:v>
                </c:pt>
                <c:pt idx="4282" formatCode="General">
                  <c:v>3.9268118443867113E-12</c:v>
                </c:pt>
                <c:pt idx="4283" formatCode="General">
                  <c:v>3.8447985730856334E-12</c:v>
                </c:pt>
                <c:pt idx="4284" formatCode="General">
                  <c:v>3.8044325808490551E-12</c:v>
                </c:pt>
                <c:pt idx="4285" formatCode="General">
                  <c:v>3.9475932007366269E-12</c:v>
                </c:pt>
                <c:pt idx="4286" formatCode="General">
                  <c:v>4.227903754173213E-12</c:v>
                </c:pt>
                <c:pt idx="4287" formatCode="General">
                  <c:v>4.1396020398648187E-12</c:v>
                </c:pt>
                <c:pt idx="4288" formatCode="General">
                  <c:v>4.0105828492964285E-12</c:v>
                </c:pt>
                <c:pt idx="4289" formatCode="General">
                  <c:v>3.8855848065037339E-12</c:v>
                </c:pt>
                <c:pt idx="4290" formatCode="General">
                  <c:v>4.1835242648622602E-12</c:v>
                </c:pt>
                <c:pt idx="4291" formatCode="General">
                  <c:v>3.9061479823552217E-12</c:v>
                </c:pt>
                <c:pt idx="4292" formatCode="General">
                  <c:v>4.0961409480475534E-12</c:v>
                </c:pt>
                <c:pt idx="4293" formatCode="General">
                  <c:v>3.9061479823552217E-12</c:v>
                </c:pt>
                <c:pt idx="4294" formatCode="General">
                  <c:v>4.074577590231222E-12</c:v>
                </c:pt>
                <c:pt idx="4295" formatCode="General">
                  <c:v>4.250278540134556E-12</c:v>
                </c:pt>
                <c:pt idx="4296" formatCode="General">
                  <c:v>4.2727628827005504E-12</c:v>
                </c:pt>
                <c:pt idx="4297" formatCode="General">
                  <c:v>4.0105828492964285E-12</c:v>
                </c:pt>
                <c:pt idx="4298" formatCode="General">
                  <c:v>4.1178098893663131E-12</c:v>
                </c:pt>
                <c:pt idx="4299" formatCode="General">
                  <c:v>4.1178098893663131E-12</c:v>
                </c:pt>
                <c:pt idx="4300" formatCode="General">
                  <c:v>4.0105828492964285E-12</c:v>
                </c:pt>
                <c:pt idx="4301" formatCode="General">
                  <c:v>4.1396020398648187E-12</c:v>
                </c:pt>
                <c:pt idx="4302" formatCode="General">
                  <c:v>4.1396020398648187E-12</c:v>
                </c:pt>
                <c:pt idx="4303" formatCode="General">
                  <c:v>4.1396020398648187E-12</c:v>
                </c:pt>
                <c:pt idx="4304" formatCode="General">
                  <c:v>4.3180979779313342E-12</c:v>
                </c:pt>
                <c:pt idx="4305" formatCode="General">
                  <c:v>4.161500894133382E-12</c:v>
                </c:pt>
                <c:pt idx="4306" formatCode="General">
                  <c:v>4.074577590231222E-12</c:v>
                </c:pt>
                <c:pt idx="4307" formatCode="General">
                  <c:v>4.1396020398648187E-12</c:v>
                </c:pt>
                <c:pt idx="4308" formatCode="General">
                  <c:v>4.1835242648622602E-12</c:v>
                </c:pt>
                <c:pt idx="4309" formatCode="General">
                  <c:v>4.250278540134556E-12</c:v>
                </c:pt>
                <c:pt idx="4310" formatCode="General">
                  <c:v>4.0961409480475534E-12</c:v>
                </c:pt>
                <c:pt idx="4311" formatCode="General">
                  <c:v>4.0105828492964285E-12</c:v>
                </c:pt>
                <c:pt idx="4312" formatCode="General">
                  <c:v>4.0531361480389891E-12</c:v>
                </c:pt>
                <c:pt idx="4313" formatCode="General">
                  <c:v>4.3180979779313342E-12</c:v>
                </c:pt>
                <c:pt idx="4314" formatCode="General">
                  <c:v>3.9894781633710658E-12</c:v>
                </c:pt>
                <c:pt idx="4315" formatCode="General">
                  <c:v>4.1396020398648187E-12</c:v>
                </c:pt>
                <c:pt idx="4316" formatCode="General">
                  <c:v>4.3180979779313342E-12</c:v>
                </c:pt>
                <c:pt idx="4317" formatCode="General">
                  <c:v>4.2727628827005504E-12</c:v>
                </c:pt>
                <c:pt idx="4318" formatCode="General">
                  <c:v>4.0105828492964285E-12</c:v>
                </c:pt>
                <c:pt idx="4319" formatCode="General">
                  <c:v>4.074577590231222E-12</c:v>
                </c:pt>
                <c:pt idx="4320" formatCode="General">
                  <c:v>4.0961409480475534E-12</c:v>
                </c:pt>
                <c:pt idx="4321" formatCode="General">
                  <c:v>3.9894781633710658E-12</c:v>
                </c:pt>
                <c:pt idx="4322" formatCode="General">
                  <c:v>4.1835242648622602E-12</c:v>
                </c:pt>
                <c:pt idx="4323" formatCode="General">
                  <c:v>4.4335467499188167E-12</c:v>
                </c:pt>
                <c:pt idx="4324" formatCode="General">
                  <c:v>4.1396020398648187E-12</c:v>
                </c:pt>
                <c:pt idx="4325" formatCode="General">
                  <c:v>4.074577590231222E-12</c:v>
                </c:pt>
                <c:pt idx="4326" formatCode="General">
                  <c:v>3.9268118443867113E-12</c:v>
                </c:pt>
                <c:pt idx="4327" formatCode="General">
                  <c:v>4.250278540134556E-12</c:v>
                </c:pt>
                <c:pt idx="4328" formatCode="General">
                  <c:v>4.0961409480475534E-12</c:v>
                </c:pt>
                <c:pt idx="4329" formatCode="General">
                  <c:v>4.1396020398648187E-12</c:v>
                </c:pt>
                <c:pt idx="4330" formatCode="General">
                  <c:v>4.0105828492964285E-12</c:v>
                </c:pt>
                <c:pt idx="4331" formatCode="General">
                  <c:v>4.1396020398648187E-12</c:v>
                </c:pt>
                <c:pt idx="4332" formatCode="General">
                  <c:v>4.9531193436624877E-12</c:v>
                </c:pt>
                <c:pt idx="4333" formatCode="General">
                  <c:v>4.3869995744853736E-12</c:v>
                </c:pt>
                <c:pt idx="4334" formatCode="General">
                  <c:v>4.2953750708019693E-12</c:v>
                </c:pt>
                <c:pt idx="4335" formatCode="General">
                  <c:v>3.9061479823552217E-12</c:v>
                </c:pt>
                <c:pt idx="4336" formatCode="General">
                  <c:v>4.1835242648622602E-12</c:v>
                </c:pt>
                <c:pt idx="4337" formatCode="General">
                  <c:v>4.3409500870695551E-12</c:v>
                </c:pt>
                <c:pt idx="4338" formatCode="General">
                  <c:v>3.8447985730856334E-12</c:v>
                </c:pt>
                <c:pt idx="4339" formatCode="General">
                  <c:v>4.074577590231222E-12</c:v>
                </c:pt>
                <c:pt idx="4340" formatCode="General">
                  <c:v>4.0531361480389891E-12</c:v>
                </c:pt>
                <c:pt idx="4341" formatCode="General">
                  <c:v>4.0105828492964285E-12</c:v>
                </c:pt>
                <c:pt idx="4342" formatCode="General">
                  <c:v>4.0105828492964285E-12</c:v>
                </c:pt>
                <c:pt idx="4343" formatCode="General">
                  <c:v>3.9894781633710658E-12</c:v>
                </c:pt>
                <c:pt idx="4344" formatCode="General">
                  <c:v>4.161500894133382E-12</c:v>
                </c:pt>
                <c:pt idx="4345" formatCode="General">
                  <c:v>4.0105828492964285E-12</c:v>
                </c:pt>
                <c:pt idx="4346" formatCode="General">
                  <c:v>4.0531361480389891E-12</c:v>
                </c:pt>
                <c:pt idx="4347" formatCode="General">
                  <c:v>4.1396020398648187E-12</c:v>
                </c:pt>
                <c:pt idx="4348" formatCode="General">
                  <c:v>3.8447985730856334E-12</c:v>
                </c:pt>
                <c:pt idx="4349" formatCode="General">
                  <c:v>4.1178098893663131E-12</c:v>
                </c:pt>
                <c:pt idx="4350" formatCode="General">
                  <c:v>3.9268118443867113E-12</c:v>
                </c:pt>
                <c:pt idx="4351" formatCode="General">
                  <c:v>4.0531361480389891E-12</c:v>
                </c:pt>
                <c:pt idx="4352" formatCode="General">
                  <c:v>4.161500894133382E-12</c:v>
                </c:pt>
                <c:pt idx="4353" formatCode="General">
                  <c:v>3.9061479823552217E-12</c:v>
                </c:pt>
                <c:pt idx="4354" formatCode="General">
                  <c:v>4.074577590231222E-12</c:v>
                </c:pt>
                <c:pt idx="4355" formatCode="General">
                  <c:v>4.0318075360563079E-12</c:v>
                </c:pt>
                <c:pt idx="4356" formatCode="General">
                  <c:v>4.227903754173213E-12</c:v>
                </c:pt>
                <c:pt idx="4357" formatCode="General">
                  <c:v>4.161500894133382E-12</c:v>
                </c:pt>
                <c:pt idx="4358" formatCode="General">
                  <c:v>4.3180979779313342E-12</c:v>
                </c:pt>
                <c:pt idx="4359" formatCode="General">
                  <c:v>3.9894781633710658E-12</c:v>
                </c:pt>
                <c:pt idx="4360" formatCode="General">
                  <c:v>4.3409500870695551E-12</c:v>
                </c:pt>
                <c:pt idx="4361" formatCode="General">
                  <c:v>4.0531361480389891E-12</c:v>
                </c:pt>
                <c:pt idx="4362" formatCode="General">
                  <c:v>4.1396020398648187E-12</c:v>
                </c:pt>
                <c:pt idx="4363" formatCode="General">
                  <c:v>4.1396020398648187E-12</c:v>
                </c:pt>
                <c:pt idx="4364" formatCode="General">
                  <c:v>4.227903754173213E-12</c:v>
                </c:pt>
                <c:pt idx="4365" formatCode="General">
                  <c:v>3.8447985730856334E-12</c:v>
                </c:pt>
                <c:pt idx="4366" formatCode="General">
                  <c:v>4.227903754173213E-12</c:v>
                </c:pt>
                <c:pt idx="4367" formatCode="General">
                  <c:v>4.0961409480475534E-12</c:v>
                </c:pt>
                <c:pt idx="4368" formatCode="General">
                  <c:v>4.4805878026604563E-12</c:v>
                </c:pt>
                <c:pt idx="4369" formatCode="General">
                  <c:v>4.250278540134556E-12</c:v>
                </c:pt>
                <c:pt idx="4370" formatCode="General">
                  <c:v>3.9475932007366269E-12</c:v>
                </c:pt>
                <c:pt idx="4371" formatCode="General">
                  <c:v>4.1396020398648187E-12</c:v>
                </c:pt>
                <c:pt idx="4372" formatCode="General">
                  <c:v>4.2727628827005504E-12</c:v>
                </c:pt>
                <c:pt idx="4373" formatCode="General">
                  <c:v>4.1178098893663131E-12</c:v>
                </c:pt>
                <c:pt idx="4374" formatCode="General">
                  <c:v>3.9894781633710658E-12</c:v>
                </c:pt>
                <c:pt idx="4375" formatCode="General">
                  <c:v>4.074577590231222E-12</c:v>
                </c:pt>
                <c:pt idx="4376" formatCode="General">
                  <c:v>3.9268118443867113E-12</c:v>
                </c:pt>
                <c:pt idx="4377" formatCode="General">
                  <c:v>4.0105828492964285E-12</c:v>
                </c:pt>
                <c:pt idx="4378" formatCode="General">
                  <c:v>4.1178098893663131E-12</c:v>
                </c:pt>
                <c:pt idx="4379" formatCode="General">
                  <c:v>4.0318075360563079E-12</c:v>
                </c:pt>
                <c:pt idx="4380" formatCode="General">
                  <c:v>4.1396020398648187E-12</c:v>
                </c:pt>
                <c:pt idx="4381" formatCode="General">
                  <c:v>3.9894781633710658E-12</c:v>
                </c:pt>
                <c:pt idx="4382" formatCode="General">
                  <c:v>4.3180979779313342E-12</c:v>
                </c:pt>
                <c:pt idx="4383" formatCode="General">
                  <c:v>3.8044325808490551E-12</c:v>
                </c:pt>
                <c:pt idx="4384" formatCode="General">
                  <c:v>4.0105828492964285E-12</c:v>
                </c:pt>
                <c:pt idx="4385" formatCode="General">
                  <c:v>4.250278540134556E-12</c:v>
                </c:pt>
                <c:pt idx="4386" formatCode="General">
                  <c:v>4.0961409480475534E-12</c:v>
                </c:pt>
                <c:pt idx="4387" formatCode="General">
                  <c:v>3.9684763115724179E-12</c:v>
                </c:pt>
                <c:pt idx="4388" formatCode="General">
                  <c:v>4.0318075360563079E-12</c:v>
                </c:pt>
                <c:pt idx="4389" formatCode="General">
                  <c:v>3.9894781633710658E-12</c:v>
                </c:pt>
                <c:pt idx="4390" formatCode="General">
                  <c:v>4.2056554715152241E-12</c:v>
                </c:pt>
                <c:pt idx="4391" formatCode="General">
                  <c:v>4.5520821630667376E-12</c:v>
                </c:pt>
                <c:pt idx="4392" formatCode="General">
                  <c:v>4.4102163225948024E-12</c:v>
                </c:pt>
                <c:pt idx="4393" formatCode="General">
                  <c:v>4.1178098893663131E-12</c:v>
                </c:pt>
                <c:pt idx="4394" formatCode="General">
                  <c:v>4.0961409480475534E-12</c:v>
                </c:pt>
                <c:pt idx="4395" formatCode="General">
                  <c:v>4.074577590231222E-12</c:v>
                </c:pt>
                <c:pt idx="4396" formatCode="General">
                  <c:v>4.3409500870695551E-12</c:v>
                </c:pt>
                <c:pt idx="4397" formatCode="General">
                  <c:v>4.1396020398648187E-12</c:v>
                </c:pt>
                <c:pt idx="4398" formatCode="General">
                  <c:v>3.8447985730856334E-12</c:v>
                </c:pt>
                <c:pt idx="4399" formatCode="General">
                  <c:v>3.8447985730856334E-12</c:v>
                </c:pt>
                <c:pt idx="4400" formatCode="General">
                  <c:v>3.9894781633710658E-12</c:v>
                </c:pt>
                <c:pt idx="4401" formatCode="General">
                  <c:v>4.0105828492964285E-12</c:v>
                </c:pt>
                <c:pt idx="4402" formatCode="General">
                  <c:v>3.9894781633710658E-12</c:v>
                </c:pt>
                <c:pt idx="4403" formatCode="General">
                  <c:v>3.9684763115724179E-12</c:v>
                </c:pt>
                <c:pt idx="4404" formatCode="General">
                  <c:v>4.1178098893663131E-12</c:v>
                </c:pt>
                <c:pt idx="4405" formatCode="General">
                  <c:v>3.8447985730856334E-12</c:v>
                </c:pt>
                <c:pt idx="4406" formatCode="General">
                  <c:v>4.161500894133382E-12</c:v>
                </c:pt>
                <c:pt idx="4407" formatCode="General">
                  <c:v>4.0531361480389891E-12</c:v>
                </c:pt>
                <c:pt idx="4408" formatCode="General">
                  <c:v>4.2727628827005504E-12</c:v>
                </c:pt>
                <c:pt idx="4409" formatCode="General">
                  <c:v>4.250278540134556E-12</c:v>
                </c:pt>
                <c:pt idx="4410" formatCode="General">
                  <c:v>4.2953750708019693E-12</c:v>
                </c:pt>
                <c:pt idx="4411" formatCode="General">
                  <c:v>5.0587846521364599E-12</c:v>
                </c:pt>
                <c:pt idx="4412" formatCode="General">
                  <c:v>4.4335467499188167E-12</c:v>
                </c:pt>
                <c:pt idx="4413" formatCode="General">
                  <c:v>4.0105828492964285E-12</c:v>
                </c:pt>
                <c:pt idx="4414" formatCode="General">
                  <c:v>3.8651378914145832E-12</c:v>
                </c:pt>
                <c:pt idx="4415" formatCode="General">
                  <c:v>3.9061479823552217E-12</c:v>
                </c:pt>
                <c:pt idx="4416" formatCode="General">
                  <c:v>4.0318075360563079E-12</c:v>
                </c:pt>
                <c:pt idx="4417" formatCode="General">
                  <c:v>4.1835242648622602E-12</c:v>
                </c:pt>
                <c:pt idx="4418" formatCode="General">
                  <c:v>4.227903754173213E-12</c:v>
                </c:pt>
                <c:pt idx="4419" formatCode="General">
                  <c:v>4.0531361480389891E-12</c:v>
                </c:pt>
                <c:pt idx="4420" formatCode="General">
                  <c:v>4.3409500870695551E-12</c:v>
                </c:pt>
                <c:pt idx="4421" formatCode="General">
                  <c:v>4.0318075360563079E-12</c:v>
                </c:pt>
                <c:pt idx="4422" formatCode="General">
                  <c:v>4.0105828492964285E-12</c:v>
                </c:pt>
                <c:pt idx="4423" formatCode="General">
                  <c:v>4.0531361480389891E-12</c:v>
                </c:pt>
                <c:pt idx="4424" formatCode="General">
                  <c:v>4.0531361480389891E-12</c:v>
                </c:pt>
                <c:pt idx="4425" formatCode="General">
                  <c:v>4.4805878026604563E-12</c:v>
                </c:pt>
                <c:pt idx="4426" formatCode="General">
                  <c:v>4.3639140899926503E-12</c:v>
                </c:pt>
                <c:pt idx="4427" formatCode="General">
                  <c:v>4.2727628827005504E-12</c:v>
                </c:pt>
                <c:pt idx="4428" formatCode="General">
                  <c:v>4.2056554715152241E-12</c:v>
                </c:pt>
                <c:pt idx="4429" formatCode="General">
                  <c:v>4.161500894133382E-12</c:v>
                </c:pt>
                <c:pt idx="4430" formatCode="General">
                  <c:v>4.1835242648622602E-12</c:v>
                </c:pt>
                <c:pt idx="4431" formatCode="General">
                  <c:v>3.8855848065037339E-12</c:v>
                </c:pt>
                <c:pt idx="4432" formatCode="General">
                  <c:v>4.3180979779313342E-12</c:v>
                </c:pt>
                <c:pt idx="4433" formatCode="General">
                  <c:v>4.227903754173213E-12</c:v>
                </c:pt>
                <c:pt idx="4434" formatCode="General">
                  <c:v>4.2056554715152241E-12</c:v>
                </c:pt>
                <c:pt idx="4435" formatCode="General">
                  <c:v>4.2727628827005504E-12</c:v>
                </c:pt>
                <c:pt idx="4436" formatCode="General">
                  <c:v>4.1835242648622602E-12</c:v>
                </c:pt>
                <c:pt idx="4437" formatCode="General">
                  <c:v>3.8855848065037339E-12</c:v>
                </c:pt>
                <c:pt idx="4438" formatCode="General">
                  <c:v>3.9061479823552217E-12</c:v>
                </c:pt>
                <c:pt idx="4439" formatCode="General">
                  <c:v>4.0961409480475534E-12</c:v>
                </c:pt>
                <c:pt idx="4440" formatCode="General">
                  <c:v>4.0961409480475534E-12</c:v>
                </c:pt>
                <c:pt idx="4441" formatCode="General">
                  <c:v>3.9894781633710658E-12</c:v>
                </c:pt>
                <c:pt idx="4442" formatCode="General">
                  <c:v>4.3639140899926503E-12</c:v>
                </c:pt>
                <c:pt idx="4443" formatCode="General">
                  <c:v>4.2056554715152241E-12</c:v>
                </c:pt>
                <c:pt idx="4444" formatCode="General">
                  <c:v>4.4335467499188167E-12</c:v>
                </c:pt>
                <c:pt idx="4445" formatCode="General">
                  <c:v>4.1835242648622602E-12</c:v>
                </c:pt>
                <c:pt idx="4446" formatCode="General">
                  <c:v>4.0531361480389891E-12</c:v>
                </c:pt>
                <c:pt idx="4447" formatCode="General">
                  <c:v>3.9684763115724179E-12</c:v>
                </c:pt>
                <c:pt idx="4448" formatCode="General">
                  <c:v>4.2727628827005504E-12</c:v>
                </c:pt>
                <c:pt idx="4449" formatCode="General">
                  <c:v>4.161500894133382E-12</c:v>
                </c:pt>
                <c:pt idx="4450" formatCode="General">
                  <c:v>4.0318075360563079E-12</c:v>
                </c:pt>
                <c:pt idx="4451" formatCode="General">
                  <c:v>3.9061479823552217E-12</c:v>
                </c:pt>
                <c:pt idx="4452" formatCode="General">
                  <c:v>4.3869995744853736E-12</c:v>
                </c:pt>
                <c:pt idx="4453" formatCode="General">
                  <c:v>4.074577590231222E-12</c:v>
                </c:pt>
                <c:pt idx="4454" formatCode="General">
                  <c:v>4.0105828492964285E-12</c:v>
                </c:pt>
                <c:pt idx="4455" formatCode="General">
                  <c:v>3.9894781633710658E-12</c:v>
                </c:pt>
                <c:pt idx="4456" formatCode="General">
                  <c:v>3.9268118443867113E-12</c:v>
                </c:pt>
                <c:pt idx="4457" formatCode="General">
                  <c:v>4.1835242648622602E-12</c:v>
                </c:pt>
                <c:pt idx="4458" formatCode="General">
                  <c:v>4.161500894133382E-12</c:v>
                </c:pt>
                <c:pt idx="4459" formatCode="General">
                  <c:v>4.1178098893663131E-12</c:v>
                </c:pt>
                <c:pt idx="4460" formatCode="General">
                  <c:v>4.2056554715152241E-12</c:v>
                </c:pt>
                <c:pt idx="4461" formatCode="General">
                  <c:v>4.3180979779313342E-12</c:v>
                </c:pt>
                <c:pt idx="4462" formatCode="General">
                  <c:v>4.1835242648622602E-12</c:v>
                </c:pt>
                <c:pt idx="4463" formatCode="General">
                  <c:v>4.1396020398648187E-12</c:v>
                </c:pt>
                <c:pt idx="4464" formatCode="General">
                  <c:v>4.074577590231222E-12</c:v>
                </c:pt>
                <c:pt idx="4465" formatCode="General">
                  <c:v>4.2727628827005504E-12</c:v>
                </c:pt>
                <c:pt idx="4466" formatCode="General">
                  <c:v>4.161500894133382E-12</c:v>
                </c:pt>
                <c:pt idx="4467" formatCode="General">
                  <c:v>3.9894781633710658E-12</c:v>
                </c:pt>
                <c:pt idx="4468" formatCode="General">
                  <c:v>3.9268118443867113E-12</c:v>
                </c:pt>
                <c:pt idx="4469" formatCode="General">
                  <c:v>4.227903754173213E-12</c:v>
                </c:pt>
                <c:pt idx="4470" formatCode="General">
                  <c:v>3.9061479823552217E-12</c:v>
                </c:pt>
                <c:pt idx="4471" formatCode="General">
                  <c:v>4.1396020398648187E-12</c:v>
                </c:pt>
                <c:pt idx="4472" formatCode="General">
                  <c:v>4.1178098893663131E-12</c:v>
                </c:pt>
                <c:pt idx="4473" formatCode="General">
                  <c:v>4.2056554715152241E-12</c:v>
                </c:pt>
                <c:pt idx="4474" formatCode="General">
                  <c:v>4.1178098893663131E-12</c:v>
                </c:pt>
                <c:pt idx="4475" formatCode="General">
                  <c:v>4.1178098893663131E-12</c:v>
                </c:pt>
                <c:pt idx="4476" formatCode="General">
                  <c:v>4.0531361480389891E-12</c:v>
                </c:pt>
                <c:pt idx="4477" formatCode="General">
                  <c:v>4.0105828492964285E-12</c:v>
                </c:pt>
                <c:pt idx="4478" formatCode="General">
                  <c:v>3.8447985730856334E-12</c:v>
                </c:pt>
                <c:pt idx="4479" formatCode="General">
                  <c:v>3.9475932007366269E-12</c:v>
                </c:pt>
                <c:pt idx="4480" formatCode="General">
                  <c:v>4.074577590231222E-12</c:v>
                </c:pt>
                <c:pt idx="4481" formatCode="General">
                  <c:v>3.8447985730856334E-12</c:v>
                </c:pt>
                <c:pt idx="4482" formatCode="General">
                  <c:v>4.161500894133382E-12</c:v>
                </c:pt>
                <c:pt idx="4483" formatCode="General">
                  <c:v>4.074577590231222E-12</c:v>
                </c:pt>
                <c:pt idx="4484" formatCode="General">
                  <c:v>4.3180979779313342E-12</c:v>
                </c:pt>
                <c:pt idx="4485" formatCode="General">
                  <c:v>4.3180979779313342E-12</c:v>
                </c:pt>
                <c:pt idx="4486" formatCode="General">
                  <c:v>4.0318075360563079E-12</c:v>
                </c:pt>
                <c:pt idx="4487" formatCode="General">
                  <c:v>4.3639140899926503E-12</c:v>
                </c:pt>
                <c:pt idx="4488" formatCode="General">
                  <c:v>4.3180979779313342E-12</c:v>
                </c:pt>
                <c:pt idx="4489" formatCode="General">
                  <c:v>4.250278540134556E-12</c:v>
                </c:pt>
                <c:pt idx="4490" formatCode="General">
                  <c:v>3.9475932007366269E-12</c:v>
                </c:pt>
                <c:pt idx="4491" formatCode="General">
                  <c:v>4.1178098893663131E-12</c:v>
                </c:pt>
                <c:pt idx="4492" formatCode="General">
                  <c:v>3.9061479823552217E-12</c:v>
                </c:pt>
                <c:pt idx="4493" formatCode="General">
                  <c:v>4.0531361480389891E-12</c:v>
                </c:pt>
                <c:pt idx="4494" formatCode="General">
                  <c:v>4.4570098335997373E-12</c:v>
                </c:pt>
                <c:pt idx="4495" formatCode="General">
                  <c:v>4.2727628827005504E-12</c:v>
                </c:pt>
                <c:pt idx="4496" formatCode="General">
                  <c:v>4.074577590231222E-12</c:v>
                </c:pt>
                <c:pt idx="4497" formatCode="General">
                  <c:v>4.0961409480475534E-12</c:v>
                </c:pt>
                <c:pt idx="4498" formatCode="General">
                  <c:v>3.8855848065037339E-12</c:v>
                </c:pt>
                <c:pt idx="4499" formatCode="General">
                  <c:v>3.9268118443867113E-12</c:v>
                </c:pt>
                <c:pt idx="4500" formatCode="General">
                  <c:v>3.9268118443867113E-12</c:v>
                </c:pt>
                <c:pt idx="4501" formatCode="General">
                  <c:v>3.8651378914145832E-12</c:v>
                </c:pt>
                <c:pt idx="4502" formatCode="General">
                  <c:v>4.1178098893663131E-12</c:v>
                </c:pt>
                <c:pt idx="4503" formatCode="General">
                  <c:v>3.6471623191505803E-12</c:v>
                </c:pt>
                <c:pt idx="4504" formatCode="General">
                  <c:v>3.9894781633710658E-12</c:v>
                </c:pt>
                <c:pt idx="4505" formatCode="General">
                  <c:v>4.161500894133382E-12</c:v>
                </c:pt>
                <c:pt idx="4506" formatCode="General">
                  <c:v>4.074577590231222E-12</c:v>
                </c:pt>
                <c:pt idx="4507" formatCode="General">
                  <c:v>4.0961409480475534E-12</c:v>
                </c:pt>
                <c:pt idx="4508" formatCode="General">
                  <c:v>3.9684763115724179E-12</c:v>
                </c:pt>
                <c:pt idx="4509" formatCode="General">
                  <c:v>4.250278540134556E-12</c:v>
                </c:pt>
                <c:pt idx="4510" formatCode="General">
                  <c:v>4.1396020398648187E-12</c:v>
                </c:pt>
                <c:pt idx="4511" formatCode="General">
                  <c:v>4.161500894133382E-12</c:v>
                </c:pt>
                <c:pt idx="4512" formatCode="General">
                  <c:v>4.1396020398648187E-12</c:v>
                </c:pt>
                <c:pt idx="4513" formatCode="General">
                  <c:v>4.1396020398648187E-12</c:v>
                </c:pt>
                <c:pt idx="4514" formatCode="General">
                  <c:v>3.9061479823552217E-12</c:v>
                </c:pt>
                <c:pt idx="4515" formatCode="General">
                  <c:v>4.0105828492964285E-12</c:v>
                </c:pt>
                <c:pt idx="4516" formatCode="General">
                  <c:v>4.6491921118861107E-12</c:v>
                </c:pt>
                <c:pt idx="4517" formatCode="General">
                  <c:v>4.4335467499188167E-12</c:v>
                </c:pt>
                <c:pt idx="4518" formatCode="General">
                  <c:v>4.4102163225948024E-12</c:v>
                </c:pt>
                <c:pt idx="4519" formatCode="General">
                  <c:v>4.4805878026604563E-12</c:v>
                </c:pt>
                <c:pt idx="4520" formatCode="General">
                  <c:v>4.4335467499188167E-12</c:v>
                </c:pt>
                <c:pt idx="4521" formatCode="General">
                  <c:v>4.3869995744853736E-12</c:v>
                </c:pt>
                <c:pt idx="4522" formatCode="General">
                  <c:v>4.3180979779313342E-12</c:v>
                </c:pt>
                <c:pt idx="4523" formatCode="General">
                  <c:v>4.161500894133382E-12</c:v>
                </c:pt>
                <c:pt idx="4524" formatCode="General">
                  <c:v>4.4570098335997373E-12</c:v>
                </c:pt>
                <c:pt idx="4525" formatCode="General">
                  <c:v>4.1178098893663131E-12</c:v>
                </c:pt>
                <c:pt idx="4526" formatCode="General">
                  <c:v>4.1396020398648187E-12</c:v>
                </c:pt>
                <c:pt idx="4527" formatCode="General">
                  <c:v>4.1396020398648187E-12</c:v>
                </c:pt>
                <c:pt idx="4528" formatCode="General">
                  <c:v>3.7644903854117806E-12</c:v>
                </c:pt>
                <c:pt idx="4529" formatCode="General">
                  <c:v>4.0531361480389891E-12</c:v>
                </c:pt>
                <c:pt idx="4530" formatCode="General">
                  <c:v>4.0961409480475534E-12</c:v>
                </c:pt>
                <c:pt idx="4531" formatCode="General">
                  <c:v>4.0318075360563079E-12</c:v>
                </c:pt>
                <c:pt idx="4532" formatCode="General">
                  <c:v>4.0105828492964285E-12</c:v>
                </c:pt>
                <c:pt idx="4533" formatCode="General">
                  <c:v>4.0105828492964285E-12</c:v>
                </c:pt>
                <c:pt idx="4534" formatCode="General">
                  <c:v>4.2727628827005504E-12</c:v>
                </c:pt>
                <c:pt idx="4535" formatCode="General">
                  <c:v>4.2727628827005504E-12</c:v>
                </c:pt>
                <c:pt idx="4536" formatCode="General">
                  <c:v>3.9894781633710658E-12</c:v>
                </c:pt>
                <c:pt idx="4537" formatCode="General">
                  <c:v>4.3409500870695551E-12</c:v>
                </c:pt>
                <c:pt idx="4538" formatCode="General">
                  <c:v>3.9061479823552217E-12</c:v>
                </c:pt>
                <c:pt idx="4539" formatCode="General">
                  <c:v>3.9684763115724179E-12</c:v>
                </c:pt>
                <c:pt idx="4540" formatCode="General">
                  <c:v>4.1178098893663131E-12</c:v>
                </c:pt>
                <c:pt idx="4541" formatCode="General">
                  <c:v>3.9268118443867113E-12</c:v>
                </c:pt>
                <c:pt idx="4542" formatCode="General">
                  <c:v>4.227903754173213E-12</c:v>
                </c:pt>
                <c:pt idx="4543" formatCode="General">
                  <c:v>4.0531361480389891E-12</c:v>
                </c:pt>
                <c:pt idx="4544" formatCode="General">
                  <c:v>4.074577590231222E-12</c:v>
                </c:pt>
                <c:pt idx="4545" formatCode="General">
                  <c:v>4.0105828492964285E-12</c:v>
                </c:pt>
                <c:pt idx="4546" formatCode="General">
                  <c:v>3.8044325808490551E-12</c:v>
                </c:pt>
                <c:pt idx="4547" formatCode="General">
                  <c:v>4.2727628827005504E-12</c:v>
                </c:pt>
                <c:pt idx="4548" formatCode="General">
                  <c:v>4.3409500870695551E-12</c:v>
                </c:pt>
                <c:pt idx="4549" formatCode="General">
                  <c:v>3.8855848065037339E-12</c:v>
                </c:pt>
                <c:pt idx="4550" formatCode="General">
                  <c:v>4.2727628827005504E-12</c:v>
                </c:pt>
                <c:pt idx="4551" formatCode="General">
                  <c:v>3.8044325808490551E-12</c:v>
                </c:pt>
                <c:pt idx="4552" formatCode="General">
                  <c:v>4.1835242648622602E-12</c:v>
                </c:pt>
                <c:pt idx="4553" formatCode="General">
                  <c:v>3.9894781633710658E-12</c:v>
                </c:pt>
                <c:pt idx="4554" formatCode="General">
                  <c:v>4.1396020398648187E-12</c:v>
                </c:pt>
                <c:pt idx="4555" formatCode="General">
                  <c:v>4.1178098893663131E-12</c:v>
                </c:pt>
                <c:pt idx="4556" formatCode="General">
                  <c:v>4.074577590231222E-12</c:v>
                </c:pt>
                <c:pt idx="4557" formatCode="General">
                  <c:v>3.9894781633710658E-12</c:v>
                </c:pt>
                <c:pt idx="4558" formatCode="General">
                  <c:v>4.1178098893663131E-12</c:v>
                </c:pt>
                <c:pt idx="4559" formatCode="General">
                  <c:v>3.7446729391357873E-12</c:v>
                </c:pt>
                <c:pt idx="4560" formatCode="General">
                  <c:v>4.0318075360563079E-12</c:v>
                </c:pt>
                <c:pt idx="4561" formatCode="General">
                  <c:v>4.250278540134556E-12</c:v>
                </c:pt>
                <c:pt idx="4562" formatCode="General">
                  <c:v>4.0318075360563079E-12</c:v>
                </c:pt>
                <c:pt idx="4563" formatCode="General">
                  <c:v>4.0961409480475534E-12</c:v>
                </c:pt>
                <c:pt idx="4564" formatCode="General">
                  <c:v>4.3409500870695551E-12</c:v>
                </c:pt>
                <c:pt idx="4565" formatCode="General">
                  <c:v>4.3869995744853736E-12</c:v>
                </c:pt>
                <c:pt idx="4566" formatCode="General">
                  <c:v>4.3639140899926503E-12</c:v>
                </c:pt>
                <c:pt idx="4567" formatCode="General">
                  <c:v>4.227903754173213E-12</c:v>
                </c:pt>
                <c:pt idx="4568" formatCode="General">
                  <c:v>4.0318075360563079E-12</c:v>
                </c:pt>
                <c:pt idx="4569" formatCode="General">
                  <c:v>3.6858596341198125E-12</c:v>
                </c:pt>
                <c:pt idx="4570" formatCode="General">
                  <c:v>4.0961409480475534E-12</c:v>
                </c:pt>
                <c:pt idx="4571" formatCode="General">
                  <c:v>3.8651378914145832E-12</c:v>
                </c:pt>
                <c:pt idx="4572" formatCode="General">
                  <c:v>3.9684763115724179E-12</c:v>
                </c:pt>
                <c:pt idx="4573" formatCode="General">
                  <c:v>3.9061479823552217E-12</c:v>
                </c:pt>
                <c:pt idx="4574" formatCode="General">
                  <c:v>4.1396020398648187E-12</c:v>
                </c:pt>
                <c:pt idx="4575" formatCode="General">
                  <c:v>3.9684763115724179E-12</c:v>
                </c:pt>
                <c:pt idx="4576" formatCode="General">
                  <c:v>4.2727628827005504E-12</c:v>
                </c:pt>
                <c:pt idx="4577" formatCode="General">
                  <c:v>4.2056554715152241E-12</c:v>
                </c:pt>
                <c:pt idx="4578" formatCode="General">
                  <c:v>4.0105828492964285E-12</c:v>
                </c:pt>
                <c:pt idx="4579" formatCode="General">
                  <c:v>4.2727628827005504E-12</c:v>
                </c:pt>
                <c:pt idx="4580" formatCode="General">
                  <c:v>3.9894781633710658E-12</c:v>
                </c:pt>
                <c:pt idx="4581" formatCode="General">
                  <c:v>4.0531361480389891E-12</c:v>
                </c:pt>
                <c:pt idx="4582" formatCode="General">
                  <c:v>4.1178098893663131E-12</c:v>
                </c:pt>
                <c:pt idx="4583" formatCode="General">
                  <c:v>4.3869995744853736E-12</c:v>
                </c:pt>
                <c:pt idx="4584" formatCode="General">
                  <c:v>4.074577590231222E-12</c:v>
                </c:pt>
                <c:pt idx="4585" formatCode="General">
                  <c:v>4.2056554715152241E-12</c:v>
                </c:pt>
                <c:pt idx="4586" formatCode="General">
                  <c:v>4.0105828492964285E-12</c:v>
                </c:pt>
                <c:pt idx="4587" formatCode="General">
                  <c:v>4.0961409480475534E-12</c:v>
                </c:pt>
                <c:pt idx="4588" formatCode="General">
                  <c:v>4.1396020398648187E-12</c:v>
                </c:pt>
                <c:pt idx="4589" formatCode="General">
                  <c:v>4.0961409480475534E-12</c:v>
                </c:pt>
                <c:pt idx="4590" formatCode="General">
                  <c:v>4.1396020398648187E-12</c:v>
                </c:pt>
                <c:pt idx="4591" formatCode="General">
                  <c:v>3.8447985730856334E-12</c:v>
                </c:pt>
                <c:pt idx="4592" formatCode="General">
                  <c:v>4.0961409480475534E-12</c:v>
                </c:pt>
                <c:pt idx="4593" formatCode="General">
                  <c:v>3.8855848065037339E-12</c:v>
                </c:pt>
                <c:pt idx="4594" formatCode="General">
                  <c:v>4.0105828492964285E-12</c:v>
                </c:pt>
                <c:pt idx="4595" formatCode="General">
                  <c:v>3.8044325808490551E-12</c:v>
                </c:pt>
                <c:pt idx="4596" formatCode="General">
                  <c:v>3.9894781633710658E-12</c:v>
                </c:pt>
                <c:pt idx="4597" formatCode="General">
                  <c:v>4.1835242648622602E-12</c:v>
                </c:pt>
                <c:pt idx="4598" formatCode="General">
                  <c:v>3.8855848065037339E-12</c:v>
                </c:pt>
                <c:pt idx="4599" formatCode="General">
                  <c:v>3.9684763115724179E-12</c:v>
                </c:pt>
                <c:pt idx="4600" formatCode="General">
                  <c:v>3.9894781633710658E-12</c:v>
                </c:pt>
                <c:pt idx="4601" formatCode="General">
                  <c:v>4.3639140899926503E-12</c:v>
                </c:pt>
                <c:pt idx="4602" formatCode="General">
                  <c:v>4.250278540134556E-12</c:v>
                </c:pt>
                <c:pt idx="4603" formatCode="General">
                  <c:v>4.2056554715152241E-12</c:v>
                </c:pt>
                <c:pt idx="4604" formatCode="General">
                  <c:v>4.0105828492964285E-12</c:v>
                </c:pt>
                <c:pt idx="4605" formatCode="General">
                  <c:v>3.9894781633710658E-12</c:v>
                </c:pt>
                <c:pt idx="4606" formatCode="General">
                  <c:v>4.250278540134556E-12</c:v>
                </c:pt>
                <c:pt idx="4607" formatCode="General">
                  <c:v>3.9475932007366269E-12</c:v>
                </c:pt>
                <c:pt idx="4608" formatCode="General">
                  <c:v>4.074577590231222E-12</c:v>
                </c:pt>
                <c:pt idx="4609" formatCode="General">
                  <c:v>3.9894781633710658E-12</c:v>
                </c:pt>
                <c:pt idx="4610" formatCode="General">
                  <c:v>4.074577590231222E-12</c:v>
                </c:pt>
                <c:pt idx="4611" formatCode="General">
                  <c:v>3.9894781633710658E-12</c:v>
                </c:pt>
                <c:pt idx="4612" formatCode="General">
                  <c:v>4.250278540134556E-12</c:v>
                </c:pt>
                <c:pt idx="4613" formatCode="General">
                  <c:v>4.0531361480389891E-12</c:v>
                </c:pt>
                <c:pt idx="4614" formatCode="General">
                  <c:v>3.9894781633710658E-12</c:v>
                </c:pt>
                <c:pt idx="4615" formatCode="General">
                  <c:v>3.9684763115724179E-12</c:v>
                </c:pt>
                <c:pt idx="4616" formatCode="General">
                  <c:v>4.250278540134556E-12</c:v>
                </c:pt>
                <c:pt idx="4617" formatCode="General">
                  <c:v>4.528127972873454E-12</c:v>
                </c:pt>
                <c:pt idx="4618" formatCode="General">
                  <c:v>4.1835242648622602E-12</c:v>
                </c:pt>
                <c:pt idx="4619" formatCode="General">
                  <c:v>4.1835242648622602E-12</c:v>
                </c:pt>
                <c:pt idx="4620" formatCode="General">
                  <c:v>4.1396020398648187E-12</c:v>
                </c:pt>
                <c:pt idx="4621" formatCode="General">
                  <c:v>4.2056554715152241E-12</c:v>
                </c:pt>
                <c:pt idx="4622" formatCode="General">
                  <c:v>4.0531361480389891E-12</c:v>
                </c:pt>
                <c:pt idx="4623" formatCode="General">
                  <c:v>4.2727628827005504E-12</c:v>
                </c:pt>
                <c:pt idx="4624" formatCode="General">
                  <c:v>4.0105828492964285E-12</c:v>
                </c:pt>
                <c:pt idx="4625" formatCode="General">
                  <c:v>4.0105828492964285E-12</c:v>
                </c:pt>
                <c:pt idx="4626" formatCode="General">
                  <c:v>3.9684763115724179E-12</c:v>
                </c:pt>
                <c:pt idx="4627" formatCode="General">
                  <c:v>4.250278540134556E-12</c:v>
                </c:pt>
                <c:pt idx="4628" formatCode="General">
                  <c:v>3.824558359573743E-12</c:v>
                </c:pt>
                <c:pt idx="4629" formatCode="General">
                  <c:v>4.074577590231222E-12</c:v>
                </c:pt>
                <c:pt idx="4630" formatCode="General">
                  <c:v>3.7644903854117806E-12</c:v>
                </c:pt>
                <c:pt idx="4631" formatCode="General">
                  <c:v>4.0105828492964285E-12</c:v>
                </c:pt>
                <c:pt idx="4632" formatCode="General">
                  <c:v>3.9684763115724179E-12</c:v>
                </c:pt>
                <c:pt idx="4633" formatCode="General">
                  <c:v>4.3639140899926503E-12</c:v>
                </c:pt>
                <c:pt idx="4634" formatCode="General">
                  <c:v>4.0105828492964285E-12</c:v>
                </c:pt>
                <c:pt idx="4635" formatCode="General">
                  <c:v>4.074577590231222E-12</c:v>
                </c:pt>
                <c:pt idx="4636" formatCode="General">
                  <c:v>3.9894781633710658E-12</c:v>
                </c:pt>
                <c:pt idx="4637" formatCode="General">
                  <c:v>4.0318075360563079E-12</c:v>
                </c:pt>
                <c:pt idx="4638" formatCode="General">
                  <c:v>3.8651378914145832E-12</c:v>
                </c:pt>
                <c:pt idx="4639" formatCode="General">
                  <c:v>4.0961409480475534E-12</c:v>
                </c:pt>
                <c:pt idx="4640" formatCode="General">
                  <c:v>3.9894781633710658E-12</c:v>
                </c:pt>
                <c:pt idx="4641" formatCode="General">
                  <c:v>3.9268118443867113E-12</c:v>
                </c:pt>
                <c:pt idx="4642" formatCode="General">
                  <c:v>3.7053658303797529E-12</c:v>
                </c:pt>
                <c:pt idx="4643" formatCode="General">
                  <c:v>3.824558359573743E-12</c:v>
                </c:pt>
                <c:pt idx="4644" formatCode="General">
                  <c:v>3.7644903854117806E-12</c:v>
                </c:pt>
                <c:pt idx="4645" formatCode="General">
                  <c:v>3.8447985730856334E-12</c:v>
                </c:pt>
                <c:pt idx="4646" formatCode="General">
                  <c:v>3.9894781633710658E-12</c:v>
                </c:pt>
                <c:pt idx="4647" formatCode="General">
                  <c:v>4.0318075360563079E-12</c:v>
                </c:pt>
                <c:pt idx="4648" formatCode="General">
                  <c:v>4.1396020398648187E-12</c:v>
                </c:pt>
                <c:pt idx="4649" formatCode="General">
                  <c:v>3.824558359573743E-12</c:v>
                </c:pt>
                <c:pt idx="4650" formatCode="General">
                  <c:v>4.227903754173213E-12</c:v>
                </c:pt>
                <c:pt idx="4651" formatCode="General">
                  <c:v>3.9684763115724179E-12</c:v>
                </c:pt>
                <c:pt idx="4652" formatCode="General">
                  <c:v>4.1396020398648187E-12</c:v>
                </c:pt>
                <c:pt idx="4653" formatCode="General">
                  <c:v>3.7446729391357873E-12</c:v>
                </c:pt>
                <c:pt idx="4654" formatCode="General">
                  <c:v>4.0531361480389891E-12</c:v>
                </c:pt>
                <c:pt idx="4655" formatCode="General">
                  <c:v>3.824558359573743E-12</c:v>
                </c:pt>
                <c:pt idx="4656" formatCode="General">
                  <c:v>4.1396020398648187E-12</c:v>
                </c:pt>
                <c:pt idx="4657" formatCode="General">
                  <c:v>4.1835242648622602E-12</c:v>
                </c:pt>
                <c:pt idx="4658" formatCode="General">
                  <c:v>4.2056554715152241E-12</c:v>
                </c:pt>
                <c:pt idx="4659" formatCode="General">
                  <c:v>4.3409500870695551E-12</c:v>
                </c:pt>
                <c:pt idx="4660" formatCode="General">
                  <c:v>3.9061479823552217E-12</c:v>
                </c:pt>
                <c:pt idx="4661" formatCode="General">
                  <c:v>4.250278540134556E-12</c:v>
                </c:pt>
                <c:pt idx="4662" formatCode="General">
                  <c:v>4.2727628827005504E-12</c:v>
                </c:pt>
                <c:pt idx="4663" formatCode="General">
                  <c:v>4.1178098893663131E-12</c:v>
                </c:pt>
                <c:pt idx="4664" formatCode="General">
                  <c:v>4.0318075360563079E-12</c:v>
                </c:pt>
                <c:pt idx="4665" formatCode="General">
                  <c:v>4.0105828492964285E-12</c:v>
                </c:pt>
                <c:pt idx="4666" formatCode="General">
                  <c:v>4.1835242648622602E-12</c:v>
                </c:pt>
                <c:pt idx="4667" formatCode="General">
                  <c:v>4.1835242648622602E-12</c:v>
                </c:pt>
                <c:pt idx="4668" formatCode="General">
                  <c:v>4.3409500870695551E-12</c:v>
                </c:pt>
                <c:pt idx="4669" formatCode="General">
                  <c:v>4.0531361480389891E-12</c:v>
                </c:pt>
                <c:pt idx="4670" formatCode="General">
                  <c:v>3.9894781633710658E-12</c:v>
                </c:pt>
                <c:pt idx="4671" formatCode="General">
                  <c:v>4.227903754173213E-12</c:v>
                </c:pt>
                <c:pt idx="4672" formatCode="General">
                  <c:v>3.9268118443867113E-12</c:v>
                </c:pt>
                <c:pt idx="4673" formatCode="General">
                  <c:v>3.824558359573743E-12</c:v>
                </c:pt>
                <c:pt idx="4674" formatCode="General">
                  <c:v>4.2056554715152241E-12</c:v>
                </c:pt>
                <c:pt idx="4675" formatCode="General">
                  <c:v>4.0961409480475534E-12</c:v>
                </c:pt>
                <c:pt idx="4676" formatCode="General">
                  <c:v>3.8447985730856334E-12</c:v>
                </c:pt>
                <c:pt idx="4677" formatCode="General">
                  <c:v>3.9894781633710658E-12</c:v>
                </c:pt>
                <c:pt idx="4678" formatCode="General">
                  <c:v>3.7644903854117806E-12</c:v>
                </c:pt>
                <c:pt idx="4679" formatCode="General">
                  <c:v>3.9061479823552217E-12</c:v>
                </c:pt>
                <c:pt idx="4680" formatCode="General">
                  <c:v>3.9268118443867113E-12</c:v>
                </c:pt>
                <c:pt idx="4681" formatCode="General">
                  <c:v>4.1396020398648187E-12</c:v>
                </c:pt>
                <c:pt idx="4682" formatCode="General">
                  <c:v>3.9268118443867113E-12</c:v>
                </c:pt>
                <c:pt idx="4683" formatCode="General">
                  <c:v>4.161500894133382E-12</c:v>
                </c:pt>
                <c:pt idx="4684" formatCode="General">
                  <c:v>4.0531361480389891E-12</c:v>
                </c:pt>
                <c:pt idx="4685" formatCode="General">
                  <c:v>3.9894781633710658E-12</c:v>
                </c:pt>
                <c:pt idx="4686" formatCode="General">
                  <c:v>3.8447985730856334E-12</c:v>
                </c:pt>
                <c:pt idx="4687" formatCode="General">
                  <c:v>3.7053658303797529E-12</c:v>
                </c:pt>
                <c:pt idx="4688" formatCode="General">
                  <c:v>3.9894781633710658E-12</c:v>
                </c:pt>
                <c:pt idx="4689" formatCode="General">
                  <c:v>3.7644903854117806E-12</c:v>
                </c:pt>
                <c:pt idx="4690" formatCode="General">
                  <c:v>4.0105828492964285E-12</c:v>
                </c:pt>
                <c:pt idx="4691" formatCode="General">
                  <c:v>4.1396020398648187E-12</c:v>
                </c:pt>
                <c:pt idx="4692" formatCode="General">
                  <c:v>4.0961409480475534E-12</c:v>
                </c:pt>
                <c:pt idx="4693" formatCode="General">
                  <c:v>4.0531361480389891E-12</c:v>
                </c:pt>
                <c:pt idx="4694" formatCode="General">
                  <c:v>3.9894781633710658E-12</c:v>
                </c:pt>
                <c:pt idx="4695" formatCode="General">
                  <c:v>4.0961409480475534E-12</c:v>
                </c:pt>
                <c:pt idx="4696" formatCode="General">
                  <c:v>4.3409500870695551E-12</c:v>
                </c:pt>
                <c:pt idx="4697" formatCode="General">
                  <c:v>3.8855848065037339E-12</c:v>
                </c:pt>
                <c:pt idx="4698" formatCode="General">
                  <c:v>4.1396020398648187E-12</c:v>
                </c:pt>
                <c:pt idx="4699" formatCode="General">
                  <c:v>4.0105828492964285E-12</c:v>
                </c:pt>
                <c:pt idx="4700" formatCode="General">
                  <c:v>4.1835242648622602E-12</c:v>
                </c:pt>
                <c:pt idx="4701" formatCode="General">
                  <c:v>3.9268118443867113E-12</c:v>
                </c:pt>
                <c:pt idx="4702" formatCode="General">
                  <c:v>4.161500894133382E-12</c:v>
                </c:pt>
                <c:pt idx="4703" formatCode="General">
                  <c:v>3.8855848065037339E-12</c:v>
                </c:pt>
                <c:pt idx="4704" formatCode="General">
                  <c:v>4.2953750708019693E-12</c:v>
                </c:pt>
                <c:pt idx="4705" formatCode="General">
                  <c:v>3.7644903854117806E-12</c:v>
                </c:pt>
                <c:pt idx="4706" formatCode="General">
                  <c:v>3.8855848065037339E-12</c:v>
                </c:pt>
                <c:pt idx="4707" formatCode="General">
                  <c:v>3.9268118443867113E-12</c:v>
                </c:pt>
                <c:pt idx="4708" formatCode="General">
                  <c:v>4.1396020398648187E-12</c:v>
                </c:pt>
                <c:pt idx="4709" formatCode="General">
                  <c:v>4.074577590231222E-12</c:v>
                </c:pt>
                <c:pt idx="4710" formatCode="General">
                  <c:v>3.9894781633710658E-12</c:v>
                </c:pt>
                <c:pt idx="4711" formatCode="General">
                  <c:v>4.3180979779313342E-12</c:v>
                </c:pt>
                <c:pt idx="4712" formatCode="General">
                  <c:v>4.1835242648622602E-12</c:v>
                </c:pt>
                <c:pt idx="4713" formatCode="General">
                  <c:v>3.8651378914145832E-12</c:v>
                </c:pt>
                <c:pt idx="4714" formatCode="General">
                  <c:v>4.3409500870695551E-12</c:v>
                </c:pt>
                <c:pt idx="4715" formatCode="General">
                  <c:v>4.161500894133382E-12</c:v>
                </c:pt>
                <c:pt idx="4716" formatCode="General">
                  <c:v>3.9268118443867113E-12</c:v>
                </c:pt>
                <c:pt idx="4717" formatCode="General">
                  <c:v>3.824558359573743E-12</c:v>
                </c:pt>
                <c:pt idx="4718" formatCode="General">
                  <c:v>3.8447985730856334E-12</c:v>
                </c:pt>
                <c:pt idx="4719" formatCode="General">
                  <c:v>3.9894781633710658E-12</c:v>
                </c:pt>
                <c:pt idx="4720" formatCode="General">
                  <c:v>4.0105828492964285E-12</c:v>
                </c:pt>
                <c:pt idx="4721" formatCode="General">
                  <c:v>4.0961409480475534E-12</c:v>
                </c:pt>
                <c:pt idx="4722" formatCode="General">
                  <c:v>4.2953750708019693E-12</c:v>
                </c:pt>
                <c:pt idx="4723" formatCode="General">
                  <c:v>3.9894781633710658E-12</c:v>
                </c:pt>
                <c:pt idx="4724" formatCode="General">
                  <c:v>4.074577590231222E-12</c:v>
                </c:pt>
                <c:pt idx="4725" formatCode="General">
                  <c:v>3.8044325808490551E-12</c:v>
                </c:pt>
                <c:pt idx="4726" formatCode="General">
                  <c:v>4.0105828492964285E-12</c:v>
                </c:pt>
                <c:pt idx="4727" formatCode="General">
                  <c:v>3.7844048664540904E-12</c:v>
                </c:pt>
                <c:pt idx="4728" formatCode="General">
                  <c:v>3.6858596341198125E-12</c:v>
                </c:pt>
                <c:pt idx="4729" formatCode="General">
                  <c:v>4.1396020398648187E-12</c:v>
                </c:pt>
                <c:pt idx="4730" formatCode="General">
                  <c:v>4.0105828492964285E-12</c:v>
                </c:pt>
                <c:pt idx="4731" formatCode="General">
                  <c:v>3.9894781633710658E-12</c:v>
                </c:pt>
                <c:pt idx="4732" formatCode="General">
                  <c:v>3.8447985730856334E-12</c:v>
                </c:pt>
                <c:pt idx="4733" formatCode="General">
                  <c:v>3.9684763115724179E-12</c:v>
                </c:pt>
                <c:pt idx="4734" formatCode="General">
                  <c:v>3.8447985730856334E-12</c:v>
                </c:pt>
                <c:pt idx="4735" formatCode="General">
                  <c:v>3.7844048664540904E-12</c:v>
                </c:pt>
                <c:pt idx="4736" formatCode="General">
                  <c:v>3.9061479823552217E-12</c:v>
                </c:pt>
                <c:pt idx="4737" formatCode="General">
                  <c:v>3.8651378914145832E-12</c:v>
                </c:pt>
                <c:pt idx="4738" formatCode="General">
                  <c:v>3.9475932007366269E-12</c:v>
                </c:pt>
                <c:pt idx="4739" formatCode="General">
                  <c:v>4.1835242648622602E-12</c:v>
                </c:pt>
                <c:pt idx="4740" formatCode="General">
                  <c:v>4.0318075360563079E-12</c:v>
                </c:pt>
                <c:pt idx="4741" formatCode="General">
                  <c:v>4.074577590231222E-12</c:v>
                </c:pt>
                <c:pt idx="4742" formatCode="General">
                  <c:v>4.2727628827005504E-12</c:v>
                </c:pt>
                <c:pt idx="4743" formatCode="General">
                  <c:v>4.1396020398648187E-12</c:v>
                </c:pt>
                <c:pt idx="4744" formatCode="General">
                  <c:v>3.9268118443867113E-12</c:v>
                </c:pt>
                <c:pt idx="4745" formatCode="General">
                  <c:v>3.7644903854117806E-12</c:v>
                </c:pt>
                <c:pt idx="4746" formatCode="General">
                  <c:v>4.0961409480475534E-12</c:v>
                </c:pt>
                <c:pt idx="4747" formatCode="General">
                  <c:v>3.9061479823552217E-12</c:v>
                </c:pt>
                <c:pt idx="4748" formatCode="General">
                  <c:v>3.824558359573743E-12</c:v>
                </c:pt>
                <c:pt idx="4749" formatCode="General">
                  <c:v>4.3639140899926503E-12</c:v>
                </c:pt>
                <c:pt idx="4750" formatCode="General">
                  <c:v>3.9894781633710658E-12</c:v>
                </c:pt>
                <c:pt idx="4751" formatCode="General">
                  <c:v>3.9268118443867113E-12</c:v>
                </c:pt>
                <c:pt idx="4752" formatCode="General">
                  <c:v>4.1835242648622602E-12</c:v>
                </c:pt>
                <c:pt idx="4753" formatCode="General">
                  <c:v>4.161500894133382E-12</c:v>
                </c:pt>
                <c:pt idx="4754" formatCode="General">
                  <c:v>4.074577590231222E-12</c:v>
                </c:pt>
                <c:pt idx="4755" formatCode="General">
                  <c:v>4.0105828492964285E-12</c:v>
                </c:pt>
                <c:pt idx="4756" formatCode="General">
                  <c:v>3.8447985730856334E-12</c:v>
                </c:pt>
                <c:pt idx="4757" formatCode="General">
                  <c:v>3.9475932007366269E-12</c:v>
                </c:pt>
                <c:pt idx="4758" formatCode="General">
                  <c:v>3.8651378914145832E-12</c:v>
                </c:pt>
                <c:pt idx="4759" formatCode="General">
                  <c:v>4.0105828492964285E-12</c:v>
                </c:pt>
                <c:pt idx="4760" formatCode="General">
                  <c:v>4.5520821630667376E-12</c:v>
                </c:pt>
                <c:pt idx="4761" formatCode="General">
                  <c:v>3.824558359573743E-12</c:v>
                </c:pt>
                <c:pt idx="4762" formatCode="General">
                  <c:v>4.0531361480389891E-12</c:v>
                </c:pt>
                <c:pt idx="4763" formatCode="General">
                  <c:v>4.1178098893663131E-12</c:v>
                </c:pt>
                <c:pt idx="4764" formatCode="General">
                  <c:v>4.227903754173213E-12</c:v>
                </c:pt>
                <c:pt idx="4765" formatCode="General">
                  <c:v>4.0961409480475534E-12</c:v>
                </c:pt>
                <c:pt idx="4766" formatCode="General">
                  <c:v>4.227903754173213E-12</c:v>
                </c:pt>
                <c:pt idx="4767" formatCode="General">
                  <c:v>3.824558359573743E-12</c:v>
                </c:pt>
                <c:pt idx="4768" formatCode="General">
                  <c:v>4.0961409480475534E-12</c:v>
                </c:pt>
                <c:pt idx="4769" formatCode="General">
                  <c:v>3.6471623191505803E-12</c:v>
                </c:pt>
                <c:pt idx="4770" formatCode="General">
                  <c:v>3.9268118443867113E-12</c:v>
                </c:pt>
                <c:pt idx="4771" formatCode="General">
                  <c:v>4.1835242648622602E-12</c:v>
                </c:pt>
                <c:pt idx="4772" formatCode="General">
                  <c:v>3.9475932007366269E-12</c:v>
                </c:pt>
                <c:pt idx="4773" formatCode="General">
                  <c:v>4.0531361480389891E-12</c:v>
                </c:pt>
                <c:pt idx="4774" formatCode="General">
                  <c:v>4.1178098893663131E-12</c:v>
                </c:pt>
                <c:pt idx="4775" formatCode="General">
                  <c:v>3.9268118443867113E-12</c:v>
                </c:pt>
                <c:pt idx="4776" formatCode="General">
                  <c:v>4.161500894133382E-12</c:v>
                </c:pt>
                <c:pt idx="4777" formatCode="General">
                  <c:v>4.0961409480475534E-12</c:v>
                </c:pt>
                <c:pt idx="4778" formatCode="General">
                  <c:v>3.8447985730856334E-12</c:v>
                </c:pt>
                <c:pt idx="4779" formatCode="General">
                  <c:v>3.8447985730856334E-12</c:v>
                </c:pt>
                <c:pt idx="4780" formatCode="General">
                  <c:v>4.3409500870695551E-12</c:v>
                </c:pt>
                <c:pt idx="4781" formatCode="General">
                  <c:v>3.7644903854117806E-12</c:v>
                </c:pt>
                <c:pt idx="4782" formatCode="General">
                  <c:v>3.9061479823552217E-12</c:v>
                </c:pt>
                <c:pt idx="4783" formatCode="General">
                  <c:v>3.824558359573743E-12</c:v>
                </c:pt>
                <c:pt idx="4784" formatCode="General">
                  <c:v>4.0961409480475534E-12</c:v>
                </c:pt>
                <c:pt idx="4785" formatCode="General">
                  <c:v>4.0531361480389891E-12</c:v>
                </c:pt>
                <c:pt idx="4786" formatCode="General">
                  <c:v>3.9894781633710658E-12</c:v>
                </c:pt>
                <c:pt idx="4787" formatCode="General">
                  <c:v>4.3409500870695551E-12</c:v>
                </c:pt>
                <c:pt idx="4788" formatCode="General">
                  <c:v>4.1178098893663131E-12</c:v>
                </c:pt>
                <c:pt idx="4789" formatCode="General">
                  <c:v>4.074577590231222E-12</c:v>
                </c:pt>
                <c:pt idx="4790" formatCode="General">
                  <c:v>3.9684763115724179E-12</c:v>
                </c:pt>
                <c:pt idx="4791" formatCode="General">
                  <c:v>4.161500894133382E-12</c:v>
                </c:pt>
                <c:pt idx="4792" formatCode="General">
                  <c:v>3.9894781633710658E-12</c:v>
                </c:pt>
                <c:pt idx="4793" formatCode="General">
                  <c:v>4.0105828492964285E-12</c:v>
                </c:pt>
                <c:pt idx="4794" formatCode="General">
                  <c:v>4.2727628827005504E-12</c:v>
                </c:pt>
                <c:pt idx="4795" formatCode="General">
                  <c:v>4.0961409480475534E-12</c:v>
                </c:pt>
                <c:pt idx="4796" formatCode="General">
                  <c:v>4.1396020398648187E-12</c:v>
                </c:pt>
                <c:pt idx="4797" formatCode="General">
                  <c:v>3.9894781633710658E-12</c:v>
                </c:pt>
                <c:pt idx="4798" formatCode="General">
                  <c:v>4.161500894133382E-12</c:v>
                </c:pt>
                <c:pt idx="4799" formatCode="General">
                  <c:v>4.3409500870695551E-12</c:v>
                </c:pt>
                <c:pt idx="4800" formatCode="General">
                  <c:v>4.1178098893663131E-12</c:v>
                </c:pt>
                <c:pt idx="4801" formatCode="General">
                  <c:v>4.227903754173213E-12</c:v>
                </c:pt>
                <c:pt idx="4802" formatCode="General">
                  <c:v>4.1835242648622602E-12</c:v>
                </c:pt>
                <c:pt idx="4803" formatCode="General">
                  <c:v>4.074577590231222E-12</c:v>
                </c:pt>
                <c:pt idx="4804" formatCode="General">
                  <c:v>3.9475932007366269E-12</c:v>
                </c:pt>
                <c:pt idx="4805" formatCode="General">
                  <c:v>4.3639140899926503E-12</c:v>
                </c:pt>
                <c:pt idx="4806" formatCode="General">
                  <c:v>3.8447985730856334E-12</c:v>
                </c:pt>
                <c:pt idx="4807" formatCode="General">
                  <c:v>3.9475932007366269E-12</c:v>
                </c:pt>
                <c:pt idx="4808" formatCode="General">
                  <c:v>3.824558359573743E-12</c:v>
                </c:pt>
                <c:pt idx="4809" formatCode="General">
                  <c:v>4.0961409480475534E-12</c:v>
                </c:pt>
                <c:pt idx="4810" formatCode="General">
                  <c:v>4.0318075360563079E-12</c:v>
                </c:pt>
                <c:pt idx="4811" formatCode="General">
                  <c:v>4.1835242648622602E-12</c:v>
                </c:pt>
                <c:pt idx="4812" formatCode="General">
                  <c:v>3.5521908584362488E-12</c:v>
                </c:pt>
                <c:pt idx="4813" formatCode="General">
                  <c:v>4.227903754173213E-12</c:v>
                </c:pt>
                <c:pt idx="4814" formatCode="General">
                  <c:v>3.9894781633710658E-12</c:v>
                </c:pt>
                <c:pt idx="4815" formatCode="General">
                  <c:v>3.9268118443867113E-12</c:v>
                </c:pt>
                <c:pt idx="4816" formatCode="General">
                  <c:v>3.8651378914145832E-12</c:v>
                </c:pt>
                <c:pt idx="4817" formatCode="General">
                  <c:v>3.6858596341198125E-12</c:v>
                </c:pt>
                <c:pt idx="4818" formatCode="General">
                  <c:v>4.0961409480475534E-12</c:v>
                </c:pt>
                <c:pt idx="4819" formatCode="General">
                  <c:v>4.0961409480475534E-12</c:v>
                </c:pt>
                <c:pt idx="4820" formatCode="General">
                  <c:v>3.8651378914145832E-12</c:v>
                </c:pt>
                <c:pt idx="4821" formatCode="General">
                  <c:v>4.227903754173213E-12</c:v>
                </c:pt>
                <c:pt idx="4822" formatCode="General">
                  <c:v>4.1396020398648187E-12</c:v>
                </c:pt>
                <c:pt idx="4823" formatCode="General">
                  <c:v>4.2727628827005504E-12</c:v>
                </c:pt>
                <c:pt idx="4824" formatCode="General">
                  <c:v>4.0531361480389891E-12</c:v>
                </c:pt>
                <c:pt idx="4825" formatCode="General">
                  <c:v>3.8855848065037339E-12</c:v>
                </c:pt>
                <c:pt idx="4826" formatCode="General">
                  <c:v>3.7644903854117806E-12</c:v>
                </c:pt>
                <c:pt idx="4827" formatCode="General">
                  <c:v>4.0105828492964285E-12</c:v>
                </c:pt>
                <c:pt idx="4828" formatCode="General">
                  <c:v>3.9475932007366269E-12</c:v>
                </c:pt>
                <c:pt idx="4829" formatCode="General">
                  <c:v>4.0531361480389891E-12</c:v>
                </c:pt>
                <c:pt idx="4830" formatCode="General">
                  <c:v>4.0961409480475534E-12</c:v>
                </c:pt>
                <c:pt idx="4831" formatCode="General">
                  <c:v>4.1396020398648187E-12</c:v>
                </c:pt>
                <c:pt idx="4832" formatCode="General">
                  <c:v>3.7644903854117806E-12</c:v>
                </c:pt>
                <c:pt idx="4833" formatCode="General">
                  <c:v>3.9894781633710658E-12</c:v>
                </c:pt>
                <c:pt idx="4834" formatCode="General">
                  <c:v>4.2727628827005504E-12</c:v>
                </c:pt>
                <c:pt idx="4835" formatCode="General">
                  <c:v>3.9061479823552217E-12</c:v>
                </c:pt>
                <c:pt idx="4836" formatCode="General">
                  <c:v>3.9684763115724179E-12</c:v>
                </c:pt>
                <c:pt idx="4837" formatCode="General">
                  <c:v>3.9475932007366269E-12</c:v>
                </c:pt>
                <c:pt idx="4838" formatCode="General">
                  <c:v>4.0318075360563079E-12</c:v>
                </c:pt>
                <c:pt idx="4839" formatCode="General">
                  <c:v>4.0961409480475534E-12</c:v>
                </c:pt>
                <c:pt idx="4840" formatCode="General">
                  <c:v>3.7249675373916303E-12</c:v>
                </c:pt>
                <c:pt idx="4841" formatCode="General">
                  <c:v>3.6471623191505803E-12</c:v>
                </c:pt>
                <c:pt idx="4842" formatCode="General">
                  <c:v>4.0961409480475534E-12</c:v>
                </c:pt>
                <c:pt idx="4843" formatCode="General">
                  <c:v>3.7844048664540904E-12</c:v>
                </c:pt>
                <c:pt idx="4844" formatCode="General">
                  <c:v>3.9268118443867113E-12</c:v>
                </c:pt>
                <c:pt idx="4845" formatCode="General">
                  <c:v>4.0531361480389891E-12</c:v>
                </c:pt>
                <c:pt idx="4846" formatCode="General">
                  <c:v>3.8447985730856334E-12</c:v>
                </c:pt>
                <c:pt idx="4847" formatCode="General">
                  <c:v>4.3639140899926503E-12</c:v>
                </c:pt>
                <c:pt idx="4848" formatCode="General">
                  <c:v>3.9684763115724179E-12</c:v>
                </c:pt>
                <c:pt idx="4849" formatCode="General">
                  <c:v>4.0105828492964285E-12</c:v>
                </c:pt>
                <c:pt idx="4850" formatCode="General">
                  <c:v>3.9268118443867113E-12</c:v>
                </c:pt>
                <c:pt idx="4851" formatCode="General">
                  <c:v>4.0318075360563079E-12</c:v>
                </c:pt>
                <c:pt idx="4852" formatCode="General">
                  <c:v>4.0961409480475534E-12</c:v>
                </c:pt>
                <c:pt idx="4853" formatCode="General">
                  <c:v>3.9684763115724179E-12</c:v>
                </c:pt>
                <c:pt idx="4854" formatCode="General">
                  <c:v>3.9268118443867113E-12</c:v>
                </c:pt>
                <c:pt idx="4855" formatCode="General">
                  <c:v>3.8651378914145832E-12</c:v>
                </c:pt>
                <c:pt idx="4856" formatCode="General">
                  <c:v>4.0531361480389891E-12</c:v>
                </c:pt>
                <c:pt idx="4857" formatCode="General">
                  <c:v>3.9894781633710658E-12</c:v>
                </c:pt>
                <c:pt idx="4858" formatCode="General">
                  <c:v>3.8855848065037339E-12</c:v>
                </c:pt>
                <c:pt idx="4859" formatCode="General">
                  <c:v>4.0318075360563079E-12</c:v>
                </c:pt>
                <c:pt idx="4860" formatCode="General">
                  <c:v>5.4754963309161837E-12</c:v>
                </c:pt>
                <c:pt idx="4861" formatCode="General">
                  <c:v>3.7053658303797529E-12</c:v>
                </c:pt>
                <c:pt idx="4862" formatCode="General">
                  <c:v>4.161500894133382E-12</c:v>
                </c:pt>
                <c:pt idx="4863" formatCode="General">
                  <c:v>4.0105828492964285E-12</c:v>
                </c:pt>
                <c:pt idx="4864" formatCode="General">
                  <c:v>4.227903754173213E-12</c:v>
                </c:pt>
                <c:pt idx="4865" formatCode="General">
                  <c:v>3.8651378914145832E-12</c:v>
                </c:pt>
                <c:pt idx="4866" formatCode="General">
                  <c:v>4.3409500870695551E-12</c:v>
                </c:pt>
                <c:pt idx="4867" formatCode="General">
                  <c:v>3.9894781633710658E-12</c:v>
                </c:pt>
                <c:pt idx="4868" formatCode="General">
                  <c:v>4.0961409480475534E-12</c:v>
                </c:pt>
                <c:pt idx="4869" formatCode="General">
                  <c:v>4.2727628827005504E-12</c:v>
                </c:pt>
                <c:pt idx="4870" formatCode="General">
                  <c:v>4.1835242648622602E-12</c:v>
                </c:pt>
                <c:pt idx="4871" formatCode="General">
                  <c:v>3.7644903854117806E-12</c:v>
                </c:pt>
                <c:pt idx="4872" formatCode="General">
                  <c:v>4.1835242648622602E-12</c:v>
                </c:pt>
                <c:pt idx="4873" formatCode="General">
                  <c:v>3.8447985730856334E-12</c:v>
                </c:pt>
                <c:pt idx="4874" formatCode="General">
                  <c:v>4.1835242648622602E-12</c:v>
                </c:pt>
                <c:pt idx="4875" formatCode="General">
                  <c:v>3.7446729391357873E-12</c:v>
                </c:pt>
                <c:pt idx="4876" formatCode="General">
                  <c:v>4.0105828492964285E-12</c:v>
                </c:pt>
                <c:pt idx="4877" formatCode="General">
                  <c:v>4.0105828492964285E-12</c:v>
                </c:pt>
                <c:pt idx="4878" formatCode="General">
                  <c:v>4.2056554715152241E-12</c:v>
                </c:pt>
                <c:pt idx="4879" formatCode="General">
                  <c:v>4.1835242648622602E-12</c:v>
                </c:pt>
                <c:pt idx="4880" formatCode="General">
                  <c:v>4.0961409480475534E-12</c:v>
                </c:pt>
                <c:pt idx="4881" formatCode="General">
                  <c:v>3.9061479823552217E-12</c:v>
                </c:pt>
                <c:pt idx="4882" formatCode="General">
                  <c:v>4.161500894133382E-12</c:v>
                </c:pt>
                <c:pt idx="4883" formatCode="General">
                  <c:v>3.7053658303797529E-12</c:v>
                </c:pt>
                <c:pt idx="4884" formatCode="General">
                  <c:v>4.161500894133382E-12</c:v>
                </c:pt>
                <c:pt idx="4885" formatCode="General">
                  <c:v>4.0105828492964285E-12</c:v>
                </c:pt>
                <c:pt idx="4886" formatCode="General">
                  <c:v>3.8855848065037339E-12</c:v>
                </c:pt>
                <c:pt idx="4887" formatCode="General">
                  <c:v>3.9684763115724179E-12</c:v>
                </c:pt>
                <c:pt idx="4888" formatCode="General">
                  <c:v>3.9061479823552217E-12</c:v>
                </c:pt>
                <c:pt idx="4889" formatCode="General">
                  <c:v>3.8044325808490551E-12</c:v>
                </c:pt>
                <c:pt idx="4890" formatCode="General">
                  <c:v>3.9475932007366269E-12</c:v>
                </c:pt>
                <c:pt idx="4891" formatCode="General">
                  <c:v>4.161500894133382E-12</c:v>
                </c:pt>
                <c:pt idx="4892" formatCode="General">
                  <c:v>4.1396020398648187E-12</c:v>
                </c:pt>
                <c:pt idx="4893" formatCode="General">
                  <c:v>3.8447985730856334E-12</c:v>
                </c:pt>
                <c:pt idx="4894" formatCode="General">
                  <c:v>3.8447985730856334E-12</c:v>
                </c:pt>
                <c:pt idx="4895" formatCode="General">
                  <c:v>4.0318075360563079E-12</c:v>
                </c:pt>
                <c:pt idx="4896" formatCode="General">
                  <c:v>4.4102163225948024E-12</c:v>
                </c:pt>
                <c:pt idx="4897" formatCode="General">
                  <c:v>4.227903754173213E-12</c:v>
                </c:pt>
                <c:pt idx="4898" formatCode="General">
                  <c:v>3.7644903854117806E-12</c:v>
                </c:pt>
                <c:pt idx="4899" formatCode="General">
                  <c:v>3.8855848065037339E-12</c:v>
                </c:pt>
                <c:pt idx="4900" formatCode="General">
                  <c:v>4.2056554715152241E-12</c:v>
                </c:pt>
                <c:pt idx="4901" formatCode="General">
                  <c:v>4.0961409480475534E-12</c:v>
                </c:pt>
                <c:pt idx="4902" formatCode="General">
                  <c:v>4.0318075360563079E-12</c:v>
                </c:pt>
                <c:pt idx="4903" formatCode="General">
                  <c:v>4.3409500870695551E-12</c:v>
                </c:pt>
                <c:pt idx="4904" formatCode="General">
                  <c:v>4.1178098893663131E-12</c:v>
                </c:pt>
                <c:pt idx="4905" formatCode="General">
                  <c:v>3.8447985730856334E-12</c:v>
                </c:pt>
                <c:pt idx="4906" formatCode="General">
                  <c:v>4.0531361480389891E-12</c:v>
                </c:pt>
                <c:pt idx="4907" formatCode="General">
                  <c:v>3.7446729391357873E-12</c:v>
                </c:pt>
                <c:pt idx="4908" formatCode="General">
                  <c:v>3.9475932007366269E-12</c:v>
                </c:pt>
                <c:pt idx="4909" formatCode="General">
                  <c:v>4.3409500870695551E-12</c:v>
                </c:pt>
                <c:pt idx="4910" formatCode="General">
                  <c:v>4.074577590231222E-12</c:v>
                </c:pt>
                <c:pt idx="4911" formatCode="General">
                  <c:v>4.161500894133382E-12</c:v>
                </c:pt>
                <c:pt idx="4912" formatCode="General">
                  <c:v>4.1396020398648187E-12</c:v>
                </c:pt>
                <c:pt idx="4913" formatCode="General">
                  <c:v>4.3869995744853736E-12</c:v>
                </c:pt>
                <c:pt idx="4914" formatCode="General">
                  <c:v>3.824558359573743E-12</c:v>
                </c:pt>
                <c:pt idx="4915" formatCode="General">
                  <c:v>4.0105828492964285E-12</c:v>
                </c:pt>
                <c:pt idx="4916" formatCode="General">
                  <c:v>4.1835242648622602E-12</c:v>
                </c:pt>
                <c:pt idx="4917" formatCode="General">
                  <c:v>4.0531361480389891E-12</c:v>
                </c:pt>
                <c:pt idx="4918" formatCode="General">
                  <c:v>4.1396020398648187E-12</c:v>
                </c:pt>
                <c:pt idx="4919" formatCode="General">
                  <c:v>4.0531361480389891E-12</c:v>
                </c:pt>
                <c:pt idx="4920" formatCode="General">
                  <c:v>3.9268118443867113E-12</c:v>
                </c:pt>
                <c:pt idx="4921" formatCode="General">
                  <c:v>4.2056554715152241E-12</c:v>
                </c:pt>
                <c:pt idx="4922" formatCode="General">
                  <c:v>3.824558359573743E-12</c:v>
                </c:pt>
                <c:pt idx="4923" formatCode="General">
                  <c:v>4.074577590231222E-12</c:v>
                </c:pt>
                <c:pt idx="4924" formatCode="General">
                  <c:v>3.9268118443867113E-12</c:v>
                </c:pt>
                <c:pt idx="4925" formatCode="General">
                  <c:v>4.1835242648622602E-12</c:v>
                </c:pt>
                <c:pt idx="4926" formatCode="General">
                  <c:v>4.074577590231222E-12</c:v>
                </c:pt>
                <c:pt idx="4927" formatCode="General">
                  <c:v>3.7446729391357873E-12</c:v>
                </c:pt>
                <c:pt idx="4928" formatCode="General">
                  <c:v>4.0531361480389891E-12</c:v>
                </c:pt>
                <c:pt idx="4929" formatCode="General">
                  <c:v>4.161500894133382E-12</c:v>
                </c:pt>
                <c:pt idx="4930" formatCode="General">
                  <c:v>4.1396020398648187E-12</c:v>
                </c:pt>
                <c:pt idx="4931" formatCode="General">
                  <c:v>4.1835242648622602E-12</c:v>
                </c:pt>
                <c:pt idx="4932" formatCode="General">
                  <c:v>4.2727628827005504E-12</c:v>
                </c:pt>
                <c:pt idx="4933" formatCode="General">
                  <c:v>4.528127972873454E-12</c:v>
                </c:pt>
                <c:pt idx="4934" formatCode="General">
                  <c:v>5.112459637211112E-12</c:v>
                </c:pt>
                <c:pt idx="4935" formatCode="General">
                  <c:v>4.0531361480389891E-12</c:v>
                </c:pt>
                <c:pt idx="4936" formatCode="General">
                  <c:v>5.5628659184183757E-12</c:v>
                </c:pt>
                <c:pt idx="4937" formatCode="General">
                  <c:v>4.1396020398648187E-12</c:v>
                </c:pt>
                <c:pt idx="4938" formatCode="General">
                  <c:v>3.9894781633710658E-12</c:v>
                </c:pt>
                <c:pt idx="4939" formatCode="General">
                  <c:v>4.2727628827005504E-12</c:v>
                </c:pt>
                <c:pt idx="4940" formatCode="General">
                  <c:v>4.074577590231222E-12</c:v>
                </c:pt>
                <c:pt idx="4941" formatCode="General">
                  <c:v>4.0531361480389891E-12</c:v>
                </c:pt>
                <c:pt idx="4942" formatCode="General">
                  <c:v>3.8447985730856334E-12</c:v>
                </c:pt>
                <c:pt idx="4943" formatCode="General">
                  <c:v>4.0318075360563079E-12</c:v>
                </c:pt>
                <c:pt idx="4944" formatCode="General">
                  <c:v>3.824558359573743E-12</c:v>
                </c:pt>
                <c:pt idx="4945" formatCode="General">
                  <c:v>3.5521908584362488E-12</c:v>
                </c:pt>
                <c:pt idx="4946" formatCode="General">
                  <c:v>3.8447985730856334E-12</c:v>
                </c:pt>
                <c:pt idx="4947" formatCode="General">
                  <c:v>4.074577590231222E-12</c:v>
                </c:pt>
                <c:pt idx="4948" formatCode="General">
                  <c:v>3.7053658303797529E-12</c:v>
                </c:pt>
                <c:pt idx="4949" formatCode="General">
                  <c:v>4.0961409480475534E-12</c:v>
                </c:pt>
                <c:pt idx="4950" formatCode="General">
                  <c:v>4.1396020398648187E-12</c:v>
                </c:pt>
                <c:pt idx="4951" formatCode="General">
                  <c:v>3.9475932007366269E-12</c:v>
                </c:pt>
                <c:pt idx="4952" formatCode="General">
                  <c:v>4.0961409480475534E-12</c:v>
                </c:pt>
                <c:pt idx="4953" formatCode="General">
                  <c:v>3.9268118443867113E-12</c:v>
                </c:pt>
                <c:pt idx="4954" formatCode="General">
                  <c:v>3.7844048664540904E-12</c:v>
                </c:pt>
                <c:pt idx="4955" formatCode="General">
                  <c:v>4.074577590231222E-12</c:v>
                </c:pt>
                <c:pt idx="4956" formatCode="General">
                  <c:v>3.8447985730856334E-12</c:v>
                </c:pt>
                <c:pt idx="4957" formatCode="General">
                  <c:v>3.9475932007366269E-12</c:v>
                </c:pt>
                <c:pt idx="4958" formatCode="General">
                  <c:v>3.7644903854117806E-12</c:v>
                </c:pt>
                <c:pt idx="4959" formatCode="General">
                  <c:v>3.9268118443867113E-12</c:v>
                </c:pt>
                <c:pt idx="4960" formatCode="General">
                  <c:v>3.9475932007366269E-12</c:v>
                </c:pt>
                <c:pt idx="4961" formatCode="General">
                  <c:v>4.1835242648622602E-12</c:v>
                </c:pt>
                <c:pt idx="4962" formatCode="General">
                  <c:v>4.2056554715152241E-12</c:v>
                </c:pt>
                <c:pt idx="4963" formatCode="General">
                  <c:v>4.1835242648622602E-12</c:v>
                </c:pt>
                <c:pt idx="4964" formatCode="General">
                  <c:v>3.9061479823552217E-12</c:v>
                </c:pt>
                <c:pt idx="4965" formatCode="General">
                  <c:v>3.8044325808490551E-12</c:v>
                </c:pt>
                <c:pt idx="4966" formatCode="General">
                  <c:v>3.9684763115724179E-12</c:v>
                </c:pt>
                <c:pt idx="4967" formatCode="General">
                  <c:v>3.9894781633710658E-12</c:v>
                </c:pt>
                <c:pt idx="4968" formatCode="General">
                  <c:v>4.074577590231222E-12</c:v>
                </c:pt>
                <c:pt idx="4969" formatCode="General">
                  <c:v>4.250278540134556E-12</c:v>
                </c:pt>
                <c:pt idx="4970" formatCode="General">
                  <c:v>4.2056554715152241E-12</c:v>
                </c:pt>
                <c:pt idx="4971" formatCode="General">
                  <c:v>4.161500894133382E-12</c:v>
                </c:pt>
                <c:pt idx="4972" formatCode="General">
                  <c:v>3.9061479823552217E-12</c:v>
                </c:pt>
                <c:pt idx="4973" formatCode="General">
                  <c:v>4.4335467499188167E-12</c:v>
                </c:pt>
                <c:pt idx="4974" formatCode="General">
                  <c:v>4.1835242648622602E-12</c:v>
                </c:pt>
                <c:pt idx="4975" formatCode="General">
                  <c:v>4.0318075360563079E-12</c:v>
                </c:pt>
                <c:pt idx="4976" formatCode="General">
                  <c:v>3.824558359573743E-12</c:v>
                </c:pt>
                <c:pt idx="4977" formatCode="General">
                  <c:v>4.0531361480389891E-12</c:v>
                </c:pt>
                <c:pt idx="4978" formatCode="General">
                  <c:v>4.0961409480475534E-12</c:v>
                </c:pt>
                <c:pt idx="4979" formatCode="General">
                  <c:v>4.0961409480475534E-12</c:v>
                </c:pt>
                <c:pt idx="4980" formatCode="General">
                  <c:v>4.0105828492964285E-12</c:v>
                </c:pt>
                <c:pt idx="4981" formatCode="General">
                  <c:v>3.9684763115724179E-12</c:v>
                </c:pt>
                <c:pt idx="4982" formatCode="General">
                  <c:v>3.9061479823552217E-12</c:v>
                </c:pt>
                <c:pt idx="4983" formatCode="General">
                  <c:v>3.8447985730856334E-12</c:v>
                </c:pt>
                <c:pt idx="4984" formatCode="General">
                  <c:v>3.9268118443867113E-12</c:v>
                </c:pt>
                <c:pt idx="4985" formatCode="General">
                  <c:v>4.2727628827005504E-12</c:v>
                </c:pt>
                <c:pt idx="4986" formatCode="General">
                  <c:v>4.250278540134556E-12</c:v>
                </c:pt>
                <c:pt idx="4987" formatCode="General">
                  <c:v>4.161500894133382E-12</c:v>
                </c:pt>
                <c:pt idx="4988" formatCode="General">
                  <c:v>3.8651378914145832E-12</c:v>
                </c:pt>
                <c:pt idx="4989" formatCode="General">
                  <c:v>4.0318075360563079E-12</c:v>
                </c:pt>
                <c:pt idx="4990" formatCode="General">
                  <c:v>3.7446729391357873E-12</c:v>
                </c:pt>
                <c:pt idx="4991" formatCode="General">
                  <c:v>4.0318075360563079E-12</c:v>
                </c:pt>
                <c:pt idx="4992" formatCode="General">
                  <c:v>3.9684763115724179E-12</c:v>
                </c:pt>
                <c:pt idx="4993" formatCode="General">
                  <c:v>3.9684763115724179E-12</c:v>
                </c:pt>
                <c:pt idx="4994" formatCode="General">
                  <c:v>3.7249675373916303E-12</c:v>
                </c:pt>
                <c:pt idx="4995" formatCode="General">
                  <c:v>4.0531361480389891E-12</c:v>
                </c:pt>
                <c:pt idx="4996" formatCode="General">
                  <c:v>4.1835242648622602E-12</c:v>
                </c:pt>
                <c:pt idx="4997" formatCode="General">
                  <c:v>4.1396020398648187E-12</c:v>
                </c:pt>
                <c:pt idx="4998" formatCode="General">
                  <c:v>3.4964006498311852E-12</c:v>
                </c:pt>
                <c:pt idx="4999" formatCode="General">
                  <c:v>3.6858596341198125E-12</c:v>
                </c:pt>
                <c:pt idx="5000" formatCode="General">
                  <c:v>3.6858596341198125E-12</c:v>
                </c:pt>
                <c:pt idx="5001" formatCode="General">
                  <c:v>3.5334983453449548E-12</c:v>
                </c:pt>
                <c:pt idx="5002" formatCode="General">
                  <c:v>3.5148969128916948E-12</c:v>
                </c:pt>
                <c:pt idx="5003" formatCode="General">
                  <c:v>3.6088712817758262E-12</c:v>
                </c:pt>
                <c:pt idx="5004" formatCode="General">
                  <c:v>3.9061479823552217E-12</c:v>
                </c:pt>
                <c:pt idx="5005" formatCode="General">
                  <c:v>3.7053658303797529E-12</c:v>
                </c:pt>
                <c:pt idx="5006" formatCode="General">
                  <c:v>3.8044325808490551E-12</c:v>
                </c:pt>
                <c:pt idx="5007" formatCode="General">
                  <c:v>3.6471623191505803E-12</c:v>
                </c:pt>
                <c:pt idx="5008" formatCode="General">
                  <c:v>3.7249675373916303E-12</c:v>
                </c:pt>
                <c:pt idx="5009" formatCode="General">
                  <c:v>3.8044325808490551E-12</c:v>
                </c:pt>
                <c:pt idx="5010" formatCode="General">
                  <c:v>3.8447985730856334E-12</c:v>
                </c:pt>
                <c:pt idx="5011" formatCode="General">
                  <c:v>4.0318075360563079E-12</c:v>
                </c:pt>
                <c:pt idx="5012" formatCode="General">
                  <c:v>4.0531361480389891E-12</c:v>
                </c:pt>
                <c:pt idx="5013" formatCode="General">
                  <c:v>4.250278540134556E-12</c:v>
                </c:pt>
                <c:pt idx="5014" formatCode="General">
                  <c:v>4.1835242648622602E-12</c:v>
                </c:pt>
                <c:pt idx="5015" formatCode="General">
                  <c:v>4.2953750708019693E-12</c:v>
                </c:pt>
                <c:pt idx="5016" formatCode="General">
                  <c:v>3.824558359573743E-12</c:v>
                </c:pt>
                <c:pt idx="5017" formatCode="General">
                  <c:v>3.7446729391357873E-12</c:v>
                </c:pt>
                <c:pt idx="5018" formatCode="General">
                  <c:v>3.9684763115724179E-12</c:v>
                </c:pt>
                <c:pt idx="5019" formatCode="General">
                  <c:v>3.9268118443867113E-12</c:v>
                </c:pt>
                <c:pt idx="5020" formatCode="General">
                  <c:v>4.0105828492964285E-12</c:v>
                </c:pt>
                <c:pt idx="5021" formatCode="General">
                  <c:v>4.074577590231222E-12</c:v>
                </c:pt>
                <c:pt idx="5022" formatCode="General">
                  <c:v>3.9684763115724179E-12</c:v>
                </c:pt>
                <c:pt idx="5023" formatCode="General">
                  <c:v>4.250278540134556E-12</c:v>
                </c:pt>
                <c:pt idx="5024" formatCode="General">
                  <c:v>4.161500894133382E-12</c:v>
                </c:pt>
                <c:pt idx="5025" formatCode="General">
                  <c:v>3.8651378914145832E-12</c:v>
                </c:pt>
                <c:pt idx="5026" formatCode="General">
                  <c:v>4.1835242648622602E-12</c:v>
                </c:pt>
                <c:pt idx="5027" formatCode="General">
                  <c:v>3.9894781633710658E-12</c:v>
                </c:pt>
                <c:pt idx="5028" formatCode="General">
                  <c:v>4.161500894133382E-12</c:v>
                </c:pt>
                <c:pt idx="5029" formatCode="General">
                  <c:v>4.0531361480389891E-12</c:v>
                </c:pt>
                <c:pt idx="5030" formatCode="General">
                  <c:v>3.9061479823552217E-12</c:v>
                </c:pt>
                <c:pt idx="5031" formatCode="General">
                  <c:v>3.9894781633710658E-12</c:v>
                </c:pt>
                <c:pt idx="5032" formatCode="General">
                  <c:v>4.1178098893663131E-12</c:v>
                </c:pt>
                <c:pt idx="5033" formatCode="General">
                  <c:v>3.8651378914145832E-12</c:v>
                </c:pt>
                <c:pt idx="5034" formatCode="General">
                  <c:v>3.9061479823552217E-12</c:v>
                </c:pt>
                <c:pt idx="5035" formatCode="General">
                  <c:v>4.0531361480389891E-12</c:v>
                </c:pt>
                <c:pt idx="5036" formatCode="General">
                  <c:v>3.9475932007366269E-12</c:v>
                </c:pt>
                <c:pt idx="5037" formatCode="General">
                  <c:v>3.824558359573743E-12</c:v>
                </c:pt>
                <c:pt idx="5038" formatCode="General">
                  <c:v>4.0105828492964285E-12</c:v>
                </c:pt>
                <c:pt idx="5039" formatCode="General">
                  <c:v>3.6664637226360942E-12</c:v>
                </c:pt>
                <c:pt idx="5040" formatCode="General">
                  <c:v>3.9894781633710658E-12</c:v>
                </c:pt>
                <c:pt idx="5041" formatCode="General">
                  <c:v>3.9475932007366269E-12</c:v>
                </c:pt>
                <c:pt idx="5042" formatCode="General">
                  <c:v>4.3639140899926503E-12</c:v>
                </c:pt>
                <c:pt idx="5043" formatCode="General">
                  <c:v>3.9061479823552217E-12</c:v>
                </c:pt>
                <c:pt idx="5044" formatCode="General">
                  <c:v>4.0318075360563079E-12</c:v>
                </c:pt>
                <c:pt idx="5045" formatCode="General">
                  <c:v>4.2727628827005504E-12</c:v>
                </c:pt>
                <c:pt idx="5046" formatCode="General">
                  <c:v>3.8447985730856334E-12</c:v>
                </c:pt>
                <c:pt idx="5047" formatCode="General">
                  <c:v>4.0105828492964285E-12</c:v>
                </c:pt>
                <c:pt idx="5048" formatCode="General">
                  <c:v>4.0531361480389891E-12</c:v>
                </c:pt>
                <c:pt idx="5049" formatCode="General">
                  <c:v>4.161500894133382E-12</c:v>
                </c:pt>
                <c:pt idx="5050" formatCode="General">
                  <c:v>3.9894781633710658E-12</c:v>
                </c:pt>
                <c:pt idx="5051" formatCode="General">
                  <c:v>4.074577590231222E-12</c:v>
                </c:pt>
                <c:pt idx="5052" formatCode="General">
                  <c:v>3.9894781633710658E-12</c:v>
                </c:pt>
                <c:pt idx="5053" formatCode="General">
                  <c:v>3.9268118443867113E-12</c:v>
                </c:pt>
                <c:pt idx="5054" formatCode="General">
                  <c:v>3.9475932007366269E-12</c:v>
                </c:pt>
                <c:pt idx="5055" formatCode="General">
                  <c:v>4.1178098893663131E-12</c:v>
                </c:pt>
                <c:pt idx="5056" formatCode="General">
                  <c:v>3.9894781633710658E-12</c:v>
                </c:pt>
                <c:pt idx="5057" formatCode="General">
                  <c:v>3.7844048664540904E-12</c:v>
                </c:pt>
                <c:pt idx="5058" formatCode="General">
                  <c:v>3.9684763115724179E-12</c:v>
                </c:pt>
                <c:pt idx="5059" formatCode="General">
                  <c:v>4.0105828492964285E-12</c:v>
                </c:pt>
                <c:pt idx="5060" formatCode="General">
                  <c:v>3.9475932007366269E-12</c:v>
                </c:pt>
                <c:pt idx="5061" formatCode="General">
                  <c:v>3.7644903854117806E-12</c:v>
                </c:pt>
                <c:pt idx="5062" formatCode="General">
                  <c:v>3.8651378914145832E-12</c:v>
                </c:pt>
                <c:pt idx="5063" formatCode="General">
                  <c:v>4.3409500870695551E-12</c:v>
                </c:pt>
                <c:pt idx="5064" formatCode="General">
                  <c:v>4.1835242648622602E-12</c:v>
                </c:pt>
                <c:pt idx="5065" formatCode="General">
                  <c:v>3.9061479823552217E-12</c:v>
                </c:pt>
                <c:pt idx="5066" formatCode="General">
                  <c:v>3.9894781633710658E-12</c:v>
                </c:pt>
                <c:pt idx="5067" formatCode="General">
                  <c:v>3.9268118443867113E-12</c:v>
                </c:pt>
                <c:pt idx="5068" formatCode="General">
                  <c:v>4.250278540134556E-12</c:v>
                </c:pt>
                <c:pt idx="5069" formatCode="General">
                  <c:v>3.8855848065037339E-12</c:v>
                </c:pt>
                <c:pt idx="5070" formatCode="General">
                  <c:v>4.0961409480475534E-12</c:v>
                </c:pt>
                <c:pt idx="5071" formatCode="General">
                  <c:v>3.9894781633710658E-12</c:v>
                </c:pt>
                <c:pt idx="5072" formatCode="General">
                  <c:v>3.824558359573743E-12</c:v>
                </c:pt>
                <c:pt idx="5073" formatCode="General">
                  <c:v>3.9684763115724179E-12</c:v>
                </c:pt>
                <c:pt idx="5074" formatCode="General">
                  <c:v>4.0531361480389891E-12</c:v>
                </c:pt>
                <c:pt idx="5075" formatCode="General">
                  <c:v>4.1178098893663131E-12</c:v>
                </c:pt>
                <c:pt idx="5076" formatCode="General">
                  <c:v>3.8044325808490551E-12</c:v>
                </c:pt>
                <c:pt idx="5077" formatCode="General">
                  <c:v>3.824558359573743E-12</c:v>
                </c:pt>
                <c:pt idx="5078" formatCode="General">
                  <c:v>4.0105828492964285E-12</c:v>
                </c:pt>
                <c:pt idx="5079" formatCode="General">
                  <c:v>4.074577590231222E-12</c:v>
                </c:pt>
                <c:pt idx="5080" formatCode="General">
                  <c:v>3.9268118443867113E-12</c:v>
                </c:pt>
                <c:pt idx="5081" formatCode="General">
                  <c:v>3.9894781633710658E-12</c:v>
                </c:pt>
                <c:pt idx="5082" formatCode="General">
                  <c:v>4.0105828492964285E-12</c:v>
                </c:pt>
                <c:pt idx="5083" formatCode="General">
                  <c:v>3.7644903854117806E-12</c:v>
                </c:pt>
                <c:pt idx="5084" formatCode="General">
                  <c:v>3.9684763115724179E-12</c:v>
                </c:pt>
                <c:pt idx="5085" formatCode="General">
                  <c:v>3.9061479823552217E-12</c:v>
                </c:pt>
                <c:pt idx="5086" formatCode="General">
                  <c:v>4.1178098893663131E-12</c:v>
                </c:pt>
                <c:pt idx="5087" formatCode="General">
                  <c:v>4.0105828492964285E-12</c:v>
                </c:pt>
                <c:pt idx="5088" formatCode="General">
                  <c:v>3.7053658303797529E-12</c:v>
                </c:pt>
                <c:pt idx="5089" formatCode="General">
                  <c:v>3.9684763115724179E-12</c:v>
                </c:pt>
                <c:pt idx="5090" formatCode="General">
                  <c:v>3.7644903854117806E-12</c:v>
                </c:pt>
                <c:pt idx="5091" formatCode="General">
                  <c:v>4.227903754173213E-12</c:v>
                </c:pt>
                <c:pt idx="5092" formatCode="General">
                  <c:v>4.2953750708019693E-12</c:v>
                </c:pt>
                <c:pt idx="5093" formatCode="General">
                  <c:v>4.161500894133382E-12</c:v>
                </c:pt>
                <c:pt idx="5094" formatCode="General">
                  <c:v>4.0105828492964285E-12</c:v>
                </c:pt>
                <c:pt idx="5095" formatCode="General">
                  <c:v>4.250278540134556E-12</c:v>
                </c:pt>
                <c:pt idx="5096" formatCode="General">
                  <c:v>4.3409500870695551E-12</c:v>
                </c:pt>
                <c:pt idx="5097" formatCode="General">
                  <c:v>4.0318075360563079E-12</c:v>
                </c:pt>
                <c:pt idx="5098" formatCode="General">
                  <c:v>4.2056554715152241E-12</c:v>
                </c:pt>
                <c:pt idx="5099" formatCode="General">
                  <c:v>4.074577590231222E-12</c:v>
                </c:pt>
                <c:pt idx="5100" formatCode="General">
                  <c:v>4.250278540134556E-12</c:v>
                </c:pt>
                <c:pt idx="5101" formatCode="General">
                  <c:v>3.9268118443867113E-12</c:v>
                </c:pt>
                <c:pt idx="5102" formatCode="General">
                  <c:v>3.9061479823552217E-12</c:v>
                </c:pt>
                <c:pt idx="5103" formatCode="General">
                  <c:v>3.9061479823552217E-12</c:v>
                </c:pt>
                <c:pt idx="5104" formatCode="General">
                  <c:v>3.9894781633710658E-12</c:v>
                </c:pt>
                <c:pt idx="5105" formatCode="General">
                  <c:v>3.824558359573743E-12</c:v>
                </c:pt>
                <c:pt idx="5106" formatCode="General">
                  <c:v>4.0318075360563079E-12</c:v>
                </c:pt>
                <c:pt idx="5107" formatCode="General">
                  <c:v>4.0961409480475534E-12</c:v>
                </c:pt>
                <c:pt idx="5108" formatCode="General">
                  <c:v>4.074577590231222E-12</c:v>
                </c:pt>
                <c:pt idx="5109" formatCode="General">
                  <c:v>3.8044325808490551E-12</c:v>
                </c:pt>
                <c:pt idx="5110" formatCode="General">
                  <c:v>4.2727628827005504E-12</c:v>
                </c:pt>
                <c:pt idx="5111" formatCode="General">
                  <c:v>3.6664637226360942E-12</c:v>
                </c:pt>
                <c:pt idx="5112" formatCode="General">
                  <c:v>4.0531361480389891E-12</c:v>
                </c:pt>
                <c:pt idx="5113" formatCode="General">
                  <c:v>3.8447985730856334E-12</c:v>
                </c:pt>
                <c:pt idx="5114" formatCode="General">
                  <c:v>3.9268118443867113E-12</c:v>
                </c:pt>
                <c:pt idx="5115" formatCode="General">
                  <c:v>4.227903754173213E-12</c:v>
                </c:pt>
                <c:pt idx="5116" formatCode="General">
                  <c:v>4.0531361480389891E-12</c:v>
                </c:pt>
                <c:pt idx="5117" formatCode="General">
                  <c:v>3.8651378914145832E-12</c:v>
                </c:pt>
                <c:pt idx="5118" formatCode="General">
                  <c:v>4.0105828492964285E-12</c:v>
                </c:pt>
                <c:pt idx="5119" formatCode="General">
                  <c:v>3.6279700425771158E-12</c:v>
                </c:pt>
                <c:pt idx="5120" formatCode="General">
                  <c:v>3.8855848065037339E-12</c:v>
                </c:pt>
                <c:pt idx="5121" formatCode="General">
                  <c:v>3.7053658303797529E-12</c:v>
                </c:pt>
                <c:pt idx="5122" formatCode="General">
                  <c:v>3.9475932007366269E-12</c:v>
                </c:pt>
                <c:pt idx="5123" formatCode="General">
                  <c:v>3.9061479823552217E-12</c:v>
                </c:pt>
                <c:pt idx="5124" formatCode="General">
                  <c:v>4.0318075360563079E-12</c:v>
                </c:pt>
                <c:pt idx="5125" formatCode="General">
                  <c:v>4.8241409933735792E-12</c:v>
                </c:pt>
                <c:pt idx="5126" formatCode="General">
                  <c:v>3.8044325808490551E-12</c:v>
                </c:pt>
                <c:pt idx="5127" formatCode="General">
                  <c:v>3.8447985730856334E-12</c:v>
                </c:pt>
                <c:pt idx="5128" formatCode="General">
                  <c:v>3.8651378914145832E-12</c:v>
                </c:pt>
                <c:pt idx="5129" formatCode="General">
                  <c:v>4.1178098893663131E-12</c:v>
                </c:pt>
                <c:pt idx="5130" formatCode="General">
                  <c:v>3.9475932007366269E-12</c:v>
                </c:pt>
                <c:pt idx="5131" formatCode="General">
                  <c:v>3.824558359573743E-12</c:v>
                </c:pt>
                <c:pt idx="5132" formatCode="General">
                  <c:v>3.9475932007366269E-12</c:v>
                </c:pt>
                <c:pt idx="5133" formatCode="General">
                  <c:v>4.161500894133382E-12</c:v>
                </c:pt>
                <c:pt idx="5134" formatCode="General">
                  <c:v>4.1396020398648187E-12</c:v>
                </c:pt>
                <c:pt idx="5135" formatCode="General">
                  <c:v>3.9475932007366269E-12</c:v>
                </c:pt>
                <c:pt idx="5136" formatCode="General">
                  <c:v>3.9061479823552217E-12</c:v>
                </c:pt>
                <c:pt idx="5137" formatCode="General">
                  <c:v>3.9061479823552217E-12</c:v>
                </c:pt>
                <c:pt idx="5138" formatCode="General">
                  <c:v>3.824558359573743E-12</c:v>
                </c:pt>
                <c:pt idx="5139" formatCode="General">
                  <c:v>4.1396020398648187E-12</c:v>
                </c:pt>
                <c:pt idx="5140" formatCode="General">
                  <c:v>3.9268118443867113E-12</c:v>
                </c:pt>
                <c:pt idx="5141" formatCode="General">
                  <c:v>4.0531361480389891E-12</c:v>
                </c:pt>
                <c:pt idx="5142" formatCode="General">
                  <c:v>4.1178098893663131E-12</c:v>
                </c:pt>
                <c:pt idx="5143" formatCode="General">
                  <c:v>4.4570098335997373E-12</c:v>
                </c:pt>
                <c:pt idx="5144" formatCode="General">
                  <c:v>3.9268118443867113E-12</c:v>
                </c:pt>
                <c:pt idx="5145" formatCode="General">
                  <c:v>4.0961409480475534E-12</c:v>
                </c:pt>
                <c:pt idx="5146" formatCode="General">
                  <c:v>3.9061479823552217E-12</c:v>
                </c:pt>
                <c:pt idx="5147" formatCode="General">
                  <c:v>4.0531361480389891E-12</c:v>
                </c:pt>
                <c:pt idx="5148" formatCode="General">
                  <c:v>4.227903754173213E-12</c:v>
                </c:pt>
                <c:pt idx="5149" formatCode="General">
                  <c:v>4.0105828492964285E-12</c:v>
                </c:pt>
                <c:pt idx="5150" formatCode="General">
                  <c:v>4.161500894133382E-12</c:v>
                </c:pt>
                <c:pt idx="5151" formatCode="General">
                  <c:v>3.824558359573743E-12</c:v>
                </c:pt>
                <c:pt idx="5152" formatCode="General">
                  <c:v>4.161500894133382E-12</c:v>
                </c:pt>
                <c:pt idx="5153" formatCode="General">
                  <c:v>4.0318075360563079E-12</c:v>
                </c:pt>
                <c:pt idx="5154" formatCode="General">
                  <c:v>4.1178098893663131E-12</c:v>
                </c:pt>
                <c:pt idx="5155" formatCode="General">
                  <c:v>4.0105828492964285E-12</c:v>
                </c:pt>
                <c:pt idx="5156" formatCode="General">
                  <c:v>3.9061479823552217E-12</c:v>
                </c:pt>
                <c:pt idx="5157" formatCode="General">
                  <c:v>4.0961409480475534E-12</c:v>
                </c:pt>
                <c:pt idx="5158" formatCode="General">
                  <c:v>3.7644903854117806E-12</c:v>
                </c:pt>
                <c:pt idx="5159" formatCode="General">
                  <c:v>4.074577590231222E-12</c:v>
                </c:pt>
                <c:pt idx="5160" formatCode="General">
                  <c:v>3.8855848065037339E-12</c:v>
                </c:pt>
                <c:pt idx="5161" formatCode="General">
                  <c:v>3.9475932007366269E-12</c:v>
                </c:pt>
                <c:pt idx="5162" formatCode="General">
                  <c:v>3.9268118443867113E-12</c:v>
                </c:pt>
                <c:pt idx="5163" formatCode="General">
                  <c:v>3.9268118443867113E-12</c:v>
                </c:pt>
                <c:pt idx="5164" formatCode="General">
                  <c:v>3.8855848065037339E-12</c:v>
                </c:pt>
                <c:pt idx="5165" formatCode="General">
                  <c:v>3.9684763115724179E-12</c:v>
                </c:pt>
                <c:pt idx="5166" formatCode="General">
                  <c:v>4.227903754173213E-12</c:v>
                </c:pt>
                <c:pt idx="5167" formatCode="General">
                  <c:v>3.9061479823552217E-12</c:v>
                </c:pt>
                <c:pt idx="5168" formatCode="General">
                  <c:v>4.8496711682427532E-12</c:v>
                </c:pt>
                <c:pt idx="5169" formatCode="General">
                  <c:v>3.8651378914145832E-12</c:v>
                </c:pt>
                <c:pt idx="5170" formatCode="General">
                  <c:v>3.8044325808490551E-12</c:v>
                </c:pt>
                <c:pt idx="5171" formatCode="General">
                  <c:v>3.7053658303797529E-12</c:v>
                </c:pt>
                <c:pt idx="5172" formatCode="General">
                  <c:v>3.7644903854117806E-12</c:v>
                </c:pt>
                <c:pt idx="5173" formatCode="General">
                  <c:v>3.9475932007366269E-12</c:v>
                </c:pt>
                <c:pt idx="5174" formatCode="General">
                  <c:v>3.9894781633710658E-12</c:v>
                </c:pt>
                <c:pt idx="5175" formatCode="General">
                  <c:v>4.227903754173213E-12</c:v>
                </c:pt>
                <c:pt idx="5176" formatCode="General">
                  <c:v>4.074577590231222E-12</c:v>
                </c:pt>
                <c:pt idx="5177" formatCode="General">
                  <c:v>3.7644903854117806E-12</c:v>
                </c:pt>
                <c:pt idx="5178" formatCode="General">
                  <c:v>3.8447985730856334E-12</c:v>
                </c:pt>
                <c:pt idx="5179" formatCode="General">
                  <c:v>3.9475932007366269E-12</c:v>
                </c:pt>
                <c:pt idx="5180" formatCode="General">
                  <c:v>4.0105828492964285E-12</c:v>
                </c:pt>
                <c:pt idx="5181" formatCode="General">
                  <c:v>4.250278540134556E-12</c:v>
                </c:pt>
                <c:pt idx="5182" formatCode="General">
                  <c:v>4.3180979779313342E-12</c:v>
                </c:pt>
                <c:pt idx="5183" formatCode="General">
                  <c:v>4.227903754173213E-12</c:v>
                </c:pt>
                <c:pt idx="5184" formatCode="General">
                  <c:v>4.074577590231222E-12</c:v>
                </c:pt>
                <c:pt idx="5185" formatCode="General">
                  <c:v>4.0105828492964285E-12</c:v>
                </c:pt>
                <c:pt idx="5186" formatCode="General">
                  <c:v>4.1835242648622602E-12</c:v>
                </c:pt>
                <c:pt idx="5187" formatCode="General">
                  <c:v>4.1835242648622602E-12</c:v>
                </c:pt>
                <c:pt idx="5188" formatCode="General">
                  <c:v>3.6858596341198125E-12</c:v>
                </c:pt>
                <c:pt idx="5189" formatCode="General">
                  <c:v>4.0531361480389891E-12</c:v>
                </c:pt>
                <c:pt idx="5190" formatCode="General">
                  <c:v>4.1396020398648187E-12</c:v>
                </c:pt>
                <c:pt idx="5191" formatCode="General">
                  <c:v>3.9475932007366269E-12</c:v>
                </c:pt>
                <c:pt idx="5192" formatCode="General">
                  <c:v>3.8651378914145832E-12</c:v>
                </c:pt>
                <c:pt idx="5193" formatCode="General">
                  <c:v>4.0961409480475534E-12</c:v>
                </c:pt>
                <c:pt idx="5194" formatCode="General">
                  <c:v>4.0961409480475534E-12</c:v>
                </c:pt>
                <c:pt idx="5195" formatCode="General">
                  <c:v>3.9684763115724179E-12</c:v>
                </c:pt>
                <c:pt idx="5196" formatCode="General">
                  <c:v>3.9268118443867113E-12</c:v>
                </c:pt>
                <c:pt idx="5197" formatCode="General">
                  <c:v>3.7844048664540904E-12</c:v>
                </c:pt>
                <c:pt idx="5198" formatCode="General">
                  <c:v>4.1835242648622602E-12</c:v>
                </c:pt>
                <c:pt idx="5199" formatCode="General">
                  <c:v>4.074577590231222E-12</c:v>
                </c:pt>
                <c:pt idx="5200" formatCode="General">
                  <c:v>3.9475932007366269E-12</c:v>
                </c:pt>
                <c:pt idx="5201" formatCode="General">
                  <c:v>3.9268118443867113E-12</c:v>
                </c:pt>
                <c:pt idx="5202" formatCode="General">
                  <c:v>3.8651378914145832E-12</c:v>
                </c:pt>
                <c:pt idx="5203" formatCode="General">
                  <c:v>4.161500894133382E-12</c:v>
                </c:pt>
                <c:pt idx="5204" formatCode="General">
                  <c:v>3.9268118443867113E-12</c:v>
                </c:pt>
                <c:pt idx="5205" formatCode="General">
                  <c:v>4.074577590231222E-12</c:v>
                </c:pt>
                <c:pt idx="5206" formatCode="General">
                  <c:v>3.7053658303797529E-12</c:v>
                </c:pt>
                <c:pt idx="5207" formatCode="General">
                  <c:v>3.7053658303797529E-12</c:v>
                </c:pt>
                <c:pt idx="5208" formatCode="General">
                  <c:v>3.9268118443867113E-12</c:v>
                </c:pt>
                <c:pt idx="5209" formatCode="General">
                  <c:v>3.8447985730856334E-12</c:v>
                </c:pt>
                <c:pt idx="5210" formatCode="General">
                  <c:v>3.9684763115724179E-12</c:v>
                </c:pt>
                <c:pt idx="5211" formatCode="General">
                  <c:v>5.7418096688430018E-12</c:v>
                </c:pt>
                <c:pt idx="5212" formatCode="General">
                  <c:v>4.2727628827005504E-12</c:v>
                </c:pt>
                <c:pt idx="5213" formatCode="General">
                  <c:v>3.9475932007366269E-12</c:v>
                </c:pt>
                <c:pt idx="5214" formatCode="General">
                  <c:v>4.0318075360563079E-12</c:v>
                </c:pt>
                <c:pt idx="5215" formatCode="General">
                  <c:v>3.6664637226360942E-12</c:v>
                </c:pt>
                <c:pt idx="5216" formatCode="General">
                  <c:v>4.074577590231222E-12</c:v>
                </c:pt>
                <c:pt idx="5217" formatCode="General">
                  <c:v>3.9061479823552217E-12</c:v>
                </c:pt>
                <c:pt idx="5218" formatCode="General">
                  <c:v>3.8044325808490551E-12</c:v>
                </c:pt>
                <c:pt idx="5219" formatCode="General">
                  <c:v>3.8447985730856334E-12</c:v>
                </c:pt>
                <c:pt idx="5220" formatCode="General">
                  <c:v>3.9268118443867113E-12</c:v>
                </c:pt>
                <c:pt idx="5221" formatCode="General">
                  <c:v>4.0105828492964285E-12</c:v>
                </c:pt>
                <c:pt idx="5222" formatCode="General">
                  <c:v>3.9268118443867113E-12</c:v>
                </c:pt>
                <c:pt idx="5223" formatCode="General">
                  <c:v>4.0105828492964285E-12</c:v>
                </c:pt>
                <c:pt idx="5224" formatCode="General">
                  <c:v>4.3180979779313342E-12</c:v>
                </c:pt>
                <c:pt idx="5225" formatCode="General">
                  <c:v>4.0105828492964285E-12</c:v>
                </c:pt>
                <c:pt idx="5226" formatCode="General">
                  <c:v>3.8855848065037339E-12</c:v>
                </c:pt>
                <c:pt idx="5227" formatCode="General">
                  <c:v>3.8651378914145832E-12</c:v>
                </c:pt>
                <c:pt idx="5228" formatCode="General">
                  <c:v>4.1396020398648187E-12</c:v>
                </c:pt>
                <c:pt idx="5229" formatCode="General">
                  <c:v>4.0961409480475534E-12</c:v>
                </c:pt>
                <c:pt idx="5230" formatCode="General">
                  <c:v>4.074577590231222E-12</c:v>
                </c:pt>
                <c:pt idx="5231" formatCode="General">
                  <c:v>3.9268118443867113E-12</c:v>
                </c:pt>
                <c:pt idx="5232" formatCode="General">
                  <c:v>3.8855848065037339E-12</c:v>
                </c:pt>
                <c:pt idx="5233" formatCode="General">
                  <c:v>3.9684763115724179E-12</c:v>
                </c:pt>
                <c:pt idx="5234" formatCode="General">
                  <c:v>3.9268118443867113E-12</c:v>
                </c:pt>
                <c:pt idx="5235" formatCode="General">
                  <c:v>3.8044325808490551E-12</c:v>
                </c:pt>
                <c:pt idx="5236" formatCode="General">
                  <c:v>4.2953750708019693E-12</c:v>
                </c:pt>
                <c:pt idx="5237" formatCode="General">
                  <c:v>4.1396020398648187E-12</c:v>
                </c:pt>
                <c:pt idx="5238" formatCode="General">
                  <c:v>4.1396020398648187E-12</c:v>
                </c:pt>
                <c:pt idx="5239" formatCode="General">
                  <c:v>4.0318075360563079E-12</c:v>
                </c:pt>
                <c:pt idx="5240" formatCode="General">
                  <c:v>4.7483737153509248E-12</c:v>
                </c:pt>
                <c:pt idx="5241" formatCode="General">
                  <c:v>3.9061479823552217E-12</c:v>
                </c:pt>
                <c:pt idx="5242" formatCode="General">
                  <c:v>3.7844048664540904E-12</c:v>
                </c:pt>
                <c:pt idx="5243" formatCode="General">
                  <c:v>3.9475932007366269E-12</c:v>
                </c:pt>
                <c:pt idx="5244" formatCode="General">
                  <c:v>3.9268118443867113E-12</c:v>
                </c:pt>
                <c:pt idx="5245" formatCode="General">
                  <c:v>4.074577590231222E-12</c:v>
                </c:pt>
                <c:pt idx="5246" formatCode="General">
                  <c:v>3.9894781633710658E-12</c:v>
                </c:pt>
                <c:pt idx="5247" formatCode="General">
                  <c:v>3.9475932007366269E-12</c:v>
                </c:pt>
                <c:pt idx="5248" formatCode="General">
                  <c:v>3.9268118443867113E-12</c:v>
                </c:pt>
                <c:pt idx="5249" formatCode="General">
                  <c:v>4.1835242648622602E-12</c:v>
                </c:pt>
                <c:pt idx="5250" formatCode="General">
                  <c:v>3.9061479823552217E-12</c:v>
                </c:pt>
                <c:pt idx="5251" formatCode="General">
                  <c:v>3.8651378914145832E-12</c:v>
                </c:pt>
                <c:pt idx="5252" formatCode="General">
                  <c:v>4.0318075360563079E-12</c:v>
                </c:pt>
                <c:pt idx="5253" formatCode="General">
                  <c:v>4.250278540134556E-12</c:v>
                </c:pt>
                <c:pt idx="5254" formatCode="General">
                  <c:v>4.1396020398648187E-12</c:v>
                </c:pt>
                <c:pt idx="5255" formatCode="General">
                  <c:v>3.824558359573743E-12</c:v>
                </c:pt>
                <c:pt idx="5256" formatCode="General">
                  <c:v>4.1835242648622602E-12</c:v>
                </c:pt>
                <c:pt idx="5257" formatCode="General">
                  <c:v>3.9894781633710658E-12</c:v>
                </c:pt>
                <c:pt idx="5258" formatCode="General">
                  <c:v>3.8044325808490551E-12</c:v>
                </c:pt>
                <c:pt idx="5259" formatCode="General">
                  <c:v>3.9684763115724179E-12</c:v>
                </c:pt>
                <c:pt idx="5260" formatCode="General">
                  <c:v>3.824558359573743E-12</c:v>
                </c:pt>
                <c:pt idx="5261" formatCode="General">
                  <c:v>3.7844048664540904E-12</c:v>
                </c:pt>
                <c:pt idx="5262" formatCode="General">
                  <c:v>4.1835242648622602E-12</c:v>
                </c:pt>
                <c:pt idx="5263" formatCode="General">
                  <c:v>3.8651378914145832E-12</c:v>
                </c:pt>
                <c:pt idx="5264" formatCode="General">
                  <c:v>3.9268118443867113E-12</c:v>
                </c:pt>
                <c:pt idx="5265" formatCode="General">
                  <c:v>3.824558359573743E-12</c:v>
                </c:pt>
                <c:pt idx="5266" formatCode="General">
                  <c:v>3.8447985730856334E-12</c:v>
                </c:pt>
                <c:pt idx="5267" formatCode="General">
                  <c:v>3.9268118443867113E-12</c:v>
                </c:pt>
                <c:pt idx="5268" formatCode="General">
                  <c:v>4.0105828492964285E-12</c:v>
                </c:pt>
                <c:pt idx="5269" formatCode="General">
                  <c:v>3.9684763115724179E-12</c:v>
                </c:pt>
                <c:pt idx="5270" formatCode="General">
                  <c:v>3.9684763115724179E-12</c:v>
                </c:pt>
                <c:pt idx="5271" formatCode="General">
                  <c:v>3.9684763115724179E-12</c:v>
                </c:pt>
                <c:pt idx="5272" formatCode="General">
                  <c:v>3.7446729391357873E-12</c:v>
                </c:pt>
                <c:pt idx="5273" formatCode="General">
                  <c:v>3.7446729391357873E-12</c:v>
                </c:pt>
                <c:pt idx="5274" formatCode="General">
                  <c:v>4.1396020398648187E-12</c:v>
                </c:pt>
                <c:pt idx="5275" formatCode="General">
                  <c:v>3.8044325808490551E-12</c:v>
                </c:pt>
                <c:pt idx="5276" formatCode="General">
                  <c:v>4.0105828492964285E-12</c:v>
                </c:pt>
                <c:pt idx="5277" formatCode="General">
                  <c:v>3.7844048664540904E-12</c:v>
                </c:pt>
                <c:pt idx="5278" formatCode="General">
                  <c:v>4.1396020398648187E-12</c:v>
                </c:pt>
                <c:pt idx="5279" formatCode="General">
                  <c:v>3.9061479823552217E-12</c:v>
                </c:pt>
                <c:pt idx="5280" formatCode="General">
                  <c:v>3.9684763115724179E-12</c:v>
                </c:pt>
                <c:pt idx="5281" formatCode="General">
                  <c:v>4.1396020398648187E-12</c:v>
                </c:pt>
                <c:pt idx="5282" formatCode="General">
                  <c:v>4.2727628827005504E-12</c:v>
                </c:pt>
                <c:pt idx="5283" formatCode="General">
                  <c:v>3.9061479823552217E-12</c:v>
                </c:pt>
                <c:pt idx="5284" formatCode="General">
                  <c:v>3.9894781633710658E-12</c:v>
                </c:pt>
                <c:pt idx="5285" formatCode="General">
                  <c:v>4.2056554715152241E-12</c:v>
                </c:pt>
                <c:pt idx="5286" formatCode="General">
                  <c:v>3.8044325808490551E-12</c:v>
                </c:pt>
                <c:pt idx="5287" formatCode="General">
                  <c:v>4.1396020398648187E-12</c:v>
                </c:pt>
                <c:pt idx="5288" formatCode="General">
                  <c:v>3.7249675373916303E-12</c:v>
                </c:pt>
                <c:pt idx="5289" formatCode="General">
                  <c:v>3.8651378914145832E-12</c:v>
                </c:pt>
                <c:pt idx="5290" formatCode="General">
                  <c:v>3.9894781633710658E-12</c:v>
                </c:pt>
                <c:pt idx="5291" formatCode="General">
                  <c:v>3.8447985730856334E-12</c:v>
                </c:pt>
                <c:pt idx="5292" formatCode="General">
                  <c:v>4.1178098893663131E-12</c:v>
                </c:pt>
                <c:pt idx="5293" formatCode="General">
                  <c:v>3.8651378914145832E-12</c:v>
                </c:pt>
                <c:pt idx="5294" formatCode="General">
                  <c:v>3.9684763115724179E-12</c:v>
                </c:pt>
                <c:pt idx="5295" formatCode="General">
                  <c:v>3.8855848065037339E-12</c:v>
                </c:pt>
                <c:pt idx="5296" formatCode="General">
                  <c:v>4.1178098893663131E-12</c:v>
                </c:pt>
                <c:pt idx="5297" formatCode="General">
                  <c:v>3.9061479823552217E-12</c:v>
                </c:pt>
                <c:pt idx="5298" formatCode="General">
                  <c:v>4.074577590231222E-12</c:v>
                </c:pt>
                <c:pt idx="5299" formatCode="General">
                  <c:v>3.6858596341198125E-12</c:v>
                </c:pt>
                <c:pt idx="5300" formatCode="General">
                  <c:v>4.1178098893663131E-12</c:v>
                </c:pt>
                <c:pt idx="5301" formatCode="General">
                  <c:v>3.8855848065037339E-12</c:v>
                </c:pt>
                <c:pt idx="5302" formatCode="General">
                  <c:v>3.5709896567941713E-12</c:v>
                </c:pt>
                <c:pt idx="5303" formatCode="General">
                  <c:v>3.7644903854117806E-12</c:v>
                </c:pt>
                <c:pt idx="5304" formatCode="General">
                  <c:v>3.7446729391357873E-12</c:v>
                </c:pt>
                <c:pt idx="5305" formatCode="General">
                  <c:v>4.3639140899926503E-12</c:v>
                </c:pt>
                <c:pt idx="5306" formatCode="General">
                  <c:v>3.9268118443867113E-12</c:v>
                </c:pt>
                <c:pt idx="5307" formatCode="General">
                  <c:v>3.7644903854117806E-12</c:v>
                </c:pt>
                <c:pt idx="5308" formatCode="General">
                  <c:v>4.2953750708019693E-12</c:v>
                </c:pt>
                <c:pt idx="5309" formatCode="General">
                  <c:v>4.2953750708019693E-12</c:v>
                </c:pt>
                <c:pt idx="5310" formatCode="General">
                  <c:v>4.0105828492964285E-12</c:v>
                </c:pt>
                <c:pt idx="5311" formatCode="General">
                  <c:v>4.0961409480475534E-12</c:v>
                </c:pt>
                <c:pt idx="5312" formatCode="General">
                  <c:v>4.1178098893663131E-12</c:v>
                </c:pt>
                <c:pt idx="5313" formatCode="General">
                  <c:v>4.0531361480389891E-12</c:v>
                </c:pt>
                <c:pt idx="5314" formatCode="General">
                  <c:v>3.8855848065037339E-12</c:v>
                </c:pt>
                <c:pt idx="5315" formatCode="General">
                  <c:v>3.7844048664540904E-12</c:v>
                </c:pt>
                <c:pt idx="5316" formatCode="General">
                  <c:v>4.1178098893663131E-12</c:v>
                </c:pt>
                <c:pt idx="5317" formatCode="General">
                  <c:v>4.0318075360563079E-12</c:v>
                </c:pt>
                <c:pt idx="5318" formatCode="General">
                  <c:v>4.2056554715152241E-12</c:v>
                </c:pt>
                <c:pt idx="5319" formatCode="General">
                  <c:v>4.1178098893663131E-12</c:v>
                </c:pt>
                <c:pt idx="5320" formatCode="General">
                  <c:v>4.1396020398648187E-12</c:v>
                </c:pt>
                <c:pt idx="5321" formatCode="General">
                  <c:v>4.161500894133382E-12</c:v>
                </c:pt>
                <c:pt idx="5322" formatCode="General">
                  <c:v>4.0105828492964285E-12</c:v>
                </c:pt>
                <c:pt idx="5323" formatCode="General">
                  <c:v>3.8651378914145832E-12</c:v>
                </c:pt>
                <c:pt idx="5324" formatCode="General">
                  <c:v>3.8651378914145832E-12</c:v>
                </c:pt>
                <c:pt idx="5325" formatCode="General">
                  <c:v>3.9894781633710658E-12</c:v>
                </c:pt>
                <c:pt idx="5326" formatCode="General">
                  <c:v>3.8855848065037339E-12</c:v>
                </c:pt>
                <c:pt idx="5327" formatCode="General">
                  <c:v>3.7644903854117806E-12</c:v>
                </c:pt>
                <c:pt idx="5328" formatCode="General">
                  <c:v>3.9894781633710658E-12</c:v>
                </c:pt>
                <c:pt idx="5329" formatCode="General">
                  <c:v>3.8651378914145832E-12</c:v>
                </c:pt>
                <c:pt idx="5330" formatCode="General">
                  <c:v>3.9268118443867113E-12</c:v>
                </c:pt>
                <c:pt idx="5331" formatCode="General">
                  <c:v>3.7446729391357873E-12</c:v>
                </c:pt>
                <c:pt idx="5332" formatCode="General">
                  <c:v>3.8044325808490551E-12</c:v>
                </c:pt>
                <c:pt idx="5333" formatCode="General">
                  <c:v>3.9061479823552217E-12</c:v>
                </c:pt>
                <c:pt idx="5334" formatCode="General">
                  <c:v>3.7844048664540904E-12</c:v>
                </c:pt>
                <c:pt idx="5335" formatCode="General">
                  <c:v>3.7644903854117806E-12</c:v>
                </c:pt>
                <c:pt idx="5336" formatCode="General">
                  <c:v>4.074577590231222E-12</c:v>
                </c:pt>
                <c:pt idx="5337" formatCode="General">
                  <c:v>4.074577590231222E-12</c:v>
                </c:pt>
                <c:pt idx="5338" formatCode="General">
                  <c:v>4.1178098893663131E-12</c:v>
                </c:pt>
                <c:pt idx="5339" formatCode="General">
                  <c:v>4.161500894133382E-12</c:v>
                </c:pt>
                <c:pt idx="5340" formatCode="General">
                  <c:v>3.9894781633710658E-12</c:v>
                </c:pt>
                <c:pt idx="5341" formatCode="General">
                  <c:v>4.2056554715152241E-12</c:v>
                </c:pt>
                <c:pt idx="5342" formatCode="General">
                  <c:v>4.2056554715152241E-12</c:v>
                </c:pt>
                <c:pt idx="5343" formatCode="General">
                  <c:v>4.0318075360563079E-12</c:v>
                </c:pt>
                <c:pt idx="5344" formatCode="General">
                  <c:v>4.074577590231222E-12</c:v>
                </c:pt>
                <c:pt idx="5345" formatCode="General">
                  <c:v>3.9268118443867113E-12</c:v>
                </c:pt>
                <c:pt idx="5346" formatCode="General">
                  <c:v>4.1396020398648187E-12</c:v>
                </c:pt>
                <c:pt idx="5347" formatCode="General">
                  <c:v>4.0318075360563079E-12</c:v>
                </c:pt>
                <c:pt idx="5348" formatCode="General">
                  <c:v>4.1396020398648187E-12</c:v>
                </c:pt>
                <c:pt idx="5349" formatCode="General">
                  <c:v>4.3409500870695551E-12</c:v>
                </c:pt>
                <c:pt idx="5350" formatCode="General">
                  <c:v>3.9061479823552217E-12</c:v>
                </c:pt>
                <c:pt idx="5351" formatCode="General">
                  <c:v>4.161500894133382E-12</c:v>
                </c:pt>
                <c:pt idx="5352" formatCode="General">
                  <c:v>4.0961409480475534E-12</c:v>
                </c:pt>
                <c:pt idx="5353" formatCode="General">
                  <c:v>4.227903754173213E-12</c:v>
                </c:pt>
                <c:pt idx="5354" formatCode="General">
                  <c:v>4.0961409480475534E-12</c:v>
                </c:pt>
                <c:pt idx="5355" formatCode="General">
                  <c:v>4.074577590231222E-12</c:v>
                </c:pt>
                <c:pt idx="5356" formatCode="General">
                  <c:v>4.227903754173213E-12</c:v>
                </c:pt>
                <c:pt idx="5357" formatCode="General">
                  <c:v>4.0105828492964285E-12</c:v>
                </c:pt>
                <c:pt idx="5358" formatCode="General">
                  <c:v>3.9894781633710658E-12</c:v>
                </c:pt>
                <c:pt idx="5359" formatCode="General">
                  <c:v>4.1178098893663131E-12</c:v>
                </c:pt>
                <c:pt idx="5360" formatCode="General">
                  <c:v>3.9894781633710658E-12</c:v>
                </c:pt>
                <c:pt idx="5361" formatCode="General">
                  <c:v>4.0961409480475534E-12</c:v>
                </c:pt>
                <c:pt idx="5362" formatCode="General">
                  <c:v>3.9684763115724179E-12</c:v>
                </c:pt>
                <c:pt idx="5363" formatCode="General">
                  <c:v>3.8855848065037339E-12</c:v>
                </c:pt>
                <c:pt idx="5364" formatCode="General">
                  <c:v>3.9268118443867113E-12</c:v>
                </c:pt>
                <c:pt idx="5365" formatCode="General">
                  <c:v>3.7446729391357873E-12</c:v>
                </c:pt>
                <c:pt idx="5366" formatCode="General">
                  <c:v>3.7446729391357873E-12</c:v>
                </c:pt>
                <c:pt idx="5367" formatCode="General">
                  <c:v>3.7844048664540904E-12</c:v>
                </c:pt>
                <c:pt idx="5368" formatCode="General">
                  <c:v>3.6279700425771158E-12</c:v>
                </c:pt>
                <c:pt idx="5369" formatCode="General">
                  <c:v>4.161500894133382E-12</c:v>
                </c:pt>
                <c:pt idx="5370" formatCode="General">
                  <c:v>3.5334983453449548E-12</c:v>
                </c:pt>
                <c:pt idx="5371" formatCode="General">
                  <c:v>3.8855848065037339E-12</c:v>
                </c:pt>
                <c:pt idx="5372" formatCode="General">
                  <c:v>3.824558359573743E-12</c:v>
                </c:pt>
                <c:pt idx="5373" formatCode="General">
                  <c:v>3.8855848065037339E-12</c:v>
                </c:pt>
                <c:pt idx="5374" formatCode="General">
                  <c:v>3.6471623191505803E-12</c:v>
                </c:pt>
                <c:pt idx="5375" formatCode="General">
                  <c:v>3.8447985730856334E-12</c:v>
                </c:pt>
                <c:pt idx="5376" formatCode="General">
                  <c:v>4.1835242648622602E-12</c:v>
                </c:pt>
                <c:pt idx="5377" formatCode="General">
                  <c:v>3.9684763115724179E-12</c:v>
                </c:pt>
                <c:pt idx="5378" formatCode="General">
                  <c:v>3.9894781633710658E-12</c:v>
                </c:pt>
                <c:pt idx="5379" formatCode="General">
                  <c:v>3.9061479823552217E-12</c:v>
                </c:pt>
                <c:pt idx="5380" formatCode="General">
                  <c:v>3.8855848065037339E-12</c:v>
                </c:pt>
                <c:pt idx="5381" formatCode="General">
                  <c:v>3.9894781633710658E-12</c:v>
                </c:pt>
                <c:pt idx="5382" formatCode="General">
                  <c:v>3.9684763115724179E-12</c:v>
                </c:pt>
                <c:pt idx="5383" formatCode="General">
                  <c:v>4.074577590231222E-12</c:v>
                </c:pt>
                <c:pt idx="5384" formatCode="General">
                  <c:v>4.0961409480475534E-12</c:v>
                </c:pt>
                <c:pt idx="5385" formatCode="General">
                  <c:v>3.7446729391357873E-12</c:v>
                </c:pt>
                <c:pt idx="5386" formatCode="General">
                  <c:v>3.7644903854117806E-12</c:v>
                </c:pt>
                <c:pt idx="5387" formatCode="General">
                  <c:v>4.1396020398648187E-12</c:v>
                </c:pt>
                <c:pt idx="5388" formatCode="General">
                  <c:v>3.8044325808490551E-12</c:v>
                </c:pt>
                <c:pt idx="5389" formatCode="General">
                  <c:v>3.8651378914145832E-12</c:v>
                </c:pt>
                <c:pt idx="5390" formatCode="General">
                  <c:v>3.9268118443867113E-12</c:v>
                </c:pt>
                <c:pt idx="5391" formatCode="General">
                  <c:v>3.9894781633710658E-12</c:v>
                </c:pt>
                <c:pt idx="5392" formatCode="General">
                  <c:v>4.074577590231222E-12</c:v>
                </c:pt>
                <c:pt idx="5393" formatCode="General">
                  <c:v>3.8447985730856334E-12</c:v>
                </c:pt>
                <c:pt idx="5394" formatCode="General">
                  <c:v>4.074577590231222E-12</c:v>
                </c:pt>
                <c:pt idx="5395" formatCode="General">
                  <c:v>4.3180979779313342E-12</c:v>
                </c:pt>
                <c:pt idx="5396" formatCode="General">
                  <c:v>4.0531361480389891E-12</c:v>
                </c:pt>
                <c:pt idx="5397" formatCode="General">
                  <c:v>4.0105828492964285E-12</c:v>
                </c:pt>
                <c:pt idx="5398" formatCode="General">
                  <c:v>4.0531361480389891E-12</c:v>
                </c:pt>
                <c:pt idx="5399" formatCode="General">
                  <c:v>3.824558359573743E-12</c:v>
                </c:pt>
                <c:pt idx="5400" formatCode="General">
                  <c:v>3.7644903854117806E-12</c:v>
                </c:pt>
                <c:pt idx="5401" formatCode="General">
                  <c:v>3.9475932007366269E-12</c:v>
                </c:pt>
                <c:pt idx="5402" formatCode="General">
                  <c:v>3.9894781633710658E-12</c:v>
                </c:pt>
                <c:pt idx="5403" formatCode="General">
                  <c:v>3.9061479823552217E-12</c:v>
                </c:pt>
                <c:pt idx="5404" formatCode="General">
                  <c:v>3.5898805021787416E-12</c:v>
                </c:pt>
                <c:pt idx="5405" formatCode="General">
                  <c:v>4.0531361480389891E-12</c:v>
                </c:pt>
                <c:pt idx="5406" formatCode="General">
                  <c:v>4.0961409480475534E-12</c:v>
                </c:pt>
                <c:pt idx="5407" formatCode="General">
                  <c:v>4.1835242648622602E-12</c:v>
                </c:pt>
                <c:pt idx="5408" formatCode="General">
                  <c:v>4.074577590231222E-12</c:v>
                </c:pt>
                <c:pt idx="5409" formatCode="General">
                  <c:v>3.7249675373916303E-12</c:v>
                </c:pt>
                <c:pt idx="5410" formatCode="General">
                  <c:v>3.7644903854117806E-12</c:v>
                </c:pt>
                <c:pt idx="5411" formatCode="General">
                  <c:v>3.7644903854117806E-12</c:v>
                </c:pt>
                <c:pt idx="5412" formatCode="General">
                  <c:v>3.824558359573743E-12</c:v>
                </c:pt>
                <c:pt idx="5413" formatCode="General">
                  <c:v>4.0105828492964285E-12</c:v>
                </c:pt>
                <c:pt idx="5414" formatCode="General">
                  <c:v>3.824558359573743E-12</c:v>
                </c:pt>
                <c:pt idx="5415" formatCode="General">
                  <c:v>3.9061479823552217E-12</c:v>
                </c:pt>
                <c:pt idx="5416" formatCode="General">
                  <c:v>3.9268118443867113E-12</c:v>
                </c:pt>
                <c:pt idx="5417" formatCode="General">
                  <c:v>4.074577590231222E-12</c:v>
                </c:pt>
                <c:pt idx="5418" formatCode="General">
                  <c:v>3.9894781633710658E-12</c:v>
                </c:pt>
                <c:pt idx="5419" formatCode="General">
                  <c:v>4.1396020398648187E-12</c:v>
                </c:pt>
                <c:pt idx="5420" formatCode="General">
                  <c:v>3.9475932007366269E-12</c:v>
                </c:pt>
                <c:pt idx="5421" formatCode="General">
                  <c:v>4.074577590231222E-12</c:v>
                </c:pt>
                <c:pt idx="5422" formatCode="General">
                  <c:v>3.7446729391357873E-12</c:v>
                </c:pt>
                <c:pt idx="5423" formatCode="General">
                  <c:v>4.0961409480475534E-12</c:v>
                </c:pt>
                <c:pt idx="5424" formatCode="General">
                  <c:v>3.5521908584362488E-12</c:v>
                </c:pt>
                <c:pt idx="5425" formatCode="General">
                  <c:v>3.9894781633710658E-12</c:v>
                </c:pt>
                <c:pt idx="5426" formatCode="General">
                  <c:v>3.7644903854117806E-12</c:v>
                </c:pt>
                <c:pt idx="5427" formatCode="General">
                  <c:v>3.824558359573743E-12</c:v>
                </c:pt>
                <c:pt idx="5428" formatCode="General">
                  <c:v>4.1178098893663131E-12</c:v>
                </c:pt>
                <c:pt idx="5429" formatCode="General">
                  <c:v>4.1835242648622602E-12</c:v>
                </c:pt>
                <c:pt idx="5430" formatCode="General">
                  <c:v>3.7053658303797529E-12</c:v>
                </c:pt>
                <c:pt idx="5431" formatCode="General">
                  <c:v>3.9894781633710658E-12</c:v>
                </c:pt>
                <c:pt idx="5432" formatCode="General">
                  <c:v>3.9268118443867113E-12</c:v>
                </c:pt>
                <c:pt idx="5433" formatCode="General">
                  <c:v>3.9475932007366269E-12</c:v>
                </c:pt>
                <c:pt idx="5434" formatCode="General">
                  <c:v>3.9684763115724179E-12</c:v>
                </c:pt>
                <c:pt idx="5435" formatCode="General">
                  <c:v>3.8447985730856334E-12</c:v>
                </c:pt>
                <c:pt idx="5436" formatCode="General">
                  <c:v>3.9475932007366269E-12</c:v>
                </c:pt>
                <c:pt idx="5437" formatCode="General">
                  <c:v>3.8447985730856334E-12</c:v>
                </c:pt>
                <c:pt idx="5438" formatCode="General">
                  <c:v>4.0961409480475534E-12</c:v>
                </c:pt>
                <c:pt idx="5439" formatCode="General">
                  <c:v>3.9475932007366269E-12</c:v>
                </c:pt>
                <c:pt idx="5440" formatCode="General">
                  <c:v>4.227903754173213E-12</c:v>
                </c:pt>
                <c:pt idx="5441" formatCode="General">
                  <c:v>3.7844048664540904E-12</c:v>
                </c:pt>
                <c:pt idx="5442" formatCode="General">
                  <c:v>4.0105828492964285E-12</c:v>
                </c:pt>
                <c:pt idx="5443" formatCode="General">
                  <c:v>3.9894781633710658E-12</c:v>
                </c:pt>
                <c:pt idx="5444" formatCode="General">
                  <c:v>4.2056554715152241E-12</c:v>
                </c:pt>
                <c:pt idx="5445" formatCode="General">
                  <c:v>3.8447985730856334E-12</c:v>
                </c:pt>
                <c:pt idx="5446" formatCode="General">
                  <c:v>4.0105828492964285E-12</c:v>
                </c:pt>
                <c:pt idx="5447" formatCode="General">
                  <c:v>4.3180979779313342E-12</c:v>
                </c:pt>
                <c:pt idx="5448" formatCode="General">
                  <c:v>3.6858596341198125E-12</c:v>
                </c:pt>
                <c:pt idx="5449" formatCode="General">
                  <c:v>3.9684763115724179E-12</c:v>
                </c:pt>
                <c:pt idx="5450" formatCode="General">
                  <c:v>3.6664637226360942E-12</c:v>
                </c:pt>
                <c:pt idx="5451" formatCode="General">
                  <c:v>3.8447985730856334E-12</c:v>
                </c:pt>
                <c:pt idx="5452" formatCode="General">
                  <c:v>4.1396020398648187E-12</c:v>
                </c:pt>
                <c:pt idx="5453" formatCode="General">
                  <c:v>4.1396020398648187E-12</c:v>
                </c:pt>
                <c:pt idx="5454" formatCode="General">
                  <c:v>4.0105828492964285E-12</c:v>
                </c:pt>
                <c:pt idx="5455" formatCode="General">
                  <c:v>3.8651378914145832E-12</c:v>
                </c:pt>
                <c:pt idx="5456" formatCode="General">
                  <c:v>3.9061479823552217E-12</c:v>
                </c:pt>
                <c:pt idx="5457" formatCode="General">
                  <c:v>3.9268118443867113E-12</c:v>
                </c:pt>
                <c:pt idx="5458" formatCode="General">
                  <c:v>4.0105828492964285E-12</c:v>
                </c:pt>
                <c:pt idx="5459" formatCode="General">
                  <c:v>3.9684763115724179E-12</c:v>
                </c:pt>
                <c:pt idx="5460" formatCode="General">
                  <c:v>4.0318075360563079E-12</c:v>
                </c:pt>
                <c:pt idx="5461" formatCode="General">
                  <c:v>3.824558359573743E-12</c:v>
                </c:pt>
                <c:pt idx="5462" formatCode="General">
                  <c:v>4.2727628827005504E-12</c:v>
                </c:pt>
                <c:pt idx="5463" formatCode="General">
                  <c:v>3.8447985730856334E-12</c:v>
                </c:pt>
                <c:pt idx="5464" formatCode="General">
                  <c:v>4.0105828492964285E-12</c:v>
                </c:pt>
                <c:pt idx="5465" formatCode="General">
                  <c:v>4.0961409480475534E-12</c:v>
                </c:pt>
                <c:pt idx="5466" formatCode="General">
                  <c:v>4.0105828492964285E-12</c:v>
                </c:pt>
                <c:pt idx="5467" formatCode="General">
                  <c:v>3.8447985730856334E-12</c:v>
                </c:pt>
                <c:pt idx="5468" formatCode="General">
                  <c:v>3.8651378914145832E-12</c:v>
                </c:pt>
                <c:pt idx="5469" formatCode="General">
                  <c:v>4.0105828492964285E-12</c:v>
                </c:pt>
                <c:pt idx="5470" formatCode="General">
                  <c:v>4.074577590231222E-12</c:v>
                </c:pt>
                <c:pt idx="5471" formatCode="General">
                  <c:v>4.161500894133382E-12</c:v>
                </c:pt>
                <c:pt idx="5472" formatCode="General">
                  <c:v>4.3180979779313342E-12</c:v>
                </c:pt>
                <c:pt idx="5473" formatCode="General">
                  <c:v>3.6858596341198125E-12</c:v>
                </c:pt>
                <c:pt idx="5474" formatCode="General">
                  <c:v>3.7053658303797529E-12</c:v>
                </c:pt>
                <c:pt idx="5475" formatCode="General">
                  <c:v>4.0961409480475534E-12</c:v>
                </c:pt>
                <c:pt idx="5476" formatCode="General">
                  <c:v>4.0961409480475534E-12</c:v>
                </c:pt>
                <c:pt idx="5477" formatCode="General">
                  <c:v>3.9475932007366269E-12</c:v>
                </c:pt>
                <c:pt idx="5478" formatCode="General">
                  <c:v>4.0105828492964285E-12</c:v>
                </c:pt>
                <c:pt idx="5479" formatCode="General">
                  <c:v>3.824558359573743E-12</c:v>
                </c:pt>
                <c:pt idx="5480" formatCode="General">
                  <c:v>3.9061479823552217E-12</c:v>
                </c:pt>
                <c:pt idx="5481" formatCode="General">
                  <c:v>3.8651378914145832E-12</c:v>
                </c:pt>
                <c:pt idx="5482" formatCode="General">
                  <c:v>3.9268118443867113E-12</c:v>
                </c:pt>
                <c:pt idx="5483" formatCode="General">
                  <c:v>4.0961409480475534E-12</c:v>
                </c:pt>
                <c:pt idx="5484" formatCode="General">
                  <c:v>3.8044325808490551E-12</c:v>
                </c:pt>
                <c:pt idx="5485" formatCode="General">
                  <c:v>3.8651378914145832E-12</c:v>
                </c:pt>
                <c:pt idx="5486" formatCode="General">
                  <c:v>4.2056554715152241E-12</c:v>
                </c:pt>
                <c:pt idx="5487" formatCode="General">
                  <c:v>4.0531361480389891E-12</c:v>
                </c:pt>
                <c:pt idx="5488" formatCode="General">
                  <c:v>4.2056554715152241E-12</c:v>
                </c:pt>
                <c:pt idx="5489" formatCode="General">
                  <c:v>3.9268118443867113E-12</c:v>
                </c:pt>
                <c:pt idx="5490" formatCode="General">
                  <c:v>3.8651378914145832E-12</c:v>
                </c:pt>
                <c:pt idx="5491" formatCode="General">
                  <c:v>3.8447985730856334E-12</c:v>
                </c:pt>
                <c:pt idx="5492" formatCode="General">
                  <c:v>3.824558359573743E-12</c:v>
                </c:pt>
                <c:pt idx="5493" formatCode="General">
                  <c:v>3.8651378914145832E-12</c:v>
                </c:pt>
                <c:pt idx="5494" formatCode="General">
                  <c:v>3.8044325808490551E-12</c:v>
                </c:pt>
                <c:pt idx="5495" formatCode="General">
                  <c:v>3.7644903854117806E-12</c:v>
                </c:pt>
                <c:pt idx="5496" formatCode="General">
                  <c:v>3.7446729391357873E-12</c:v>
                </c:pt>
                <c:pt idx="5497" formatCode="General">
                  <c:v>4.1835242648622602E-12</c:v>
                </c:pt>
                <c:pt idx="5498" formatCode="General">
                  <c:v>4.074577590231222E-12</c:v>
                </c:pt>
                <c:pt idx="5499" formatCode="General">
                  <c:v>3.8855848065037339E-12</c:v>
                </c:pt>
                <c:pt idx="5500" formatCode="General">
                  <c:v>3.8651378914145832E-12</c:v>
                </c:pt>
                <c:pt idx="5501" formatCode="General">
                  <c:v>3.8651378914145832E-12</c:v>
                </c:pt>
                <c:pt idx="5502" formatCode="General">
                  <c:v>3.8447985730856334E-12</c:v>
                </c:pt>
                <c:pt idx="5503" formatCode="General">
                  <c:v>4.0105828492964285E-12</c:v>
                </c:pt>
                <c:pt idx="5504" formatCode="General">
                  <c:v>4.250278540134556E-12</c:v>
                </c:pt>
                <c:pt idx="5505" formatCode="General">
                  <c:v>3.7844048664540904E-12</c:v>
                </c:pt>
                <c:pt idx="5506" formatCode="General">
                  <c:v>3.7644903854117806E-12</c:v>
                </c:pt>
                <c:pt idx="5507" formatCode="General">
                  <c:v>4.1835242648622602E-12</c:v>
                </c:pt>
                <c:pt idx="5508" formatCode="General">
                  <c:v>4.0105828492964285E-12</c:v>
                </c:pt>
                <c:pt idx="5509" formatCode="General">
                  <c:v>3.8447985730856334E-12</c:v>
                </c:pt>
                <c:pt idx="5510" formatCode="General">
                  <c:v>4.0531361480389891E-12</c:v>
                </c:pt>
                <c:pt idx="5511" formatCode="General">
                  <c:v>3.8855848065037339E-12</c:v>
                </c:pt>
                <c:pt idx="5512" formatCode="General">
                  <c:v>3.824558359573743E-12</c:v>
                </c:pt>
                <c:pt idx="5513" formatCode="General">
                  <c:v>4.1835242648622602E-12</c:v>
                </c:pt>
                <c:pt idx="5514" formatCode="General">
                  <c:v>3.7053658303797529E-12</c:v>
                </c:pt>
                <c:pt idx="5515" formatCode="General">
                  <c:v>4.1178098893663131E-12</c:v>
                </c:pt>
                <c:pt idx="5516" formatCode="General">
                  <c:v>4.161500894133382E-12</c:v>
                </c:pt>
                <c:pt idx="5517" formatCode="General">
                  <c:v>3.8855848065037339E-12</c:v>
                </c:pt>
                <c:pt idx="5518" formatCode="General">
                  <c:v>3.8447985730856334E-12</c:v>
                </c:pt>
                <c:pt idx="5519" formatCode="General">
                  <c:v>4.0318075360563079E-12</c:v>
                </c:pt>
                <c:pt idx="5520" formatCode="General">
                  <c:v>3.7844048664540904E-12</c:v>
                </c:pt>
                <c:pt idx="5521" formatCode="General">
                  <c:v>4.074577590231222E-12</c:v>
                </c:pt>
                <c:pt idx="5522" formatCode="General">
                  <c:v>3.7053658303797529E-12</c:v>
                </c:pt>
                <c:pt idx="5523" formatCode="General">
                  <c:v>4.0105828492964285E-12</c:v>
                </c:pt>
                <c:pt idx="5524" formatCode="General">
                  <c:v>4.0531361480389891E-12</c:v>
                </c:pt>
                <c:pt idx="5525" formatCode="General">
                  <c:v>3.6858596341198125E-12</c:v>
                </c:pt>
                <c:pt idx="5526" formatCode="General">
                  <c:v>3.9894781633710658E-12</c:v>
                </c:pt>
                <c:pt idx="5527" formatCode="General">
                  <c:v>3.9061479823552217E-12</c:v>
                </c:pt>
                <c:pt idx="5528" formatCode="General">
                  <c:v>4.250278540134556E-12</c:v>
                </c:pt>
                <c:pt idx="5529" formatCode="General">
                  <c:v>4.0318075360563079E-12</c:v>
                </c:pt>
                <c:pt idx="5530" formatCode="General">
                  <c:v>3.9268118443867113E-12</c:v>
                </c:pt>
                <c:pt idx="5531" formatCode="General">
                  <c:v>3.9061479823552217E-12</c:v>
                </c:pt>
                <c:pt idx="5532" formatCode="General">
                  <c:v>3.8044325808490551E-12</c:v>
                </c:pt>
                <c:pt idx="5533" formatCode="General">
                  <c:v>3.7644903854117806E-12</c:v>
                </c:pt>
                <c:pt idx="5534" formatCode="General">
                  <c:v>4.2056554715152241E-12</c:v>
                </c:pt>
                <c:pt idx="5535" formatCode="General">
                  <c:v>4.1178098893663131E-12</c:v>
                </c:pt>
                <c:pt idx="5536" formatCode="General">
                  <c:v>4.0531361480389891E-12</c:v>
                </c:pt>
                <c:pt idx="5537" formatCode="General">
                  <c:v>4.074577590231222E-12</c:v>
                </c:pt>
                <c:pt idx="5538" formatCode="General">
                  <c:v>4.1178098893663131E-12</c:v>
                </c:pt>
                <c:pt idx="5539" formatCode="General">
                  <c:v>4.0531361480389891E-12</c:v>
                </c:pt>
                <c:pt idx="5540" formatCode="General">
                  <c:v>3.8044325808490551E-12</c:v>
                </c:pt>
                <c:pt idx="5541" formatCode="General">
                  <c:v>3.824558359573743E-12</c:v>
                </c:pt>
                <c:pt idx="5542" formatCode="General">
                  <c:v>3.9268118443867113E-12</c:v>
                </c:pt>
                <c:pt idx="5543" formatCode="General">
                  <c:v>3.8651378914145832E-12</c:v>
                </c:pt>
                <c:pt idx="5544" formatCode="General">
                  <c:v>3.7644903854117806E-12</c:v>
                </c:pt>
                <c:pt idx="5545" formatCode="General">
                  <c:v>3.9061479823552217E-12</c:v>
                </c:pt>
                <c:pt idx="5546" formatCode="General">
                  <c:v>4.0318075360563079E-12</c:v>
                </c:pt>
                <c:pt idx="5547" formatCode="General">
                  <c:v>3.7249675373916303E-12</c:v>
                </c:pt>
                <c:pt idx="5548" formatCode="General">
                  <c:v>3.9475932007366269E-12</c:v>
                </c:pt>
                <c:pt idx="5549" formatCode="General">
                  <c:v>3.7644903854117806E-12</c:v>
                </c:pt>
                <c:pt idx="5550" formatCode="General">
                  <c:v>3.7249675373916303E-12</c:v>
                </c:pt>
                <c:pt idx="5551" formatCode="General">
                  <c:v>3.9268118443867113E-12</c:v>
                </c:pt>
                <c:pt idx="5552" formatCode="General">
                  <c:v>3.8855848065037339E-12</c:v>
                </c:pt>
                <c:pt idx="5553" formatCode="General">
                  <c:v>4.0105828492964285E-12</c:v>
                </c:pt>
                <c:pt idx="5554" formatCode="General">
                  <c:v>4.1835242648622602E-12</c:v>
                </c:pt>
                <c:pt idx="5555" formatCode="General">
                  <c:v>4.250278540134556E-12</c:v>
                </c:pt>
                <c:pt idx="5556" formatCode="General">
                  <c:v>3.8855848065037339E-12</c:v>
                </c:pt>
                <c:pt idx="5557" formatCode="General">
                  <c:v>3.9894781633710658E-12</c:v>
                </c:pt>
                <c:pt idx="5558" formatCode="General">
                  <c:v>4.161500894133382E-12</c:v>
                </c:pt>
                <c:pt idx="5559" formatCode="General">
                  <c:v>3.8855848065037339E-12</c:v>
                </c:pt>
                <c:pt idx="5560" formatCode="General">
                  <c:v>4.1835242648622602E-12</c:v>
                </c:pt>
                <c:pt idx="5561" formatCode="General">
                  <c:v>3.9894781633710658E-12</c:v>
                </c:pt>
                <c:pt idx="5562" formatCode="General">
                  <c:v>4.0105828492964285E-12</c:v>
                </c:pt>
                <c:pt idx="5563" formatCode="General">
                  <c:v>3.9894781633710658E-12</c:v>
                </c:pt>
                <c:pt idx="5564" formatCode="General">
                  <c:v>4.1835242648622602E-12</c:v>
                </c:pt>
                <c:pt idx="5565" formatCode="General">
                  <c:v>3.6279700425771158E-12</c:v>
                </c:pt>
                <c:pt idx="5566" formatCode="General">
                  <c:v>3.6858596341198125E-12</c:v>
                </c:pt>
                <c:pt idx="5567" formatCode="General">
                  <c:v>3.8651378914145832E-12</c:v>
                </c:pt>
                <c:pt idx="5568" formatCode="General">
                  <c:v>3.8447985730856334E-12</c:v>
                </c:pt>
                <c:pt idx="5569" formatCode="General">
                  <c:v>3.9061479823552217E-12</c:v>
                </c:pt>
                <c:pt idx="5570" formatCode="General">
                  <c:v>3.8447985730856334E-12</c:v>
                </c:pt>
                <c:pt idx="5571" formatCode="General">
                  <c:v>3.7446729391357873E-12</c:v>
                </c:pt>
                <c:pt idx="5572" formatCode="General">
                  <c:v>4.0531361480389891E-12</c:v>
                </c:pt>
                <c:pt idx="5573" formatCode="General">
                  <c:v>3.7844048664540904E-12</c:v>
                </c:pt>
                <c:pt idx="5574" formatCode="General">
                  <c:v>3.6088712817758262E-12</c:v>
                </c:pt>
                <c:pt idx="5575" formatCode="General">
                  <c:v>3.8651378914145832E-12</c:v>
                </c:pt>
                <c:pt idx="5576" formatCode="General">
                  <c:v>3.7644903854117806E-12</c:v>
                </c:pt>
                <c:pt idx="5577" formatCode="General">
                  <c:v>3.8651378914145832E-12</c:v>
                </c:pt>
                <c:pt idx="5578" formatCode="General">
                  <c:v>3.5898805021787416E-12</c:v>
                </c:pt>
                <c:pt idx="5579" formatCode="General">
                  <c:v>3.9268118443867113E-12</c:v>
                </c:pt>
                <c:pt idx="5580" formatCode="General">
                  <c:v>4.0531361480389891E-12</c:v>
                </c:pt>
                <c:pt idx="5581" formatCode="General">
                  <c:v>3.9268118443867113E-12</c:v>
                </c:pt>
                <c:pt idx="5582" formatCode="General">
                  <c:v>3.824558359573743E-12</c:v>
                </c:pt>
                <c:pt idx="5583" formatCode="General">
                  <c:v>3.9894781633710658E-12</c:v>
                </c:pt>
                <c:pt idx="5584" formatCode="General">
                  <c:v>4.0105828492964285E-12</c:v>
                </c:pt>
                <c:pt idx="5585" formatCode="General">
                  <c:v>4.3639140899926503E-12</c:v>
                </c:pt>
                <c:pt idx="5586" formatCode="General">
                  <c:v>4.0105828492964285E-12</c:v>
                </c:pt>
                <c:pt idx="5587" formatCode="General">
                  <c:v>3.9684763115724179E-12</c:v>
                </c:pt>
                <c:pt idx="5588" formatCode="General">
                  <c:v>4.074577590231222E-12</c:v>
                </c:pt>
                <c:pt idx="5589" formatCode="General">
                  <c:v>4.0105828492964285E-12</c:v>
                </c:pt>
                <c:pt idx="5590" formatCode="General">
                  <c:v>4.0318075360563079E-12</c:v>
                </c:pt>
                <c:pt idx="5591" formatCode="General">
                  <c:v>3.7644903854117806E-12</c:v>
                </c:pt>
                <c:pt idx="5592" formatCode="General">
                  <c:v>4.1396020398648187E-12</c:v>
                </c:pt>
                <c:pt idx="5593" formatCode="General">
                  <c:v>3.824558359573743E-12</c:v>
                </c:pt>
                <c:pt idx="5594" formatCode="General">
                  <c:v>3.8044325808490551E-12</c:v>
                </c:pt>
                <c:pt idx="5595" formatCode="General">
                  <c:v>3.8044325808490551E-12</c:v>
                </c:pt>
                <c:pt idx="5596" formatCode="General">
                  <c:v>3.9268118443867113E-12</c:v>
                </c:pt>
                <c:pt idx="5597" formatCode="General">
                  <c:v>4.074577590231222E-12</c:v>
                </c:pt>
                <c:pt idx="5598" formatCode="General">
                  <c:v>3.6471623191505803E-12</c:v>
                </c:pt>
                <c:pt idx="5599" formatCode="General">
                  <c:v>4.250278540134556E-12</c:v>
                </c:pt>
                <c:pt idx="5600" formatCode="General">
                  <c:v>4.0105828492964285E-12</c:v>
                </c:pt>
                <c:pt idx="5601" formatCode="General">
                  <c:v>3.9061479823552217E-12</c:v>
                </c:pt>
                <c:pt idx="5602" formatCode="General">
                  <c:v>3.8651378914145832E-12</c:v>
                </c:pt>
                <c:pt idx="5603" formatCode="General">
                  <c:v>3.9061479823552217E-12</c:v>
                </c:pt>
                <c:pt idx="5604" formatCode="General">
                  <c:v>4.0531361480389891E-12</c:v>
                </c:pt>
                <c:pt idx="5605" formatCode="General">
                  <c:v>3.5148969128916948E-12</c:v>
                </c:pt>
                <c:pt idx="5606" formatCode="General">
                  <c:v>3.6088712817758262E-12</c:v>
                </c:pt>
                <c:pt idx="5607" formatCode="General">
                  <c:v>3.8651378914145832E-12</c:v>
                </c:pt>
                <c:pt idx="5608" formatCode="General">
                  <c:v>4.1178098893663131E-12</c:v>
                </c:pt>
                <c:pt idx="5609" formatCode="General">
                  <c:v>3.5334983453449548E-12</c:v>
                </c:pt>
                <c:pt idx="5610" formatCode="General">
                  <c:v>4.0105828492964285E-12</c:v>
                </c:pt>
                <c:pt idx="5611" formatCode="General">
                  <c:v>3.9475932007366269E-12</c:v>
                </c:pt>
                <c:pt idx="5612" formatCode="General">
                  <c:v>3.9894781633710658E-12</c:v>
                </c:pt>
                <c:pt idx="5613" formatCode="General">
                  <c:v>3.6471623191505803E-12</c:v>
                </c:pt>
                <c:pt idx="5614" formatCode="General">
                  <c:v>4.4102163225948024E-12</c:v>
                </c:pt>
                <c:pt idx="5615" formatCode="General">
                  <c:v>3.9475932007366269E-12</c:v>
                </c:pt>
                <c:pt idx="5616" formatCode="General">
                  <c:v>3.9268118443867113E-12</c:v>
                </c:pt>
                <c:pt idx="5617" formatCode="General">
                  <c:v>3.7844048664540904E-12</c:v>
                </c:pt>
                <c:pt idx="5618" formatCode="General">
                  <c:v>3.8447985730856334E-12</c:v>
                </c:pt>
                <c:pt idx="5619" formatCode="General">
                  <c:v>3.9894781633710658E-12</c:v>
                </c:pt>
                <c:pt idx="5620" formatCode="General">
                  <c:v>4.0105828492964285E-12</c:v>
                </c:pt>
                <c:pt idx="5621" formatCode="General">
                  <c:v>4.0961409480475534E-12</c:v>
                </c:pt>
                <c:pt idx="5622" formatCode="General">
                  <c:v>3.9268118443867113E-12</c:v>
                </c:pt>
                <c:pt idx="5623" formatCode="General">
                  <c:v>4.2056554715152241E-12</c:v>
                </c:pt>
                <c:pt idx="5624" formatCode="General">
                  <c:v>3.9475932007366269E-12</c:v>
                </c:pt>
                <c:pt idx="5625" formatCode="General">
                  <c:v>3.824558359573743E-12</c:v>
                </c:pt>
                <c:pt idx="5626" formatCode="General">
                  <c:v>4.161500894133382E-12</c:v>
                </c:pt>
                <c:pt idx="5627" formatCode="General">
                  <c:v>3.6471623191505803E-12</c:v>
                </c:pt>
                <c:pt idx="5628" formatCode="General">
                  <c:v>3.5898805021787416E-12</c:v>
                </c:pt>
                <c:pt idx="5629" formatCode="General">
                  <c:v>3.7249675373916303E-12</c:v>
                </c:pt>
                <c:pt idx="5630" formatCode="General">
                  <c:v>3.7644903854117806E-12</c:v>
                </c:pt>
                <c:pt idx="5631" formatCode="General">
                  <c:v>3.8651378914145832E-12</c:v>
                </c:pt>
                <c:pt idx="5632" formatCode="General">
                  <c:v>3.6858596341198125E-12</c:v>
                </c:pt>
                <c:pt idx="5633" formatCode="General">
                  <c:v>3.9684763115724179E-12</c:v>
                </c:pt>
                <c:pt idx="5634" formatCode="General">
                  <c:v>3.8855848065037339E-12</c:v>
                </c:pt>
                <c:pt idx="5635" formatCode="General">
                  <c:v>4.250278540134556E-12</c:v>
                </c:pt>
                <c:pt idx="5636" formatCode="General">
                  <c:v>3.9268118443867113E-12</c:v>
                </c:pt>
                <c:pt idx="5637" formatCode="General">
                  <c:v>3.9061479823552217E-12</c:v>
                </c:pt>
                <c:pt idx="5638" formatCode="General">
                  <c:v>3.9268118443867113E-12</c:v>
                </c:pt>
                <c:pt idx="5639" formatCode="General">
                  <c:v>4.0105828492964285E-12</c:v>
                </c:pt>
                <c:pt idx="5640" formatCode="General">
                  <c:v>4.2056554715152241E-12</c:v>
                </c:pt>
                <c:pt idx="5641" formatCode="General">
                  <c:v>3.7249675373916303E-12</c:v>
                </c:pt>
                <c:pt idx="5642" formatCode="General">
                  <c:v>3.9268118443867113E-12</c:v>
                </c:pt>
                <c:pt idx="5643" formatCode="General">
                  <c:v>4.0531361480389891E-12</c:v>
                </c:pt>
                <c:pt idx="5644" formatCode="General">
                  <c:v>3.8044325808490551E-12</c:v>
                </c:pt>
                <c:pt idx="5645" formatCode="General">
                  <c:v>4.1835242648622602E-12</c:v>
                </c:pt>
                <c:pt idx="5646" formatCode="General">
                  <c:v>3.9684763115724179E-12</c:v>
                </c:pt>
                <c:pt idx="5647" formatCode="General">
                  <c:v>3.7446729391357873E-12</c:v>
                </c:pt>
                <c:pt idx="5648" formatCode="General">
                  <c:v>3.5898805021787416E-12</c:v>
                </c:pt>
                <c:pt idx="5649" formatCode="General">
                  <c:v>3.824558359573743E-12</c:v>
                </c:pt>
                <c:pt idx="5650" formatCode="General">
                  <c:v>4.161500894133382E-12</c:v>
                </c:pt>
                <c:pt idx="5651" formatCode="General">
                  <c:v>3.7249675373916303E-12</c:v>
                </c:pt>
                <c:pt idx="5652" formatCode="General">
                  <c:v>3.8044325808490551E-12</c:v>
                </c:pt>
                <c:pt idx="5653" formatCode="General">
                  <c:v>3.5898805021787416E-12</c:v>
                </c:pt>
                <c:pt idx="5654" formatCode="General">
                  <c:v>3.7644903854117806E-12</c:v>
                </c:pt>
                <c:pt idx="5655" formatCode="General">
                  <c:v>3.824558359573743E-12</c:v>
                </c:pt>
                <c:pt idx="5656" formatCode="General">
                  <c:v>3.8447985730856334E-12</c:v>
                </c:pt>
                <c:pt idx="5657" formatCode="General">
                  <c:v>3.9894781633710658E-12</c:v>
                </c:pt>
                <c:pt idx="5658" formatCode="General">
                  <c:v>3.9475932007366269E-12</c:v>
                </c:pt>
                <c:pt idx="5659" formatCode="General">
                  <c:v>3.9061479823552217E-12</c:v>
                </c:pt>
                <c:pt idx="5660" formatCode="General">
                  <c:v>3.9894781633710658E-12</c:v>
                </c:pt>
                <c:pt idx="5661" formatCode="General">
                  <c:v>3.8044325808490551E-12</c:v>
                </c:pt>
                <c:pt idx="5662" formatCode="General">
                  <c:v>3.7249675373916303E-12</c:v>
                </c:pt>
                <c:pt idx="5663" formatCode="General">
                  <c:v>3.7053658303797529E-12</c:v>
                </c:pt>
                <c:pt idx="5664" formatCode="General">
                  <c:v>4.0531361480389891E-12</c:v>
                </c:pt>
                <c:pt idx="5665" formatCode="General">
                  <c:v>4.0531361480389891E-12</c:v>
                </c:pt>
                <c:pt idx="5666" formatCode="General">
                  <c:v>3.9894781633710658E-12</c:v>
                </c:pt>
                <c:pt idx="5667" formatCode="General">
                  <c:v>3.9684763115724179E-12</c:v>
                </c:pt>
                <c:pt idx="5668" formatCode="General">
                  <c:v>3.9894781633710658E-12</c:v>
                </c:pt>
                <c:pt idx="5669" formatCode="General">
                  <c:v>3.9268118443867113E-12</c:v>
                </c:pt>
                <c:pt idx="5670" formatCode="General">
                  <c:v>4.074577590231222E-12</c:v>
                </c:pt>
                <c:pt idx="5671" formatCode="General">
                  <c:v>3.9894781633710658E-12</c:v>
                </c:pt>
                <c:pt idx="5672" formatCode="General">
                  <c:v>3.9268118443867113E-12</c:v>
                </c:pt>
                <c:pt idx="5673" formatCode="General">
                  <c:v>3.7053658303797529E-12</c:v>
                </c:pt>
                <c:pt idx="5674" formatCode="General">
                  <c:v>3.7446729391357873E-12</c:v>
                </c:pt>
                <c:pt idx="5675" formatCode="General">
                  <c:v>4.161500894133382E-12</c:v>
                </c:pt>
                <c:pt idx="5676" formatCode="General">
                  <c:v>3.7249675373916303E-12</c:v>
                </c:pt>
                <c:pt idx="5677" formatCode="General">
                  <c:v>3.8855848065037339E-12</c:v>
                </c:pt>
                <c:pt idx="5678" formatCode="General">
                  <c:v>3.9061479823552217E-12</c:v>
                </c:pt>
                <c:pt idx="5679" formatCode="General">
                  <c:v>3.9061479823552217E-12</c:v>
                </c:pt>
                <c:pt idx="5680" formatCode="General">
                  <c:v>3.6471623191505803E-12</c:v>
                </c:pt>
                <c:pt idx="5681" formatCode="General">
                  <c:v>4.074577590231222E-12</c:v>
                </c:pt>
                <c:pt idx="5682" formatCode="General">
                  <c:v>3.5521908584362488E-12</c:v>
                </c:pt>
                <c:pt idx="5683" formatCode="General">
                  <c:v>3.7053658303797529E-12</c:v>
                </c:pt>
                <c:pt idx="5684" formatCode="General">
                  <c:v>3.8044325808490551E-12</c:v>
                </c:pt>
                <c:pt idx="5685" formatCode="General">
                  <c:v>3.9475932007366269E-12</c:v>
                </c:pt>
                <c:pt idx="5686" formatCode="General">
                  <c:v>4.0105828492964285E-12</c:v>
                </c:pt>
                <c:pt idx="5687" formatCode="General">
                  <c:v>3.6858596341198125E-12</c:v>
                </c:pt>
                <c:pt idx="5688" formatCode="General">
                  <c:v>4.8241409933735792E-12</c:v>
                </c:pt>
                <c:pt idx="5689" formatCode="General">
                  <c:v>3.7644903854117806E-12</c:v>
                </c:pt>
                <c:pt idx="5690" formatCode="General">
                  <c:v>4.161500894133382E-12</c:v>
                </c:pt>
                <c:pt idx="5691" formatCode="General">
                  <c:v>4.0961409480475534E-12</c:v>
                </c:pt>
                <c:pt idx="5692" formatCode="General">
                  <c:v>3.8651378914145832E-12</c:v>
                </c:pt>
                <c:pt idx="5693" formatCode="General">
                  <c:v>3.4414866743735494E-12</c:v>
                </c:pt>
                <c:pt idx="5694" formatCode="General">
                  <c:v>3.8044325808490551E-12</c:v>
                </c:pt>
                <c:pt idx="5695" formatCode="General">
                  <c:v>3.7644903854117806E-12</c:v>
                </c:pt>
                <c:pt idx="5696" formatCode="General">
                  <c:v>3.5521908584362488E-12</c:v>
                </c:pt>
                <c:pt idx="5697" formatCode="General">
                  <c:v>3.8044325808490551E-12</c:v>
                </c:pt>
                <c:pt idx="5698" formatCode="General">
                  <c:v>3.8855848065037339E-12</c:v>
                </c:pt>
                <c:pt idx="5699" formatCode="General">
                  <c:v>3.7446729391357873E-12</c:v>
                </c:pt>
                <c:pt idx="5700" formatCode="General">
                  <c:v>3.6471623191505803E-12</c:v>
                </c:pt>
                <c:pt idx="5701" formatCode="General">
                  <c:v>3.7446729391357873E-12</c:v>
                </c:pt>
                <c:pt idx="5702" formatCode="General">
                  <c:v>4.0961409480475534E-12</c:v>
                </c:pt>
                <c:pt idx="5703" formatCode="General">
                  <c:v>4.0105828492964285E-12</c:v>
                </c:pt>
                <c:pt idx="5704" formatCode="General">
                  <c:v>4.161500894133382E-12</c:v>
                </c:pt>
                <c:pt idx="5705" formatCode="General">
                  <c:v>3.8447985730856334E-12</c:v>
                </c:pt>
                <c:pt idx="5706" formatCode="General">
                  <c:v>4.0318075360563079E-12</c:v>
                </c:pt>
                <c:pt idx="5707" formatCode="General">
                  <c:v>4.250278540134556E-12</c:v>
                </c:pt>
                <c:pt idx="5708" formatCode="General">
                  <c:v>4.0318075360563079E-12</c:v>
                </c:pt>
                <c:pt idx="5709" formatCode="General">
                  <c:v>3.8651378914145832E-12</c:v>
                </c:pt>
                <c:pt idx="5710" formatCode="General">
                  <c:v>3.9475932007366269E-12</c:v>
                </c:pt>
                <c:pt idx="5711" formatCode="General">
                  <c:v>4.1396020398648187E-12</c:v>
                </c:pt>
                <c:pt idx="5712" formatCode="General">
                  <c:v>3.9894781633710658E-12</c:v>
                </c:pt>
                <c:pt idx="5713" formatCode="General">
                  <c:v>3.9684763115724179E-12</c:v>
                </c:pt>
                <c:pt idx="5714" formatCode="General">
                  <c:v>3.7844048664540904E-12</c:v>
                </c:pt>
                <c:pt idx="5715" formatCode="General">
                  <c:v>3.824558359573743E-12</c:v>
                </c:pt>
                <c:pt idx="5716" formatCode="General">
                  <c:v>3.9268118443867113E-12</c:v>
                </c:pt>
                <c:pt idx="5717" formatCode="General">
                  <c:v>4.074577590231222E-12</c:v>
                </c:pt>
                <c:pt idx="5718" formatCode="General">
                  <c:v>4.1396020398648187E-12</c:v>
                </c:pt>
                <c:pt idx="5719" formatCode="General">
                  <c:v>3.8044325808490551E-12</c:v>
                </c:pt>
                <c:pt idx="5720" formatCode="General">
                  <c:v>4.0105828492964285E-12</c:v>
                </c:pt>
                <c:pt idx="5721" formatCode="General">
                  <c:v>3.8447985730856334E-12</c:v>
                </c:pt>
                <c:pt idx="5722" formatCode="General">
                  <c:v>3.7249675373916303E-12</c:v>
                </c:pt>
                <c:pt idx="5723" formatCode="General">
                  <c:v>4.1178098893663131E-12</c:v>
                </c:pt>
                <c:pt idx="5724" formatCode="General">
                  <c:v>3.8447985730856334E-12</c:v>
                </c:pt>
                <c:pt idx="5725" formatCode="General">
                  <c:v>4.0105828492964285E-12</c:v>
                </c:pt>
                <c:pt idx="5726" formatCode="General">
                  <c:v>4.0105828492964285E-12</c:v>
                </c:pt>
                <c:pt idx="5727" formatCode="General">
                  <c:v>4.1396020398648187E-12</c:v>
                </c:pt>
                <c:pt idx="5728" formatCode="General">
                  <c:v>4.0318075360563079E-12</c:v>
                </c:pt>
                <c:pt idx="5729" formatCode="General">
                  <c:v>3.7644903854117806E-12</c:v>
                </c:pt>
                <c:pt idx="5730" formatCode="General">
                  <c:v>3.9894781633710658E-12</c:v>
                </c:pt>
                <c:pt idx="5731" formatCode="General">
                  <c:v>4.1396020398648187E-12</c:v>
                </c:pt>
                <c:pt idx="5732" formatCode="General">
                  <c:v>3.9061479823552217E-12</c:v>
                </c:pt>
                <c:pt idx="5733" formatCode="General">
                  <c:v>3.9684763115724179E-12</c:v>
                </c:pt>
                <c:pt idx="5734" formatCode="General">
                  <c:v>3.7053658303797529E-12</c:v>
                </c:pt>
                <c:pt idx="5735" formatCode="General">
                  <c:v>4.0105828492964285E-12</c:v>
                </c:pt>
                <c:pt idx="5736" formatCode="General">
                  <c:v>3.8447985730856334E-12</c:v>
                </c:pt>
                <c:pt idx="5737" formatCode="General">
                  <c:v>3.9061479823552217E-12</c:v>
                </c:pt>
                <c:pt idx="5738" formatCode="General">
                  <c:v>3.9894781633710658E-12</c:v>
                </c:pt>
                <c:pt idx="5739" formatCode="General">
                  <c:v>3.9894781633710658E-12</c:v>
                </c:pt>
                <c:pt idx="5740" formatCode="General">
                  <c:v>4.0961409480475534E-12</c:v>
                </c:pt>
                <c:pt idx="5741" formatCode="General">
                  <c:v>3.8651378914145832E-12</c:v>
                </c:pt>
                <c:pt idx="5742" formatCode="General">
                  <c:v>3.8044325808490551E-12</c:v>
                </c:pt>
                <c:pt idx="5743" formatCode="General">
                  <c:v>3.8651378914145832E-12</c:v>
                </c:pt>
                <c:pt idx="5744" formatCode="General">
                  <c:v>3.8855848065037339E-12</c:v>
                </c:pt>
                <c:pt idx="5745" formatCode="General">
                  <c:v>3.7844048664540904E-12</c:v>
                </c:pt>
                <c:pt idx="5746" formatCode="General">
                  <c:v>4.1178098893663131E-12</c:v>
                </c:pt>
                <c:pt idx="5747" formatCode="General">
                  <c:v>4.0318075360563079E-12</c:v>
                </c:pt>
                <c:pt idx="5748" formatCode="General">
                  <c:v>4.0105828492964285E-12</c:v>
                </c:pt>
                <c:pt idx="5749" formatCode="General">
                  <c:v>4.0961409480475534E-12</c:v>
                </c:pt>
                <c:pt idx="5750" formatCode="General">
                  <c:v>3.7446729391357873E-12</c:v>
                </c:pt>
                <c:pt idx="5751" formatCode="General">
                  <c:v>4.1178098893663131E-12</c:v>
                </c:pt>
                <c:pt idx="5752" formatCode="General">
                  <c:v>4.161500894133382E-12</c:v>
                </c:pt>
                <c:pt idx="5753" formatCode="General">
                  <c:v>3.9061479823552217E-12</c:v>
                </c:pt>
                <c:pt idx="5754" formatCode="General">
                  <c:v>3.9894781633710658E-12</c:v>
                </c:pt>
                <c:pt idx="5755" formatCode="General">
                  <c:v>3.8447985730856334E-12</c:v>
                </c:pt>
                <c:pt idx="5756" formatCode="General">
                  <c:v>3.9061479823552217E-12</c:v>
                </c:pt>
                <c:pt idx="5757" formatCode="General">
                  <c:v>4.1178098893663131E-12</c:v>
                </c:pt>
                <c:pt idx="5758" formatCode="General">
                  <c:v>4.2727628827005504E-12</c:v>
                </c:pt>
                <c:pt idx="5759" formatCode="General">
                  <c:v>3.8651378914145832E-12</c:v>
                </c:pt>
                <c:pt idx="5760" formatCode="General">
                  <c:v>3.8447985730856334E-12</c:v>
                </c:pt>
                <c:pt idx="5761" formatCode="General">
                  <c:v>3.9475932007366269E-12</c:v>
                </c:pt>
                <c:pt idx="5762" formatCode="General">
                  <c:v>3.6279700425771158E-12</c:v>
                </c:pt>
                <c:pt idx="5763" formatCode="General">
                  <c:v>3.9894781633710658E-12</c:v>
                </c:pt>
                <c:pt idx="5764" formatCode="General">
                  <c:v>4.0961409480475534E-12</c:v>
                </c:pt>
                <c:pt idx="5765" formatCode="General">
                  <c:v>4.074577590231222E-12</c:v>
                </c:pt>
                <c:pt idx="5766" formatCode="General">
                  <c:v>4.0105828492964285E-12</c:v>
                </c:pt>
                <c:pt idx="5767" formatCode="General">
                  <c:v>4.074577590231222E-12</c:v>
                </c:pt>
                <c:pt idx="5768" formatCode="General">
                  <c:v>3.8447985730856334E-12</c:v>
                </c:pt>
                <c:pt idx="5769" formatCode="General">
                  <c:v>4.0961409480475534E-12</c:v>
                </c:pt>
                <c:pt idx="5770" formatCode="General">
                  <c:v>3.9684763115724179E-12</c:v>
                </c:pt>
                <c:pt idx="5771" formatCode="General">
                  <c:v>3.9268118443867113E-12</c:v>
                </c:pt>
                <c:pt idx="5772" formatCode="General">
                  <c:v>3.6279700425771158E-12</c:v>
                </c:pt>
                <c:pt idx="5773" formatCode="General">
                  <c:v>4.0105828492964285E-12</c:v>
                </c:pt>
                <c:pt idx="5774" formatCode="General">
                  <c:v>4.0531361480389891E-12</c:v>
                </c:pt>
                <c:pt idx="5775" formatCode="General">
                  <c:v>4.0531361480389891E-12</c:v>
                </c:pt>
                <c:pt idx="5776" formatCode="General">
                  <c:v>4.161500894133382E-12</c:v>
                </c:pt>
                <c:pt idx="5777" formatCode="General">
                  <c:v>3.7644903854117806E-12</c:v>
                </c:pt>
                <c:pt idx="5778" formatCode="General">
                  <c:v>4.0105828492964285E-12</c:v>
                </c:pt>
                <c:pt idx="5779" formatCode="General">
                  <c:v>3.824558359573743E-12</c:v>
                </c:pt>
                <c:pt idx="5780" formatCode="General">
                  <c:v>3.7249675373916303E-12</c:v>
                </c:pt>
                <c:pt idx="5781" formatCode="General">
                  <c:v>3.6664637226360942E-12</c:v>
                </c:pt>
                <c:pt idx="5782" formatCode="General">
                  <c:v>4.0531361480389891E-12</c:v>
                </c:pt>
                <c:pt idx="5783" formatCode="General">
                  <c:v>3.824558359573743E-12</c:v>
                </c:pt>
                <c:pt idx="5784" formatCode="General">
                  <c:v>3.9894781633710658E-12</c:v>
                </c:pt>
                <c:pt idx="5785" formatCode="General">
                  <c:v>4.0531361480389891E-12</c:v>
                </c:pt>
                <c:pt idx="5786" formatCode="General">
                  <c:v>3.8044325808490551E-12</c:v>
                </c:pt>
                <c:pt idx="5787" formatCode="General">
                  <c:v>3.9684763115724179E-12</c:v>
                </c:pt>
                <c:pt idx="5788" formatCode="General">
                  <c:v>4.161500894133382E-12</c:v>
                </c:pt>
                <c:pt idx="5789" formatCode="General">
                  <c:v>3.8447985730856334E-12</c:v>
                </c:pt>
                <c:pt idx="5790" formatCode="General">
                  <c:v>3.8044325808490551E-12</c:v>
                </c:pt>
                <c:pt idx="5791" formatCode="General">
                  <c:v>4.1178098893663131E-12</c:v>
                </c:pt>
                <c:pt idx="5792" formatCode="General">
                  <c:v>4.0531361480389891E-12</c:v>
                </c:pt>
                <c:pt idx="5793" formatCode="General">
                  <c:v>3.7053658303797529E-12</c:v>
                </c:pt>
                <c:pt idx="5794" formatCode="General">
                  <c:v>3.7844048664540904E-12</c:v>
                </c:pt>
                <c:pt idx="5795" formatCode="General">
                  <c:v>3.8447985730856334E-12</c:v>
                </c:pt>
                <c:pt idx="5796" formatCode="General">
                  <c:v>3.9268118443867113E-12</c:v>
                </c:pt>
                <c:pt idx="5797" formatCode="General">
                  <c:v>3.8044325808490551E-12</c:v>
                </c:pt>
                <c:pt idx="5798" formatCode="General">
                  <c:v>3.9475932007366269E-12</c:v>
                </c:pt>
                <c:pt idx="5799" formatCode="General">
                  <c:v>4.0318075360563079E-12</c:v>
                </c:pt>
                <c:pt idx="5800" formatCode="General">
                  <c:v>3.8651378914145832E-12</c:v>
                </c:pt>
                <c:pt idx="5801" formatCode="General">
                  <c:v>3.9268118443867113E-12</c:v>
                </c:pt>
                <c:pt idx="5802" formatCode="General">
                  <c:v>4.227903754173213E-12</c:v>
                </c:pt>
                <c:pt idx="5803" formatCode="General">
                  <c:v>3.9475932007366269E-12</c:v>
                </c:pt>
                <c:pt idx="5804" formatCode="General">
                  <c:v>3.8651378914145832E-12</c:v>
                </c:pt>
                <c:pt idx="5805" formatCode="General">
                  <c:v>4.0318075360563079E-12</c:v>
                </c:pt>
                <c:pt idx="5806" formatCode="General">
                  <c:v>4.1835242648622602E-12</c:v>
                </c:pt>
                <c:pt idx="5807" formatCode="General">
                  <c:v>3.9268118443867113E-12</c:v>
                </c:pt>
                <c:pt idx="5808" formatCode="General">
                  <c:v>3.8447985730856334E-12</c:v>
                </c:pt>
                <c:pt idx="5809" formatCode="General">
                  <c:v>3.824558359573743E-12</c:v>
                </c:pt>
                <c:pt idx="5810" formatCode="General">
                  <c:v>3.9894781633710658E-12</c:v>
                </c:pt>
                <c:pt idx="5811" formatCode="General">
                  <c:v>4.0961409480475534E-12</c:v>
                </c:pt>
                <c:pt idx="5812" formatCode="General">
                  <c:v>4.074577590231222E-12</c:v>
                </c:pt>
                <c:pt idx="5813" formatCode="General">
                  <c:v>3.9475932007366269E-12</c:v>
                </c:pt>
                <c:pt idx="5814" formatCode="General">
                  <c:v>3.7844048664540904E-12</c:v>
                </c:pt>
                <c:pt idx="5815" formatCode="General">
                  <c:v>3.6471623191505803E-12</c:v>
                </c:pt>
                <c:pt idx="5816" formatCode="General">
                  <c:v>3.8044325808490551E-12</c:v>
                </c:pt>
                <c:pt idx="5817" formatCode="General">
                  <c:v>4.0105828492964285E-12</c:v>
                </c:pt>
                <c:pt idx="5818" formatCode="General">
                  <c:v>3.9684763115724179E-12</c:v>
                </c:pt>
                <c:pt idx="5819" formatCode="General">
                  <c:v>4.0318075360563079E-12</c:v>
                </c:pt>
                <c:pt idx="5820" formatCode="General">
                  <c:v>4.1178098893663131E-12</c:v>
                </c:pt>
                <c:pt idx="5821" formatCode="General">
                  <c:v>3.8651378914145832E-12</c:v>
                </c:pt>
                <c:pt idx="5822" formatCode="General">
                  <c:v>4.1178098893663131E-12</c:v>
                </c:pt>
                <c:pt idx="5823" formatCode="General">
                  <c:v>3.7446729391357873E-12</c:v>
                </c:pt>
                <c:pt idx="5824" formatCode="General">
                  <c:v>3.8447985730856334E-12</c:v>
                </c:pt>
                <c:pt idx="5825" formatCode="General">
                  <c:v>3.9268118443867113E-12</c:v>
                </c:pt>
                <c:pt idx="5826" formatCode="General">
                  <c:v>3.9268118443867113E-12</c:v>
                </c:pt>
                <c:pt idx="5827" formatCode="General">
                  <c:v>3.7053658303797529E-12</c:v>
                </c:pt>
                <c:pt idx="5828" formatCode="General">
                  <c:v>3.7844048664540904E-12</c:v>
                </c:pt>
                <c:pt idx="5829" formatCode="General">
                  <c:v>3.8447985730856334E-12</c:v>
                </c:pt>
                <c:pt idx="5830" formatCode="General">
                  <c:v>4.161500894133382E-12</c:v>
                </c:pt>
                <c:pt idx="5831" formatCode="General">
                  <c:v>3.7446729391357873E-12</c:v>
                </c:pt>
                <c:pt idx="5832" formatCode="General">
                  <c:v>4.0105828492964285E-12</c:v>
                </c:pt>
                <c:pt idx="5833" formatCode="General">
                  <c:v>4.0318075360563079E-12</c:v>
                </c:pt>
                <c:pt idx="5834" formatCode="General">
                  <c:v>3.9268118443867113E-12</c:v>
                </c:pt>
                <c:pt idx="5835" formatCode="General">
                  <c:v>3.8044325808490551E-12</c:v>
                </c:pt>
                <c:pt idx="5836" formatCode="General">
                  <c:v>3.8447985730856334E-12</c:v>
                </c:pt>
                <c:pt idx="5837" formatCode="General">
                  <c:v>3.9475932007366269E-12</c:v>
                </c:pt>
                <c:pt idx="5838" formatCode="General">
                  <c:v>3.8044325808490551E-12</c:v>
                </c:pt>
                <c:pt idx="5839" formatCode="General">
                  <c:v>3.7844048664540904E-12</c:v>
                </c:pt>
                <c:pt idx="5840" formatCode="General">
                  <c:v>3.9061479823552217E-12</c:v>
                </c:pt>
                <c:pt idx="5841" formatCode="General">
                  <c:v>3.7844048664540904E-12</c:v>
                </c:pt>
                <c:pt idx="5842" formatCode="General">
                  <c:v>3.824558359573743E-12</c:v>
                </c:pt>
                <c:pt idx="5843" formatCode="General">
                  <c:v>4.0105828492964285E-12</c:v>
                </c:pt>
                <c:pt idx="5844" formatCode="General">
                  <c:v>4.0961409480475534E-12</c:v>
                </c:pt>
                <c:pt idx="5845" formatCode="General">
                  <c:v>3.824558359573743E-12</c:v>
                </c:pt>
                <c:pt idx="5846" formatCode="General">
                  <c:v>4.0105828492964285E-12</c:v>
                </c:pt>
                <c:pt idx="5847" formatCode="General">
                  <c:v>3.8855848065037339E-12</c:v>
                </c:pt>
                <c:pt idx="5848" formatCode="General">
                  <c:v>3.7053658303797529E-12</c:v>
                </c:pt>
                <c:pt idx="5849" formatCode="General">
                  <c:v>3.7844048664540904E-12</c:v>
                </c:pt>
                <c:pt idx="5850" formatCode="General">
                  <c:v>3.8855848065037339E-12</c:v>
                </c:pt>
                <c:pt idx="5851" formatCode="General">
                  <c:v>4.0961409480475534E-12</c:v>
                </c:pt>
                <c:pt idx="5852" formatCode="General">
                  <c:v>3.8447985730856334E-12</c:v>
                </c:pt>
                <c:pt idx="5853" formatCode="General">
                  <c:v>3.8855848065037339E-12</c:v>
                </c:pt>
                <c:pt idx="5854" formatCode="General">
                  <c:v>4.0531361480389891E-12</c:v>
                </c:pt>
                <c:pt idx="5855" formatCode="General">
                  <c:v>3.7053658303797529E-12</c:v>
                </c:pt>
                <c:pt idx="5856" formatCode="General">
                  <c:v>3.8651378914145832E-12</c:v>
                </c:pt>
                <c:pt idx="5857" formatCode="General">
                  <c:v>3.6858596341198125E-12</c:v>
                </c:pt>
                <c:pt idx="5858" formatCode="General">
                  <c:v>3.7644903854117806E-12</c:v>
                </c:pt>
                <c:pt idx="5859" formatCode="General">
                  <c:v>4.1835242648622602E-12</c:v>
                </c:pt>
                <c:pt idx="5860" formatCode="General">
                  <c:v>3.9894781633710658E-12</c:v>
                </c:pt>
                <c:pt idx="5861" formatCode="General">
                  <c:v>3.7844048664540904E-12</c:v>
                </c:pt>
                <c:pt idx="5862" formatCode="General">
                  <c:v>3.7249675373916303E-12</c:v>
                </c:pt>
                <c:pt idx="5863" formatCode="General">
                  <c:v>3.9475932007366269E-12</c:v>
                </c:pt>
                <c:pt idx="5864" formatCode="General">
                  <c:v>3.9061479823552217E-12</c:v>
                </c:pt>
                <c:pt idx="5865" formatCode="General">
                  <c:v>3.7053658303797529E-12</c:v>
                </c:pt>
                <c:pt idx="5866" formatCode="General">
                  <c:v>4.1178098893663131E-12</c:v>
                </c:pt>
                <c:pt idx="5867" formatCode="General">
                  <c:v>3.9684763115724179E-12</c:v>
                </c:pt>
                <c:pt idx="5868" formatCode="General">
                  <c:v>3.824558359573743E-12</c:v>
                </c:pt>
                <c:pt idx="5869" formatCode="General">
                  <c:v>3.9894781633710658E-12</c:v>
                </c:pt>
                <c:pt idx="5870" formatCode="General">
                  <c:v>3.9894781633710658E-12</c:v>
                </c:pt>
                <c:pt idx="5871" formatCode="General">
                  <c:v>3.7844048664540904E-12</c:v>
                </c:pt>
                <c:pt idx="5872" formatCode="General">
                  <c:v>3.8044325808490551E-12</c:v>
                </c:pt>
                <c:pt idx="5873" formatCode="General">
                  <c:v>4.074577590231222E-12</c:v>
                </c:pt>
                <c:pt idx="5874" formatCode="General">
                  <c:v>3.7644903854117806E-12</c:v>
                </c:pt>
                <c:pt idx="5875" formatCode="General">
                  <c:v>3.7644903854117806E-12</c:v>
                </c:pt>
                <c:pt idx="5876" formatCode="General">
                  <c:v>3.9268118443867113E-12</c:v>
                </c:pt>
                <c:pt idx="5877" formatCode="General">
                  <c:v>4.0531361480389891E-12</c:v>
                </c:pt>
                <c:pt idx="5878" formatCode="General">
                  <c:v>3.7844048664540904E-12</c:v>
                </c:pt>
                <c:pt idx="5879" formatCode="General">
                  <c:v>3.9268118443867113E-12</c:v>
                </c:pt>
                <c:pt idx="5880" formatCode="General">
                  <c:v>3.9475932007366269E-12</c:v>
                </c:pt>
                <c:pt idx="5881" formatCode="General">
                  <c:v>3.5148969128916948E-12</c:v>
                </c:pt>
                <c:pt idx="5882" formatCode="General">
                  <c:v>3.8447985730856334E-12</c:v>
                </c:pt>
                <c:pt idx="5883" formatCode="General">
                  <c:v>4.1835242648622602E-12</c:v>
                </c:pt>
                <c:pt idx="5884" formatCode="General">
                  <c:v>3.7446729391357873E-12</c:v>
                </c:pt>
                <c:pt idx="5885" formatCode="General">
                  <c:v>3.9894781633710658E-12</c:v>
                </c:pt>
                <c:pt idx="5886" formatCode="General">
                  <c:v>3.9475932007366269E-12</c:v>
                </c:pt>
                <c:pt idx="5887" formatCode="General">
                  <c:v>3.9894781633710658E-12</c:v>
                </c:pt>
                <c:pt idx="5888" formatCode="General">
                  <c:v>4.0531361480389891E-12</c:v>
                </c:pt>
                <c:pt idx="5889" formatCode="General">
                  <c:v>3.6471623191505803E-12</c:v>
                </c:pt>
                <c:pt idx="5890" formatCode="General">
                  <c:v>3.9475932007366269E-12</c:v>
                </c:pt>
                <c:pt idx="5891" formatCode="General">
                  <c:v>3.8447985730856334E-12</c:v>
                </c:pt>
                <c:pt idx="5892" formatCode="General">
                  <c:v>4.0318075360563079E-12</c:v>
                </c:pt>
                <c:pt idx="5893" formatCode="General">
                  <c:v>3.8044325808490551E-12</c:v>
                </c:pt>
                <c:pt idx="5894" formatCode="General">
                  <c:v>3.824558359573743E-12</c:v>
                </c:pt>
                <c:pt idx="5895" formatCode="General">
                  <c:v>3.7446729391357873E-12</c:v>
                </c:pt>
                <c:pt idx="5896" formatCode="General">
                  <c:v>3.9268118443867113E-12</c:v>
                </c:pt>
                <c:pt idx="5897" formatCode="General">
                  <c:v>4.0318075360563079E-12</c:v>
                </c:pt>
                <c:pt idx="5898" formatCode="General">
                  <c:v>3.9894781633710658E-12</c:v>
                </c:pt>
                <c:pt idx="5899" formatCode="General">
                  <c:v>3.9268118443867113E-12</c:v>
                </c:pt>
                <c:pt idx="5900" formatCode="General">
                  <c:v>3.9475932007366269E-12</c:v>
                </c:pt>
                <c:pt idx="5901" formatCode="General">
                  <c:v>3.7249675373916303E-12</c:v>
                </c:pt>
                <c:pt idx="5902" formatCode="General">
                  <c:v>3.9684763115724179E-12</c:v>
                </c:pt>
                <c:pt idx="5903" formatCode="General">
                  <c:v>4.1396020398648187E-12</c:v>
                </c:pt>
                <c:pt idx="5904" formatCode="General">
                  <c:v>4.1835242648622602E-12</c:v>
                </c:pt>
                <c:pt idx="5905" formatCode="General">
                  <c:v>3.9061479823552217E-12</c:v>
                </c:pt>
                <c:pt idx="5906" formatCode="General">
                  <c:v>4.074577590231222E-12</c:v>
                </c:pt>
                <c:pt idx="5907" formatCode="General">
                  <c:v>3.9894781633710658E-12</c:v>
                </c:pt>
                <c:pt idx="5908" formatCode="General">
                  <c:v>3.9475932007366269E-12</c:v>
                </c:pt>
                <c:pt idx="5909" formatCode="General">
                  <c:v>4.1396020398648187E-12</c:v>
                </c:pt>
                <c:pt idx="5910" formatCode="General">
                  <c:v>3.9894781633710658E-12</c:v>
                </c:pt>
                <c:pt idx="5911" formatCode="General">
                  <c:v>3.7644903854117806E-12</c:v>
                </c:pt>
                <c:pt idx="5912" formatCode="General">
                  <c:v>3.9894781633710658E-12</c:v>
                </c:pt>
                <c:pt idx="5913" formatCode="General">
                  <c:v>3.8447985730856334E-12</c:v>
                </c:pt>
                <c:pt idx="5914" formatCode="General">
                  <c:v>3.9684763115724179E-12</c:v>
                </c:pt>
                <c:pt idx="5915" formatCode="General">
                  <c:v>3.9061479823552217E-12</c:v>
                </c:pt>
                <c:pt idx="5916" formatCode="General">
                  <c:v>4.1396020398648187E-12</c:v>
                </c:pt>
                <c:pt idx="5917" formatCode="General">
                  <c:v>3.8447985730856334E-12</c:v>
                </c:pt>
                <c:pt idx="5918" formatCode="General">
                  <c:v>4.0961409480475534E-12</c:v>
                </c:pt>
                <c:pt idx="5919" formatCode="General">
                  <c:v>4.0961409480475534E-12</c:v>
                </c:pt>
                <c:pt idx="5920" formatCode="General">
                  <c:v>3.9061479823552217E-12</c:v>
                </c:pt>
                <c:pt idx="5921" formatCode="General">
                  <c:v>4.1835242648622602E-12</c:v>
                </c:pt>
                <c:pt idx="5922" formatCode="General">
                  <c:v>4.0961409480475534E-12</c:v>
                </c:pt>
                <c:pt idx="5923" formatCode="General">
                  <c:v>4.0105828492964285E-12</c:v>
                </c:pt>
                <c:pt idx="5924" formatCode="General">
                  <c:v>4.0318075360563079E-12</c:v>
                </c:pt>
                <c:pt idx="5925" formatCode="General">
                  <c:v>3.8855848065037339E-12</c:v>
                </c:pt>
                <c:pt idx="5926" formatCode="General">
                  <c:v>3.7844048664540904E-12</c:v>
                </c:pt>
                <c:pt idx="5927" formatCode="General">
                  <c:v>4.1835242648622602E-12</c:v>
                </c:pt>
                <c:pt idx="5928" formatCode="General">
                  <c:v>3.9061479823552217E-12</c:v>
                </c:pt>
                <c:pt idx="5929" formatCode="General">
                  <c:v>4.074577590231222E-12</c:v>
                </c:pt>
                <c:pt idx="5930" formatCode="General">
                  <c:v>3.6664637226360942E-12</c:v>
                </c:pt>
                <c:pt idx="5931" formatCode="General">
                  <c:v>3.7844048664540904E-12</c:v>
                </c:pt>
                <c:pt idx="5932" formatCode="General">
                  <c:v>4.3409500870695551E-12</c:v>
                </c:pt>
                <c:pt idx="5933" formatCode="General">
                  <c:v>3.9684763115724179E-12</c:v>
                </c:pt>
                <c:pt idx="5934" formatCode="General">
                  <c:v>3.9268118443867113E-12</c:v>
                </c:pt>
                <c:pt idx="5935" formatCode="General">
                  <c:v>3.7446729391357873E-12</c:v>
                </c:pt>
                <c:pt idx="5936" formatCode="General">
                  <c:v>3.8855848065037339E-12</c:v>
                </c:pt>
                <c:pt idx="5937" formatCode="General">
                  <c:v>3.7446729391357873E-12</c:v>
                </c:pt>
                <c:pt idx="5938" formatCode="General">
                  <c:v>3.8855848065037339E-12</c:v>
                </c:pt>
                <c:pt idx="5939" formatCode="General">
                  <c:v>3.8447985730856334E-12</c:v>
                </c:pt>
                <c:pt idx="5940" formatCode="General">
                  <c:v>4.074577590231222E-12</c:v>
                </c:pt>
                <c:pt idx="5941" formatCode="General">
                  <c:v>4.1835242648622602E-12</c:v>
                </c:pt>
                <c:pt idx="5942" formatCode="General">
                  <c:v>4.1178098893663131E-12</c:v>
                </c:pt>
                <c:pt idx="5943" formatCode="General">
                  <c:v>3.8044325808490551E-12</c:v>
                </c:pt>
                <c:pt idx="5944" formatCode="General">
                  <c:v>4.0961409480475534E-12</c:v>
                </c:pt>
                <c:pt idx="5945" formatCode="General">
                  <c:v>4.0961409480475534E-12</c:v>
                </c:pt>
                <c:pt idx="5946" formatCode="General">
                  <c:v>3.9475932007366269E-12</c:v>
                </c:pt>
                <c:pt idx="5947" formatCode="General">
                  <c:v>3.8447985730856334E-12</c:v>
                </c:pt>
                <c:pt idx="5948" formatCode="General">
                  <c:v>3.9475932007366269E-12</c:v>
                </c:pt>
                <c:pt idx="5949" formatCode="General">
                  <c:v>4.161500894133382E-12</c:v>
                </c:pt>
                <c:pt idx="5950" formatCode="General">
                  <c:v>3.8447985730856334E-12</c:v>
                </c:pt>
                <c:pt idx="5951" formatCode="General">
                  <c:v>3.7249675373916303E-12</c:v>
                </c:pt>
                <c:pt idx="5952" formatCode="General">
                  <c:v>4.0105828492964285E-12</c:v>
                </c:pt>
                <c:pt idx="5953" formatCode="General">
                  <c:v>3.824558359573743E-12</c:v>
                </c:pt>
                <c:pt idx="5954" formatCode="General">
                  <c:v>3.8044325808490551E-12</c:v>
                </c:pt>
                <c:pt idx="5955" formatCode="General">
                  <c:v>3.824558359573743E-12</c:v>
                </c:pt>
                <c:pt idx="5956" formatCode="General">
                  <c:v>3.7249675373916303E-12</c:v>
                </c:pt>
                <c:pt idx="5957" formatCode="General">
                  <c:v>3.8044325808490551E-12</c:v>
                </c:pt>
                <c:pt idx="5958" formatCode="General">
                  <c:v>4.0318075360563079E-12</c:v>
                </c:pt>
                <c:pt idx="5959" formatCode="General">
                  <c:v>4.3639140899926503E-12</c:v>
                </c:pt>
                <c:pt idx="5960" formatCode="General">
                  <c:v>4.3180979779313342E-12</c:v>
                </c:pt>
                <c:pt idx="5961" formatCode="General">
                  <c:v>4.3639140899926503E-12</c:v>
                </c:pt>
                <c:pt idx="5962" formatCode="General">
                  <c:v>4.1396020398648187E-12</c:v>
                </c:pt>
                <c:pt idx="5963" formatCode="General">
                  <c:v>4.5761725563204945E-12</c:v>
                </c:pt>
                <c:pt idx="5964" formatCode="General">
                  <c:v>4.1178098893663131E-12</c:v>
                </c:pt>
                <c:pt idx="5965" formatCode="General">
                  <c:v>4.2953750708019693E-12</c:v>
                </c:pt>
                <c:pt idx="5966" formatCode="General">
                  <c:v>4.161500894133382E-12</c:v>
                </c:pt>
                <c:pt idx="5967" formatCode="General">
                  <c:v>4.227903754173213E-12</c:v>
                </c:pt>
                <c:pt idx="5968" formatCode="General">
                  <c:v>3.9894781633710658E-12</c:v>
                </c:pt>
                <c:pt idx="5969" formatCode="General">
                  <c:v>4.2953750708019693E-12</c:v>
                </c:pt>
                <c:pt idx="5970" formatCode="General">
                  <c:v>4.0318075360563079E-12</c:v>
                </c:pt>
                <c:pt idx="5971" formatCode="General">
                  <c:v>4.074577590231222E-12</c:v>
                </c:pt>
                <c:pt idx="5972" formatCode="General">
                  <c:v>4.227903754173213E-12</c:v>
                </c:pt>
                <c:pt idx="5973" formatCode="General">
                  <c:v>3.824558359573743E-12</c:v>
                </c:pt>
                <c:pt idx="5974" formatCode="General">
                  <c:v>3.7249675373916303E-12</c:v>
                </c:pt>
                <c:pt idx="5975" formatCode="General">
                  <c:v>3.9684763115724179E-12</c:v>
                </c:pt>
                <c:pt idx="5976" formatCode="General">
                  <c:v>3.6858596341198125E-12</c:v>
                </c:pt>
                <c:pt idx="5977" formatCode="General">
                  <c:v>3.9268118443867113E-12</c:v>
                </c:pt>
                <c:pt idx="5978" formatCode="General">
                  <c:v>3.6858596341198125E-12</c:v>
                </c:pt>
                <c:pt idx="5979" formatCode="General">
                  <c:v>3.7446729391357873E-12</c:v>
                </c:pt>
                <c:pt idx="5980" formatCode="General">
                  <c:v>3.9684763115724179E-12</c:v>
                </c:pt>
                <c:pt idx="5981" formatCode="General">
                  <c:v>3.9061479823552217E-12</c:v>
                </c:pt>
                <c:pt idx="5982" formatCode="General">
                  <c:v>4.0105828492964285E-12</c:v>
                </c:pt>
                <c:pt idx="5983" formatCode="General">
                  <c:v>4.0961409480475534E-12</c:v>
                </c:pt>
                <c:pt idx="5984" formatCode="General">
                  <c:v>3.5709896567941713E-12</c:v>
                </c:pt>
                <c:pt idx="5985" formatCode="General">
                  <c:v>3.6471623191505803E-12</c:v>
                </c:pt>
                <c:pt idx="5986" formatCode="General">
                  <c:v>3.6471623191505803E-12</c:v>
                </c:pt>
                <c:pt idx="5987" formatCode="General">
                  <c:v>3.8855848065037339E-12</c:v>
                </c:pt>
                <c:pt idx="5988" formatCode="General">
                  <c:v>5.8643001738685491E-12</c:v>
                </c:pt>
                <c:pt idx="5989" formatCode="General">
                  <c:v>3.7844048664540904E-12</c:v>
                </c:pt>
                <c:pt idx="5990" formatCode="General">
                  <c:v>3.9684763115724179E-12</c:v>
                </c:pt>
                <c:pt idx="5991" formatCode="General">
                  <c:v>4.0105828492964285E-12</c:v>
                </c:pt>
                <c:pt idx="5992" formatCode="General">
                  <c:v>3.9894781633710658E-12</c:v>
                </c:pt>
                <c:pt idx="5993" formatCode="General">
                  <c:v>4.0105828492964285E-12</c:v>
                </c:pt>
                <c:pt idx="5994" formatCode="General">
                  <c:v>4.0105828492964285E-12</c:v>
                </c:pt>
                <c:pt idx="5995" formatCode="General">
                  <c:v>3.7053658303797529E-12</c:v>
                </c:pt>
                <c:pt idx="5996" formatCode="General">
                  <c:v>3.9684763115724179E-12</c:v>
                </c:pt>
                <c:pt idx="5997" formatCode="General">
                  <c:v>3.7053658303797529E-12</c:v>
                </c:pt>
                <c:pt idx="5998" formatCode="General">
                  <c:v>3.8044325808490551E-12</c:v>
                </c:pt>
                <c:pt idx="5999" formatCode="General">
                  <c:v>3.8044325808490551E-12</c:v>
                </c:pt>
                <c:pt idx="6000" formatCode="General">
                  <c:v>4.250278540134556E-12</c:v>
                </c:pt>
                <c:pt idx="6001" formatCode="General">
                  <c:v>4.1396020398648187E-12</c:v>
                </c:pt>
                <c:pt idx="6002" formatCode="General">
                  <c:v>4.2953750708019693E-12</c:v>
                </c:pt>
                <c:pt idx="6003" formatCode="General">
                  <c:v>4.3180979779313342E-12</c:v>
                </c:pt>
                <c:pt idx="6004" formatCode="General">
                  <c:v>3.7249675373916303E-12</c:v>
                </c:pt>
                <c:pt idx="6005" formatCode="General">
                  <c:v>3.6664637226360942E-12</c:v>
                </c:pt>
                <c:pt idx="6006" formatCode="General">
                  <c:v>4.0318075360563079E-12</c:v>
                </c:pt>
                <c:pt idx="6007" formatCode="General">
                  <c:v>4.0961409480475534E-12</c:v>
                </c:pt>
                <c:pt idx="6008" formatCode="General">
                  <c:v>4.074577590231222E-12</c:v>
                </c:pt>
                <c:pt idx="6009" formatCode="General">
                  <c:v>4.3180979779313342E-12</c:v>
                </c:pt>
                <c:pt idx="6010" formatCode="General">
                  <c:v>3.7053658303797529E-12</c:v>
                </c:pt>
                <c:pt idx="6011" formatCode="General">
                  <c:v>3.7053658303797529E-12</c:v>
                </c:pt>
                <c:pt idx="6012" formatCode="General">
                  <c:v>3.8447985730856334E-12</c:v>
                </c:pt>
                <c:pt idx="6013" formatCode="General">
                  <c:v>4.0105828492964285E-12</c:v>
                </c:pt>
                <c:pt idx="6014" formatCode="General">
                  <c:v>3.9894781633710658E-12</c:v>
                </c:pt>
                <c:pt idx="6015" formatCode="General">
                  <c:v>4.161500894133382E-12</c:v>
                </c:pt>
                <c:pt idx="6016" formatCode="General">
                  <c:v>3.7053658303797529E-12</c:v>
                </c:pt>
                <c:pt idx="6017" formatCode="General">
                  <c:v>3.8044325808490551E-12</c:v>
                </c:pt>
                <c:pt idx="6018" formatCode="General">
                  <c:v>3.8855848065037339E-12</c:v>
                </c:pt>
                <c:pt idx="6019" formatCode="General">
                  <c:v>3.6858596341198125E-12</c:v>
                </c:pt>
                <c:pt idx="6020" formatCode="General">
                  <c:v>3.9061479823552217E-12</c:v>
                </c:pt>
                <c:pt idx="6021" formatCode="General">
                  <c:v>3.6858596341198125E-12</c:v>
                </c:pt>
                <c:pt idx="6022" formatCode="General">
                  <c:v>3.6858596341198125E-12</c:v>
                </c:pt>
                <c:pt idx="6023" formatCode="General">
                  <c:v>3.7644903854117806E-12</c:v>
                </c:pt>
                <c:pt idx="6024" formatCode="General">
                  <c:v>4.074577590231222E-12</c:v>
                </c:pt>
                <c:pt idx="6025" formatCode="General">
                  <c:v>3.8855848065037339E-12</c:v>
                </c:pt>
                <c:pt idx="6026" formatCode="General">
                  <c:v>4.1396020398648187E-12</c:v>
                </c:pt>
                <c:pt idx="6027" formatCode="General">
                  <c:v>3.9684763115724179E-12</c:v>
                </c:pt>
                <c:pt idx="6028" formatCode="General">
                  <c:v>4.0105828492964285E-12</c:v>
                </c:pt>
                <c:pt idx="6029" formatCode="General">
                  <c:v>4.0961409480475534E-12</c:v>
                </c:pt>
                <c:pt idx="6030" formatCode="General">
                  <c:v>3.9061479823552217E-12</c:v>
                </c:pt>
                <c:pt idx="6031" formatCode="General">
                  <c:v>4.1835242648622602E-12</c:v>
                </c:pt>
                <c:pt idx="6032" formatCode="General">
                  <c:v>4.0961409480475534E-12</c:v>
                </c:pt>
                <c:pt idx="6033" formatCode="General">
                  <c:v>4.1835242648622602E-12</c:v>
                </c:pt>
                <c:pt idx="6034" formatCode="General">
                  <c:v>3.9684763115724179E-12</c:v>
                </c:pt>
                <c:pt idx="6035" formatCode="General">
                  <c:v>3.8447985730856334E-12</c:v>
                </c:pt>
                <c:pt idx="6036" formatCode="General">
                  <c:v>3.9684763115724179E-12</c:v>
                </c:pt>
                <c:pt idx="6037" formatCode="General">
                  <c:v>3.7249675373916303E-12</c:v>
                </c:pt>
                <c:pt idx="6038" formatCode="General">
                  <c:v>4.0105828492964285E-12</c:v>
                </c:pt>
                <c:pt idx="6039" formatCode="General">
                  <c:v>3.9061479823552217E-12</c:v>
                </c:pt>
                <c:pt idx="6040" formatCode="General">
                  <c:v>3.8447985730856334E-12</c:v>
                </c:pt>
                <c:pt idx="6041" formatCode="General">
                  <c:v>3.9684763115724179E-12</c:v>
                </c:pt>
                <c:pt idx="6042" formatCode="General">
                  <c:v>3.9268118443867113E-12</c:v>
                </c:pt>
                <c:pt idx="6043" formatCode="General">
                  <c:v>4.250278540134556E-12</c:v>
                </c:pt>
                <c:pt idx="6044" formatCode="General">
                  <c:v>4.0531361480389891E-12</c:v>
                </c:pt>
                <c:pt idx="6045" formatCode="General">
                  <c:v>4.0105828492964285E-12</c:v>
                </c:pt>
                <c:pt idx="6046" formatCode="General">
                  <c:v>4.227903754173213E-12</c:v>
                </c:pt>
                <c:pt idx="6047" formatCode="General">
                  <c:v>3.8855848065037339E-12</c:v>
                </c:pt>
                <c:pt idx="6048" formatCode="General">
                  <c:v>3.7249675373916303E-12</c:v>
                </c:pt>
                <c:pt idx="6049" formatCode="General">
                  <c:v>3.8855848065037339E-12</c:v>
                </c:pt>
                <c:pt idx="6050" formatCode="General">
                  <c:v>3.8044325808490551E-12</c:v>
                </c:pt>
                <c:pt idx="6051" formatCode="General">
                  <c:v>3.8651378914145832E-12</c:v>
                </c:pt>
                <c:pt idx="6052" formatCode="General">
                  <c:v>3.9894781633710658E-12</c:v>
                </c:pt>
                <c:pt idx="6053" formatCode="General">
                  <c:v>3.824558359573743E-12</c:v>
                </c:pt>
                <c:pt idx="6054" formatCode="General">
                  <c:v>3.8855848065037339E-12</c:v>
                </c:pt>
                <c:pt idx="6055" formatCode="General">
                  <c:v>3.9268118443867113E-12</c:v>
                </c:pt>
                <c:pt idx="6056" formatCode="General">
                  <c:v>3.8855848065037339E-12</c:v>
                </c:pt>
                <c:pt idx="6057" formatCode="General">
                  <c:v>3.824558359573743E-12</c:v>
                </c:pt>
                <c:pt idx="6058" formatCode="General">
                  <c:v>4.0318075360563079E-12</c:v>
                </c:pt>
                <c:pt idx="6059" formatCode="General">
                  <c:v>3.8855848065037339E-12</c:v>
                </c:pt>
                <c:pt idx="6060" formatCode="General">
                  <c:v>3.7446729391357873E-12</c:v>
                </c:pt>
                <c:pt idx="6061" formatCode="General">
                  <c:v>3.7446729391357873E-12</c:v>
                </c:pt>
                <c:pt idx="6062" formatCode="General">
                  <c:v>3.9268118443867113E-12</c:v>
                </c:pt>
                <c:pt idx="6063" formatCode="General">
                  <c:v>3.9268118443867113E-12</c:v>
                </c:pt>
                <c:pt idx="6064" formatCode="General">
                  <c:v>4.074577590231222E-12</c:v>
                </c:pt>
                <c:pt idx="6065" formatCode="General">
                  <c:v>3.7249675373916303E-12</c:v>
                </c:pt>
                <c:pt idx="6066" formatCode="General">
                  <c:v>3.6858596341198125E-12</c:v>
                </c:pt>
                <c:pt idx="6067" formatCode="General">
                  <c:v>4.0961409480475534E-12</c:v>
                </c:pt>
                <c:pt idx="6068" formatCode="General">
                  <c:v>3.6858596341198125E-12</c:v>
                </c:pt>
                <c:pt idx="6069" formatCode="General">
                  <c:v>3.824558359573743E-12</c:v>
                </c:pt>
                <c:pt idx="6070" formatCode="General">
                  <c:v>7.839074507607859E-12</c:v>
                </c:pt>
                <c:pt idx="6071" formatCode="General">
                  <c:v>4.1835242648622602E-12</c:v>
                </c:pt>
                <c:pt idx="6072" formatCode="General">
                  <c:v>4.1396020398648187E-12</c:v>
                </c:pt>
                <c:pt idx="6073" formatCode="General">
                  <c:v>3.8855848065037339E-12</c:v>
                </c:pt>
                <c:pt idx="6074" formatCode="General">
                  <c:v>3.9268118443867113E-12</c:v>
                </c:pt>
                <c:pt idx="6075" formatCode="General">
                  <c:v>3.8447985730856334E-12</c:v>
                </c:pt>
                <c:pt idx="6076" formatCode="General">
                  <c:v>3.7053658303797529E-12</c:v>
                </c:pt>
                <c:pt idx="6077" formatCode="General">
                  <c:v>4.250278540134556E-12</c:v>
                </c:pt>
                <c:pt idx="6078" formatCode="General">
                  <c:v>4.161500894133382E-12</c:v>
                </c:pt>
                <c:pt idx="6079" formatCode="General">
                  <c:v>4.0961409480475534E-12</c:v>
                </c:pt>
                <c:pt idx="6080" formatCode="General">
                  <c:v>3.9268118443867113E-12</c:v>
                </c:pt>
                <c:pt idx="6081" formatCode="General">
                  <c:v>3.8044325808490551E-12</c:v>
                </c:pt>
                <c:pt idx="6082" formatCode="General">
                  <c:v>3.9894781633710658E-12</c:v>
                </c:pt>
                <c:pt idx="6083" formatCode="General">
                  <c:v>3.8651378914145832E-12</c:v>
                </c:pt>
                <c:pt idx="6084" formatCode="General">
                  <c:v>3.8651378914145832E-12</c:v>
                </c:pt>
                <c:pt idx="6085" formatCode="General">
                  <c:v>3.7644903854117806E-12</c:v>
                </c:pt>
                <c:pt idx="6086" formatCode="General">
                  <c:v>3.7644903854117806E-12</c:v>
                </c:pt>
                <c:pt idx="6087" formatCode="General">
                  <c:v>4.0961409480475534E-12</c:v>
                </c:pt>
                <c:pt idx="6088" formatCode="General">
                  <c:v>3.9894781633710658E-12</c:v>
                </c:pt>
                <c:pt idx="6089" formatCode="General">
                  <c:v>4.3869995744853736E-12</c:v>
                </c:pt>
                <c:pt idx="6090" formatCode="General">
                  <c:v>4.161500894133382E-12</c:v>
                </c:pt>
                <c:pt idx="6091" formatCode="General">
                  <c:v>4.0531361480389891E-12</c:v>
                </c:pt>
                <c:pt idx="6092" formatCode="General">
                  <c:v>4.0105828492964285E-12</c:v>
                </c:pt>
                <c:pt idx="6093" formatCode="General">
                  <c:v>3.7844048664540904E-12</c:v>
                </c:pt>
                <c:pt idx="6094" formatCode="General">
                  <c:v>4.0961409480475534E-12</c:v>
                </c:pt>
                <c:pt idx="6095" formatCode="General">
                  <c:v>3.8044325808490551E-12</c:v>
                </c:pt>
                <c:pt idx="6096" formatCode="General">
                  <c:v>3.7844048664540904E-12</c:v>
                </c:pt>
                <c:pt idx="6097" formatCode="General">
                  <c:v>4.0105828492964285E-12</c:v>
                </c:pt>
                <c:pt idx="6098" formatCode="General">
                  <c:v>4.0318075360563079E-12</c:v>
                </c:pt>
                <c:pt idx="6099" formatCode="General">
                  <c:v>3.9684763115724179E-12</c:v>
                </c:pt>
                <c:pt idx="6100" formatCode="General">
                  <c:v>3.9894781633710658E-12</c:v>
                </c:pt>
                <c:pt idx="6101" formatCode="General">
                  <c:v>4.0318075360563079E-12</c:v>
                </c:pt>
                <c:pt idx="6102" formatCode="General">
                  <c:v>4.0531361480389891E-12</c:v>
                </c:pt>
                <c:pt idx="6103" formatCode="General">
                  <c:v>4.0531361480389891E-12</c:v>
                </c:pt>
                <c:pt idx="6104" formatCode="General">
                  <c:v>3.9894781633710658E-12</c:v>
                </c:pt>
                <c:pt idx="6105" formatCode="General">
                  <c:v>4.074577590231222E-12</c:v>
                </c:pt>
                <c:pt idx="6106" formatCode="General">
                  <c:v>3.9684763115724179E-12</c:v>
                </c:pt>
                <c:pt idx="6107" formatCode="General">
                  <c:v>3.8855848065037339E-12</c:v>
                </c:pt>
                <c:pt idx="6108" formatCode="General">
                  <c:v>3.9268118443867113E-12</c:v>
                </c:pt>
                <c:pt idx="6109" formatCode="General">
                  <c:v>3.8044325808490551E-12</c:v>
                </c:pt>
                <c:pt idx="6110" formatCode="General">
                  <c:v>3.8044325808490551E-12</c:v>
                </c:pt>
                <c:pt idx="6111" formatCode="General">
                  <c:v>3.9475932007366269E-12</c:v>
                </c:pt>
                <c:pt idx="6112" formatCode="General">
                  <c:v>3.9894781633710658E-12</c:v>
                </c:pt>
                <c:pt idx="6113" formatCode="General">
                  <c:v>4.1396020398648187E-12</c:v>
                </c:pt>
                <c:pt idx="6114" formatCode="General">
                  <c:v>3.7053658303797529E-12</c:v>
                </c:pt>
                <c:pt idx="6115" formatCode="General">
                  <c:v>3.9894781633710658E-12</c:v>
                </c:pt>
                <c:pt idx="6116" formatCode="General">
                  <c:v>3.8447985730856334E-12</c:v>
                </c:pt>
                <c:pt idx="6117" formatCode="General">
                  <c:v>4.0961409480475534E-12</c:v>
                </c:pt>
                <c:pt idx="6118" formatCode="General">
                  <c:v>3.8651378914145832E-12</c:v>
                </c:pt>
                <c:pt idx="6119" formatCode="General">
                  <c:v>4.0105828492964285E-12</c:v>
                </c:pt>
                <c:pt idx="6120" formatCode="General">
                  <c:v>3.9894781633710658E-12</c:v>
                </c:pt>
                <c:pt idx="6121" formatCode="General">
                  <c:v>3.9475932007366269E-12</c:v>
                </c:pt>
                <c:pt idx="6122" formatCode="General">
                  <c:v>3.8651378914145832E-12</c:v>
                </c:pt>
                <c:pt idx="6123" formatCode="General">
                  <c:v>4.1396020398648187E-12</c:v>
                </c:pt>
                <c:pt idx="6124" formatCode="General">
                  <c:v>3.6858596341198125E-12</c:v>
                </c:pt>
                <c:pt idx="6125" formatCode="General">
                  <c:v>3.6471623191505803E-12</c:v>
                </c:pt>
                <c:pt idx="6126" formatCode="General">
                  <c:v>3.7844048664540904E-12</c:v>
                </c:pt>
                <c:pt idx="6127" formatCode="General">
                  <c:v>3.7053658303797529E-12</c:v>
                </c:pt>
                <c:pt idx="6128" formatCode="General">
                  <c:v>3.9894781633710658E-12</c:v>
                </c:pt>
                <c:pt idx="6129" formatCode="General">
                  <c:v>3.7644903854117806E-12</c:v>
                </c:pt>
                <c:pt idx="6130" formatCode="General">
                  <c:v>3.9268118443867113E-12</c:v>
                </c:pt>
                <c:pt idx="6131" formatCode="General">
                  <c:v>3.8651378914145832E-12</c:v>
                </c:pt>
                <c:pt idx="6132" formatCode="General">
                  <c:v>3.9061479823552217E-12</c:v>
                </c:pt>
                <c:pt idx="6133" formatCode="General">
                  <c:v>4.227903754173213E-12</c:v>
                </c:pt>
                <c:pt idx="6134" formatCode="General">
                  <c:v>4.0105828492964285E-12</c:v>
                </c:pt>
                <c:pt idx="6135" formatCode="General">
                  <c:v>3.8855848065037339E-12</c:v>
                </c:pt>
                <c:pt idx="6136" formatCode="General">
                  <c:v>3.6471623191505803E-12</c:v>
                </c:pt>
                <c:pt idx="6137" formatCode="General">
                  <c:v>4.250278540134556E-12</c:v>
                </c:pt>
                <c:pt idx="6138" formatCode="General">
                  <c:v>4.1835242648622602E-12</c:v>
                </c:pt>
                <c:pt idx="6139" formatCode="General">
                  <c:v>3.8651378914145832E-12</c:v>
                </c:pt>
                <c:pt idx="6140" formatCode="General">
                  <c:v>3.9475932007366269E-12</c:v>
                </c:pt>
                <c:pt idx="6141" formatCode="General">
                  <c:v>3.9894781633710658E-12</c:v>
                </c:pt>
                <c:pt idx="6142" formatCode="General">
                  <c:v>4.0318075360563079E-12</c:v>
                </c:pt>
                <c:pt idx="6143" formatCode="General">
                  <c:v>3.9268118443867113E-12</c:v>
                </c:pt>
                <c:pt idx="6144" formatCode="General">
                  <c:v>4.0961409480475534E-12</c:v>
                </c:pt>
                <c:pt idx="6145" formatCode="General">
                  <c:v>3.6664637226360942E-12</c:v>
                </c:pt>
                <c:pt idx="6146" formatCode="General">
                  <c:v>3.9061479823552217E-12</c:v>
                </c:pt>
                <c:pt idx="6147" formatCode="General">
                  <c:v>3.7844048664540904E-12</c:v>
                </c:pt>
                <c:pt idx="6148" formatCode="General">
                  <c:v>3.8651378914145832E-12</c:v>
                </c:pt>
                <c:pt idx="6149" formatCode="General">
                  <c:v>4.0318075360563079E-12</c:v>
                </c:pt>
                <c:pt idx="6150" formatCode="General">
                  <c:v>3.5334983453449548E-12</c:v>
                </c:pt>
                <c:pt idx="6151" formatCode="General">
                  <c:v>3.9268118443867113E-12</c:v>
                </c:pt>
                <c:pt idx="6152" formatCode="General">
                  <c:v>3.824558359573743E-12</c:v>
                </c:pt>
                <c:pt idx="6153" formatCode="General">
                  <c:v>3.6088712817758262E-12</c:v>
                </c:pt>
                <c:pt idx="6154" formatCode="General">
                  <c:v>4.1178098893663131E-12</c:v>
                </c:pt>
                <c:pt idx="6155" formatCode="General">
                  <c:v>3.9268118443867113E-12</c:v>
                </c:pt>
                <c:pt idx="6156" formatCode="General">
                  <c:v>4.0531361480389891E-12</c:v>
                </c:pt>
                <c:pt idx="6157" formatCode="General">
                  <c:v>3.9268118443867113E-12</c:v>
                </c:pt>
                <c:pt idx="6158" formatCode="General">
                  <c:v>3.8855848065037339E-12</c:v>
                </c:pt>
                <c:pt idx="6159" formatCode="General">
                  <c:v>3.8447985730856334E-12</c:v>
                </c:pt>
                <c:pt idx="6160" formatCode="General">
                  <c:v>4.1396020398648187E-12</c:v>
                </c:pt>
                <c:pt idx="6161" formatCode="General">
                  <c:v>3.7644903854117806E-12</c:v>
                </c:pt>
                <c:pt idx="6162" formatCode="General">
                  <c:v>3.9268118443867113E-12</c:v>
                </c:pt>
                <c:pt idx="6163" formatCode="General">
                  <c:v>3.9894781633710658E-12</c:v>
                </c:pt>
                <c:pt idx="6164" formatCode="General">
                  <c:v>3.7644903854117806E-12</c:v>
                </c:pt>
                <c:pt idx="6165" formatCode="General">
                  <c:v>3.9894781633710658E-12</c:v>
                </c:pt>
                <c:pt idx="6166" formatCode="General">
                  <c:v>4.0105828492964285E-12</c:v>
                </c:pt>
                <c:pt idx="6167" formatCode="General">
                  <c:v>3.6664637226360942E-12</c:v>
                </c:pt>
                <c:pt idx="6168" formatCode="General">
                  <c:v>3.7249675373916303E-12</c:v>
                </c:pt>
                <c:pt idx="6169" formatCode="General">
                  <c:v>3.9268118443867113E-12</c:v>
                </c:pt>
                <c:pt idx="6170" formatCode="General">
                  <c:v>3.8855848065037339E-12</c:v>
                </c:pt>
                <c:pt idx="6171" formatCode="General">
                  <c:v>4.0531361480389891E-12</c:v>
                </c:pt>
                <c:pt idx="6172" formatCode="General">
                  <c:v>4.1835242648622602E-12</c:v>
                </c:pt>
                <c:pt idx="6173" formatCode="General">
                  <c:v>3.8447985730856334E-12</c:v>
                </c:pt>
                <c:pt idx="6174" formatCode="General">
                  <c:v>4.0105828492964285E-12</c:v>
                </c:pt>
                <c:pt idx="6175" formatCode="General">
                  <c:v>4.3180979779313342E-12</c:v>
                </c:pt>
                <c:pt idx="6176" formatCode="General">
                  <c:v>3.8044325808490551E-12</c:v>
                </c:pt>
                <c:pt idx="6177" formatCode="General">
                  <c:v>3.824558359573743E-12</c:v>
                </c:pt>
                <c:pt idx="6178" formatCode="General">
                  <c:v>3.8651378914145832E-12</c:v>
                </c:pt>
                <c:pt idx="6179" formatCode="General">
                  <c:v>3.9475932007366269E-12</c:v>
                </c:pt>
                <c:pt idx="6180" formatCode="General">
                  <c:v>3.9268118443867113E-12</c:v>
                </c:pt>
                <c:pt idx="6181" formatCode="General">
                  <c:v>3.7644903854117806E-12</c:v>
                </c:pt>
                <c:pt idx="6182" formatCode="General">
                  <c:v>3.8651378914145832E-12</c:v>
                </c:pt>
                <c:pt idx="6183" formatCode="General">
                  <c:v>3.9268118443867113E-12</c:v>
                </c:pt>
                <c:pt idx="6184" formatCode="General">
                  <c:v>3.7053658303797529E-12</c:v>
                </c:pt>
                <c:pt idx="6185" formatCode="General">
                  <c:v>3.9061479823552217E-12</c:v>
                </c:pt>
                <c:pt idx="6186" formatCode="General">
                  <c:v>3.7844048664540904E-12</c:v>
                </c:pt>
                <c:pt idx="6187" formatCode="General">
                  <c:v>3.7644903854117806E-12</c:v>
                </c:pt>
                <c:pt idx="6188" formatCode="General">
                  <c:v>3.9268118443867113E-12</c:v>
                </c:pt>
                <c:pt idx="6189" formatCode="General">
                  <c:v>3.9268118443867113E-12</c:v>
                </c:pt>
                <c:pt idx="6190" formatCode="General">
                  <c:v>3.824558359573743E-12</c:v>
                </c:pt>
                <c:pt idx="6191" formatCode="General">
                  <c:v>4.074577590231222E-12</c:v>
                </c:pt>
                <c:pt idx="6192" formatCode="General">
                  <c:v>3.9894781633710658E-12</c:v>
                </c:pt>
                <c:pt idx="6193" formatCode="General">
                  <c:v>3.9894781633710658E-12</c:v>
                </c:pt>
                <c:pt idx="6194" formatCode="General">
                  <c:v>4.2727628827005504E-12</c:v>
                </c:pt>
                <c:pt idx="6195" formatCode="General">
                  <c:v>3.7844048664540904E-12</c:v>
                </c:pt>
                <c:pt idx="6196" formatCode="General">
                  <c:v>3.6664637226360942E-12</c:v>
                </c:pt>
                <c:pt idx="6197" formatCode="General">
                  <c:v>3.7249675373916303E-12</c:v>
                </c:pt>
                <c:pt idx="6198" formatCode="General">
                  <c:v>3.8044325808490551E-12</c:v>
                </c:pt>
                <c:pt idx="6199" formatCode="General">
                  <c:v>3.9268118443867113E-12</c:v>
                </c:pt>
                <c:pt idx="6200" formatCode="General">
                  <c:v>4.0531361480389891E-12</c:v>
                </c:pt>
                <c:pt idx="6201" formatCode="General">
                  <c:v>3.7844048664540904E-12</c:v>
                </c:pt>
                <c:pt idx="6202" formatCode="General">
                  <c:v>4.1396020398648187E-12</c:v>
                </c:pt>
                <c:pt idx="6203" formatCode="General">
                  <c:v>4.1835242648622602E-12</c:v>
                </c:pt>
                <c:pt idx="6204" formatCode="General">
                  <c:v>4.1835242648622602E-12</c:v>
                </c:pt>
                <c:pt idx="6205" formatCode="General">
                  <c:v>3.7644903854117806E-12</c:v>
                </c:pt>
                <c:pt idx="6206" formatCode="General">
                  <c:v>3.6471623191505803E-12</c:v>
                </c:pt>
                <c:pt idx="6207" formatCode="General">
                  <c:v>3.8447985730856334E-12</c:v>
                </c:pt>
                <c:pt idx="6208" formatCode="General">
                  <c:v>3.7053658303797529E-12</c:v>
                </c:pt>
                <c:pt idx="6209" formatCode="General">
                  <c:v>3.824558359573743E-12</c:v>
                </c:pt>
                <c:pt idx="6210" formatCode="General">
                  <c:v>3.9684763115724179E-12</c:v>
                </c:pt>
                <c:pt idx="6211" formatCode="General">
                  <c:v>4.1396020398648187E-12</c:v>
                </c:pt>
                <c:pt idx="6212" formatCode="General">
                  <c:v>3.824558359573743E-12</c:v>
                </c:pt>
                <c:pt idx="6213" formatCode="General">
                  <c:v>3.8044325808490551E-12</c:v>
                </c:pt>
                <c:pt idx="6214" formatCode="General">
                  <c:v>3.6088712817758262E-12</c:v>
                </c:pt>
                <c:pt idx="6215" formatCode="General">
                  <c:v>3.8447985730856334E-12</c:v>
                </c:pt>
                <c:pt idx="6216" formatCode="General">
                  <c:v>3.8855848065037339E-12</c:v>
                </c:pt>
                <c:pt idx="6217" formatCode="General">
                  <c:v>4.5042998355955903E-12</c:v>
                </c:pt>
                <c:pt idx="6218" formatCode="General">
                  <c:v>3.9894781633710658E-12</c:v>
                </c:pt>
                <c:pt idx="6219" formatCode="General">
                  <c:v>3.8855848065037339E-12</c:v>
                </c:pt>
                <c:pt idx="6220" formatCode="General">
                  <c:v>3.4596924377352303E-12</c:v>
                </c:pt>
                <c:pt idx="6221" formatCode="General">
                  <c:v>3.7644903854117806E-12</c:v>
                </c:pt>
                <c:pt idx="6222" formatCode="General">
                  <c:v>3.8447985730856334E-12</c:v>
                </c:pt>
                <c:pt idx="6223" formatCode="General">
                  <c:v>3.7844048664540904E-12</c:v>
                </c:pt>
                <c:pt idx="6224" formatCode="General">
                  <c:v>3.7446729391357873E-12</c:v>
                </c:pt>
                <c:pt idx="6225" formatCode="General">
                  <c:v>4.1835242648622602E-12</c:v>
                </c:pt>
                <c:pt idx="6226" formatCode="General">
                  <c:v>3.9684763115724179E-12</c:v>
                </c:pt>
                <c:pt idx="6227" formatCode="General">
                  <c:v>3.7053658303797529E-12</c:v>
                </c:pt>
                <c:pt idx="6228" formatCode="General">
                  <c:v>3.7249675373916303E-12</c:v>
                </c:pt>
                <c:pt idx="6229" formatCode="General">
                  <c:v>3.6088712817758262E-12</c:v>
                </c:pt>
                <c:pt idx="6230" formatCode="General">
                  <c:v>4.0531361480389891E-12</c:v>
                </c:pt>
                <c:pt idx="6231" formatCode="General">
                  <c:v>4.2056554715152241E-12</c:v>
                </c:pt>
                <c:pt idx="6232" formatCode="General">
                  <c:v>3.8044325808490551E-12</c:v>
                </c:pt>
                <c:pt idx="6233" formatCode="General">
                  <c:v>3.7446729391357873E-12</c:v>
                </c:pt>
                <c:pt idx="6234" formatCode="General">
                  <c:v>4.2056554715152241E-12</c:v>
                </c:pt>
                <c:pt idx="6235" formatCode="General">
                  <c:v>3.5148969128916948E-12</c:v>
                </c:pt>
                <c:pt idx="6236" formatCode="General">
                  <c:v>3.824558359573743E-12</c:v>
                </c:pt>
                <c:pt idx="6237" formatCode="General">
                  <c:v>3.9475932007366269E-12</c:v>
                </c:pt>
                <c:pt idx="6238" formatCode="General">
                  <c:v>3.9475932007366269E-12</c:v>
                </c:pt>
                <c:pt idx="6239" formatCode="General">
                  <c:v>4.074577590231222E-12</c:v>
                </c:pt>
                <c:pt idx="6240" formatCode="General">
                  <c:v>4.1835242648622602E-12</c:v>
                </c:pt>
                <c:pt idx="6241" formatCode="General">
                  <c:v>4.0318075360563079E-12</c:v>
                </c:pt>
                <c:pt idx="6242" formatCode="General">
                  <c:v>3.8044325808490551E-12</c:v>
                </c:pt>
                <c:pt idx="6243" formatCode="General">
                  <c:v>3.9475932007366269E-12</c:v>
                </c:pt>
                <c:pt idx="6244" formatCode="General">
                  <c:v>3.8044325808490551E-12</c:v>
                </c:pt>
                <c:pt idx="6245" formatCode="General">
                  <c:v>4.0961409480475534E-12</c:v>
                </c:pt>
                <c:pt idx="6246" formatCode="General">
                  <c:v>4.074577590231222E-12</c:v>
                </c:pt>
                <c:pt idx="6247" formatCode="General">
                  <c:v>4.1178098893663131E-12</c:v>
                </c:pt>
                <c:pt idx="6248" formatCode="General">
                  <c:v>4.1835242648622602E-12</c:v>
                </c:pt>
                <c:pt idx="6249" formatCode="General">
                  <c:v>3.6088712817758262E-12</c:v>
                </c:pt>
                <c:pt idx="6250" formatCode="General">
                  <c:v>3.7446729391357873E-12</c:v>
                </c:pt>
                <c:pt idx="6251" formatCode="General">
                  <c:v>3.9475932007366269E-12</c:v>
                </c:pt>
                <c:pt idx="6252" formatCode="General">
                  <c:v>3.7053658303797529E-12</c:v>
                </c:pt>
                <c:pt idx="6253" formatCode="General">
                  <c:v>3.6471623191505803E-12</c:v>
                </c:pt>
                <c:pt idx="6254" formatCode="General">
                  <c:v>3.9475932007366269E-12</c:v>
                </c:pt>
                <c:pt idx="6255" formatCode="General">
                  <c:v>3.9894781633710658E-12</c:v>
                </c:pt>
                <c:pt idx="6256" formatCode="General">
                  <c:v>3.8447985730856334E-12</c:v>
                </c:pt>
                <c:pt idx="6257" formatCode="General">
                  <c:v>3.8044325808490551E-12</c:v>
                </c:pt>
                <c:pt idx="6258" formatCode="General">
                  <c:v>3.5148969128916948E-12</c:v>
                </c:pt>
                <c:pt idx="6259" formatCode="General">
                  <c:v>3.7844048664540904E-12</c:v>
                </c:pt>
                <c:pt idx="6260" formatCode="General">
                  <c:v>3.7249675373916303E-12</c:v>
                </c:pt>
                <c:pt idx="6261" formatCode="General">
                  <c:v>3.7446729391357873E-12</c:v>
                </c:pt>
                <c:pt idx="6262" formatCode="General">
                  <c:v>3.9894781633710658E-12</c:v>
                </c:pt>
                <c:pt idx="6263" formatCode="General">
                  <c:v>3.8855848065037339E-12</c:v>
                </c:pt>
                <c:pt idx="6264" formatCode="General">
                  <c:v>4.0105828492964285E-12</c:v>
                </c:pt>
                <c:pt idx="6265" formatCode="General">
                  <c:v>3.7844048664540904E-12</c:v>
                </c:pt>
                <c:pt idx="6266" formatCode="General">
                  <c:v>7.1287337116540917E-12</c:v>
                </c:pt>
                <c:pt idx="6267" formatCode="General">
                  <c:v>4.1178098893663131E-12</c:v>
                </c:pt>
                <c:pt idx="6268" formatCode="General">
                  <c:v>3.8447985730856334E-12</c:v>
                </c:pt>
                <c:pt idx="6269" formatCode="General">
                  <c:v>3.9684763115724179E-12</c:v>
                </c:pt>
                <c:pt idx="6270" formatCode="General">
                  <c:v>3.9894781633710658E-12</c:v>
                </c:pt>
                <c:pt idx="6271" formatCode="General">
                  <c:v>3.824558359573743E-12</c:v>
                </c:pt>
                <c:pt idx="6272" formatCode="General">
                  <c:v>3.8044325808490551E-12</c:v>
                </c:pt>
                <c:pt idx="6273" formatCode="General">
                  <c:v>3.6088712817758262E-12</c:v>
                </c:pt>
                <c:pt idx="6274" formatCode="General">
                  <c:v>4.0531361480389891E-12</c:v>
                </c:pt>
                <c:pt idx="6275" formatCode="General">
                  <c:v>3.7053658303797529E-12</c:v>
                </c:pt>
                <c:pt idx="6276" formatCode="General">
                  <c:v>3.9268118443867113E-12</c:v>
                </c:pt>
                <c:pt idx="6277" formatCode="General">
                  <c:v>3.8447985730856334E-12</c:v>
                </c:pt>
                <c:pt idx="6278" formatCode="General">
                  <c:v>4.0105828492964285E-12</c:v>
                </c:pt>
                <c:pt idx="6279" formatCode="General">
                  <c:v>3.7644903854117806E-12</c:v>
                </c:pt>
                <c:pt idx="6280" formatCode="General">
                  <c:v>3.9894781633710658E-12</c:v>
                </c:pt>
                <c:pt idx="6281" formatCode="General">
                  <c:v>3.9684763115724179E-12</c:v>
                </c:pt>
                <c:pt idx="6282" formatCode="General">
                  <c:v>3.8044325808490551E-12</c:v>
                </c:pt>
                <c:pt idx="6283" formatCode="General">
                  <c:v>3.8044325808490551E-12</c:v>
                </c:pt>
                <c:pt idx="6284" formatCode="General">
                  <c:v>3.8447985730856334E-12</c:v>
                </c:pt>
                <c:pt idx="6285" formatCode="General">
                  <c:v>3.8044325808490551E-12</c:v>
                </c:pt>
                <c:pt idx="6286" formatCode="General">
                  <c:v>3.6471623191505803E-12</c:v>
                </c:pt>
                <c:pt idx="6287" formatCode="General">
                  <c:v>3.9268118443867113E-12</c:v>
                </c:pt>
                <c:pt idx="6288" formatCode="General">
                  <c:v>3.7446729391357873E-12</c:v>
                </c:pt>
                <c:pt idx="6289" formatCode="General">
                  <c:v>3.7644903854117806E-12</c:v>
                </c:pt>
                <c:pt idx="6290" formatCode="General">
                  <c:v>3.824558359573743E-12</c:v>
                </c:pt>
                <c:pt idx="6291" formatCode="General">
                  <c:v>3.824558359573743E-12</c:v>
                </c:pt>
                <c:pt idx="6292" formatCode="General">
                  <c:v>3.9268118443867113E-12</c:v>
                </c:pt>
                <c:pt idx="6293" formatCode="General">
                  <c:v>3.9684763115724179E-12</c:v>
                </c:pt>
                <c:pt idx="6294" formatCode="General">
                  <c:v>3.9684763115724179E-12</c:v>
                </c:pt>
                <c:pt idx="6295" formatCode="General">
                  <c:v>4.1835242648622602E-12</c:v>
                </c:pt>
                <c:pt idx="6296" formatCode="General">
                  <c:v>3.8651378914145832E-12</c:v>
                </c:pt>
                <c:pt idx="6297" formatCode="General">
                  <c:v>3.824558359573743E-12</c:v>
                </c:pt>
                <c:pt idx="6298" formatCode="General">
                  <c:v>3.8044325808490551E-12</c:v>
                </c:pt>
                <c:pt idx="6299" formatCode="General">
                  <c:v>3.9061479823552217E-12</c:v>
                </c:pt>
                <c:pt idx="6300" formatCode="General">
                  <c:v>3.7844048664540904E-12</c:v>
                </c:pt>
                <c:pt idx="6301" formatCode="General">
                  <c:v>3.9475932007366269E-12</c:v>
                </c:pt>
                <c:pt idx="6302" formatCode="General">
                  <c:v>3.7844048664540904E-12</c:v>
                </c:pt>
                <c:pt idx="6303" formatCode="General">
                  <c:v>4.0961409480475534E-12</c:v>
                </c:pt>
                <c:pt idx="6304" formatCode="General">
                  <c:v>3.9061479823552217E-12</c:v>
                </c:pt>
                <c:pt idx="6305" formatCode="General">
                  <c:v>4.0961409480475534E-12</c:v>
                </c:pt>
                <c:pt idx="6306" formatCode="General">
                  <c:v>3.9684763115724179E-12</c:v>
                </c:pt>
                <c:pt idx="6307" formatCode="General">
                  <c:v>3.6088712817758262E-12</c:v>
                </c:pt>
                <c:pt idx="6308" formatCode="General">
                  <c:v>3.7446729391357873E-12</c:v>
                </c:pt>
                <c:pt idx="6309" formatCode="General">
                  <c:v>3.5334983453449548E-12</c:v>
                </c:pt>
                <c:pt idx="6310" formatCode="General">
                  <c:v>4.0105828492964285E-12</c:v>
                </c:pt>
                <c:pt idx="6311" formatCode="General">
                  <c:v>3.7644903854117806E-12</c:v>
                </c:pt>
                <c:pt idx="6312" formatCode="General">
                  <c:v>4.074577590231222E-12</c:v>
                </c:pt>
                <c:pt idx="6313" formatCode="General">
                  <c:v>3.7844048664540904E-12</c:v>
                </c:pt>
                <c:pt idx="6314" formatCode="General">
                  <c:v>3.9684763115724179E-12</c:v>
                </c:pt>
                <c:pt idx="6315" formatCode="General">
                  <c:v>4.0531361480389891E-12</c:v>
                </c:pt>
                <c:pt idx="6316" formatCode="General">
                  <c:v>4.0531361480389891E-12</c:v>
                </c:pt>
                <c:pt idx="6317" formatCode="General">
                  <c:v>3.7053658303797529E-12</c:v>
                </c:pt>
                <c:pt idx="6318" formatCode="General">
                  <c:v>3.7053658303797529E-12</c:v>
                </c:pt>
                <c:pt idx="6319" formatCode="General">
                  <c:v>4.0318075360563079E-12</c:v>
                </c:pt>
                <c:pt idx="6320" formatCode="General">
                  <c:v>3.824558359573743E-12</c:v>
                </c:pt>
                <c:pt idx="6321" formatCode="General">
                  <c:v>3.8651378914145832E-12</c:v>
                </c:pt>
                <c:pt idx="6322" formatCode="General">
                  <c:v>3.7249675373916303E-12</c:v>
                </c:pt>
                <c:pt idx="6323" formatCode="General">
                  <c:v>3.8855848065037339E-12</c:v>
                </c:pt>
                <c:pt idx="6324" formatCode="General">
                  <c:v>3.9061479823552217E-12</c:v>
                </c:pt>
                <c:pt idx="6325" formatCode="General">
                  <c:v>3.6858596341198125E-12</c:v>
                </c:pt>
                <c:pt idx="6326" formatCode="General">
                  <c:v>3.824558359573743E-12</c:v>
                </c:pt>
                <c:pt idx="6327" formatCode="General">
                  <c:v>3.6858596341198125E-12</c:v>
                </c:pt>
                <c:pt idx="6328" formatCode="General">
                  <c:v>3.9894781633710658E-12</c:v>
                </c:pt>
                <c:pt idx="6329" formatCode="General">
                  <c:v>3.6471623191505803E-12</c:v>
                </c:pt>
                <c:pt idx="6330" formatCode="General">
                  <c:v>3.8447985730856334E-12</c:v>
                </c:pt>
                <c:pt idx="6331" formatCode="General">
                  <c:v>3.7053658303797529E-12</c:v>
                </c:pt>
                <c:pt idx="6332" formatCode="General">
                  <c:v>3.7844048664540904E-12</c:v>
                </c:pt>
                <c:pt idx="6333" formatCode="General">
                  <c:v>3.824558359573743E-12</c:v>
                </c:pt>
                <c:pt idx="6334" formatCode="General">
                  <c:v>3.7249675373916303E-12</c:v>
                </c:pt>
                <c:pt idx="6335" formatCode="General">
                  <c:v>4.0105828492964285E-12</c:v>
                </c:pt>
                <c:pt idx="6336" formatCode="General">
                  <c:v>4.0105828492964285E-12</c:v>
                </c:pt>
                <c:pt idx="6337" formatCode="General">
                  <c:v>3.8447985730856334E-12</c:v>
                </c:pt>
                <c:pt idx="6338" formatCode="General">
                  <c:v>4.4102163225948024E-12</c:v>
                </c:pt>
                <c:pt idx="6339" formatCode="General">
                  <c:v>3.7053658303797529E-12</c:v>
                </c:pt>
                <c:pt idx="6340" formatCode="General">
                  <c:v>3.8651378914145832E-12</c:v>
                </c:pt>
                <c:pt idx="6341" formatCode="General">
                  <c:v>3.8044325808490551E-12</c:v>
                </c:pt>
                <c:pt idx="6342" formatCode="General">
                  <c:v>4.074577590231222E-12</c:v>
                </c:pt>
                <c:pt idx="6343" formatCode="General">
                  <c:v>3.9475932007366269E-12</c:v>
                </c:pt>
                <c:pt idx="6344" formatCode="General">
                  <c:v>3.9684763115724179E-12</c:v>
                </c:pt>
                <c:pt idx="6345" formatCode="General">
                  <c:v>3.7249675373916303E-12</c:v>
                </c:pt>
                <c:pt idx="6346" formatCode="General">
                  <c:v>4.0531361480389891E-12</c:v>
                </c:pt>
                <c:pt idx="6347" formatCode="General">
                  <c:v>4.2727628827005504E-12</c:v>
                </c:pt>
                <c:pt idx="6348" formatCode="General">
                  <c:v>3.9475932007366269E-12</c:v>
                </c:pt>
                <c:pt idx="6349" formatCode="General">
                  <c:v>3.9268118443867113E-12</c:v>
                </c:pt>
                <c:pt idx="6350" formatCode="General">
                  <c:v>3.8044325808490551E-12</c:v>
                </c:pt>
                <c:pt idx="6351" formatCode="General">
                  <c:v>4.0318075360563079E-12</c:v>
                </c:pt>
                <c:pt idx="6352" formatCode="General">
                  <c:v>4.250278540134556E-12</c:v>
                </c:pt>
                <c:pt idx="6353" formatCode="General">
                  <c:v>4.227903754173213E-12</c:v>
                </c:pt>
                <c:pt idx="6354" formatCode="General">
                  <c:v>4.0105828492964285E-12</c:v>
                </c:pt>
                <c:pt idx="6355" formatCode="General">
                  <c:v>4.0961409480475534E-12</c:v>
                </c:pt>
                <c:pt idx="6356" formatCode="General">
                  <c:v>3.7249675373916303E-12</c:v>
                </c:pt>
                <c:pt idx="6357" formatCode="General">
                  <c:v>4.0105828492964285E-12</c:v>
                </c:pt>
                <c:pt idx="6358" formatCode="General">
                  <c:v>3.6088712817758262E-12</c:v>
                </c:pt>
                <c:pt idx="6359" formatCode="General">
                  <c:v>4.074577590231222E-12</c:v>
                </c:pt>
                <c:pt idx="6360" formatCode="General">
                  <c:v>3.8855848065037339E-12</c:v>
                </c:pt>
                <c:pt idx="6361" formatCode="General">
                  <c:v>4.0318075360563079E-12</c:v>
                </c:pt>
                <c:pt idx="6362" formatCode="General">
                  <c:v>3.7644903854117806E-12</c:v>
                </c:pt>
                <c:pt idx="6363" formatCode="General">
                  <c:v>4.1396020398648187E-12</c:v>
                </c:pt>
                <c:pt idx="6364" formatCode="General">
                  <c:v>3.7249675373916303E-12</c:v>
                </c:pt>
                <c:pt idx="6365" formatCode="General">
                  <c:v>3.9268118443867113E-12</c:v>
                </c:pt>
                <c:pt idx="6366" formatCode="General">
                  <c:v>3.824558359573743E-12</c:v>
                </c:pt>
                <c:pt idx="6367" formatCode="General">
                  <c:v>3.6471623191505803E-12</c:v>
                </c:pt>
                <c:pt idx="6368" formatCode="General">
                  <c:v>3.7644903854117806E-12</c:v>
                </c:pt>
                <c:pt idx="6369" formatCode="General">
                  <c:v>3.8044325808490551E-12</c:v>
                </c:pt>
                <c:pt idx="6370" formatCode="General">
                  <c:v>3.7844048664540904E-12</c:v>
                </c:pt>
                <c:pt idx="6371" formatCode="General">
                  <c:v>3.5898805021787416E-12</c:v>
                </c:pt>
                <c:pt idx="6372" formatCode="General">
                  <c:v>3.7844048664540904E-12</c:v>
                </c:pt>
                <c:pt idx="6373" formatCode="General">
                  <c:v>3.8447985730856334E-12</c:v>
                </c:pt>
                <c:pt idx="6374" formatCode="General">
                  <c:v>3.9475932007366269E-12</c:v>
                </c:pt>
                <c:pt idx="6375" formatCode="General">
                  <c:v>4.250278540134556E-12</c:v>
                </c:pt>
                <c:pt idx="6376" formatCode="General">
                  <c:v>3.9475932007366269E-12</c:v>
                </c:pt>
                <c:pt idx="6377" formatCode="General">
                  <c:v>3.8855848065037339E-12</c:v>
                </c:pt>
                <c:pt idx="6378" formatCode="General">
                  <c:v>4.0105828492964285E-12</c:v>
                </c:pt>
                <c:pt idx="6379" formatCode="General">
                  <c:v>3.9268118443867113E-12</c:v>
                </c:pt>
                <c:pt idx="6380" formatCode="General">
                  <c:v>3.9061479823552217E-12</c:v>
                </c:pt>
                <c:pt idx="6381" formatCode="General">
                  <c:v>3.5709896567941713E-12</c:v>
                </c:pt>
                <c:pt idx="6382" formatCode="General">
                  <c:v>3.7644903854117806E-12</c:v>
                </c:pt>
                <c:pt idx="6383" formatCode="General">
                  <c:v>3.9475932007366269E-12</c:v>
                </c:pt>
                <c:pt idx="6384" formatCode="General">
                  <c:v>3.8651378914145832E-12</c:v>
                </c:pt>
                <c:pt idx="6385" formatCode="General">
                  <c:v>3.7053658303797529E-12</c:v>
                </c:pt>
                <c:pt idx="6386" formatCode="General">
                  <c:v>4.0961409480475534E-12</c:v>
                </c:pt>
                <c:pt idx="6387" formatCode="General">
                  <c:v>3.7644903854117806E-12</c:v>
                </c:pt>
                <c:pt idx="6388" formatCode="General">
                  <c:v>4.0531361480389891E-12</c:v>
                </c:pt>
                <c:pt idx="6389" formatCode="General">
                  <c:v>3.9268118443867113E-12</c:v>
                </c:pt>
                <c:pt idx="6390" formatCode="General">
                  <c:v>4.0105828492964285E-12</c:v>
                </c:pt>
                <c:pt idx="6391" formatCode="General">
                  <c:v>4.1178098893663131E-12</c:v>
                </c:pt>
                <c:pt idx="6392" formatCode="General">
                  <c:v>3.8855848065037339E-12</c:v>
                </c:pt>
                <c:pt idx="6393" formatCode="General">
                  <c:v>3.8855848065037339E-12</c:v>
                </c:pt>
                <c:pt idx="6394" formatCode="General">
                  <c:v>3.8447985730856334E-12</c:v>
                </c:pt>
                <c:pt idx="6395" formatCode="General">
                  <c:v>3.9268118443867113E-12</c:v>
                </c:pt>
                <c:pt idx="6396" formatCode="General">
                  <c:v>3.8855848065037339E-12</c:v>
                </c:pt>
                <c:pt idx="6397" formatCode="General">
                  <c:v>4.0105828492964285E-12</c:v>
                </c:pt>
                <c:pt idx="6398" formatCode="General">
                  <c:v>4.0105828492964285E-12</c:v>
                </c:pt>
                <c:pt idx="6399" formatCode="General">
                  <c:v>3.824558359573743E-12</c:v>
                </c:pt>
                <c:pt idx="6400" formatCode="General">
                  <c:v>3.5709896567941713E-12</c:v>
                </c:pt>
                <c:pt idx="6401" formatCode="General">
                  <c:v>4.3180979779313342E-12</c:v>
                </c:pt>
                <c:pt idx="6402" formatCode="General">
                  <c:v>3.9475932007366269E-12</c:v>
                </c:pt>
                <c:pt idx="6403" formatCode="General">
                  <c:v>4.0531361480389891E-12</c:v>
                </c:pt>
                <c:pt idx="6404" formatCode="General">
                  <c:v>4.0531361480389891E-12</c:v>
                </c:pt>
                <c:pt idx="6405" formatCode="General">
                  <c:v>4.1835242648622602E-12</c:v>
                </c:pt>
                <c:pt idx="6406" formatCode="General">
                  <c:v>3.8855848065037339E-12</c:v>
                </c:pt>
                <c:pt idx="6407" formatCode="General">
                  <c:v>3.9894781633710658E-12</c:v>
                </c:pt>
                <c:pt idx="6408" formatCode="General">
                  <c:v>3.7446729391357873E-12</c:v>
                </c:pt>
                <c:pt idx="6409" formatCode="General">
                  <c:v>3.7446729391357873E-12</c:v>
                </c:pt>
                <c:pt idx="6410" formatCode="General">
                  <c:v>3.9475932007366269E-12</c:v>
                </c:pt>
                <c:pt idx="6411" formatCode="General">
                  <c:v>4.0105828492964285E-12</c:v>
                </c:pt>
                <c:pt idx="6412" formatCode="General">
                  <c:v>3.9475932007366269E-12</c:v>
                </c:pt>
                <c:pt idx="6413" formatCode="General">
                  <c:v>3.6088712817758262E-12</c:v>
                </c:pt>
                <c:pt idx="6414" formatCode="General">
                  <c:v>3.9894781633710658E-12</c:v>
                </c:pt>
                <c:pt idx="6415" formatCode="General">
                  <c:v>3.7053658303797529E-12</c:v>
                </c:pt>
                <c:pt idx="6416" formatCode="General">
                  <c:v>3.8044325808490551E-12</c:v>
                </c:pt>
                <c:pt idx="6417" formatCode="General">
                  <c:v>3.5898805021787416E-12</c:v>
                </c:pt>
                <c:pt idx="6418" formatCode="General">
                  <c:v>3.824558359573743E-12</c:v>
                </c:pt>
                <c:pt idx="6419" formatCode="General">
                  <c:v>3.7446729391357873E-12</c:v>
                </c:pt>
                <c:pt idx="6420" formatCode="General">
                  <c:v>4.0318075360563079E-12</c:v>
                </c:pt>
                <c:pt idx="6421" formatCode="General">
                  <c:v>3.9894781633710658E-12</c:v>
                </c:pt>
                <c:pt idx="6422" formatCode="General">
                  <c:v>3.8447985730856334E-12</c:v>
                </c:pt>
                <c:pt idx="6423" formatCode="General">
                  <c:v>3.8447985730856334E-12</c:v>
                </c:pt>
                <c:pt idx="6424" formatCode="General">
                  <c:v>3.824558359573743E-12</c:v>
                </c:pt>
                <c:pt idx="6425" formatCode="General">
                  <c:v>3.6471623191505803E-12</c:v>
                </c:pt>
                <c:pt idx="6426" formatCode="General">
                  <c:v>3.6858596341198125E-12</c:v>
                </c:pt>
                <c:pt idx="6427" formatCode="General">
                  <c:v>3.9061479823552217E-12</c:v>
                </c:pt>
                <c:pt idx="6428" formatCode="General">
                  <c:v>3.9061479823552217E-12</c:v>
                </c:pt>
                <c:pt idx="6429" formatCode="General">
                  <c:v>3.9268118443867113E-12</c:v>
                </c:pt>
                <c:pt idx="6430" formatCode="General">
                  <c:v>3.9475932007366269E-12</c:v>
                </c:pt>
                <c:pt idx="6431" formatCode="General">
                  <c:v>4.7734930246477707E-12</c:v>
                </c:pt>
                <c:pt idx="6432" formatCode="General">
                  <c:v>4.0531361480389891E-12</c:v>
                </c:pt>
                <c:pt idx="6433" formatCode="General">
                  <c:v>3.8855848065037339E-12</c:v>
                </c:pt>
                <c:pt idx="6434" formatCode="General">
                  <c:v>3.8044325808490551E-12</c:v>
                </c:pt>
                <c:pt idx="6435" formatCode="General">
                  <c:v>3.6471623191505803E-12</c:v>
                </c:pt>
                <c:pt idx="6436" formatCode="General">
                  <c:v>3.5148969128916948E-12</c:v>
                </c:pt>
                <c:pt idx="6437" formatCode="General">
                  <c:v>3.8044325808490551E-12</c:v>
                </c:pt>
                <c:pt idx="6438" formatCode="General">
                  <c:v>3.9684763115724179E-12</c:v>
                </c:pt>
                <c:pt idx="6439" formatCode="General">
                  <c:v>3.9684763115724179E-12</c:v>
                </c:pt>
                <c:pt idx="6440" formatCode="General">
                  <c:v>3.6858596341198125E-12</c:v>
                </c:pt>
                <c:pt idx="6441" formatCode="General">
                  <c:v>3.5898805021787416E-12</c:v>
                </c:pt>
                <c:pt idx="6442" formatCode="General">
                  <c:v>3.5334983453449548E-12</c:v>
                </c:pt>
                <c:pt idx="6443" formatCode="General">
                  <c:v>3.6858596341198125E-12</c:v>
                </c:pt>
                <c:pt idx="6444" formatCode="General">
                  <c:v>3.8044325808490551E-12</c:v>
                </c:pt>
                <c:pt idx="6445" formatCode="General">
                  <c:v>3.7644903854117806E-12</c:v>
                </c:pt>
                <c:pt idx="6446" formatCode="General">
                  <c:v>3.5898805021787416E-12</c:v>
                </c:pt>
                <c:pt idx="6447" formatCode="General">
                  <c:v>3.6471623191505803E-12</c:v>
                </c:pt>
                <c:pt idx="6448" formatCode="General">
                  <c:v>3.9061479823552217E-12</c:v>
                </c:pt>
                <c:pt idx="6449" formatCode="General">
                  <c:v>4.074577590231222E-12</c:v>
                </c:pt>
                <c:pt idx="6450" formatCode="General">
                  <c:v>3.7053658303797529E-12</c:v>
                </c:pt>
                <c:pt idx="6451" formatCode="General">
                  <c:v>3.9061479823552217E-12</c:v>
                </c:pt>
                <c:pt idx="6452" formatCode="General">
                  <c:v>3.8447985730856334E-12</c:v>
                </c:pt>
                <c:pt idx="6453" formatCode="General">
                  <c:v>3.7644903854117806E-12</c:v>
                </c:pt>
                <c:pt idx="6454" formatCode="General">
                  <c:v>3.7249675373916303E-12</c:v>
                </c:pt>
                <c:pt idx="6455" formatCode="General">
                  <c:v>3.7053658303797529E-12</c:v>
                </c:pt>
                <c:pt idx="6456" formatCode="General">
                  <c:v>3.6664637226360942E-12</c:v>
                </c:pt>
                <c:pt idx="6457" formatCode="General">
                  <c:v>3.8447985730856334E-12</c:v>
                </c:pt>
                <c:pt idx="6458" formatCode="General">
                  <c:v>3.9684763115724179E-12</c:v>
                </c:pt>
                <c:pt idx="6459" formatCode="General">
                  <c:v>3.9475932007366269E-12</c:v>
                </c:pt>
                <c:pt idx="6460" formatCode="General">
                  <c:v>3.824558359573743E-12</c:v>
                </c:pt>
                <c:pt idx="6461" formatCode="General">
                  <c:v>3.8651378914145832E-12</c:v>
                </c:pt>
                <c:pt idx="6462" formatCode="General">
                  <c:v>3.9894781633710658E-12</c:v>
                </c:pt>
                <c:pt idx="6463" formatCode="General">
                  <c:v>4.0105828492964285E-12</c:v>
                </c:pt>
                <c:pt idx="6464" formatCode="General">
                  <c:v>3.9684763115724179E-12</c:v>
                </c:pt>
                <c:pt idx="6465" formatCode="General">
                  <c:v>3.8855848065037339E-12</c:v>
                </c:pt>
                <c:pt idx="6466" formatCode="General">
                  <c:v>3.9061479823552217E-12</c:v>
                </c:pt>
                <c:pt idx="6467" formatCode="General">
                  <c:v>3.9061479823552217E-12</c:v>
                </c:pt>
                <c:pt idx="6468" formatCode="General">
                  <c:v>4.2953750708019693E-12</c:v>
                </c:pt>
                <c:pt idx="6469" formatCode="General">
                  <c:v>4.0105828492964285E-12</c:v>
                </c:pt>
                <c:pt idx="6470" formatCode="General">
                  <c:v>4.0531361480389891E-12</c:v>
                </c:pt>
                <c:pt idx="6471" formatCode="General">
                  <c:v>4.2056554715152241E-12</c:v>
                </c:pt>
                <c:pt idx="6472" formatCode="General">
                  <c:v>3.824558359573743E-12</c:v>
                </c:pt>
                <c:pt idx="6473" formatCode="General">
                  <c:v>3.6858596341198125E-12</c:v>
                </c:pt>
                <c:pt idx="6474" formatCode="General">
                  <c:v>3.8855848065037339E-12</c:v>
                </c:pt>
                <c:pt idx="6475" formatCode="General">
                  <c:v>3.7844048664540904E-12</c:v>
                </c:pt>
                <c:pt idx="6476" formatCode="General">
                  <c:v>3.9268118443867113E-12</c:v>
                </c:pt>
                <c:pt idx="6477" formatCode="General">
                  <c:v>3.7644903854117806E-12</c:v>
                </c:pt>
                <c:pt idx="6478" formatCode="General">
                  <c:v>3.7644903854117806E-12</c:v>
                </c:pt>
                <c:pt idx="6479" formatCode="General">
                  <c:v>3.7644903854117806E-12</c:v>
                </c:pt>
                <c:pt idx="6480" formatCode="General">
                  <c:v>3.8447985730856334E-12</c:v>
                </c:pt>
                <c:pt idx="6481" formatCode="General">
                  <c:v>3.9061479823552217E-12</c:v>
                </c:pt>
                <c:pt idx="6482" formatCode="General">
                  <c:v>3.9894781633710658E-12</c:v>
                </c:pt>
                <c:pt idx="6483" formatCode="General">
                  <c:v>3.7249675373916303E-12</c:v>
                </c:pt>
                <c:pt idx="6484" formatCode="General">
                  <c:v>4.250278540134556E-12</c:v>
                </c:pt>
                <c:pt idx="6485" formatCode="General">
                  <c:v>3.824558359573743E-12</c:v>
                </c:pt>
                <c:pt idx="6486" formatCode="General">
                  <c:v>3.7446729391357873E-12</c:v>
                </c:pt>
                <c:pt idx="6487" formatCode="General">
                  <c:v>3.8447985730856334E-12</c:v>
                </c:pt>
                <c:pt idx="6488" formatCode="General">
                  <c:v>3.6279700425771158E-12</c:v>
                </c:pt>
                <c:pt idx="6489" formatCode="General">
                  <c:v>3.9475932007366269E-12</c:v>
                </c:pt>
                <c:pt idx="6490" formatCode="General">
                  <c:v>3.5521908584362488E-12</c:v>
                </c:pt>
                <c:pt idx="6491" formatCode="General">
                  <c:v>3.9268118443867113E-12</c:v>
                </c:pt>
                <c:pt idx="6492" formatCode="General">
                  <c:v>4.0961409480475534E-12</c:v>
                </c:pt>
                <c:pt idx="6493" formatCode="General">
                  <c:v>4.0531361480389891E-12</c:v>
                </c:pt>
                <c:pt idx="6494" formatCode="General">
                  <c:v>3.9684763115724179E-12</c:v>
                </c:pt>
                <c:pt idx="6495" formatCode="General">
                  <c:v>3.8651378914145832E-12</c:v>
                </c:pt>
                <c:pt idx="6496" formatCode="General">
                  <c:v>3.8651378914145832E-12</c:v>
                </c:pt>
                <c:pt idx="6497" formatCode="General">
                  <c:v>4.0318075360563079E-12</c:v>
                </c:pt>
                <c:pt idx="6498" formatCode="General">
                  <c:v>3.9475932007366269E-12</c:v>
                </c:pt>
                <c:pt idx="6499" formatCode="General">
                  <c:v>4.0318075360563079E-12</c:v>
                </c:pt>
                <c:pt idx="6500" formatCode="General">
                  <c:v>4.0318075360563079E-12</c:v>
                </c:pt>
                <c:pt idx="6501" formatCode="General">
                  <c:v>3.9061479823552217E-12</c:v>
                </c:pt>
                <c:pt idx="6502" formatCode="General">
                  <c:v>4.161500894133382E-12</c:v>
                </c:pt>
                <c:pt idx="6503" formatCode="General">
                  <c:v>3.7644903854117806E-12</c:v>
                </c:pt>
                <c:pt idx="6504" formatCode="General">
                  <c:v>4.0961409480475534E-12</c:v>
                </c:pt>
                <c:pt idx="6505" formatCode="General">
                  <c:v>4.0105828492964285E-12</c:v>
                </c:pt>
                <c:pt idx="6506" formatCode="General">
                  <c:v>3.9894781633710658E-12</c:v>
                </c:pt>
                <c:pt idx="6507" formatCode="General">
                  <c:v>4.0318075360563079E-12</c:v>
                </c:pt>
                <c:pt idx="6508" formatCode="General">
                  <c:v>3.8447985730856334E-12</c:v>
                </c:pt>
                <c:pt idx="6509" formatCode="General">
                  <c:v>3.6279700425771158E-12</c:v>
                </c:pt>
                <c:pt idx="6510" formatCode="General">
                  <c:v>3.8855848065037339E-12</c:v>
                </c:pt>
                <c:pt idx="6511" formatCode="General">
                  <c:v>3.6088712817758262E-12</c:v>
                </c:pt>
                <c:pt idx="6512" formatCode="General">
                  <c:v>3.9268118443867113E-12</c:v>
                </c:pt>
                <c:pt idx="6513" formatCode="General">
                  <c:v>3.9268118443867113E-12</c:v>
                </c:pt>
                <c:pt idx="6514" formatCode="General">
                  <c:v>3.6279700425771158E-12</c:v>
                </c:pt>
                <c:pt idx="6515" formatCode="General">
                  <c:v>3.8855848065037339E-12</c:v>
                </c:pt>
                <c:pt idx="6516" formatCode="General">
                  <c:v>3.9684763115724179E-12</c:v>
                </c:pt>
                <c:pt idx="6517" formatCode="General">
                  <c:v>3.9268118443867113E-12</c:v>
                </c:pt>
                <c:pt idx="6518" formatCode="General">
                  <c:v>3.8044325808490551E-12</c:v>
                </c:pt>
                <c:pt idx="6519" formatCode="General">
                  <c:v>3.6471623191505803E-12</c:v>
                </c:pt>
                <c:pt idx="6520" formatCode="General">
                  <c:v>3.8447985730856334E-12</c:v>
                </c:pt>
                <c:pt idx="6521" formatCode="General">
                  <c:v>3.9684763115724179E-12</c:v>
                </c:pt>
                <c:pt idx="6522" formatCode="General">
                  <c:v>3.7053658303797529E-12</c:v>
                </c:pt>
                <c:pt idx="6523" formatCode="General">
                  <c:v>3.7053658303797529E-12</c:v>
                </c:pt>
                <c:pt idx="6524" formatCode="General">
                  <c:v>3.5148969128916948E-12</c:v>
                </c:pt>
                <c:pt idx="6525" formatCode="General">
                  <c:v>3.9684763115724179E-12</c:v>
                </c:pt>
                <c:pt idx="6526" formatCode="General">
                  <c:v>3.7644903854117806E-12</c:v>
                </c:pt>
                <c:pt idx="6527" formatCode="General">
                  <c:v>3.7644903854117806E-12</c:v>
                </c:pt>
                <c:pt idx="6528" formatCode="General">
                  <c:v>3.7844048664540904E-12</c:v>
                </c:pt>
                <c:pt idx="6529" formatCode="General">
                  <c:v>4.0105828492964285E-12</c:v>
                </c:pt>
                <c:pt idx="6530" formatCode="General">
                  <c:v>4.1178098893663131E-12</c:v>
                </c:pt>
                <c:pt idx="6531" formatCode="General">
                  <c:v>3.9684763115724179E-12</c:v>
                </c:pt>
                <c:pt idx="6532" formatCode="General">
                  <c:v>3.7644903854117806E-12</c:v>
                </c:pt>
                <c:pt idx="6533" formatCode="General">
                  <c:v>3.8855848065037339E-12</c:v>
                </c:pt>
                <c:pt idx="6534" formatCode="General">
                  <c:v>3.9061479823552217E-12</c:v>
                </c:pt>
                <c:pt idx="6535" formatCode="General">
                  <c:v>3.9684763115724179E-12</c:v>
                </c:pt>
                <c:pt idx="6536" formatCode="General">
                  <c:v>3.7446729391357873E-12</c:v>
                </c:pt>
                <c:pt idx="6537" formatCode="General">
                  <c:v>3.7844048664540904E-12</c:v>
                </c:pt>
                <c:pt idx="6538" formatCode="General">
                  <c:v>3.9268118443867113E-12</c:v>
                </c:pt>
                <c:pt idx="6539" formatCode="General">
                  <c:v>4.1178098893663131E-12</c:v>
                </c:pt>
                <c:pt idx="6540" formatCode="General">
                  <c:v>3.7844048664540904E-12</c:v>
                </c:pt>
                <c:pt idx="6541" formatCode="General">
                  <c:v>3.8651378914145832E-12</c:v>
                </c:pt>
                <c:pt idx="6542" formatCode="General">
                  <c:v>3.824558359573743E-12</c:v>
                </c:pt>
                <c:pt idx="6543" formatCode="General">
                  <c:v>3.9061479823552217E-12</c:v>
                </c:pt>
                <c:pt idx="6544" formatCode="General">
                  <c:v>4.0318075360563079E-12</c:v>
                </c:pt>
                <c:pt idx="6545" formatCode="General">
                  <c:v>3.7249675373916303E-12</c:v>
                </c:pt>
                <c:pt idx="6546" formatCode="General">
                  <c:v>4.0105828492964285E-12</c:v>
                </c:pt>
                <c:pt idx="6547" formatCode="General">
                  <c:v>3.7644903854117806E-12</c:v>
                </c:pt>
                <c:pt idx="6548" formatCode="General">
                  <c:v>3.9061479823552217E-12</c:v>
                </c:pt>
                <c:pt idx="6549" formatCode="General">
                  <c:v>3.9268118443867113E-12</c:v>
                </c:pt>
                <c:pt idx="6550" formatCode="General">
                  <c:v>3.824558359573743E-12</c:v>
                </c:pt>
                <c:pt idx="6551" formatCode="General">
                  <c:v>4.074577590231222E-12</c:v>
                </c:pt>
                <c:pt idx="6552" formatCode="General">
                  <c:v>3.7844048664540904E-12</c:v>
                </c:pt>
                <c:pt idx="6553" formatCode="General">
                  <c:v>3.7446729391357873E-12</c:v>
                </c:pt>
                <c:pt idx="6554" formatCode="General">
                  <c:v>3.6858596341198125E-12</c:v>
                </c:pt>
                <c:pt idx="6555" formatCode="General">
                  <c:v>3.8447985730856334E-12</c:v>
                </c:pt>
                <c:pt idx="6556" formatCode="General">
                  <c:v>4.1178098893663131E-12</c:v>
                </c:pt>
                <c:pt idx="6557" formatCode="General">
                  <c:v>3.9061479823552217E-12</c:v>
                </c:pt>
                <c:pt idx="6558" formatCode="General">
                  <c:v>3.9061479823552217E-12</c:v>
                </c:pt>
                <c:pt idx="6559" formatCode="General">
                  <c:v>3.824558359573743E-12</c:v>
                </c:pt>
                <c:pt idx="6560" formatCode="General">
                  <c:v>3.7644903854117806E-12</c:v>
                </c:pt>
                <c:pt idx="6561" formatCode="General">
                  <c:v>3.8044325808490551E-12</c:v>
                </c:pt>
                <c:pt idx="6562" formatCode="General">
                  <c:v>3.8447985730856334E-12</c:v>
                </c:pt>
                <c:pt idx="6563" formatCode="General">
                  <c:v>3.8447985730856334E-12</c:v>
                </c:pt>
                <c:pt idx="6564" formatCode="General">
                  <c:v>4.1178098893663131E-12</c:v>
                </c:pt>
                <c:pt idx="6565" formatCode="General">
                  <c:v>4.074577590231222E-12</c:v>
                </c:pt>
                <c:pt idx="6566" formatCode="General">
                  <c:v>3.9475932007366269E-12</c:v>
                </c:pt>
                <c:pt idx="6567" formatCode="General">
                  <c:v>4.2056554715152241E-12</c:v>
                </c:pt>
                <c:pt idx="6568" formatCode="General">
                  <c:v>4.2727628827005504E-12</c:v>
                </c:pt>
                <c:pt idx="6569" formatCode="General">
                  <c:v>3.7053658303797529E-12</c:v>
                </c:pt>
                <c:pt idx="6570" formatCode="General">
                  <c:v>3.7446729391357873E-12</c:v>
                </c:pt>
                <c:pt idx="6571" formatCode="General">
                  <c:v>3.8651378914145832E-12</c:v>
                </c:pt>
                <c:pt idx="6572" formatCode="General">
                  <c:v>3.8651378914145832E-12</c:v>
                </c:pt>
                <c:pt idx="6573" formatCode="General">
                  <c:v>3.824558359573743E-12</c:v>
                </c:pt>
                <c:pt idx="6574" formatCode="General">
                  <c:v>3.8044325808490551E-12</c:v>
                </c:pt>
                <c:pt idx="6575" formatCode="General">
                  <c:v>3.9475932007366269E-12</c:v>
                </c:pt>
                <c:pt idx="6576" formatCode="General">
                  <c:v>3.8855848065037339E-12</c:v>
                </c:pt>
                <c:pt idx="6577" formatCode="General">
                  <c:v>3.9894781633710658E-12</c:v>
                </c:pt>
                <c:pt idx="6578" formatCode="General">
                  <c:v>3.6664637226360942E-12</c:v>
                </c:pt>
                <c:pt idx="6579" formatCode="General">
                  <c:v>3.7446729391357873E-12</c:v>
                </c:pt>
                <c:pt idx="6580" formatCode="General">
                  <c:v>3.9894781633710658E-12</c:v>
                </c:pt>
                <c:pt idx="6581" formatCode="General">
                  <c:v>3.9894781633710658E-12</c:v>
                </c:pt>
                <c:pt idx="6582" formatCode="General">
                  <c:v>3.8855848065037339E-12</c:v>
                </c:pt>
                <c:pt idx="6583" formatCode="General">
                  <c:v>3.8044325808490551E-12</c:v>
                </c:pt>
                <c:pt idx="6584" formatCode="General">
                  <c:v>4.0961409480475534E-12</c:v>
                </c:pt>
                <c:pt idx="6585" formatCode="General">
                  <c:v>3.824558359573743E-12</c:v>
                </c:pt>
                <c:pt idx="6586" formatCode="General">
                  <c:v>3.8447985730856334E-12</c:v>
                </c:pt>
                <c:pt idx="6587" formatCode="General">
                  <c:v>3.8044325808490551E-12</c:v>
                </c:pt>
                <c:pt idx="6588" formatCode="General">
                  <c:v>3.6471623191505803E-12</c:v>
                </c:pt>
                <c:pt idx="6589" formatCode="General">
                  <c:v>3.9268118443867113E-12</c:v>
                </c:pt>
                <c:pt idx="6590" formatCode="General">
                  <c:v>3.7844048664540904E-12</c:v>
                </c:pt>
                <c:pt idx="6591" formatCode="General">
                  <c:v>3.9894781633710658E-12</c:v>
                </c:pt>
                <c:pt idx="6592" formatCode="General">
                  <c:v>3.8447985730856334E-12</c:v>
                </c:pt>
                <c:pt idx="6593" formatCode="General">
                  <c:v>3.824558359573743E-12</c:v>
                </c:pt>
                <c:pt idx="6594" formatCode="General">
                  <c:v>3.7446729391357873E-12</c:v>
                </c:pt>
                <c:pt idx="6595" formatCode="General">
                  <c:v>3.9268118443867113E-12</c:v>
                </c:pt>
                <c:pt idx="6596" formatCode="General">
                  <c:v>3.8855848065037339E-12</c:v>
                </c:pt>
                <c:pt idx="6597" formatCode="General">
                  <c:v>3.9061479823552217E-12</c:v>
                </c:pt>
                <c:pt idx="6598" formatCode="General">
                  <c:v>3.8044325808490551E-12</c:v>
                </c:pt>
                <c:pt idx="6599" formatCode="General">
                  <c:v>4.074577590231222E-12</c:v>
                </c:pt>
                <c:pt idx="6600" formatCode="General">
                  <c:v>3.6471623191505803E-12</c:v>
                </c:pt>
                <c:pt idx="6601" formatCode="General">
                  <c:v>3.5521908584362488E-12</c:v>
                </c:pt>
                <c:pt idx="6602" formatCode="General">
                  <c:v>3.6858596341198125E-12</c:v>
                </c:pt>
                <c:pt idx="6603" formatCode="General">
                  <c:v>3.7844048664540904E-12</c:v>
                </c:pt>
                <c:pt idx="6604" formatCode="General">
                  <c:v>3.824558359573743E-12</c:v>
                </c:pt>
                <c:pt idx="6605" formatCode="General">
                  <c:v>4.074577590231222E-12</c:v>
                </c:pt>
                <c:pt idx="6606" formatCode="General">
                  <c:v>3.9475932007366269E-12</c:v>
                </c:pt>
                <c:pt idx="6607" formatCode="General">
                  <c:v>4.0961409480475534E-12</c:v>
                </c:pt>
                <c:pt idx="6608" formatCode="General">
                  <c:v>3.8855848065037339E-12</c:v>
                </c:pt>
                <c:pt idx="6609" formatCode="General">
                  <c:v>3.9268118443867113E-12</c:v>
                </c:pt>
                <c:pt idx="6610" formatCode="General">
                  <c:v>3.8855848065037339E-12</c:v>
                </c:pt>
                <c:pt idx="6611" formatCode="General">
                  <c:v>4.161500894133382E-12</c:v>
                </c:pt>
                <c:pt idx="6612" formatCode="General">
                  <c:v>3.8855848065037339E-12</c:v>
                </c:pt>
                <c:pt idx="6613" formatCode="General">
                  <c:v>4.0318075360563079E-12</c:v>
                </c:pt>
                <c:pt idx="6614" formatCode="General">
                  <c:v>3.8651378914145832E-12</c:v>
                </c:pt>
                <c:pt idx="6615" formatCode="General">
                  <c:v>4.074577590231222E-12</c:v>
                </c:pt>
                <c:pt idx="6616" formatCode="General">
                  <c:v>4.0961409480475534E-12</c:v>
                </c:pt>
                <c:pt idx="6617" formatCode="General">
                  <c:v>3.6279700425771158E-12</c:v>
                </c:pt>
                <c:pt idx="6618" formatCode="General">
                  <c:v>3.8651378914145832E-12</c:v>
                </c:pt>
                <c:pt idx="6619" formatCode="General">
                  <c:v>4.1835242648622602E-12</c:v>
                </c:pt>
                <c:pt idx="6620" formatCode="General">
                  <c:v>4.0531361480389891E-12</c:v>
                </c:pt>
                <c:pt idx="6621" formatCode="General">
                  <c:v>4.2953750708019693E-12</c:v>
                </c:pt>
                <c:pt idx="6622" formatCode="General">
                  <c:v>4.4805878026604563E-12</c:v>
                </c:pt>
                <c:pt idx="6623" formatCode="General">
                  <c:v>4.1835242648622602E-12</c:v>
                </c:pt>
                <c:pt idx="6624" formatCode="General">
                  <c:v>3.9894781633710658E-12</c:v>
                </c:pt>
                <c:pt idx="6625" formatCode="General">
                  <c:v>4.2056554715152241E-12</c:v>
                </c:pt>
                <c:pt idx="6626" formatCode="General">
                  <c:v>4.1835242648622602E-12</c:v>
                </c:pt>
                <c:pt idx="6627" formatCode="General">
                  <c:v>4.0105828492964285E-12</c:v>
                </c:pt>
                <c:pt idx="6628" formatCode="General">
                  <c:v>3.7844048664540904E-12</c:v>
                </c:pt>
                <c:pt idx="6629" formatCode="General">
                  <c:v>3.824558359573743E-12</c:v>
                </c:pt>
                <c:pt idx="6630" formatCode="General">
                  <c:v>3.824558359573743E-12</c:v>
                </c:pt>
                <c:pt idx="6631" formatCode="General">
                  <c:v>3.8651378914145832E-12</c:v>
                </c:pt>
                <c:pt idx="6632" formatCode="General">
                  <c:v>3.7446729391357873E-12</c:v>
                </c:pt>
                <c:pt idx="6633" formatCode="General">
                  <c:v>4.0318075360563079E-12</c:v>
                </c:pt>
                <c:pt idx="6634" formatCode="General">
                  <c:v>4.1178098893663131E-12</c:v>
                </c:pt>
                <c:pt idx="6635" formatCode="General">
                  <c:v>3.8855848065037339E-12</c:v>
                </c:pt>
                <c:pt idx="6636" formatCode="General">
                  <c:v>3.6664637226360942E-12</c:v>
                </c:pt>
                <c:pt idx="6637" formatCode="General">
                  <c:v>3.6664637226360942E-12</c:v>
                </c:pt>
                <c:pt idx="6638" formatCode="General">
                  <c:v>3.9684763115724179E-12</c:v>
                </c:pt>
                <c:pt idx="6639" formatCode="General">
                  <c:v>3.6858596341198125E-12</c:v>
                </c:pt>
                <c:pt idx="6640" formatCode="General">
                  <c:v>4.0961409480475534E-12</c:v>
                </c:pt>
                <c:pt idx="6641" formatCode="General">
                  <c:v>3.7644903854117806E-12</c:v>
                </c:pt>
                <c:pt idx="6642" formatCode="General">
                  <c:v>4.0961409480475534E-12</c:v>
                </c:pt>
                <c:pt idx="6643" formatCode="General">
                  <c:v>3.7844048664540904E-12</c:v>
                </c:pt>
                <c:pt idx="6644" formatCode="General">
                  <c:v>4.227903754173213E-12</c:v>
                </c:pt>
                <c:pt idx="6645" formatCode="General">
                  <c:v>3.5898805021787416E-12</c:v>
                </c:pt>
                <c:pt idx="6646" formatCode="General">
                  <c:v>3.9268118443867113E-12</c:v>
                </c:pt>
                <c:pt idx="6647" formatCode="General">
                  <c:v>4.0105828492964285E-12</c:v>
                </c:pt>
                <c:pt idx="6648" formatCode="General">
                  <c:v>4.0105828492964285E-12</c:v>
                </c:pt>
                <c:pt idx="6649" formatCode="General">
                  <c:v>3.9061479823552217E-12</c:v>
                </c:pt>
                <c:pt idx="6650" formatCode="General">
                  <c:v>3.9894781633710658E-12</c:v>
                </c:pt>
                <c:pt idx="6651" formatCode="General">
                  <c:v>3.8855848065037339E-12</c:v>
                </c:pt>
                <c:pt idx="6652" formatCode="General">
                  <c:v>3.6088712817758262E-12</c:v>
                </c:pt>
                <c:pt idx="6653" formatCode="General">
                  <c:v>3.8651378914145832E-12</c:v>
                </c:pt>
                <c:pt idx="6654" formatCode="General">
                  <c:v>3.9475932007366269E-12</c:v>
                </c:pt>
                <c:pt idx="6655" formatCode="General">
                  <c:v>3.5898805021787416E-12</c:v>
                </c:pt>
                <c:pt idx="6656" formatCode="General">
                  <c:v>3.8044325808490551E-12</c:v>
                </c:pt>
                <c:pt idx="6657" formatCode="General">
                  <c:v>3.8044325808490551E-12</c:v>
                </c:pt>
                <c:pt idx="6658" formatCode="General">
                  <c:v>3.9684763115724179E-12</c:v>
                </c:pt>
                <c:pt idx="6659" formatCode="General">
                  <c:v>3.9894781633710658E-12</c:v>
                </c:pt>
                <c:pt idx="6660" formatCode="General">
                  <c:v>3.8447985730856334E-12</c:v>
                </c:pt>
                <c:pt idx="6661" formatCode="General">
                  <c:v>3.5334983453449548E-12</c:v>
                </c:pt>
                <c:pt idx="6662" formatCode="General">
                  <c:v>3.5521908584362488E-12</c:v>
                </c:pt>
                <c:pt idx="6663" formatCode="General">
                  <c:v>4.0318075360563079E-12</c:v>
                </c:pt>
                <c:pt idx="6664" formatCode="General">
                  <c:v>4.1396020398648187E-12</c:v>
                </c:pt>
                <c:pt idx="6665" formatCode="General">
                  <c:v>3.9475932007366269E-12</c:v>
                </c:pt>
                <c:pt idx="6666" formatCode="General">
                  <c:v>4.1396020398648187E-12</c:v>
                </c:pt>
                <c:pt idx="6667" formatCode="General">
                  <c:v>4.0318075360563079E-12</c:v>
                </c:pt>
                <c:pt idx="6668" formatCode="General">
                  <c:v>4.0318075360563079E-12</c:v>
                </c:pt>
                <c:pt idx="6669" formatCode="General">
                  <c:v>3.9475932007366269E-12</c:v>
                </c:pt>
                <c:pt idx="6670" formatCode="General">
                  <c:v>3.7053658303797529E-12</c:v>
                </c:pt>
                <c:pt idx="6671" formatCode="General">
                  <c:v>3.9061479823552217E-12</c:v>
                </c:pt>
                <c:pt idx="6672" formatCode="General">
                  <c:v>3.7446729391357873E-12</c:v>
                </c:pt>
                <c:pt idx="6673" formatCode="General">
                  <c:v>3.8044325808490551E-12</c:v>
                </c:pt>
                <c:pt idx="6674" formatCode="General">
                  <c:v>3.9268118443867113E-12</c:v>
                </c:pt>
                <c:pt idx="6675" formatCode="General">
                  <c:v>3.824558359573743E-12</c:v>
                </c:pt>
                <c:pt idx="6676" formatCode="General">
                  <c:v>3.5521908584362488E-12</c:v>
                </c:pt>
                <c:pt idx="6677" formatCode="General">
                  <c:v>3.9684763115724179E-12</c:v>
                </c:pt>
                <c:pt idx="6678" formatCode="General">
                  <c:v>3.8855848065037339E-12</c:v>
                </c:pt>
                <c:pt idx="6679" formatCode="General">
                  <c:v>4.1178098893663131E-12</c:v>
                </c:pt>
                <c:pt idx="6680" formatCode="General">
                  <c:v>3.8447985730856334E-12</c:v>
                </c:pt>
                <c:pt idx="6681" formatCode="General">
                  <c:v>4.074577590231222E-12</c:v>
                </c:pt>
                <c:pt idx="6682" formatCode="General">
                  <c:v>3.6471623191505803E-12</c:v>
                </c:pt>
                <c:pt idx="6683" formatCode="General">
                  <c:v>3.8855848065037339E-12</c:v>
                </c:pt>
                <c:pt idx="6684" formatCode="General">
                  <c:v>3.9684763115724179E-12</c:v>
                </c:pt>
                <c:pt idx="6685" formatCode="General">
                  <c:v>3.9894781633710658E-12</c:v>
                </c:pt>
                <c:pt idx="6686" formatCode="General">
                  <c:v>4.1835242648622602E-12</c:v>
                </c:pt>
                <c:pt idx="6687" formatCode="General">
                  <c:v>4.0961409480475534E-12</c:v>
                </c:pt>
                <c:pt idx="6688" formatCode="General">
                  <c:v>3.8855848065037339E-12</c:v>
                </c:pt>
                <c:pt idx="6689" formatCode="General">
                  <c:v>3.8447985730856334E-12</c:v>
                </c:pt>
                <c:pt idx="6690" formatCode="General">
                  <c:v>3.9061479823552217E-12</c:v>
                </c:pt>
                <c:pt idx="6691" formatCode="General">
                  <c:v>3.7844048664540904E-12</c:v>
                </c:pt>
                <c:pt idx="6692" formatCode="General">
                  <c:v>3.9475932007366269E-12</c:v>
                </c:pt>
                <c:pt idx="6693" formatCode="General">
                  <c:v>3.9684763115724179E-12</c:v>
                </c:pt>
                <c:pt idx="6694" formatCode="General">
                  <c:v>3.6858596341198125E-12</c:v>
                </c:pt>
                <c:pt idx="6695" formatCode="General">
                  <c:v>3.6858596341198125E-12</c:v>
                </c:pt>
                <c:pt idx="6696" formatCode="General">
                  <c:v>3.5521908584362488E-12</c:v>
                </c:pt>
                <c:pt idx="6697" formatCode="General">
                  <c:v>3.9475932007366269E-12</c:v>
                </c:pt>
                <c:pt idx="6698" formatCode="General">
                  <c:v>3.5148969128916948E-12</c:v>
                </c:pt>
                <c:pt idx="6699" formatCode="General">
                  <c:v>3.824558359573743E-12</c:v>
                </c:pt>
                <c:pt idx="6700" formatCode="General">
                  <c:v>4.2056554715152241E-12</c:v>
                </c:pt>
                <c:pt idx="6701" formatCode="General">
                  <c:v>3.5521908584362488E-12</c:v>
                </c:pt>
                <c:pt idx="6702" formatCode="General">
                  <c:v>4.2727628827005504E-12</c:v>
                </c:pt>
                <c:pt idx="6703" formatCode="General">
                  <c:v>3.6471623191505803E-12</c:v>
                </c:pt>
                <c:pt idx="6704" formatCode="General">
                  <c:v>3.6088712817758262E-12</c:v>
                </c:pt>
                <c:pt idx="6705" formatCode="General">
                  <c:v>3.9061479823552217E-12</c:v>
                </c:pt>
                <c:pt idx="6706" formatCode="General">
                  <c:v>3.8651378914145832E-12</c:v>
                </c:pt>
                <c:pt idx="6707" formatCode="General">
                  <c:v>3.6471623191505803E-12</c:v>
                </c:pt>
                <c:pt idx="6708" formatCode="General">
                  <c:v>4.1178098893663131E-12</c:v>
                </c:pt>
                <c:pt idx="6709" formatCode="General">
                  <c:v>3.9061479823552217E-12</c:v>
                </c:pt>
                <c:pt idx="6710" formatCode="General">
                  <c:v>3.9475932007366269E-12</c:v>
                </c:pt>
                <c:pt idx="6711" formatCode="General">
                  <c:v>3.9684763115724179E-12</c:v>
                </c:pt>
                <c:pt idx="6712" formatCode="General">
                  <c:v>4.1396020398648187E-12</c:v>
                </c:pt>
                <c:pt idx="6713" formatCode="General">
                  <c:v>3.9268118443867113E-12</c:v>
                </c:pt>
                <c:pt idx="6714" formatCode="General">
                  <c:v>3.6088712817758262E-12</c:v>
                </c:pt>
                <c:pt idx="6715" formatCode="General">
                  <c:v>3.7644903854117806E-12</c:v>
                </c:pt>
                <c:pt idx="6716" formatCode="General">
                  <c:v>3.6279700425771158E-12</c:v>
                </c:pt>
                <c:pt idx="6717" formatCode="General">
                  <c:v>3.7249675373916303E-12</c:v>
                </c:pt>
                <c:pt idx="6718" formatCode="General">
                  <c:v>3.8044325808490551E-12</c:v>
                </c:pt>
                <c:pt idx="6719" formatCode="General">
                  <c:v>4.250278540134556E-12</c:v>
                </c:pt>
                <c:pt idx="6720" formatCode="General">
                  <c:v>3.7644903854117806E-12</c:v>
                </c:pt>
                <c:pt idx="6721" formatCode="General">
                  <c:v>3.9475932007366269E-12</c:v>
                </c:pt>
                <c:pt idx="6722" formatCode="General">
                  <c:v>3.8044325808490551E-12</c:v>
                </c:pt>
                <c:pt idx="6723" formatCode="General">
                  <c:v>3.9684763115724179E-12</c:v>
                </c:pt>
                <c:pt idx="6724" formatCode="General">
                  <c:v>3.8447985730856334E-12</c:v>
                </c:pt>
                <c:pt idx="6725" formatCode="General">
                  <c:v>3.9268118443867113E-12</c:v>
                </c:pt>
                <c:pt idx="6726" formatCode="General">
                  <c:v>4.0961409480475534E-12</c:v>
                </c:pt>
                <c:pt idx="6727" formatCode="General">
                  <c:v>4.1396020398648187E-12</c:v>
                </c:pt>
                <c:pt idx="6728" formatCode="General">
                  <c:v>3.7446729391357873E-12</c:v>
                </c:pt>
                <c:pt idx="6729" formatCode="General">
                  <c:v>3.824558359573743E-12</c:v>
                </c:pt>
                <c:pt idx="6730" formatCode="General">
                  <c:v>3.6471623191505803E-12</c:v>
                </c:pt>
                <c:pt idx="6731" formatCode="General">
                  <c:v>3.9061479823552217E-12</c:v>
                </c:pt>
                <c:pt idx="6732" formatCode="General">
                  <c:v>3.9475932007366269E-12</c:v>
                </c:pt>
                <c:pt idx="6733" formatCode="General">
                  <c:v>4.1396020398648187E-12</c:v>
                </c:pt>
                <c:pt idx="6734" formatCode="General">
                  <c:v>3.9061479823552217E-12</c:v>
                </c:pt>
                <c:pt idx="6735" formatCode="General">
                  <c:v>3.9268118443867113E-12</c:v>
                </c:pt>
                <c:pt idx="6736" formatCode="General">
                  <c:v>3.7053658303797529E-12</c:v>
                </c:pt>
                <c:pt idx="6737" formatCode="General">
                  <c:v>3.9475932007366269E-12</c:v>
                </c:pt>
                <c:pt idx="6738" formatCode="General">
                  <c:v>3.9684763115724179E-12</c:v>
                </c:pt>
                <c:pt idx="6739" formatCode="General">
                  <c:v>3.8651378914145832E-12</c:v>
                </c:pt>
                <c:pt idx="6740" formatCode="General">
                  <c:v>3.8651378914145832E-12</c:v>
                </c:pt>
                <c:pt idx="6741" formatCode="General">
                  <c:v>4.250278540134556E-12</c:v>
                </c:pt>
                <c:pt idx="6742" formatCode="General">
                  <c:v>3.9061479823552217E-12</c:v>
                </c:pt>
                <c:pt idx="6743" formatCode="General">
                  <c:v>3.9268118443867113E-12</c:v>
                </c:pt>
                <c:pt idx="6744" formatCode="General">
                  <c:v>4.1396020398648187E-12</c:v>
                </c:pt>
                <c:pt idx="6745" formatCode="General">
                  <c:v>4.0318075360563079E-12</c:v>
                </c:pt>
                <c:pt idx="6746" formatCode="General">
                  <c:v>3.9268118443867113E-12</c:v>
                </c:pt>
                <c:pt idx="6747" formatCode="General">
                  <c:v>3.9061479823552217E-12</c:v>
                </c:pt>
                <c:pt idx="6748" formatCode="General">
                  <c:v>3.5898805021787416E-12</c:v>
                </c:pt>
                <c:pt idx="6749" formatCode="General">
                  <c:v>4.0531361480389891E-12</c:v>
                </c:pt>
                <c:pt idx="6750" formatCode="General">
                  <c:v>3.6471623191505803E-12</c:v>
                </c:pt>
                <c:pt idx="6751" formatCode="General">
                  <c:v>4.0105828492964285E-12</c:v>
                </c:pt>
                <c:pt idx="6752" formatCode="General">
                  <c:v>3.9268118443867113E-12</c:v>
                </c:pt>
                <c:pt idx="6753" formatCode="General">
                  <c:v>3.8855848065037339E-12</c:v>
                </c:pt>
                <c:pt idx="6754" formatCode="General">
                  <c:v>3.824558359573743E-12</c:v>
                </c:pt>
                <c:pt idx="6755" formatCode="General">
                  <c:v>4.0531361480389891E-12</c:v>
                </c:pt>
                <c:pt idx="6756" formatCode="General">
                  <c:v>3.7844048664540904E-12</c:v>
                </c:pt>
                <c:pt idx="6757" formatCode="General">
                  <c:v>3.9475932007366269E-12</c:v>
                </c:pt>
                <c:pt idx="6758" formatCode="General">
                  <c:v>4.4335467499188167E-12</c:v>
                </c:pt>
                <c:pt idx="6759" formatCode="General">
                  <c:v>4.1835242648622602E-12</c:v>
                </c:pt>
                <c:pt idx="6760" formatCode="General">
                  <c:v>4.2056554715152241E-12</c:v>
                </c:pt>
                <c:pt idx="6761" formatCode="General">
                  <c:v>4.1835242648622602E-12</c:v>
                </c:pt>
                <c:pt idx="6762" formatCode="General">
                  <c:v>3.8044325808490551E-12</c:v>
                </c:pt>
                <c:pt idx="6763" formatCode="General">
                  <c:v>3.9061479823552217E-12</c:v>
                </c:pt>
                <c:pt idx="6764" formatCode="General">
                  <c:v>3.6858596341198125E-12</c:v>
                </c:pt>
                <c:pt idx="6765" formatCode="General">
                  <c:v>4.1835242648622602E-12</c:v>
                </c:pt>
                <c:pt idx="6766" formatCode="General">
                  <c:v>4.0318075360563079E-12</c:v>
                </c:pt>
                <c:pt idx="6767" formatCode="General">
                  <c:v>3.8447985730856334E-12</c:v>
                </c:pt>
                <c:pt idx="6768" formatCode="General">
                  <c:v>3.9268118443867113E-12</c:v>
                </c:pt>
                <c:pt idx="6769" formatCode="General">
                  <c:v>3.9268118443867113E-12</c:v>
                </c:pt>
                <c:pt idx="6770" formatCode="General">
                  <c:v>3.9894781633710658E-12</c:v>
                </c:pt>
                <c:pt idx="6771" formatCode="General">
                  <c:v>4.2056554715152241E-12</c:v>
                </c:pt>
                <c:pt idx="6772" formatCode="General">
                  <c:v>3.9894781633710658E-12</c:v>
                </c:pt>
                <c:pt idx="6773" formatCode="General">
                  <c:v>4.0961409480475534E-12</c:v>
                </c:pt>
                <c:pt idx="6774" formatCode="General">
                  <c:v>4.1835242648622602E-12</c:v>
                </c:pt>
                <c:pt idx="6775" formatCode="General">
                  <c:v>3.8044325808490551E-12</c:v>
                </c:pt>
                <c:pt idx="6776" formatCode="General">
                  <c:v>3.9268118443867113E-12</c:v>
                </c:pt>
                <c:pt idx="6777" formatCode="General">
                  <c:v>3.6858596341198125E-12</c:v>
                </c:pt>
                <c:pt idx="6778" formatCode="General">
                  <c:v>3.824558359573743E-12</c:v>
                </c:pt>
                <c:pt idx="6779" formatCode="General">
                  <c:v>3.5709896567941713E-12</c:v>
                </c:pt>
                <c:pt idx="6780" formatCode="General">
                  <c:v>3.6279700425771158E-12</c:v>
                </c:pt>
                <c:pt idx="6781" formatCode="General">
                  <c:v>3.6858596341198125E-12</c:v>
                </c:pt>
                <c:pt idx="6782" formatCode="General">
                  <c:v>3.6858596341198125E-12</c:v>
                </c:pt>
                <c:pt idx="6783" formatCode="General">
                  <c:v>3.9475932007366269E-12</c:v>
                </c:pt>
                <c:pt idx="6784" formatCode="General">
                  <c:v>3.9475932007366269E-12</c:v>
                </c:pt>
                <c:pt idx="6785" formatCode="General">
                  <c:v>4.1178098893663131E-12</c:v>
                </c:pt>
                <c:pt idx="6786" formatCode="General">
                  <c:v>4.1178098893663131E-12</c:v>
                </c:pt>
                <c:pt idx="6787" formatCode="General">
                  <c:v>3.7644903854117806E-12</c:v>
                </c:pt>
                <c:pt idx="6788" formatCode="General">
                  <c:v>3.9061479823552217E-12</c:v>
                </c:pt>
                <c:pt idx="6789" formatCode="General">
                  <c:v>3.9684763115724179E-12</c:v>
                </c:pt>
                <c:pt idx="6790" formatCode="General">
                  <c:v>3.7844048664540904E-12</c:v>
                </c:pt>
                <c:pt idx="6791" formatCode="General">
                  <c:v>3.824558359573743E-12</c:v>
                </c:pt>
                <c:pt idx="6792" formatCode="General">
                  <c:v>3.9684763115724179E-12</c:v>
                </c:pt>
                <c:pt idx="6793" formatCode="General">
                  <c:v>3.8651378914145832E-12</c:v>
                </c:pt>
                <c:pt idx="6794" formatCode="General">
                  <c:v>3.6279700425771158E-12</c:v>
                </c:pt>
                <c:pt idx="6795" formatCode="General">
                  <c:v>3.9268118443867113E-12</c:v>
                </c:pt>
                <c:pt idx="6796" formatCode="General">
                  <c:v>3.8447985730856334E-12</c:v>
                </c:pt>
                <c:pt idx="6797" formatCode="General">
                  <c:v>3.6664637226360942E-12</c:v>
                </c:pt>
                <c:pt idx="6798" formatCode="General">
                  <c:v>4.0318075360563079E-12</c:v>
                </c:pt>
                <c:pt idx="6799" formatCode="General">
                  <c:v>5.7115948361721343E-12</c:v>
                </c:pt>
                <c:pt idx="6800" formatCode="General">
                  <c:v>3.9684763115724179E-12</c:v>
                </c:pt>
                <c:pt idx="6801" formatCode="General">
                  <c:v>3.7249675373916303E-12</c:v>
                </c:pt>
                <c:pt idx="6802" formatCode="General">
                  <c:v>3.9061479823552217E-12</c:v>
                </c:pt>
                <c:pt idx="6803" formatCode="General">
                  <c:v>3.7644903854117806E-12</c:v>
                </c:pt>
                <c:pt idx="6804" formatCode="General">
                  <c:v>3.9684763115724179E-12</c:v>
                </c:pt>
                <c:pt idx="6805" formatCode="General">
                  <c:v>3.8447985730856334E-12</c:v>
                </c:pt>
                <c:pt idx="6806" formatCode="General">
                  <c:v>3.9684763115724179E-12</c:v>
                </c:pt>
                <c:pt idx="6807" formatCode="General">
                  <c:v>3.824558359573743E-12</c:v>
                </c:pt>
                <c:pt idx="6808" formatCode="General">
                  <c:v>3.5334983453449548E-12</c:v>
                </c:pt>
                <c:pt idx="6809" formatCode="General">
                  <c:v>3.824558359573743E-12</c:v>
                </c:pt>
                <c:pt idx="6810" formatCode="General">
                  <c:v>3.5898805021787416E-12</c:v>
                </c:pt>
                <c:pt idx="6811" formatCode="General">
                  <c:v>3.8855848065037339E-12</c:v>
                </c:pt>
                <c:pt idx="6812" formatCode="General">
                  <c:v>3.7446729391357873E-12</c:v>
                </c:pt>
                <c:pt idx="6813" formatCode="General">
                  <c:v>3.7844048664540904E-12</c:v>
                </c:pt>
                <c:pt idx="6814" formatCode="General">
                  <c:v>3.8855848065037339E-12</c:v>
                </c:pt>
                <c:pt idx="6815" formatCode="General">
                  <c:v>4.0318075360563079E-12</c:v>
                </c:pt>
                <c:pt idx="6816" formatCode="General">
                  <c:v>3.5709896567941713E-12</c:v>
                </c:pt>
                <c:pt idx="6817" formatCode="General">
                  <c:v>3.7644903854117806E-12</c:v>
                </c:pt>
                <c:pt idx="6818" formatCode="General">
                  <c:v>4.1835242648622602E-12</c:v>
                </c:pt>
                <c:pt idx="6819" formatCode="General">
                  <c:v>3.7446729391357873E-12</c:v>
                </c:pt>
                <c:pt idx="6820" formatCode="General">
                  <c:v>3.5898805021787416E-12</c:v>
                </c:pt>
                <c:pt idx="6821" formatCode="General">
                  <c:v>3.7446729391357873E-12</c:v>
                </c:pt>
                <c:pt idx="6822" formatCode="General">
                  <c:v>4.0961409480475534E-12</c:v>
                </c:pt>
                <c:pt idx="6823" formatCode="General">
                  <c:v>4.0961409480475534E-12</c:v>
                </c:pt>
                <c:pt idx="6824" formatCode="General">
                  <c:v>3.8044325808490551E-12</c:v>
                </c:pt>
                <c:pt idx="6825" formatCode="General">
                  <c:v>4.0105828492964285E-12</c:v>
                </c:pt>
                <c:pt idx="6826" formatCode="General">
                  <c:v>3.7644903854117806E-12</c:v>
                </c:pt>
                <c:pt idx="6827" formatCode="General">
                  <c:v>4.0531361480389891E-12</c:v>
                </c:pt>
                <c:pt idx="6828" formatCode="General">
                  <c:v>4.0961409480475534E-12</c:v>
                </c:pt>
                <c:pt idx="6829" formatCode="General">
                  <c:v>4.1178098893663131E-12</c:v>
                </c:pt>
                <c:pt idx="6830" formatCode="General">
                  <c:v>3.9684763115724179E-12</c:v>
                </c:pt>
                <c:pt idx="6831" formatCode="General">
                  <c:v>4.074577590231222E-12</c:v>
                </c:pt>
                <c:pt idx="6832" formatCode="General">
                  <c:v>4.2056554715152241E-12</c:v>
                </c:pt>
                <c:pt idx="6833" formatCode="General">
                  <c:v>4.0105828492964285E-12</c:v>
                </c:pt>
                <c:pt idx="6834" formatCode="General">
                  <c:v>3.6471623191505803E-12</c:v>
                </c:pt>
                <c:pt idx="6835" formatCode="General">
                  <c:v>3.7249675373916303E-12</c:v>
                </c:pt>
                <c:pt idx="6836" formatCode="General">
                  <c:v>3.8447985730856334E-12</c:v>
                </c:pt>
                <c:pt idx="6837" formatCode="General">
                  <c:v>4.1396020398648187E-12</c:v>
                </c:pt>
                <c:pt idx="6838" formatCode="General">
                  <c:v>3.9894781633710658E-12</c:v>
                </c:pt>
                <c:pt idx="6839" formatCode="General">
                  <c:v>3.824558359573743E-12</c:v>
                </c:pt>
                <c:pt idx="6840" formatCode="General">
                  <c:v>3.6858596341198125E-12</c:v>
                </c:pt>
                <c:pt idx="6841" formatCode="General">
                  <c:v>3.8447985730856334E-12</c:v>
                </c:pt>
                <c:pt idx="6842" formatCode="General">
                  <c:v>4.1835242648622602E-12</c:v>
                </c:pt>
                <c:pt idx="6843" formatCode="General">
                  <c:v>3.7053658303797529E-12</c:v>
                </c:pt>
                <c:pt idx="6844" formatCode="General">
                  <c:v>3.8447985730856334E-12</c:v>
                </c:pt>
                <c:pt idx="6845" formatCode="General">
                  <c:v>3.8447985730856334E-12</c:v>
                </c:pt>
                <c:pt idx="6846" formatCode="General">
                  <c:v>4.0961409480475534E-12</c:v>
                </c:pt>
                <c:pt idx="6847" formatCode="General">
                  <c:v>3.7053658303797529E-12</c:v>
                </c:pt>
                <c:pt idx="6848" formatCode="General">
                  <c:v>3.7249675373916303E-12</c:v>
                </c:pt>
                <c:pt idx="6849" formatCode="General">
                  <c:v>3.8855848065037339E-12</c:v>
                </c:pt>
                <c:pt idx="6850" formatCode="General">
                  <c:v>3.9268118443867113E-12</c:v>
                </c:pt>
                <c:pt idx="6851" formatCode="General">
                  <c:v>3.7446729391357873E-12</c:v>
                </c:pt>
                <c:pt idx="6852" formatCode="General">
                  <c:v>3.7844048664540904E-12</c:v>
                </c:pt>
                <c:pt idx="6853" formatCode="General">
                  <c:v>3.7053658303797529E-12</c:v>
                </c:pt>
                <c:pt idx="6854" formatCode="General">
                  <c:v>3.824558359573743E-12</c:v>
                </c:pt>
                <c:pt idx="6855" formatCode="General">
                  <c:v>3.9475932007366269E-12</c:v>
                </c:pt>
                <c:pt idx="6856" formatCode="General">
                  <c:v>3.8044325808490551E-12</c:v>
                </c:pt>
                <c:pt idx="6857" formatCode="General">
                  <c:v>4.161500894133382E-12</c:v>
                </c:pt>
                <c:pt idx="6858" formatCode="General">
                  <c:v>4.0961409480475534E-12</c:v>
                </c:pt>
                <c:pt idx="6859" formatCode="General">
                  <c:v>3.7249675373916303E-12</c:v>
                </c:pt>
                <c:pt idx="6860" formatCode="General">
                  <c:v>3.9061479823552217E-12</c:v>
                </c:pt>
                <c:pt idx="6861" formatCode="General">
                  <c:v>3.9475932007366269E-12</c:v>
                </c:pt>
                <c:pt idx="6862" formatCode="General">
                  <c:v>3.9061479823552217E-12</c:v>
                </c:pt>
                <c:pt idx="6863" formatCode="General">
                  <c:v>3.7446729391357873E-12</c:v>
                </c:pt>
                <c:pt idx="6864" formatCode="General">
                  <c:v>3.9894781633710658E-12</c:v>
                </c:pt>
                <c:pt idx="6865" formatCode="General">
                  <c:v>3.8855848065037339E-12</c:v>
                </c:pt>
                <c:pt idx="6866" formatCode="General">
                  <c:v>3.9684763115724179E-12</c:v>
                </c:pt>
                <c:pt idx="6867" formatCode="General">
                  <c:v>3.9894781633710658E-12</c:v>
                </c:pt>
                <c:pt idx="6868" formatCode="General">
                  <c:v>3.7844048664540904E-12</c:v>
                </c:pt>
                <c:pt idx="6869" formatCode="General">
                  <c:v>3.7053658303797529E-12</c:v>
                </c:pt>
                <c:pt idx="6870" formatCode="General">
                  <c:v>3.824558359573743E-12</c:v>
                </c:pt>
                <c:pt idx="6871" formatCode="General">
                  <c:v>3.9268118443867113E-12</c:v>
                </c:pt>
                <c:pt idx="6872" formatCode="General">
                  <c:v>3.9061479823552217E-12</c:v>
                </c:pt>
                <c:pt idx="6873" formatCode="General">
                  <c:v>4.0318075360563079E-12</c:v>
                </c:pt>
                <c:pt idx="6874" formatCode="General">
                  <c:v>4.0318075360563079E-12</c:v>
                </c:pt>
                <c:pt idx="6875" formatCode="General">
                  <c:v>4.0318075360563079E-12</c:v>
                </c:pt>
                <c:pt idx="6876" formatCode="General">
                  <c:v>3.9684763115724179E-12</c:v>
                </c:pt>
                <c:pt idx="6877" formatCode="General">
                  <c:v>4.0105828492964285E-12</c:v>
                </c:pt>
                <c:pt idx="6878" formatCode="General">
                  <c:v>3.824558359573743E-12</c:v>
                </c:pt>
                <c:pt idx="6879" formatCode="General">
                  <c:v>3.6279700425771158E-12</c:v>
                </c:pt>
                <c:pt idx="6880" formatCode="General">
                  <c:v>4.2727628827005504E-12</c:v>
                </c:pt>
                <c:pt idx="6881" formatCode="General">
                  <c:v>3.8447985730856334E-12</c:v>
                </c:pt>
                <c:pt idx="6882" formatCode="General">
                  <c:v>3.9475932007366269E-12</c:v>
                </c:pt>
                <c:pt idx="6883" formatCode="General">
                  <c:v>3.9684763115724179E-12</c:v>
                </c:pt>
                <c:pt idx="6884" formatCode="General">
                  <c:v>4.0531361480389891E-12</c:v>
                </c:pt>
                <c:pt idx="6885" formatCode="General">
                  <c:v>3.9061479823552217E-12</c:v>
                </c:pt>
                <c:pt idx="6886" formatCode="General">
                  <c:v>3.7844048664540904E-12</c:v>
                </c:pt>
                <c:pt idx="6887" formatCode="General">
                  <c:v>3.7644903854117806E-12</c:v>
                </c:pt>
                <c:pt idx="6888" formatCode="General">
                  <c:v>3.7053658303797529E-12</c:v>
                </c:pt>
                <c:pt idx="6889" formatCode="General">
                  <c:v>3.6664637226360942E-12</c:v>
                </c:pt>
                <c:pt idx="6890" formatCode="General">
                  <c:v>3.8651378914145832E-12</c:v>
                </c:pt>
                <c:pt idx="6891" formatCode="General">
                  <c:v>3.7644903854117806E-12</c:v>
                </c:pt>
                <c:pt idx="6892" formatCode="General">
                  <c:v>4.0105828492964285E-12</c:v>
                </c:pt>
                <c:pt idx="6893" formatCode="General">
                  <c:v>3.8447985730856334E-12</c:v>
                </c:pt>
                <c:pt idx="6894" formatCode="General">
                  <c:v>3.9268118443867113E-12</c:v>
                </c:pt>
                <c:pt idx="6895" formatCode="General">
                  <c:v>3.7249675373916303E-12</c:v>
                </c:pt>
                <c:pt idx="6896" formatCode="General">
                  <c:v>3.9684763115724179E-12</c:v>
                </c:pt>
                <c:pt idx="6897" formatCode="General">
                  <c:v>4.0961409480475534E-12</c:v>
                </c:pt>
                <c:pt idx="6898" formatCode="General">
                  <c:v>3.6858596341198125E-12</c:v>
                </c:pt>
                <c:pt idx="6899" formatCode="General">
                  <c:v>3.6664637226360942E-12</c:v>
                </c:pt>
                <c:pt idx="6900" formatCode="General">
                  <c:v>3.7053658303797529E-12</c:v>
                </c:pt>
                <c:pt idx="6901" formatCode="General">
                  <c:v>3.7446729391357873E-12</c:v>
                </c:pt>
                <c:pt idx="6902" formatCode="General">
                  <c:v>3.824558359573743E-12</c:v>
                </c:pt>
                <c:pt idx="6903" formatCode="General">
                  <c:v>3.9475932007366269E-12</c:v>
                </c:pt>
                <c:pt idx="6904" formatCode="General">
                  <c:v>3.824558359573743E-12</c:v>
                </c:pt>
                <c:pt idx="6905" formatCode="General">
                  <c:v>4.0105828492964285E-12</c:v>
                </c:pt>
                <c:pt idx="6906" formatCode="General">
                  <c:v>3.9894781633710658E-12</c:v>
                </c:pt>
                <c:pt idx="6907" formatCode="General">
                  <c:v>3.9475932007366269E-12</c:v>
                </c:pt>
                <c:pt idx="6908" formatCode="General">
                  <c:v>3.6858596341198125E-12</c:v>
                </c:pt>
                <c:pt idx="6909" formatCode="General">
                  <c:v>3.6279700425771158E-12</c:v>
                </c:pt>
                <c:pt idx="6910" formatCode="General">
                  <c:v>3.9061479823552217E-12</c:v>
                </c:pt>
                <c:pt idx="6911" formatCode="General">
                  <c:v>4.250278540134556E-12</c:v>
                </c:pt>
                <c:pt idx="6912" formatCode="General">
                  <c:v>3.9268118443867113E-12</c:v>
                </c:pt>
                <c:pt idx="6913" formatCode="General">
                  <c:v>3.824558359573743E-12</c:v>
                </c:pt>
                <c:pt idx="6914" formatCode="General">
                  <c:v>3.824558359573743E-12</c:v>
                </c:pt>
                <c:pt idx="6915" formatCode="General">
                  <c:v>4.0105828492964285E-12</c:v>
                </c:pt>
                <c:pt idx="6916" formatCode="General">
                  <c:v>3.9061479823552217E-12</c:v>
                </c:pt>
                <c:pt idx="6917" formatCode="General">
                  <c:v>4.0318075360563079E-12</c:v>
                </c:pt>
                <c:pt idx="6918" formatCode="General">
                  <c:v>4.0105828492964285E-12</c:v>
                </c:pt>
                <c:pt idx="6919" formatCode="General">
                  <c:v>3.8855848065037339E-12</c:v>
                </c:pt>
                <c:pt idx="6920" formatCode="General">
                  <c:v>4.227903754173213E-12</c:v>
                </c:pt>
                <c:pt idx="6921" formatCode="General">
                  <c:v>3.8855848065037339E-12</c:v>
                </c:pt>
                <c:pt idx="6922" formatCode="General">
                  <c:v>4.0531361480389891E-12</c:v>
                </c:pt>
                <c:pt idx="6923" formatCode="General">
                  <c:v>3.9684763115724179E-12</c:v>
                </c:pt>
                <c:pt idx="6924" formatCode="General">
                  <c:v>3.8447985730856334E-12</c:v>
                </c:pt>
                <c:pt idx="6925" formatCode="General">
                  <c:v>3.9684763115724179E-12</c:v>
                </c:pt>
                <c:pt idx="6926" formatCode="General">
                  <c:v>3.6664637226360942E-12</c:v>
                </c:pt>
                <c:pt idx="6927" formatCode="General">
                  <c:v>3.7844048664540904E-12</c:v>
                </c:pt>
                <c:pt idx="6928" formatCode="General">
                  <c:v>3.8044325808490551E-12</c:v>
                </c:pt>
                <c:pt idx="6929" formatCode="General">
                  <c:v>3.8651378914145832E-12</c:v>
                </c:pt>
                <c:pt idx="6930" formatCode="General">
                  <c:v>3.8447985730856334E-12</c:v>
                </c:pt>
                <c:pt idx="6931" formatCode="General">
                  <c:v>4.074577590231222E-12</c:v>
                </c:pt>
                <c:pt idx="6932" formatCode="General">
                  <c:v>3.8044325808490551E-12</c:v>
                </c:pt>
                <c:pt idx="6933" formatCode="General">
                  <c:v>4.1178098893663131E-12</c:v>
                </c:pt>
                <c:pt idx="6934" formatCode="General">
                  <c:v>3.9894781633710658E-12</c:v>
                </c:pt>
                <c:pt idx="6935" formatCode="General">
                  <c:v>3.8651378914145832E-12</c:v>
                </c:pt>
                <c:pt idx="6936" formatCode="General">
                  <c:v>3.9268118443867113E-12</c:v>
                </c:pt>
                <c:pt idx="6937" formatCode="General">
                  <c:v>3.6088712817758262E-12</c:v>
                </c:pt>
                <c:pt idx="6938" formatCode="General">
                  <c:v>3.7446729391357873E-12</c:v>
                </c:pt>
                <c:pt idx="6939" formatCode="General">
                  <c:v>3.6858596341198125E-12</c:v>
                </c:pt>
                <c:pt idx="6940" formatCode="General">
                  <c:v>3.9475932007366269E-12</c:v>
                </c:pt>
                <c:pt idx="6941" formatCode="General">
                  <c:v>3.8447985730856334E-12</c:v>
                </c:pt>
                <c:pt idx="6942" formatCode="General">
                  <c:v>3.824558359573743E-12</c:v>
                </c:pt>
                <c:pt idx="6943" formatCode="General">
                  <c:v>3.8447985730856334E-12</c:v>
                </c:pt>
                <c:pt idx="6944" formatCode="General">
                  <c:v>3.8447985730856334E-12</c:v>
                </c:pt>
                <c:pt idx="6945" formatCode="General">
                  <c:v>3.7446729391357873E-12</c:v>
                </c:pt>
                <c:pt idx="6946" formatCode="General">
                  <c:v>3.824558359573743E-12</c:v>
                </c:pt>
                <c:pt idx="6947" formatCode="General">
                  <c:v>3.9684763115724179E-12</c:v>
                </c:pt>
                <c:pt idx="6948" formatCode="General">
                  <c:v>3.9475932007366269E-12</c:v>
                </c:pt>
                <c:pt idx="6949" formatCode="General">
                  <c:v>3.8855848065037339E-12</c:v>
                </c:pt>
                <c:pt idx="6950" formatCode="General">
                  <c:v>4.0318075360563079E-12</c:v>
                </c:pt>
                <c:pt idx="6951" formatCode="General">
                  <c:v>3.6664637226360942E-12</c:v>
                </c:pt>
                <c:pt idx="6952" formatCode="General">
                  <c:v>3.9268118443867113E-12</c:v>
                </c:pt>
                <c:pt idx="6953" formatCode="General">
                  <c:v>4.0531361480389891E-12</c:v>
                </c:pt>
                <c:pt idx="6954" formatCode="General">
                  <c:v>3.7844048664540904E-12</c:v>
                </c:pt>
                <c:pt idx="6955" formatCode="General">
                  <c:v>3.9268118443867113E-12</c:v>
                </c:pt>
                <c:pt idx="6956" formatCode="General">
                  <c:v>3.8855848065037339E-12</c:v>
                </c:pt>
                <c:pt idx="6957" formatCode="General">
                  <c:v>4.1835242648622602E-12</c:v>
                </c:pt>
                <c:pt idx="6958" formatCode="General">
                  <c:v>3.9684763115724179E-12</c:v>
                </c:pt>
                <c:pt idx="6959" formatCode="General">
                  <c:v>3.8447985730856334E-12</c:v>
                </c:pt>
                <c:pt idx="6960" formatCode="General">
                  <c:v>3.8855848065037339E-12</c:v>
                </c:pt>
                <c:pt idx="6961" formatCode="General">
                  <c:v>3.9684763115724179E-12</c:v>
                </c:pt>
                <c:pt idx="6962" formatCode="General">
                  <c:v>3.8651378914145832E-12</c:v>
                </c:pt>
                <c:pt idx="6963" formatCode="General">
                  <c:v>3.9268118443867113E-12</c:v>
                </c:pt>
                <c:pt idx="6964" formatCode="General">
                  <c:v>3.7446729391357873E-12</c:v>
                </c:pt>
                <c:pt idx="6965" formatCode="General">
                  <c:v>3.8447985730856334E-12</c:v>
                </c:pt>
                <c:pt idx="6966" formatCode="General">
                  <c:v>3.7446729391357873E-12</c:v>
                </c:pt>
                <c:pt idx="6967" formatCode="General">
                  <c:v>3.6858596341198125E-12</c:v>
                </c:pt>
                <c:pt idx="6968" formatCode="General">
                  <c:v>4.0961409480475534E-12</c:v>
                </c:pt>
                <c:pt idx="6969" formatCode="General">
                  <c:v>3.8651378914145832E-12</c:v>
                </c:pt>
                <c:pt idx="6970" formatCode="General">
                  <c:v>4.0531361480389891E-12</c:v>
                </c:pt>
                <c:pt idx="6971" formatCode="General">
                  <c:v>3.9061479823552217E-12</c:v>
                </c:pt>
                <c:pt idx="6972" formatCode="General">
                  <c:v>3.9061479823552217E-12</c:v>
                </c:pt>
                <c:pt idx="6973" formatCode="General">
                  <c:v>3.7249675373916303E-12</c:v>
                </c:pt>
                <c:pt idx="6974" formatCode="General">
                  <c:v>4.250278540134556E-12</c:v>
                </c:pt>
                <c:pt idx="6975" formatCode="General">
                  <c:v>4.1178098893663131E-12</c:v>
                </c:pt>
                <c:pt idx="6976" formatCode="General">
                  <c:v>3.9268118443867113E-12</c:v>
                </c:pt>
                <c:pt idx="6977" formatCode="General">
                  <c:v>4.0961409480475534E-12</c:v>
                </c:pt>
                <c:pt idx="6978" formatCode="General">
                  <c:v>3.6471623191505803E-12</c:v>
                </c:pt>
                <c:pt idx="6979" formatCode="General">
                  <c:v>3.7844048664540904E-12</c:v>
                </c:pt>
                <c:pt idx="6980" formatCode="General">
                  <c:v>4.074577590231222E-12</c:v>
                </c:pt>
                <c:pt idx="6981" formatCode="General">
                  <c:v>4.2727628827005504E-12</c:v>
                </c:pt>
                <c:pt idx="6982" formatCode="General">
                  <c:v>4.0105828492964285E-12</c:v>
                </c:pt>
                <c:pt idx="6983" formatCode="General">
                  <c:v>3.8855848065037339E-12</c:v>
                </c:pt>
                <c:pt idx="6984" formatCode="General">
                  <c:v>4.1835242648622602E-12</c:v>
                </c:pt>
                <c:pt idx="6985" formatCode="General">
                  <c:v>4.074577590231222E-12</c:v>
                </c:pt>
                <c:pt idx="6986" formatCode="General">
                  <c:v>3.8044325808490551E-12</c:v>
                </c:pt>
                <c:pt idx="6987" formatCode="General">
                  <c:v>3.824558359573743E-12</c:v>
                </c:pt>
                <c:pt idx="6988" formatCode="General">
                  <c:v>3.6279700425771158E-12</c:v>
                </c:pt>
                <c:pt idx="6989" formatCode="General">
                  <c:v>3.824558359573743E-12</c:v>
                </c:pt>
                <c:pt idx="6990" formatCode="General">
                  <c:v>3.8855848065037339E-12</c:v>
                </c:pt>
                <c:pt idx="6991" formatCode="General">
                  <c:v>3.9475932007366269E-12</c:v>
                </c:pt>
                <c:pt idx="6992" formatCode="General">
                  <c:v>3.8044325808490551E-12</c:v>
                </c:pt>
                <c:pt idx="6993" formatCode="General">
                  <c:v>3.6664637226360942E-12</c:v>
                </c:pt>
                <c:pt idx="6994" formatCode="General">
                  <c:v>3.7644903854117806E-12</c:v>
                </c:pt>
                <c:pt idx="6995" formatCode="General">
                  <c:v>3.6279700425771158E-12</c:v>
                </c:pt>
                <c:pt idx="6996" formatCode="General">
                  <c:v>3.8044325808490551E-12</c:v>
                </c:pt>
                <c:pt idx="6997" formatCode="General">
                  <c:v>4.0318075360563079E-12</c:v>
                </c:pt>
                <c:pt idx="6998" formatCode="General">
                  <c:v>3.7249675373916303E-12</c:v>
                </c:pt>
                <c:pt idx="6999" formatCode="General">
                  <c:v>3.824558359573743E-12</c:v>
                </c:pt>
                <c:pt idx="7000" formatCode="General">
                  <c:v>3.9894781633710658E-12</c:v>
                </c:pt>
                <c:pt idx="7001" formatCode="General">
                  <c:v>4.1178098893663131E-12</c:v>
                </c:pt>
                <c:pt idx="7002" formatCode="General">
                  <c:v>4.161500894133382E-12</c:v>
                </c:pt>
                <c:pt idx="7003" formatCode="General">
                  <c:v>3.7053658303797529E-12</c:v>
                </c:pt>
                <c:pt idx="7004" formatCode="General">
                  <c:v>3.824558359573743E-12</c:v>
                </c:pt>
                <c:pt idx="7005" formatCode="General">
                  <c:v>3.8447985730856334E-12</c:v>
                </c:pt>
                <c:pt idx="7006" formatCode="General">
                  <c:v>3.8855848065037339E-12</c:v>
                </c:pt>
                <c:pt idx="7007" formatCode="General">
                  <c:v>3.8651378914145832E-12</c:v>
                </c:pt>
                <c:pt idx="7008" formatCode="General">
                  <c:v>3.7446729391357873E-12</c:v>
                </c:pt>
                <c:pt idx="7009" formatCode="General">
                  <c:v>3.9475932007366269E-12</c:v>
                </c:pt>
                <c:pt idx="7010" formatCode="General">
                  <c:v>3.7644903854117806E-12</c:v>
                </c:pt>
                <c:pt idx="7011" formatCode="General">
                  <c:v>4.250278540134556E-12</c:v>
                </c:pt>
                <c:pt idx="7012" formatCode="General">
                  <c:v>4.074577590231222E-12</c:v>
                </c:pt>
                <c:pt idx="7013" formatCode="General">
                  <c:v>3.9268118443867113E-12</c:v>
                </c:pt>
                <c:pt idx="7014" formatCode="General">
                  <c:v>4.1178098893663131E-12</c:v>
                </c:pt>
                <c:pt idx="7015" formatCode="General">
                  <c:v>3.9061479823552217E-12</c:v>
                </c:pt>
                <c:pt idx="7016" formatCode="General">
                  <c:v>3.6471623191505803E-12</c:v>
                </c:pt>
                <c:pt idx="7017" formatCode="General">
                  <c:v>4.0105828492964285E-12</c:v>
                </c:pt>
                <c:pt idx="7018" formatCode="General">
                  <c:v>3.8651378914145832E-12</c:v>
                </c:pt>
                <c:pt idx="7019" formatCode="General">
                  <c:v>3.6088712817758262E-12</c:v>
                </c:pt>
                <c:pt idx="7020" formatCode="General">
                  <c:v>3.9268118443867113E-12</c:v>
                </c:pt>
                <c:pt idx="7021" formatCode="General">
                  <c:v>3.7446729391357873E-12</c:v>
                </c:pt>
                <c:pt idx="7022" formatCode="General">
                  <c:v>3.8855848065037339E-12</c:v>
                </c:pt>
                <c:pt idx="7023" formatCode="General">
                  <c:v>3.7644903854117806E-12</c:v>
                </c:pt>
                <c:pt idx="7024" formatCode="General">
                  <c:v>3.7844048664540904E-12</c:v>
                </c:pt>
                <c:pt idx="7025" formatCode="General">
                  <c:v>3.9061479823552217E-12</c:v>
                </c:pt>
                <c:pt idx="7026" formatCode="General">
                  <c:v>3.6858596341198125E-12</c:v>
                </c:pt>
                <c:pt idx="7027" formatCode="General">
                  <c:v>3.7844048664540904E-12</c:v>
                </c:pt>
                <c:pt idx="7028" formatCode="General">
                  <c:v>3.7446729391357873E-12</c:v>
                </c:pt>
                <c:pt idx="7029" formatCode="General">
                  <c:v>3.7446729391357873E-12</c:v>
                </c:pt>
                <c:pt idx="7030" formatCode="General">
                  <c:v>3.8855848065037339E-12</c:v>
                </c:pt>
                <c:pt idx="7031" formatCode="General">
                  <c:v>4.1835242648622602E-12</c:v>
                </c:pt>
                <c:pt idx="7032" formatCode="General">
                  <c:v>3.9684763115724179E-12</c:v>
                </c:pt>
                <c:pt idx="7033" formatCode="General">
                  <c:v>3.824558359573743E-12</c:v>
                </c:pt>
                <c:pt idx="7034" formatCode="General">
                  <c:v>3.9684763115724179E-12</c:v>
                </c:pt>
                <c:pt idx="7035" formatCode="General">
                  <c:v>4.0531361480389891E-12</c:v>
                </c:pt>
                <c:pt idx="7036" formatCode="General">
                  <c:v>3.6858596341198125E-12</c:v>
                </c:pt>
                <c:pt idx="7037" formatCode="General">
                  <c:v>3.5709896567941713E-12</c:v>
                </c:pt>
                <c:pt idx="7038" formatCode="General">
                  <c:v>3.6858596341198125E-12</c:v>
                </c:pt>
                <c:pt idx="7039" formatCode="General">
                  <c:v>3.6664637226360942E-12</c:v>
                </c:pt>
                <c:pt idx="7040" formatCode="General">
                  <c:v>4.1178098893663131E-12</c:v>
                </c:pt>
                <c:pt idx="7041" formatCode="General">
                  <c:v>4.0105828492964285E-12</c:v>
                </c:pt>
                <c:pt idx="7042" formatCode="General">
                  <c:v>4.1835242648622602E-12</c:v>
                </c:pt>
                <c:pt idx="7043" formatCode="General">
                  <c:v>4.0318075360563079E-12</c:v>
                </c:pt>
                <c:pt idx="7044" formatCode="General">
                  <c:v>3.8447985730856334E-12</c:v>
                </c:pt>
                <c:pt idx="7045" formatCode="General">
                  <c:v>4.0961409480475534E-12</c:v>
                </c:pt>
                <c:pt idx="7046" formatCode="General">
                  <c:v>3.7644903854117806E-12</c:v>
                </c:pt>
                <c:pt idx="7047" formatCode="General">
                  <c:v>3.7844048664540904E-12</c:v>
                </c:pt>
                <c:pt idx="7048" formatCode="General">
                  <c:v>3.7446729391357873E-12</c:v>
                </c:pt>
                <c:pt idx="7049" formatCode="General">
                  <c:v>4.0105828492964285E-12</c:v>
                </c:pt>
                <c:pt idx="7050" formatCode="General">
                  <c:v>3.6279700425771158E-12</c:v>
                </c:pt>
                <c:pt idx="7051" formatCode="General">
                  <c:v>3.7249675373916303E-12</c:v>
                </c:pt>
                <c:pt idx="7052" formatCode="General">
                  <c:v>4.0961409480475534E-12</c:v>
                </c:pt>
                <c:pt idx="7053" formatCode="General">
                  <c:v>3.9061479823552217E-12</c:v>
                </c:pt>
                <c:pt idx="7054" formatCode="General">
                  <c:v>3.7844048664540904E-12</c:v>
                </c:pt>
                <c:pt idx="7055" formatCode="General">
                  <c:v>4.0318075360563079E-12</c:v>
                </c:pt>
                <c:pt idx="7056" formatCode="General">
                  <c:v>3.6471623191505803E-12</c:v>
                </c:pt>
                <c:pt idx="7057" formatCode="General">
                  <c:v>3.7053658303797529E-12</c:v>
                </c:pt>
                <c:pt idx="7058" formatCode="General">
                  <c:v>3.9894781633710658E-12</c:v>
                </c:pt>
                <c:pt idx="7059" formatCode="General">
                  <c:v>3.8651378914145832E-12</c:v>
                </c:pt>
                <c:pt idx="7060" formatCode="General">
                  <c:v>3.7844048664540904E-12</c:v>
                </c:pt>
                <c:pt idx="7061" formatCode="General">
                  <c:v>3.8855848065037339E-12</c:v>
                </c:pt>
                <c:pt idx="7062" formatCode="General">
                  <c:v>3.9894781633710658E-12</c:v>
                </c:pt>
                <c:pt idx="7063" formatCode="General">
                  <c:v>3.9684763115724179E-12</c:v>
                </c:pt>
                <c:pt idx="7064" formatCode="General">
                  <c:v>4.1178098893663131E-12</c:v>
                </c:pt>
                <c:pt idx="7065" formatCode="General">
                  <c:v>3.9684763115724179E-12</c:v>
                </c:pt>
                <c:pt idx="7066" formatCode="General">
                  <c:v>3.8044325808490551E-12</c:v>
                </c:pt>
                <c:pt idx="7067" formatCode="General">
                  <c:v>3.7644903854117806E-12</c:v>
                </c:pt>
                <c:pt idx="7068" formatCode="General">
                  <c:v>3.8651378914145832E-12</c:v>
                </c:pt>
                <c:pt idx="7069" formatCode="General">
                  <c:v>3.9061479823552217E-12</c:v>
                </c:pt>
                <c:pt idx="7070" formatCode="General">
                  <c:v>3.8855848065037339E-12</c:v>
                </c:pt>
                <c:pt idx="7071" formatCode="General">
                  <c:v>3.9061479823552217E-12</c:v>
                </c:pt>
                <c:pt idx="7072" formatCode="General">
                  <c:v>3.9475932007366269E-12</c:v>
                </c:pt>
                <c:pt idx="7073" formatCode="General">
                  <c:v>3.5898805021787416E-12</c:v>
                </c:pt>
                <c:pt idx="7074" formatCode="General">
                  <c:v>3.8044325808490551E-12</c:v>
                </c:pt>
                <c:pt idx="7075" formatCode="General">
                  <c:v>4.250278540134556E-12</c:v>
                </c:pt>
                <c:pt idx="7076" formatCode="General">
                  <c:v>3.9475932007366269E-12</c:v>
                </c:pt>
                <c:pt idx="7077" formatCode="General">
                  <c:v>4.0961409480475534E-12</c:v>
                </c:pt>
                <c:pt idx="7078" formatCode="General">
                  <c:v>3.9475932007366269E-12</c:v>
                </c:pt>
                <c:pt idx="7079" formatCode="General">
                  <c:v>3.7249675373916303E-12</c:v>
                </c:pt>
                <c:pt idx="7080" formatCode="General">
                  <c:v>3.8447985730856334E-12</c:v>
                </c:pt>
                <c:pt idx="7081" formatCode="General">
                  <c:v>4.0318075360563079E-12</c:v>
                </c:pt>
                <c:pt idx="7082" formatCode="General">
                  <c:v>4.161500894133382E-12</c:v>
                </c:pt>
                <c:pt idx="7083" formatCode="General">
                  <c:v>3.7644903854117806E-12</c:v>
                </c:pt>
                <c:pt idx="7084" formatCode="General">
                  <c:v>3.8651378914145832E-12</c:v>
                </c:pt>
                <c:pt idx="7085" formatCode="General">
                  <c:v>4.2953750708019693E-12</c:v>
                </c:pt>
                <c:pt idx="7086" formatCode="General">
                  <c:v>3.7053658303797529E-12</c:v>
                </c:pt>
                <c:pt idx="7087" formatCode="General">
                  <c:v>3.8651378914145832E-12</c:v>
                </c:pt>
                <c:pt idx="7088" formatCode="General">
                  <c:v>4.161500894133382E-12</c:v>
                </c:pt>
                <c:pt idx="7089" formatCode="General">
                  <c:v>4.227903754173213E-12</c:v>
                </c:pt>
                <c:pt idx="7090" formatCode="General">
                  <c:v>3.7644903854117806E-12</c:v>
                </c:pt>
                <c:pt idx="7091" formatCode="General">
                  <c:v>3.8651378914145832E-12</c:v>
                </c:pt>
                <c:pt idx="7092" formatCode="General">
                  <c:v>4.1178098893663131E-12</c:v>
                </c:pt>
                <c:pt idx="7093" formatCode="General">
                  <c:v>4.1835242648622602E-12</c:v>
                </c:pt>
                <c:pt idx="7094" formatCode="General">
                  <c:v>4.0961409480475534E-12</c:v>
                </c:pt>
                <c:pt idx="7095" formatCode="General">
                  <c:v>4.1835242648622602E-12</c:v>
                </c:pt>
                <c:pt idx="7096" formatCode="General">
                  <c:v>4.0531361480389891E-12</c:v>
                </c:pt>
                <c:pt idx="7097" formatCode="General">
                  <c:v>3.9684763115724179E-12</c:v>
                </c:pt>
                <c:pt idx="7098" formatCode="General">
                  <c:v>3.5148969128916948E-12</c:v>
                </c:pt>
                <c:pt idx="7099" formatCode="General">
                  <c:v>3.8855848065037339E-12</c:v>
                </c:pt>
                <c:pt idx="7100" formatCode="General">
                  <c:v>3.7844048664540904E-12</c:v>
                </c:pt>
                <c:pt idx="7101" formatCode="General">
                  <c:v>3.8855848065037339E-12</c:v>
                </c:pt>
                <c:pt idx="7102" formatCode="General">
                  <c:v>3.5148969128916948E-12</c:v>
                </c:pt>
                <c:pt idx="7103" formatCode="General">
                  <c:v>3.8855848065037339E-12</c:v>
                </c:pt>
                <c:pt idx="7104" formatCode="General">
                  <c:v>3.5521908584362488E-12</c:v>
                </c:pt>
                <c:pt idx="7105" formatCode="General">
                  <c:v>3.6279700425771158E-12</c:v>
                </c:pt>
                <c:pt idx="7106" formatCode="General">
                  <c:v>4.1835242648622602E-12</c:v>
                </c:pt>
                <c:pt idx="7107" formatCode="General">
                  <c:v>3.9684763115724179E-12</c:v>
                </c:pt>
                <c:pt idx="7108" formatCode="General">
                  <c:v>4.0531361480389891E-12</c:v>
                </c:pt>
                <c:pt idx="7109" formatCode="General">
                  <c:v>3.8855848065037339E-12</c:v>
                </c:pt>
                <c:pt idx="7110" formatCode="General">
                  <c:v>4.074577590231222E-12</c:v>
                </c:pt>
                <c:pt idx="7111" formatCode="General">
                  <c:v>3.8447985730856334E-12</c:v>
                </c:pt>
                <c:pt idx="7112" formatCode="General">
                  <c:v>3.9268118443867113E-12</c:v>
                </c:pt>
                <c:pt idx="7113" formatCode="General">
                  <c:v>3.6664637226360942E-12</c:v>
                </c:pt>
                <c:pt idx="7114" formatCode="General">
                  <c:v>4.0318075360563079E-12</c:v>
                </c:pt>
                <c:pt idx="7115" formatCode="General">
                  <c:v>3.6664637226360942E-12</c:v>
                </c:pt>
                <c:pt idx="7116" formatCode="General">
                  <c:v>3.8044325808490551E-12</c:v>
                </c:pt>
                <c:pt idx="7117" formatCode="General">
                  <c:v>4.0961409480475534E-12</c:v>
                </c:pt>
                <c:pt idx="7118" formatCode="General">
                  <c:v>3.8651378914145832E-12</c:v>
                </c:pt>
                <c:pt idx="7119" formatCode="General">
                  <c:v>3.9061479823552217E-12</c:v>
                </c:pt>
                <c:pt idx="7120" formatCode="General">
                  <c:v>4.250278540134556E-12</c:v>
                </c:pt>
                <c:pt idx="7121" formatCode="General">
                  <c:v>3.9268118443867113E-12</c:v>
                </c:pt>
                <c:pt idx="7122" formatCode="General">
                  <c:v>3.7844048664540904E-12</c:v>
                </c:pt>
                <c:pt idx="7123" formatCode="General">
                  <c:v>3.7644903854117806E-12</c:v>
                </c:pt>
                <c:pt idx="7124" formatCode="General">
                  <c:v>3.7446729391357873E-12</c:v>
                </c:pt>
                <c:pt idx="7125" formatCode="General">
                  <c:v>4.0318075360563079E-12</c:v>
                </c:pt>
                <c:pt idx="7126" formatCode="General">
                  <c:v>3.8651378914145832E-12</c:v>
                </c:pt>
                <c:pt idx="7127" formatCode="General">
                  <c:v>3.7249675373916303E-12</c:v>
                </c:pt>
                <c:pt idx="7128" formatCode="General">
                  <c:v>3.6088712817758262E-12</c:v>
                </c:pt>
                <c:pt idx="7129" formatCode="General">
                  <c:v>3.6858596341198125E-12</c:v>
                </c:pt>
                <c:pt idx="7130" formatCode="General">
                  <c:v>3.824558359573743E-12</c:v>
                </c:pt>
                <c:pt idx="7131" formatCode="General">
                  <c:v>4.074577590231222E-12</c:v>
                </c:pt>
                <c:pt idx="7132" formatCode="General">
                  <c:v>3.6858596341198125E-12</c:v>
                </c:pt>
                <c:pt idx="7133" formatCode="General">
                  <c:v>3.7249675373916303E-12</c:v>
                </c:pt>
                <c:pt idx="7134" formatCode="General">
                  <c:v>3.8651378914145832E-12</c:v>
                </c:pt>
                <c:pt idx="7135" formatCode="General">
                  <c:v>4.1835242648622602E-12</c:v>
                </c:pt>
                <c:pt idx="7136" formatCode="General">
                  <c:v>3.9475932007366269E-12</c:v>
                </c:pt>
                <c:pt idx="7137" formatCode="General">
                  <c:v>3.8447985730856334E-12</c:v>
                </c:pt>
                <c:pt idx="7138" formatCode="General">
                  <c:v>4.0105828492964285E-12</c:v>
                </c:pt>
                <c:pt idx="7139" formatCode="General">
                  <c:v>3.6858596341198125E-12</c:v>
                </c:pt>
                <c:pt idx="7140" formatCode="General">
                  <c:v>4.074577590231222E-12</c:v>
                </c:pt>
                <c:pt idx="7141" formatCode="General">
                  <c:v>3.7249675373916303E-12</c:v>
                </c:pt>
                <c:pt idx="7142" formatCode="General">
                  <c:v>3.8044325808490551E-12</c:v>
                </c:pt>
                <c:pt idx="7143" formatCode="General">
                  <c:v>3.8447985730856334E-12</c:v>
                </c:pt>
                <c:pt idx="7144" formatCode="General">
                  <c:v>3.4779945111660586E-12</c:v>
                </c:pt>
                <c:pt idx="7145" formatCode="General">
                  <c:v>3.8651378914145832E-12</c:v>
                </c:pt>
                <c:pt idx="7146" formatCode="General">
                  <c:v>3.8044325808490551E-12</c:v>
                </c:pt>
                <c:pt idx="7147" formatCode="General">
                  <c:v>3.6279700425771158E-12</c:v>
                </c:pt>
                <c:pt idx="7148" formatCode="General">
                  <c:v>3.7446729391357873E-12</c:v>
                </c:pt>
                <c:pt idx="7149" formatCode="General">
                  <c:v>3.7053658303797529E-12</c:v>
                </c:pt>
                <c:pt idx="7150" formatCode="General">
                  <c:v>3.6664637226360942E-12</c:v>
                </c:pt>
                <c:pt idx="7151" formatCode="General">
                  <c:v>3.7249675373916303E-12</c:v>
                </c:pt>
                <c:pt idx="7152" formatCode="General">
                  <c:v>3.7053658303797529E-12</c:v>
                </c:pt>
                <c:pt idx="7153" formatCode="General">
                  <c:v>3.8044325808490551E-12</c:v>
                </c:pt>
                <c:pt idx="7154" formatCode="General">
                  <c:v>3.5334983453449548E-12</c:v>
                </c:pt>
                <c:pt idx="7155" formatCode="General">
                  <c:v>3.7644903854117806E-12</c:v>
                </c:pt>
                <c:pt idx="7156" formatCode="General">
                  <c:v>3.6858596341198125E-12</c:v>
                </c:pt>
                <c:pt idx="7157" formatCode="General">
                  <c:v>4.1396020398648187E-12</c:v>
                </c:pt>
                <c:pt idx="7158" formatCode="General">
                  <c:v>3.6858596341198125E-12</c:v>
                </c:pt>
                <c:pt idx="7159" formatCode="General">
                  <c:v>3.9894781633710658E-12</c:v>
                </c:pt>
                <c:pt idx="7160" formatCode="General">
                  <c:v>3.7644903854117806E-12</c:v>
                </c:pt>
                <c:pt idx="7161" formatCode="General">
                  <c:v>3.9268118443867113E-12</c:v>
                </c:pt>
                <c:pt idx="7162" formatCode="General">
                  <c:v>3.8447985730856334E-12</c:v>
                </c:pt>
                <c:pt idx="7163" formatCode="General">
                  <c:v>3.8855848065037339E-12</c:v>
                </c:pt>
                <c:pt idx="7164" formatCode="General">
                  <c:v>3.824558359573743E-12</c:v>
                </c:pt>
                <c:pt idx="7165" formatCode="General">
                  <c:v>3.8044325808490551E-12</c:v>
                </c:pt>
                <c:pt idx="7166" formatCode="General">
                  <c:v>3.5148969128916948E-12</c:v>
                </c:pt>
                <c:pt idx="7167" formatCode="General">
                  <c:v>3.9684763115724179E-12</c:v>
                </c:pt>
                <c:pt idx="7168" formatCode="General">
                  <c:v>3.8855848065037339E-12</c:v>
                </c:pt>
                <c:pt idx="7169" formatCode="General">
                  <c:v>3.7446729391357873E-12</c:v>
                </c:pt>
                <c:pt idx="7170" formatCode="General">
                  <c:v>3.6858596341198125E-12</c:v>
                </c:pt>
                <c:pt idx="7171" formatCode="General">
                  <c:v>4.0961409480475534E-12</c:v>
                </c:pt>
                <c:pt idx="7172" formatCode="General">
                  <c:v>3.8651378914145832E-12</c:v>
                </c:pt>
                <c:pt idx="7173" formatCode="General">
                  <c:v>3.824558359573743E-12</c:v>
                </c:pt>
                <c:pt idx="7174" formatCode="General">
                  <c:v>3.9684763115724179E-12</c:v>
                </c:pt>
                <c:pt idx="7175" formatCode="General">
                  <c:v>3.7644903854117806E-12</c:v>
                </c:pt>
                <c:pt idx="7176" formatCode="General">
                  <c:v>3.7249675373916303E-12</c:v>
                </c:pt>
                <c:pt idx="7177" formatCode="General">
                  <c:v>3.7446729391357873E-12</c:v>
                </c:pt>
                <c:pt idx="7178" formatCode="General">
                  <c:v>3.7644903854117806E-12</c:v>
                </c:pt>
                <c:pt idx="7179" formatCode="General">
                  <c:v>3.9684763115724179E-12</c:v>
                </c:pt>
                <c:pt idx="7180" formatCode="General">
                  <c:v>3.8447985730856334E-12</c:v>
                </c:pt>
                <c:pt idx="7181" formatCode="General">
                  <c:v>3.8651378914145832E-12</c:v>
                </c:pt>
                <c:pt idx="7182" formatCode="General">
                  <c:v>3.8651378914145832E-12</c:v>
                </c:pt>
                <c:pt idx="7183" formatCode="General">
                  <c:v>4.0105828492964285E-12</c:v>
                </c:pt>
                <c:pt idx="7184" formatCode="General">
                  <c:v>3.824558359573743E-12</c:v>
                </c:pt>
                <c:pt idx="7185" formatCode="General">
                  <c:v>3.8447985730856334E-12</c:v>
                </c:pt>
                <c:pt idx="7186" formatCode="General">
                  <c:v>3.9894781633710658E-12</c:v>
                </c:pt>
                <c:pt idx="7187" formatCode="General">
                  <c:v>3.9061479823552217E-12</c:v>
                </c:pt>
                <c:pt idx="7188" formatCode="General">
                  <c:v>4.1396020398648187E-12</c:v>
                </c:pt>
                <c:pt idx="7189" formatCode="General">
                  <c:v>4.0961409480475534E-12</c:v>
                </c:pt>
                <c:pt idx="7190" formatCode="General">
                  <c:v>3.8651378914145832E-12</c:v>
                </c:pt>
                <c:pt idx="7191" formatCode="General">
                  <c:v>4.0105828492964285E-12</c:v>
                </c:pt>
                <c:pt idx="7192" formatCode="General">
                  <c:v>3.9061479823552217E-12</c:v>
                </c:pt>
                <c:pt idx="7193" formatCode="General">
                  <c:v>3.7053658303797529E-12</c:v>
                </c:pt>
                <c:pt idx="7194" formatCode="General">
                  <c:v>4.1396020398648187E-12</c:v>
                </c:pt>
                <c:pt idx="7195" formatCode="General">
                  <c:v>3.7446729391357873E-12</c:v>
                </c:pt>
                <c:pt idx="7196" formatCode="General">
                  <c:v>3.6858596341198125E-12</c:v>
                </c:pt>
                <c:pt idx="7197" formatCode="General">
                  <c:v>4.074577590231222E-12</c:v>
                </c:pt>
                <c:pt idx="7198" formatCode="General">
                  <c:v>3.9894781633710658E-12</c:v>
                </c:pt>
                <c:pt idx="7199" formatCode="General">
                  <c:v>3.8447985730856334E-12</c:v>
                </c:pt>
                <c:pt idx="7200" formatCode="General">
                  <c:v>3.8651378914145832E-12</c:v>
                </c:pt>
                <c:pt idx="7201" formatCode="General">
                  <c:v>4.0318075360563079E-12</c:v>
                </c:pt>
                <c:pt idx="7202" formatCode="General">
                  <c:v>3.9894781633710658E-12</c:v>
                </c:pt>
                <c:pt idx="7203" formatCode="General">
                  <c:v>4.2056554715152241E-12</c:v>
                </c:pt>
                <c:pt idx="7204" formatCode="General">
                  <c:v>3.5898805021787416E-12</c:v>
                </c:pt>
                <c:pt idx="7205" formatCode="General">
                  <c:v>3.7844048664540904E-12</c:v>
                </c:pt>
                <c:pt idx="7206" formatCode="General">
                  <c:v>3.8855848065037339E-12</c:v>
                </c:pt>
                <c:pt idx="7207" formatCode="General">
                  <c:v>4.074577590231222E-12</c:v>
                </c:pt>
                <c:pt idx="7208" formatCode="General">
                  <c:v>4.0318075360563079E-12</c:v>
                </c:pt>
                <c:pt idx="7209" formatCode="General">
                  <c:v>4.074577590231222E-12</c:v>
                </c:pt>
                <c:pt idx="7210" formatCode="General">
                  <c:v>3.8044325808490551E-12</c:v>
                </c:pt>
                <c:pt idx="7211" formatCode="General">
                  <c:v>3.9684763115724179E-12</c:v>
                </c:pt>
                <c:pt idx="7212" formatCode="General">
                  <c:v>3.8447985730856334E-12</c:v>
                </c:pt>
                <c:pt idx="7213" formatCode="General">
                  <c:v>3.7249675373916303E-12</c:v>
                </c:pt>
                <c:pt idx="7214" formatCode="General">
                  <c:v>4.0318075360563079E-12</c:v>
                </c:pt>
                <c:pt idx="7215" formatCode="General">
                  <c:v>3.8447985730856334E-12</c:v>
                </c:pt>
                <c:pt idx="7216" formatCode="General">
                  <c:v>3.4964006498311852E-12</c:v>
                </c:pt>
                <c:pt idx="7217" formatCode="General">
                  <c:v>3.9475932007366269E-12</c:v>
                </c:pt>
                <c:pt idx="7218" formatCode="General">
                  <c:v>3.7644903854117806E-12</c:v>
                </c:pt>
                <c:pt idx="7219" formatCode="General">
                  <c:v>3.7844048664540904E-12</c:v>
                </c:pt>
                <c:pt idx="7220" formatCode="General">
                  <c:v>3.9894781633710658E-12</c:v>
                </c:pt>
                <c:pt idx="7221" formatCode="General">
                  <c:v>3.7446729391357873E-12</c:v>
                </c:pt>
                <c:pt idx="7222" formatCode="General">
                  <c:v>3.8651378914145832E-12</c:v>
                </c:pt>
                <c:pt idx="7223" formatCode="General">
                  <c:v>3.7644903854117806E-12</c:v>
                </c:pt>
                <c:pt idx="7224" formatCode="General">
                  <c:v>3.9894781633710658E-12</c:v>
                </c:pt>
                <c:pt idx="7225" formatCode="General">
                  <c:v>4.074577590231222E-12</c:v>
                </c:pt>
                <c:pt idx="7226" formatCode="General">
                  <c:v>3.7053658303797529E-12</c:v>
                </c:pt>
                <c:pt idx="7227" formatCode="General">
                  <c:v>3.6858596341198125E-12</c:v>
                </c:pt>
                <c:pt idx="7228" formatCode="General">
                  <c:v>3.7844048664540904E-12</c:v>
                </c:pt>
                <c:pt idx="7229" formatCode="General">
                  <c:v>3.9268118443867113E-12</c:v>
                </c:pt>
                <c:pt idx="7230" formatCode="General">
                  <c:v>3.8447985730856334E-12</c:v>
                </c:pt>
                <c:pt idx="7231" formatCode="General">
                  <c:v>3.6858596341198125E-12</c:v>
                </c:pt>
                <c:pt idx="7232" formatCode="General">
                  <c:v>3.9268118443867113E-12</c:v>
                </c:pt>
                <c:pt idx="7233" formatCode="General">
                  <c:v>3.7644903854117806E-12</c:v>
                </c:pt>
                <c:pt idx="7234" formatCode="General">
                  <c:v>3.6664637226360942E-12</c:v>
                </c:pt>
                <c:pt idx="7235" formatCode="General">
                  <c:v>3.7844048664540904E-12</c:v>
                </c:pt>
                <c:pt idx="7236" formatCode="General">
                  <c:v>3.8447985730856334E-12</c:v>
                </c:pt>
                <c:pt idx="7237" formatCode="General">
                  <c:v>3.8855848065037339E-12</c:v>
                </c:pt>
                <c:pt idx="7238" formatCode="General">
                  <c:v>3.9268118443867113E-12</c:v>
                </c:pt>
                <c:pt idx="7239" formatCode="General">
                  <c:v>3.824558359573743E-12</c:v>
                </c:pt>
                <c:pt idx="7240" formatCode="General">
                  <c:v>3.9684763115724179E-12</c:v>
                </c:pt>
                <c:pt idx="7241" formatCode="General">
                  <c:v>3.9268118443867113E-12</c:v>
                </c:pt>
                <c:pt idx="7242" formatCode="General">
                  <c:v>4.0105828492964285E-12</c:v>
                </c:pt>
                <c:pt idx="7243" formatCode="General">
                  <c:v>3.7644903854117806E-12</c:v>
                </c:pt>
                <c:pt idx="7244" formatCode="General">
                  <c:v>3.9061479823552217E-12</c:v>
                </c:pt>
                <c:pt idx="7245" formatCode="General">
                  <c:v>3.6858596341198125E-12</c:v>
                </c:pt>
                <c:pt idx="7246" formatCode="General">
                  <c:v>3.8855848065037339E-12</c:v>
                </c:pt>
                <c:pt idx="7247" formatCode="General">
                  <c:v>3.8855848065037339E-12</c:v>
                </c:pt>
                <c:pt idx="7248" formatCode="General">
                  <c:v>3.7446729391357873E-12</c:v>
                </c:pt>
                <c:pt idx="7249" formatCode="General">
                  <c:v>3.8855848065037339E-12</c:v>
                </c:pt>
                <c:pt idx="7250" formatCode="General">
                  <c:v>3.5709896567941713E-12</c:v>
                </c:pt>
                <c:pt idx="7251" formatCode="General">
                  <c:v>4.0105828492964285E-12</c:v>
                </c:pt>
                <c:pt idx="7252" formatCode="General">
                  <c:v>3.8044325808490551E-12</c:v>
                </c:pt>
                <c:pt idx="7253" formatCode="General">
                  <c:v>3.9268118443867113E-12</c:v>
                </c:pt>
                <c:pt idx="7254" formatCode="General">
                  <c:v>3.7053658303797529E-12</c:v>
                </c:pt>
                <c:pt idx="7255" formatCode="General">
                  <c:v>3.9894781633710658E-12</c:v>
                </c:pt>
                <c:pt idx="7256" formatCode="General">
                  <c:v>3.7446729391357873E-12</c:v>
                </c:pt>
                <c:pt idx="7257" formatCode="General">
                  <c:v>3.9268118443867113E-12</c:v>
                </c:pt>
                <c:pt idx="7258" formatCode="General">
                  <c:v>3.7844048664540904E-12</c:v>
                </c:pt>
                <c:pt idx="7259" formatCode="General">
                  <c:v>3.7053658303797529E-12</c:v>
                </c:pt>
                <c:pt idx="7260" formatCode="General">
                  <c:v>3.9061479823552217E-12</c:v>
                </c:pt>
                <c:pt idx="7261" formatCode="General">
                  <c:v>3.9061479823552217E-12</c:v>
                </c:pt>
                <c:pt idx="7262" formatCode="General">
                  <c:v>4.0318075360563079E-12</c:v>
                </c:pt>
                <c:pt idx="7263" formatCode="General">
                  <c:v>3.7446729391357873E-12</c:v>
                </c:pt>
                <c:pt idx="7264" formatCode="General">
                  <c:v>3.7053658303797529E-12</c:v>
                </c:pt>
                <c:pt idx="7265" formatCode="General">
                  <c:v>3.6858596341198125E-12</c:v>
                </c:pt>
                <c:pt idx="7266" formatCode="General">
                  <c:v>3.824558359573743E-12</c:v>
                </c:pt>
                <c:pt idx="7267" formatCode="General">
                  <c:v>4.1396020398648187E-12</c:v>
                </c:pt>
                <c:pt idx="7268" formatCode="General">
                  <c:v>3.8447985730856334E-12</c:v>
                </c:pt>
                <c:pt idx="7269" formatCode="General">
                  <c:v>3.7644903854117806E-12</c:v>
                </c:pt>
                <c:pt idx="7270" formatCode="General">
                  <c:v>3.8044325808490551E-12</c:v>
                </c:pt>
                <c:pt idx="7271" formatCode="General">
                  <c:v>4.2727628827005504E-12</c:v>
                </c:pt>
                <c:pt idx="7272" formatCode="General">
                  <c:v>4.0318075360563079E-12</c:v>
                </c:pt>
                <c:pt idx="7273" formatCode="General">
                  <c:v>3.9475932007366269E-12</c:v>
                </c:pt>
                <c:pt idx="7274" formatCode="General">
                  <c:v>4.0961409480475534E-12</c:v>
                </c:pt>
                <c:pt idx="7275" formatCode="General">
                  <c:v>3.9894781633710658E-12</c:v>
                </c:pt>
                <c:pt idx="7276" formatCode="General">
                  <c:v>3.8044325808490551E-12</c:v>
                </c:pt>
                <c:pt idx="7277" formatCode="General">
                  <c:v>4.0318075360563079E-12</c:v>
                </c:pt>
                <c:pt idx="7278" formatCode="General">
                  <c:v>3.824558359573743E-12</c:v>
                </c:pt>
                <c:pt idx="7279" formatCode="General">
                  <c:v>4.0961409480475534E-12</c:v>
                </c:pt>
                <c:pt idx="7280" formatCode="General">
                  <c:v>3.8447985730856334E-12</c:v>
                </c:pt>
                <c:pt idx="7281" formatCode="General">
                  <c:v>3.7053658303797529E-12</c:v>
                </c:pt>
                <c:pt idx="7282" formatCode="General">
                  <c:v>3.5148969128916948E-12</c:v>
                </c:pt>
                <c:pt idx="7283" formatCode="General">
                  <c:v>3.9684763115724179E-12</c:v>
                </c:pt>
                <c:pt idx="7284" formatCode="General">
                  <c:v>4.0105828492964285E-12</c:v>
                </c:pt>
                <c:pt idx="7285" formatCode="General">
                  <c:v>3.6858596341198125E-12</c:v>
                </c:pt>
                <c:pt idx="7286" formatCode="General">
                  <c:v>3.5334983453449548E-12</c:v>
                </c:pt>
                <c:pt idx="7287" formatCode="General">
                  <c:v>3.7644903854117806E-12</c:v>
                </c:pt>
                <c:pt idx="7288" formatCode="General">
                  <c:v>3.7446729391357873E-12</c:v>
                </c:pt>
                <c:pt idx="7289" formatCode="General">
                  <c:v>3.7249675373916303E-12</c:v>
                </c:pt>
                <c:pt idx="7290" formatCode="General">
                  <c:v>3.8447985730856334E-12</c:v>
                </c:pt>
                <c:pt idx="7291" formatCode="General">
                  <c:v>3.5898805021787416E-12</c:v>
                </c:pt>
                <c:pt idx="7292" formatCode="General">
                  <c:v>4.0105828492964285E-12</c:v>
                </c:pt>
                <c:pt idx="7293" formatCode="General">
                  <c:v>3.7644903854117806E-12</c:v>
                </c:pt>
                <c:pt idx="7294" formatCode="General">
                  <c:v>3.9268118443867113E-12</c:v>
                </c:pt>
                <c:pt idx="7295" formatCode="General">
                  <c:v>3.9061479823552217E-12</c:v>
                </c:pt>
                <c:pt idx="7296" formatCode="General">
                  <c:v>3.824558359573743E-12</c:v>
                </c:pt>
                <c:pt idx="7297" formatCode="General">
                  <c:v>3.7644903854117806E-12</c:v>
                </c:pt>
                <c:pt idx="7298" formatCode="General">
                  <c:v>3.9684763115724179E-12</c:v>
                </c:pt>
                <c:pt idx="7299" formatCode="General">
                  <c:v>3.824558359573743E-12</c:v>
                </c:pt>
                <c:pt idx="7300" formatCode="General">
                  <c:v>4.0961409480475534E-12</c:v>
                </c:pt>
                <c:pt idx="7301" formatCode="General">
                  <c:v>4.0105828492964285E-12</c:v>
                </c:pt>
                <c:pt idx="7302" formatCode="General">
                  <c:v>3.7644903854117806E-12</c:v>
                </c:pt>
                <c:pt idx="7303" formatCode="General">
                  <c:v>3.4596924377352303E-12</c:v>
                </c:pt>
                <c:pt idx="7304" formatCode="General">
                  <c:v>4.0961409480475534E-12</c:v>
                </c:pt>
                <c:pt idx="7305" formatCode="General">
                  <c:v>3.7644903854117806E-12</c:v>
                </c:pt>
                <c:pt idx="7306" formatCode="General">
                  <c:v>4.0961409480475534E-12</c:v>
                </c:pt>
                <c:pt idx="7307" formatCode="General">
                  <c:v>3.9268118443867113E-12</c:v>
                </c:pt>
                <c:pt idx="7308" formatCode="General">
                  <c:v>3.8044325808490551E-12</c:v>
                </c:pt>
                <c:pt idx="7309" formatCode="General">
                  <c:v>3.7644903854117806E-12</c:v>
                </c:pt>
                <c:pt idx="7310" formatCode="General">
                  <c:v>3.6858596341198125E-12</c:v>
                </c:pt>
                <c:pt idx="7311" formatCode="General">
                  <c:v>4.0105828492964285E-12</c:v>
                </c:pt>
                <c:pt idx="7312" formatCode="General">
                  <c:v>3.9475932007366269E-12</c:v>
                </c:pt>
                <c:pt idx="7313" formatCode="General">
                  <c:v>4.0318075360563079E-12</c:v>
                </c:pt>
                <c:pt idx="7314" formatCode="General">
                  <c:v>4.0531361480389891E-12</c:v>
                </c:pt>
                <c:pt idx="7315" formatCode="General">
                  <c:v>3.6088712817758262E-12</c:v>
                </c:pt>
                <c:pt idx="7316" formatCode="General">
                  <c:v>3.6858596341198125E-12</c:v>
                </c:pt>
                <c:pt idx="7317" formatCode="General">
                  <c:v>4.0961409480475534E-12</c:v>
                </c:pt>
                <c:pt idx="7318" formatCode="General">
                  <c:v>3.7644903854117806E-12</c:v>
                </c:pt>
                <c:pt idx="7319" formatCode="General">
                  <c:v>3.8447985730856334E-12</c:v>
                </c:pt>
                <c:pt idx="7320" formatCode="General">
                  <c:v>4.0961409480475534E-12</c:v>
                </c:pt>
                <c:pt idx="7321" formatCode="General">
                  <c:v>3.7446729391357873E-12</c:v>
                </c:pt>
                <c:pt idx="7322" formatCode="General">
                  <c:v>3.9684763115724179E-12</c:v>
                </c:pt>
                <c:pt idx="7323" formatCode="General">
                  <c:v>3.9475932007366269E-12</c:v>
                </c:pt>
                <c:pt idx="7324" formatCode="General">
                  <c:v>3.8044325808490551E-12</c:v>
                </c:pt>
                <c:pt idx="7325" formatCode="General">
                  <c:v>3.824558359573743E-12</c:v>
                </c:pt>
                <c:pt idx="7326" formatCode="General">
                  <c:v>3.6858596341198125E-12</c:v>
                </c:pt>
                <c:pt idx="7327" formatCode="General">
                  <c:v>3.9684763115724179E-12</c:v>
                </c:pt>
                <c:pt idx="7328" formatCode="General">
                  <c:v>3.824558359573743E-12</c:v>
                </c:pt>
                <c:pt idx="7329" formatCode="General">
                  <c:v>3.8447985730856334E-12</c:v>
                </c:pt>
                <c:pt idx="7330" formatCode="General">
                  <c:v>3.9684763115724179E-12</c:v>
                </c:pt>
                <c:pt idx="7331" formatCode="General">
                  <c:v>3.9061479823552217E-12</c:v>
                </c:pt>
                <c:pt idx="7332" formatCode="General">
                  <c:v>3.6858596341198125E-12</c:v>
                </c:pt>
                <c:pt idx="7333" formatCode="General">
                  <c:v>3.5709896567941713E-12</c:v>
                </c:pt>
                <c:pt idx="7334" formatCode="General">
                  <c:v>3.7446729391357873E-12</c:v>
                </c:pt>
                <c:pt idx="7335" formatCode="General">
                  <c:v>3.4964006498311852E-12</c:v>
                </c:pt>
                <c:pt idx="7336" formatCode="General">
                  <c:v>3.5521908584362488E-12</c:v>
                </c:pt>
                <c:pt idx="7337" formatCode="General">
                  <c:v>3.7644903854117806E-12</c:v>
                </c:pt>
                <c:pt idx="7338" formatCode="General">
                  <c:v>3.6471623191505803E-12</c:v>
                </c:pt>
                <c:pt idx="7339" formatCode="General">
                  <c:v>3.8044325808490551E-12</c:v>
                </c:pt>
                <c:pt idx="7340" formatCode="General">
                  <c:v>3.9268118443867113E-12</c:v>
                </c:pt>
                <c:pt idx="7341" formatCode="General">
                  <c:v>4.074577590231222E-12</c:v>
                </c:pt>
                <c:pt idx="7342" formatCode="General">
                  <c:v>4.0318075360563079E-12</c:v>
                </c:pt>
                <c:pt idx="7343" formatCode="General">
                  <c:v>3.7644903854117806E-12</c:v>
                </c:pt>
                <c:pt idx="7344" formatCode="General">
                  <c:v>3.9268118443867113E-12</c:v>
                </c:pt>
                <c:pt idx="7345" formatCode="General">
                  <c:v>3.4414866743735494E-12</c:v>
                </c:pt>
                <c:pt idx="7346" formatCode="General">
                  <c:v>4.1396020398648187E-12</c:v>
                </c:pt>
                <c:pt idx="7347" formatCode="General">
                  <c:v>3.5148969128916948E-12</c:v>
                </c:pt>
                <c:pt idx="7348" formatCode="General">
                  <c:v>3.5709896567941713E-12</c:v>
                </c:pt>
                <c:pt idx="7349" formatCode="General">
                  <c:v>3.9475932007366269E-12</c:v>
                </c:pt>
                <c:pt idx="7350" formatCode="General">
                  <c:v>3.6471623191505803E-12</c:v>
                </c:pt>
                <c:pt idx="7351" formatCode="General">
                  <c:v>3.6858596341198125E-12</c:v>
                </c:pt>
                <c:pt idx="7352" formatCode="General">
                  <c:v>3.6471623191505803E-12</c:v>
                </c:pt>
                <c:pt idx="7353" formatCode="General">
                  <c:v>3.5709896567941713E-12</c:v>
                </c:pt>
                <c:pt idx="7354" formatCode="General">
                  <c:v>3.9684763115724179E-12</c:v>
                </c:pt>
                <c:pt idx="7355" formatCode="General">
                  <c:v>3.7644903854117806E-12</c:v>
                </c:pt>
                <c:pt idx="7356" formatCode="General">
                  <c:v>3.8447985730856334E-12</c:v>
                </c:pt>
                <c:pt idx="7357" formatCode="General">
                  <c:v>3.8447985730856334E-12</c:v>
                </c:pt>
                <c:pt idx="7358" formatCode="General">
                  <c:v>3.5334983453449548E-12</c:v>
                </c:pt>
                <c:pt idx="7359" formatCode="General">
                  <c:v>3.7644903854117806E-12</c:v>
                </c:pt>
                <c:pt idx="7360" formatCode="General">
                  <c:v>3.4233696199262094E-12</c:v>
                </c:pt>
                <c:pt idx="7361" formatCode="General">
                  <c:v>4.1835242648622602E-12</c:v>
                </c:pt>
                <c:pt idx="7362" formatCode="General">
                  <c:v>3.8855848065037339E-12</c:v>
                </c:pt>
                <c:pt idx="7363" formatCode="General">
                  <c:v>3.7844048664540904E-12</c:v>
                </c:pt>
                <c:pt idx="7364" formatCode="General">
                  <c:v>3.5521908584362488E-12</c:v>
                </c:pt>
                <c:pt idx="7365" formatCode="General">
                  <c:v>3.6471623191505803E-12</c:v>
                </c:pt>
                <c:pt idx="7366" formatCode="General">
                  <c:v>3.6088712817758262E-12</c:v>
                </c:pt>
                <c:pt idx="7367" formatCode="General">
                  <c:v>3.6279700425771158E-12</c:v>
                </c:pt>
                <c:pt idx="7368" formatCode="General">
                  <c:v>3.7053658303797529E-12</c:v>
                </c:pt>
                <c:pt idx="7369" formatCode="General">
                  <c:v>3.7446729391357873E-12</c:v>
                </c:pt>
                <c:pt idx="7370" formatCode="General">
                  <c:v>3.8044325808490551E-12</c:v>
                </c:pt>
                <c:pt idx="7371" formatCode="General">
                  <c:v>3.824558359573743E-12</c:v>
                </c:pt>
                <c:pt idx="7372" formatCode="General">
                  <c:v>3.6858596341198125E-12</c:v>
                </c:pt>
                <c:pt idx="7373" formatCode="General">
                  <c:v>3.7844048664540904E-12</c:v>
                </c:pt>
                <c:pt idx="7374" formatCode="General">
                  <c:v>4.3180979779313342E-12</c:v>
                </c:pt>
                <c:pt idx="7375" formatCode="General">
                  <c:v>4.1178098893663131E-12</c:v>
                </c:pt>
                <c:pt idx="7376" formatCode="General">
                  <c:v>3.9684763115724179E-12</c:v>
                </c:pt>
                <c:pt idx="7377" formatCode="General">
                  <c:v>3.6471623191505803E-12</c:v>
                </c:pt>
                <c:pt idx="7378" formatCode="General">
                  <c:v>3.8044325808490551E-12</c:v>
                </c:pt>
                <c:pt idx="7379" formatCode="General">
                  <c:v>3.6858596341198125E-12</c:v>
                </c:pt>
                <c:pt idx="7380" formatCode="General">
                  <c:v>3.7446729391357873E-12</c:v>
                </c:pt>
                <c:pt idx="7381" formatCode="General">
                  <c:v>3.7644903854117806E-12</c:v>
                </c:pt>
                <c:pt idx="7382" formatCode="General">
                  <c:v>3.6858596341198125E-12</c:v>
                </c:pt>
                <c:pt idx="7383" formatCode="General">
                  <c:v>3.7446729391357873E-12</c:v>
                </c:pt>
                <c:pt idx="7384" formatCode="General">
                  <c:v>3.5709896567941713E-12</c:v>
                </c:pt>
                <c:pt idx="7385" formatCode="General">
                  <c:v>3.7053658303797529E-12</c:v>
                </c:pt>
                <c:pt idx="7386" formatCode="General">
                  <c:v>3.824558359573743E-12</c:v>
                </c:pt>
                <c:pt idx="7387" formatCode="General">
                  <c:v>3.7053658303797529E-12</c:v>
                </c:pt>
                <c:pt idx="7388" formatCode="General">
                  <c:v>3.7446729391357873E-12</c:v>
                </c:pt>
                <c:pt idx="7389" formatCode="General">
                  <c:v>3.9268118443867113E-12</c:v>
                </c:pt>
                <c:pt idx="7390" formatCode="General">
                  <c:v>3.5148969128916948E-12</c:v>
                </c:pt>
                <c:pt idx="7391" formatCode="General">
                  <c:v>3.9475932007366269E-12</c:v>
                </c:pt>
                <c:pt idx="7392" formatCode="General">
                  <c:v>3.7844048664540904E-12</c:v>
                </c:pt>
                <c:pt idx="7393" formatCode="General">
                  <c:v>4.074577590231222E-12</c:v>
                </c:pt>
                <c:pt idx="7394" formatCode="General">
                  <c:v>3.8447985730856334E-12</c:v>
                </c:pt>
                <c:pt idx="7395" formatCode="General">
                  <c:v>3.5334983453449548E-12</c:v>
                </c:pt>
                <c:pt idx="7396" formatCode="General">
                  <c:v>3.5148969128916948E-12</c:v>
                </c:pt>
                <c:pt idx="7397" formatCode="General">
                  <c:v>3.6664637226360942E-12</c:v>
                </c:pt>
                <c:pt idx="7398" formatCode="General">
                  <c:v>3.7249675373916303E-12</c:v>
                </c:pt>
                <c:pt idx="7399" formatCode="General">
                  <c:v>3.9268118443867113E-12</c:v>
                </c:pt>
                <c:pt idx="7400" formatCode="General">
                  <c:v>3.9684763115724179E-12</c:v>
                </c:pt>
                <c:pt idx="7401" formatCode="General">
                  <c:v>3.9684763115724179E-12</c:v>
                </c:pt>
                <c:pt idx="7402" formatCode="General">
                  <c:v>3.5898805021787416E-12</c:v>
                </c:pt>
                <c:pt idx="7403" formatCode="General">
                  <c:v>3.7249675373916303E-12</c:v>
                </c:pt>
                <c:pt idx="7404" formatCode="General">
                  <c:v>3.6471623191505803E-12</c:v>
                </c:pt>
                <c:pt idx="7405" formatCode="General">
                  <c:v>3.7844048664540904E-12</c:v>
                </c:pt>
                <c:pt idx="7406" formatCode="General">
                  <c:v>3.7644903854117806E-12</c:v>
                </c:pt>
                <c:pt idx="7407" formatCode="General">
                  <c:v>3.5709896567941713E-12</c:v>
                </c:pt>
                <c:pt idx="7408" formatCode="General">
                  <c:v>3.7644903854117806E-12</c:v>
                </c:pt>
                <c:pt idx="7409" formatCode="General">
                  <c:v>3.7249675373916303E-12</c:v>
                </c:pt>
                <c:pt idx="7410" formatCode="General">
                  <c:v>3.8044325808490551E-12</c:v>
                </c:pt>
                <c:pt idx="7411" formatCode="General">
                  <c:v>3.7644903854117806E-12</c:v>
                </c:pt>
                <c:pt idx="7412" formatCode="General">
                  <c:v>3.8651378914145832E-12</c:v>
                </c:pt>
                <c:pt idx="7413" formatCode="General">
                  <c:v>3.9475932007366269E-12</c:v>
                </c:pt>
                <c:pt idx="7414" formatCode="General">
                  <c:v>3.8044325808490551E-12</c:v>
                </c:pt>
                <c:pt idx="7415" formatCode="General">
                  <c:v>3.7644903854117806E-12</c:v>
                </c:pt>
                <c:pt idx="7416" formatCode="General">
                  <c:v>4.0531361480389891E-12</c:v>
                </c:pt>
                <c:pt idx="7417" formatCode="General">
                  <c:v>3.9061479823552217E-12</c:v>
                </c:pt>
                <c:pt idx="7418" formatCode="General">
                  <c:v>3.9268118443867113E-12</c:v>
                </c:pt>
                <c:pt idx="7419" formatCode="General">
                  <c:v>3.8447985730856334E-12</c:v>
                </c:pt>
                <c:pt idx="7420" formatCode="General">
                  <c:v>4.0318075360563079E-12</c:v>
                </c:pt>
                <c:pt idx="7421" formatCode="General">
                  <c:v>3.8651378914145832E-12</c:v>
                </c:pt>
                <c:pt idx="7422" formatCode="General">
                  <c:v>3.9475932007366269E-12</c:v>
                </c:pt>
                <c:pt idx="7423" formatCode="General">
                  <c:v>3.5709896567941713E-12</c:v>
                </c:pt>
                <c:pt idx="7424" formatCode="General">
                  <c:v>3.7249675373916303E-12</c:v>
                </c:pt>
                <c:pt idx="7425" formatCode="General">
                  <c:v>3.7446729391357873E-12</c:v>
                </c:pt>
                <c:pt idx="7426" formatCode="General">
                  <c:v>4.1178098893663131E-12</c:v>
                </c:pt>
                <c:pt idx="7427" formatCode="General">
                  <c:v>4.161500894133382E-12</c:v>
                </c:pt>
                <c:pt idx="7428" formatCode="General">
                  <c:v>4.1835242648622602E-12</c:v>
                </c:pt>
                <c:pt idx="7429" formatCode="General">
                  <c:v>3.7644903854117806E-12</c:v>
                </c:pt>
                <c:pt idx="7430" formatCode="General">
                  <c:v>3.9894781633710658E-12</c:v>
                </c:pt>
                <c:pt idx="7431" formatCode="General">
                  <c:v>3.7644903854117806E-12</c:v>
                </c:pt>
                <c:pt idx="7432" formatCode="General">
                  <c:v>3.8044325808490551E-12</c:v>
                </c:pt>
                <c:pt idx="7433" formatCode="General">
                  <c:v>3.6088712817758262E-12</c:v>
                </c:pt>
                <c:pt idx="7434" formatCode="General">
                  <c:v>3.8044325808490551E-12</c:v>
                </c:pt>
                <c:pt idx="7435" formatCode="General">
                  <c:v>3.9475932007366269E-12</c:v>
                </c:pt>
                <c:pt idx="7436" formatCode="General">
                  <c:v>3.7844048664540904E-12</c:v>
                </c:pt>
                <c:pt idx="7437" formatCode="General">
                  <c:v>3.7053658303797529E-12</c:v>
                </c:pt>
                <c:pt idx="7438" formatCode="General">
                  <c:v>4.0531361480389891E-12</c:v>
                </c:pt>
                <c:pt idx="7439" formatCode="General">
                  <c:v>3.6088712817758262E-12</c:v>
                </c:pt>
                <c:pt idx="7440" formatCode="General">
                  <c:v>3.7446729391357873E-12</c:v>
                </c:pt>
                <c:pt idx="7441" formatCode="General">
                  <c:v>4.0961409480475534E-12</c:v>
                </c:pt>
                <c:pt idx="7442" formatCode="General">
                  <c:v>3.8651378914145832E-12</c:v>
                </c:pt>
                <c:pt idx="7443" formatCode="General">
                  <c:v>3.5898805021787416E-12</c:v>
                </c:pt>
                <c:pt idx="7444" formatCode="General">
                  <c:v>3.9061479823552217E-12</c:v>
                </c:pt>
                <c:pt idx="7445" formatCode="General">
                  <c:v>3.8855848065037339E-12</c:v>
                </c:pt>
                <c:pt idx="7446" formatCode="General">
                  <c:v>4.227903754173213E-12</c:v>
                </c:pt>
                <c:pt idx="7447" formatCode="General">
                  <c:v>3.824558359573743E-12</c:v>
                </c:pt>
                <c:pt idx="7448" formatCode="General">
                  <c:v>3.7644903854117806E-12</c:v>
                </c:pt>
                <c:pt idx="7449" formatCode="General">
                  <c:v>3.824558359573743E-12</c:v>
                </c:pt>
                <c:pt idx="7450" formatCode="General">
                  <c:v>3.5334983453449548E-12</c:v>
                </c:pt>
                <c:pt idx="7451" formatCode="General">
                  <c:v>3.5709896567941713E-12</c:v>
                </c:pt>
                <c:pt idx="7452" formatCode="General">
                  <c:v>3.8651378914145832E-12</c:v>
                </c:pt>
                <c:pt idx="7453" formatCode="General">
                  <c:v>3.9475932007366269E-12</c:v>
                </c:pt>
                <c:pt idx="7454" formatCode="General">
                  <c:v>3.824558359573743E-12</c:v>
                </c:pt>
                <c:pt idx="7455" formatCode="General">
                  <c:v>3.4596924377352303E-12</c:v>
                </c:pt>
                <c:pt idx="7456" formatCode="General">
                  <c:v>3.7446729391357873E-12</c:v>
                </c:pt>
                <c:pt idx="7457" formatCode="General">
                  <c:v>4.0318075360563079E-12</c:v>
                </c:pt>
                <c:pt idx="7458" formatCode="General">
                  <c:v>3.7844048664540904E-12</c:v>
                </c:pt>
                <c:pt idx="7459" formatCode="General">
                  <c:v>3.8044325808490551E-12</c:v>
                </c:pt>
                <c:pt idx="7460" formatCode="General">
                  <c:v>3.6664637226360942E-12</c:v>
                </c:pt>
                <c:pt idx="7461" formatCode="General">
                  <c:v>3.7249675373916303E-12</c:v>
                </c:pt>
                <c:pt idx="7462" formatCode="General">
                  <c:v>3.3874281502044473E-12</c:v>
                </c:pt>
                <c:pt idx="7463" formatCode="General">
                  <c:v>3.5898805021787416E-12</c:v>
                </c:pt>
                <c:pt idx="7464" formatCode="General">
                  <c:v>3.8447985730856334E-12</c:v>
                </c:pt>
                <c:pt idx="7465" formatCode="General">
                  <c:v>3.5898805021787416E-12</c:v>
                </c:pt>
                <c:pt idx="7466" formatCode="General">
                  <c:v>3.6664637226360942E-12</c:v>
                </c:pt>
                <c:pt idx="7467" formatCode="General">
                  <c:v>3.7053658303797529E-12</c:v>
                </c:pt>
                <c:pt idx="7468" formatCode="General">
                  <c:v>3.7446729391357873E-12</c:v>
                </c:pt>
                <c:pt idx="7469" formatCode="General">
                  <c:v>3.9684763115724179E-12</c:v>
                </c:pt>
                <c:pt idx="7470" formatCode="General">
                  <c:v>3.7644903854117806E-12</c:v>
                </c:pt>
                <c:pt idx="7471" formatCode="General">
                  <c:v>3.9061479823552217E-12</c:v>
                </c:pt>
                <c:pt idx="7472" formatCode="General">
                  <c:v>3.7249675373916303E-12</c:v>
                </c:pt>
                <c:pt idx="7473" formatCode="General">
                  <c:v>3.9475932007366269E-12</c:v>
                </c:pt>
                <c:pt idx="7474" formatCode="General">
                  <c:v>3.8447985730856334E-12</c:v>
                </c:pt>
                <c:pt idx="7475" formatCode="General">
                  <c:v>3.7844048664540904E-12</c:v>
                </c:pt>
                <c:pt idx="7476" formatCode="General">
                  <c:v>3.7249675373916303E-12</c:v>
                </c:pt>
                <c:pt idx="7477" formatCode="General">
                  <c:v>3.9268118443867113E-12</c:v>
                </c:pt>
                <c:pt idx="7478" formatCode="General">
                  <c:v>3.6088712817758262E-12</c:v>
                </c:pt>
                <c:pt idx="7479" formatCode="General">
                  <c:v>3.9894781633710658E-12</c:v>
                </c:pt>
                <c:pt idx="7480" formatCode="General">
                  <c:v>3.7844048664540904E-12</c:v>
                </c:pt>
                <c:pt idx="7481" formatCode="General">
                  <c:v>3.5709896567941713E-12</c:v>
                </c:pt>
                <c:pt idx="7482" formatCode="General">
                  <c:v>3.6858596341198125E-12</c:v>
                </c:pt>
                <c:pt idx="7483" formatCode="General">
                  <c:v>3.8651378914145832E-12</c:v>
                </c:pt>
                <c:pt idx="7484" formatCode="General">
                  <c:v>3.9061479823552217E-12</c:v>
                </c:pt>
                <c:pt idx="7485" formatCode="General">
                  <c:v>3.7053658303797529E-12</c:v>
                </c:pt>
                <c:pt idx="7486" formatCode="General">
                  <c:v>4.0318075360563079E-12</c:v>
                </c:pt>
                <c:pt idx="7487" formatCode="General">
                  <c:v>3.6858596341198125E-12</c:v>
                </c:pt>
                <c:pt idx="7488" formatCode="General">
                  <c:v>3.8044325808490551E-12</c:v>
                </c:pt>
                <c:pt idx="7489" formatCode="General">
                  <c:v>3.6471623191505803E-12</c:v>
                </c:pt>
                <c:pt idx="7490" formatCode="General">
                  <c:v>3.5898805021787416E-12</c:v>
                </c:pt>
                <c:pt idx="7491" formatCode="General">
                  <c:v>3.6471623191505803E-12</c:v>
                </c:pt>
                <c:pt idx="7492" formatCode="General">
                  <c:v>3.7844048664540904E-12</c:v>
                </c:pt>
                <c:pt idx="7493" formatCode="General">
                  <c:v>3.5334983453449548E-12</c:v>
                </c:pt>
                <c:pt idx="7494" formatCode="General">
                  <c:v>3.9061479823552217E-12</c:v>
                </c:pt>
                <c:pt idx="7495" formatCode="General">
                  <c:v>3.9268118443867113E-12</c:v>
                </c:pt>
                <c:pt idx="7496" formatCode="General">
                  <c:v>3.8447985730856334E-12</c:v>
                </c:pt>
                <c:pt idx="7497" formatCode="General">
                  <c:v>3.6664637226360942E-12</c:v>
                </c:pt>
                <c:pt idx="7498" formatCode="General">
                  <c:v>3.6858596341198125E-12</c:v>
                </c:pt>
                <c:pt idx="7499" formatCode="General">
                  <c:v>3.5148969128916948E-12</c:v>
                </c:pt>
                <c:pt idx="7500" formatCode="General">
                  <c:v>3.7053658303797529E-12</c:v>
                </c:pt>
                <c:pt idx="7501" formatCode="General">
                  <c:v>3.6088712817758262E-12</c:v>
                </c:pt>
                <c:pt idx="7502" formatCode="General">
                  <c:v>3.7844048664540904E-12</c:v>
                </c:pt>
                <c:pt idx="7503" formatCode="General">
                  <c:v>3.6471623191505803E-12</c:v>
                </c:pt>
                <c:pt idx="7504" formatCode="General">
                  <c:v>3.9894781633710658E-12</c:v>
                </c:pt>
                <c:pt idx="7505" formatCode="General">
                  <c:v>3.7644903854117806E-12</c:v>
                </c:pt>
                <c:pt idx="7506" formatCode="General">
                  <c:v>3.6088712817758262E-12</c:v>
                </c:pt>
                <c:pt idx="7507" formatCode="General">
                  <c:v>3.8044325808490551E-12</c:v>
                </c:pt>
                <c:pt idx="7508" formatCode="General">
                  <c:v>3.9061479823552217E-12</c:v>
                </c:pt>
                <c:pt idx="7509" formatCode="General">
                  <c:v>3.7446729391357873E-12</c:v>
                </c:pt>
                <c:pt idx="7510" formatCode="General">
                  <c:v>3.7844048664540904E-12</c:v>
                </c:pt>
                <c:pt idx="7511" formatCode="General">
                  <c:v>3.6664637226360942E-12</c:v>
                </c:pt>
                <c:pt idx="7512" formatCode="General">
                  <c:v>3.5898805021787416E-12</c:v>
                </c:pt>
                <c:pt idx="7513" formatCode="General">
                  <c:v>3.9894781633710658E-12</c:v>
                </c:pt>
                <c:pt idx="7514" formatCode="General">
                  <c:v>3.6858596341198125E-12</c:v>
                </c:pt>
                <c:pt idx="7515" formatCode="General">
                  <c:v>3.6858596341198125E-12</c:v>
                </c:pt>
                <c:pt idx="7516" formatCode="General">
                  <c:v>3.7844048664540904E-12</c:v>
                </c:pt>
                <c:pt idx="7517" formatCode="General">
                  <c:v>3.8855848065037339E-12</c:v>
                </c:pt>
                <c:pt idx="7518" formatCode="General">
                  <c:v>3.8855848065037339E-12</c:v>
                </c:pt>
                <c:pt idx="7519" formatCode="General">
                  <c:v>3.824558359573743E-12</c:v>
                </c:pt>
                <c:pt idx="7520" formatCode="General">
                  <c:v>3.8447985730856334E-12</c:v>
                </c:pt>
                <c:pt idx="7521" formatCode="General">
                  <c:v>3.9061479823552217E-12</c:v>
                </c:pt>
                <c:pt idx="7522" formatCode="General">
                  <c:v>3.6858596341198125E-12</c:v>
                </c:pt>
                <c:pt idx="7523" formatCode="General">
                  <c:v>3.7644903854117806E-12</c:v>
                </c:pt>
                <c:pt idx="7524" formatCode="General">
                  <c:v>3.8447985730856334E-12</c:v>
                </c:pt>
                <c:pt idx="7525" formatCode="General">
                  <c:v>3.9061479823552217E-12</c:v>
                </c:pt>
                <c:pt idx="7526" formatCode="General">
                  <c:v>4.1396020398648187E-12</c:v>
                </c:pt>
                <c:pt idx="7527" formatCode="General">
                  <c:v>4.0318075360563079E-12</c:v>
                </c:pt>
                <c:pt idx="7528" formatCode="General">
                  <c:v>3.6664637226360942E-12</c:v>
                </c:pt>
                <c:pt idx="7529" formatCode="General">
                  <c:v>3.9268118443867113E-12</c:v>
                </c:pt>
                <c:pt idx="7530" formatCode="General">
                  <c:v>3.8044325808490551E-12</c:v>
                </c:pt>
                <c:pt idx="7531" formatCode="General">
                  <c:v>3.6664637226360942E-12</c:v>
                </c:pt>
                <c:pt idx="7532" formatCode="General">
                  <c:v>3.7844048664540904E-12</c:v>
                </c:pt>
                <c:pt idx="7533" formatCode="General">
                  <c:v>3.824558359573743E-12</c:v>
                </c:pt>
                <c:pt idx="7534" formatCode="General">
                  <c:v>3.6471623191505803E-12</c:v>
                </c:pt>
                <c:pt idx="7535" formatCode="General">
                  <c:v>3.8855848065037339E-12</c:v>
                </c:pt>
                <c:pt idx="7536" formatCode="General">
                  <c:v>3.9684763115724179E-12</c:v>
                </c:pt>
                <c:pt idx="7537" formatCode="General">
                  <c:v>3.8855848065037339E-12</c:v>
                </c:pt>
                <c:pt idx="7538" formatCode="General">
                  <c:v>3.7446729391357873E-12</c:v>
                </c:pt>
                <c:pt idx="7539" formatCode="General">
                  <c:v>3.9061479823552217E-12</c:v>
                </c:pt>
                <c:pt idx="7540" formatCode="General">
                  <c:v>3.9268118443867113E-12</c:v>
                </c:pt>
                <c:pt idx="7541" formatCode="General">
                  <c:v>3.6088712817758262E-12</c:v>
                </c:pt>
                <c:pt idx="7542" formatCode="General">
                  <c:v>3.824558359573743E-12</c:v>
                </c:pt>
                <c:pt idx="7543" formatCode="General">
                  <c:v>3.4596924377352303E-12</c:v>
                </c:pt>
                <c:pt idx="7544" formatCode="General">
                  <c:v>3.7644903854117806E-12</c:v>
                </c:pt>
                <c:pt idx="7545" formatCode="General">
                  <c:v>3.6858596341198125E-12</c:v>
                </c:pt>
                <c:pt idx="7546" formatCode="General">
                  <c:v>3.5334983453449548E-12</c:v>
                </c:pt>
                <c:pt idx="7547" formatCode="General">
                  <c:v>4.0105828492964285E-12</c:v>
                </c:pt>
                <c:pt idx="7548" formatCode="General">
                  <c:v>3.7644903854117806E-12</c:v>
                </c:pt>
                <c:pt idx="7549" formatCode="General">
                  <c:v>3.7249675373916303E-12</c:v>
                </c:pt>
                <c:pt idx="7550" formatCode="General">
                  <c:v>3.8447985730856334E-12</c:v>
                </c:pt>
                <c:pt idx="7551" formatCode="General">
                  <c:v>3.8447985730856334E-12</c:v>
                </c:pt>
                <c:pt idx="7552" formatCode="General">
                  <c:v>3.5709896567941713E-12</c:v>
                </c:pt>
                <c:pt idx="7553" formatCode="General">
                  <c:v>3.5709896567941713E-12</c:v>
                </c:pt>
                <c:pt idx="7554" formatCode="General">
                  <c:v>3.5334983453449548E-12</c:v>
                </c:pt>
                <c:pt idx="7555" formatCode="General">
                  <c:v>3.8447985730856334E-12</c:v>
                </c:pt>
                <c:pt idx="7556" formatCode="General">
                  <c:v>3.7053658303797529E-12</c:v>
                </c:pt>
                <c:pt idx="7557" formatCode="General">
                  <c:v>3.9061479823552217E-12</c:v>
                </c:pt>
                <c:pt idx="7558" formatCode="General">
                  <c:v>3.7249675373916303E-12</c:v>
                </c:pt>
                <c:pt idx="7559" formatCode="General">
                  <c:v>4.0531361480389891E-12</c:v>
                </c:pt>
                <c:pt idx="7560" formatCode="General">
                  <c:v>3.5334983453449548E-12</c:v>
                </c:pt>
                <c:pt idx="7561" formatCode="General">
                  <c:v>3.4779945111660586E-12</c:v>
                </c:pt>
                <c:pt idx="7562" formatCode="General">
                  <c:v>3.9268118443867113E-12</c:v>
                </c:pt>
                <c:pt idx="7563" formatCode="General">
                  <c:v>3.9894781633710658E-12</c:v>
                </c:pt>
                <c:pt idx="7564" formatCode="General">
                  <c:v>4.6491921118861107E-12</c:v>
                </c:pt>
                <c:pt idx="7565" formatCode="General">
                  <c:v>4.0318075360563079E-12</c:v>
                </c:pt>
                <c:pt idx="7566" formatCode="General">
                  <c:v>3.8651378914145832E-12</c:v>
                </c:pt>
                <c:pt idx="7567" formatCode="General">
                  <c:v>3.8044325808490551E-12</c:v>
                </c:pt>
                <c:pt idx="7568" formatCode="General">
                  <c:v>3.6279700425771158E-12</c:v>
                </c:pt>
                <c:pt idx="7569" formatCode="General">
                  <c:v>3.6279700425771158E-12</c:v>
                </c:pt>
                <c:pt idx="7570" formatCode="General">
                  <c:v>4.0961409480475534E-12</c:v>
                </c:pt>
                <c:pt idx="7571" formatCode="General">
                  <c:v>3.824558359573743E-12</c:v>
                </c:pt>
                <c:pt idx="7572" formatCode="General">
                  <c:v>3.5898805021787416E-12</c:v>
                </c:pt>
                <c:pt idx="7573" formatCode="General">
                  <c:v>3.7249675373916303E-12</c:v>
                </c:pt>
                <c:pt idx="7574" formatCode="General">
                  <c:v>3.7249675373916303E-12</c:v>
                </c:pt>
                <c:pt idx="7575" formatCode="General">
                  <c:v>3.6664637226360942E-12</c:v>
                </c:pt>
                <c:pt idx="7576" formatCode="General">
                  <c:v>3.7644903854117806E-12</c:v>
                </c:pt>
                <c:pt idx="7577" formatCode="General">
                  <c:v>3.5148969128916948E-12</c:v>
                </c:pt>
                <c:pt idx="7578" formatCode="General">
                  <c:v>3.5898805021787416E-12</c:v>
                </c:pt>
                <c:pt idx="7579" formatCode="General">
                  <c:v>3.7644903854117806E-12</c:v>
                </c:pt>
                <c:pt idx="7580" formatCode="General">
                  <c:v>3.8044325808490551E-12</c:v>
                </c:pt>
                <c:pt idx="7581" formatCode="General">
                  <c:v>4.4570098335997373E-12</c:v>
                </c:pt>
                <c:pt idx="7582" formatCode="General">
                  <c:v>3.6471623191505803E-12</c:v>
                </c:pt>
                <c:pt idx="7583" formatCode="General">
                  <c:v>3.5898805021787416E-12</c:v>
                </c:pt>
                <c:pt idx="7584" formatCode="General">
                  <c:v>3.6858596341198125E-12</c:v>
                </c:pt>
                <c:pt idx="7585" formatCode="General">
                  <c:v>3.9475932007366269E-12</c:v>
                </c:pt>
                <c:pt idx="7586" formatCode="General">
                  <c:v>3.9475932007366269E-12</c:v>
                </c:pt>
                <c:pt idx="7587" formatCode="General">
                  <c:v>3.9268118443867113E-12</c:v>
                </c:pt>
                <c:pt idx="7588" formatCode="General">
                  <c:v>3.7844048664540904E-12</c:v>
                </c:pt>
                <c:pt idx="7589" formatCode="General">
                  <c:v>4.074577590231222E-12</c:v>
                </c:pt>
                <c:pt idx="7590" formatCode="General">
                  <c:v>3.7844048664540904E-12</c:v>
                </c:pt>
                <c:pt idx="7591" formatCode="General">
                  <c:v>3.6088712817758262E-12</c:v>
                </c:pt>
                <c:pt idx="7592" formatCode="General">
                  <c:v>3.8447985730856334E-12</c:v>
                </c:pt>
                <c:pt idx="7593" formatCode="General">
                  <c:v>3.9061479823552217E-12</c:v>
                </c:pt>
                <c:pt idx="7594" formatCode="General">
                  <c:v>3.8651378914145832E-12</c:v>
                </c:pt>
                <c:pt idx="7595" formatCode="General">
                  <c:v>3.6858596341198125E-12</c:v>
                </c:pt>
                <c:pt idx="7596" formatCode="General">
                  <c:v>3.8651378914145832E-12</c:v>
                </c:pt>
                <c:pt idx="7597" formatCode="General">
                  <c:v>3.6664637226360942E-12</c:v>
                </c:pt>
                <c:pt idx="7598" formatCode="General">
                  <c:v>5.1667041274576519E-12</c:v>
                </c:pt>
                <c:pt idx="7599" formatCode="General">
                  <c:v>3.6471623191505803E-12</c:v>
                </c:pt>
                <c:pt idx="7600" formatCode="General">
                  <c:v>3.824558359573743E-12</c:v>
                </c:pt>
                <c:pt idx="7601" formatCode="General">
                  <c:v>4.0531361480389891E-12</c:v>
                </c:pt>
                <c:pt idx="7602" formatCode="General">
                  <c:v>3.6088712817758262E-12</c:v>
                </c:pt>
                <c:pt idx="7603" formatCode="General">
                  <c:v>3.9684763115724179E-12</c:v>
                </c:pt>
                <c:pt idx="7604" formatCode="General">
                  <c:v>3.7446729391357873E-12</c:v>
                </c:pt>
                <c:pt idx="7605" formatCode="General">
                  <c:v>3.8447985730856334E-12</c:v>
                </c:pt>
                <c:pt idx="7606" formatCode="General">
                  <c:v>3.7644903854117806E-12</c:v>
                </c:pt>
                <c:pt idx="7607" formatCode="General">
                  <c:v>3.4964006498311852E-12</c:v>
                </c:pt>
                <c:pt idx="7608" formatCode="General">
                  <c:v>3.5334983453449548E-12</c:v>
                </c:pt>
                <c:pt idx="7609" formatCode="General">
                  <c:v>3.8651378914145832E-12</c:v>
                </c:pt>
                <c:pt idx="7610" formatCode="General">
                  <c:v>3.7249675373916303E-12</c:v>
                </c:pt>
                <c:pt idx="7611" formatCode="General">
                  <c:v>3.6088712817758262E-12</c:v>
                </c:pt>
                <c:pt idx="7612" formatCode="General">
                  <c:v>3.8044325808490551E-12</c:v>
                </c:pt>
                <c:pt idx="7613" formatCode="General">
                  <c:v>3.7844048664540904E-12</c:v>
                </c:pt>
                <c:pt idx="7614" formatCode="General">
                  <c:v>3.824558359573743E-12</c:v>
                </c:pt>
                <c:pt idx="7615" formatCode="General">
                  <c:v>3.9894781633710658E-12</c:v>
                </c:pt>
                <c:pt idx="7616" formatCode="General">
                  <c:v>3.7053658303797529E-12</c:v>
                </c:pt>
                <c:pt idx="7617" formatCode="General">
                  <c:v>3.5898805021787416E-12</c:v>
                </c:pt>
                <c:pt idx="7618" formatCode="General">
                  <c:v>3.6664637226360942E-12</c:v>
                </c:pt>
                <c:pt idx="7619" formatCode="General">
                  <c:v>3.9475932007366269E-12</c:v>
                </c:pt>
                <c:pt idx="7620" formatCode="General">
                  <c:v>4.0105828492964285E-12</c:v>
                </c:pt>
                <c:pt idx="7621" formatCode="General">
                  <c:v>3.7249675373916303E-12</c:v>
                </c:pt>
                <c:pt idx="7622" formatCode="General">
                  <c:v>7.0538901524425553E-12</c:v>
                </c:pt>
                <c:pt idx="7623" formatCode="General">
                  <c:v>3.824558359573743E-12</c:v>
                </c:pt>
                <c:pt idx="7624" formatCode="General">
                  <c:v>3.7249675373916303E-12</c:v>
                </c:pt>
                <c:pt idx="7625" formatCode="General">
                  <c:v>3.4779945111660586E-12</c:v>
                </c:pt>
                <c:pt idx="7626" formatCode="General">
                  <c:v>3.7053658303797529E-12</c:v>
                </c:pt>
                <c:pt idx="7627" formatCode="General">
                  <c:v>3.9684763115724179E-12</c:v>
                </c:pt>
                <c:pt idx="7628" formatCode="General">
                  <c:v>3.7844048664540904E-12</c:v>
                </c:pt>
                <c:pt idx="7629" formatCode="General">
                  <c:v>3.6471623191505803E-12</c:v>
                </c:pt>
                <c:pt idx="7630" formatCode="General">
                  <c:v>3.7644903854117806E-12</c:v>
                </c:pt>
                <c:pt idx="7631" formatCode="General">
                  <c:v>3.5898805021787416E-12</c:v>
                </c:pt>
                <c:pt idx="7632" formatCode="General">
                  <c:v>3.5709896567941713E-12</c:v>
                </c:pt>
                <c:pt idx="7633" formatCode="General">
                  <c:v>3.7844048664540904E-12</c:v>
                </c:pt>
                <c:pt idx="7634" formatCode="General">
                  <c:v>3.9894781633710658E-12</c:v>
                </c:pt>
                <c:pt idx="7635" formatCode="General">
                  <c:v>3.6279700425771158E-12</c:v>
                </c:pt>
                <c:pt idx="7636" formatCode="General">
                  <c:v>3.7644903854117806E-12</c:v>
                </c:pt>
                <c:pt idx="7637" formatCode="General">
                  <c:v>3.6664637226360942E-12</c:v>
                </c:pt>
                <c:pt idx="7638" formatCode="General">
                  <c:v>3.9894781633710658E-12</c:v>
                </c:pt>
                <c:pt idx="7639" formatCode="General">
                  <c:v>3.7844048664540904E-12</c:v>
                </c:pt>
                <c:pt idx="7640" formatCode="General">
                  <c:v>3.7249675373916303E-12</c:v>
                </c:pt>
                <c:pt idx="7641" formatCode="General">
                  <c:v>3.8855848065037339E-12</c:v>
                </c:pt>
                <c:pt idx="7642" formatCode="General">
                  <c:v>3.7053658303797529E-12</c:v>
                </c:pt>
                <c:pt idx="7643" formatCode="General">
                  <c:v>3.8044325808490551E-12</c:v>
                </c:pt>
                <c:pt idx="7644" formatCode="General">
                  <c:v>3.6471623191505803E-12</c:v>
                </c:pt>
                <c:pt idx="7645" formatCode="General">
                  <c:v>3.6088712817758262E-12</c:v>
                </c:pt>
                <c:pt idx="7646" formatCode="General">
                  <c:v>3.7844048664540904E-12</c:v>
                </c:pt>
                <c:pt idx="7647" formatCode="General">
                  <c:v>3.9894781633710658E-12</c:v>
                </c:pt>
                <c:pt idx="7648" formatCode="General">
                  <c:v>3.7644903854117806E-12</c:v>
                </c:pt>
                <c:pt idx="7649" formatCode="General">
                  <c:v>3.8044325808490551E-12</c:v>
                </c:pt>
                <c:pt idx="7650" formatCode="General">
                  <c:v>3.824558359573743E-12</c:v>
                </c:pt>
                <c:pt idx="7651" formatCode="General">
                  <c:v>4.0961409480475534E-12</c:v>
                </c:pt>
                <c:pt idx="7652" formatCode="General">
                  <c:v>3.5898805021787416E-12</c:v>
                </c:pt>
                <c:pt idx="7653" formatCode="General">
                  <c:v>3.7249675373916303E-12</c:v>
                </c:pt>
                <c:pt idx="7654" formatCode="General">
                  <c:v>3.5148969128916948E-12</c:v>
                </c:pt>
                <c:pt idx="7655" formatCode="General">
                  <c:v>3.6088712817758262E-12</c:v>
                </c:pt>
                <c:pt idx="7656" formatCode="General">
                  <c:v>3.7644903854117806E-12</c:v>
                </c:pt>
                <c:pt idx="7657" formatCode="General">
                  <c:v>3.8447985730856334E-12</c:v>
                </c:pt>
                <c:pt idx="7658" formatCode="General">
                  <c:v>3.7844048664540904E-12</c:v>
                </c:pt>
                <c:pt idx="7659" formatCode="General">
                  <c:v>3.6471623191505803E-12</c:v>
                </c:pt>
                <c:pt idx="7660" formatCode="General">
                  <c:v>3.7844048664540904E-12</c:v>
                </c:pt>
                <c:pt idx="7661" formatCode="General">
                  <c:v>3.5709896567941713E-12</c:v>
                </c:pt>
                <c:pt idx="7662" formatCode="General">
                  <c:v>3.5898805021787416E-12</c:v>
                </c:pt>
                <c:pt idx="7663" formatCode="General">
                  <c:v>3.8651378914145832E-12</c:v>
                </c:pt>
                <c:pt idx="7664" formatCode="General">
                  <c:v>3.5709896567941713E-12</c:v>
                </c:pt>
                <c:pt idx="7665" formatCode="General">
                  <c:v>3.9894781633710658E-12</c:v>
                </c:pt>
                <c:pt idx="7666" formatCode="General">
                  <c:v>3.8651378914145832E-12</c:v>
                </c:pt>
                <c:pt idx="7667" formatCode="General">
                  <c:v>3.9268118443867113E-12</c:v>
                </c:pt>
                <c:pt idx="7668" formatCode="General">
                  <c:v>3.7446729391357873E-12</c:v>
                </c:pt>
                <c:pt idx="7669" formatCode="General">
                  <c:v>3.7844048664540904E-12</c:v>
                </c:pt>
                <c:pt idx="7670" formatCode="General">
                  <c:v>3.8651378914145832E-12</c:v>
                </c:pt>
                <c:pt idx="7671" formatCode="General">
                  <c:v>3.7844048664540904E-12</c:v>
                </c:pt>
                <c:pt idx="7672" formatCode="General">
                  <c:v>5.389487789041896E-12</c:v>
                </c:pt>
                <c:pt idx="7673" formatCode="General">
                  <c:v>3.9475932007366269E-12</c:v>
                </c:pt>
                <c:pt idx="7674" formatCode="General">
                  <c:v>3.824558359573743E-12</c:v>
                </c:pt>
                <c:pt idx="7675" formatCode="General">
                  <c:v>3.8855848065037339E-12</c:v>
                </c:pt>
                <c:pt idx="7676" formatCode="General">
                  <c:v>3.7844048664540904E-12</c:v>
                </c:pt>
                <c:pt idx="7677" formatCode="General">
                  <c:v>3.7053658303797529E-12</c:v>
                </c:pt>
                <c:pt idx="7678" formatCode="General">
                  <c:v>3.9268118443867113E-12</c:v>
                </c:pt>
                <c:pt idx="7679" formatCode="General">
                  <c:v>4.1835242648622602E-12</c:v>
                </c:pt>
                <c:pt idx="7680" formatCode="General">
                  <c:v>3.7844048664540904E-12</c:v>
                </c:pt>
                <c:pt idx="7681" formatCode="General">
                  <c:v>3.5898805021787416E-12</c:v>
                </c:pt>
                <c:pt idx="7682" formatCode="General">
                  <c:v>3.8044325808490551E-12</c:v>
                </c:pt>
                <c:pt idx="7683" formatCode="General">
                  <c:v>3.7644903854117806E-12</c:v>
                </c:pt>
                <c:pt idx="7684" formatCode="General">
                  <c:v>4.074577590231222E-12</c:v>
                </c:pt>
                <c:pt idx="7685" formatCode="General">
                  <c:v>3.5148969128916948E-12</c:v>
                </c:pt>
                <c:pt idx="7686" formatCode="General">
                  <c:v>3.4053549962792643E-12</c:v>
                </c:pt>
                <c:pt idx="7687" formatCode="General">
                  <c:v>3.7644903854117806E-12</c:v>
                </c:pt>
                <c:pt idx="7688" formatCode="General">
                  <c:v>3.7644903854117806E-12</c:v>
                </c:pt>
                <c:pt idx="7689" formatCode="General">
                  <c:v>3.824558359573743E-12</c:v>
                </c:pt>
                <c:pt idx="7690" formatCode="General">
                  <c:v>3.7446729391357873E-12</c:v>
                </c:pt>
                <c:pt idx="7691" formatCode="General">
                  <c:v>3.7446729391357873E-12</c:v>
                </c:pt>
                <c:pt idx="7692" formatCode="General">
                  <c:v>3.4964006498311852E-12</c:v>
                </c:pt>
                <c:pt idx="7693" formatCode="General">
                  <c:v>3.6471623191505803E-12</c:v>
                </c:pt>
                <c:pt idx="7694" formatCode="General">
                  <c:v>3.8044325808490551E-12</c:v>
                </c:pt>
                <c:pt idx="7695" formatCode="General">
                  <c:v>3.3874281502044473E-12</c:v>
                </c:pt>
                <c:pt idx="7696" formatCode="General">
                  <c:v>3.7249675373916303E-12</c:v>
                </c:pt>
                <c:pt idx="7697" formatCode="General">
                  <c:v>3.7249675373916303E-12</c:v>
                </c:pt>
                <c:pt idx="7698" formatCode="General">
                  <c:v>3.6279700425771158E-12</c:v>
                </c:pt>
                <c:pt idx="7699" formatCode="General">
                  <c:v>3.9061479823552217E-12</c:v>
                </c:pt>
                <c:pt idx="7700" formatCode="General">
                  <c:v>3.9061479823552217E-12</c:v>
                </c:pt>
                <c:pt idx="7701" formatCode="General">
                  <c:v>3.6471623191505803E-12</c:v>
                </c:pt>
                <c:pt idx="7702" formatCode="General">
                  <c:v>3.5148969128916948E-12</c:v>
                </c:pt>
                <c:pt idx="7703" formatCode="General">
                  <c:v>3.8651378914145832E-12</c:v>
                </c:pt>
                <c:pt idx="7704" formatCode="General">
                  <c:v>3.6088712817758262E-12</c:v>
                </c:pt>
                <c:pt idx="7705" formatCode="General">
                  <c:v>3.5521908584362488E-12</c:v>
                </c:pt>
                <c:pt idx="7706" formatCode="General">
                  <c:v>3.7446729391357873E-12</c:v>
                </c:pt>
                <c:pt idx="7707" formatCode="General">
                  <c:v>3.7249675373916303E-12</c:v>
                </c:pt>
                <c:pt idx="7708" formatCode="General">
                  <c:v>3.8651378914145832E-12</c:v>
                </c:pt>
                <c:pt idx="7709" formatCode="General">
                  <c:v>3.7446729391357873E-12</c:v>
                </c:pt>
                <c:pt idx="7710" formatCode="General">
                  <c:v>3.6858596341198125E-12</c:v>
                </c:pt>
                <c:pt idx="7711" formatCode="General">
                  <c:v>3.6858596341198125E-12</c:v>
                </c:pt>
                <c:pt idx="7712" formatCode="General">
                  <c:v>3.7844048664540904E-12</c:v>
                </c:pt>
                <c:pt idx="7713" formatCode="General">
                  <c:v>3.7844048664540904E-12</c:v>
                </c:pt>
                <c:pt idx="7714" formatCode="General">
                  <c:v>3.7053658303797529E-12</c:v>
                </c:pt>
                <c:pt idx="7715" formatCode="General">
                  <c:v>3.7446729391357873E-12</c:v>
                </c:pt>
                <c:pt idx="7716" formatCode="General">
                  <c:v>3.9061479823552217E-12</c:v>
                </c:pt>
                <c:pt idx="7717" formatCode="General">
                  <c:v>3.6858596341198125E-12</c:v>
                </c:pt>
                <c:pt idx="7718" formatCode="General">
                  <c:v>3.9684763115724179E-12</c:v>
                </c:pt>
                <c:pt idx="7719" formatCode="General">
                  <c:v>3.6664637226360942E-12</c:v>
                </c:pt>
                <c:pt idx="7720" formatCode="General">
                  <c:v>3.6471623191505803E-12</c:v>
                </c:pt>
                <c:pt idx="7721" formatCode="General">
                  <c:v>3.5148969128916948E-12</c:v>
                </c:pt>
                <c:pt idx="7722" formatCode="General">
                  <c:v>3.6279700425771158E-12</c:v>
                </c:pt>
                <c:pt idx="7723" formatCode="General">
                  <c:v>3.6664637226360942E-12</c:v>
                </c:pt>
                <c:pt idx="7724" formatCode="General">
                  <c:v>3.7053658303797529E-12</c:v>
                </c:pt>
                <c:pt idx="7725" formatCode="General">
                  <c:v>3.6279700425771158E-12</c:v>
                </c:pt>
                <c:pt idx="7726" formatCode="General">
                  <c:v>3.7053658303797529E-12</c:v>
                </c:pt>
                <c:pt idx="7727" formatCode="General">
                  <c:v>3.6858596341198125E-12</c:v>
                </c:pt>
                <c:pt idx="7728" formatCode="General">
                  <c:v>3.8855848065037339E-12</c:v>
                </c:pt>
                <c:pt idx="7729" formatCode="General">
                  <c:v>3.5334983453449548E-12</c:v>
                </c:pt>
                <c:pt idx="7730" formatCode="General">
                  <c:v>4.0318075360563079E-12</c:v>
                </c:pt>
                <c:pt idx="7731" formatCode="General">
                  <c:v>3.6471623191505803E-12</c:v>
                </c:pt>
                <c:pt idx="7732" formatCode="General">
                  <c:v>3.5148969128916948E-12</c:v>
                </c:pt>
                <c:pt idx="7733" formatCode="General">
                  <c:v>3.7053658303797529E-12</c:v>
                </c:pt>
                <c:pt idx="7734" formatCode="General">
                  <c:v>3.7844048664540904E-12</c:v>
                </c:pt>
                <c:pt idx="7735" formatCode="General">
                  <c:v>3.8855848065037339E-12</c:v>
                </c:pt>
                <c:pt idx="7736" formatCode="General">
                  <c:v>3.7053658303797529E-12</c:v>
                </c:pt>
                <c:pt idx="7737" formatCode="General">
                  <c:v>3.5334983453449548E-12</c:v>
                </c:pt>
                <c:pt idx="7738" formatCode="General">
                  <c:v>3.7249675373916303E-12</c:v>
                </c:pt>
                <c:pt idx="7739" formatCode="General">
                  <c:v>3.6279700425771158E-12</c:v>
                </c:pt>
                <c:pt idx="7740" formatCode="General">
                  <c:v>3.6279700425771158E-12</c:v>
                </c:pt>
                <c:pt idx="7741" formatCode="General">
                  <c:v>3.9061479823552217E-12</c:v>
                </c:pt>
                <c:pt idx="7742" formatCode="General">
                  <c:v>3.6088712817758262E-12</c:v>
                </c:pt>
                <c:pt idx="7743" formatCode="General">
                  <c:v>3.8855848065037339E-12</c:v>
                </c:pt>
                <c:pt idx="7744" formatCode="General">
                  <c:v>3.824558359573743E-12</c:v>
                </c:pt>
                <c:pt idx="7745" formatCode="General">
                  <c:v>3.8044325808490551E-12</c:v>
                </c:pt>
                <c:pt idx="7746" formatCode="General">
                  <c:v>4.0105828492964285E-12</c:v>
                </c:pt>
                <c:pt idx="7747" formatCode="General">
                  <c:v>3.824558359573743E-12</c:v>
                </c:pt>
                <c:pt idx="7748" formatCode="General">
                  <c:v>3.8855848065037339E-12</c:v>
                </c:pt>
                <c:pt idx="7749" formatCode="General">
                  <c:v>3.824558359573743E-12</c:v>
                </c:pt>
                <c:pt idx="7750" formatCode="General">
                  <c:v>3.5709896567941713E-12</c:v>
                </c:pt>
                <c:pt idx="7751" formatCode="General">
                  <c:v>3.6471623191505803E-12</c:v>
                </c:pt>
                <c:pt idx="7752" formatCode="General">
                  <c:v>3.8044325808490551E-12</c:v>
                </c:pt>
                <c:pt idx="7753" formatCode="General">
                  <c:v>3.6858596341198125E-12</c:v>
                </c:pt>
                <c:pt idx="7754" formatCode="General">
                  <c:v>3.6088712817758262E-12</c:v>
                </c:pt>
                <c:pt idx="7755" formatCode="General">
                  <c:v>3.7446729391357873E-12</c:v>
                </c:pt>
                <c:pt idx="7756" formatCode="General">
                  <c:v>3.5521908584362488E-12</c:v>
                </c:pt>
                <c:pt idx="7757" formatCode="General">
                  <c:v>3.6858596341198125E-12</c:v>
                </c:pt>
                <c:pt idx="7758" formatCode="General">
                  <c:v>3.9894781633710658E-12</c:v>
                </c:pt>
                <c:pt idx="7759" formatCode="General">
                  <c:v>3.7249675373916303E-12</c:v>
                </c:pt>
                <c:pt idx="7760" formatCode="General">
                  <c:v>3.7644903854117806E-12</c:v>
                </c:pt>
                <c:pt idx="7761" formatCode="General">
                  <c:v>3.5521908584362488E-12</c:v>
                </c:pt>
                <c:pt idx="7762" formatCode="General">
                  <c:v>3.4779945111660586E-12</c:v>
                </c:pt>
                <c:pt idx="7763" formatCode="General">
                  <c:v>3.7446729391357873E-12</c:v>
                </c:pt>
                <c:pt idx="7764" formatCode="General">
                  <c:v>3.5334983453449548E-12</c:v>
                </c:pt>
                <c:pt idx="7765" formatCode="General">
                  <c:v>3.7644903854117806E-12</c:v>
                </c:pt>
                <c:pt idx="7766" formatCode="General">
                  <c:v>3.6858596341198125E-12</c:v>
                </c:pt>
                <c:pt idx="7767" formatCode="General">
                  <c:v>3.7249675373916303E-12</c:v>
                </c:pt>
                <c:pt idx="7768" formatCode="General">
                  <c:v>3.6664637226360942E-12</c:v>
                </c:pt>
                <c:pt idx="7769" formatCode="General">
                  <c:v>3.6664637226360942E-12</c:v>
                </c:pt>
                <c:pt idx="7770" formatCode="General">
                  <c:v>3.9268118443867113E-12</c:v>
                </c:pt>
                <c:pt idx="7771" formatCode="General">
                  <c:v>4.0318075360563079E-12</c:v>
                </c:pt>
                <c:pt idx="7772" formatCode="General">
                  <c:v>3.6858596341198125E-12</c:v>
                </c:pt>
                <c:pt idx="7773" formatCode="General">
                  <c:v>3.9268118443867113E-12</c:v>
                </c:pt>
                <c:pt idx="7774" formatCode="General">
                  <c:v>3.7844048664540904E-12</c:v>
                </c:pt>
                <c:pt idx="7775" formatCode="General">
                  <c:v>3.8855848065037339E-12</c:v>
                </c:pt>
                <c:pt idx="7776" formatCode="General">
                  <c:v>3.8855848065037339E-12</c:v>
                </c:pt>
                <c:pt idx="7777" formatCode="General">
                  <c:v>3.8447985730856334E-12</c:v>
                </c:pt>
                <c:pt idx="7778" formatCode="General">
                  <c:v>3.6858596341198125E-12</c:v>
                </c:pt>
                <c:pt idx="7779" formatCode="General">
                  <c:v>3.8447985730856334E-12</c:v>
                </c:pt>
                <c:pt idx="7780" formatCode="General">
                  <c:v>3.6279700425771158E-12</c:v>
                </c:pt>
                <c:pt idx="7781" formatCode="General">
                  <c:v>3.6279700425771158E-12</c:v>
                </c:pt>
                <c:pt idx="7782" formatCode="General">
                  <c:v>3.6664637226360942E-12</c:v>
                </c:pt>
                <c:pt idx="7783" formatCode="General">
                  <c:v>3.7053658303797529E-12</c:v>
                </c:pt>
                <c:pt idx="7784" formatCode="General">
                  <c:v>3.9894781633710658E-12</c:v>
                </c:pt>
                <c:pt idx="7785" formatCode="General">
                  <c:v>3.9061479823552217E-12</c:v>
                </c:pt>
                <c:pt idx="7786" formatCode="General">
                  <c:v>3.6279700425771158E-12</c:v>
                </c:pt>
                <c:pt idx="7787" formatCode="General">
                  <c:v>3.6858596341198125E-12</c:v>
                </c:pt>
                <c:pt idx="7788" formatCode="General">
                  <c:v>3.6279700425771158E-12</c:v>
                </c:pt>
                <c:pt idx="7789" formatCode="General">
                  <c:v>3.6664637226360942E-12</c:v>
                </c:pt>
                <c:pt idx="7790" formatCode="General">
                  <c:v>3.6664637226360942E-12</c:v>
                </c:pt>
                <c:pt idx="7791" formatCode="General">
                  <c:v>3.5898805021787416E-12</c:v>
                </c:pt>
                <c:pt idx="7792" formatCode="General">
                  <c:v>3.7644903854117806E-12</c:v>
                </c:pt>
                <c:pt idx="7793" formatCode="General">
                  <c:v>3.6664637226360942E-12</c:v>
                </c:pt>
                <c:pt idx="7794" formatCode="General">
                  <c:v>3.6664637226360942E-12</c:v>
                </c:pt>
                <c:pt idx="7795" formatCode="General">
                  <c:v>3.8044325808490551E-12</c:v>
                </c:pt>
                <c:pt idx="7796" formatCode="General">
                  <c:v>3.7053658303797529E-12</c:v>
                </c:pt>
                <c:pt idx="7797" formatCode="General">
                  <c:v>3.7249675373916303E-12</c:v>
                </c:pt>
                <c:pt idx="7798" formatCode="General">
                  <c:v>3.6279700425771158E-12</c:v>
                </c:pt>
                <c:pt idx="7799" formatCode="General">
                  <c:v>3.5898805021787416E-12</c:v>
                </c:pt>
                <c:pt idx="7800" formatCode="General">
                  <c:v>3.7249675373916303E-12</c:v>
                </c:pt>
                <c:pt idx="7801" formatCode="General">
                  <c:v>3.8044325808490551E-12</c:v>
                </c:pt>
                <c:pt idx="7802" formatCode="General">
                  <c:v>3.824558359573743E-12</c:v>
                </c:pt>
                <c:pt idx="7803" formatCode="General">
                  <c:v>3.7053658303797529E-12</c:v>
                </c:pt>
                <c:pt idx="7804" formatCode="General">
                  <c:v>3.2818588031777028E-12</c:v>
                </c:pt>
                <c:pt idx="7805" formatCode="General">
                  <c:v>3.6279700425771158E-12</c:v>
                </c:pt>
                <c:pt idx="7806" formatCode="General">
                  <c:v>3.8855848065037339E-12</c:v>
                </c:pt>
                <c:pt idx="7807" formatCode="General">
                  <c:v>3.9475932007366269E-12</c:v>
                </c:pt>
                <c:pt idx="7808" formatCode="General">
                  <c:v>4.0961409480475534E-12</c:v>
                </c:pt>
                <c:pt idx="7809" formatCode="General">
                  <c:v>3.7644903854117806E-12</c:v>
                </c:pt>
                <c:pt idx="7810" formatCode="General">
                  <c:v>3.7053658303797529E-12</c:v>
                </c:pt>
                <c:pt idx="7811" formatCode="General">
                  <c:v>3.6858596341198125E-12</c:v>
                </c:pt>
                <c:pt idx="7812" formatCode="General">
                  <c:v>3.8447985730856334E-12</c:v>
                </c:pt>
                <c:pt idx="7813" formatCode="General">
                  <c:v>3.7249675373916303E-12</c:v>
                </c:pt>
                <c:pt idx="7814" formatCode="General">
                  <c:v>3.824558359573743E-12</c:v>
                </c:pt>
                <c:pt idx="7815" formatCode="General">
                  <c:v>3.6471623191505803E-12</c:v>
                </c:pt>
                <c:pt idx="7816" formatCode="General">
                  <c:v>3.7644903854117806E-12</c:v>
                </c:pt>
                <c:pt idx="7817" formatCode="General">
                  <c:v>3.7644903854117806E-12</c:v>
                </c:pt>
                <c:pt idx="7818" formatCode="General">
                  <c:v>3.7844048664540904E-12</c:v>
                </c:pt>
                <c:pt idx="7819" formatCode="General">
                  <c:v>3.8855848065037339E-12</c:v>
                </c:pt>
                <c:pt idx="7820" formatCode="General">
                  <c:v>3.7446729391357873E-12</c:v>
                </c:pt>
                <c:pt idx="7821" formatCode="General">
                  <c:v>3.8447985730856334E-12</c:v>
                </c:pt>
                <c:pt idx="7822" formatCode="General">
                  <c:v>3.6664637226360942E-12</c:v>
                </c:pt>
                <c:pt idx="7823" formatCode="General">
                  <c:v>3.9061479823552217E-12</c:v>
                </c:pt>
                <c:pt idx="7824" formatCode="General">
                  <c:v>3.9475932007366269E-12</c:v>
                </c:pt>
                <c:pt idx="7825" formatCode="General">
                  <c:v>4.0105828492964285E-12</c:v>
                </c:pt>
                <c:pt idx="7826" formatCode="General">
                  <c:v>3.6471623191505803E-12</c:v>
                </c:pt>
                <c:pt idx="7827" formatCode="General">
                  <c:v>3.7446729391357873E-12</c:v>
                </c:pt>
                <c:pt idx="7828" formatCode="General">
                  <c:v>3.6664637226360942E-12</c:v>
                </c:pt>
                <c:pt idx="7829" formatCode="General">
                  <c:v>3.7249675373916303E-12</c:v>
                </c:pt>
                <c:pt idx="7830" formatCode="General">
                  <c:v>3.7644903854117806E-12</c:v>
                </c:pt>
                <c:pt idx="7831" formatCode="General">
                  <c:v>3.6279700425771158E-12</c:v>
                </c:pt>
                <c:pt idx="7832" formatCode="General">
                  <c:v>5.9265218824310477E-12</c:v>
                </c:pt>
                <c:pt idx="7833" formatCode="General">
                  <c:v>4.074577590231222E-12</c:v>
                </c:pt>
                <c:pt idx="7834" formatCode="General">
                  <c:v>3.9684763115724179E-12</c:v>
                </c:pt>
                <c:pt idx="7835" formatCode="General">
                  <c:v>3.6088712817758262E-12</c:v>
                </c:pt>
                <c:pt idx="7836" formatCode="General">
                  <c:v>3.5334983453449548E-12</c:v>
                </c:pt>
                <c:pt idx="7837" formatCode="General">
                  <c:v>3.7446729391357873E-12</c:v>
                </c:pt>
                <c:pt idx="7838" formatCode="General">
                  <c:v>3.6088712817758262E-12</c:v>
                </c:pt>
                <c:pt idx="7839" formatCode="General">
                  <c:v>3.7644903854117806E-12</c:v>
                </c:pt>
                <c:pt idx="7840" formatCode="General">
                  <c:v>3.5334983453449548E-12</c:v>
                </c:pt>
                <c:pt idx="7841" formatCode="General">
                  <c:v>3.8447985730856334E-12</c:v>
                </c:pt>
                <c:pt idx="7842" formatCode="General">
                  <c:v>3.7644903854117806E-12</c:v>
                </c:pt>
                <c:pt idx="7843" formatCode="General">
                  <c:v>3.9684763115724179E-12</c:v>
                </c:pt>
                <c:pt idx="7844" formatCode="General">
                  <c:v>3.9684763115724179E-12</c:v>
                </c:pt>
                <c:pt idx="7845" formatCode="General">
                  <c:v>3.8044325808490551E-12</c:v>
                </c:pt>
                <c:pt idx="7846" formatCode="General">
                  <c:v>3.7844048664540904E-12</c:v>
                </c:pt>
                <c:pt idx="7847" formatCode="General">
                  <c:v>3.824558359573743E-12</c:v>
                </c:pt>
                <c:pt idx="7848" formatCode="General">
                  <c:v>3.6858596341198125E-12</c:v>
                </c:pt>
                <c:pt idx="7849" formatCode="General">
                  <c:v>3.4414866743735494E-12</c:v>
                </c:pt>
                <c:pt idx="7850" formatCode="General">
                  <c:v>3.7844048664540904E-12</c:v>
                </c:pt>
                <c:pt idx="7851" formatCode="General">
                  <c:v>3.7844048664540904E-12</c:v>
                </c:pt>
                <c:pt idx="7852" formatCode="General">
                  <c:v>3.6088712817758262E-12</c:v>
                </c:pt>
                <c:pt idx="7853" formatCode="General">
                  <c:v>3.7446729391357873E-12</c:v>
                </c:pt>
                <c:pt idx="7854" formatCode="General">
                  <c:v>4.0318075360563079E-12</c:v>
                </c:pt>
                <c:pt idx="7855" formatCode="General">
                  <c:v>3.6471623191505803E-12</c:v>
                </c:pt>
                <c:pt idx="7856" formatCode="General">
                  <c:v>3.824558359573743E-12</c:v>
                </c:pt>
                <c:pt idx="7857" formatCode="General">
                  <c:v>3.4779945111660586E-12</c:v>
                </c:pt>
                <c:pt idx="7858" formatCode="General">
                  <c:v>4.0318075360563079E-12</c:v>
                </c:pt>
                <c:pt idx="7859" formatCode="General">
                  <c:v>3.5898805021787416E-12</c:v>
                </c:pt>
                <c:pt idx="7860" formatCode="General">
                  <c:v>3.8044325808490551E-12</c:v>
                </c:pt>
                <c:pt idx="7861" formatCode="General">
                  <c:v>3.8651378914145832E-12</c:v>
                </c:pt>
                <c:pt idx="7862" formatCode="General">
                  <c:v>3.7844048664540904E-12</c:v>
                </c:pt>
                <c:pt idx="7863" formatCode="General">
                  <c:v>3.824558359573743E-12</c:v>
                </c:pt>
                <c:pt idx="7864" formatCode="General">
                  <c:v>3.7446729391357873E-12</c:v>
                </c:pt>
                <c:pt idx="7865" formatCode="General">
                  <c:v>3.9268118443867113E-12</c:v>
                </c:pt>
                <c:pt idx="7866" formatCode="General">
                  <c:v>3.4233696199262094E-12</c:v>
                </c:pt>
                <c:pt idx="7867" formatCode="General">
                  <c:v>3.9268118443867113E-12</c:v>
                </c:pt>
                <c:pt idx="7868" formatCode="General">
                  <c:v>3.6858596341198125E-12</c:v>
                </c:pt>
                <c:pt idx="7869" formatCode="General">
                  <c:v>3.7053658303797529E-12</c:v>
                </c:pt>
                <c:pt idx="7870" formatCode="General">
                  <c:v>3.6279700425771158E-12</c:v>
                </c:pt>
                <c:pt idx="7871" formatCode="General">
                  <c:v>3.7249675373916303E-12</c:v>
                </c:pt>
                <c:pt idx="7872" formatCode="General">
                  <c:v>3.6088712817758262E-12</c:v>
                </c:pt>
                <c:pt idx="7873" formatCode="General">
                  <c:v>3.6471623191505803E-12</c:v>
                </c:pt>
                <c:pt idx="7874" formatCode="General">
                  <c:v>3.7644903854117806E-12</c:v>
                </c:pt>
                <c:pt idx="7875" formatCode="General">
                  <c:v>3.7249675373916303E-12</c:v>
                </c:pt>
                <c:pt idx="7876" formatCode="General">
                  <c:v>3.9268118443867113E-12</c:v>
                </c:pt>
                <c:pt idx="7877" formatCode="General">
                  <c:v>3.4233696199262094E-12</c:v>
                </c:pt>
                <c:pt idx="7878" formatCode="General">
                  <c:v>3.6664637226360942E-12</c:v>
                </c:pt>
                <c:pt idx="7879" formatCode="General">
                  <c:v>3.6471623191505803E-12</c:v>
                </c:pt>
                <c:pt idx="7880" formatCode="General">
                  <c:v>3.6664637226360942E-12</c:v>
                </c:pt>
                <c:pt idx="7881" formatCode="General">
                  <c:v>3.5521908584362488E-12</c:v>
                </c:pt>
                <c:pt idx="7882" formatCode="General">
                  <c:v>3.6088712817758262E-12</c:v>
                </c:pt>
                <c:pt idx="7883" formatCode="General">
                  <c:v>3.6664637226360942E-12</c:v>
                </c:pt>
                <c:pt idx="7884" formatCode="General">
                  <c:v>3.5898805021787416E-12</c:v>
                </c:pt>
                <c:pt idx="7885" formatCode="General">
                  <c:v>3.6858596341198125E-12</c:v>
                </c:pt>
                <c:pt idx="7886" formatCode="General">
                  <c:v>3.7844048664540904E-12</c:v>
                </c:pt>
                <c:pt idx="7887" formatCode="General">
                  <c:v>3.6664637226360942E-12</c:v>
                </c:pt>
                <c:pt idx="7888" formatCode="General">
                  <c:v>3.7446729391357873E-12</c:v>
                </c:pt>
                <c:pt idx="7889" formatCode="General">
                  <c:v>3.4233696199262094E-12</c:v>
                </c:pt>
                <c:pt idx="7890" formatCode="General">
                  <c:v>3.8855848065037339E-12</c:v>
                </c:pt>
                <c:pt idx="7891" formatCode="General">
                  <c:v>3.4596924377352303E-12</c:v>
                </c:pt>
                <c:pt idx="7892" formatCode="General">
                  <c:v>3.5709896567941713E-12</c:v>
                </c:pt>
                <c:pt idx="7893" formatCode="General">
                  <c:v>3.7644903854117806E-12</c:v>
                </c:pt>
                <c:pt idx="7894" formatCode="General">
                  <c:v>3.7844048664540904E-12</c:v>
                </c:pt>
                <c:pt idx="7895" formatCode="General">
                  <c:v>3.5898805021787416E-12</c:v>
                </c:pt>
                <c:pt idx="7896" formatCode="General">
                  <c:v>3.7644903854117806E-12</c:v>
                </c:pt>
                <c:pt idx="7897" formatCode="General">
                  <c:v>3.7053658303797529E-12</c:v>
                </c:pt>
                <c:pt idx="7898" formatCode="General">
                  <c:v>3.6664637226360942E-12</c:v>
                </c:pt>
                <c:pt idx="7899" formatCode="General">
                  <c:v>3.5334983453449548E-12</c:v>
                </c:pt>
                <c:pt idx="7900" formatCode="General">
                  <c:v>3.5898805021787416E-12</c:v>
                </c:pt>
                <c:pt idx="7901" formatCode="General">
                  <c:v>3.7844048664540904E-12</c:v>
                </c:pt>
                <c:pt idx="7902" formatCode="General">
                  <c:v>3.8855848065037339E-12</c:v>
                </c:pt>
                <c:pt idx="7903" formatCode="General">
                  <c:v>3.7446729391357873E-12</c:v>
                </c:pt>
                <c:pt idx="7904" formatCode="General">
                  <c:v>3.6088712817758262E-12</c:v>
                </c:pt>
                <c:pt idx="7905" formatCode="General">
                  <c:v>3.7446729391357873E-12</c:v>
                </c:pt>
                <c:pt idx="7906" formatCode="General">
                  <c:v>3.9061479823552217E-12</c:v>
                </c:pt>
                <c:pt idx="7907" formatCode="General">
                  <c:v>3.7053658303797529E-12</c:v>
                </c:pt>
                <c:pt idx="7908" formatCode="General">
                  <c:v>3.8651378914145832E-12</c:v>
                </c:pt>
                <c:pt idx="7909" formatCode="General">
                  <c:v>3.6858596341198125E-12</c:v>
                </c:pt>
                <c:pt idx="7910" formatCode="General">
                  <c:v>3.7644903854117806E-12</c:v>
                </c:pt>
                <c:pt idx="7911" formatCode="General">
                  <c:v>3.7249675373916303E-12</c:v>
                </c:pt>
                <c:pt idx="7912" formatCode="General">
                  <c:v>3.6088712817758262E-12</c:v>
                </c:pt>
                <c:pt idx="7913" formatCode="General">
                  <c:v>3.7644903854117806E-12</c:v>
                </c:pt>
                <c:pt idx="7914" formatCode="General">
                  <c:v>3.6664637226360942E-12</c:v>
                </c:pt>
                <c:pt idx="7915" formatCode="General">
                  <c:v>3.6664637226360942E-12</c:v>
                </c:pt>
                <c:pt idx="7916" formatCode="General">
                  <c:v>3.8447985730856334E-12</c:v>
                </c:pt>
                <c:pt idx="7917" formatCode="General">
                  <c:v>3.5148969128916948E-12</c:v>
                </c:pt>
                <c:pt idx="7918" formatCode="General">
                  <c:v>4.0961409480475534E-12</c:v>
                </c:pt>
                <c:pt idx="7919" formatCode="General">
                  <c:v>3.5148969128916948E-12</c:v>
                </c:pt>
                <c:pt idx="7920" formatCode="General">
                  <c:v>3.7644903854117806E-12</c:v>
                </c:pt>
                <c:pt idx="7921" formatCode="General">
                  <c:v>3.6279700425771158E-12</c:v>
                </c:pt>
                <c:pt idx="7922" formatCode="General">
                  <c:v>3.6279700425771158E-12</c:v>
                </c:pt>
                <c:pt idx="7923" formatCode="General">
                  <c:v>3.6471623191505803E-12</c:v>
                </c:pt>
                <c:pt idx="7924" formatCode="General">
                  <c:v>3.5709896567941713E-12</c:v>
                </c:pt>
                <c:pt idx="7925" formatCode="General">
                  <c:v>3.5898805021787416E-12</c:v>
                </c:pt>
                <c:pt idx="7926" formatCode="General">
                  <c:v>3.5898805021787416E-12</c:v>
                </c:pt>
                <c:pt idx="7927" formatCode="General">
                  <c:v>3.6664637226360942E-12</c:v>
                </c:pt>
                <c:pt idx="7928" formatCode="General">
                  <c:v>3.6279700425771158E-12</c:v>
                </c:pt>
                <c:pt idx="7929" formatCode="General">
                  <c:v>3.7053658303797529E-12</c:v>
                </c:pt>
                <c:pt idx="7930" formatCode="General">
                  <c:v>3.9894781633710658E-12</c:v>
                </c:pt>
                <c:pt idx="7931" formatCode="General">
                  <c:v>9.1353710617786386E-12</c:v>
                </c:pt>
                <c:pt idx="7932" formatCode="General">
                  <c:v>3.8447985730856334E-12</c:v>
                </c:pt>
                <c:pt idx="7933" formatCode="General">
                  <c:v>4.5520821630667376E-12</c:v>
                </c:pt>
                <c:pt idx="7934" formatCode="General">
                  <c:v>3.9061479823552217E-12</c:v>
                </c:pt>
                <c:pt idx="7935" formatCode="General">
                  <c:v>4.0961409480475534E-12</c:v>
                </c:pt>
                <c:pt idx="7936" formatCode="General">
                  <c:v>3.8044325808490551E-12</c:v>
                </c:pt>
                <c:pt idx="7937" formatCode="General">
                  <c:v>3.824558359573743E-12</c:v>
                </c:pt>
                <c:pt idx="7938" formatCode="General">
                  <c:v>3.9475932007366269E-12</c:v>
                </c:pt>
                <c:pt idx="7939" formatCode="General">
                  <c:v>3.7446729391357873E-12</c:v>
                </c:pt>
                <c:pt idx="7940" formatCode="General">
                  <c:v>3.6471623191505803E-12</c:v>
                </c:pt>
                <c:pt idx="7941" formatCode="General">
                  <c:v>3.8855848065037339E-12</c:v>
                </c:pt>
                <c:pt idx="7942" formatCode="General">
                  <c:v>3.6664637226360942E-12</c:v>
                </c:pt>
                <c:pt idx="7943" formatCode="General">
                  <c:v>3.8044325808490551E-12</c:v>
                </c:pt>
                <c:pt idx="7944" formatCode="General">
                  <c:v>3.8447985730856334E-12</c:v>
                </c:pt>
                <c:pt idx="7945" formatCode="General">
                  <c:v>3.6858596341198125E-12</c:v>
                </c:pt>
                <c:pt idx="7946" formatCode="General">
                  <c:v>3.7844048664540904E-12</c:v>
                </c:pt>
                <c:pt idx="7947" formatCode="General">
                  <c:v>4.1178098893663131E-12</c:v>
                </c:pt>
                <c:pt idx="7948" formatCode="General">
                  <c:v>3.9268118443867113E-12</c:v>
                </c:pt>
                <c:pt idx="7949" formatCode="General">
                  <c:v>3.8855848065037339E-12</c:v>
                </c:pt>
                <c:pt idx="7950" formatCode="General">
                  <c:v>3.7446729391357873E-12</c:v>
                </c:pt>
                <c:pt idx="7951" formatCode="General">
                  <c:v>3.824558359573743E-12</c:v>
                </c:pt>
                <c:pt idx="7952" formatCode="General">
                  <c:v>3.7644903854117806E-12</c:v>
                </c:pt>
                <c:pt idx="7953" formatCode="General">
                  <c:v>3.7446729391357873E-12</c:v>
                </c:pt>
                <c:pt idx="7954" formatCode="General">
                  <c:v>3.8447985730856334E-12</c:v>
                </c:pt>
                <c:pt idx="7955" formatCode="General">
                  <c:v>3.6858596341198125E-12</c:v>
                </c:pt>
                <c:pt idx="7956" formatCode="General">
                  <c:v>3.8044325808490551E-12</c:v>
                </c:pt>
                <c:pt idx="7957" formatCode="General">
                  <c:v>3.5898805021787416E-12</c:v>
                </c:pt>
                <c:pt idx="7958" formatCode="General">
                  <c:v>3.3518640248506896E-12</c:v>
                </c:pt>
                <c:pt idx="7959" formatCode="General">
                  <c:v>3.6471623191505803E-12</c:v>
                </c:pt>
                <c:pt idx="7960" formatCode="General">
                  <c:v>3.8447985730856334E-12</c:v>
                </c:pt>
                <c:pt idx="7961" formatCode="General">
                  <c:v>3.6858596341198125E-12</c:v>
                </c:pt>
                <c:pt idx="7962" formatCode="General">
                  <c:v>3.6088712817758262E-12</c:v>
                </c:pt>
                <c:pt idx="7963" formatCode="General">
                  <c:v>3.824558359573743E-12</c:v>
                </c:pt>
                <c:pt idx="7964" formatCode="General">
                  <c:v>3.6088712817758262E-12</c:v>
                </c:pt>
                <c:pt idx="7965" formatCode="General">
                  <c:v>3.5148969128916948E-12</c:v>
                </c:pt>
                <c:pt idx="7966" formatCode="General">
                  <c:v>3.6664637226360942E-12</c:v>
                </c:pt>
                <c:pt idx="7967" formatCode="General">
                  <c:v>3.8044325808490551E-12</c:v>
                </c:pt>
                <c:pt idx="7968" formatCode="General">
                  <c:v>3.7446729391357873E-12</c:v>
                </c:pt>
                <c:pt idx="7969" formatCode="General">
                  <c:v>3.7644903854117806E-12</c:v>
                </c:pt>
                <c:pt idx="7970" formatCode="General">
                  <c:v>3.7053658303797529E-12</c:v>
                </c:pt>
                <c:pt idx="7971" formatCode="General">
                  <c:v>3.6664637226360942E-12</c:v>
                </c:pt>
                <c:pt idx="7972" formatCode="General">
                  <c:v>3.6858596341198125E-12</c:v>
                </c:pt>
                <c:pt idx="7973" formatCode="General">
                  <c:v>3.7844048664540904E-12</c:v>
                </c:pt>
                <c:pt idx="7974" formatCode="General">
                  <c:v>3.4414866743735494E-12</c:v>
                </c:pt>
                <c:pt idx="7975" formatCode="General">
                  <c:v>4.0318075360563079E-12</c:v>
                </c:pt>
                <c:pt idx="7976" formatCode="General">
                  <c:v>4.0961409480475534E-12</c:v>
                </c:pt>
                <c:pt idx="7977" formatCode="General">
                  <c:v>3.6471623191505803E-12</c:v>
                </c:pt>
                <c:pt idx="7978" formatCode="General">
                  <c:v>3.824558359573743E-12</c:v>
                </c:pt>
                <c:pt idx="7979" formatCode="General">
                  <c:v>3.5521908584362488E-12</c:v>
                </c:pt>
                <c:pt idx="7980" formatCode="General">
                  <c:v>4.0961409480475534E-12</c:v>
                </c:pt>
                <c:pt idx="7981" formatCode="General">
                  <c:v>3.6279700425771158E-12</c:v>
                </c:pt>
                <c:pt idx="7982" formatCode="General">
                  <c:v>3.7644903854117806E-12</c:v>
                </c:pt>
                <c:pt idx="7983" formatCode="General">
                  <c:v>3.7446729391357873E-12</c:v>
                </c:pt>
                <c:pt idx="7984" formatCode="General">
                  <c:v>3.9475932007366269E-12</c:v>
                </c:pt>
                <c:pt idx="7985" formatCode="General">
                  <c:v>3.824558359573743E-12</c:v>
                </c:pt>
                <c:pt idx="7986" formatCode="General">
                  <c:v>3.7053658303797529E-12</c:v>
                </c:pt>
                <c:pt idx="7987" formatCode="General">
                  <c:v>3.8044325808490551E-12</c:v>
                </c:pt>
                <c:pt idx="7988" formatCode="General">
                  <c:v>3.6858596341198125E-12</c:v>
                </c:pt>
                <c:pt idx="7989" formatCode="General">
                  <c:v>3.8044325808490551E-12</c:v>
                </c:pt>
                <c:pt idx="7990" formatCode="General">
                  <c:v>4.0318075360563079E-12</c:v>
                </c:pt>
                <c:pt idx="7991" formatCode="General">
                  <c:v>3.8044325808490551E-12</c:v>
                </c:pt>
                <c:pt idx="7992" formatCode="General">
                  <c:v>3.6858596341198125E-12</c:v>
                </c:pt>
                <c:pt idx="7993" formatCode="General">
                  <c:v>3.6088712817758262E-12</c:v>
                </c:pt>
                <c:pt idx="7994" formatCode="General">
                  <c:v>3.7644903854117806E-12</c:v>
                </c:pt>
                <c:pt idx="7995" formatCode="General">
                  <c:v>3.5898805021787416E-12</c:v>
                </c:pt>
                <c:pt idx="7996" formatCode="General">
                  <c:v>3.4596924377352303E-12</c:v>
                </c:pt>
                <c:pt idx="7997" formatCode="General">
                  <c:v>3.5898805021787416E-12</c:v>
                </c:pt>
                <c:pt idx="7998" formatCode="General">
                  <c:v>3.6279700425771158E-12</c:v>
                </c:pt>
                <c:pt idx="7999" formatCode="General">
                  <c:v>3.5334983453449548E-12</c:v>
                </c:pt>
                <c:pt idx="8000" formatCode="General">
                  <c:v>3.824558359573743E-12</c:v>
                </c:pt>
                <c:pt idx="8001" formatCode="General">
                  <c:v>3.8651378914145832E-12</c:v>
                </c:pt>
                <c:pt idx="8002" formatCode="General">
                  <c:v>3.824558359573743E-12</c:v>
                </c:pt>
                <c:pt idx="8003" formatCode="General">
                  <c:v>3.9894781633710658E-12</c:v>
                </c:pt>
                <c:pt idx="8004" formatCode="General">
                  <c:v>3.824558359573743E-12</c:v>
                </c:pt>
                <c:pt idx="8005" formatCode="General">
                  <c:v>3.6664637226360942E-12</c:v>
                </c:pt>
                <c:pt idx="8006" formatCode="General">
                  <c:v>3.9684763115724179E-12</c:v>
                </c:pt>
                <c:pt idx="8007" formatCode="General">
                  <c:v>3.7446729391357873E-12</c:v>
                </c:pt>
                <c:pt idx="8008" formatCode="General">
                  <c:v>3.7844048664540904E-12</c:v>
                </c:pt>
                <c:pt idx="8009" formatCode="General">
                  <c:v>3.9894781633710658E-12</c:v>
                </c:pt>
                <c:pt idx="8010" formatCode="General">
                  <c:v>3.6664637226360942E-12</c:v>
                </c:pt>
                <c:pt idx="8011" formatCode="General">
                  <c:v>3.9894781633710658E-12</c:v>
                </c:pt>
                <c:pt idx="8012" formatCode="General">
                  <c:v>3.7446729391357873E-12</c:v>
                </c:pt>
                <c:pt idx="8013" formatCode="General">
                  <c:v>3.7644903854117806E-12</c:v>
                </c:pt>
                <c:pt idx="8014" formatCode="General">
                  <c:v>3.6471623191505803E-12</c:v>
                </c:pt>
                <c:pt idx="8015" formatCode="General">
                  <c:v>3.6664637226360942E-12</c:v>
                </c:pt>
                <c:pt idx="8016" formatCode="General">
                  <c:v>4.0105828492964285E-12</c:v>
                </c:pt>
                <c:pt idx="8017" formatCode="General">
                  <c:v>3.9684763115724179E-12</c:v>
                </c:pt>
                <c:pt idx="8018" formatCode="General">
                  <c:v>4.074577590231222E-12</c:v>
                </c:pt>
                <c:pt idx="8019" formatCode="General">
                  <c:v>3.9684763115724179E-12</c:v>
                </c:pt>
                <c:pt idx="8020" formatCode="General">
                  <c:v>3.5898805021787416E-12</c:v>
                </c:pt>
                <c:pt idx="8021" formatCode="General">
                  <c:v>3.6471623191505803E-12</c:v>
                </c:pt>
                <c:pt idx="8022" formatCode="General">
                  <c:v>3.7446729391357873E-12</c:v>
                </c:pt>
                <c:pt idx="8023" formatCode="General">
                  <c:v>3.8651378914145832E-12</c:v>
                </c:pt>
                <c:pt idx="8024" formatCode="General">
                  <c:v>3.7249675373916303E-12</c:v>
                </c:pt>
                <c:pt idx="8025" formatCode="General">
                  <c:v>3.3696026595236253E-12</c:v>
                </c:pt>
                <c:pt idx="8026" formatCode="General">
                  <c:v>3.7446729391357873E-12</c:v>
                </c:pt>
                <c:pt idx="8027" formatCode="General">
                  <c:v>3.4053549962792643E-12</c:v>
                </c:pt>
                <c:pt idx="8028" formatCode="General">
                  <c:v>3.5148969128916948E-12</c:v>
                </c:pt>
                <c:pt idx="8029" formatCode="General">
                  <c:v>3.7249675373916303E-12</c:v>
                </c:pt>
                <c:pt idx="8030" formatCode="General">
                  <c:v>3.6471623191505803E-12</c:v>
                </c:pt>
                <c:pt idx="8031" formatCode="General">
                  <c:v>3.6088712817758262E-12</c:v>
                </c:pt>
                <c:pt idx="8032" formatCode="General">
                  <c:v>3.824558359573743E-12</c:v>
                </c:pt>
                <c:pt idx="8033" formatCode="General">
                  <c:v>3.5521908584362488E-12</c:v>
                </c:pt>
                <c:pt idx="8034" formatCode="General">
                  <c:v>3.7844048664540904E-12</c:v>
                </c:pt>
                <c:pt idx="8035" formatCode="General">
                  <c:v>3.7644903854117806E-12</c:v>
                </c:pt>
                <c:pt idx="8036" formatCode="General">
                  <c:v>3.7446729391357873E-12</c:v>
                </c:pt>
                <c:pt idx="8037" formatCode="General">
                  <c:v>3.6088712817758262E-12</c:v>
                </c:pt>
                <c:pt idx="8038" formatCode="General">
                  <c:v>3.9894781633710658E-12</c:v>
                </c:pt>
                <c:pt idx="8039" formatCode="General">
                  <c:v>3.7053658303797529E-12</c:v>
                </c:pt>
                <c:pt idx="8040" formatCode="General">
                  <c:v>3.7446729391357873E-12</c:v>
                </c:pt>
                <c:pt idx="8041" formatCode="General">
                  <c:v>3.7249675373916303E-12</c:v>
                </c:pt>
                <c:pt idx="8042" formatCode="General">
                  <c:v>3.8855848065037339E-12</c:v>
                </c:pt>
                <c:pt idx="8043" formatCode="General">
                  <c:v>3.6858596341198125E-12</c:v>
                </c:pt>
                <c:pt idx="8044" formatCode="General">
                  <c:v>3.7644903854117806E-12</c:v>
                </c:pt>
                <c:pt idx="8045" formatCode="General">
                  <c:v>3.9475932007366269E-12</c:v>
                </c:pt>
                <c:pt idx="8046" formatCode="General">
                  <c:v>3.8447985730856334E-12</c:v>
                </c:pt>
                <c:pt idx="8047" formatCode="General">
                  <c:v>3.9684763115724179E-12</c:v>
                </c:pt>
                <c:pt idx="8048" formatCode="General">
                  <c:v>3.4964006498311852E-12</c:v>
                </c:pt>
                <c:pt idx="8049" formatCode="General">
                  <c:v>3.6471623191505803E-12</c:v>
                </c:pt>
                <c:pt idx="8050" formatCode="General">
                  <c:v>3.7249675373916303E-12</c:v>
                </c:pt>
                <c:pt idx="8051" formatCode="General">
                  <c:v>3.8044325808490551E-12</c:v>
                </c:pt>
                <c:pt idx="8052" formatCode="General">
                  <c:v>4.1178098893663131E-12</c:v>
                </c:pt>
                <c:pt idx="8053" formatCode="General">
                  <c:v>3.7249675373916303E-12</c:v>
                </c:pt>
                <c:pt idx="8054" formatCode="General">
                  <c:v>3.7644903854117806E-12</c:v>
                </c:pt>
                <c:pt idx="8055" formatCode="General">
                  <c:v>4.0105828492964285E-12</c:v>
                </c:pt>
                <c:pt idx="8056" formatCode="General">
                  <c:v>3.824558359573743E-12</c:v>
                </c:pt>
                <c:pt idx="8057" formatCode="General">
                  <c:v>3.7644903854117806E-12</c:v>
                </c:pt>
                <c:pt idx="8058" formatCode="General">
                  <c:v>3.5334983453449548E-12</c:v>
                </c:pt>
                <c:pt idx="8059" formatCode="General">
                  <c:v>4.0318075360563079E-12</c:v>
                </c:pt>
                <c:pt idx="8060" formatCode="General">
                  <c:v>3.6858596341198125E-12</c:v>
                </c:pt>
                <c:pt idx="8061" formatCode="General">
                  <c:v>3.9894781633710658E-12</c:v>
                </c:pt>
                <c:pt idx="8062" formatCode="General">
                  <c:v>3.5709896567941713E-12</c:v>
                </c:pt>
                <c:pt idx="8063" formatCode="General">
                  <c:v>3.824558359573743E-12</c:v>
                </c:pt>
                <c:pt idx="8064" formatCode="General">
                  <c:v>3.7053658303797529E-12</c:v>
                </c:pt>
                <c:pt idx="8065" formatCode="General">
                  <c:v>3.5148969128916948E-12</c:v>
                </c:pt>
                <c:pt idx="8066" formatCode="General">
                  <c:v>3.9894781633710658E-12</c:v>
                </c:pt>
                <c:pt idx="8067" formatCode="General">
                  <c:v>3.5521908584362488E-12</c:v>
                </c:pt>
                <c:pt idx="8068" formatCode="General">
                  <c:v>3.7446729391357873E-12</c:v>
                </c:pt>
                <c:pt idx="8069" formatCode="General">
                  <c:v>3.6664637226360942E-12</c:v>
                </c:pt>
                <c:pt idx="8070" formatCode="General">
                  <c:v>3.7249675373916303E-12</c:v>
                </c:pt>
                <c:pt idx="8071" formatCode="General">
                  <c:v>3.7844048664540904E-12</c:v>
                </c:pt>
                <c:pt idx="8072" formatCode="General">
                  <c:v>3.6088712817758262E-12</c:v>
                </c:pt>
                <c:pt idx="8073" formatCode="General">
                  <c:v>3.7446729391357873E-12</c:v>
                </c:pt>
                <c:pt idx="8074" formatCode="General">
                  <c:v>3.8855848065037339E-12</c:v>
                </c:pt>
                <c:pt idx="8075" formatCode="General">
                  <c:v>3.9268118443867113E-12</c:v>
                </c:pt>
                <c:pt idx="8076" formatCode="General">
                  <c:v>4.074577590231222E-12</c:v>
                </c:pt>
                <c:pt idx="8077" formatCode="General">
                  <c:v>3.7644903854117806E-12</c:v>
                </c:pt>
                <c:pt idx="8078" formatCode="General">
                  <c:v>4.0318075360563079E-12</c:v>
                </c:pt>
                <c:pt idx="8079" formatCode="General">
                  <c:v>3.9268118443867113E-12</c:v>
                </c:pt>
                <c:pt idx="8080" formatCode="General">
                  <c:v>3.9475932007366269E-12</c:v>
                </c:pt>
                <c:pt idx="8081" formatCode="General">
                  <c:v>3.4233696199262094E-12</c:v>
                </c:pt>
                <c:pt idx="8082" formatCode="General">
                  <c:v>3.7844048664540904E-12</c:v>
                </c:pt>
                <c:pt idx="8083" formatCode="General">
                  <c:v>3.5898805021787416E-12</c:v>
                </c:pt>
                <c:pt idx="8084" formatCode="General">
                  <c:v>3.7844048664540904E-12</c:v>
                </c:pt>
                <c:pt idx="8085" formatCode="General">
                  <c:v>3.6858596341198125E-12</c:v>
                </c:pt>
                <c:pt idx="8086" formatCode="General">
                  <c:v>3.8651378914145832E-12</c:v>
                </c:pt>
                <c:pt idx="8087" formatCode="General">
                  <c:v>3.6858596341198125E-12</c:v>
                </c:pt>
                <c:pt idx="8088" formatCode="General">
                  <c:v>4.0318075360563079E-12</c:v>
                </c:pt>
                <c:pt idx="8089" formatCode="General">
                  <c:v>3.7644903854117806E-12</c:v>
                </c:pt>
                <c:pt idx="8090" formatCode="General">
                  <c:v>3.8855848065037339E-12</c:v>
                </c:pt>
                <c:pt idx="8091" formatCode="General">
                  <c:v>4.0105828492964285E-12</c:v>
                </c:pt>
                <c:pt idx="8092" formatCode="General">
                  <c:v>3.6471623191505803E-12</c:v>
                </c:pt>
                <c:pt idx="8093" formatCode="General">
                  <c:v>3.4964006498311852E-12</c:v>
                </c:pt>
                <c:pt idx="8094" formatCode="General">
                  <c:v>3.6471623191505803E-12</c:v>
                </c:pt>
                <c:pt idx="8095" formatCode="General">
                  <c:v>3.6664637226360942E-12</c:v>
                </c:pt>
                <c:pt idx="8096" formatCode="General">
                  <c:v>3.6279700425771158E-12</c:v>
                </c:pt>
                <c:pt idx="8097" formatCode="General">
                  <c:v>3.5148969128916948E-12</c:v>
                </c:pt>
                <c:pt idx="8098" formatCode="General">
                  <c:v>3.8447985730856334E-12</c:v>
                </c:pt>
                <c:pt idx="8099" formatCode="General">
                  <c:v>3.5521908584362488E-12</c:v>
                </c:pt>
                <c:pt idx="8100" formatCode="General">
                  <c:v>3.7446729391357873E-12</c:v>
                </c:pt>
                <c:pt idx="8101" formatCode="General">
                  <c:v>3.4596924377352303E-12</c:v>
                </c:pt>
                <c:pt idx="8102" formatCode="General">
                  <c:v>3.4414866743735494E-12</c:v>
                </c:pt>
                <c:pt idx="8103" formatCode="General">
                  <c:v>3.8447985730856334E-12</c:v>
                </c:pt>
                <c:pt idx="8104" formatCode="General">
                  <c:v>3.8044325808490551E-12</c:v>
                </c:pt>
                <c:pt idx="8105" formatCode="General">
                  <c:v>3.4596924377352303E-12</c:v>
                </c:pt>
                <c:pt idx="8106" formatCode="General">
                  <c:v>3.8855848065037339E-12</c:v>
                </c:pt>
                <c:pt idx="8107" formatCode="General">
                  <c:v>3.9684763115724179E-12</c:v>
                </c:pt>
                <c:pt idx="8108" formatCode="General">
                  <c:v>3.7844048664540904E-12</c:v>
                </c:pt>
                <c:pt idx="8109" formatCode="General">
                  <c:v>3.8651378914145832E-12</c:v>
                </c:pt>
                <c:pt idx="8110" formatCode="General">
                  <c:v>3.8447985730856334E-12</c:v>
                </c:pt>
                <c:pt idx="8111" formatCode="General">
                  <c:v>4.0531361480389891E-12</c:v>
                </c:pt>
                <c:pt idx="8112" formatCode="General">
                  <c:v>3.4964006498311852E-12</c:v>
                </c:pt>
                <c:pt idx="8113" formatCode="General">
                  <c:v>3.9894781633710658E-12</c:v>
                </c:pt>
                <c:pt idx="8114" formatCode="General">
                  <c:v>3.824558359573743E-12</c:v>
                </c:pt>
                <c:pt idx="8115" formatCode="General">
                  <c:v>3.8651378914145832E-12</c:v>
                </c:pt>
                <c:pt idx="8116" formatCode="General">
                  <c:v>3.9475932007366269E-12</c:v>
                </c:pt>
                <c:pt idx="8117" formatCode="General">
                  <c:v>3.9894781633710658E-12</c:v>
                </c:pt>
                <c:pt idx="8118" formatCode="General">
                  <c:v>3.6858596341198125E-12</c:v>
                </c:pt>
                <c:pt idx="8119" formatCode="General">
                  <c:v>3.6858596341198125E-12</c:v>
                </c:pt>
                <c:pt idx="8120" formatCode="General">
                  <c:v>3.6858596341198125E-12</c:v>
                </c:pt>
                <c:pt idx="8121" formatCode="General">
                  <c:v>3.9268118443867113E-12</c:v>
                </c:pt>
                <c:pt idx="8122" formatCode="General">
                  <c:v>3.7644903854117806E-12</c:v>
                </c:pt>
                <c:pt idx="8123" formatCode="General">
                  <c:v>3.9268118443867113E-12</c:v>
                </c:pt>
                <c:pt idx="8124" formatCode="General">
                  <c:v>3.824558359573743E-12</c:v>
                </c:pt>
                <c:pt idx="8125" formatCode="General">
                  <c:v>3.7446729391357873E-12</c:v>
                </c:pt>
                <c:pt idx="8126" formatCode="General">
                  <c:v>3.7446729391357873E-12</c:v>
                </c:pt>
                <c:pt idx="8127" formatCode="General">
                  <c:v>3.5148969128916948E-12</c:v>
                </c:pt>
                <c:pt idx="8128" formatCode="General">
                  <c:v>3.7053658303797529E-12</c:v>
                </c:pt>
                <c:pt idx="8129" formatCode="General">
                  <c:v>3.5334983453449548E-12</c:v>
                </c:pt>
                <c:pt idx="8130" formatCode="General">
                  <c:v>3.3874281502044473E-12</c:v>
                </c:pt>
                <c:pt idx="8131" formatCode="General">
                  <c:v>3.6664637226360942E-12</c:v>
                </c:pt>
                <c:pt idx="8132" formatCode="General">
                  <c:v>3.6858596341198125E-12</c:v>
                </c:pt>
                <c:pt idx="8133" formatCode="General">
                  <c:v>3.9684763115724179E-12</c:v>
                </c:pt>
                <c:pt idx="8134" formatCode="General">
                  <c:v>8.0063061385308373E-12</c:v>
                </c:pt>
                <c:pt idx="8135" formatCode="General">
                  <c:v>3.9061479823552217E-12</c:v>
                </c:pt>
                <c:pt idx="8136" formatCode="General">
                  <c:v>3.9475932007366269E-12</c:v>
                </c:pt>
                <c:pt idx="8137" formatCode="General">
                  <c:v>3.9061479823552217E-12</c:v>
                </c:pt>
                <c:pt idx="8138" formatCode="General">
                  <c:v>3.4596924377352303E-12</c:v>
                </c:pt>
                <c:pt idx="8139" formatCode="General">
                  <c:v>3.824558359573743E-12</c:v>
                </c:pt>
                <c:pt idx="8140" formatCode="General">
                  <c:v>3.3874281502044473E-12</c:v>
                </c:pt>
                <c:pt idx="8141" formatCode="General">
                  <c:v>3.5521908584362488E-12</c:v>
                </c:pt>
                <c:pt idx="8142" formatCode="General">
                  <c:v>3.5709896567941713E-12</c:v>
                </c:pt>
                <c:pt idx="8143" formatCode="General">
                  <c:v>3.7644903854117806E-12</c:v>
                </c:pt>
                <c:pt idx="8144" formatCode="General">
                  <c:v>3.8447985730856334E-12</c:v>
                </c:pt>
                <c:pt idx="8145" formatCode="General">
                  <c:v>3.8855848065037339E-12</c:v>
                </c:pt>
                <c:pt idx="8146" formatCode="General">
                  <c:v>3.7644903854117806E-12</c:v>
                </c:pt>
                <c:pt idx="8147" formatCode="General">
                  <c:v>3.7644903854117806E-12</c:v>
                </c:pt>
                <c:pt idx="8148" formatCode="General">
                  <c:v>3.7249675373916303E-12</c:v>
                </c:pt>
                <c:pt idx="8149" formatCode="General">
                  <c:v>3.8855848065037339E-12</c:v>
                </c:pt>
                <c:pt idx="8150" formatCode="General">
                  <c:v>4.074577590231222E-12</c:v>
                </c:pt>
                <c:pt idx="8151" formatCode="General">
                  <c:v>3.9268118443867113E-12</c:v>
                </c:pt>
                <c:pt idx="8152" formatCode="General">
                  <c:v>3.6858596341198125E-12</c:v>
                </c:pt>
                <c:pt idx="8153" formatCode="General">
                  <c:v>3.9061479823552217E-12</c:v>
                </c:pt>
                <c:pt idx="8154" formatCode="General">
                  <c:v>3.7249675373916303E-12</c:v>
                </c:pt>
                <c:pt idx="8155" formatCode="General">
                  <c:v>3.7644903854117806E-12</c:v>
                </c:pt>
                <c:pt idx="8156" formatCode="General">
                  <c:v>3.4414866743735494E-12</c:v>
                </c:pt>
                <c:pt idx="8157" formatCode="General">
                  <c:v>3.8855848065037339E-12</c:v>
                </c:pt>
                <c:pt idx="8158" formatCode="General">
                  <c:v>3.6858596341198125E-12</c:v>
                </c:pt>
                <c:pt idx="8159" formatCode="General">
                  <c:v>3.4596924377352303E-12</c:v>
                </c:pt>
                <c:pt idx="8160" formatCode="General">
                  <c:v>3.9894781633710658E-12</c:v>
                </c:pt>
                <c:pt idx="8161" formatCode="General">
                  <c:v>3.6858596341198125E-12</c:v>
                </c:pt>
                <c:pt idx="8162" formatCode="General">
                  <c:v>3.6088712817758262E-12</c:v>
                </c:pt>
                <c:pt idx="8163" formatCode="General">
                  <c:v>4.0961409480475534E-12</c:v>
                </c:pt>
                <c:pt idx="8164" formatCode="General">
                  <c:v>3.5898805021787416E-12</c:v>
                </c:pt>
                <c:pt idx="8165" formatCode="General">
                  <c:v>4.074577590231222E-12</c:v>
                </c:pt>
                <c:pt idx="8166" formatCode="General">
                  <c:v>3.6471623191505803E-12</c:v>
                </c:pt>
                <c:pt idx="8167" formatCode="General">
                  <c:v>3.6279700425771158E-12</c:v>
                </c:pt>
                <c:pt idx="8168" formatCode="General">
                  <c:v>3.9894781633710658E-12</c:v>
                </c:pt>
                <c:pt idx="8169" formatCode="General">
                  <c:v>4.0531361480389891E-12</c:v>
                </c:pt>
                <c:pt idx="8170" formatCode="General">
                  <c:v>3.9684763115724179E-12</c:v>
                </c:pt>
                <c:pt idx="8171" formatCode="General">
                  <c:v>3.6471623191505803E-12</c:v>
                </c:pt>
                <c:pt idx="8172" formatCode="General">
                  <c:v>3.6858596341198125E-12</c:v>
                </c:pt>
                <c:pt idx="8173" formatCode="General">
                  <c:v>4.0105828492964285E-12</c:v>
                </c:pt>
                <c:pt idx="8174" formatCode="General">
                  <c:v>3.9684763115724179E-12</c:v>
                </c:pt>
                <c:pt idx="8175" formatCode="General">
                  <c:v>3.8447985730856334E-12</c:v>
                </c:pt>
                <c:pt idx="8176" formatCode="General">
                  <c:v>3.5898805021787416E-12</c:v>
                </c:pt>
                <c:pt idx="8177" formatCode="General">
                  <c:v>3.7844048664540904E-12</c:v>
                </c:pt>
                <c:pt idx="8178" formatCode="General">
                  <c:v>3.8855848065037339E-12</c:v>
                </c:pt>
                <c:pt idx="8179" formatCode="General">
                  <c:v>3.4779945111660586E-12</c:v>
                </c:pt>
                <c:pt idx="8180" formatCode="General">
                  <c:v>3.7249675373916303E-12</c:v>
                </c:pt>
                <c:pt idx="8181" formatCode="General">
                  <c:v>3.6664637226360942E-12</c:v>
                </c:pt>
                <c:pt idx="8182" formatCode="General">
                  <c:v>3.7644903854117806E-12</c:v>
                </c:pt>
                <c:pt idx="8183" formatCode="General">
                  <c:v>3.7249675373916303E-12</c:v>
                </c:pt>
                <c:pt idx="8184" formatCode="General">
                  <c:v>3.6858596341198125E-12</c:v>
                </c:pt>
                <c:pt idx="8185" formatCode="General">
                  <c:v>3.5334983453449548E-12</c:v>
                </c:pt>
                <c:pt idx="8186" formatCode="General">
                  <c:v>3.6858596341198125E-12</c:v>
                </c:pt>
                <c:pt idx="8187" formatCode="General">
                  <c:v>3.6858596341198125E-12</c:v>
                </c:pt>
                <c:pt idx="8188" formatCode="General">
                  <c:v>3.7644903854117806E-12</c:v>
                </c:pt>
                <c:pt idx="8189" formatCode="General">
                  <c:v>3.6664637226360942E-12</c:v>
                </c:pt>
                <c:pt idx="8190" formatCode="General">
                  <c:v>3.6088712817758262E-12</c:v>
                </c:pt>
                <c:pt idx="8191" formatCode="General">
                  <c:v>3.6858596341198125E-12</c:v>
                </c:pt>
                <c:pt idx="8192" formatCode="General">
                  <c:v>3.5334983453449548E-12</c:v>
                </c:pt>
                <c:pt idx="8193" formatCode="General">
                  <c:v>3.9061479823552217E-12</c:v>
                </c:pt>
                <c:pt idx="8194" formatCode="General">
                  <c:v>3.4414866743735494E-12</c:v>
                </c:pt>
                <c:pt idx="8195" formatCode="General">
                  <c:v>3.7844048664540904E-12</c:v>
                </c:pt>
                <c:pt idx="8196" formatCode="General">
                  <c:v>3.5709896567941713E-12</c:v>
                </c:pt>
                <c:pt idx="8197" formatCode="General">
                  <c:v>4.0531361480389891E-12</c:v>
                </c:pt>
                <c:pt idx="8198" formatCode="General">
                  <c:v>3.8447985730856334E-12</c:v>
                </c:pt>
                <c:pt idx="8199" formatCode="General">
                  <c:v>3.6664637226360942E-12</c:v>
                </c:pt>
                <c:pt idx="8200" formatCode="General">
                  <c:v>3.7644903854117806E-12</c:v>
                </c:pt>
                <c:pt idx="8201" formatCode="General">
                  <c:v>3.6279700425771158E-12</c:v>
                </c:pt>
                <c:pt idx="8202" formatCode="General">
                  <c:v>3.8855848065037339E-12</c:v>
                </c:pt>
                <c:pt idx="8203" formatCode="General">
                  <c:v>3.7053658303797529E-12</c:v>
                </c:pt>
                <c:pt idx="8204" formatCode="General">
                  <c:v>3.7249675373916303E-12</c:v>
                </c:pt>
                <c:pt idx="8205" formatCode="General">
                  <c:v>3.5709896567941713E-12</c:v>
                </c:pt>
                <c:pt idx="8206" formatCode="General">
                  <c:v>4.0531361480389891E-12</c:v>
                </c:pt>
                <c:pt idx="8207" formatCode="General">
                  <c:v>3.5148969128916948E-12</c:v>
                </c:pt>
                <c:pt idx="8208" formatCode="General">
                  <c:v>3.6471623191505803E-12</c:v>
                </c:pt>
                <c:pt idx="8209" formatCode="General">
                  <c:v>3.6088712817758262E-12</c:v>
                </c:pt>
                <c:pt idx="8210" formatCode="General">
                  <c:v>3.9268118443867113E-12</c:v>
                </c:pt>
                <c:pt idx="8211" formatCode="General">
                  <c:v>3.7249675373916303E-12</c:v>
                </c:pt>
                <c:pt idx="8212" formatCode="General">
                  <c:v>3.8447985730856334E-12</c:v>
                </c:pt>
                <c:pt idx="8213" formatCode="General">
                  <c:v>3.6279700425771158E-12</c:v>
                </c:pt>
                <c:pt idx="8214" formatCode="General">
                  <c:v>3.6471623191505803E-12</c:v>
                </c:pt>
                <c:pt idx="8215" formatCode="General">
                  <c:v>3.7249675373916303E-12</c:v>
                </c:pt>
                <c:pt idx="8216" formatCode="General">
                  <c:v>3.5334983453449548E-12</c:v>
                </c:pt>
                <c:pt idx="8217" formatCode="General">
                  <c:v>3.4779945111660586E-12</c:v>
                </c:pt>
                <c:pt idx="8218" formatCode="General">
                  <c:v>3.5521908584362488E-12</c:v>
                </c:pt>
                <c:pt idx="8219" formatCode="General">
                  <c:v>4.0105828492964285E-12</c:v>
                </c:pt>
                <c:pt idx="8220" formatCode="General">
                  <c:v>4.0105828492964285E-12</c:v>
                </c:pt>
                <c:pt idx="8221" formatCode="General">
                  <c:v>5.4466716180698178E-12</c:v>
                </c:pt>
                <c:pt idx="8222" formatCode="General">
                  <c:v>4.2056554715152241E-12</c:v>
                </c:pt>
                <c:pt idx="8223" formatCode="General">
                  <c:v>3.8855848065037339E-12</c:v>
                </c:pt>
                <c:pt idx="8224" formatCode="General">
                  <c:v>3.9061479823552217E-12</c:v>
                </c:pt>
                <c:pt idx="8225" formatCode="General">
                  <c:v>4.0961409480475534E-12</c:v>
                </c:pt>
                <c:pt idx="8226" formatCode="General">
                  <c:v>3.8651378914145832E-12</c:v>
                </c:pt>
                <c:pt idx="8227" formatCode="General">
                  <c:v>3.6664637226360942E-12</c:v>
                </c:pt>
                <c:pt idx="8228" formatCode="General">
                  <c:v>3.7446729391357873E-12</c:v>
                </c:pt>
                <c:pt idx="8229" formatCode="General">
                  <c:v>3.8044325808490551E-12</c:v>
                </c:pt>
                <c:pt idx="8230" formatCode="General">
                  <c:v>3.9061479823552217E-12</c:v>
                </c:pt>
                <c:pt idx="8231" formatCode="General">
                  <c:v>3.6858596341198125E-12</c:v>
                </c:pt>
                <c:pt idx="8232" formatCode="General">
                  <c:v>3.7053658303797529E-12</c:v>
                </c:pt>
                <c:pt idx="8233" formatCode="General">
                  <c:v>3.5521908584362488E-12</c:v>
                </c:pt>
                <c:pt idx="8234" formatCode="General">
                  <c:v>4.074577590231222E-12</c:v>
                </c:pt>
                <c:pt idx="8235" formatCode="General">
                  <c:v>3.8855848065037339E-12</c:v>
                </c:pt>
                <c:pt idx="8236" formatCode="General">
                  <c:v>3.824558359573743E-12</c:v>
                </c:pt>
                <c:pt idx="8237" formatCode="General">
                  <c:v>3.8044325808490551E-12</c:v>
                </c:pt>
                <c:pt idx="8238" formatCode="General">
                  <c:v>3.5334983453449548E-12</c:v>
                </c:pt>
                <c:pt idx="8239" formatCode="General">
                  <c:v>3.6088712817758262E-12</c:v>
                </c:pt>
                <c:pt idx="8240" formatCode="General">
                  <c:v>3.6088712817758262E-12</c:v>
                </c:pt>
                <c:pt idx="8241" formatCode="General">
                  <c:v>3.6858596341198125E-12</c:v>
                </c:pt>
                <c:pt idx="8242" formatCode="General">
                  <c:v>3.9061479823552217E-12</c:v>
                </c:pt>
                <c:pt idx="8243" formatCode="General">
                  <c:v>3.6664637226360942E-12</c:v>
                </c:pt>
                <c:pt idx="8244" formatCode="General">
                  <c:v>3.8044325808490551E-12</c:v>
                </c:pt>
                <c:pt idx="8245" formatCode="General">
                  <c:v>3.5521908584362488E-12</c:v>
                </c:pt>
                <c:pt idx="8246" formatCode="General">
                  <c:v>3.7249675373916303E-12</c:v>
                </c:pt>
                <c:pt idx="8247" formatCode="General">
                  <c:v>3.5148969128916948E-12</c:v>
                </c:pt>
                <c:pt idx="8248" formatCode="General">
                  <c:v>3.6088712817758262E-12</c:v>
                </c:pt>
                <c:pt idx="8249" formatCode="General">
                  <c:v>3.6858596341198125E-12</c:v>
                </c:pt>
                <c:pt idx="8250" formatCode="General">
                  <c:v>3.9061479823552217E-12</c:v>
                </c:pt>
                <c:pt idx="8251" formatCode="General">
                  <c:v>3.8044325808490551E-12</c:v>
                </c:pt>
                <c:pt idx="8252" formatCode="General">
                  <c:v>3.9684763115724179E-12</c:v>
                </c:pt>
                <c:pt idx="8253" formatCode="General">
                  <c:v>3.7249675373916303E-12</c:v>
                </c:pt>
                <c:pt idx="8254" formatCode="General">
                  <c:v>4.0105828492964285E-12</c:v>
                </c:pt>
                <c:pt idx="8255" formatCode="General">
                  <c:v>3.6088712817758262E-12</c:v>
                </c:pt>
                <c:pt idx="8256" formatCode="General">
                  <c:v>3.7446729391357873E-12</c:v>
                </c:pt>
                <c:pt idx="8257" formatCode="General">
                  <c:v>3.8044325808490551E-12</c:v>
                </c:pt>
                <c:pt idx="8258" formatCode="General">
                  <c:v>3.9061479823552217E-12</c:v>
                </c:pt>
                <c:pt idx="8259" formatCode="General">
                  <c:v>3.8447985730856334E-12</c:v>
                </c:pt>
                <c:pt idx="8260" formatCode="General">
                  <c:v>4.0105828492964285E-12</c:v>
                </c:pt>
                <c:pt idx="8261" formatCode="General">
                  <c:v>3.5334983453449548E-12</c:v>
                </c:pt>
                <c:pt idx="8262" formatCode="General">
                  <c:v>3.9061479823552217E-12</c:v>
                </c:pt>
                <c:pt idx="8263" formatCode="General">
                  <c:v>3.4414866743735494E-12</c:v>
                </c:pt>
                <c:pt idx="8264" formatCode="General">
                  <c:v>3.6279700425771158E-12</c:v>
                </c:pt>
                <c:pt idx="8265" formatCode="General">
                  <c:v>3.7844048664540904E-12</c:v>
                </c:pt>
                <c:pt idx="8266" formatCode="General">
                  <c:v>3.6088712817758262E-12</c:v>
                </c:pt>
                <c:pt idx="8267" formatCode="General">
                  <c:v>3.8855848065037339E-12</c:v>
                </c:pt>
                <c:pt idx="8268" formatCode="General">
                  <c:v>3.8044325808490551E-12</c:v>
                </c:pt>
                <c:pt idx="8269" formatCode="General">
                  <c:v>3.7053658303797529E-12</c:v>
                </c:pt>
                <c:pt idx="8270" formatCode="General">
                  <c:v>3.6858596341198125E-12</c:v>
                </c:pt>
                <c:pt idx="8271" formatCode="General">
                  <c:v>3.9061479823552217E-12</c:v>
                </c:pt>
                <c:pt idx="8272" formatCode="General">
                  <c:v>4.0105828492964285E-12</c:v>
                </c:pt>
                <c:pt idx="8273" formatCode="General">
                  <c:v>3.5898805021787416E-12</c:v>
                </c:pt>
                <c:pt idx="8274" formatCode="General">
                  <c:v>3.5334983453449548E-12</c:v>
                </c:pt>
                <c:pt idx="8275" formatCode="General">
                  <c:v>3.7644903854117806E-12</c:v>
                </c:pt>
                <c:pt idx="8276" formatCode="General">
                  <c:v>3.6664637226360942E-12</c:v>
                </c:pt>
                <c:pt idx="8277" formatCode="General">
                  <c:v>3.6088712817758262E-12</c:v>
                </c:pt>
                <c:pt idx="8278" formatCode="General">
                  <c:v>3.5334983453449548E-12</c:v>
                </c:pt>
                <c:pt idx="8279" formatCode="General">
                  <c:v>3.5898805021787416E-12</c:v>
                </c:pt>
                <c:pt idx="8280" formatCode="General">
                  <c:v>3.6279700425771158E-12</c:v>
                </c:pt>
                <c:pt idx="8281" formatCode="General">
                  <c:v>3.6471623191505803E-12</c:v>
                </c:pt>
                <c:pt idx="8282" formatCode="General">
                  <c:v>3.8044325808490551E-12</c:v>
                </c:pt>
                <c:pt idx="8283" formatCode="General">
                  <c:v>3.8044325808490551E-12</c:v>
                </c:pt>
                <c:pt idx="8284" formatCode="General">
                  <c:v>3.6471623191505803E-12</c:v>
                </c:pt>
                <c:pt idx="8285" formatCode="General">
                  <c:v>3.6279700425771158E-12</c:v>
                </c:pt>
                <c:pt idx="8286" formatCode="General">
                  <c:v>3.7053658303797529E-12</c:v>
                </c:pt>
                <c:pt idx="8287" formatCode="General">
                  <c:v>3.6279700425771158E-12</c:v>
                </c:pt>
                <c:pt idx="8288" formatCode="General">
                  <c:v>3.7249675373916303E-12</c:v>
                </c:pt>
                <c:pt idx="8289" formatCode="General">
                  <c:v>3.8447985730856334E-12</c:v>
                </c:pt>
                <c:pt idx="8290" formatCode="General">
                  <c:v>3.6088712817758262E-12</c:v>
                </c:pt>
                <c:pt idx="8291" formatCode="General">
                  <c:v>3.824558359573743E-12</c:v>
                </c:pt>
                <c:pt idx="8292" formatCode="General">
                  <c:v>3.6858596341198125E-12</c:v>
                </c:pt>
                <c:pt idx="8293" formatCode="General">
                  <c:v>3.9061479823552217E-12</c:v>
                </c:pt>
                <c:pt idx="8294" formatCode="General">
                  <c:v>3.5148969128916948E-12</c:v>
                </c:pt>
                <c:pt idx="8295" formatCode="General">
                  <c:v>3.6664637226360942E-12</c:v>
                </c:pt>
                <c:pt idx="8296" formatCode="General">
                  <c:v>3.5521908584362488E-12</c:v>
                </c:pt>
                <c:pt idx="8297" formatCode="General">
                  <c:v>3.5709896567941713E-12</c:v>
                </c:pt>
                <c:pt idx="8298" formatCode="General">
                  <c:v>3.8044325808490551E-12</c:v>
                </c:pt>
                <c:pt idx="8299" formatCode="General">
                  <c:v>3.824558359573743E-12</c:v>
                </c:pt>
                <c:pt idx="8300" formatCode="General">
                  <c:v>3.8651378914145832E-12</c:v>
                </c:pt>
                <c:pt idx="8301" formatCode="General">
                  <c:v>3.5709896567941713E-12</c:v>
                </c:pt>
                <c:pt idx="8302" formatCode="General">
                  <c:v>3.4596924377352303E-12</c:v>
                </c:pt>
                <c:pt idx="8303" formatCode="General">
                  <c:v>3.8447985730856334E-12</c:v>
                </c:pt>
                <c:pt idx="8304" formatCode="General">
                  <c:v>3.9684763115724179E-12</c:v>
                </c:pt>
                <c:pt idx="8305" formatCode="General">
                  <c:v>4.0105828492964285E-12</c:v>
                </c:pt>
                <c:pt idx="8306" formatCode="General">
                  <c:v>3.6858596341198125E-12</c:v>
                </c:pt>
                <c:pt idx="8307" formatCode="General">
                  <c:v>3.6471623191505803E-12</c:v>
                </c:pt>
                <c:pt idx="8308" formatCode="General">
                  <c:v>3.8651378914145832E-12</c:v>
                </c:pt>
                <c:pt idx="8309" formatCode="General">
                  <c:v>3.9061479823552217E-12</c:v>
                </c:pt>
                <c:pt idx="8310" formatCode="General">
                  <c:v>3.5334983453449548E-12</c:v>
                </c:pt>
                <c:pt idx="8311" formatCode="General">
                  <c:v>3.6088712817758262E-12</c:v>
                </c:pt>
                <c:pt idx="8312" formatCode="General">
                  <c:v>3.5709896567941713E-12</c:v>
                </c:pt>
                <c:pt idx="8313" formatCode="General">
                  <c:v>3.7844048664540904E-12</c:v>
                </c:pt>
                <c:pt idx="8314" formatCode="General">
                  <c:v>3.8855848065037339E-12</c:v>
                </c:pt>
                <c:pt idx="8315" formatCode="General">
                  <c:v>3.7053658303797529E-12</c:v>
                </c:pt>
                <c:pt idx="8316" formatCode="General">
                  <c:v>3.7644903854117806E-12</c:v>
                </c:pt>
                <c:pt idx="8317" formatCode="General">
                  <c:v>3.824558359573743E-12</c:v>
                </c:pt>
                <c:pt idx="8318" formatCode="General">
                  <c:v>3.6088712817758262E-12</c:v>
                </c:pt>
                <c:pt idx="8319" formatCode="General">
                  <c:v>3.7644903854117806E-12</c:v>
                </c:pt>
                <c:pt idx="8320" formatCode="General">
                  <c:v>3.6471623191505803E-12</c:v>
                </c:pt>
                <c:pt idx="8321" formatCode="General">
                  <c:v>3.5148969128916948E-12</c:v>
                </c:pt>
                <c:pt idx="8322" formatCode="General">
                  <c:v>3.5521908584362488E-12</c:v>
                </c:pt>
                <c:pt idx="8323" formatCode="General">
                  <c:v>3.4964006498311852E-12</c:v>
                </c:pt>
                <c:pt idx="8324" formatCode="General">
                  <c:v>3.6664637226360942E-12</c:v>
                </c:pt>
                <c:pt idx="8325" formatCode="General">
                  <c:v>3.6279700425771158E-12</c:v>
                </c:pt>
                <c:pt idx="8326" formatCode="General">
                  <c:v>3.5521908584362488E-12</c:v>
                </c:pt>
                <c:pt idx="8327" formatCode="General">
                  <c:v>3.7249675373916303E-12</c:v>
                </c:pt>
                <c:pt idx="8328" formatCode="General">
                  <c:v>3.6858596341198125E-12</c:v>
                </c:pt>
                <c:pt idx="8329" formatCode="General">
                  <c:v>3.5334983453449548E-12</c:v>
                </c:pt>
                <c:pt idx="8330" formatCode="General">
                  <c:v>3.4596924377352303E-12</c:v>
                </c:pt>
                <c:pt idx="8331" formatCode="General">
                  <c:v>3.824558359573743E-12</c:v>
                </c:pt>
                <c:pt idx="8332" formatCode="General">
                  <c:v>3.5334983453449548E-12</c:v>
                </c:pt>
                <c:pt idx="8333" formatCode="General">
                  <c:v>3.9894781633710658E-12</c:v>
                </c:pt>
                <c:pt idx="8334" formatCode="General">
                  <c:v>3.8447985730856334E-12</c:v>
                </c:pt>
                <c:pt idx="8335" formatCode="General">
                  <c:v>3.8651378914145832E-12</c:v>
                </c:pt>
                <c:pt idx="8336" formatCode="General">
                  <c:v>3.7446729391357873E-12</c:v>
                </c:pt>
                <c:pt idx="8337" formatCode="General">
                  <c:v>3.6664637226360942E-12</c:v>
                </c:pt>
                <c:pt idx="8338" formatCode="General">
                  <c:v>3.9894781633710658E-12</c:v>
                </c:pt>
                <c:pt idx="8339" formatCode="General">
                  <c:v>3.9894781633710658E-12</c:v>
                </c:pt>
                <c:pt idx="8340" formatCode="General">
                  <c:v>3.6088712817758262E-12</c:v>
                </c:pt>
                <c:pt idx="8341" formatCode="General">
                  <c:v>3.8651378914145832E-12</c:v>
                </c:pt>
                <c:pt idx="8342" formatCode="General">
                  <c:v>3.8855848065037339E-12</c:v>
                </c:pt>
                <c:pt idx="8343" formatCode="General">
                  <c:v>3.5148969128916948E-12</c:v>
                </c:pt>
                <c:pt idx="8344" formatCode="General">
                  <c:v>3.8651378914145832E-12</c:v>
                </c:pt>
                <c:pt idx="8345" formatCode="General">
                  <c:v>3.8044325808490551E-12</c:v>
                </c:pt>
                <c:pt idx="8346" formatCode="General">
                  <c:v>3.5334983453449548E-12</c:v>
                </c:pt>
                <c:pt idx="8347" formatCode="General">
                  <c:v>4.0531361480389891E-12</c:v>
                </c:pt>
                <c:pt idx="8348" formatCode="General">
                  <c:v>3.4964006498311852E-12</c:v>
                </c:pt>
                <c:pt idx="8349" formatCode="General">
                  <c:v>3.6858596341198125E-12</c:v>
                </c:pt>
                <c:pt idx="8350" formatCode="General">
                  <c:v>3.824558359573743E-12</c:v>
                </c:pt>
                <c:pt idx="8351" formatCode="General">
                  <c:v>3.5898805021787416E-12</c:v>
                </c:pt>
                <c:pt idx="8352" formatCode="General">
                  <c:v>3.6664637226360942E-12</c:v>
                </c:pt>
                <c:pt idx="8353" formatCode="General">
                  <c:v>3.5898805021787416E-12</c:v>
                </c:pt>
                <c:pt idx="8354" formatCode="General">
                  <c:v>3.7053658303797529E-12</c:v>
                </c:pt>
                <c:pt idx="8355" formatCode="General">
                  <c:v>3.6664637226360942E-12</c:v>
                </c:pt>
                <c:pt idx="8356" formatCode="General">
                  <c:v>3.8447985730856334E-12</c:v>
                </c:pt>
                <c:pt idx="8357" formatCode="General">
                  <c:v>3.6471623191505803E-12</c:v>
                </c:pt>
                <c:pt idx="8358" formatCode="General">
                  <c:v>3.5148969128916948E-12</c:v>
                </c:pt>
                <c:pt idx="8359" formatCode="General">
                  <c:v>3.5334983453449548E-12</c:v>
                </c:pt>
                <c:pt idx="8360" formatCode="General">
                  <c:v>3.824558359573743E-12</c:v>
                </c:pt>
                <c:pt idx="8361" formatCode="General">
                  <c:v>3.7644903854117806E-12</c:v>
                </c:pt>
                <c:pt idx="8362" formatCode="General">
                  <c:v>3.5148969128916948E-12</c:v>
                </c:pt>
                <c:pt idx="8363" formatCode="General">
                  <c:v>3.6471623191505803E-12</c:v>
                </c:pt>
                <c:pt idx="8364" formatCode="General">
                  <c:v>3.5898805021787416E-12</c:v>
                </c:pt>
                <c:pt idx="8365" formatCode="General">
                  <c:v>3.6279700425771158E-12</c:v>
                </c:pt>
                <c:pt idx="8366" formatCode="General">
                  <c:v>3.5521908584362488E-12</c:v>
                </c:pt>
                <c:pt idx="8367" formatCode="General">
                  <c:v>3.6858596341198125E-12</c:v>
                </c:pt>
                <c:pt idx="8368" formatCode="General">
                  <c:v>3.9684763115724179E-12</c:v>
                </c:pt>
                <c:pt idx="8369" formatCode="General">
                  <c:v>3.6088712817758262E-12</c:v>
                </c:pt>
                <c:pt idx="8370" formatCode="General">
                  <c:v>3.6279700425771158E-12</c:v>
                </c:pt>
                <c:pt idx="8371" formatCode="General">
                  <c:v>3.7446729391357873E-12</c:v>
                </c:pt>
                <c:pt idx="8372" formatCode="General">
                  <c:v>3.6471623191505803E-12</c:v>
                </c:pt>
                <c:pt idx="8373" formatCode="General">
                  <c:v>3.824558359573743E-12</c:v>
                </c:pt>
                <c:pt idx="8374" formatCode="General">
                  <c:v>3.5148969128916948E-12</c:v>
                </c:pt>
                <c:pt idx="8375" formatCode="General">
                  <c:v>4.0105828492964285E-12</c:v>
                </c:pt>
                <c:pt idx="8376" formatCode="General">
                  <c:v>3.824558359573743E-12</c:v>
                </c:pt>
                <c:pt idx="8377" formatCode="General">
                  <c:v>3.6858596341198125E-12</c:v>
                </c:pt>
                <c:pt idx="8378" formatCode="General">
                  <c:v>3.7249675373916303E-12</c:v>
                </c:pt>
                <c:pt idx="8379" formatCode="General">
                  <c:v>3.824558359573743E-12</c:v>
                </c:pt>
                <c:pt idx="8380" formatCode="General">
                  <c:v>3.4779945111660586E-12</c:v>
                </c:pt>
                <c:pt idx="8381" formatCode="General">
                  <c:v>3.5334983453449548E-12</c:v>
                </c:pt>
                <c:pt idx="8382" formatCode="General">
                  <c:v>3.7249675373916303E-12</c:v>
                </c:pt>
                <c:pt idx="8383" formatCode="General">
                  <c:v>3.8651378914145832E-12</c:v>
                </c:pt>
                <c:pt idx="8384" formatCode="General">
                  <c:v>3.6664637226360942E-12</c:v>
                </c:pt>
                <c:pt idx="8385" formatCode="General">
                  <c:v>3.6088712817758262E-12</c:v>
                </c:pt>
                <c:pt idx="8386" formatCode="General">
                  <c:v>3.7644903854117806E-12</c:v>
                </c:pt>
                <c:pt idx="8387" formatCode="General">
                  <c:v>3.7053658303797529E-12</c:v>
                </c:pt>
                <c:pt idx="8388" formatCode="General">
                  <c:v>3.7446729391357873E-12</c:v>
                </c:pt>
                <c:pt idx="8389" formatCode="General">
                  <c:v>3.6088712817758262E-12</c:v>
                </c:pt>
                <c:pt idx="8390" formatCode="General">
                  <c:v>3.8044325808490551E-12</c:v>
                </c:pt>
                <c:pt idx="8391" formatCode="General">
                  <c:v>3.9268118443867113E-12</c:v>
                </c:pt>
                <c:pt idx="8392" formatCode="General">
                  <c:v>3.5521908584362488E-12</c:v>
                </c:pt>
                <c:pt idx="8393" formatCode="General">
                  <c:v>3.4233696199262094E-12</c:v>
                </c:pt>
                <c:pt idx="8394" formatCode="General">
                  <c:v>3.5898805021787416E-12</c:v>
                </c:pt>
                <c:pt idx="8395" formatCode="General">
                  <c:v>3.4233696199262094E-12</c:v>
                </c:pt>
                <c:pt idx="8396" formatCode="General">
                  <c:v>3.8447985730856334E-12</c:v>
                </c:pt>
                <c:pt idx="8397" formatCode="General">
                  <c:v>3.7644903854117806E-12</c:v>
                </c:pt>
                <c:pt idx="8398" formatCode="General">
                  <c:v>3.6088712817758262E-12</c:v>
                </c:pt>
                <c:pt idx="8399" formatCode="General">
                  <c:v>3.5709896567941713E-12</c:v>
                </c:pt>
                <c:pt idx="8400" formatCode="General">
                  <c:v>3.8651378914145832E-12</c:v>
                </c:pt>
                <c:pt idx="8401" formatCode="General">
                  <c:v>3.6858596341198125E-12</c:v>
                </c:pt>
                <c:pt idx="8402" formatCode="General">
                  <c:v>3.8044325808490551E-12</c:v>
                </c:pt>
                <c:pt idx="8403" formatCode="General">
                  <c:v>3.4779945111660586E-12</c:v>
                </c:pt>
                <c:pt idx="8404" formatCode="General">
                  <c:v>3.6471623191505803E-12</c:v>
                </c:pt>
                <c:pt idx="8405" formatCode="General">
                  <c:v>3.7844048664540904E-12</c:v>
                </c:pt>
                <c:pt idx="8406" formatCode="General">
                  <c:v>3.6858596341198125E-12</c:v>
                </c:pt>
                <c:pt idx="8407" formatCode="General">
                  <c:v>3.5898805021787416E-12</c:v>
                </c:pt>
                <c:pt idx="8408" formatCode="General">
                  <c:v>3.7053658303797529E-12</c:v>
                </c:pt>
                <c:pt idx="8409" formatCode="General">
                  <c:v>3.7844048664540904E-12</c:v>
                </c:pt>
                <c:pt idx="8410" formatCode="General">
                  <c:v>3.5709896567941713E-12</c:v>
                </c:pt>
                <c:pt idx="8411" formatCode="General">
                  <c:v>3.5709896567941713E-12</c:v>
                </c:pt>
                <c:pt idx="8412" formatCode="General">
                  <c:v>3.6858596341198125E-12</c:v>
                </c:pt>
                <c:pt idx="8413" formatCode="General">
                  <c:v>3.7844048664540904E-12</c:v>
                </c:pt>
                <c:pt idx="8414" formatCode="General">
                  <c:v>3.9894781633710658E-12</c:v>
                </c:pt>
                <c:pt idx="8415" formatCode="General">
                  <c:v>4.1396020398648187E-12</c:v>
                </c:pt>
                <c:pt idx="8416" formatCode="General">
                  <c:v>3.9061479823552217E-12</c:v>
                </c:pt>
                <c:pt idx="8417" formatCode="General">
                  <c:v>3.6279700425771158E-12</c:v>
                </c:pt>
                <c:pt idx="8418" formatCode="General">
                  <c:v>3.3696026595236253E-12</c:v>
                </c:pt>
                <c:pt idx="8419" formatCode="General">
                  <c:v>3.6471623191505803E-12</c:v>
                </c:pt>
                <c:pt idx="8420" formatCode="General">
                  <c:v>3.7446729391357873E-12</c:v>
                </c:pt>
                <c:pt idx="8421" formatCode="General">
                  <c:v>3.6858596341198125E-12</c:v>
                </c:pt>
                <c:pt idx="8422" formatCode="General">
                  <c:v>3.2992201212388912E-12</c:v>
                </c:pt>
                <c:pt idx="8423" formatCode="General">
                  <c:v>3.4596924377352303E-12</c:v>
                </c:pt>
                <c:pt idx="8424" formatCode="General">
                  <c:v>3.8044325808490551E-12</c:v>
                </c:pt>
                <c:pt idx="8425" formatCode="General">
                  <c:v>3.5709896567941713E-12</c:v>
                </c:pt>
                <c:pt idx="8426" formatCode="General">
                  <c:v>3.9061479823552217E-12</c:v>
                </c:pt>
                <c:pt idx="8427" formatCode="General">
                  <c:v>3.9061479823552217E-12</c:v>
                </c:pt>
                <c:pt idx="8428" formatCode="General">
                  <c:v>3.8044325808490551E-12</c:v>
                </c:pt>
                <c:pt idx="8429" formatCode="General">
                  <c:v>3.4233696199262094E-12</c:v>
                </c:pt>
                <c:pt idx="8430" formatCode="General">
                  <c:v>3.824558359573743E-12</c:v>
                </c:pt>
                <c:pt idx="8431" formatCode="General">
                  <c:v>3.6088712817758262E-12</c:v>
                </c:pt>
                <c:pt idx="8432" formatCode="General">
                  <c:v>3.9061479823552217E-12</c:v>
                </c:pt>
                <c:pt idx="8433" formatCode="General">
                  <c:v>3.7249675373916303E-12</c:v>
                </c:pt>
                <c:pt idx="8434" formatCode="General">
                  <c:v>3.6279700425771158E-12</c:v>
                </c:pt>
                <c:pt idx="8435" formatCode="General">
                  <c:v>3.6664637226360942E-12</c:v>
                </c:pt>
                <c:pt idx="8436" formatCode="General">
                  <c:v>3.8651378914145832E-12</c:v>
                </c:pt>
                <c:pt idx="8437" formatCode="General">
                  <c:v>3.9894781633710658E-12</c:v>
                </c:pt>
                <c:pt idx="8438" formatCode="General">
                  <c:v>3.5709896567941713E-12</c:v>
                </c:pt>
                <c:pt idx="8439" formatCode="General">
                  <c:v>3.5709896567941713E-12</c:v>
                </c:pt>
                <c:pt idx="8440" formatCode="General">
                  <c:v>3.6471623191505803E-12</c:v>
                </c:pt>
                <c:pt idx="8441" formatCode="General">
                  <c:v>3.7249675373916303E-12</c:v>
                </c:pt>
                <c:pt idx="8442" formatCode="General">
                  <c:v>3.9061479823552217E-12</c:v>
                </c:pt>
                <c:pt idx="8443" formatCode="General">
                  <c:v>3.7844048664540904E-12</c:v>
                </c:pt>
                <c:pt idx="8444" formatCode="General">
                  <c:v>3.6088712817758262E-12</c:v>
                </c:pt>
                <c:pt idx="8445" formatCode="General">
                  <c:v>3.824558359573743E-12</c:v>
                </c:pt>
                <c:pt idx="8446" formatCode="General">
                  <c:v>3.7053658303797529E-12</c:v>
                </c:pt>
                <c:pt idx="8447" formatCode="General">
                  <c:v>3.7644903854117806E-12</c:v>
                </c:pt>
                <c:pt idx="8448" formatCode="General">
                  <c:v>3.7644903854117806E-12</c:v>
                </c:pt>
                <c:pt idx="8449" formatCode="General">
                  <c:v>3.8447985730856334E-12</c:v>
                </c:pt>
                <c:pt idx="8450" formatCode="General">
                  <c:v>3.7844048664540904E-12</c:v>
                </c:pt>
                <c:pt idx="8451" formatCode="General">
                  <c:v>3.7249675373916303E-12</c:v>
                </c:pt>
                <c:pt idx="8452" formatCode="General">
                  <c:v>3.8447985730856334E-12</c:v>
                </c:pt>
                <c:pt idx="8453" formatCode="General">
                  <c:v>3.7644903854117806E-12</c:v>
                </c:pt>
                <c:pt idx="8454" formatCode="General">
                  <c:v>3.9894781633710658E-12</c:v>
                </c:pt>
                <c:pt idx="8455" formatCode="General">
                  <c:v>3.7249675373916303E-12</c:v>
                </c:pt>
                <c:pt idx="8456" formatCode="General">
                  <c:v>3.6858596341198125E-12</c:v>
                </c:pt>
                <c:pt idx="8457" formatCode="General">
                  <c:v>3.5148969128916948E-12</c:v>
                </c:pt>
                <c:pt idx="8458" formatCode="General">
                  <c:v>3.9061479823552217E-12</c:v>
                </c:pt>
                <c:pt idx="8459" formatCode="General">
                  <c:v>3.5709896567941713E-12</c:v>
                </c:pt>
                <c:pt idx="8460" formatCode="General">
                  <c:v>3.6858596341198125E-12</c:v>
                </c:pt>
                <c:pt idx="8461" formatCode="General">
                  <c:v>3.7644903854117806E-12</c:v>
                </c:pt>
                <c:pt idx="8462" formatCode="General">
                  <c:v>3.9475932007366269E-12</c:v>
                </c:pt>
                <c:pt idx="8463" formatCode="General">
                  <c:v>3.7249675373916303E-12</c:v>
                </c:pt>
                <c:pt idx="8464" formatCode="General">
                  <c:v>3.6471623191505803E-12</c:v>
                </c:pt>
                <c:pt idx="8465" formatCode="General">
                  <c:v>3.7249675373916303E-12</c:v>
                </c:pt>
                <c:pt idx="8466" formatCode="General">
                  <c:v>3.8651378914145832E-12</c:v>
                </c:pt>
                <c:pt idx="8467" formatCode="General">
                  <c:v>3.9061479823552217E-12</c:v>
                </c:pt>
                <c:pt idx="8468" formatCode="General">
                  <c:v>3.7644903854117806E-12</c:v>
                </c:pt>
                <c:pt idx="8469" formatCode="General">
                  <c:v>3.7844048664540904E-12</c:v>
                </c:pt>
                <c:pt idx="8470" formatCode="General">
                  <c:v>3.5521908584362488E-12</c:v>
                </c:pt>
                <c:pt idx="8471" formatCode="General">
                  <c:v>3.7446729391357873E-12</c:v>
                </c:pt>
                <c:pt idx="8472" formatCode="General">
                  <c:v>3.9061479823552217E-12</c:v>
                </c:pt>
                <c:pt idx="8473" formatCode="General">
                  <c:v>3.8044325808490551E-12</c:v>
                </c:pt>
                <c:pt idx="8474" formatCode="General">
                  <c:v>3.7446729391357873E-12</c:v>
                </c:pt>
                <c:pt idx="8475" formatCode="General">
                  <c:v>3.9684763115724179E-12</c:v>
                </c:pt>
                <c:pt idx="8476" formatCode="General">
                  <c:v>3.7446729391357873E-12</c:v>
                </c:pt>
                <c:pt idx="8477" formatCode="General">
                  <c:v>3.7644903854117806E-12</c:v>
                </c:pt>
                <c:pt idx="8478" formatCode="General">
                  <c:v>3.7644903854117806E-12</c:v>
                </c:pt>
                <c:pt idx="8479" formatCode="General">
                  <c:v>3.7053658303797529E-12</c:v>
                </c:pt>
                <c:pt idx="8480" formatCode="General">
                  <c:v>3.7053658303797529E-12</c:v>
                </c:pt>
                <c:pt idx="8481" formatCode="General">
                  <c:v>3.6471623191505803E-12</c:v>
                </c:pt>
                <c:pt idx="8482" formatCode="General">
                  <c:v>3.6664637226360942E-12</c:v>
                </c:pt>
                <c:pt idx="8483" formatCode="General">
                  <c:v>3.7053658303797529E-12</c:v>
                </c:pt>
                <c:pt idx="8484" formatCode="General">
                  <c:v>3.9894781633710658E-12</c:v>
                </c:pt>
                <c:pt idx="8485" formatCode="General">
                  <c:v>4.0105828492964285E-12</c:v>
                </c:pt>
                <c:pt idx="8486" formatCode="General">
                  <c:v>3.9061479823552217E-12</c:v>
                </c:pt>
                <c:pt idx="8487" formatCode="General">
                  <c:v>3.5148969128916948E-12</c:v>
                </c:pt>
                <c:pt idx="8488" formatCode="General">
                  <c:v>3.7446729391357873E-12</c:v>
                </c:pt>
                <c:pt idx="8489" formatCode="General">
                  <c:v>3.5709896567941713E-12</c:v>
                </c:pt>
                <c:pt idx="8490" formatCode="General">
                  <c:v>3.5521908584362488E-12</c:v>
                </c:pt>
                <c:pt idx="8491" formatCode="General">
                  <c:v>3.7844048664540904E-12</c:v>
                </c:pt>
                <c:pt idx="8492" formatCode="General">
                  <c:v>3.7053658303797529E-12</c:v>
                </c:pt>
                <c:pt idx="8493" formatCode="General">
                  <c:v>3.7644903854117806E-12</c:v>
                </c:pt>
                <c:pt idx="8494" formatCode="General">
                  <c:v>3.7446729391357873E-12</c:v>
                </c:pt>
                <c:pt idx="8495" formatCode="General">
                  <c:v>3.7249675373916303E-12</c:v>
                </c:pt>
                <c:pt idx="8496" formatCode="General">
                  <c:v>3.6858596341198125E-12</c:v>
                </c:pt>
                <c:pt idx="8497" formatCode="General">
                  <c:v>3.4596924377352303E-12</c:v>
                </c:pt>
                <c:pt idx="8498" formatCode="General">
                  <c:v>3.8044325808490551E-12</c:v>
                </c:pt>
                <c:pt idx="8499" formatCode="General">
                  <c:v>3.5709896567941713E-12</c:v>
                </c:pt>
                <c:pt idx="8500" formatCode="General">
                  <c:v>3.6858596341198125E-12</c:v>
                </c:pt>
                <c:pt idx="8501" formatCode="General">
                  <c:v>3.6279700425771158E-12</c:v>
                </c:pt>
                <c:pt idx="8502" formatCode="General">
                  <c:v>3.4596924377352303E-12</c:v>
                </c:pt>
                <c:pt idx="8503" formatCode="General">
                  <c:v>3.5898805021787416E-12</c:v>
                </c:pt>
                <c:pt idx="8504" formatCode="General">
                  <c:v>3.4053549962792643E-12</c:v>
                </c:pt>
                <c:pt idx="8505" formatCode="General">
                  <c:v>4.0105828492964285E-12</c:v>
                </c:pt>
                <c:pt idx="8506" formatCode="General">
                  <c:v>3.4596924377352303E-12</c:v>
                </c:pt>
                <c:pt idx="8507" formatCode="General">
                  <c:v>3.6858596341198125E-12</c:v>
                </c:pt>
                <c:pt idx="8508" formatCode="General">
                  <c:v>3.4596924377352303E-12</c:v>
                </c:pt>
                <c:pt idx="8509" formatCode="General">
                  <c:v>3.7644903854117806E-12</c:v>
                </c:pt>
                <c:pt idx="8510" formatCode="General">
                  <c:v>3.5521908584362488E-12</c:v>
                </c:pt>
                <c:pt idx="8511" formatCode="General">
                  <c:v>3.5334983453449548E-12</c:v>
                </c:pt>
                <c:pt idx="8512" formatCode="General">
                  <c:v>3.9061479823552217E-12</c:v>
                </c:pt>
                <c:pt idx="8513" formatCode="General">
                  <c:v>3.6858596341198125E-12</c:v>
                </c:pt>
                <c:pt idx="8514" formatCode="General">
                  <c:v>3.7053658303797529E-12</c:v>
                </c:pt>
                <c:pt idx="8515" formatCode="General">
                  <c:v>3.4233696199262094E-12</c:v>
                </c:pt>
                <c:pt idx="8516" formatCode="General">
                  <c:v>3.5709896567941713E-12</c:v>
                </c:pt>
                <c:pt idx="8517" formatCode="General">
                  <c:v>3.6664637226360942E-12</c:v>
                </c:pt>
                <c:pt idx="8518" formatCode="General">
                  <c:v>3.824558359573743E-12</c:v>
                </c:pt>
                <c:pt idx="8519" formatCode="General">
                  <c:v>4.0105828492964285E-12</c:v>
                </c:pt>
                <c:pt idx="8520" formatCode="General">
                  <c:v>3.6279700425771158E-12</c:v>
                </c:pt>
                <c:pt idx="8521" formatCode="General">
                  <c:v>3.8651378914145832E-12</c:v>
                </c:pt>
                <c:pt idx="8522" formatCode="General">
                  <c:v>3.6088712817758262E-12</c:v>
                </c:pt>
                <c:pt idx="8523" formatCode="General">
                  <c:v>3.7249675373916303E-12</c:v>
                </c:pt>
                <c:pt idx="8524" formatCode="General">
                  <c:v>3.6088712817758262E-12</c:v>
                </c:pt>
                <c:pt idx="8525" formatCode="General">
                  <c:v>3.6858596341198125E-12</c:v>
                </c:pt>
                <c:pt idx="8526" formatCode="General">
                  <c:v>3.5898805021787416E-12</c:v>
                </c:pt>
                <c:pt idx="8527" formatCode="General">
                  <c:v>3.7644903854117806E-12</c:v>
                </c:pt>
                <c:pt idx="8528" formatCode="General">
                  <c:v>3.5521908584362488E-12</c:v>
                </c:pt>
                <c:pt idx="8529" formatCode="General">
                  <c:v>3.6279700425771158E-12</c:v>
                </c:pt>
                <c:pt idx="8530" formatCode="General">
                  <c:v>3.8651378914145832E-12</c:v>
                </c:pt>
                <c:pt idx="8531" formatCode="General">
                  <c:v>3.7844048664540904E-12</c:v>
                </c:pt>
                <c:pt idx="8532" formatCode="General">
                  <c:v>3.7249675373916303E-12</c:v>
                </c:pt>
                <c:pt idx="8533" formatCode="General">
                  <c:v>3.6664637226360942E-12</c:v>
                </c:pt>
                <c:pt idx="8534" formatCode="General">
                  <c:v>3.4053549962792643E-12</c:v>
                </c:pt>
                <c:pt idx="8535" formatCode="General">
                  <c:v>3.2303076974441735E-12</c:v>
                </c:pt>
                <c:pt idx="8536" formatCode="General">
                  <c:v>3.6664637226360942E-12</c:v>
                </c:pt>
                <c:pt idx="8537" formatCode="General">
                  <c:v>3.4596924377352303E-12</c:v>
                </c:pt>
                <c:pt idx="8538" formatCode="General">
                  <c:v>3.8447985730856334E-12</c:v>
                </c:pt>
                <c:pt idx="8539" formatCode="General">
                  <c:v>3.6858596341198125E-12</c:v>
                </c:pt>
                <c:pt idx="8540" formatCode="General">
                  <c:v>3.6471623191505803E-12</c:v>
                </c:pt>
                <c:pt idx="8541" formatCode="General">
                  <c:v>3.7644903854117806E-12</c:v>
                </c:pt>
                <c:pt idx="8542" formatCode="General">
                  <c:v>3.824558359573743E-12</c:v>
                </c:pt>
                <c:pt idx="8543" formatCode="General">
                  <c:v>3.3518640248506896E-12</c:v>
                </c:pt>
                <c:pt idx="8544" formatCode="General">
                  <c:v>3.824558359573743E-12</c:v>
                </c:pt>
                <c:pt idx="8545" formatCode="General">
                  <c:v>3.7053658303797529E-12</c:v>
                </c:pt>
                <c:pt idx="8546" formatCode="General">
                  <c:v>3.8044325808490551E-12</c:v>
                </c:pt>
                <c:pt idx="8547" formatCode="General">
                  <c:v>3.7053658303797529E-12</c:v>
                </c:pt>
                <c:pt idx="8548" formatCode="General">
                  <c:v>3.7644903854117806E-12</c:v>
                </c:pt>
                <c:pt idx="8549" formatCode="General">
                  <c:v>3.8447985730856334E-12</c:v>
                </c:pt>
                <c:pt idx="8550" formatCode="General">
                  <c:v>3.6858596341198125E-12</c:v>
                </c:pt>
                <c:pt idx="8551" formatCode="General">
                  <c:v>3.824558359573743E-12</c:v>
                </c:pt>
                <c:pt idx="8552" formatCode="General">
                  <c:v>3.7249675373916303E-12</c:v>
                </c:pt>
                <c:pt idx="8553" formatCode="General">
                  <c:v>3.5709896567941713E-12</c:v>
                </c:pt>
                <c:pt idx="8554" formatCode="General">
                  <c:v>4.0105828492964285E-12</c:v>
                </c:pt>
                <c:pt idx="8555" formatCode="General">
                  <c:v>3.8855848065037339E-12</c:v>
                </c:pt>
                <c:pt idx="8556" formatCode="General">
                  <c:v>3.7249675373916303E-12</c:v>
                </c:pt>
                <c:pt idx="8557" formatCode="General">
                  <c:v>3.5148969128916948E-12</c:v>
                </c:pt>
                <c:pt idx="8558" formatCode="General">
                  <c:v>3.6858596341198125E-12</c:v>
                </c:pt>
                <c:pt idx="8559" formatCode="General">
                  <c:v>3.5148969128916948E-12</c:v>
                </c:pt>
                <c:pt idx="8560" formatCode="General">
                  <c:v>3.6664637226360942E-12</c:v>
                </c:pt>
                <c:pt idx="8561" formatCode="General">
                  <c:v>3.4596924377352303E-12</c:v>
                </c:pt>
                <c:pt idx="8562" formatCode="General">
                  <c:v>3.8855848065037339E-12</c:v>
                </c:pt>
                <c:pt idx="8563" formatCode="General">
                  <c:v>3.8044325808490551E-12</c:v>
                </c:pt>
                <c:pt idx="8564" formatCode="General">
                  <c:v>3.7249675373916303E-12</c:v>
                </c:pt>
                <c:pt idx="8565" formatCode="General">
                  <c:v>3.7644903854117806E-12</c:v>
                </c:pt>
                <c:pt idx="8566" formatCode="General">
                  <c:v>3.6471623191505803E-12</c:v>
                </c:pt>
                <c:pt idx="8567" formatCode="General">
                  <c:v>3.8447985730856334E-12</c:v>
                </c:pt>
                <c:pt idx="8568" formatCode="General">
                  <c:v>3.5334983453449548E-12</c:v>
                </c:pt>
                <c:pt idx="8569" formatCode="General">
                  <c:v>3.7053658303797529E-12</c:v>
                </c:pt>
                <c:pt idx="8570" formatCode="General">
                  <c:v>3.5709896567941713E-12</c:v>
                </c:pt>
                <c:pt idx="8571" formatCode="General">
                  <c:v>3.4964006498311852E-12</c:v>
                </c:pt>
                <c:pt idx="8572" formatCode="General">
                  <c:v>3.7249675373916303E-12</c:v>
                </c:pt>
                <c:pt idx="8573" formatCode="General">
                  <c:v>3.8855848065037339E-12</c:v>
                </c:pt>
                <c:pt idx="8574" formatCode="General">
                  <c:v>3.7249675373916303E-12</c:v>
                </c:pt>
                <c:pt idx="8575" formatCode="General">
                  <c:v>3.824558359573743E-12</c:v>
                </c:pt>
                <c:pt idx="8576" formatCode="General">
                  <c:v>3.7053658303797529E-12</c:v>
                </c:pt>
                <c:pt idx="8577" formatCode="General">
                  <c:v>3.9684763115724179E-12</c:v>
                </c:pt>
                <c:pt idx="8578" formatCode="General">
                  <c:v>3.7644903854117806E-12</c:v>
                </c:pt>
                <c:pt idx="8579" formatCode="General">
                  <c:v>3.4414866743735494E-12</c:v>
                </c:pt>
                <c:pt idx="8580" formatCode="General">
                  <c:v>3.824558359573743E-12</c:v>
                </c:pt>
                <c:pt idx="8581" formatCode="General">
                  <c:v>3.5148969128916948E-12</c:v>
                </c:pt>
                <c:pt idx="8582" formatCode="General">
                  <c:v>3.3874281502044473E-12</c:v>
                </c:pt>
                <c:pt idx="8583" formatCode="General">
                  <c:v>3.5709896567941713E-12</c:v>
                </c:pt>
                <c:pt idx="8584" formatCode="General">
                  <c:v>3.4779945111660586E-12</c:v>
                </c:pt>
                <c:pt idx="8585" formatCode="General">
                  <c:v>3.7844048664540904E-12</c:v>
                </c:pt>
                <c:pt idx="8586" formatCode="General">
                  <c:v>3.5334983453449548E-12</c:v>
                </c:pt>
                <c:pt idx="8587" formatCode="General">
                  <c:v>3.7844048664540904E-12</c:v>
                </c:pt>
                <c:pt idx="8588" formatCode="General">
                  <c:v>3.5709896567941713E-12</c:v>
                </c:pt>
                <c:pt idx="8589" formatCode="General">
                  <c:v>3.7249675373916303E-12</c:v>
                </c:pt>
                <c:pt idx="8590" formatCode="General">
                  <c:v>3.8447985730856334E-12</c:v>
                </c:pt>
                <c:pt idx="8591" formatCode="General">
                  <c:v>3.7249675373916303E-12</c:v>
                </c:pt>
                <c:pt idx="8592" formatCode="General">
                  <c:v>3.5521908584362488E-12</c:v>
                </c:pt>
                <c:pt idx="8593" formatCode="General">
                  <c:v>3.7446729391357873E-12</c:v>
                </c:pt>
                <c:pt idx="8594" formatCode="General">
                  <c:v>3.9268118443867113E-12</c:v>
                </c:pt>
                <c:pt idx="8595" formatCode="General">
                  <c:v>3.9268118443867113E-12</c:v>
                </c:pt>
                <c:pt idx="8596" formatCode="General">
                  <c:v>3.7053658303797529E-12</c:v>
                </c:pt>
                <c:pt idx="8597" formatCode="General">
                  <c:v>3.6088712817758262E-12</c:v>
                </c:pt>
                <c:pt idx="8598" formatCode="General">
                  <c:v>3.3696026595236253E-12</c:v>
                </c:pt>
                <c:pt idx="8599" formatCode="General">
                  <c:v>3.8044325808490551E-12</c:v>
                </c:pt>
                <c:pt idx="8600" formatCode="General">
                  <c:v>3.4596924377352303E-12</c:v>
                </c:pt>
                <c:pt idx="8601" formatCode="General">
                  <c:v>3.5521908584362488E-12</c:v>
                </c:pt>
                <c:pt idx="8602" formatCode="General">
                  <c:v>3.4964006498311852E-12</c:v>
                </c:pt>
                <c:pt idx="8603" formatCode="General">
                  <c:v>3.7644903854117806E-12</c:v>
                </c:pt>
                <c:pt idx="8604" formatCode="General">
                  <c:v>3.4053549962792643E-12</c:v>
                </c:pt>
                <c:pt idx="8605" formatCode="General">
                  <c:v>3.6664637226360942E-12</c:v>
                </c:pt>
                <c:pt idx="8606" formatCode="General">
                  <c:v>3.4964006498311852E-12</c:v>
                </c:pt>
                <c:pt idx="8607" formatCode="General">
                  <c:v>3.4414866743735494E-12</c:v>
                </c:pt>
                <c:pt idx="8608" formatCode="General">
                  <c:v>3.824558359573743E-12</c:v>
                </c:pt>
                <c:pt idx="8609" formatCode="General">
                  <c:v>3.7446729391357873E-12</c:v>
                </c:pt>
                <c:pt idx="8610" formatCode="General">
                  <c:v>3.4779945111660586E-12</c:v>
                </c:pt>
                <c:pt idx="8611" formatCode="General">
                  <c:v>3.8044325808490551E-12</c:v>
                </c:pt>
                <c:pt idx="8612" formatCode="General">
                  <c:v>3.5334983453449548E-12</c:v>
                </c:pt>
                <c:pt idx="8613" formatCode="General">
                  <c:v>3.6279700425771158E-12</c:v>
                </c:pt>
                <c:pt idx="8614" formatCode="General">
                  <c:v>3.7644903854117806E-12</c:v>
                </c:pt>
                <c:pt idx="8615" formatCode="General">
                  <c:v>3.6858596341198125E-12</c:v>
                </c:pt>
                <c:pt idx="8616" formatCode="General">
                  <c:v>3.5521908584362488E-12</c:v>
                </c:pt>
                <c:pt idx="8617" formatCode="General">
                  <c:v>3.8044325808490551E-12</c:v>
                </c:pt>
                <c:pt idx="8618" formatCode="General">
                  <c:v>3.3874281502044473E-12</c:v>
                </c:pt>
                <c:pt idx="8619" formatCode="General">
                  <c:v>3.4596924377352303E-12</c:v>
                </c:pt>
                <c:pt idx="8620" formatCode="General">
                  <c:v>3.8447985730856334E-12</c:v>
                </c:pt>
                <c:pt idx="8621" formatCode="General">
                  <c:v>3.6279700425771158E-12</c:v>
                </c:pt>
                <c:pt idx="8622" formatCode="General">
                  <c:v>3.8651378914145832E-12</c:v>
                </c:pt>
                <c:pt idx="8623" formatCode="General">
                  <c:v>3.8855848065037339E-12</c:v>
                </c:pt>
                <c:pt idx="8624" formatCode="General">
                  <c:v>3.7644903854117806E-12</c:v>
                </c:pt>
                <c:pt idx="8625" formatCode="General">
                  <c:v>3.4596924377352303E-12</c:v>
                </c:pt>
                <c:pt idx="8626" formatCode="General">
                  <c:v>3.6664637226360942E-12</c:v>
                </c:pt>
                <c:pt idx="8627" formatCode="General">
                  <c:v>3.5521908584362488E-12</c:v>
                </c:pt>
                <c:pt idx="8628" formatCode="General">
                  <c:v>3.4779945111660586E-12</c:v>
                </c:pt>
                <c:pt idx="8629" formatCode="General">
                  <c:v>3.824558359573743E-12</c:v>
                </c:pt>
                <c:pt idx="8630" formatCode="General">
                  <c:v>3.7446729391357873E-12</c:v>
                </c:pt>
                <c:pt idx="8631" formatCode="General">
                  <c:v>3.7053658303797529E-12</c:v>
                </c:pt>
                <c:pt idx="8632" formatCode="General">
                  <c:v>4.0105828492964285E-12</c:v>
                </c:pt>
                <c:pt idx="8633" formatCode="General">
                  <c:v>3.7249675373916303E-12</c:v>
                </c:pt>
                <c:pt idx="8634" formatCode="General">
                  <c:v>3.8855848065037339E-12</c:v>
                </c:pt>
                <c:pt idx="8635" formatCode="General">
                  <c:v>3.8651378914145832E-12</c:v>
                </c:pt>
                <c:pt idx="8636" formatCode="General">
                  <c:v>3.5709896567941713E-12</c:v>
                </c:pt>
                <c:pt idx="8637" formatCode="General">
                  <c:v>3.9268118443867113E-12</c:v>
                </c:pt>
                <c:pt idx="8638" formatCode="General">
                  <c:v>3.8855848065037339E-12</c:v>
                </c:pt>
                <c:pt idx="8639" formatCode="General">
                  <c:v>3.4596924377352303E-12</c:v>
                </c:pt>
                <c:pt idx="8640" formatCode="General">
                  <c:v>3.8855848065037339E-12</c:v>
                </c:pt>
                <c:pt idx="8641" formatCode="General">
                  <c:v>3.9061479823552217E-12</c:v>
                </c:pt>
                <c:pt idx="8642" formatCode="General">
                  <c:v>3.6279700425771158E-12</c:v>
                </c:pt>
                <c:pt idx="8643" formatCode="General">
                  <c:v>3.5898805021787416E-12</c:v>
                </c:pt>
                <c:pt idx="8644" formatCode="General">
                  <c:v>3.7053658303797529E-12</c:v>
                </c:pt>
                <c:pt idx="8645" formatCode="General">
                  <c:v>3.6088712817758262E-12</c:v>
                </c:pt>
                <c:pt idx="8646" formatCode="General">
                  <c:v>3.6471623191505803E-12</c:v>
                </c:pt>
                <c:pt idx="8647" formatCode="General">
                  <c:v>3.8651378914145832E-12</c:v>
                </c:pt>
                <c:pt idx="8648" formatCode="General">
                  <c:v>3.6471623191505803E-12</c:v>
                </c:pt>
                <c:pt idx="8649" formatCode="General">
                  <c:v>3.9684763115724179E-12</c:v>
                </c:pt>
                <c:pt idx="8650" formatCode="General">
                  <c:v>3.6088712817758262E-12</c:v>
                </c:pt>
                <c:pt idx="8651" formatCode="General">
                  <c:v>3.5334983453449548E-12</c:v>
                </c:pt>
                <c:pt idx="8652" formatCode="General">
                  <c:v>3.4596924377352303E-12</c:v>
                </c:pt>
                <c:pt idx="8653" formatCode="General">
                  <c:v>3.2303076974441735E-12</c:v>
                </c:pt>
                <c:pt idx="8654" formatCode="General">
                  <c:v>3.5334983453449548E-12</c:v>
                </c:pt>
                <c:pt idx="8655" formatCode="General">
                  <c:v>3.1461910572354128E-12</c:v>
                </c:pt>
                <c:pt idx="8656" formatCode="General">
                  <c:v>3.4233696199262094E-12</c:v>
                </c:pt>
                <c:pt idx="8657" formatCode="General">
                  <c:v>3.7644903854117806E-12</c:v>
                </c:pt>
                <c:pt idx="8658" formatCode="General">
                  <c:v>3.4596924377352303E-12</c:v>
                </c:pt>
                <c:pt idx="8659" formatCode="General">
                  <c:v>3.6858596341198125E-12</c:v>
                </c:pt>
                <c:pt idx="8660" formatCode="General">
                  <c:v>3.6664637226360942E-12</c:v>
                </c:pt>
                <c:pt idx="8661" formatCode="General">
                  <c:v>3.4964006498311852E-12</c:v>
                </c:pt>
                <c:pt idx="8662" formatCode="General">
                  <c:v>3.5334983453449548E-12</c:v>
                </c:pt>
                <c:pt idx="8663" formatCode="General">
                  <c:v>3.8044325808490551E-12</c:v>
                </c:pt>
                <c:pt idx="8664" formatCode="General">
                  <c:v>4.3180979779313342E-12</c:v>
                </c:pt>
                <c:pt idx="8665" formatCode="General">
                  <c:v>3.5709896567941713E-12</c:v>
                </c:pt>
                <c:pt idx="8666" formatCode="General">
                  <c:v>3.7844048664540904E-12</c:v>
                </c:pt>
                <c:pt idx="8667" formatCode="General">
                  <c:v>3.8447985730856334E-12</c:v>
                </c:pt>
                <c:pt idx="8668" formatCode="General">
                  <c:v>3.5334983453449548E-12</c:v>
                </c:pt>
                <c:pt idx="8669" formatCode="General">
                  <c:v>3.8651378914145832E-12</c:v>
                </c:pt>
                <c:pt idx="8670" formatCode="General">
                  <c:v>4.0105828492964285E-12</c:v>
                </c:pt>
                <c:pt idx="8671" formatCode="General">
                  <c:v>3.9475932007366269E-12</c:v>
                </c:pt>
                <c:pt idx="8672" formatCode="General">
                  <c:v>3.6664637226360942E-12</c:v>
                </c:pt>
                <c:pt idx="8673" formatCode="General">
                  <c:v>3.6858596341198125E-12</c:v>
                </c:pt>
                <c:pt idx="8674" formatCode="General">
                  <c:v>3.7644903854117806E-12</c:v>
                </c:pt>
                <c:pt idx="8675" formatCode="General">
                  <c:v>3.6664637226360942E-12</c:v>
                </c:pt>
                <c:pt idx="8676" formatCode="General">
                  <c:v>3.7053658303797529E-12</c:v>
                </c:pt>
                <c:pt idx="8677" formatCode="General">
                  <c:v>3.8044325808490551E-12</c:v>
                </c:pt>
                <c:pt idx="8678" formatCode="General">
                  <c:v>3.7844048664540904E-12</c:v>
                </c:pt>
                <c:pt idx="8679" formatCode="General">
                  <c:v>3.7446729391357873E-12</c:v>
                </c:pt>
                <c:pt idx="8680" formatCode="General">
                  <c:v>3.7053658303797529E-12</c:v>
                </c:pt>
                <c:pt idx="8681" formatCode="General">
                  <c:v>3.8044325808490551E-12</c:v>
                </c:pt>
                <c:pt idx="8682" formatCode="General">
                  <c:v>3.6471623191505803E-12</c:v>
                </c:pt>
                <c:pt idx="8683" formatCode="General">
                  <c:v>3.4964006498311852E-12</c:v>
                </c:pt>
                <c:pt idx="8684" formatCode="General">
                  <c:v>3.6088712817758262E-12</c:v>
                </c:pt>
                <c:pt idx="8685" formatCode="General">
                  <c:v>3.6471623191505803E-12</c:v>
                </c:pt>
                <c:pt idx="8686" formatCode="General">
                  <c:v>3.7844048664540904E-12</c:v>
                </c:pt>
                <c:pt idx="8687" formatCode="General">
                  <c:v>3.7053658303797529E-12</c:v>
                </c:pt>
                <c:pt idx="8688" formatCode="General">
                  <c:v>3.6858596341198125E-12</c:v>
                </c:pt>
                <c:pt idx="8689" formatCode="General">
                  <c:v>3.6279700425771158E-12</c:v>
                </c:pt>
                <c:pt idx="8690" formatCode="General">
                  <c:v>3.6088712817758262E-12</c:v>
                </c:pt>
                <c:pt idx="8691" formatCode="General">
                  <c:v>3.7644903854117806E-12</c:v>
                </c:pt>
                <c:pt idx="8692" formatCode="General">
                  <c:v>3.5709896567941713E-12</c:v>
                </c:pt>
                <c:pt idx="8693" formatCode="General">
                  <c:v>3.7644903854117806E-12</c:v>
                </c:pt>
                <c:pt idx="8694" formatCode="General">
                  <c:v>3.5334983453449548E-12</c:v>
                </c:pt>
                <c:pt idx="8695" formatCode="General">
                  <c:v>3.6664637226360942E-12</c:v>
                </c:pt>
                <c:pt idx="8696" formatCode="General">
                  <c:v>3.6088712817758262E-12</c:v>
                </c:pt>
                <c:pt idx="8697" formatCode="General">
                  <c:v>3.6088712817758262E-12</c:v>
                </c:pt>
                <c:pt idx="8698" formatCode="General">
                  <c:v>3.5898805021787416E-12</c:v>
                </c:pt>
                <c:pt idx="8699" formatCode="General">
                  <c:v>3.8044325808490551E-12</c:v>
                </c:pt>
                <c:pt idx="8700" formatCode="General">
                  <c:v>3.8855848065037339E-12</c:v>
                </c:pt>
                <c:pt idx="8701" formatCode="General">
                  <c:v>3.5521908584362488E-12</c:v>
                </c:pt>
                <c:pt idx="8702" formatCode="General">
                  <c:v>3.8447985730856334E-12</c:v>
                </c:pt>
                <c:pt idx="8703" formatCode="General">
                  <c:v>3.8651378914145832E-12</c:v>
                </c:pt>
                <c:pt idx="8704" formatCode="General">
                  <c:v>3.824558359573743E-12</c:v>
                </c:pt>
                <c:pt idx="8705" formatCode="General">
                  <c:v>3.8044325808490551E-12</c:v>
                </c:pt>
                <c:pt idx="8706" formatCode="General">
                  <c:v>3.9684763115724179E-12</c:v>
                </c:pt>
                <c:pt idx="8707" formatCode="General">
                  <c:v>3.7446729391357873E-12</c:v>
                </c:pt>
                <c:pt idx="8708" formatCode="General">
                  <c:v>3.824558359573743E-12</c:v>
                </c:pt>
                <c:pt idx="8709" formatCode="General">
                  <c:v>3.9475932007366269E-12</c:v>
                </c:pt>
                <c:pt idx="8710" formatCode="General">
                  <c:v>3.824558359573743E-12</c:v>
                </c:pt>
                <c:pt idx="8711" formatCode="General">
                  <c:v>3.5898805021787416E-12</c:v>
                </c:pt>
                <c:pt idx="8712" formatCode="General">
                  <c:v>3.824558359573743E-12</c:v>
                </c:pt>
                <c:pt idx="8713" formatCode="General">
                  <c:v>3.7844048664540904E-12</c:v>
                </c:pt>
                <c:pt idx="8714" formatCode="General">
                  <c:v>3.4053549962792643E-12</c:v>
                </c:pt>
                <c:pt idx="8715" formatCode="General">
                  <c:v>3.5898805021787416E-12</c:v>
                </c:pt>
                <c:pt idx="8716" formatCode="General">
                  <c:v>3.6664637226360942E-12</c:v>
                </c:pt>
                <c:pt idx="8717" formatCode="General">
                  <c:v>3.7446729391357873E-12</c:v>
                </c:pt>
                <c:pt idx="8718" formatCode="General">
                  <c:v>3.6088712817758262E-12</c:v>
                </c:pt>
                <c:pt idx="8719" formatCode="General">
                  <c:v>3.6664637226360942E-12</c:v>
                </c:pt>
                <c:pt idx="8720" formatCode="General">
                  <c:v>3.7249675373916303E-12</c:v>
                </c:pt>
                <c:pt idx="8721" formatCode="General">
                  <c:v>3.7249675373916303E-12</c:v>
                </c:pt>
                <c:pt idx="8722" formatCode="General">
                  <c:v>3.9061479823552217E-12</c:v>
                </c:pt>
                <c:pt idx="8723" formatCode="General">
                  <c:v>3.6858596341198125E-12</c:v>
                </c:pt>
                <c:pt idx="8724" formatCode="General">
                  <c:v>3.8447985730856334E-12</c:v>
                </c:pt>
                <c:pt idx="8725" formatCode="General">
                  <c:v>3.824558359573743E-12</c:v>
                </c:pt>
                <c:pt idx="8726" formatCode="General">
                  <c:v>3.6471623191505803E-12</c:v>
                </c:pt>
                <c:pt idx="8727" formatCode="General">
                  <c:v>4.0105828492964285E-12</c:v>
                </c:pt>
                <c:pt idx="8728" formatCode="General">
                  <c:v>3.6858596341198125E-12</c:v>
                </c:pt>
                <c:pt idx="8729" formatCode="General">
                  <c:v>3.7053658303797529E-12</c:v>
                </c:pt>
                <c:pt idx="8730" formatCode="General">
                  <c:v>3.7644903854117806E-12</c:v>
                </c:pt>
                <c:pt idx="8731" formatCode="General">
                  <c:v>3.6471623191505803E-12</c:v>
                </c:pt>
                <c:pt idx="8732" formatCode="General">
                  <c:v>3.6471623191505803E-12</c:v>
                </c:pt>
                <c:pt idx="8733" formatCode="General">
                  <c:v>3.7644903854117806E-12</c:v>
                </c:pt>
                <c:pt idx="8734" formatCode="General">
                  <c:v>3.7053658303797529E-12</c:v>
                </c:pt>
                <c:pt idx="8735" formatCode="General">
                  <c:v>3.9061479823552217E-12</c:v>
                </c:pt>
                <c:pt idx="8736" formatCode="General">
                  <c:v>3.6471623191505803E-12</c:v>
                </c:pt>
                <c:pt idx="8737" formatCode="General">
                  <c:v>3.8651378914145832E-12</c:v>
                </c:pt>
                <c:pt idx="8738" formatCode="General">
                  <c:v>3.7053658303797529E-12</c:v>
                </c:pt>
                <c:pt idx="8739" formatCode="General">
                  <c:v>3.6088712817758262E-12</c:v>
                </c:pt>
                <c:pt idx="8740" formatCode="General">
                  <c:v>3.5709896567941713E-12</c:v>
                </c:pt>
                <c:pt idx="8741" formatCode="General">
                  <c:v>3.7446729391357873E-12</c:v>
                </c:pt>
                <c:pt idx="8742" formatCode="General">
                  <c:v>3.5898805021787416E-12</c:v>
                </c:pt>
                <c:pt idx="8743" formatCode="General">
                  <c:v>3.6088712817758262E-12</c:v>
                </c:pt>
                <c:pt idx="8744" formatCode="General">
                  <c:v>3.8447985730856334E-12</c:v>
                </c:pt>
                <c:pt idx="8745" formatCode="General">
                  <c:v>3.8447985730856334E-12</c:v>
                </c:pt>
                <c:pt idx="8746" formatCode="General">
                  <c:v>3.6471623191505803E-12</c:v>
                </c:pt>
                <c:pt idx="8747" formatCode="General">
                  <c:v>3.6471623191505803E-12</c:v>
                </c:pt>
                <c:pt idx="8748" formatCode="General">
                  <c:v>3.7644903854117806E-12</c:v>
                </c:pt>
                <c:pt idx="8749" formatCode="General">
                  <c:v>3.6664637226360942E-12</c:v>
                </c:pt>
                <c:pt idx="8750" formatCode="General">
                  <c:v>3.7644903854117806E-12</c:v>
                </c:pt>
                <c:pt idx="8751" formatCode="General">
                  <c:v>4.8753263498619193E-12</c:v>
                </c:pt>
                <c:pt idx="8752" formatCode="General">
                  <c:v>3.6858596341198125E-12</c:v>
                </c:pt>
                <c:pt idx="8753" formatCode="General">
                  <c:v>3.4964006498311852E-12</c:v>
                </c:pt>
                <c:pt idx="8754" formatCode="General">
                  <c:v>3.8044325808490551E-12</c:v>
                </c:pt>
                <c:pt idx="8755" formatCode="General">
                  <c:v>3.824558359573743E-12</c:v>
                </c:pt>
                <c:pt idx="8756" formatCode="General">
                  <c:v>3.5148969128916948E-12</c:v>
                </c:pt>
                <c:pt idx="8757" formatCode="General">
                  <c:v>3.5709896567941713E-12</c:v>
                </c:pt>
                <c:pt idx="8758" formatCode="General">
                  <c:v>3.7644903854117806E-12</c:v>
                </c:pt>
                <c:pt idx="8759" formatCode="General">
                  <c:v>3.4233696199262094E-12</c:v>
                </c:pt>
                <c:pt idx="8760" formatCode="General">
                  <c:v>3.6088712817758262E-12</c:v>
                </c:pt>
                <c:pt idx="8761" formatCode="General">
                  <c:v>3.6471623191505803E-12</c:v>
                </c:pt>
                <c:pt idx="8762" formatCode="General">
                  <c:v>3.5334983453449548E-12</c:v>
                </c:pt>
                <c:pt idx="8763" formatCode="General">
                  <c:v>3.9061479823552217E-12</c:v>
                </c:pt>
                <c:pt idx="8764" formatCode="General">
                  <c:v>3.8651378914145832E-12</c:v>
                </c:pt>
                <c:pt idx="8765" formatCode="General">
                  <c:v>3.8855848065037339E-12</c:v>
                </c:pt>
                <c:pt idx="8766" formatCode="General">
                  <c:v>3.7644903854117806E-12</c:v>
                </c:pt>
                <c:pt idx="8767" formatCode="General">
                  <c:v>3.5898805021787416E-12</c:v>
                </c:pt>
                <c:pt idx="8768" formatCode="General">
                  <c:v>3.6664637226360942E-12</c:v>
                </c:pt>
                <c:pt idx="8769" formatCode="General">
                  <c:v>3.8044325808490551E-12</c:v>
                </c:pt>
                <c:pt idx="8770" formatCode="General">
                  <c:v>3.7644903854117806E-12</c:v>
                </c:pt>
                <c:pt idx="8771" formatCode="General">
                  <c:v>3.9475932007366269E-12</c:v>
                </c:pt>
                <c:pt idx="8772" formatCode="General">
                  <c:v>3.5709896567941713E-12</c:v>
                </c:pt>
                <c:pt idx="8773" formatCode="General">
                  <c:v>3.9684763115724179E-12</c:v>
                </c:pt>
                <c:pt idx="8774" formatCode="General">
                  <c:v>3.5521908584362488E-12</c:v>
                </c:pt>
                <c:pt idx="8775" formatCode="General">
                  <c:v>3.6471623191505803E-12</c:v>
                </c:pt>
                <c:pt idx="8776" formatCode="General">
                  <c:v>3.8651378914145832E-12</c:v>
                </c:pt>
                <c:pt idx="8777" formatCode="General">
                  <c:v>4.0105828492964285E-12</c:v>
                </c:pt>
                <c:pt idx="8778" formatCode="General">
                  <c:v>3.8651378914145832E-12</c:v>
                </c:pt>
                <c:pt idx="8779" formatCode="General">
                  <c:v>3.6858596341198125E-12</c:v>
                </c:pt>
                <c:pt idx="8780" formatCode="General">
                  <c:v>3.5334983453449548E-12</c:v>
                </c:pt>
                <c:pt idx="8781" formatCode="General">
                  <c:v>3.6471623191505803E-12</c:v>
                </c:pt>
                <c:pt idx="8782" formatCode="General">
                  <c:v>3.7053658303797529E-12</c:v>
                </c:pt>
                <c:pt idx="8783" formatCode="General">
                  <c:v>3.4964006498311852E-12</c:v>
                </c:pt>
                <c:pt idx="8784" formatCode="General">
                  <c:v>3.7644903854117806E-12</c:v>
                </c:pt>
                <c:pt idx="8785" formatCode="General">
                  <c:v>3.7053658303797529E-12</c:v>
                </c:pt>
                <c:pt idx="8786" formatCode="General">
                  <c:v>3.7844048664540904E-12</c:v>
                </c:pt>
                <c:pt idx="8787" formatCode="General">
                  <c:v>3.824558359573743E-12</c:v>
                </c:pt>
                <c:pt idx="8788" formatCode="General">
                  <c:v>3.5148969128916948E-12</c:v>
                </c:pt>
                <c:pt idx="8789" formatCode="General">
                  <c:v>3.6279700425771158E-12</c:v>
                </c:pt>
                <c:pt idx="8790" formatCode="General">
                  <c:v>3.5521908584362488E-12</c:v>
                </c:pt>
                <c:pt idx="8791" formatCode="General">
                  <c:v>3.6088712817758262E-12</c:v>
                </c:pt>
                <c:pt idx="8792" formatCode="General">
                  <c:v>3.7644903854117806E-12</c:v>
                </c:pt>
                <c:pt idx="8793" formatCode="General">
                  <c:v>3.9061479823552217E-12</c:v>
                </c:pt>
                <c:pt idx="8794" formatCode="General">
                  <c:v>3.9268118443867113E-12</c:v>
                </c:pt>
                <c:pt idx="8795" formatCode="General">
                  <c:v>3.8855848065037339E-12</c:v>
                </c:pt>
                <c:pt idx="8796" formatCode="General">
                  <c:v>4.3180979779313342E-12</c:v>
                </c:pt>
                <c:pt idx="8797" formatCode="General">
                  <c:v>4.227903754173213E-12</c:v>
                </c:pt>
                <c:pt idx="8798" formatCode="General">
                  <c:v>4.250278540134556E-12</c:v>
                </c:pt>
                <c:pt idx="8799" formatCode="General">
                  <c:v>4.1396020398648187E-12</c:v>
                </c:pt>
                <c:pt idx="8800" formatCode="General">
                  <c:v>4.161500894133382E-12</c:v>
                </c:pt>
                <c:pt idx="8801" formatCode="General">
                  <c:v>3.9268118443867113E-12</c:v>
                </c:pt>
                <c:pt idx="8802" formatCode="General">
                  <c:v>3.9475932007366269E-12</c:v>
                </c:pt>
                <c:pt idx="8803" formatCode="General">
                  <c:v>3.9061479823552217E-12</c:v>
                </c:pt>
                <c:pt idx="8804" formatCode="General">
                  <c:v>3.8044325808490551E-12</c:v>
                </c:pt>
                <c:pt idx="8805" formatCode="General">
                  <c:v>3.7053658303797529E-12</c:v>
                </c:pt>
                <c:pt idx="8806" formatCode="General">
                  <c:v>3.824558359573743E-12</c:v>
                </c:pt>
                <c:pt idx="8807" formatCode="General">
                  <c:v>3.3874281502044473E-12</c:v>
                </c:pt>
                <c:pt idx="8808" formatCode="General">
                  <c:v>3.6279700425771158E-12</c:v>
                </c:pt>
                <c:pt idx="8809" formatCode="General">
                  <c:v>3.5148969128916948E-12</c:v>
                </c:pt>
                <c:pt idx="8810" formatCode="General">
                  <c:v>4.0961409480475534E-12</c:v>
                </c:pt>
                <c:pt idx="8811" formatCode="General">
                  <c:v>3.4053549962792643E-12</c:v>
                </c:pt>
                <c:pt idx="8812" formatCode="General">
                  <c:v>3.5148969128916948E-12</c:v>
                </c:pt>
                <c:pt idx="8813" formatCode="General">
                  <c:v>3.9475932007366269E-12</c:v>
                </c:pt>
                <c:pt idx="8814" formatCode="General">
                  <c:v>3.4233696199262094E-12</c:v>
                </c:pt>
                <c:pt idx="8815" formatCode="General">
                  <c:v>3.8855848065037339E-12</c:v>
                </c:pt>
                <c:pt idx="8816" formatCode="General">
                  <c:v>3.8651378914145832E-12</c:v>
                </c:pt>
                <c:pt idx="8817" formatCode="General">
                  <c:v>3.824558359573743E-12</c:v>
                </c:pt>
                <c:pt idx="8818" formatCode="General">
                  <c:v>3.824558359573743E-12</c:v>
                </c:pt>
                <c:pt idx="8819" formatCode="General">
                  <c:v>4.0961409480475534E-12</c:v>
                </c:pt>
                <c:pt idx="8820" formatCode="General">
                  <c:v>3.7249675373916303E-12</c:v>
                </c:pt>
                <c:pt idx="8821" formatCode="General">
                  <c:v>3.5334983453449548E-12</c:v>
                </c:pt>
                <c:pt idx="8822" formatCode="General">
                  <c:v>3.6471623191505803E-12</c:v>
                </c:pt>
                <c:pt idx="8823" formatCode="General">
                  <c:v>4.0531361480389891E-12</c:v>
                </c:pt>
                <c:pt idx="8824" formatCode="General">
                  <c:v>3.3166801554175819E-12</c:v>
                </c:pt>
                <c:pt idx="8825" formatCode="General">
                  <c:v>3.7249675373916303E-12</c:v>
                </c:pt>
                <c:pt idx="8826" formatCode="General">
                  <c:v>3.9475932007366269E-12</c:v>
                </c:pt>
                <c:pt idx="8827" formatCode="General">
                  <c:v>3.7644903854117806E-12</c:v>
                </c:pt>
                <c:pt idx="8828" formatCode="General">
                  <c:v>3.8651378914145832E-12</c:v>
                </c:pt>
                <c:pt idx="8829" formatCode="General">
                  <c:v>3.6664637226360942E-12</c:v>
                </c:pt>
                <c:pt idx="8830" formatCode="General">
                  <c:v>3.5898805021787416E-12</c:v>
                </c:pt>
                <c:pt idx="8831" formatCode="General">
                  <c:v>3.8044325808490551E-12</c:v>
                </c:pt>
                <c:pt idx="8832" formatCode="General">
                  <c:v>3.9894781633710658E-12</c:v>
                </c:pt>
                <c:pt idx="8833" formatCode="General">
                  <c:v>3.6858596341198125E-12</c:v>
                </c:pt>
                <c:pt idx="8834" formatCode="General">
                  <c:v>3.6471623191505803E-12</c:v>
                </c:pt>
                <c:pt idx="8835" formatCode="General">
                  <c:v>3.5148969128916948E-12</c:v>
                </c:pt>
                <c:pt idx="8836" formatCode="General">
                  <c:v>3.6858596341198125E-12</c:v>
                </c:pt>
                <c:pt idx="8837" formatCode="General">
                  <c:v>3.8447985730856334E-12</c:v>
                </c:pt>
                <c:pt idx="8838" formatCode="General">
                  <c:v>3.5148969128916948E-12</c:v>
                </c:pt>
                <c:pt idx="8839" formatCode="General">
                  <c:v>3.6279700425771158E-12</c:v>
                </c:pt>
                <c:pt idx="8840" formatCode="General">
                  <c:v>3.7644903854117806E-12</c:v>
                </c:pt>
                <c:pt idx="8841" formatCode="General">
                  <c:v>4.0961409480475534E-12</c:v>
                </c:pt>
                <c:pt idx="8842" formatCode="General">
                  <c:v>3.6471623191505803E-12</c:v>
                </c:pt>
                <c:pt idx="8843" formatCode="General">
                  <c:v>3.6858596341198125E-12</c:v>
                </c:pt>
                <c:pt idx="8844" formatCode="General">
                  <c:v>3.6471623191505803E-12</c:v>
                </c:pt>
                <c:pt idx="8845" formatCode="General">
                  <c:v>3.5148969128916948E-12</c:v>
                </c:pt>
                <c:pt idx="8846" formatCode="General">
                  <c:v>3.9684763115724179E-12</c:v>
                </c:pt>
                <c:pt idx="8847" formatCode="General">
                  <c:v>3.4596924377352303E-12</c:v>
                </c:pt>
                <c:pt idx="8848" formatCode="General">
                  <c:v>3.6664637226360942E-12</c:v>
                </c:pt>
                <c:pt idx="8849" formatCode="General">
                  <c:v>3.6858596341198125E-12</c:v>
                </c:pt>
                <c:pt idx="8850" formatCode="General">
                  <c:v>3.3518640248506896E-12</c:v>
                </c:pt>
                <c:pt idx="8851" formatCode="General">
                  <c:v>3.6279700425771158E-12</c:v>
                </c:pt>
                <c:pt idx="8852" formatCode="General">
                  <c:v>3.6858596341198125E-12</c:v>
                </c:pt>
                <c:pt idx="8853" formatCode="General">
                  <c:v>3.5898805021787416E-12</c:v>
                </c:pt>
                <c:pt idx="8854" formatCode="General">
                  <c:v>3.7249675373916303E-12</c:v>
                </c:pt>
                <c:pt idx="8855" formatCode="General">
                  <c:v>3.5709896567941713E-12</c:v>
                </c:pt>
                <c:pt idx="8856" formatCode="General">
                  <c:v>3.8044325808490551E-12</c:v>
                </c:pt>
                <c:pt idx="8857" formatCode="General">
                  <c:v>3.8651378914145832E-12</c:v>
                </c:pt>
                <c:pt idx="8858" formatCode="General">
                  <c:v>3.7844048664540904E-12</c:v>
                </c:pt>
                <c:pt idx="8859" formatCode="General">
                  <c:v>3.6664637226360942E-12</c:v>
                </c:pt>
                <c:pt idx="8860" formatCode="General">
                  <c:v>3.7053658303797529E-12</c:v>
                </c:pt>
                <c:pt idx="8861" formatCode="General">
                  <c:v>3.6664637226360942E-12</c:v>
                </c:pt>
                <c:pt idx="8862" formatCode="General">
                  <c:v>3.8044325808490551E-12</c:v>
                </c:pt>
                <c:pt idx="8863" formatCode="General">
                  <c:v>3.9061479823552217E-12</c:v>
                </c:pt>
                <c:pt idx="8864" formatCode="General">
                  <c:v>3.5334983453449548E-12</c:v>
                </c:pt>
                <c:pt idx="8865" formatCode="General">
                  <c:v>3.8044325808490551E-12</c:v>
                </c:pt>
                <c:pt idx="8866" formatCode="General">
                  <c:v>3.5334983453449548E-12</c:v>
                </c:pt>
                <c:pt idx="8867" formatCode="General">
                  <c:v>3.7053658303797529E-12</c:v>
                </c:pt>
                <c:pt idx="8868" formatCode="General">
                  <c:v>3.4779945111660586E-12</c:v>
                </c:pt>
                <c:pt idx="8869" formatCode="General">
                  <c:v>3.6471623191505803E-12</c:v>
                </c:pt>
                <c:pt idx="8870" formatCode="General">
                  <c:v>3.9894781633710658E-12</c:v>
                </c:pt>
                <c:pt idx="8871" formatCode="General">
                  <c:v>3.5334983453449548E-12</c:v>
                </c:pt>
                <c:pt idx="8872" formatCode="General">
                  <c:v>3.5898805021787416E-12</c:v>
                </c:pt>
                <c:pt idx="8873" formatCode="General">
                  <c:v>3.5898805021787416E-12</c:v>
                </c:pt>
                <c:pt idx="8874" formatCode="General">
                  <c:v>3.9475932007366269E-12</c:v>
                </c:pt>
                <c:pt idx="8875" formatCode="General">
                  <c:v>3.824558359573743E-12</c:v>
                </c:pt>
                <c:pt idx="8876" formatCode="General">
                  <c:v>3.9061479823552217E-12</c:v>
                </c:pt>
                <c:pt idx="8877" formatCode="General">
                  <c:v>3.6471623191505803E-12</c:v>
                </c:pt>
                <c:pt idx="8878" formatCode="General">
                  <c:v>3.6279700425771158E-12</c:v>
                </c:pt>
                <c:pt idx="8879" formatCode="General">
                  <c:v>3.8044325808490551E-12</c:v>
                </c:pt>
                <c:pt idx="8880" formatCode="General">
                  <c:v>3.8044325808490551E-12</c:v>
                </c:pt>
                <c:pt idx="8881" formatCode="General">
                  <c:v>3.6279700425771158E-12</c:v>
                </c:pt>
                <c:pt idx="8882" formatCode="General">
                  <c:v>3.8447985730856334E-12</c:v>
                </c:pt>
                <c:pt idx="8883" formatCode="General">
                  <c:v>3.9475932007366269E-12</c:v>
                </c:pt>
                <c:pt idx="8884" formatCode="General">
                  <c:v>3.6279700425771158E-12</c:v>
                </c:pt>
                <c:pt idx="8885" formatCode="General">
                  <c:v>3.6858596341198125E-12</c:v>
                </c:pt>
                <c:pt idx="8886" formatCode="General">
                  <c:v>3.6471623191505803E-12</c:v>
                </c:pt>
                <c:pt idx="8887" formatCode="General">
                  <c:v>3.8447985730856334E-12</c:v>
                </c:pt>
                <c:pt idx="8888" formatCode="General">
                  <c:v>3.8044325808490551E-12</c:v>
                </c:pt>
                <c:pt idx="8889" formatCode="General">
                  <c:v>3.7053658303797529E-12</c:v>
                </c:pt>
                <c:pt idx="8890" formatCode="General">
                  <c:v>3.7644903854117806E-12</c:v>
                </c:pt>
                <c:pt idx="8891" formatCode="General">
                  <c:v>3.5898805021787416E-12</c:v>
                </c:pt>
                <c:pt idx="8892" formatCode="General">
                  <c:v>3.7844048664540904E-12</c:v>
                </c:pt>
                <c:pt idx="8893" formatCode="General">
                  <c:v>3.6858596341198125E-12</c:v>
                </c:pt>
                <c:pt idx="8894" formatCode="General">
                  <c:v>3.5334983453449548E-12</c:v>
                </c:pt>
                <c:pt idx="8895" formatCode="General">
                  <c:v>3.5898805021787416E-12</c:v>
                </c:pt>
                <c:pt idx="8896" formatCode="General">
                  <c:v>3.9684763115724179E-12</c:v>
                </c:pt>
                <c:pt idx="8897" formatCode="General">
                  <c:v>3.7249675373916303E-12</c:v>
                </c:pt>
                <c:pt idx="8898" formatCode="General">
                  <c:v>3.9894781633710658E-12</c:v>
                </c:pt>
                <c:pt idx="8899" formatCode="General">
                  <c:v>3.7249675373916303E-12</c:v>
                </c:pt>
                <c:pt idx="8900" formatCode="General">
                  <c:v>3.8447985730856334E-12</c:v>
                </c:pt>
                <c:pt idx="8901" formatCode="General">
                  <c:v>3.6471623191505803E-12</c:v>
                </c:pt>
                <c:pt idx="8902" formatCode="General">
                  <c:v>3.9061479823552217E-12</c:v>
                </c:pt>
                <c:pt idx="8903" formatCode="General">
                  <c:v>3.8044325808490551E-12</c:v>
                </c:pt>
                <c:pt idx="8904" formatCode="General">
                  <c:v>3.6664637226360942E-12</c:v>
                </c:pt>
                <c:pt idx="8905" formatCode="General">
                  <c:v>3.4596924377352303E-12</c:v>
                </c:pt>
                <c:pt idx="8906" formatCode="General">
                  <c:v>3.8447985730856334E-12</c:v>
                </c:pt>
                <c:pt idx="8907" formatCode="General">
                  <c:v>3.824558359573743E-12</c:v>
                </c:pt>
                <c:pt idx="8908" formatCode="General">
                  <c:v>3.7644903854117806E-12</c:v>
                </c:pt>
                <c:pt idx="8909" formatCode="General">
                  <c:v>3.6858596341198125E-12</c:v>
                </c:pt>
                <c:pt idx="8910" formatCode="General">
                  <c:v>3.7446729391357873E-12</c:v>
                </c:pt>
                <c:pt idx="8911" formatCode="General">
                  <c:v>3.6858596341198125E-12</c:v>
                </c:pt>
                <c:pt idx="8912" formatCode="General">
                  <c:v>4.0105828492964285E-12</c:v>
                </c:pt>
                <c:pt idx="8913" formatCode="General">
                  <c:v>3.8855848065037339E-12</c:v>
                </c:pt>
                <c:pt idx="8914" formatCode="General">
                  <c:v>3.9475932007366269E-12</c:v>
                </c:pt>
                <c:pt idx="8915" formatCode="General">
                  <c:v>3.6279700425771158E-12</c:v>
                </c:pt>
                <c:pt idx="8916" formatCode="General">
                  <c:v>3.6858596341198125E-12</c:v>
                </c:pt>
                <c:pt idx="8917" formatCode="General">
                  <c:v>4.1178098893663131E-12</c:v>
                </c:pt>
                <c:pt idx="8918" formatCode="General">
                  <c:v>4.0105828492964285E-12</c:v>
                </c:pt>
                <c:pt idx="8919" formatCode="General">
                  <c:v>3.9894781633710658E-12</c:v>
                </c:pt>
                <c:pt idx="8920" formatCode="General">
                  <c:v>4.1396020398648187E-12</c:v>
                </c:pt>
                <c:pt idx="8921" formatCode="General">
                  <c:v>3.8447985730856334E-12</c:v>
                </c:pt>
                <c:pt idx="8922" formatCode="General">
                  <c:v>3.6279700425771158E-12</c:v>
                </c:pt>
                <c:pt idx="8923" formatCode="General">
                  <c:v>3.9475932007366269E-12</c:v>
                </c:pt>
                <c:pt idx="8924" formatCode="General">
                  <c:v>3.7053658303797529E-12</c:v>
                </c:pt>
                <c:pt idx="8925" formatCode="General">
                  <c:v>3.824558359573743E-12</c:v>
                </c:pt>
                <c:pt idx="8926" formatCode="General">
                  <c:v>3.3874281502044473E-12</c:v>
                </c:pt>
                <c:pt idx="8927" formatCode="General">
                  <c:v>3.4964006498311852E-12</c:v>
                </c:pt>
                <c:pt idx="8928" formatCode="General">
                  <c:v>3.4596924377352303E-12</c:v>
                </c:pt>
                <c:pt idx="8929" formatCode="General">
                  <c:v>3.5334983453449548E-12</c:v>
                </c:pt>
                <c:pt idx="8930" formatCode="General">
                  <c:v>3.7844048664540904E-12</c:v>
                </c:pt>
                <c:pt idx="8931" formatCode="General">
                  <c:v>3.824558359573743E-12</c:v>
                </c:pt>
                <c:pt idx="8932" formatCode="General">
                  <c:v>3.7644903854117806E-12</c:v>
                </c:pt>
                <c:pt idx="8933" formatCode="General">
                  <c:v>3.6471623191505803E-12</c:v>
                </c:pt>
                <c:pt idx="8934" formatCode="General">
                  <c:v>3.8044325808490551E-12</c:v>
                </c:pt>
                <c:pt idx="8935" formatCode="General">
                  <c:v>4.1835242648622602E-12</c:v>
                </c:pt>
                <c:pt idx="8936" formatCode="General">
                  <c:v>3.7644903854117806E-12</c:v>
                </c:pt>
                <c:pt idx="8937" formatCode="General">
                  <c:v>3.8044325808490551E-12</c:v>
                </c:pt>
                <c:pt idx="8938" formatCode="General">
                  <c:v>3.5521908584362488E-12</c:v>
                </c:pt>
                <c:pt idx="8939" formatCode="General">
                  <c:v>3.6664637226360942E-12</c:v>
                </c:pt>
                <c:pt idx="8940" formatCode="General">
                  <c:v>3.8651378914145832E-12</c:v>
                </c:pt>
                <c:pt idx="8941" formatCode="General">
                  <c:v>3.7446729391357873E-12</c:v>
                </c:pt>
                <c:pt idx="8942" formatCode="General">
                  <c:v>3.5709896567941713E-12</c:v>
                </c:pt>
                <c:pt idx="8943" formatCode="General">
                  <c:v>3.9684763115724179E-12</c:v>
                </c:pt>
                <c:pt idx="8944" formatCode="General">
                  <c:v>3.5709896567941713E-12</c:v>
                </c:pt>
                <c:pt idx="8945" formatCode="General">
                  <c:v>3.8044325808490551E-12</c:v>
                </c:pt>
                <c:pt idx="8946" formatCode="General">
                  <c:v>3.7446729391357873E-12</c:v>
                </c:pt>
                <c:pt idx="8947" formatCode="General">
                  <c:v>3.7446729391357873E-12</c:v>
                </c:pt>
                <c:pt idx="8948" formatCode="General">
                  <c:v>3.5709896567941713E-12</c:v>
                </c:pt>
                <c:pt idx="8949" formatCode="General">
                  <c:v>3.6279700425771158E-12</c:v>
                </c:pt>
                <c:pt idx="8950" formatCode="General">
                  <c:v>3.5334983453449548E-12</c:v>
                </c:pt>
                <c:pt idx="8951" formatCode="General">
                  <c:v>3.5334983453449548E-12</c:v>
                </c:pt>
                <c:pt idx="8952" formatCode="General">
                  <c:v>3.5521908584362488E-12</c:v>
                </c:pt>
                <c:pt idx="8953" formatCode="General">
                  <c:v>3.6279700425771158E-12</c:v>
                </c:pt>
                <c:pt idx="8954" formatCode="General">
                  <c:v>3.7644903854117806E-12</c:v>
                </c:pt>
                <c:pt idx="8955" formatCode="General">
                  <c:v>3.6664637226360942E-12</c:v>
                </c:pt>
                <c:pt idx="8956" formatCode="General">
                  <c:v>3.9475932007366269E-12</c:v>
                </c:pt>
                <c:pt idx="8957" formatCode="General">
                  <c:v>3.824558359573743E-12</c:v>
                </c:pt>
                <c:pt idx="8958" formatCode="General">
                  <c:v>3.8447985730856334E-12</c:v>
                </c:pt>
                <c:pt idx="8959" formatCode="General">
                  <c:v>3.9475932007366269E-12</c:v>
                </c:pt>
                <c:pt idx="8960" formatCode="General">
                  <c:v>3.6088712817758262E-12</c:v>
                </c:pt>
                <c:pt idx="8961" formatCode="General">
                  <c:v>3.8044325808490551E-12</c:v>
                </c:pt>
                <c:pt idx="8962" formatCode="General">
                  <c:v>3.6088712817758262E-12</c:v>
                </c:pt>
                <c:pt idx="8963" formatCode="General">
                  <c:v>3.8447985730856334E-12</c:v>
                </c:pt>
                <c:pt idx="8964" formatCode="General">
                  <c:v>3.9684763115724179E-12</c:v>
                </c:pt>
                <c:pt idx="8965" formatCode="General">
                  <c:v>3.824558359573743E-12</c:v>
                </c:pt>
                <c:pt idx="8966" formatCode="General">
                  <c:v>3.9268118443867113E-12</c:v>
                </c:pt>
                <c:pt idx="8967" formatCode="General">
                  <c:v>3.5898805021787416E-12</c:v>
                </c:pt>
                <c:pt idx="8968" formatCode="General">
                  <c:v>3.6664637226360942E-12</c:v>
                </c:pt>
                <c:pt idx="8969" formatCode="General">
                  <c:v>3.5898805021787416E-12</c:v>
                </c:pt>
                <c:pt idx="8970" formatCode="General">
                  <c:v>3.4414866743735494E-12</c:v>
                </c:pt>
                <c:pt idx="8971" formatCode="General">
                  <c:v>3.7053658303797529E-12</c:v>
                </c:pt>
                <c:pt idx="8972" formatCode="General">
                  <c:v>3.9268118443867113E-12</c:v>
                </c:pt>
                <c:pt idx="8973" formatCode="General">
                  <c:v>3.5898805021787416E-12</c:v>
                </c:pt>
                <c:pt idx="8974" formatCode="General">
                  <c:v>3.5898805021787416E-12</c:v>
                </c:pt>
                <c:pt idx="8975" formatCode="General">
                  <c:v>3.8447985730856334E-12</c:v>
                </c:pt>
                <c:pt idx="8976" formatCode="General">
                  <c:v>3.4596924377352303E-12</c:v>
                </c:pt>
                <c:pt idx="8977" formatCode="General">
                  <c:v>3.5898805021787416E-12</c:v>
                </c:pt>
                <c:pt idx="8978" formatCode="General">
                  <c:v>3.8044325808490551E-12</c:v>
                </c:pt>
                <c:pt idx="8979" formatCode="General">
                  <c:v>3.5898805021787416E-12</c:v>
                </c:pt>
                <c:pt idx="8980" formatCode="General">
                  <c:v>3.6858596341198125E-12</c:v>
                </c:pt>
                <c:pt idx="8981" formatCode="General">
                  <c:v>3.7053658303797529E-12</c:v>
                </c:pt>
                <c:pt idx="8982" formatCode="General">
                  <c:v>3.8447985730856334E-12</c:v>
                </c:pt>
                <c:pt idx="8983" formatCode="General">
                  <c:v>3.6088712817758262E-12</c:v>
                </c:pt>
                <c:pt idx="8984" formatCode="General">
                  <c:v>3.4414866743735494E-12</c:v>
                </c:pt>
                <c:pt idx="8985" formatCode="General">
                  <c:v>3.7446729391357873E-12</c:v>
                </c:pt>
                <c:pt idx="8986" formatCode="General">
                  <c:v>3.8447985730856334E-12</c:v>
                </c:pt>
                <c:pt idx="8987" formatCode="General">
                  <c:v>3.4779945111660586E-12</c:v>
                </c:pt>
                <c:pt idx="8988" formatCode="General">
                  <c:v>3.824558359573743E-12</c:v>
                </c:pt>
                <c:pt idx="8989" formatCode="General">
                  <c:v>3.5334983453449548E-12</c:v>
                </c:pt>
                <c:pt idx="8990" formatCode="General">
                  <c:v>3.8044325808490551E-12</c:v>
                </c:pt>
                <c:pt idx="8991" formatCode="General">
                  <c:v>3.7249675373916303E-12</c:v>
                </c:pt>
                <c:pt idx="8992" formatCode="General">
                  <c:v>3.6088712817758262E-12</c:v>
                </c:pt>
                <c:pt idx="8993" formatCode="General">
                  <c:v>3.6471623191505803E-12</c:v>
                </c:pt>
                <c:pt idx="8994" formatCode="General">
                  <c:v>3.6279700425771158E-12</c:v>
                </c:pt>
                <c:pt idx="8995" formatCode="General">
                  <c:v>3.4414866743735494E-12</c:v>
                </c:pt>
                <c:pt idx="8996" formatCode="General">
                  <c:v>3.6858596341198125E-12</c:v>
                </c:pt>
                <c:pt idx="8997" formatCode="General">
                  <c:v>3.6279700425771158E-12</c:v>
                </c:pt>
                <c:pt idx="8998" formatCode="General">
                  <c:v>3.7249675373916303E-12</c:v>
                </c:pt>
                <c:pt idx="8999" formatCode="General">
                  <c:v>3.9475932007366269E-12</c:v>
                </c:pt>
                <c:pt idx="9000" formatCode="General">
                  <c:v>3.6471623191505803E-12</c:v>
                </c:pt>
                <c:pt idx="9001" formatCode="General">
                  <c:v>3.8447985730856334E-12</c:v>
                </c:pt>
                <c:pt idx="9002" formatCode="General">
                  <c:v>3.7053658303797529E-12</c:v>
                </c:pt>
                <c:pt idx="9003" formatCode="General">
                  <c:v>3.4596924377352303E-12</c:v>
                </c:pt>
                <c:pt idx="9004" formatCode="General">
                  <c:v>3.5709896567941713E-12</c:v>
                </c:pt>
                <c:pt idx="9005" formatCode="General">
                  <c:v>3.5709896567941713E-12</c:v>
                </c:pt>
                <c:pt idx="9006" formatCode="General">
                  <c:v>3.8651378914145832E-12</c:v>
                </c:pt>
                <c:pt idx="9007" formatCode="General">
                  <c:v>3.8044325808490551E-12</c:v>
                </c:pt>
                <c:pt idx="9008" formatCode="General">
                  <c:v>3.7053658303797529E-12</c:v>
                </c:pt>
                <c:pt idx="9009" formatCode="General">
                  <c:v>3.6471623191505803E-12</c:v>
                </c:pt>
                <c:pt idx="9010" formatCode="General">
                  <c:v>3.6471623191505803E-12</c:v>
                </c:pt>
                <c:pt idx="9011" formatCode="General">
                  <c:v>3.4053549962792643E-12</c:v>
                </c:pt>
                <c:pt idx="9012" formatCode="General">
                  <c:v>3.9061479823552217E-12</c:v>
                </c:pt>
                <c:pt idx="9013" formatCode="General">
                  <c:v>3.6858596341198125E-12</c:v>
                </c:pt>
                <c:pt idx="9014" formatCode="General">
                  <c:v>3.9268118443867113E-12</c:v>
                </c:pt>
                <c:pt idx="9015" formatCode="General">
                  <c:v>3.6664637226360942E-12</c:v>
                </c:pt>
                <c:pt idx="9016" formatCode="General">
                  <c:v>3.7844048664540904E-12</c:v>
                </c:pt>
                <c:pt idx="9017" formatCode="General">
                  <c:v>3.7644903854117806E-12</c:v>
                </c:pt>
                <c:pt idx="9018" formatCode="General">
                  <c:v>3.7644903854117806E-12</c:v>
                </c:pt>
                <c:pt idx="9019" formatCode="General">
                  <c:v>3.5898805021787416E-12</c:v>
                </c:pt>
                <c:pt idx="9020" formatCode="General">
                  <c:v>3.5898805021787416E-12</c:v>
                </c:pt>
                <c:pt idx="9021" formatCode="General">
                  <c:v>3.7053658303797529E-12</c:v>
                </c:pt>
                <c:pt idx="9022" formatCode="General">
                  <c:v>3.824558359573743E-12</c:v>
                </c:pt>
                <c:pt idx="9023" formatCode="General">
                  <c:v>3.5521908584362488E-12</c:v>
                </c:pt>
                <c:pt idx="9024" formatCode="General">
                  <c:v>3.8044325808490551E-12</c:v>
                </c:pt>
                <c:pt idx="9025" formatCode="General">
                  <c:v>3.3696026595236253E-12</c:v>
                </c:pt>
                <c:pt idx="9026" formatCode="General">
                  <c:v>3.6664637226360942E-12</c:v>
                </c:pt>
                <c:pt idx="9027" formatCode="General">
                  <c:v>3.5898805021787416E-12</c:v>
                </c:pt>
                <c:pt idx="9028" formatCode="General">
                  <c:v>3.4414866743735494E-12</c:v>
                </c:pt>
                <c:pt idx="9029" formatCode="General">
                  <c:v>3.5521908584362488E-12</c:v>
                </c:pt>
                <c:pt idx="9030" formatCode="General">
                  <c:v>3.7844048664540904E-12</c:v>
                </c:pt>
                <c:pt idx="9031" formatCode="General">
                  <c:v>3.4233696199262094E-12</c:v>
                </c:pt>
                <c:pt idx="9032" formatCode="General">
                  <c:v>3.4964006498311852E-12</c:v>
                </c:pt>
                <c:pt idx="9033" formatCode="General">
                  <c:v>3.5148969128916948E-12</c:v>
                </c:pt>
                <c:pt idx="9034" formatCode="General">
                  <c:v>3.7644903854117806E-12</c:v>
                </c:pt>
                <c:pt idx="9035" formatCode="General">
                  <c:v>3.8044325808490551E-12</c:v>
                </c:pt>
                <c:pt idx="9036" formatCode="General">
                  <c:v>3.6664637226360942E-12</c:v>
                </c:pt>
                <c:pt idx="9037" formatCode="General">
                  <c:v>3.7446729391357873E-12</c:v>
                </c:pt>
                <c:pt idx="9038" formatCode="General">
                  <c:v>3.8447985730856334E-12</c:v>
                </c:pt>
                <c:pt idx="9039" formatCode="General">
                  <c:v>3.6664637226360942E-12</c:v>
                </c:pt>
                <c:pt idx="9040" formatCode="General">
                  <c:v>3.6664637226360942E-12</c:v>
                </c:pt>
                <c:pt idx="9041" formatCode="General">
                  <c:v>3.3696026595236253E-12</c:v>
                </c:pt>
                <c:pt idx="9042" formatCode="General">
                  <c:v>3.6664637226360942E-12</c:v>
                </c:pt>
                <c:pt idx="9043" formatCode="General">
                  <c:v>3.6664637226360942E-12</c:v>
                </c:pt>
                <c:pt idx="9044" formatCode="General">
                  <c:v>3.5898805021787416E-12</c:v>
                </c:pt>
                <c:pt idx="9045" formatCode="General">
                  <c:v>3.4414866743735494E-12</c:v>
                </c:pt>
                <c:pt idx="9046" formatCode="General">
                  <c:v>3.5148969128916948E-12</c:v>
                </c:pt>
                <c:pt idx="9047" formatCode="General">
                  <c:v>3.6858596341198125E-12</c:v>
                </c:pt>
                <c:pt idx="9048" formatCode="General">
                  <c:v>3.6858596341198125E-12</c:v>
                </c:pt>
                <c:pt idx="9049" formatCode="General">
                  <c:v>3.8447985730856334E-12</c:v>
                </c:pt>
                <c:pt idx="9050" formatCode="General">
                  <c:v>3.824558359573743E-12</c:v>
                </c:pt>
                <c:pt idx="9051" formatCode="General">
                  <c:v>3.9894781633710658E-12</c:v>
                </c:pt>
                <c:pt idx="9052" formatCode="General">
                  <c:v>3.9894781633710658E-12</c:v>
                </c:pt>
                <c:pt idx="9053" formatCode="General">
                  <c:v>3.6858596341198125E-12</c:v>
                </c:pt>
                <c:pt idx="9054" formatCode="General">
                  <c:v>3.8855848065037339E-12</c:v>
                </c:pt>
                <c:pt idx="9055" formatCode="General">
                  <c:v>4.0318075360563079E-12</c:v>
                </c:pt>
                <c:pt idx="9056" formatCode="General">
                  <c:v>3.7249675373916303E-12</c:v>
                </c:pt>
                <c:pt idx="9057" formatCode="General">
                  <c:v>3.7446729391357873E-12</c:v>
                </c:pt>
                <c:pt idx="9058" formatCode="General">
                  <c:v>3.7249675373916303E-12</c:v>
                </c:pt>
                <c:pt idx="9059" formatCode="General">
                  <c:v>3.824558359573743E-12</c:v>
                </c:pt>
                <c:pt idx="9060" formatCode="General">
                  <c:v>3.8447985730856334E-12</c:v>
                </c:pt>
                <c:pt idx="9061" formatCode="General">
                  <c:v>3.5898805021787416E-12</c:v>
                </c:pt>
                <c:pt idx="9062" formatCode="General">
                  <c:v>3.5898805021787416E-12</c:v>
                </c:pt>
                <c:pt idx="9063" formatCode="General">
                  <c:v>3.6088712817758262E-12</c:v>
                </c:pt>
                <c:pt idx="9064" formatCode="General">
                  <c:v>3.6471623191505803E-12</c:v>
                </c:pt>
                <c:pt idx="9065" formatCode="General">
                  <c:v>3.6858596341198125E-12</c:v>
                </c:pt>
                <c:pt idx="9066" formatCode="General">
                  <c:v>3.7644903854117806E-12</c:v>
                </c:pt>
                <c:pt idx="9067" formatCode="General">
                  <c:v>3.4414866743735494E-12</c:v>
                </c:pt>
                <c:pt idx="9068" formatCode="General">
                  <c:v>3.8447985730856334E-12</c:v>
                </c:pt>
                <c:pt idx="9069" formatCode="General">
                  <c:v>3.5898805021787416E-12</c:v>
                </c:pt>
                <c:pt idx="9070" formatCode="General">
                  <c:v>3.8447985730856334E-12</c:v>
                </c:pt>
                <c:pt idx="9071" formatCode="General">
                  <c:v>3.4964006498311852E-12</c:v>
                </c:pt>
                <c:pt idx="9072" formatCode="General">
                  <c:v>3.6088712817758262E-12</c:v>
                </c:pt>
                <c:pt idx="9073" formatCode="General">
                  <c:v>3.8651378914145832E-12</c:v>
                </c:pt>
                <c:pt idx="9074" formatCode="General">
                  <c:v>3.5898805021787416E-12</c:v>
                </c:pt>
                <c:pt idx="9075" formatCode="General">
                  <c:v>3.8651378914145832E-12</c:v>
                </c:pt>
                <c:pt idx="9076" formatCode="General">
                  <c:v>3.6088712817758262E-12</c:v>
                </c:pt>
                <c:pt idx="9077" formatCode="General">
                  <c:v>3.7249675373916303E-12</c:v>
                </c:pt>
                <c:pt idx="9078" formatCode="General">
                  <c:v>3.6088712817758262E-12</c:v>
                </c:pt>
                <c:pt idx="9079" formatCode="General">
                  <c:v>3.6664637226360942E-12</c:v>
                </c:pt>
                <c:pt idx="9080" formatCode="General">
                  <c:v>3.6279700425771158E-12</c:v>
                </c:pt>
                <c:pt idx="9081" formatCode="General">
                  <c:v>3.6471623191505803E-12</c:v>
                </c:pt>
                <c:pt idx="9082" formatCode="General">
                  <c:v>3.9894781633710658E-12</c:v>
                </c:pt>
                <c:pt idx="9083" formatCode="General">
                  <c:v>3.3874281502044473E-12</c:v>
                </c:pt>
                <c:pt idx="9084" formatCode="General">
                  <c:v>3.7249675373916303E-12</c:v>
                </c:pt>
                <c:pt idx="9085" formatCode="General">
                  <c:v>3.7249675373916303E-12</c:v>
                </c:pt>
                <c:pt idx="9086" formatCode="General">
                  <c:v>4.0318075360563079E-12</c:v>
                </c:pt>
                <c:pt idx="9087" formatCode="General">
                  <c:v>3.6471623191505803E-12</c:v>
                </c:pt>
                <c:pt idx="9088" formatCode="General">
                  <c:v>3.4964006498311852E-12</c:v>
                </c:pt>
                <c:pt idx="9089" formatCode="General">
                  <c:v>3.6088712817758262E-12</c:v>
                </c:pt>
                <c:pt idx="9090" formatCode="General">
                  <c:v>3.6471623191505803E-12</c:v>
                </c:pt>
                <c:pt idx="9091" formatCode="General">
                  <c:v>3.6471623191505803E-12</c:v>
                </c:pt>
                <c:pt idx="9092" formatCode="General">
                  <c:v>3.7053658303797529E-12</c:v>
                </c:pt>
                <c:pt idx="9093" formatCode="General">
                  <c:v>4.0105828492964285E-12</c:v>
                </c:pt>
                <c:pt idx="9094" formatCode="General">
                  <c:v>3.7844048664540904E-12</c:v>
                </c:pt>
                <c:pt idx="9095" formatCode="General">
                  <c:v>3.5148969128916948E-12</c:v>
                </c:pt>
                <c:pt idx="9096" formatCode="General">
                  <c:v>3.4233696199262094E-12</c:v>
                </c:pt>
                <c:pt idx="9097" formatCode="General">
                  <c:v>3.4964006498311852E-12</c:v>
                </c:pt>
                <c:pt idx="9098" formatCode="General">
                  <c:v>3.3166801554175819E-12</c:v>
                </c:pt>
                <c:pt idx="9099" formatCode="General">
                  <c:v>3.7249675373916303E-12</c:v>
                </c:pt>
                <c:pt idx="9100" formatCode="General">
                  <c:v>3.824558359573743E-12</c:v>
                </c:pt>
                <c:pt idx="9101" formatCode="General">
                  <c:v>3.8044325808490551E-12</c:v>
                </c:pt>
                <c:pt idx="9102" formatCode="General">
                  <c:v>3.824558359573743E-12</c:v>
                </c:pt>
                <c:pt idx="9103" formatCode="General">
                  <c:v>3.6471623191505803E-12</c:v>
                </c:pt>
                <c:pt idx="9104" formatCode="General">
                  <c:v>3.9268118443867113E-12</c:v>
                </c:pt>
                <c:pt idx="9105" formatCode="General">
                  <c:v>3.9268118443867113E-12</c:v>
                </c:pt>
                <c:pt idx="9106" formatCode="General">
                  <c:v>3.5521908584362488E-12</c:v>
                </c:pt>
                <c:pt idx="9107" formatCode="General">
                  <c:v>3.5898805021787416E-12</c:v>
                </c:pt>
                <c:pt idx="9108" formatCode="General">
                  <c:v>3.7053658303797529E-12</c:v>
                </c:pt>
                <c:pt idx="9109" formatCode="General">
                  <c:v>3.7644903854117806E-12</c:v>
                </c:pt>
                <c:pt idx="9110" formatCode="General">
                  <c:v>3.6279700425771158E-12</c:v>
                </c:pt>
                <c:pt idx="9111" formatCode="General">
                  <c:v>3.7053658303797529E-12</c:v>
                </c:pt>
                <c:pt idx="9112" formatCode="General">
                  <c:v>3.9475932007366269E-12</c:v>
                </c:pt>
                <c:pt idx="9113" formatCode="General">
                  <c:v>3.5898805021787416E-12</c:v>
                </c:pt>
                <c:pt idx="9114" formatCode="General">
                  <c:v>3.7844048664540904E-12</c:v>
                </c:pt>
                <c:pt idx="9115" formatCode="General">
                  <c:v>3.6279700425771158E-12</c:v>
                </c:pt>
                <c:pt idx="9116" formatCode="General">
                  <c:v>3.7844048664540904E-12</c:v>
                </c:pt>
                <c:pt idx="9117" formatCode="General">
                  <c:v>3.4964006498311852E-12</c:v>
                </c:pt>
                <c:pt idx="9118" formatCode="General">
                  <c:v>3.6664637226360942E-12</c:v>
                </c:pt>
                <c:pt idx="9119" formatCode="General">
                  <c:v>3.5898805021787416E-12</c:v>
                </c:pt>
                <c:pt idx="9120" formatCode="General">
                  <c:v>3.6664637226360942E-12</c:v>
                </c:pt>
                <c:pt idx="9121" formatCode="General">
                  <c:v>3.6279700425771158E-12</c:v>
                </c:pt>
                <c:pt idx="9122" formatCode="General">
                  <c:v>3.8855848065037339E-12</c:v>
                </c:pt>
                <c:pt idx="9123" formatCode="General">
                  <c:v>3.9061479823552217E-12</c:v>
                </c:pt>
                <c:pt idx="9124" formatCode="General">
                  <c:v>4.0105828492964285E-12</c:v>
                </c:pt>
                <c:pt idx="9125" formatCode="General">
                  <c:v>3.7249675373916303E-12</c:v>
                </c:pt>
                <c:pt idx="9126" formatCode="General">
                  <c:v>3.6664637226360942E-12</c:v>
                </c:pt>
                <c:pt idx="9127" formatCode="General">
                  <c:v>3.9061479823552217E-12</c:v>
                </c:pt>
                <c:pt idx="9128" formatCode="General">
                  <c:v>3.4053549962792643E-12</c:v>
                </c:pt>
                <c:pt idx="9129" formatCode="General">
                  <c:v>3.5709896567941713E-12</c:v>
                </c:pt>
                <c:pt idx="9130" formatCode="General">
                  <c:v>3.5521908584362488E-12</c:v>
                </c:pt>
                <c:pt idx="9131" formatCode="General">
                  <c:v>3.6471623191505803E-12</c:v>
                </c:pt>
                <c:pt idx="9132" formatCode="General">
                  <c:v>3.824558359573743E-12</c:v>
                </c:pt>
                <c:pt idx="9133" formatCode="General">
                  <c:v>3.7644903854117806E-12</c:v>
                </c:pt>
                <c:pt idx="9134" formatCode="General">
                  <c:v>3.7844048664540904E-12</c:v>
                </c:pt>
                <c:pt idx="9135" formatCode="General">
                  <c:v>3.824558359573743E-12</c:v>
                </c:pt>
                <c:pt idx="9136" formatCode="General">
                  <c:v>3.6279700425771158E-12</c:v>
                </c:pt>
                <c:pt idx="9137" formatCode="General">
                  <c:v>3.8447985730856334E-12</c:v>
                </c:pt>
                <c:pt idx="9138" formatCode="General">
                  <c:v>3.6471623191505803E-12</c:v>
                </c:pt>
                <c:pt idx="9139" formatCode="General">
                  <c:v>3.7249675373916303E-12</c:v>
                </c:pt>
                <c:pt idx="9140" formatCode="General">
                  <c:v>3.5521908584362488E-12</c:v>
                </c:pt>
                <c:pt idx="9141" formatCode="General">
                  <c:v>3.7249675373916303E-12</c:v>
                </c:pt>
                <c:pt idx="9142" formatCode="General">
                  <c:v>3.6088712817758262E-12</c:v>
                </c:pt>
                <c:pt idx="9143" formatCode="General">
                  <c:v>3.6471623191505803E-12</c:v>
                </c:pt>
                <c:pt idx="9144" formatCode="General">
                  <c:v>3.5898805021787416E-12</c:v>
                </c:pt>
                <c:pt idx="9145" formatCode="General">
                  <c:v>3.5334983453449548E-12</c:v>
                </c:pt>
                <c:pt idx="9146" formatCode="General">
                  <c:v>3.5334983453449548E-12</c:v>
                </c:pt>
                <c:pt idx="9147" formatCode="General">
                  <c:v>3.9061479823552217E-12</c:v>
                </c:pt>
                <c:pt idx="9148" formatCode="General">
                  <c:v>3.7644903854117806E-12</c:v>
                </c:pt>
                <c:pt idx="9149" formatCode="General">
                  <c:v>3.7053658303797529E-12</c:v>
                </c:pt>
                <c:pt idx="9150" formatCode="General">
                  <c:v>3.8044325808490551E-12</c:v>
                </c:pt>
                <c:pt idx="9151" formatCode="General">
                  <c:v>3.9061479823552217E-12</c:v>
                </c:pt>
                <c:pt idx="9152" formatCode="General">
                  <c:v>3.7644903854117806E-12</c:v>
                </c:pt>
                <c:pt idx="9153" formatCode="General">
                  <c:v>3.5898805021787416E-12</c:v>
                </c:pt>
                <c:pt idx="9154" formatCode="General">
                  <c:v>3.5148969128916948E-12</c:v>
                </c:pt>
                <c:pt idx="9155" formatCode="General">
                  <c:v>3.5148969128916948E-12</c:v>
                </c:pt>
                <c:pt idx="9156" formatCode="General">
                  <c:v>3.6858596341198125E-12</c:v>
                </c:pt>
                <c:pt idx="9157" formatCode="General">
                  <c:v>3.7644903854117806E-12</c:v>
                </c:pt>
                <c:pt idx="9158" formatCode="General">
                  <c:v>3.9475932007366269E-12</c:v>
                </c:pt>
                <c:pt idx="9159" formatCode="General">
                  <c:v>3.8651378914145832E-12</c:v>
                </c:pt>
                <c:pt idx="9160" formatCode="General">
                  <c:v>3.9684763115724179E-12</c:v>
                </c:pt>
                <c:pt idx="9161" formatCode="General">
                  <c:v>3.7644903854117806E-12</c:v>
                </c:pt>
                <c:pt idx="9162" formatCode="General">
                  <c:v>3.5898805021787416E-12</c:v>
                </c:pt>
                <c:pt idx="9163" formatCode="General">
                  <c:v>3.824558359573743E-12</c:v>
                </c:pt>
                <c:pt idx="9164" formatCode="General">
                  <c:v>3.7446729391357873E-12</c:v>
                </c:pt>
                <c:pt idx="9165" formatCode="General">
                  <c:v>3.5334983453449548E-12</c:v>
                </c:pt>
                <c:pt idx="9166" formatCode="General">
                  <c:v>3.6279700425771158E-12</c:v>
                </c:pt>
                <c:pt idx="9167" formatCode="General">
                  <c:v>3.8651378914145832E-12</c:v>
                </c:pt>
                <c:pt idx="9168" formatCode="General">
                  <c:v>3.7644903854117806E-12</c:v>
                </c:pt>
                <c:pt idx="9169" formatCode="General">
                  <c:v>3.6858596341198125E-12</c:v>
                </c:pt>
                <c:pt idx="9170" formatCode="General">
                  <c:v>3.5148969128916948E-12</c:v>
                </c:pt>
                <c:pt idx="9171" formatCode="General">
                  <c:v>3.7249675373916303E-12</c:v>
                </c:pt>
                <c:pt idx="9172" formatCode="General">
                  <c:v>3.7844048664540904E-12</c:v>
                </c:pt>
                <c:pt idx="9173" formatCode="General">
                  <c:v>3.9061479823552217E-12</c:v>
                </c:pt>
                <c:pt idx="9174" formatCode="General">
                  <c:v>3.9894781633710658E-12</c:v>
                </c:pt>
                <c:pt idx="9175" formatCode="General">
                  <c:v>3.7644903854117806E-12</c:v>
                </c:pt>
                <c:pt idx="9176" formatCode="General">
                  <c:v>3.7644903854117806E-12</c:v>
                </c:pt>
                <c:pt idx="9177" formatCode="General">
                  <c:v>3.6471623191505803E-12</c:v>
                </c:pt>
                <c:pt idx="9178" formatCode="General">
                  <c:v>3.6088712817758262E-12</c:v>
                </c:pt>
                <c:pt idx="9179" formatCode="General">
                  <c:v>3.824558359573743E-12</c:v>
                </c:pt>
                <c:pt idx="9180" formatCode="General">
                  <c:v>3.7446729391357873E-12</c:v>
                </c:pt>
                <c:pt idx="9181" formatCode="General">
                  <c:v>4.227903754173213E-12</c:v>
                </c:pt>
                <c:pt idx="9182" formatCode="General">
                  <c:v>3.8447985730856334E-12</c:v>
                </c:pt>
                <c:pt idx="9183" formatCode="General">
                  <c:v>3.7249675373916303E-12</c:v>
                </c:pt>
                <c:pt idx="9184" formatCode="General">
                  <c:v>3.8855848065037339E-12</c:v>
                </c:pt>
                <c:pt idx="9185" formatCode="General">
                  <c:v>3.5898805021787416E-12</c:v>
                </c:pt>
                <c:pt idx="9186" formatCode="General">
                  <c:v>3.7053658303797529E-12</c:v>
                </c:pt>
                <c:pt idx="9187" formatCode="General">
                  <c:v>3.8044325808490551E-12</c:v>
                </c:pt>
                <c:pt idx="9188" formatCode="General">
                  <c:v>3.4414866743735494E-12</c:v>
                </c:pt>
                <c:pt idx="9189" formatCode="General">
                  <c:v>3.4053549962792643E-12</c:v>
                </c:pt>
                <c:pt idx="9190" formatCode="General">
                  <c:v>3.5521908584362488E-12</c:v>
                </c:pt>
                <c:pt idx="9191" formatCode="General">
                  <c:v>3.5148969128916948E-12</c:v>
                </c:pt>
                <c:pt idx="9192" formatCode="General">
                  <c:v>4.0105828492964285E-12</c:v>
                </c:pt>
                <c:pt idx="9193" formatCode="General">
                  <c:v>3.7644903854117806E-12</c:v>
                </c:pt>
                <c:pt idx="9194" formatCode="General">
                  <c:v>3.7053658303797529E-12</c:v>
                </c:pt>
                <c:pt idx="9195" formatCode="General">
                  <c:v>3.4964006498311852E-12</c:v>
                </c:pt>
                <c:pt idx="9196" formatCode="General">
                  <c:v>3.4964006498311852E-12</c:v>
                </c:pt>
                <c:pt idx="9197" formatCode="General">
                  <c:v>3.4964006498311852E-12</c:v>
                </c:pt>
                <c:pt idx="9198" formatCode="General">
                  <c:v>3.7644903854117806E-12</c:v>
                </c:pt>
                <c:pt idx="9199" formatCode="General">
                  <c:v>3.5148969128916948E-12</c:v>
                </c:pt>
                <c:pt idx="9200" formatCode="General">
                  <c:v>3.6279700425771158E-12</c:v>
                </c:pt>
                <c:pt idx="9201" formatCode="General">
                  <c:v>3.6471623191505803E-12</c:v>
                </c:pt>
                <c:pt idx="9202" formatCode="General">
                  <c:v>3.6279700425771158E-12</c:v>
                </c:pt>
                <c:pt idx="9203" formatCode="General">
                  <c:v>3.8651378914145832E-12</c:v>
                </c:pt>
                <c:pt idx="9204" formatCode="General">
                  <c:v>3.824558359573743E-12</c:v>
                </c:pt>
                <c:pt idx="9205" formatCode="General">
                  <c:v>3.6858596341198125E-12</c:v>
                </c:pt>
                <c:pt idx="9206" formatCode="General">
                  <c:v>6.2476615139158074E-12</c:v>
                </c:pt>
                <c:pt idx="9207" formatCode="General">
                  <c:v>4.9011172496197304E-12</c:v>
                </c:pt>
                <c:pt idx="9208" formatCode="General">
                  <c:v>4.1396020398648187E-12</c:v>
                </c:pt>
                <c:pt idx="9209" formatCode="General">
                  <c:v>3.5898805021787416E-12</c:v>
                </c:pt>
                <c:pt idx="9210" formatCode="General">
                  <c:v>3.8651378914145832E-12</c:v>
                </c:pt>
                <c:pt idx="9211" formatCode="General">
                  <c:v>3.6858596341198125E-12</c:v>
                </c:pt>
                <c:pt idx="9212" formatCode="General">
                  <c:v>3.3518640248506896E-12</c:v>
                </c:pt>
                <c:pt idx="9213" formatCode="General">
                  <c:v>3.7446729391357873E-12</c:v>
                </c:pt>
                <c:pt idx="9214" formatCode="General">
                  <c:v>3.6858596341198125E-12</c:v>
                </c:pt>
                <c:pt idx="9215" formatCode="General">
                  <c:v>3.4053549962792643E-12</c:v>
                </c:pt>
                <c:pt idx="9216" formatCode="General">
                  <c:v>3.6858596341198125E-12</c:v>
                </c:pt>
                <c:pt idx="9217" formatCode="General">
                  <c:v>3.5521908584362488E-12</c:v>
                </c:pt>
                <c:pt idx="9218" formatCode="General">
                  <c:v>3.8044325808490551E-12</c:v>
                </c:pt>
                <c:pt idx="9219" formatCode="General">
                  <c:v>3.4596924377352303E-12</c:v>
                </c:pt>
                <c:pt idx="9220" formatCode="General">
                  <c:v>3.7249675373916303E-12</c:v>
                </c:pt>
                <c:pt idx="9221" formatCode="General">
                  <c:v>3.824558359573743E-12</c:v>
                </c:pt>
                <c:pt idx="9222" formatCode="General">
                  <c:v>3.5521908584362488E-12</c:v>
                </c:pt>
                <c:pt idx="9223" formatCode="General">
                  <c:v>4.0318075360563079E-12</c:v>
                </c:pt>
                <c:pt idx="9224" formatCode="General">
                  <c:v>3.8044325808490551E-12</c:v>
                </c:pt>
                <c:pt idx="9225" formatCode="General">
                  <c:v>3.6279700425771158E-12</c:v>
                </c:pt>
                <c:pt idx="9226" formatCode="General">
                  <c:v>3.5709896567941713E-12</c:v>
                </c:pt>
                <c:pt idx="9227" formatCode="General">
                  <c:v>3.7446729391357873E-12</c:v>
                </c:pt>
                <c:pt idx="9228" formatCode="General">
                  <c:v>3.824558359573743E-12</c:v>
                </c:pt>
                <c:pt idx="9229" formatCode="General">
                  <c:v>3.4964006498311852E-12</c:v>
                </c:pt>
                <c:pt idx="9230" formatCode="General">
                  <c:v>3.6858596341198125E-12</c:v>
                </c:pt>
                <c:pt idx="9231" formatCode="General">
                  <c:v>3.4964006498311852E-12</c:v>
                </c:pt>
                <c:pt idx="9232" formatCode="General">
                  <c:v>3.3874281502044473E-12</c:v>
                </c:pt>
                <c:pt idx="9233" formatCode="General">
                  <c:v>3.5709896567941713E-12</c:v>
                </c:pt>
                <c:pt idx="9234" formatCode="General">
                  <c:v>3.9268118443867113E-12</c:v>
                </c:pt>
                <c:pt idx="9235" formatCode="General">
                  <c:v>3.6088712817758262E-12</c:v>
                </c:pt>
                <c:pt idx="9236" formatCode="General">
                  <c:v>3.6858596341198125E-12</c:v>
                </c:pt>
                <c:pt idx="9237" formatCode="General">
                  <c:v>3.9894781633710658E-12</c:v>
                </c:pt>
                <c:pt idx="9238" formatCode="General">
                  <c:v>3.4964006498311852E-12</c:v>
                </c:pt>
                <c:pt idx="9239" formatCode="General">
                  <c:v>3.7446729391357873E-12</c:v>
                </c:pt>
                <c:pt idx="9240" formatCode="General">
                  <c:v>3.7249675373916303E-12</c:v>
                </c:pt>
                <c:pt idx="9241" formatCode="General">
                  <c:v>3.7844048664540904E-12</c:v>
                </c:pt>
                <c:pt idx="9242" formatCode="General">
                  <c:v>3.6858596341198125E-12</c:v>
                </c:pt>
                <c:pt idx="9243" formatCode="General">
                  <c:v>3.4053549962792643E-12</c:v>
                </c:pt>
                <c:pt idx="9244" formatCode="General">
                  <c:v>3.8651378914145832E-12</c:v>
                </c:pt>
                <c:pt idx="9245" formatCode="General">
                  <c:v>3.6471623191505803E-12</c:v>
                </c:pt>
                <c:pt idx="9246" formatCode="General">
                  <c:v>3.4053549962792643E-12</c:v>
                </c:pt>
                <c:pt idx="9247" formatCode="General">
                  <c:v>3.5709896567941713E-12</c:v>
                </c:pt>
                <c:pt idx="9248" formatCode="General">
                  <c:v>3.3696026595236253E-12</c:v>
                </c:pt>
                <c:pt idx="9249" formatCode="General">
                  <c:v>3.4964006498311852E-12</c:v>
                </c:pt>
                <c:pt idx="9250" formatCode="General">
                  <c:v>3.4964006498311852E-12</c:v>
                </c:pt>
                <c:pt idx="9251" formatCode="General">
                  <c:v>3.5898805021787416E-12</c:v>
                </c:pt>
                <c:pt idx="9252" formatCode="General">
                  <c:v>3.9475932007366269E-12</c:v>
                </c:pt>
                <c:pt idx="9253" formatCode="General">
                  <c:v>3.3342256814559613E-12</c:v>
                </c:pt>
                <c:pt idx="9254" formatCode="General">
                  <c:v>3.4779945111660586E-12</c:v>
                </c:pt>
                <c:pt idx="9255" formatCode="General">
                  <c:v>3.6471623191505803E-12</c:v>
                </c:pt>
                <c:pt idx="9256" formatCode="General">
                  <c:v>3.4053549962792643E-12</c:v>
                </c:pt>
                <c:pt idx="9257" formatCode="General">
                  <c:v>3.4053549962792643E-12</c:v>
                </c:pt>
                <c:pt idx="9258" formatCode="General">
                  <c:v>3.7249675373916303E-12</c:v>
                </c:pt>
                <c:pt idx="9259" formatCode="General">
                  <c:v>3.5148969128916948E-12</c:v>
                </c:pt>
                <c:pt idx="9260" formatCode="General">
                  <c:v>3.6088712817758262E-12</c:v>
                </c:pt>
                <c:pt idx="9261" formatCode="General">
                  <c:v>3.824558359573743E-12</c:v>
                </c:pt>
                <c:pt idx="9262" formatCode="General">
                  <c:v>3.5148969128916948E-12</c:v>
                </c:pt>
                <c:pt idx="9263" formatCode="General">
                  <c:v>3.6664637226360942E-12</c:v>
                </c:pt>
                <c:pt idx="9264" formatCode="General">
                  <c:v>3.3874281502044473E-12</c:v>
                </c:pt>
                <c:pt idx="9265" formatCode="General">
                  <c:v>4.074577590231222E-12</c:v>
                </c:pt>
                <c:pt idx="9266" formatCode="General">
                  <c:v>3.6664637226360942E-12</c:v>
                </c:pt>
                <c:pt idx="9267" formatCode="General">
                  <c:v>3.8855848065037339E-12</c:v>
                </c:pt>
                <c:pt idx="9268" formatCode="General">
                  <c:v>3.6471623191505803E-12</c:v>
                </c:pt>
                <c:pt idx="9269" formatCode="General">
                  <c:v>3.9061479823552217E-12</c:v>
                </c:pt>
                <c:pt idx="9270" formatCode="General">
                  <c:v>3.7249675373916303E-12</c:v>
                </c:pt>
                <c:pt idx="9271" formatCode="General">
                  <c:v>3.8447985730856334E-12</c:v>
                </c:pt>
                <c:pt idx="9272" formatCode="General">
                  <c:v>3.8044325808490551E-12</c:v>
                </c:pt>
                <c:pt idx="9273" formatCode="General">
                  <c:v>3.5334983453449548E-12</c:v>
                </c:pt>
                <c:pt idx="9274" formatCode="General">
                  <c:v>3.6858596341198125E-12</c:v>
                </c:pt>
                <c:pt idx="9275" formatCode="General">
                  <c:v>3.9684763115724179E-12</c:v>
                </c:pt>
                <c:pt idx="9276" formatCode="General">
                  <c:v>3.5334983453449548E-12</c:v>
                </c:pt>
                <c:pt idx="9277" formatCode="General">
                  <c:v>3.7644903854117806E-12</c:v>
                </c:pt>
                <c:pt idx="9278" formatCode="General">
                  <c:v>3.6471623191505803E-12</c:v>
                </c:pt>
                <c:pt idx="9279" formatCode="General">
                  <c:v>3.7053658303797529E-12</c:v>
                </c:pt>
                <c:pt idx="9280" formatCode="General">
                  <c:v>3.5148969128916948E-12</c:v>
                </c:pt>
                <c:pt idx="9281" formatCode="General">
                  <c:v>3.6664637226360942E-12</c:v>
                </c:pt>
                <c:pt idx="9282" formatCode="General">
                  <c:v>3.6471623191505803E-12</c:v>
                </c:pt>
                <c:pt idx="9283" formatCode="General">
                  <c:v>3.9268118443867113E-12</c:v>
                </c:pt>
                <c:pt idx="9284" formatCode="General">
                  <c:v>3.6664637226360942E-12</c:v>
                </c:pt>
                <c:pt idx="9285" formatCode="General">
                  <c:v>3.8447985730856334E-12</c:v>
                </c:pt>
                <c:pt idx="9286" formatCode="General">
                  <c:v>3.6088712817758262E-12</c:v>
                </c:pt>
                <c:pt idx="9287" formatCode="General">
                  <c:v>3.6088712817758262E-12</c:v>
                </c:pt>
                <c:pt idx="9288" formatCode="General">
                  <c:v>3.5148969128916948E-12</c:v>
                </c:pt>
                <c:pt idx="9289" formatCode="General">
                  <c:v>3.824558359573743E-12</c:v>
                </c:pt>
                <c:pt idx="9290" formatCode="General">
                  <c:v>3.6664637226360942E-12</c:v>
                </c:pt>
                <c:pt idx="9291" formatCode="General">
                  <c:v>4.0105828492964285E-12</c:v>
                </c:pt>
                <c:pt idx="9292" formatCode="General">
                  <c:v>3.7446729391357873E-12</c:v>
                </c:pt>
                <c:pt idx="9293" formatCode="General">
                  <c:v>3.4779945111660586E-12</c:v>
                </c:pt>
                <c:pt idx="9294" formatCode="General">
                  <c:v>3.8447985730856334E-12</c:v>
                </c:pt>
                <c:pt idx="9295" formatCode="General">
                  <c:v>3.4596924377352303E-12</c:v>
                </c:pt>
                <c:pt idx="9296" formatCode="General">
                  <c:v>3.7249675373916303E-12</c:v>
                </c:pt>
                <c:pt idx="9297" formatCode="General">
                  <c:v>3.5148969128916948E-12</c:v>
                </c:pt>
                <c:pt idx="9298" formatCode="General">
                  <c:v>3.5709896567941713E-12</c:v>
                </c:pt>
                <c:pt idx="9299" formatCode="General">
                  <c:v>3.9061479823552217E-12</c:v>
                </c:pt>
                <c:pt idx="9300" formatCode="General">
                  <c:v>3.5521908584362488E-12</c:v>
                </c:pt>
                <c:pt idx="9301" formatCode="General">
                  <c:v>3.4779945111660586E-12</c:v>
                </c:pt>
                <c:pt idx="9302" formatCode="General">
                  <c:v>3.4596924377352303E-12</c:v>
                </c:pt>
                <c:pt idx="9303" formatCode="General">
                  <c:v>3.5709896567941713E-12</c:v>
                </c:pt>
                <c:pt idx="9304" formatCode="General">
                  <c:v>3.3874281502044473E-12</c:v>
                </c:pt>
                <c:pt idx="9305" formatCode="General">
                  <c:v>3.5898805021787416E-12</c:v>
                </c:pt>
                <c:pt idx="9306" formatCode="General">
                  <c:v>3.4596924377352303E-12</c:v>
                </c:pt>
                <c:pt idx="9307" formatCode="General">
                  <c:v>3.2645820794093523E-12</c:v>
                </c:pt>
                <c:pt idx="9308" formatCode="General">
                  <c:v>3.6471623191505803E-12</c:v>
                </c:pt>
                <c:pt idx="9309" formatCode="General">
                  <c:v>3.6088712817758262E-12</c:v>
                </c:pt>
                <c:pt idx="9310" formatCode="General">
                  <c:v>3.6088712817758262E-12</c:v>
                </c:pt>
                <c:pt idx="9311" formatCode="General">
                  <c:v>3.4596924377352303E-12</c:v>
                </c:pt>
                <c:pt idx="9312" formatCode="General">
                  <c:v>3.2992201212388912E-12</c:v>
                </c:pt>
                <c:pt idx="9313" formatCode="General">
                  <c:v>3.6471623191505803E-12</c:v>
                </c:pt>
                <c:pt idx="9314" formatCode="General">
                  <c:v>3.3166801554175819E-12</c:v>
                </c:pt>
                <c:pt idx="9315" formatCode="General">
                  <c:v>3.4053549962792643E-12</c:v>
                </c:pt>
                <c:pt idx="9316" formatCode="General">
                  <c:v>2.9221337633480616E-12</c:v>
                </c:pt>
                <c:pt idx="9317" formatCode="General">
                  <c:v>3.1296350162261146E-12</c:v>
                </c:pt>
                <c:pt idx="9318" formatCode="General">
                  <c:v>3.2133090137220039E-12</c:v>
                </c:pt>
                <c:pt idx="9319" formatCode="General">
                  <c:v>3.3696026595236253E-12</c:v>
                </c:pt>
                <c:pt idx="9320" formatCode="General">
                  <c:v>3.4596924377352303E-12</c:v>
                </c:pt>
                <c:pt idx="9321" formatCode="General">
                  <c:v>3.5898805021787416E-12</c:v>
                </c:pt>
                <c:pt idx="9322" formatCode="General">
                  <c:v>3.6279700425771158E-12</c:v>
                </c:pt>
                <c:pt idx="9323" formatCode="General">
                  <c:v>3.3874281502044473E-12</c:v>
                </c:pt>
                <c:pt idx="9324" formatCode="General">
                  <c:v>3.5521908584362488E-12</c:v>
                </c:pt>
                <c:pt idx="9325" formatCode="General">
                  <c:v>3.4964006498311852E-12</c:v>
                </c:pt>
                <c:pt idx="9326" formatCode="General">
                  <c:v>3.4779945111660586E-12</c:v>
                </c:pt>
                <c:pt idx="9327" formatCode="General">
                  <c:v>3.8447985730856334E-12</c:v>
                </c:pt>
                <c:pt idx="9328" formatCode="General">
                  <c:v>3.8044325808490551E-12</c:v>
                </c:pt>
                <c:pt idx="9329" formatCode="General">
                  <c:v>3.7446729391357873E-12</c:v>
                </c:pt>
                <c:pt idx="9330" formatCode="General">
                  <c:v>3.5148969128916948E-12</c:v>
                </c:pt>
                <c:pt idx="9331" formatCode="General">
                  <c:v>3.6664637226360942E-12</c:v>
                </c:pt>
                <c:pt idx="9332" formatCode="General">
                  <c:v>3.6279700425771158E-12</c:v>
                </c:pt>
                <c:pt idx="9333" formatCode="General">
                  <c:v>4.0105828492964285E-12</c:v>
                </c:pt>
                <c:pt idx="9334" formatCode="General">
                  <c:v>3.5148969128916948E-12</c:v>
                </c:pt>
                <c:pt idx="9335" formatCode="General">
                  <c:v>3.8447985730856334E-12</c:v>
                </c:pt>
                <c:pt idx="9336" formatCode="General">
                  <c:v>3.6664637226360942E-12</c:v>
                </c:pt>
                <c:pt idx="9337" formatCode="General">
                  <c:v>3.8447985730856334E-12</c:v>
                </c:pt>
                <c:pt idx="9338" formatCode="General">
                  <c:v>3.6088712817758262E-12</c:v>
                </c:pt>
                <c:pt idx="9339" formatCode="General">
                  <c:v>3.6858596341198125E-12</c:v>
                </c:pt>
                <c:pt idx="9340" formatCode="General">
                  <c:v>3.824558359573743E-12</c:v>
                </c:pt>
                <c:pt idx="9341" formatCode="General">
                  <c:v>3.8651378914145832E-12</c:v>
                </c:pt>
                <c:pt idx="9342" formatCode="General">
                  <c:v>3.4964006498311852E-12</c:v>
                </c:pt>
                <c:pt idx="9343" formatCode="General">
                  <c:v>3.4053549962792643E-12</c:v>
                </c:pt>
                <c:pt idx="9344" formatCode="General">
                  <c:v>3.6858596341198125E-12</c:v>
                </c:pt>
                <c:pt idx="9345" formatCode="General">
                  <c:v>3.7844048664540904E-12</c:v>
                </c:pt>
                <c:pt idx="9346" formatCode="General">
                  <c:v>3.4233696199262094E-12</c:v>
                </c:pt>
                <c:pt idx="9347" formatCode="General">
                  <c:v>3.4964006498311852E-12</c:v>
                </c:pt>
                <c:pt idx="9348" formatCode="General">
                  <c:v>4.0961409480475534E-12</c:v>
                </c:pt>
                <c:pt idx="9349" formatCode="General">
                  <c:v>3.8447985730856334E-12</c:v>
                </c:pt>
                <c:pt idx="9350" formatCode="General">
                  <c:v>3.8651378914145832E-12</c:v>
                </c:pt>
                <c:pt idx="9351" formatCode="General">
                  <c:v>3.8447985730856334E-12</c:v>
                </c:pt>
                <c:pt idx="9352" formatCode="General">
                  <c:v>3.8855848065037339E-12</c:v>
                </c:pt>
                <c:pt idx="9353" formatCode="General">
                  <c:v>3.7446729391357873E-12</c:v>
                </c:pt>
                <c:pt idx="9354" formatCode="General">
                  <c:v>3.5898805021787416E-12</c:v>
                </c:pt>
                <c:pt idx="9355" formatCode="General">
                  <c:v>3.5148969128916948E-12</c:v>
                </c:pt>
                <c:pt idx="9356" formatCode="General">
                  <c:v>3.6279700425771158E-12</c:v>
                </c:pt>
                <c:pt idx="9357" formatCode="General">
                  <c:v>3.4053549962792643E-12</c:v>
                </c:pt>
                <c:pt idx="9358" formatCode="General">
                  <c:v>3.4596924377352303E-12</c:v>
                </c:pt>
                <c:pt idx="9359" formatCode="General">
                  <c:v>3.7644903854117806E-12</c:v>
                </c:pt>
                <c:pt idx="9360" formatCode="General">
                  <c:v>3.5334983453449548E-12</c:v>
                </c:pt>
                <c:pt idx="9361" formatCode="General">
                  <c:v>3.7844048664540904E-12</c:v>
                </c:pt>
                <c:pt idx="9362" formatCode="General">
                  <c:v>3.7446729391357873E-12</c:v>
                </c:pt>
                <c:pt idx="9363" formatCode="General">
                  <c:v>4.5520821630667376E-12</c:v>
                </c:pt>
                <c:pt idx="9364" formatCode="General">
                  <c:v>3.7644903854117806E-12</c:v>
                </c:pt>
                <c:pt idx="9365" formatCode="General">
                  <c:v>3.5521908584362488E-12</c:v>
                </c:pt>
                <c:pt idx="9366" formatCode="General">
                  <c:v>3.5521908584362488E-12</c:v>
                </c:pt>
                <c:pt idx="9367" formatCode="General">
                  <c:v>3.8651378914145832E-12</c:v>
                </c:pt>
                <c:pt idx="9368" formatCode="General">
                  <c:v>3.8855848065037339E-12</c:v>
                </c:pt>
                <c:pt idx="9369" formatCode="General">
                  <c:v>3.8651378914145832E-12</c:v>
                </c:pt>
                <c:pt idx="9370" formatCode="General">
                  <c:v>3.5334983453449548E-12</c:v>
                </c:pt>
                <c:pt idx="9371" formatCode="General">
                  <c:v>3.6664637226360942E-12</c:v>
                </c:pt>
                <c:pt idx="9372" formatCode="General">
                  <c:v>3.7249675373916303E-12</c:v>
                </c:pt>
                <c:pt idx="9373" formatCode="General">
                  <c:v>3.8855848065037339E-12</c:v>
                </c:pt>
                <c:pt idx="9374" formatCode="General">
                  <c:v>3.6664637226360942E-12</c:v>
                </c:pt>
                <c:pt idx="9375" formatCode="General">
                  <c:v>3.8044325808490551E-12</c:v>
                </c:pt>
                <c:pt idx="9376" formatCode="General">
                  <c:v>3.7053658303797529E-12</c:v>
                </c:pt>
                <c:pt idx="9377" formatCode="General">
                  <c:v>3.6279700425771158E-12</c:v>
                </c:pt>
                <c:pt idx="9378" formatCode="General">
                  <c:v>3.824558359573743E-12</c:v>
                </c:pt>
                <c:pt idx="9379" formatCode="General">
                  <c:v>3.5148969128916948E-12</c:v>
                </c:pt>
                <c:pt idx="9380" formatCode="General">
                  <c:v>3.7644903854117806E-12</c:v>
                </c:pt>
                <c:pt idx="9381" formatCode="General">
                  <c:v>3.6858596341198125E-12</c:v>
                </c:pt>
                <c:pt idx="9382" formatCode="General">
                  <c:v>3.9061479823552217E-12</c:v>
                </c:pt>
                <c:pt idx="9383" formatCode="General">
                  <c:v>3.6088712817758262E-12</c:v>
                </c:pt>
                <c:pt idx="9384" formatCode="General">
                  <c:v>3.6471623191505803E-12</c:v>
                </c:pt>
                <c:pt idx="9385" formatCode="General">
                  <c:v>3.9061479823552217E-12</c:v>
                </c:pt>
                <c:pt idx="9386" formatCode="General">
                  <c:v>3.7844048664540904E-12</c:v>
                </c:pt>
                <c:pt idx="9387" formatCode="General">
                  <c:v>3.7249675373916303E-12</c:v>
                </c:pt>
                <c:pt idx="9388" formatCode="General">
                  <c:v>3.824558359573743E-12</c:v>
                </c:pt>
                <c:pt idx="9389" formatCode="General">
                  <c:v>3.7844048664540904E-12</c:v>
                </c:pt>
                <c:pt idx="9390" formatCode="General">
                  <c:v>3.6279700425771158E-12</c:v>
                </c:pt>
                <c:pt idx="9391" formatCode="General">
                  <c:v>4.0531361480389891E-12</c:v>
                </c:pt>
                <c:pt idx="9392" formatCode="General">
                  <c:v>3.824558359573743E-12</c:v>
                </c:pt>
                <c:pt idx="9393" formatCode="General">
                  <c:v>3.7249675373916303E-12</c:v>
                </c:pt>
                <c:pt idx="9394" formatCode="General">
                  <c:v>3.4964006498311852E-12</c:v>
                </c:pt>
                <c:pt idx="9395" formatCode="General">
                  <c:v>3.2474030353520674E-12</c:v>
                </c:pt>
                <c:pt idx="9396" formatCode="General">
                  <c:v>3.5898805021787416E-12</c:v>
                </c:pt>
                <c:pt idx="9397" formatCode="General">
                  <c:v>3.4053549962792643E-12</c:v>
                </c:pt>
                <c:pt idx="9398" formatCode="General">
                  <c:v>3.8044325808490551E-12</c:v>
                </c:pt>
                <c:pt idx="9399" formatCode="General">
                  <c:v>3.6858596341198125E-12</c:v>
                </c:pt>
                <c:pt idx="9400" formatCode="General">
                  <c:v>3.824558359573743E-12</c:v>
                </c:pt>
                <c:pt idx="9401" formatCode="General">
                  <c:v>3.9268118443867113E-12</c:v>
                </c:pt>
                <c:pt idx="9402" formatCode="General">
                  <c:v>3.824558359573743E-12</c:v>
                </c:pt>
                <c:pt idx="9403" formatCode="General">
                  <c:v>3.5334983453449548E-12</c:v>
                </c:pt>
                <c:pt idx="9404" formatCode="General">
                  <c:v>3.6664637226360942E-12</c:v>
                </c:pt>
                <c:pt idx="9405" formatCode="General">
                  <c:v>3.8044325808490551E-12</c:v>
                </c:pt>
                <c:pt idx="9406" formatCode="General">
                  <c:v>3.7446729391357873E-12</c:v>
                </c:pt>
                <c:pt idx="9407" formatCode="General">
                  <c:v>3.6858596341198125E-12</c:v>
                </c:pt>
                <c:pt idx="9408" formatCode="General">
                  <c:v>3.5148969128916948E-12</c:v>
                </c:pt>
                <c:pt idx="9409" formatCode="General">
                  <c:v>3.824558359573743E-12</c:v>
                </c:pt>
                <c:pt idx="9410" formatCode="General">
                  <c:v>3.8855848065037339E-12</c:v>
                </c:pt>
                <c:pt idx="9411" formatCode="General">
                  <c:v>3.824558359573743E-12</c:v>
                </c:pt>
                <c:pt idx="9412" formatCode="General">
                  <c:v>3.7249675373916303E-12</c:v>
                </c:pt>
                <c:pt idx="9413" formatCode="General">
                  <c:v>3.8447985730856334E-12</c:v>
                </c:pt>
                <c:pt idx="9414" formatCode="General">
                  <c:v>3.6664637226360942E-12</c:v>
                </c:pt>
                <c:pt idx="9415" formatCode="General">
                  <c:v>3.8447985730856334E-12</c:v>
                </c:pt>
                <c:pt idx="9416" formatCode="General">
                  <c:v>3.9475932007366269E-12</c:v>
                </c:pt>
                <c:pt idx="9417" formatCode="General">
                  <c:v>3.8651378914145832E-12</c:v>
                </c:pt>
                <c:pt idx="9418" formatCode="General">
                  <c:v>3.5709896567941713E-12</c:v>
                </c:pt>
                <c:pt idx="9419" formatCode="General">
                  <c:v>3.7644903854117806E-12</c:v>
                </c:pt>
                <c:pt idx="9420" formatCode="General">
                  <c:v>3.6471623191505803E-12</c:v>
                </c:pt>
                <c:pt idx="9421" formatCode="General">
                  <c:v>3.6858596341198125E-12</c:v>
                </c:pt>
                <c:pt idx="9422" formatCode="General">
                  <c:v>3.4964006498311852E-12</c:v>
                </c:pt>
                <c:pt idx="9423" formatCode="General">
                  <c:v>3.824558359573743E-12</c:v>
                </c:pt>
                <c:pt idx="9424" formatCode="General">
                  <c:v>3.6858596341198125E-12</c:v>
                </c:pt>
                <c:pt idx="9425" formatCode="General">
                  <c:v>3.8651378914145832E-12</c:v>
                </c:pt>
                <c:pt idx="9426" formatCode="General">
                  <c:v>3.4596924377352303E-12</c:v>
                </c:pt>
                <c:pt idx="9427" formatCode="General">
                  <c:v>3.6664637226360942E-12</c:v>
                </c:pt>
                <c:pt idx="9428" formatCode="General">
                  <c:v>3.4964006498311852E-12</c:v>
                </c:pt>
                <c:pt idx="9429" formatCode="General">
                  <c:v>3.6471623191505803E-12</c:v>
                </c:pt>
                <c:pt idx="9430" formatCode="General">
                  <c:v>3.7844048664540904E-12</c:v>
                </c:pt>
                <c:pt idx="9431" formatCode="General">
                  <c:v>3.6279700425771158E-12</c:v>
                </c:pt>
                <c:pt idx="9432" formatCode="General">
                  <c:v>3.8044325808490551E-12</c:v>
                </c:pt>
                <c:pt idx="9433" formatCode="General">
                  <c:v>3.9061479823552217E-12</c:v>
                </c:pt>
                <c:pt idx="9434" formatCode="General">
                  <c:v>3.7446729391357873E-12</c:v>
                </c:pt>
                <c:pt idx="9435" formatCode="General">
                  <c:v>3.6664637226360942E-12</c:v>
                </c:pt>
                <c:pt idx="9436" formatCode="General">
                  <c:v>3.5334983453449548E-12</c:v>
                </c:pt>
                <c:pt idx="9437" formatCode="General">
                  <c:v>3.4596924377352303E-12</c:v>
                </c:pt>
                <c:pt idx="9438" formatCode="General">
                  <c:v>3.5898805021787416E-12</c:v>
                </c:pt>
                <c:pt idx="9439" formatCode="General">
                  <c:v>3.6858596341198125E-12</c:v>
                </c:pt>
                <c:pt idx="9440" formatCode="General">
                  <c:v>3.4964006498311852E-12</c:v>
                </c:pt>
                <c:pt idx="9441" formatCode="General">
                  <c:v>3.6471623191505803E-12</c:v>
                </c:pt>
                <c:pt idx="9442" formatCode="General">
                  <c:v>3.4053549962792643E-12</c:v>
                </c:pt>
                <c:pt idx="9443" formatCode="General">
                  <c:v>3.4779945111660586E-12</c:v>
                </c:pt>
                <c:pt idx="9444" formatCode="General">
                  <c:v>3.4233696199262094E-12</c:v>
                </c:pt>
                <c:pt idx="9445" formatCode="General">
                  <c:v>3.7644903854117806E-12</c:v>
                </c:pt>
                <c:pt idx="9446" formatCode="General">
                  <c:v>3.8447985730856334E-12</c:v>
                </c:pt>
                <c:pt idx="9447" formatCode="General">
                  <c:v>3.8651378914145832E-12</c:v>
                </c:pt>
                <c:pt idx="9448" formatCode="General">
                  <c:v>3.7446729391357873E-12</c:v>
                </c:pt>
                <c:pt idx="9449" formatCode="General">
                  <c:v>3.8447985730856334E-12</c:v>
                </c:pt>
                <c:pt idx="9450" formatCode="General">
                  <c:v>3.6088712817758262E-12</c:v>
                </c:pt>
                <c:pt idx="9451" formatCode="General">
                  <c:v>3.5709896567941713E-12</c:v>
                </c:pt>
                <c:pt idx="9452" formatCode="General">
                  <c:v>3.3342256814559613E-12</c:v>
                </c:pt>
                <c:pt idx="9453" formatCode="General">
                  <c:v>3.5898805021787416E-12</c:v>
                </c:pt>
                <c:pt idx="9454" formatCode="General">
                  <c:v>3.4596924377352303E-12</c:v>
                </c:pt>
                <c:pt idx="9455" formatCode="General">
                  <c:v>3.5521908584362488E-12</c:v>
                </c:pt>
                <c:pt idx="9456" formatCode="General">
                  <c:v>3.7844048664540904E-12</c:v>
                </c:pt>
                <c:pt idx="9457" formatCode="General">
                  <c:v>3.6858596341198125E-12</c:v>
                </c:pt>
                <c:pt idx="9458" formatCode="General">
                  <c:v>3.9061479823552217E-12</c:v>
                </c:pt>
                <c:pt idx="9459" formatCode="General">
                  <c:v>3.6088712817758262E-12</c:v>
                </c:pt>
                <c:pt idx="9460" formatCode="General">
                  <c:v>3.6279700425771158E-12</c:v>
                </c:pt>
                <c:pt idx="9461" formatCode="General">
                  <c:v>3.9475932007366269E-12</c:v>
                </c:pt>
                <c:pt idx="9462" formatCode="General">
                  <c:v>3.6471623191505803E-12</c:v>
                </c:pt>
                <c:pt idx="9463" formatCode="General">
                  <c:v>3.6858596341198125E-12</c:v>
                </c:pt>
                <c:pt idx="9464" formatCode="General">
                  <c:v>3.7053658303797529E-12</c:v>
                </c:pt>
                <c:pt idx="9465" formatCode="General">
                  <c:v>3.6858596341198125E-12</c:v>
                </c:pt>
                <c:pt idx="9466" formatCode="General">
                  <c:v>3.8044325808490551E-12</c:v>
                </c:pt>
                <c:pt idx="9467" formatCode="General">
                  <c:v>4.0105828492964285E-12</c:v>
                </c:pt>
                <c:pt idx="9468" formatCode="General">
                  <c:v>3.5898805021787416E-12</c:v>
                </c:pt>
                <c:pt idx="9469" formatCode="General">
                  <c:v>4.0105828492964285E-12</c:v>
                </c:pt>
                <c:pt idx="9470" formatCode="General">
                  <c:v>3.9061479823552217E-12</c:v>
                </c:pt>
                <c:pt idx="9471" formatCode="General">
                  <c:v>3.3518640248506896E-12</c:v>
                </c:pt>
                <c:pt idx="9472" formatCode="General">
                  <c:v>3.5898805021787416E-12</c:v>
                </c:pt>
                <c:pt idx="9473" formatCode="General">
                  <c:v>3.9684763115724179E-12</c:v>
                </c:pt>
                <c:pt idx="9474" formatCode="General">
                  <c:v>3.6858596341198125E-12</c:v>
                </c:pt>
                <c:pt idx="9475" formatCode="General">
                  <c:v>3.7446729391357873E-12</c:v>
                </c:pt>
                <c:pt idx="9476" formatCode="General">
                  <c:v>3.9894781633710658E-12</c:v>
                </c:pt>
                <c:pt idx="9477" formatCode="General">
                  <c:v>3.8651378914145832E-12</c:v>
                </c:pt>
                <c:pt idx="9478" formatCode="General">
                  <c:v>3.824558359573743E-12</c:v>
                </c:pt>
                <c:pt idx="9479" formatCode="General">
                  <c:v>3.824558359573743E-12</c:v>
                </c:pt>
                <c:pt idx="9480" formatCode="General">
                  <c:v>3.7644903854117806E-12</c:v>
                </c:pt>
                <c:pt idx="9481" formatCode="General">
                  <c:v>3.6088712817758262E-12</c:v>
                </c:pt>
                <c:pt idx="9482" formatCode="General">
                  <c:v>3.6858596341198125E-12</c:v>
                </c:pt>
                <c:pt idx="9483" formatCode="General">
                  <c:v>3.7053658303797529E-12</c:v>
                </c:pt>
                <c:pt idx="9484" formatCode="General">
                  <c:v>3.9475932007366269E-12</c:v>
                </c:pt>
                <c:pt idx="9485" formatCode="General">
                  <c:v>3.6279700425771158E-12</c:v>
                </c:pt>
                <c:pt idx="9486" formatCode="General">
                  <c:v>3.6858596341198125E-12</c:v>
                </c:pt>
                <c:pt idx="9487" formatCode="General">
                  <c:v>3.7446729391357873E-12</c:v>
                </c:pt>
                <c:pt idx="9488" formatCode="General">
                  <c:v>3.8044325808490551E-12</c:v>
                </c:pt>
                <c:pt idx="9489" formatCode="General">
                  <c:v>3.4779945111660586E-12</c:v>
                </c:pt>
                <c:pt idx="9490" formatCode="General">
                  <c:v>3.8651378914145832E-12</c:v>
                </c:pt>
                <c:pt idx="9491" formatCode="General">
                  <c:v>3.6088712817758262E-12</c:v>
                </c:pt>
                <c:pt idx="9492" formatCode="General">
                  <c:v>3.4053549962792643E-12</c:v>
                </c:pt>
                <c:pt idx="9493" formatCode="General">
                  <c:v>3.5709896567941713E-12</c:v>
                </c:pt>
                <c:pt idx="9494" formatCode="General">
                  <c:v>3.6088712817758262E-12</c:v>
                </c:pt>
                <c:pt idx="9495" formatCode="General">
                  <c:v>3.7644903854117806E-12</c:v>
                </c:pt>
                <c:pt idx="9496" formatCode="General">
                  <c:v>3.6664637226360942E-12</c:v>
                </c:pt>
                <c:pt idx="9497" formatCode="General">
                  <c:v>3.7644903854117806E-12</c:v>
                </c:pt>
                <c:pt idx="9498" formatCode="General">
                  <c:v>3.5148969128916948E-12</c:v>
                </c:pt>
                <c:pt idx="9499" formatCode="General">
                  <c:v>3.8651378914145832E-12</c:v>
                </c:pt>
                <c:pt idx="9500" formatCode="General">
                  <c:v>3.6664637226360942E-12</c:v>
                </c:pt>
                <c:pt idx="9501" formatCode="General">
                  <c:v>3.6088712817758262E-12</c:v>
                </c:pt>
                <c:pt idx="9502" formatCode="General">
                  <c:v>3.3696026595236253E-12</c:v>
                </c:pt>
                <c:pt idx="9503" formatCode="General">
                  <c:v>3.6279700425771158E-12</c:v>
                </c:pt>
                <c:pt idx="9504" formatCode="General">
                  <c:v>3.4596924377352303E-12</c:v>
                </c:pt>
                <c:pt idx="9505" formatCode="General">
                  <c:v>3.5521908584362488E-12</c:v>
                </c:pt>
                <c:pt idx="9506" formatCode="General">
                  <c:v>3.5521908584362488E-12</c:v>
                </c:pt>
                <c:pt idx="9507" formatCode="General">
                  <c:v>3.7446729391357873E-12</c:v>
                </c:pt>
                <c:pt idx="9508" formatCode="General">
                  <c:v>3.8447985730856334E-12</c:v>
                </c:pt>
                <c:pt idx="9509" formatCode="General">
                  <c:v>3.6471623191505803E-12</c:v>
                </c:pt>
                <c:pt idx="9510" formatCode="General">
                  <c:v>3.6471623191505803E-12</c:v>
                </c:pt>
                <c:pt idx="9511" formatCode="General">
                  <c:v>3.5148969128916948E-12</c:v>
                </c:pt>
                <c:pt idx="9512" formatCode="General">
                  <c:v>3.5521908584362488E-12</c:v>
                </c:pt>
                <c:pt idx="9513" formatCode="General">
                  <c:v>3.6471623191505803E-12</c:v>
                </c:pt>
                <c:pt idx="9514" formatCode="General">
                  <c:v>3.7844048664540904E-12</c:v>
                </c:pt>
                <c:pt idx="9515" formatCode="General">
                  <c:v>3.824558359573743E-12</c:v>
                </c:pt>
                <c:pt idx="9516" formatCode="General">
                  <c:v>3.6664637226360942E-12</c:v>
                </c:pt>
                <c:pt idx="9517" formatCode="General">
                  <c:v>3.7053658303797529E-12</c:v>
                </c:pt>
                <c:pt idx="9518" formatCode="General">
                  <c:v>3.6664637226360942E-12</c:v>
                </c:pt>
                <c:pt idx="9519" formatCode="General">
                  <c:v>3.6858596341198125E-12</c:v>
                </c:pt>
                <c:pt idx="9520" formatCode="General">
                  <c:v>3.4779945111660586E-12</c:v>
                </c:pt>
                <c:pt idx="9521" formatCode="General">
                  <c:v>3.6088712817758262E-12</c:v>
                </c:pt>
                <c:pt idx="9522" formatCode="General">
                  <c:v>3.6858596341198125E-12</c:v>
                </c:pt>
                <c:pt idx="9523" formatCode="General">
                  <c:v>3.4596924377352303E-12</c:v>
                </c:pt>
                <c:pt idx="9524" formatCode="General">
                  <c:v>3.7053658303797529E-12</c:v>
                </c:pt>
                <c:pt idx="9525" formatCode="General">
                  <c:v>3.6858596341198125E-12</c:v>
                </c:pt>
                <c:pt idx="9526" formatCode="General">
                  <c:v>3.6088712817758262E-12</c:v>
                </c:pt>
                <c:pt idx="9527" formatCode="General">
                  <c:v>3.6664637226360942E-12</c:v>
                </c:pt>
                <c:pt idx="9528" formatCode="General">
                  <c:v>3.6858596341198125E-12</c:v>
                </c:pt>
                <c:pt idx="9529" formatCode="General">
                  <c:v>3.5334983453449548E-12</c:v>
                </c:pt>
                <c:pt idx="9530" formatCode="General">
                  <c:v>3.5898805021787416E-12</c:v>
                </c:pt>
                <c:pt idx="9531" formatCode="General">
                  <c:v>3.5148969128916948E-12</c:v>
                </c:pt>
                <c:pt idx="9532" formatCode="General">
                  <c:v>3.5521908584362488E-12</c:v>
                </c:pt>
                <c:pt idx="9533" formatCode="General">
                  <c:v>3.7844048664540904E-12</c:v>
                </c:pt>
                <c:pt idx="9534" formatCode="General">
                  <c:v>3.5521908584362488E-12</c:v>
                </c:pt>
                <c:pt idx="9535" formatCode="General">
                  <c:v>3.5148969128916948E-12</c:v>
                </c:pt>
                <c:pt idx="9536" formatCode="General">
                  <c:v>3.7249675373916303E-12</c:v>
                </c:pt>
                <c:pt idx="9537" formatCode="General">
                  <c:v>3.8855848065037339E-12</c:v>
                </c:pt>
                <c:pt idx="9538" formatCode="General">
                  <c:v>3.5898805021787416E-12</c:v>
                </c:pt>
                <c:pt idx="9539" formatCode="General">
                  <c:v>3.5898805021787416E-12</c:v>
                </c:pt>
                <c:pt idx="9540" formatCode="General">
                  <c:v>3.8044325808490551E-12</c:v>
                </c:pt>
                <c:pt idx="9541" formatCode="General">
                  <c:v>3.8651378914145832E-12</c:v>
                </c:pt>
                <c:pt idx="9542" formatCode="General">
                  <c:v>3.7644903854117806E-12</c:v>
                </c:pt>
                <c:pt idx="9543" formatCode="General">
                  <c:v>3.5898805021787416E-12</c:v>
                </c:pt>
                <c:pt idx="9544" formatCode="General">
                  <c:v>3.4596924377352303E-12</c:v>
                </c:pt>
                <c:pt idx="9545" formatCode="General">
                  <c:v>3.6471623191505803E-12</c:v>
                </c:pt>
                <c:pt idx="9546" formatCode="General">
                  <c:v>3.6088712817758262E-12</c:v>
                </c:pt>
                <c:pt idx="9547" formatCode="General">
                  <c:v>3.5148969128916948E-12</c:v>
                </c:pt>
                <c:pt idx="9548" formatCode="General">
                  <c:v>3.5334983453449548E-12</c:v>
                </c:pt>
                <c:pt idx="9549" formatCode="General">
                  <c:v>3.4964006498311852E-12</c:v>
                </c:pt>
                <c:pt idx="9550" formatCode="General">
                  <c:v>3.6664637226360942E-12</c:v>
                </c:pt>
                <c:pt idx="9551" formatCode="General">
                  <c:v>3.9061479823552217E-12</c:v>
                </c:pt>
                <c:pt idx="9552" formatCode="General">
                  <c:v>3.4233696199262094E-12</c:v>
                </c:pt>
                <c:pt idx="9553" formatCode="General">
                  <c:v>3.6088712817758262E-12</c:v>
                </c:pt>
                <c:pt idx="9554" formatCode="General">
                  <c:v>3.7053658303797529E-12</c:v>
                </c:pt>
                <c:pt idx="9555" formatCode="General">
                  <c:v>3.5521908584362488E-12</c:v>
                </c:pt>
                <c:pt idx="9556" formatCode="General">
                  <c:v>3.824558359573743E-12</c:v>
                </c:pt>
                <c:pt idx="9557" formatCode="General">
                  <c:v>3.7644903854117806E-12</c:v>
                </c:pt>
                <c:pt idx="9558" formatCode="General">
                  <c:v>3.7644903854117806E-12</c:v>
                </c:pt>
                <c:pt idx="9559" formatCode="General">
                  <c:v>3.6471623191505803E-12</c:v>
                </c:pt>
                <c:pt idx="9560" formatCode="General">
                  <c:v>3.5334983453449548E-12</c:v>
                </c:pt>
                <c:pt idx="9561" formatCode="General">
                  <c:v>3.7644903854117806E-12</c:v>
                </c:pt>
                <c:pt idx="9562" formatCode="General">
                  <c:v>3.7249675373916303E-12</c:v>
                </c:pt>
                <c:pt idx="9563" formatCode="General">
                  <c:v>3.5898805021787416E-12</c:v>
                </c:pt>
                <c:pt idx="9564" formatCode="General">
                  <c:v>3.8447985730856334E-12</c:v>
                </c:pt>
                <c:pt idx="9565" formatCode="General">
                  <c:v>3.5148969128916948E-12</c:v>
                </c:pt>
                <c:pt idx="9566" formatCode="General">
                  <c:v>3.4964006498311852E-12</c:v>
                </c:pt>
                <c:pt idx="9567" formatCode="General">
                  <c:v>3.6858596341198125E-12</c:v>
                </c:pt>
                <c:pt idx="9568" formatCode="General">
                  <c:v>3.5898805021787416E-12</c:v>
                </c:pt>
                <c:pt idx="9569" formatCode="General">
                  <c:v>3.7053658303797529E-12</c:v>
                </c:pt>
                <c:pt idx="9570" formatCode="General">
                  <c:v>3.7644903854117806E-12</c:v>
                </c:pt>
                <c:pt idx="9571" formatCode="General">
                  <c:v>3.5148969128916948E-12</c:v>
                </c:pt>
                <c:pt idx="9572" formatCode="General">
                  <c:v>3.7053658303797529E-12</c:v>
                </c:pt>
                <c:pt idx="9573" formatCode="General">
                  <c:v>3.3342256814559613E-12</c:v>
                </c:pt>
                <c:pt idx="9574" formatCode="General">
                  <c:v>3.6279700425771158E-12</c:v>
                </c:pt>
                <c:pt idx="9575" formatCode="General">
                  <c:v>3.7446729391357873E-12</c:v>
                </c:pt>
                <c:pt idx="9576" formatCode="General">
                  <c:v>3.4779945111660586E-12</c:v>
                </c:pt>
                <c:pt idx="9577" formatCode="General">
                  <c:v>3.4779945111660586E-12</c:v>
                </c:pt>
                <c:pt idx="9578" formatCode="General">
                  <c:v>3.4414866743735494E-12</c:v>
                </c:pt>
                <c:pt idx="9579" formatCode="General">
                  <c:v>3.5148969128916948E-12</c:v>
                </c:pt>
                <c:pt idx="9580" formatCode="General">
                  <c:v>3.7249675373916303E-12</c:v>
                </c:pt>
                <c:pt idx="9581" formatCode="General">
                  <c:v>3.6088712817758262E-12</c:v>
                </c:pt>
                <c:pt idx="9582" formatCode="General">
                  <c:v>3.6471623191505803E-12</c:v>
                </c:pt>
                <c:pt idx="9583" formatCode="General">
                  <c:v>3.5148969128916948E-12</c:v>
                </c:pt>
                <c:pt idx="9584" formatCode="General">
                  <c:v>3.6471623191505803E-12</c:v>
                </c:pt>
                <c:pt idx="9585" formatCode="General">
                  <c:v>3.5334983453449548E-12</c:v>
                </c:pt>
                <c:pt idx="9586" formatCode="General">
                  <c:v>3.7249675373916303E-12</c:v>
                </c:pt>
                <c:pt idx="9587" formatCode="General">
                  <c:v>3.4964006498311852E-12</c:v>
                </c:pt>
                <c:pt idx="9588" formatCode="General">
                  <c:v>3.6088712817758262E-12</c:v>
                </c:pt>
                <c:pt idx="9589" formatCode="General">
                  <c:v>3.5898805021787416E-12</c:v>
                </c:pt>
                <c:pt idx="9590" formatCode="General">
                  <c:v>3.4414866743735494E-12</c:v>
                </c:pt>
                <c:pt idx="9591" formatCode="General">
                  <c:v>4.0318075360563079E-12</c:v>
                </c:pt>
                <c:pt idx="9592" formatCode="General">
                  <c:v>3.6471623191505803E-12</c:v>
                </c:pt>
                <c:pt idx="9593" formatCode="General">
                  <c:v>3.5898805021787416E-12</c:v>
                </c:pt>
                <c:pt idx="9594" formatCode="General">
                  <c:v>3.6471623191505803E-12</c:v>
                </c:pt>
                <c:pt idx="9595" formatCode="General">
                  <c:v>3.7644903854117806E-12</c:v>
                </c:pt>
                <c:pt idx="9596" formatCode="General">
                  <c:v>3.5898805021787416E-12</c:v>
                </c:pt>
                <c:pt idx="9597" formatCode="General">
                  <c:v>3.4233696199262094E-12</c:v>
                </c:pt>
                <c:pt idx="9598" formatCode="General">
                  <c:v>3.6858596341198125E-12</c:v>
                </c:pt>
                <c:pt idx="9599" formatCode="General">
                  <c:v>3.7844048664540904E-12</c:v>
                </c:pt>
                <c:pt idx="9600" formatCode="General">
                  <c:v>3.6471623191505803E-12</c:v>
                </c:pt>
                <c:pt idx="9601" formatCode="General">
                  <c:v>3.5521908584362488E-12</c:v>
                </c:pt>
                <c:pt idx="9602" formatCode="General">
                  <c:v>3.5334983453449548E-12</c:v>
                </c:pt>
                <c:pt idx="9603" formatCode="General">
                  <c:v>3.7053658303797529E-12</c:v>
                </c:pt>
                <c:pt idx="9604" formatCode="General">
                  <c:v>3.5334983453449548E-12</c:v>
                </c:pt>
                <c:pt idx="9605" formatCode="General">
                  <c:v>3.7446729391357873E-12</c:v>
                </c:pt>
                <c:pt idx="9606" formatCode="General">
                  <c:v>3.7844048664540904E-12</c:v>
                </c:pt>
                <c:pt idx="9607" formatCode="General">
                  <c:v>3.8651378914145832E-12</c:v>
                </c:pt>
                <c:pt idx="9608" formatCode="General">
                  <c:v>3.6664637226360942E-12</c:v>
                </c:pt>
                <c:pt idx="9609" formatCode="General">
                  <c:v>3.7249675373916303E-12</c:v>
                </c:pt>
                <c:pt idx="9610" formatCode="General">
                  <c:v>3.7249675373916303E-12</c:v>
                </c:pt>
                <c:pt idx="9611" formatCode="General">
                  <c:v>3.6858596341198125E-12</c:v>
                </c:pt>
                <c:pt idx="9612" formatCode="General">
                  <c:v>3.6858596341198125E-12</c:v>
                </c:pt>
                <c:pt idx="9613" formatCode="General">
                  <c:v>3.4596924377352303E-12</c:v>
                </c:pt>
                <c:pt idx="9614" formatCode="General">
                  <c:v>3.6279700425771158E-12</c:v>
                </c:pt>
                <c:pt idx="9615" formatCode="General">
                  <c:v>3.4964006498311852E-12</c:v>
                </c:pt>
                <c:pt idx="9616" formatCode="General">
                  <c:v>3.8651378914145832E-12</c:v>
                </c:pt>
                <c:pt idx="9617" formatCode="General">
                  <c:v>3.6664637226360942E-12</c:v>
                </c:pt>
                <c:pt idx="9618" formatCode="General">
                  <c:v>3.8044325808490551E-12</c:v>
                </c:pt>
                <c:pt idx="9619" formatCode="General">
                  <c:v>3.5334983453449548E-12</c:v>
                </c:pt>
                <c:pt idx="9620" formatCode="General">
                  <c:v>3.824558359573743E-12</c:v>
                </c:pt>
                <c:pt idx="9621" formatCode="General">
                  <c:v>3.6664637226360942E-12</c:v>
                </c:pt>
                <c:pt idx="9622" formatCode="General">
                  <c:v>3.6664637226360942E-12</c:v>
                </c:pt>
                <c:pt idx="9623" formatCode="General">
                  <c:v>3.5898805021787416E-12</c:v>
                </c:pt>
                <c:pt idx="9624" formatCode="General">
                  <c:v>3.8447985730856334E-12</c:v>
                </c:pt>
                <c:pt idx="9625" formatCode="General">
                  <c:v>3.7249675373916303E-12</c:v>
                </c:pt>
                <c:pt idx="9626" formatCode="General">
                  <c:v>3.5898805021787416E-12</c:v>
                </c:pt>
                <c:pt idx="9627" formatCode="General">
                  <c:v>3.7844048664540904E-12</c:v>
                </c:pt>
                <c:pt idx="9628" formatCode="General">
                  <c:v>3.7249675373916303E-12</c:v>
                </c:pt>
                <c:pt idx="9629" formatCode="General">
                  <c:v>4.8496711682427532E-12</c:v>
                </c:pt>
                <c:pt idx="9630" formatCode="General">
                  <c:v>3.7644903854117806E-12</c:v>
                </c:pt>
                <c:pt idx="9631" formatCode="General">
                  <c:v>3.6471623191505803E-12</c:v>
                </c:pt>
                <c:pt idx="9632" formatCode="General">
                  <c:v>3.6858596341198125E-12</c:v>
                </c:pt>
                <c:pt idx="9633" formatCode="General">
                  <c:v>3.5334983453449548E-12</c:v>
                </c:pt>
                <c:pt idx="9634" formatCode="General">
                  <c:v>3.5334983453449548E-12</c:v>
                </c:pt>
                <c:pt idx="9635" formatCode="General">
                  <c:v>3.5709896567941713E-12</c:v>
                </c:pt>
                <c:pt idx="9636" formatCode="General">
                  <c:v>3.6088712817758262E-12</c:v>
                </c:pt>
                <c:pt idx="9637" formatCode="General">
                  <c:v>3.5898805021787416E-12</c:v>
                </c:pt>
                <c:pt idx="9638" formatCode="General">
                  <c:v>3.5148969128916948E-12</c:v>
                </c:pt>
                <c:pt idx="9639" formatCode="General">
                  <c:v>3.6088712817758262E-12</c:v>
                </c:pt>
                <c:pt idx="9640" formatCode="General">
                  <c:v>3.6279700425771158E-12</c:v>
                </c:pt>
                <c:pt idx="9641" formatCode="General">
                  <c:v>3.7053658303797529E-12</c:v>
                </c:pt>
                <c:pt idx="9642" formatCode="General">
                  <c:v>3.7644903854117806E-12</c:v>
                </c:pt>
                <c:pt idx="9643" formatCode="General">
                  <c:v>3.6471623191505803E-12</c:v>
                </c:pt>
                <c:pt idx="9644" formatCode="General">
                  <c:v>3.6471623191505803E-12</c:v>
                </c:pt>
                <c:pt idx="9645" formatCode="General">
                  <c:v>3.6088712817758262E-12</c:v>
                </c:pt>
                <c:pt idx="9646" formatCode="General">
                  <c:v>3.7053658303797529E-12</c:v>
                </c:pt>
                <c:pt idx="9647" formatCode="General">
                  <c:v>3.6664637226360942E-12</c:v>
                </c:pt>
                <c:pt idx="9648" formatCode="General">
                  <c:v>3.5709896567941713E-12</c:v>
                </c:pt>
                <c:pt idx="9649" formatCode="General">
                  <c:v>3.7249675373916303E-12</c:v>
                </c:pt>
                <c:pt idx="9650" formatCode="General">
                  <c:v>3.7249675373916303E-12</c:v>
                </c:pt>
                <c:pt idx="9651" formatCode="General">
                  <c:v>3.7053658303797529E-12</c:v>
                </c:pt>
                <c:pt idx="9652" formatCode="General">
                  <c:v>3.4053549962792643E-12</c:v>
                </c:pt>
                <c:pt idx="9653" formatCode="General">
                  <c:v>3.7053658303797529E-12</c:v>
                </c:pt>
                <c:pt idx="9654" formatCode="General">
                  <c:v>3.5898805021787416E-12</c:v>
                </c:pt>
                <c:pt idx="9655" formatCode="General">
                  <c:v>3.8651378914145832E-12</c:v>
                </c:pt>
                <c:pt idx="9656" formatCode="General">
                  <c:v>3.6664637226360942E-12</c:v>
                </c:pt>
                <c:pt idx="9657" formatCode="General">
                  <c:v>3.6088712817758262E-12</c:v>
                </c:pt>
                <c:pt idx="9658" formatCode="General">
                  <c:v>3.8651378914145832E-12</c:v>
                </c:pt>
                <c:pt idx="9659" formatCode="General">
                  <c:v>3.6664637226360942E-12</c:v>
                </c:pt>
                <c:pt idx="9660" formatCode="General">
                  <c:v>3.6279700425771158E-12</c:v>
                </c:pt>
                <c:pt idx="9661" formatCode="General">
                  <c:v>3.7446729391357873E-12</c:v>
                </c:pt>
                <c:pt idx="9662" formatCode="General">
                  <c:v>3.824558359573743E-12</c:v>
                </c:pt>
                <c:pt idx="9663" formatCode="General">
                  <c:v>3.6858596341198125E-12</c:v>
                </c:pt>
                <c:pt idx="9664" formatCode="General">
                  <c:v>3.5898805021787416E-12</c:v>
                </c:pt>
                <c:pt idx="9665" formatCode="General">
                  <c:v>3.7249675373916303E-12</c:v>
                </c:pt>
                <c:pt idx="9666" formatCode="General">
                  <c:v>3.9061479823552217E-12</c:v>
                </c:pt>
                <c:pt idx="9667" formatCode="General">
                  <c:v>3.5898805021787416E-12</c:v>
                </c:pt>
                <c:pt idx="9668" formatCode="General">
                  <c:v>3.7446729391357873E-12</c:v>
                </c:pt>
                <c:pt idx="9669" formatCode="General">
                  <c:v>3.7249675373916303E-12</c:v>
                </c:pt>
                <c:pt idx="9670" formatCode="General">
                  <c:v>3.4964006498311852E-12</c:v>
                </c:pt>
                <c:pt idx="9671" formatCode="General">
                  <c:v>3.8651378914145832E-12</c:v>
                </c:pt>
                <c:pt idx="9672" formatCode="General">
                  <c:v>3.5148969128916948E-12</c:v>
                </c:pt>
                <c:pt idx="9673" formatCode="General">
                  <c:v>3.9268118443867113E-12</c:v>
                </c:pt>
                <c:pt idx="9674" formatCode="General">
                  <c:v>3.8651378914145832E-12</c:v>
                </c:pt>
                <c:pt idx="9675" formatCode="General">
                  <c:v>3.7446729391357873E-12</c:v>
                </c:pt>
                <c:pt idx="9676" formatCode="General">
                  <c:v>3.6088712817758262E-12</c:v>
                </c:pt>
                <c:pt idx="9677" formatCode="General">
                  <c:v>3.7053658303797529E-12</c:v>
                </c:pt>
                <c:pt idx="9678" formatCode="General">
                  <c:v>3.7249675373916303E-12</c:v>
                </c:pt>
                <c:pt idx="9679" formatCode="General">
                  <c:v>3.7844048664540904E-12</c:v>
                </c:pt>
                <c:pt idx="9680" formatCode="General">
                  <c:v>3.4779945111660586E-12</c:v>
                </c:pt>
                <c:pt idx="9681" formatCode="General">
                  <c:v>3.6279700425771158E-12</c:v>
                </c:pt>
                <c:pt idx="9682" formatCode="General">
                  <c:v>3.4779945111660586E-12</c:v>
                </c:pt>
                <c:pt idx="9683" formatCode="General">
                  <c:v>3.3342256814559613E-12</c:v>
                </c:pt>
                <c:pt idx="9684" formatCode="General">
                  <c:v>3.4779945111660586E-12</c:v>
                </c:pt>
                <c:pt idx="9685" formatCode="General">
                  <c:v>3.6471623191505803E-12</c:v>
                </c:pt>
                <c:pt idx="9686" formatCode="General">
                  <c:v>3.4964006498311852E-12</c:v>
                </c:pt>
                <c:pt idx="9687" formatCode="General">
                  <c:v>3.6279700425771158E-12</c:v>
                </c:pt>
                <c:pt idx="9688" formatCode="General">
                  <c:v>3.4414866743735494E-12</c:v>
                </c:pt>
                <c:pt idx="9689" formatCode="General">
                  <c:v>3.7446729391357873E-12</c:v>
                </c:pt>
                <c:pt idx="9690" formatCode="General">
                  <c:v>3.5898805021787416E-12</c:v>
                </c:pt>
                <c:pt idx="9691" formatCode="General">
                  <c:v>3.7644903854117806E-12</c:v>
                </c:pt>
                <c:pt idx="9692" formatCode="General">
                  <c:v>3.6088712817758262E-12</c:v>
                </c:pt>
                <c:pt idx="9693" formatCode="General">
                  <c:v>3.7249675373916303E-12</c:v>
                </c:pt>
                <c:pt idx="9694" formatCode="General">
                  <c:v>3.8651378914145832E-12</c:v>
                </c:pt>
                <c:pt idx="9695" formatCode="General">
                  <c:v>3.5148969128916948E-12</c:v>
                </c:pt>
                <c:pt idx="9696" formatCode="General">
                  <c:v>3.7644903854117806E-12</c:v>
                </c:pt>
                <c:pt idx="9697" formatCode="General">
                  <c:v>3.7053658303797529E-12</c:v>
                </c:pt>
                <c:pt idx="9698" formatCode="General">
                  <c:v>3.4233696199262094E-12</c:v>
                </c:pt>
                <c:pt idx="9699" formatCode="General">
                  <c:v>3.6088712817758262E-12</c:v>
                </c:pt>
                <c:pt idx="9700" formatCode="General">
                  <c:v>3.5898805021787416E-12</c:v>
                </c:pt>
                <c:pt idx="9701" formatCode="General">
                  <c:v>3.4414866743735494E-12</c:v>
                </c:pt>
                <c:pt idx="9702" formatCode="General">
                  <c:v>3.6279700425771158E-12</c:v>
                </c:pt>
                <c:pt idx="9703" formatCode="General">
                  <c:v>3.6858596341198125E-12</c:v>
                </c:pt>
                <c:pt idx="9704" formatCode="General">
                  <c:v>3.3518640248506896E-12</c:v>
                </c:pt>
                <c:pt idx="9705" formatCode="General">
                  <c:v>3.8447985730856334E-12</c:v>
                </c:pt>
                <c:pt idx="9706" formatCode="General">
                  <c:v>3.7249675373916303E-12</c:v>
                </c:pt>
                <c:pt idx="9707" formatCode="General">
                  <c:v>3.7053658303797529E-12</c:v>
                </c:pt>
                <c:pt idx="9708" formatCode="General">
                  <c:v>3.5334983453449548E-12</c:v>
                </c:pt>
                <c:pt idx="9709" formatCode="General">
                  <c:v>3.5521908584362488E-12</c:v>
                </c:pt>
                <c:pt idx="9710" formatCode="General">
                  <c:v>3.824558359573743E-12</c:v>
                </c:pt>
                <c:pt idx="9711" formatCode="General">
                  <c:v>3.6279700425771158E-12</c:v>
                </c:pt>
                <c:pt idx="9712" formatCode="General">
                  <c:v>3.5334983453449548E-12</c:v>
                </c:pt>
                <c:pt idx="9713" formatCode="General">
                  <c:v>3.6088712817758262E-12</c:v>
                </c:pt>
                <c:pt idx="9714" formatCode="General">
                  <c:v>3.4779945111660586E-12</c:v>
                </c:pt>
                <c:pt idx="9715" formatCode="General">
                  <c:v>3.4779945111660586E-12</c:v>
                </c:pt>
                <c:pt idx="9716" formatCode="General">
                  <c:v>3.7053658303797529E-12</c:v>
                </c:pt>
                <c:pt idx="9717" formatCode="General">
                  <c:v>3.6471623191505803E-12</c:v>
                </c:pt>
                <c:pt idx="9718" formatCode="General">
                  <c:v>3.7644903854117806E-12</c:v>
                </c:pt>
                <c:pt idx="9719" formatCode="General">
                  <c:v>3.9268118443867113E-12</c:v>
                </c:pt>
                <c:pt idx="9720" formatCode="General">
                  <c:v>3.4596924377352303E-12</c:v>
                </c:pt>
                <c:pt idx="9721" formatCode="General">
                  <c:v>3.5709896567941713E-12</c:v>
                </c:pt>
                <c:pt idx="9722" formatCode="General">
                  <c:v>3.4964006498311852E-12</c:v>
                </c:pt>
                <c:pt idx="9723" formatCode="General">
                  <c:v>3.5334983453449548E-12</c:v>
                </c:pt>
                <c:pt idx="9724" formatCode="General">
                  <c:v>3.7249675373916303E-12</c:v>
                </c:pt>
                <c:pt idx="9725" formatCode="General">
                  <c:v>3.7644903854117806E-12</c:v>
                </c:pt>
                <c:pt idx="9726" formatCode="General">
                  <c:v>3.6858596341198125E-12</c:v>
                </c:pt>
                <c:pt idx="9727" formatCode="General">
                  <c:v>3.6858596341198125E-12</c:v>
                </c:pt>
                <c:pt idx="9728" formatCode="General">
                  <c:v>3.5521908584362488E-12</c:v>
                </c:pt>
                <c:pt idx="9729" formatCode="General">
                  <c:v>3.7644903854117806E-12</c:v>
                </c:pt>
                <c:pt idx="9730" formatCode="General">
                  <c:v>3.5898805021787416E-12</c:v>
                </c:pt>
                <c:pt idx="9731" formatCode="General">
                  <c:v>3.5521908584362488E-12</c:v>
                </c:pt>
                <c:pt idx="9732" formatCode="General">
                  <c:v>3.6279700425771158E-12</c:v>
                </c:pt>
                <c:pt idx="9733" formatCode="General">
                  <c:v>3.9268118443867113E-12</c:v>
                </c:pt>
                <c:pt idx="9734" formatCode="General">
                  <c:v>3.5148969128916948E-12</c:v>
                </c:pt>
                <c:pt idx="9735" formatCode="General">
                  <c:v>3.2992201212388912E-12</c:v>
                </c:pt>
                <c:pt idx="9736" formatCode="General">
                  <c:v>3.6858596341198125E-12</c:v>
                </c:pt>
                <c:pt idx="9737" formatCode="General">
                  <c:v>3.4779945111660586E-12</c:v>
                </c:pt>
                <c:pt idx="9738" formatCode="General">
                  <c:v>3.7249675373916303E-12</c:v>
                </c:pt>
                <c:pt idx="9739" formatCode="General">
                  <c:v>3.5709896567941713E-12</c:v>
                </c:pt>
                <c:pt idx="9740" formatCode="General">
                  <c:v>3.5148969128916948E-12</c:v>
                </c:pt>
                <c:pt idx="9741" formatCode="General">
                  <c:v>3.6858596341198125E-12</c:v>
                </c:pt>
                <c:pt idx="9742" formatCode="General">
                  <c:v>3.4596924377352303E-12</c:v>
                </c:pt>
                <c:pt idx="9743" formatCode="General">
                  <c:v>3.4964006498311852E-12</c:v>
                </c:pt>
                <c:pt idx="9744" formatCode="General">
                  <c:v>3.5521908584362488E-12</c:v>
                </c:pt>
                <c:pt idx="9745" formatCode="General">
                  <c:v>3.8044325808490551E-12</c:v>
                </c:pt>
                <c:pt idx="9746" formatCode="General">
                  <c:v>3.6664637226360942E-12</c:v>
                </c:pt>
                <c:pt idx="9747" formatCode="General">
                  <c:v>3.7053658303797529E-12</c:v>
                </c:pt>
                <c:pt idx="9748" formatCode="General">
                  <c:v>3.8651378914145832E-12</c:v>
                </c:pt>
                <c:pt idx="9749" formatCode="General">
                  <c:v>3.7844048664540904E-12</c:v>
                </c:pt>
                <c:pt idx="9750" formatCode="General">
                  <c:v>3.6664637226360942E-12</c:v>
                </c:pt>
                <c:pt idx="9751" formatCode="General">
                  <c:v>3.7249675373916303E-12</c:v>
                </c:pt>
                <c:pt idx="9752" formatCode="General">
                  <c:v>3.5898805021787416E-12</c:v>
                </c:pt>
                <c:pt idx="9753" formatCode="General">
                  <c:v>3.6858596341198125E-12</c:v>
                </c:pt>
                <c:pt idx="9754" formatCode="General">
                  <c:v>3.5898805021787416E-12</c:v>
                </c:pt>
                <c:pt idx="9755" formatCode="General">
                  <c:v>3.3696026595236253E-12</c:v>
                </c:pt>
                <c:pt idx="9756" formatCode="General">
                  <c:v>3.6088712817758262E-12</c:v>
                </c:pt>
                <c:pt idx="9757" formatCode="General">
                  <c:v>3.6664637226360942E-12</c:v>
                </c:pt>
                <c:pt idx="9758" formatCode="General">
                  <c:v>3.4596924377352303E-12</c:v>
                </c:pt>
                <c:pt idx="9759" formatCode="General">
                  <c:v>3.4053549962792643E-12</c:v>
                </c:pt>
                <c:pt idx="9760" formatCode="General">
                  <c:v>3.4964006498311852E-12</c:v>
                </c:pt>
                <c:pt idx="9761" formatCode="General">
                  <c:v>3.5148969128916948E-12</c:v>
                </c:pt>
                <c:pt idx="9762" formatCode="General">
                  <c:v>3.7053658303797529E-12</c:v>
                </c:pt>
                <c:pt idx="9763" formatCode="General">
                  <c:v>3.6088712817758262E-12</c:v>
                </c:pt>
                <c:pt idx="9764" formatCode="General">
                  <c:v>3.5898805021787416E-12</c:v>
                </c:pt>
                <c:pt idx="9765" formatCode="General">
                  <c:v>3.6858596341198125E-12</c:v>
                </c:pt>
                <c:pt idx="9766" formatCode="General">
                  <c:v>3.7249675373916303E-12</c:v>
                </c:pt>
                <c:pt idx="9767" formatCode="General">
                  <c:v>3.3874281502044473E-12</c:v>
                </c:pt>
                <c:pt idx="9768" formatCode="General">
                  <c:v>3.7644903854117806E-12</c:v>
                </c:pt>
                <c:pt idx="9769" formatCode="General">
                  <c:v>3.4964006498311852E-12</c:v>
                </c:pt>
                <c:pt idx="9770" formatCode="General">
                  <c:v>3.6664637226360942E-12</c:v>
                </c:pt>
                <c:pt idx="9771" formatCode="General">
                  <c:v>3.4779945111660586E-12</c:v>
                </c:pt>
                <c:pt idx="9772" formatCode="General">
                  <c:v>3.4964006498311852E-12</c:v>
                </c:pt>
                <c:pt idx="9773" formatCode="General">
                  <c:v>3.5521908584362488E-12</c:v>
                </c:pt>
                <c:pt idx="9774" formatCode="General">
                  <c:v>3.3874281502044473E-12</c:v>
                </c:pt>
                <c:pt idx="9775" formatCode="General">
                  <c:v>3.5898805021787416E-12</c:v>
                </c:pt>
                <c:pt idx="9776" formatCode="General">
                  <c:v>3.6664637226360942E-12</c:v>
                </c:pt>
                <c:pt idx="9777" formatCode="General">
                  <c:v>3.7844048664540904E-12</c:v>
                </c:pt>
                <c:pt idx="9778" formatCode="General">
                  <c:v>3.6471623191505803E-12</c:v>
                </c:pt>
                <c:pt idx="9779" formatCode="General">
                  <c:v>3.7844048664540904E-12</c:v>
                </c:pt>
                <c:pt idx="9780" formatCode="General">
                  <c:v>3.5334983453449548E-12</c:v>
                </c:pt>
                <c:pt idx="9781" formatCode="General">
                  <c:v>3.6664637226360942E-12</c:v>
                </c:pt>
                <c:pt idx="9782" formatCode="General">
                  <c:v>3.5521908584362488E-12</c:v>
                </c:pt>
                <c:pt idx="9783" formatCode="General">
                  <c:v>3.7644903854117806E-12</c:v>
                </c:pt>
                <c:pt idx="9784" formatCode="General">
                  <c:v>3.4964006498311852E-12</c:v>
                </c:pt>
                <c:pt idx="9785" formatCode="General">
                  <c:v>3.4414866743735494E-12</c:v>
                </c:pt>
                <c:pt idx="9786" formatCode="General">
                  <c:v>3.6664637226360942E-12</c:v>
                </c:pt>
                <c:pt idx="9787" formatCode="General">
                  <c:v>3.5709896567941713E-12</c:v>
                </c:pt>
                <c:pt idx="9788" formatCode="General">
                  <c:v>3.6279700425771158E-12</c:v>
                </c:pt>
                <c:pt idx="9789" formatCode="General">
                  <c:v>3.4596924377352303E-12</c:v>
                </c:pt>
                <c:pt idx="9790" formatCode="General">
                  <c:v>3.7844048664540904E-12</c:v>
                </c:pt>
                <c:pt idx="9791" formatCode="General">
                  <c:v>3.5898805021787416E-12</c:v>
                </c:pt>
                <c:pt idx="9792" formatCode="General">
                  <c:v>3.6279700425771158E-12</c:v>
                </c:pt>
                <c:pt idx="9793" formatCode="General">
                  <c:v>3.7053658303797529E-12</c:v>
                </c:pt>
                <c:pt idx="9794" formatCode="General">
                  <c:v>3.7844048664540904E-12</c:v>
                </c:pt>
                <c:pt idx="9795" formatCode="General">
                  <c:v>3.6279700425771158E-12</c:v>
                </c:pt>
                <c:pt idx="9796" formatCode="General">
                  <c:v>3.5521908584362488E-12</c:v>
                </c:pt>
                <c:pt idx="9797" formatCode="General">
                  <c:v>3.4053549962792643E-12</c:v>
                </c:pt>
                <c:pt idx="9798" formatCode="General">
                  <c:v>3.6088712817758262E-12</c:v>
                </c:pt>
                <c:pt idx="9799" formatCode="General">
                  <c:v>3.4779945111660586E-12</c:v>
                </c:pt>
                <c:pt idx="9800" formatCode="General">
                  <c:v>3.5709896567941713E-12</c:v>
                </c:pt>
                <c:pt idx="9801" formatCode="General">
                  <c:v>3.8044325808490551E-12</c:v>
                </c:pt>
                <c:pt idx="9802" formatCode="General">
                  <c:v>3.6858596341198125E-12</c:v>
                </c:pt>
                <c:pt idx="9803" formatCode="General">
                  <c:v>3.5334983453449548E-12</c:v>
                </c:pt>
                <c:pt idx="9804" formatCode="General">
                  <c:v>3.5148969128916948E-12</c:v>
                </c:pt>
                <c:pt idx="9805" formatCode="General">
                  <c:v>3.2992201212388912E-12</c:v>
                </c:pt>
                <c:pt idx="9806" formatCode="General">
                  <c:v>3.6471623191505803E-12</c:v>
                </c:pt>
                <c:pt idx="9807" formatCode="General">
                  <c:v>3.5148969128916948E-12</c:v>
                </c:pt>
                <c:pt idx="9808" formatCode="General">
                  <c:v>3.5334983453449548E-12</c:v>
                </c:pt>
                <c:pt idx="9809" formatCode="General">
                  <c:v>3.4964006498311852E-12</c:v>
                </c:pt>
                <c:pt idx="9810" formatCode="General">
                  <c:v>3.5334983453449548E-12</c:v>
                </c:pt>
                <c:pt idx="9811" formatCode="General">
                  <c:v>3.4596924377352303E-12</c:v>
                </c:pt>
                <c:pt idx="9812" formatCode="General">
                  <c:v>3.5521908584362488E-12</c:v>
                </c:pt>
                <c:pt idx="9813" formatCode="General">
                  <c:v>3.5521908584362488E-12</c:v>
                </c:pt>
                <c:pt idx="9814" formatCode="General">
                  <c:v>3.4414866743735494E-12</c:v>
                </c:pt>
                <c:pt idx="9815" formatCode="General">
                  <c:v>3.7446729391357873E-12</c:v>
                </c:pt>
                <c:pt idx="9816" formatCode="General">
                  <c:v>3.6088712817758262E-12</c:v>
                </c:pt>
                <c:pt idx="9817" formatCode="General">
                  <c:v>3.7053658303797529E-12</c:v>
                </c:pt>
                <c:pt idx="9818" formatCode="General">
                  <c:v>3.6471623191505803E-12</c:v>
                </c:pt>
                <c:pt idx="9819" formatCode="General">
                  <c:v>3.6471623191505803E-12</c:v>
                </c:pt>
                <c:pt idx="9820" formatCode="General">
                  <c:v>3.8651378914145832E-12</c:v>
                </c:pt>
                <c:pt idx="9821" formatCode="General">
                  <c:v>3.5148969128916948E-12</c:v>
                </c:pt>
                <c:pt idx="9822" formatCode="General">
                  <c:v>3.6088712817758262E-12</c:v>
                </c:pt>
                <c:pt idx="9823" formatCode="General">
                  <c:v>3.5521908584362488E-12</c:v>
                </c:pt>
                <c:pt idx="9824" formatCode="General">
                  <c:v>3.4053549962792643E-12</c:v>
                </c:pt>
                <c:pt idx="9825" formatCode="General">
                  <c:v>3.4414866743735494E-12</c:v>
                </c:pt>
                <c:pt idx="9826" formatCode="General">
                  <c:v>3.4053549962792643E-12</c:v>
                </c:pt>
                <c:pt idx="9827" formatCode="General">
                  <c:v>3.7053658303797529E-12</c:v>
                </c:pt>
                <c:pt idx="9828" formatCode="General">
                  <c:v>3.6279700425771158E-12</c:v>
                </c:pt>
                <c:pt idx="9829" formatCode="General">
                  <c:v>3.5334983453449548E-12</c:v>
                </c:pt>
                <c:pt idx="9830" formatCode="General">
                  <c:v>3.6471623191505803E-12</c:v>
                </c:pt>
                <c:pt idx="9831" formatCode="General">
                  <c:v>3.4596924377352303E-12</c:v>
                </c:pt>
                <c:pt idx="9832" formatCode="General">
                  <c:v>3.3874281502044473E-12</c:v>
                </c:pt>
                <c:pt idx="9833" formatCode="General">
                  <c:v>3.6088712817758262E-12</c:v>
                </c:pt>
                <c:pt idx="9834" formatCode="General">
                  <c:v>3.4964006498311852E-12</c:v>
                </c:pt>
                <c:pt idx="9835" formatCode="General">
                  <c:v>3.6664637226360942E-12</c:v>
                </c:pt>
                <c:pt idx="9836" formatCode="General">
                  <c:v>3.6664637226360942E-12</c:v>
                </c:pt>
                <c:pt idx="9837" formatCode="General">
                  <c:v>3.5709896567941713E-12</c:v>
                </c:pt>
                <c:pt idx="9838" formatCode="General">
                  <c:v>3.4964006498311852E-12</c:v>
                </c:pt>
                <c:pt idx="9839" formatCode="General">
                  <c:v>3.4053549962792643E-12</c:v>
                </c:pt>
                <c:pt idx="9840" formatCode="General">
                  <c:v>3.4964006498311852E-12</c:v>
                </c:pt>
                <c:pt idx="9841" formatCode="General">
                  <c:v>3.4964006498311852E-12</c:v>
                </c:pt>
                <c:pt idx="9842" formatCode="General">
                  <c:v>3.5521908584362488E-12</c:v>
                </c:pt>
                <c:pt idx="9843" formatCode="General">
                  <c:v>3.7249675373916303E-12</c:v>
                </c:pt>
                <c:pt idx="9844" formatCode="General">
                  <c:v>3.7053658303797529E-12</c:v>
                </c:pt>
                <c:pt idx="9845" formatCode="General">
                  <c:v>3.5334983453449548E-12</c:v>
                </c:pt>
                <c:pt idx="9846" formatCode="General">
                  <c:v>3.6088712817758262E-12</c:v>
                </c:pt>
                <c:pt idx="9847" formatCode="General">
                  <c:v>3.6279700425771158E-12</c:v>
                </c:pt>
                <c:pt idx="9848" formatCode="General">
                  <c:v>3.7249675373916303E-12</c:v>
                </c:pt>
                <c:pt idx="9849" formatCode="General">
                  <c:v>3.5334983453449548E-12</c:v>
                </c:pt>
                <c:pt idx="9850" formatCode="General">
                  <c:v>3.6858596341198125E-12</c:v>
                </c:pt>
                <c:pt idx="9851" formatCode="General">
                  <c:v>3.6471623191505803E-12</c:v>
                </c:pt>
                <c:pt idx="9852" formatCode="General">
                  <c:v>3.824558359573743E-12</c:v>
                </c:pt>
                <c:pt idx="9853" formatCode="General">
                  <c:v>3.6279700425771158E-12</c:v>
                </c:pt>
                <c:pt idx="9854" formatCode="General">
                  <c:v>3.7053658303797529E-12</c:v>
                </c:pt>
                <c:pt idx="9855" formatCode="General">
                  <c:v>3.4414866743735494E-12</c:v>
                </c:pt>
                <c:pt idx="9856" formatCode="General">
                  <c:v>3.5334983453449548E-12</c:v>
                </c:pt>
                <c:pt idx="9857" formatCode="General">
                  <c:v>3.4414866743735494E-12</c:v>
                </c:pt>
                <c:pt idx="9858" formatCode="General">
                  <c:v>3.5334983453449548E-12</c:v>
                </c:pt>
                <c:pt idx="9859" formatCode="General">
                  <c:v>3.5148969128916948E-12</c:v>
                </c:pt>
                <c:pt idx="9860" formatCode="General">
                  <c:v>3.5148969128916948E-12</c:v>
                </c:pt>
                <c:pt idx="9861" formatCode="General">
                  <c:v>3.5334983453449548E-12</c:v>
                </c:pt>
                <c:pt idx="9862" formatCode="General">
                  <c:v>3.4233696199262094E-12</c:v>
                </c:pt>
                <c:pt idx="9863" formatCode="General">
                  <c:v>3.5709896567941713E-12</c:v>
                </c:pt>
                <c:pt idx="9864" formatCode="General">
                  <c:v>3.2645820794093523E-12</c:v>
                </c:pt>
                <c:pt idx="9865" formatCode="General">
                  <c:v>3.8651378914145832E-12</c:v>
                </c:pt>
                <c:pt idx="9866" formatCode="General">
                  <c:v>3.4779945111660586E-12</c:v>
                </c:pt>
                <c:pt idx="9867" formatCode="General">
                  <c:v>3.7249675373916303E-12</c:v>
                </c:pt>
                <c:pt idx="9868" formatCode="General">
                  <c:v>3.5898805021787416E-12</c:v>
                </c:pt>
                <c:pt idx="9869" formatCode="General">
                  <c:v>3.5148969128916948E-12</c:v>
                </c:pt>
                <c:pt idx="9870" formatCode="General">
                  <c:v>3.6858596341198125E-12</c:v>
                </c:pt>
                <c:pt idx="9871" formatCode="General">
                  <c:v>3.6664637226360942E-12</c:v>
                </c:pt>
                <c:pt idx="9872" formatCode="General">
                  <c:v>3.5709896567941713E-12</c:v>
                </c:pt>
                <c:pt idx="9873" formatCode="General">
                  <c:v>3.5334983453449548E-12</c:v>
                </c:pt>
                <c:pt idx="9874" formatCode="General">
                  <c:v>3.7249675373916303E-12</c:v>
                </c:pt>
                <c:pt idx="9875" formatCode="General">
                  <c:v>3.5334983453449548E-12</c:v>
                </c:pt>
                <c:pt idx="9876" formatCode="General">
                  <c:v>3.5334983453449548E-12</c:v>
                </c:pt>
                <c:pt idx="9877" formatCode="General">
                  <c:v>3.4779945111660586E-12</c:v>
                </c:pt>
                <c:pt idx="9878" formatCode="General">
                  <c:v>3.5521908584362488E-12</c:v>
                </c:pt>
                <c:pt idx="9879" formatCode="General">
                  <c:v>3.5148969128916948E-12</c:v>
                </c:pt>
                <c:pt idx="9880" formatCode="General">
                  <c:v>3.5709896567941713E-12</c:v>
                </c:pt>
                <c:pt idx="9881" formatCode="General">
                  <c:v>3.2818588031777028E-12</c:v>
                </c:pt>
                <c:pt idx="9882" formatCode="General">
                  <c:v>3.7644903854117806E-12</c:v>
                </c:pt>
                <c:pt idx="9883" formatCode="General">
                  <c:v>3.824558359573743E-12</c:v>
                </c:pt>
                <c:pt idx="9884" formatCode="General">
                  <c:v>3.6858596341198125E-12</c:v>
                </c:pt>
                <c:pt idx="9885" formatCode="General">
                  <c:v>3.6471623191505803E-12</c:v>
                </c:pt>
                <c:pt idx="9886" formatCode="General">
                  <c:v>3.6858596341198125E-12</c:v>
                </c:pt>
                <c:pt idx="9887" formatCode="General">
                  <c:v>3.5709896567941713E-12</c:v>
                </c:pt>
                <c:pt idx="9888" formatCode="General">
                  <c:v>3.6858596341198125E-12</c:v>
                </c:pt>
                <c:pt idx="9889" formatCode="General">
                  <c:v>3.7644903854117806E-12</c:v>
                </c:pt>
                <c:pt idx="9890" formatCode="General">
                  <c:v>3.6664637226360942E-12</c:v>
                </c:pt>
                <c:pt idx="9891" formatCode="General">
                  <c:v>3.6088712817758262E-12</c:v>
                </c:pt>
                <c:pt idx="9892" formatCode="General">
                  <c:v>3.4779945111660586E-12</c:v>
                </c:pt>
                <c:pt idx="9893" formatCode="General">
                  <c:v>3.4596924377352303E-12</c:v>
                </c:pt>
                <c:pt idx="9894" formatCode="General">
                  <c:v>3.7844048664540904E-12</c:v>
                </c:pt>
                <c:pt idx="9895" formatCode="General">
                  <c:v>3.4414866743735494E-12</c:v>
                </c:pt>
                <c:pt idx="9896" formatCode="General">
                  <c:v>3.6664637226360942E-12</c:v>
                </c:pt>
                <c:pt idx="9897" formatCode="General">
                  <c:v>3.7644903854117806E-12</c:v>
                </c:pt>
                <c:pt idx="9898" formatCode="General">
                  <c:v>3.5334983453449548E-12</c:v>
                </c:pt>
                <c:pt idx="9899" formatCode="General">
                  <c:v>3.824558359573743E-12</c:v>
                </c:pt>
                <c:pt idx="9900" formatCode="General">
                  <c:v>3.4414866743735494E-12</c:v>
                </c:pt>
                <c:pt idx="9901" formatCode="General">
                  <c:v>3.5709896567941713E-12</c:v>
                </c:pt>
                <c:pt idx="9902" formatCode="General">
                  <c:v>3.4596924377352303E-12</c:v>
                </c:pt>
                <c:pt idx="9903" formatCode="General">
                  <c:v>3.3696026595236253E-12</c:v>
                </c:pt>
                <c:pt idx="9904" formatCode="General">
                  <c:v>3.7446729391357873E-12</c:v>
                </c:pt>
                <c:pt idx="9905" formatCode="General">
                  <c:v>3.5148969128916948E-12</c:v>
                </c:pt>
                <c:pt idx="9906" formatCode="General">
                  <c:v>3.6471623191505803E-12</c:v>
                </c:pt>
                <c:pt idx="9907" formatCode="General">
                  <c:v>3.4779945111660586E-12</c:v>
                </c:pt>
                <c:pt idx="9908" formatCode="General">
                  <c:v>3.5334983453449548E-12</c:v>
                </c:pt>
                <c:pt idx="9909" formatCode="General">
                  <c:v>3.6471623191505803E-12</c:v>
                </c:pt>
                <c:pt idx="9910" formatCode="General">
                  <c:v>3.6471623191505803E-12</c:v>
                </c:pt>
                <c:pt idx="9911" formatCode="General">
                  <c:v>3.8044325808490551E-12</c:v>
                </c:pt>
                <c:pt idx="9912" formatCode="General">
                  <c:v>3.3874281502044473E-12</c:v>
                </c:pt>
                <c:pt idx="9913" formatCode="General">
                  <c:v>3.4964006498311852E-12</c:v>
                </c:pt>
                <c:pt idx="9914" formatCode="General">
                  <c:v>3.4053549962792643E-12</c:v>
                </c:pt>
                <c:pt idx="9915" formatCode="General">
                  <c:v>3.7446729391357873E-12</c:v>
                </c:pt>
                <c:pt idx="9916" formatCode="General">
                  <c:v>3.8044325808490551E-12</c:v>
                </c:pt>
                <c:pt idx="9917" formatCode="General">
                  <c:v>3.3874281502044473E-12</c:v>
                </c:pt>
                <c:pt idx="9918" formatCode="General">
                  <c:v>3.7053658303797529E-12</c:v>
                </c:pt>
                <c:pt idx="9919" formatCode="General">
                  <c:v>3.4964006498311852E-12</c:v>
                </c:pt>
                <c:pt idx="9920" formatCode="General">
                  <c:v>3.7446729391357873E-12</c:v>
                </c:pt>
                <c:pt idx="9921" formatCode="General">
                  <c:v>3.7053658303797529E-12</c:v>
                </c:pt>
                <c:pt idx="9922" formatCode="General">
                  <c:v>3.4053549962792643E-12</c:v>
                </c:pt>
                <c:pt idx="9923" formatCode="General">
                  <c:v>3.4414866743735494E-12</c:v>
                </c:pt>
                <c:pt idx="9924" formatCode="General">
                  <c:v>3.3518640248506896E-12</c:v>
                </c:pt>
                <c:pt idx="9925" formatCode="General">
                  <c:v>3.7053658303797529E-12</c:v>
                </c:pt>
                <c:pt idx="9926" formatCode="General">
                  <c:v>3.3166801554175819E-12</c:v>
                </c:pt>
                <c:pt idx="9927" formatCode="General">
                  <c:v>3.4414866743735494E-12</c:v>
                </c:pt>
                <c:pt idx="9928" formatCode="General">
                  <c:v>3.4596924377352303E-12</c:v>
                </c:pt>
                <c:pt idx="9929" formatCode="General">
                  <c:v>3.7053658303797529E-12</c:v>
                </c:pt>
                <c:pt idx="9930" formatCode="General">
                  <c:v>3.8447985730856334E-12</c:v>
                </c:pt>
                <c:pt idx="9931" formatCode="General">
                  <c:v>3.4053549962792643E-12</c:v>
                </c:pt>
                <c:pt idx="9932" formatCode="General">
                  <c:v>3.5898805021787416E-12</c:v>
                </c:pt>
                <c:pt idx="9933" formatCode="General">
                  <c:v>3.5709896567941713E-12</c:v>
                </c:pt>
                <c:pt idx="9934" formatCode="General">
                  <c:v>3.6088712817758262E-12</c:v>
                </c:pt>
                <c:pt idx="9935" formatCode="General">
                  <c:v>3.824558359573743E-12</c:v>
                </c:pt>
                <c:pt idx="9936" formatCode="General">
                  <c:v>3.4596924377352303E-12</c:v>
                </c:pt>
                <c:pt idx="9937" formatCode="General">
                  <c:v>3.6088712817758262E-12</c:v>
                </c:pt>
                <c:pt idx="9938" formatCode="General">
                  <c:v>3.9268118443867113E-12</c:v>
                </c:pt>
                <c:pt idx="9939" formatCode="General">
                  <c:v>3.5709896567941713E-12</c:v>
                </c:pt>
                <c:pt idx="9940" formatCode="General">
                  <c:v>3.4414866743735494E-12</c:v>
                </c:pt>
                <c:pt idx="9941" formatCode="General">
                  <c:v>3.4596924377352303E-12</c:v>
                </c:pt>
                <c:pt idx="9942" formatCode="General">
                  <c:v>3.7053658303797529E-12</c:v>
                </c:pt>
                <c:pt idx="9943" formatCode="General">
                  <c:v>3.6471623191505803E-12</c:v>
                </c:pt>
                <c:pt idx="9944" formatCode="General">
                  <c:v>3.7249675373916303E-12</c:v>
                </c:pt>
                <c:pt idx="9945" formatCode="General">
                  <c:v>3.7053658303797529E-12</c:v>
                </c:pt>
                <c:pt idx="9946" formatCode="General">
                  <c:v>3.6858596341198125E-12</c:v>
                </c:pt>
                <c:pt idx="9947" formatCode="General">
                  <c:v>3.3874281502044473E-12</c:v>
                </c:pt>
                <c:pt idx="9948" formatCode="General">
                  <c:v>3.6279700425771158E-12</c:v>
                </c:pt>
                <c:pt idx="9949" formatCode="General">
                  <c:v>3.5148969128916948E-12</c:v>
                </c:pt>
                <c:pt idx="9950" formatCode="General">
                  <c:v>3.5148969128916948E-12</c:v>
                </c:pt>
                <c:pt idx="9951" formatCode="General">
                  <c:v>3.5709896567941713E-12</c:v>
                </c:pt>
                <c:pt idx="9952" formatCode="General">
                  <c:v>3.4414866743735494E-12</c:v>
                </c:pt>
                <c:pt idx="9953" formatCode="General">
                  <c:v>3.3696026595236253E-12</c:v>
                </c:pt>
                <c:pt idx="9954" formatCode="General">
                  <c:v>3.4964006498311852E-12</c:v>
                </c:pt>
                <c:pt idx="9955" formatCode="General">
                  <c:v>3.6279700425771158E-12</c:v>
                </c:pt>
                <c:pt idx="9956" formatCode="General">
                  <c:v>3.5521908584362488E-12</c:v>
                </c:pt>
                <c:pt idx="9957" formatCode="General">
                  <c:v>3.6088712817758262E-12</c:v>
                </c:pt>
                <c:pt idx="9958" formatCode="General">
                  <c:v>3.4596924377352303E-12</c:v>
                </c:pt>
                <c:pt idx="9959" formatCode="General">
                  <c:v>3.3696026595236253E-12</c:v>
                </c:pt>
                <c:pt idx="9960" formatCode="General">
                  <c:v>3.5709896567941713E-12</c:v>
                </c:pt>
                <c:pt idx="9961" formatCode="General">
                  <c:v>3.6858596341198125E-12</c:v>
                </c:pt>
                <c:pt idx="9962" formatCode="General">
                  <c:v>3.6858596341198125E-12</c:v>
                </c:pt>
                <c:pt idx="9963" formatCode="General">
                  <c:v>3.4779945111660586E-12</c:v>
                </c:pt>
                <c:pt idx="9964" formatCode="General">
                  <c:v>3.6471623191505803E-12</c:v>
                </c:pt>
                <c:pt idx="9965" formatCode="General">
                  <c:v>3.3874281502044473E-12</c:v>
                </c:pt>
                <c:pt idx="9966" formatCode="General">
                  <c:v>3.4596924377352303E-12</c:v>
                </c:pt>
                <c:pt idx="9967" formatCode="General">
                  <c:v>3.7053658303797529E-12</c:v>
                </c:pt>
                <c:pt idx="9968" formatCode="General">
                  <c:v>3.4779945111660586E-12</c:v>
                </c:pt>
                <c:pt idx="9969" formatCode="General">
                  <c:v>3.8044325808490551E-12</c:v>
                </c:pt>
                <c:pt idx="9970" formatCode="General">
                  <c:v>3.6279700425771158E-12</c:v>
                </c:pt>
                <c:pt idx="9971" formatCode="General">
                  <c:v>3.4964006498311852E-12</c:v>
                </c:pt>
                <c:pt idx="9972" formatCode="General">
                  <c:v>3.5334983453449548E-12</c:v>
                </c:pt>
                <c:pt idx="9973" formatCode="General">
                  <c:v>3.4596924377352303E-12</c:v>
                </c:pt>
                <c:pt idx="9974" formatCode="General">
                  <c:v>3.6471623191505803E-12</c:v>
                </c:pt>
                <c:pt idx="9975" formatCode="General">
                  <c:v>3.4779945111660586E-12</c:v>
                </c:pt>
                <c:pt idx="9976" formatCode="General">
                  <c:v>3.6664637226360942E-12</c:v>
                </c:pt>
                <c:pt idx="9977" formatCode="General">
                  <c:v>3.5898805021787416E-12</c:v>
                </c:pt>
                <c:pt idx="9978" formatCode="General">
                  <c:v>3.5334983453449548E-12</c:v>
                </c:pt>
                <c:pt idx="9979" formatCode="General">
                  <c:v>3.4779945111660586E-12</c:v>
                </c:pt>
                <c:pt idx="9980" formatCode="General">
                  <c:v>3.4414866743735494E-12</c:v>
                </c:pt>
                <c:pt idx="9981" formatCode="General">
                  <c:v>3.6471623191505803E-12</c:v>
                </c:pt>
                <c:pt idx="9982" formatCode="General">
                  <c:v>3.5898805021787416E-12</c:v>
                </c:pt>
                <c:pt idx="9983" formatCode="General">
                  <c:v>3.7844048664540904E-12</c:v>
                </c:pt>
                <c:pt idx="9984" formatCode="General">
                  <c:v>3.5521908584362488E-12</c:v>
                </c:pt>
                <c:pt idx="9985" formatCode="General">
                  <c:v>3.9061479823552217E-12</c:v>
                </c:pt>
                <c:pt idx="9986" formatCode="General">
                  <c:v>3.7053658303797529E-12</c:v>
                </c:pt>
                <c:pt idx="9987" formatCode="General">
                  <c:v>3.3518640248506896E-12</c:v>
                </c:pt>
                <c:pt idx="9988" formatCode="General">
                  <c:v>3.824558359573743E-12</c:v>
                </c:pt>
                <c:pt idx="9989" formatCode="General">
                  <c:v>3.5709896567941713E-12</c:v>
                </c:pt>
                <c:pt idx="9990" formatCode="General">
                  <c:v>3.7446729391357873E-12</c:v>
                </c:pt>
                <c:pt idx="9991" formatCode="General">
                  <c:v>3.5334983453449548E-12</c:v>
                </c:pt>
                <c:pt idx="9992" formatCode="General">
                  <c:v>3.4964006498311852E-12</c:v>
                </c:pt>
                <c:pt idx="9993" formatCode="General">
                  <c:v>3.5148969128916948E-12</c:v>
                </c:pt>
                <c:pt idx="9994" formatCode="General">
                  <c:v>3.6664637226360942E-12</c:v>
                </c:pt>
                <c:pt idx="9995" formatCode="General">
                  <c:v>3.5334983453449548E-12</c:v>
                </c:pt>
                <c:pt idx="9996" formatCode="General">
                  <c:v>3.5709896567941713E-12</c:v>
                </c:pt>
                <c:pt idx="9997" formatCode="General">
                  <c:v>3.7249675373916303E-12</c:v>
                </c:pt>
                <c:pt idx="9998" formatCode="General">
                  <c:v>3.4414866743735494E-12</c:v>
                </c:pt>
                <c:pt idx="9999" formatCode="General">
                  <c:v>3.7249675373916303E-12</c:v>
                </c:pt>
                <c:pt idx="10000" formatCode="General">
                  <c:v>3.6664637226360942E-12</c:v>
                </c:pt>
                <c:pt idx="10001" formatCode="General">
                  <c:v>3.4964006498311852E-12</c:v>
                </c:pt>
                <c:pt idx="10002" formatCode="General">
                  <c:v>3.5334983453449548E-12</c:v>
                </c:pt>
                <c:pt idx="10003" formatCode="General">
                  <c:v>3.4964006498311852E-12</c:v>
                </c:pt>
                <c:pt idx="10004" formatCode="General">
                  <c:v>3.6088712817758262E-12</c:v>
                </c:pt>
                <c:pt idx="10005" formatCode="General">
                  <c:v>3.4596924377352303E-12</c:v>
                </c:pt>
                <c:pt idx="10006" formatCode="General">
                  <c:v>3.4596924377352303E-12</c:v>
                </c:pt>
                <c:pt idx="10007" formatCode="General">
                  <c:v>3.6858596341198125E-12</c:v>
                </c:pt>
                <c:pt idx="10008" formatCode="General">
                  <c:v>3.7644903854117806E-12</c:v>
                </c:pt>
                <c:pt idx="10009" formatCode="General">
                  <c:v>3.6471623191505803E-12</c:v>
                </c:pt>
                <c:pt idx="10010" formatCode="General">
                  <c:v>3.9475932007366269E-12</c:v>
                </c:pt>
                <c:pt idx="10011" formatCode="General">
                  <c:v>3.8447985730856334E-12</c:v>
                </c:pt>
                <c:pt idx="10012" formatCode="General">
                  <c:v>3.6664637226360942E-12</c:v>
                </c:pt>
                <c:pt idx="10013" formatCode="General">
                  <c:v>4.0105828492964285E-12</c:v>
                </c:pt>
                <c:pt idx="10014" formatCode="General">
                  <c:v>3.6279700425771158E-12</c:v>
                </c:pt>
                <c:pt idx="10015" formatCode="General">
                  <c:v>3.8855848065037339E-12</c:v>
                </c:pt>
                <c:pt idx="10016" formatCode="General">
                  <c:v>3.7249675373916303E-12</c:v>
                </c:pt>
                <c:pt idx="10017" formatCode="General">
                  <c:v>3.8447985730856334E-12</c:v>
                </c:pt>
                <c:pt idx="10018" formatCode="General">
                  <c:v>3.6279700425771158E-12</c:v>
                </c:pt>
                <c:pt idx="10019" formatCode="General">
                  <c:v>3.6664637226360942E-12</c:v>
                </c:pt>
                <c:pt idx="10020" formatCode="General">
                  <c:v>3.5521908584362488E-12</c:v>
                </c:pt>
                <c:pt idx="10021" formatCode="General">
                  <c:v>3.3342256814559613E-12</c:v>
                </c:pt>
                <c:pt idx="10022" formatCode="General">
                  <c:v>3.4964006498311852E-12</c:v>
                </c:pt>
                <c:pt idx="10023" formatCode="General">
                  <c:v>3.824558359573743E-12</c:v>
                </c:pt>
                <c:pt idx="10024" formatCode="General">
                  <c:v>3.7249675373916303E-12</c:v>
                </c:pt>
                <c:pt idx="10025" formatCode="General">
                  <c:v>3.5334983453449548E-12</c:v>
                </c:pt>
                <c:pt idx="10026" formatCode="General">
                  <c:v>3.5334983453449548E-12</c:v>
                </c:pt>
                <c:pt idx="10027" formatCode="General">
                  <c:v>3.6279700425771158E-12</c:v>
                </c:pt>
                <c:pt idx="10028" formatCode="General">
                  <c:v>3.5334983453449548E-12</c:v>
                </c:pt>
                <c:pt idx="10029" formatCode="General">
                  <c:v>3.6088712817758262E-12</c:v>
                </c:pt>
                <c:pt idx="10030" formatCode="General">
                  <c:v>3.6279700425771158E-12</c:v>
                </c:pt>
                <c:pt idx="10031" formatCode="General">
                  <c:v>3.3874281502044473E-12</c:v>
                </c:pt>
                <c:pt idx="10032" formatCode="General">
                  <c:v>3.5334983453449548E-12</c:v>
                </c:pt>
                <c:pt idx="10033" formatCode="General">
                  <c:v>3.5898805021787416E-12</c:v>
                </c:pt>
                <c:pt idx="10034" formatCode="General">
                  <c:v>3.5898805021787416E-12</c:v>
                </c:pt>
                <c:pt idx="10035" formatCode="General">
                  <c:v>3.2992201212388912E-12</c:v>
                </c:pt>
                <c:pt idx="10036" formatCode="General">
                  <c:v>3.3696026595236253E-12</c:v>
                </c:pt>
                <c:pt idx="10037" formatCode="General">
                  <c:v>3.4779945111660586E-12</c:v>
                </c:pt>
                <c:pt idx="10038" formatCode="General">
                  <c:v>3.7844048664540904E-12</c:v>
                </c:pt>
                <c:pt idx="10039" formatCode="General">
                  <c:v>3.4414866743735494E-12</c:v>
                </c:pt>
                <c:pt idx="10040" formatCode="General">
                  <c:v>3.3696026595236253E-12</c:v>
                </c:pt>
                <c:pt idx="10041" formatCode="General">
                  <c:v>3.6279700425771158E-12</c:v>
                </c:pt>
                <c:pt idx="10042" formatCode="General">
                  <c:v>3.1461910572354128E-12</c:v>
                </c:pt>
                <c:pt idx="10043" formatCode="General">
                  <c:v>3.2645820794093523E-12</c:v>
                </c:pt>
                <c:pt idx="10044" formatCode="General">
                  <c:v>3.5521908584362488E-12</c:v>
                </c:pt>
                <c:pt idx="10045" formatCode="General">
                  <c:v>3.7053658303797529E-12</c:v>
                </c:pt>
                <c:pt idx="10046" formatCode="General">
                  <c:v>3.8447985730856334E-12</c:v>
                </c:pt>
                <c:pt idx="10047" formatCode="General">
                  <c:v>3.5709896567941713E-12</c:v>
                </c:pt>
                <c:pt idx="10048" formatCode="General">
                  <c:v>3.7844048664540904E-12</c:v>
                </c:pt>
                <c:pt idx="10049" formatCode="General">
                  <c:v>3.6664637226360942E-12</c:v>
                </c:pt>
                <c:pt idx="10050" formatCode="General">
                  <c:v>3.4596924377352303E-12</c:v>
                </c:pt>
                <c:pt idx="10051" formatCode="General">
                  <c:v>3.5709896567941713E-12</c:v>
                </c:pt>
                <c:pt idx="10052" formatCode="General">
                  <c:v>3.5148969128916948E-12</c:v>
                </c:pt>
                <c:pt idx="10053" formatCode="General">
                  <c:v>3.3518640248506896E-12</c:v>
                </c:pt>
                <c:pt idx="10054" formatCode="General">
                  <c:v>3.6088712817758262E-12</c:v>
                </c:pt>
                <c:pt idx="10055" formatCode="General">
                  <c:v>3.4779945111660586E-12</c:v>
                </c:pt>
                <c:pt idx="10056" formatCode="General">
                  <c:v>3.5334983453449548E-12</c:v>
                </c:pt>
                <c:pt idx="10057" formatCode="General">
                  <c:v>3.7644903854117806E-12</c:v>
                </c:pt>
                <c:pt idx="10058" formatCode="General">
                  <c:v>3.5148969128916948E-12</c:v>
                </c:pt>
                <c:pt idx="10059" formatCode="General">
                  <c:v>3.6471623191505803E-12</c:v>
                </c:pt>
                <c:pt idx="10060" formatCode="General">
                  <c:v>3.5148969128916948E-12</c:v>
                </c:pt>
                <c:pt idx="10061" formatCode="General">
                  <c:v>3.7644903854117806E-12</c:v>
                </c:pt>
                <c:pt idx="10062" formatCode="General">
                  <c:v>3.5898805021787416E-12</c:v>
                </c:pt>
                <c:pt idx="10063" formatCode="General">
                  <c:v>3.6858596341198125E-12</c:v>
                </c:pt>
                <c:pt idx="10064" formatCode="General">
                  <c:v>3.5334983453449548E-12</c:v>
                </c:pt>
                <c:pt idx="10065" formatCode="General">
                  <c:v>3.6088712817758262E-12</c:v>
                </c:pt>
                <c:pt idx="10066" formatCode="General">
                  <c:v>3.5521908584362488E-12</c:v>
                </c:pt>
                <c:pt idx="10067" formatCode="General">
                  <c:v>3.3518640248506896E-12</c:v>
                </c:pt>
                <c:pt idx="10068" formatCode="General">
                  <c:v>3.7249675373916303E-12</c:v>
                </c:pt>
                <c:pt idx="10069" formatCode="General">
                  <c:v>3.7053658303797529E-12</c:v>
                </c:pt>
                <c:pt idx="10070" formatCode="General">
                  <c:v>3.5334983453449548E-12</c:v>
                </c:pt>
                <c:pt idx="10071" formatCode="General">
                  <c:v>3.4233696199262094E-12</c:v>
                </c:pt>
                <c:pt idx="10072" formatCode="General">
                  <c:v>3.4414866743735494E-12</c:v>
                </c:pt>
                <c:pt idx="10073" formatCode="General">
                  <c:v>3.4053549962792643E-12</c:v>
                </c:pt>
                <c:pt idx="10074" formatCode="General">
                  <c:v>3.3874281502044473E-12</c:v>
                </c:pt>
                <c:pt idx="10075" formatCode="General">
                  <c:v>3.4596924377352303E-12</c:v>
                </c:pt>
                <c:pt idx="10076" formatCode="General">
                  <c:v>3.6471623191505803E-12</c:v>
                </c:pt>
                <c:pt idx="10077" formatCode="General">
                  <c:v>3.4964006498311852E-12</c:v>
                </c:pt>
                <c:pt idx="10078" formatCode="General">
                  <c:v>3.7053658303797529E-12</c:v>
                </c:pt>
                <c:pt idx="10079" formatCode="General">
                  <c:v>3.5334983453449548E-12</c:v>
                </c:pt>
                <c:pt idx="10080" formatCode="General">
                  <c:v>3.5521908584362488E-12</c:v>
                </c:pt>
                <c:pt idx="10081" formatCode="General">
                  <c:v>3.4414866743735494E-12</c:v>
                </c:pt>
                <c:pt idx="10082" formatCode="General">
                  <c:v>3.6088712817758262E-12</c:v>
                </c:pt>
                <c:pt idx="10083" formatCode="General">
                  <c:v>3.7644903854117806E-12</c:v>
                </c:pt>
                <c:pt idx="10084" formatCode="General">
                  <c:v>3.5709896567941713E-12</c:v>
                </c:pt>
                <c:pt idx="10085" formatCode="General">
                  <c:v>3.824558359573743E-12</c:v>
                </c:pt>
                <c:pt idx="10086" formatCode="General">
                  <c:v>3.6471623191505803E-12</c:v>
                </c:pt>
                <c:pt idx="10087" formatCode="General">
                  <c:v>3.8651378914145832E-12</c:v>
                </c:pt>
                <c:pt idx="10088" formatCode="General">
                  <c:v>3.7249675373916303E-12</c:v>
                </c:pt>
                <c:pt idx="10089" formatCode="General">
                  <c:v>3.824558359573743E-12</c:v>
                </c:pt>
                <c:pt idx="10090" formatCode="General">
                  <c:v>3.7249675373916303E-12</c:v>
                </c:pt>
                <c:pt idx="10091" formatCode="General">
                  <c:v>3.6858596341198125E-12</c:v>
                </c:pt>
                <c:pt idx="10092" formatCode="General">
                  <c:v>3.8044325808490551E-12</c:v>
                </c:pt>
                <c:pt idx="10093" formatCode="General">
                  <c:v>3.8044325808490551E-12</c:v>
                </c:pt>
                <c:pt idx="10094" formatCode="General">
                  <c:v>4.074577590231222E-12</c:v>
                </c:pt>
                <c:pt idx="10095" formatCode="General">
                  <c:v>3.8044325808490551E-12</c:v>
                </c:pt>
                <c:pt idx="10096" formatCode="General">
                  <c:v>3.8651378914145832E-12</c:v>
                </c:pt>
                <c:pt idx="10097" formatCode="General">
                  <c:v>4.3639140899926503E-12</c:v>
                </c:pt>
                <c:pt idx="10098" formatCode="General">
                  <c:v>4.798755161849696E-12</c:v>
                </c:pt>
                <c:pt idx="10099" formatCode="General">
                  <c:v>3.9061479823552217E-12</c:v>
                </c:pt>
                <c:pt idx="10100" formatCode="General">
                  <c:v>3.4964006498311852E-12</c:v>
                </c:pt>
                <c:pt idx="10101" formatCode="General">
                  <c:v>3.9684763115724179E-12</c:v>
                </c:pt>
                <c:pt idx="10102" formatCode="General">
                  <c:v>4.0105828492964285E-12</c:v>
                </c:pt>
                <c:pt idx="10103" formatCode="General">
                  <c:v>3.7446729391357873E-12</c:v>
                </c:pt>
                <c:pt idx="10104" formatCode="General">
                  <c:v>3.9268118443867113E-12</c:v>
                </c:pt>
                <c:pt idx="10105" formatCode="General">
                  <c:v>3.5521908584362488E-12</c:v>
                </c:pt>
                <c:pt idx="10106" formatCode="General">
                  <c:v>3.7053658303797529E-12</c:v>
                </c:pt>
                <c:pt idx="10107" formatCode="General">
                  <c:v>3.7644903854117806E-12</c:v>
                </c:pt>
                <c:pt idx="10108" formatCode="General">
                  <c:v>3.9061479823552217E-12</c:v>
                </c:pt>
                <c:pt idx="10109" formatCode="General">
                  <c:v>3.6088712817758262E-12</c:v>
                </c:pt>
                <c:pt idx="10110" formatCode="General">
                  <c:v>3.7446729391357873E-12</c:v>
                </c:pt>
                <c:pt idx="10111" formatCode="General">
                  <c:v>3.4596924377352303E-12</c:v>
                </c:pt>
                <c:pt idx="10112" formatCode="General">
                  <c:v>3.4233696199262094E-12</c:v>
                </c:pt>
                <c:pt idx="10113" formatCode="General">
                  <c:v>3.7844048664540904E-12</c:v>
                </c:pt>
                <c:pt idx="10114" formatCode="General">
                  <c:v>3.824558359573743E-12</c:v>
                </c:pt>
                <c:pt idx="10115" formatCode="General">
                  <c:v>3.9061479823552217E-12</c:v>
                </c:pt>
                <c:pt idx="10116" formatCode="General">
                  <c:v>3.7053658303797529E-12</c:v>
                </c:pt>
                <c:pt idx="10117" formatCode="General">
                  <c:v>3.8044325808490551E-12</c:v>
                </c:pt>
                <c:pt idx="10118" formatCode="General">
                  <c:v>3.4596924377352303E-12</c:v>
                </c:pt>
                <c:pt idx="10119" formatCode="General">
                  <c:v>3.3874281502044473E-12</c:v>
                </c:pt>
                <c:pt idx="10120" formatCode="General">
                  <c:v>3.3696026595236253E-12</c:v>
                </c:pt>
                <c:pt idx="10121" formatCode="General">
                  <c:v>3.1131596457382862E-12</c:v>
                </c:pt>
                <c:pt idx="10122" formatCode="General">
                  <c:v>3.1131596457382862E-12</c:v>
                </c:pt>
                <c:pt idx="10123" formatCode="General">
                  <c:v>3.1795729403657402E-12</c:v>
                </c:pt>
                <c:pt idx="10124" formatCode="General">
                  <c:v>3.4233696199262094E-12</c:v>
                </c:pt>
                <c:pt idx="10125" formatCode="General">
                  <c:v>3.4233696199262094E-12</c:v>
                </c:pt>
                <c:pt idx="10126" formatCode="General">
                  <c:v>3.3342256814559613E-12</c:v>
                </c:pt>
                <c:pt idx="10127" formatCode="General">
                  <c:v>3.1628412355725264E-12</c:v>
                </c:pt>
                <c:pt idx="10128" formatCode="General">
                  <c:v>3.3342256814559613E-12</c:v>
                </c:pt>
                <c:pt idx="10129" formatCode="General">
                  <c:v>3.4596924377352303E-12</c:v>
                </c:pt>
                <c:pt idx="10130" formatCode="General">
                  <c:v>3.2992201212388912E-12</c:v>
                </c:pt>
                <c:pt idx="10131" formatCode="General">
                  <c:v>3.3166801554175819E-12</c:v>
                </c:pt>
                <c:pt idx="10132" formatCode="General">
                  <c:v>3.3166801554175819E-12</c:v>
                </c:pt>
                <c:pt idx="10133" formatCode="General">
                  <c:v>3.5521908584362488E-12</c:v>
                </c:pt>
                <c:pt idx="10134" formatCode="General">
                  <c:v>3.8447985730856334E-12</c:v>
                </c:pt>
                <c:pt idx="10135" formatCode="General">
                  <c:v>3.3166801554175819E-12</c:v>
                </c:pt>
                <c:pt idx="10136" formatCode="General">
                  <c:v>3.5898805021787416E-12</c:v>
                </c:pt>
                <c:pt idx="10137" formatCode="General">
                  <c:v>3.5148969128916948E-12</c:v>
                </c:pt>
                <c:pt idx="10138" formatCode="General">
                  <c:v>3.5898805021787416E-12</c:v>
                </c:pt>
                <c:pt idx="10139" formatCode="General">
                  <c:v>3.3874281502044473E-12</c:v>
                </c:pt>
                <c:pt idx="10140" formatCode="General">
                  <c:v>3.6088712817758262E-12</c:v>
                </c:pt>
                <c:pt idx="10141" formatCode="General">
                  <c:v>3.7053658303797529E-12</c:v>
                </c:pt>
                <c:pt idx="10142" formatCode="General">
                  <c:v>3.6279700425771158E-12</c:v>
                </c:pt>
                <c:pt idx="10143" formatCode="General">
                  <c:v>3.5334983453449548E-12</c:v>
                </c:pt>
                <c:pt idx="10144" formatCode="General">
                  <c:v>3.6471623191505803E-12</c:v>
                </c:pt>
                <c:pt idx="10145" formatCode="General">
                  <c:v>3.6471623191505803E-12</c:v>
                </c:pt>
                <c:pt idx="10146" formatCode="General">
                  <c:v>3.3696026595236253E-12</c:v>
                </c:pt>
                <c:pt idx="10147" formatCode="General">
                  <c:v>3.5334983453449548E-12</c:v>
                </c:pt>
                <c:pt idx="10148" formatCode="General">
                  <c:v>3.5898805021787416E-12</c:v>
                </c:pt>
                <c:pt idx="10149" formatCode="General">
                  <c:v>3.4414866743735494E-12</c:v>
                </c:pt>
                <c:pt idx="10150" formatCode="General">
                  <c:v>3.5334983453449548E-12</c:v>
                </c:pt>
                <c:pt idx="10151" formatCode="General">
                  <c:v>3.5334983453449548E-12</c:v>
                </c:pt>
                <c:pt idx="10152" formatCode="General">
                  <c:v>3.4964006498311852E-12</c:v>
                </c:pt>
                <c:pt idx="10153" formatCode="General">
                  <c:v>3.4964006498311852E-12</c:v>
                </c:pt>
                <c:pt idx="10154" formatCode="General">
                  <c:v>3.3166801554175819E-12</c:v>
                </c:pt>
                <c:pt idx="10155" formatCode="General">
                  <c:v>3.4779945111660586E-12</c:v>
                </c:pt>
                <c:pt idx="10156" formatCode="General">
                  <c:v>3.5334983453449548E-12</c:v>
                </c:pt>
                <c:pt idx="10157" formatCode="General">
                  <c:v>3.6664637226360942E-12</c:v>
                </c:pt>
                <c:pt idx="10158" formatCode="General">
                  <c:v>3.5898805021787416E-12</c:v>
                </c:pt>
                <c:pt idx="10159" formatCode="General">
                  <c:v>3.7053658303797529E-12</c:v>
                </c:pt>
                <c:pt idx="10160" formatCode="General">
                  <c:v>5.389487789041896E-12</c:v>
                </c:pt>
                <c:pt idx="10161" formatCode="General">
                  <c:v>3.7644903854117806E-12</c:v>
                </c:pt>
                <c:pt idx="10162" formatCode="General">
                  <c:v>3.7446729391357873E-12</c:v>
                </c:pt>
                <c:pt idx="10163" formatCode="General">
                  <c:v>3.5148969128916948E-12</c:v>
                </c:pt>
                <c:pt idx="10164" formatCode="General">
                  <c:v>3.4779945111660586E-12</c:v>
                </c:pt>
                <c:pt idx="10165" formatCode="General">
                  <c:v>1.146234543091362E-11</c:v>
                </c:pt>
                <c:pt idx="10166" formatCode="General">
                  <c:v>3.7446729391357873E-12</c:v>
                </c:pt>
                <c:pt idx="10167" formatCode="General">
                  <c:v>3.8447985730856334E-12</c:v>
                </c:pt>
                <c:pt idx="10168" formatCode="General">
                  <c:v>4.1396020398648187E-12</c:v>
                </c:pt>
                <c:pt idx="10169" formatCode="General">
                  <c:v>4.0531361480389891E-12</c:v>
                </c:pt>
                <c:pt idx="10170" formatCode="General">
                  <c:v>3.9268118443867113E-12</c:v>
                </c:pt>
                <c:pt idx="10171" formatCode="General">
                  <c:v>3.7249675373916303E-12</c:v>
                </c:pt>
                <c:pt idx="10172" formatCode="General">
                  <c:v>3.9684763115724179E-12</c:v>
                </c:pt>
                <c:pt idx="10173" formatCode="General">
                  <c:v>3.824558359573743E-12</c:v>
                </c:pt>
                <c:pt idx="10174" formatCode="General">
                  <c:v>3.8855848065037339E-12</c:v>
                </c:pt>
                <c:pt idx="10175" formatCode="General">
                  <c:v>3.7249675373916303E-12</c:v>
                </c:pt>
                <c:pt idx="10176" formatCode="General">
                  <c:v>3.5148969128916948E-12</c:v>
                </c:pt>
                <c:pt idx="10177" formatCode="General">
                  <c:v>4.0531361480389891E-12</c:v>
                </c:pt>
                <c:pt idx="10178" formatCode="General">
                  <c:v>3.7644903854117806E-12</c:v>
                </c:pt>
                <c:pt idx="10179" formatCode="General">
                  <c:v>3.9894781633710658E-12</c:v>
                </c:pt>
                <c:pt idx="10180" formatCode="General">
                  <c:v>3.5148969128916948E-12</c:v>
                </c:pt>
                <c:pt idx="10181" formatCode="General">
                  <c:v>3.7446729391357873E-12</c:v>
                </c:pt>
                <c:pt idx="10182" formatCode="General">
                  <c:v>3.4414866743735494E-12</c:v>
                </c:pt>
                <c:pt idx="10183" formatCode="General">
                  <c:v>3.8447985730856334E-12</c:v>
                </c:pt>
                <c:pt idx="10184" formatCode="General">
                  <c:v>3.6664637226360942E-12</c:v>
                </c:pt>
                <c:pt idx="10185" formatCode="General">
                  <c:v>3.6088712817758262E-12</c:v>
                </c:pt>
                <c:pt idx="10186" formatCode="General">
                  <c:v>3.5148969128916948E-12</c:v>
                </c:pt>
                <c:pt idx="10187" formatCode="General">
                  <c:v>3.7644903854117806E-12</c:v>
                </c:pt>
                <c:pt idx="10188" formatCode="General">
                  <c:v>3.6664637226360942E-12</c:v>
                </c:pt>
                <c:pt idx="10189" formatCode="General">
                  <c:v>3.824558359573743E-12</c:v>
                </c:pt>
                <c:pt idx="10190" formatCode="General">
                  <c:v>3.6279700425771158E-12</c:v>
                </c:pt>
                <c:pt idx="10191" formatCode="General">
                  <c:v>3.7446729391357873E-12</c:v>
                </c:pt>
                <c:pt idx="10192" formatCode="General">
                  <c:v>3.8044325808490551E-12</c:v>
                </c:pt>
                <c:pt idx="10193" formatCode="General">
                  <c:v>3.4053549962792643E-12</c:v>
                </c:pt>
                <c:pt idx="10194" formatCode="General">
                  <c:v>3.5709896567941713E-12</c:v>
                </c:pt>
                <c:pt idx="10195" formatCode="General">
                  <c:v>3.4233696199262094E-12</c:v>
                </c:pt>
                <c:pt idx="10196" formatCode="General">
                  <c:v>3.5709896567941713E-12</c:v>
                </c:pt>
                <c:pt idx="10197" formatCode="General">
                  <c:v>3.5148969128916948E-12</c:v>
                </c:pt>
                <c:pt idx="10198" formatCode="General">
                  <c:v>3.6858596341198125E-12</c:v>
                </c:pt>
                <c:pt idx="10199" formatCode="General">
                  <c:v>3.4779945111660586E-12</c:v>
                </c:pt>
                <c:pt idx="10200" formatCode="General">
                  <c:v>3.7249675373916303E-12</c:v>
                </c:pt>
                <c:pt idx="10201" formatCode="General">
                  <c:v>3.7249675373916303E-12</c:v>
                </c:pt>
                <c:pt idx="10202" formatCode="General">
                  <c:v>3.5898805021787416E-12</c:v>
                </c:pt>
                <c:pt idx="10203" formatCode="General">
                  <c:v>3.5709896567941713E-12</c:v>
                </c:pt>
                <c:pt idx="10204" formatCode="General">
                  <c:v>3.5334983453449548E-12</c:v>
                </c:pt>
                <c:pt idx="10205" formatCode="General">
                  <c:v>3.8651378914145832E-12</c:v>
                </c:pt>
                <c:pt idx="10206" formatCode="General">
                  <c:v>3.8447985730856334E-12</c:v>
                </c:pt>
                <c:pt idx="10207" formatCode="General">
                  <c:v>3.6279700425771158E-12</c:v>
                </c:pt>
                <c:pt idx="10208" formatCode="General">
                  <c:v>3.6858596341198125E-12</c:v>
                </c:pt>
                <c:pt idx="10209" formatCode="General">
                  <c:v>3.9894781633710658E-12</c:v>
                </c:pt>
                <c:pt idx="10210" formatCode="General">
                  <c:v>3.824558359573743E-12</c:v>
                </c:pt>
                <c:pt idx="10211" formatCode="General">
                  <c:v>3.7644903854117806E-12</c:v>
                </c:pt>
                <c:pt idx="10212" formatCode="General">
                  <c:v>3.7446729391357873E-12</c:v>
                </c:pt>
                <c:pt idx="10213" formatCode="General">
                  <c:v>3.7844048664540904E-12</c:v>
                </c:pt>
                <c:pt idx="10214" formatCode="General">
                  <c:v>3.4233696199262094E-12</c:v>
                </c:pt>
                <c:pt idx="10215" formatCode="General">
                  <c:v>3.4964006498311852E-12</c:v>
                </c:pt>
                <c:pt idx="10216" formatCode="General">
                  <c:v>3.4964006498311852E-12</c:v>
                </c:pt>
                <c:pt idx="10217" formatCode="General">
                  <c:v>3.5521908584362488E-12</c:v>
                </c:pt>
                <c:pt idx="10218" formatCode="General">
                  <c:v>3.2645820794093523E-12</c:v>
                </c:pt>
                <c:pt idx="10219" formatCode="General">
                  <c:v>3.1131596457382862E-12</c:v>
                </c:pt>
                <c:pt idx="10220" formatCode="General">
                  <c:v>3.3518640248506896E-12</c:v>
                </c:pt>
                <c:pt idx="10221" formatCode="General">
                  <c:v>3.3874281502044473E-12</c:v>
                </c:pt>
                <c:pt idx="10222" formatCode="General">
                  <c:v>3.5709896567941713E-12</c:v>
                </c:pt>
                <c:pt idx="10223" formatCode="General">
                  <c:v>3.3518640248506896E-12</c:v>
                </c:pt>
                <c:pt idx="10224" formatCode="General">
                  <c:v>3.2818588031777028E-12</c:v>
                </c:pt>
                <c:pt idx="10225" formatCode="General">
                  <c:v>3.4053549962792643E-12</c:v>
                </c:pt>
                <c:pt idx="10226" formatCode="General">
                  <c:v>3.1963997813076584E-12</c:v>
                </c:pt>
                <c:pt idx="10227" formatCode="General">
                  <c:v>3.2474030353520674E-12</c:v>
                </c:pt>
                <c:pt idx="10228" formatCode="General">
                  <c:v>3.4053549962792643E-12</c:v>
                </c:pt>
                <c:pt idx="10229" formatCode="General">
                  <c:v>3.6858596341198125E-12</c:v>
                </c:pt>
                <c:pt idx="10230" formatCode="General">
                  <c:v>3.5709896567941713E-12</c:v>
                </c:pt>
                <c:pt idx="10231" formatCode="General">
                  <c:v>3.5521908584362488E-12</c:v>
                </c:pt>
                <c:pt idx="10232" formatCode="General">
                  <c:v>3.5898805021787416E-12</c:v>
                </c:pt>
                <c:pt idx="10233" formatCode="General">
                  <c:v>3.2818588031777028E-12</c:v>
                </c:pt>
                <c:pt idx="10234" formatCode="General">
                  <c:v>3.6088712817758262E-12</c:v>
                </c:pt>
                <c:pt idx="10235" formatCode="General">
                  <c:v>3.3166801554175819E-12</c:v>
                </c:pt>
                <c:pt idx="10236" formatCode="General">
                  <c:v>3.5148969128916948E-12</c:v>
                </c:pt>
                <c:pt idx="10237" formatCode="General">
                  <c:v>3.4779945111660586E-12</c:v>
                </c:pt>
                <c:pt idx="10238" formatCode="General">
                  <c:v>3.3696026595236253E-12</c:v>
                </c:pt>
                <c:pt idx="10239" formatCode="General">
                  <c:v>3.6664637226360942E-12</c:v>
                </c:pt>
                <c:pt idx="10240" formatCode="General">
                  <c:v>3.7053658303797529E-12</c:v>
                </c:pt>
                <c:pt idx="10241" formatCode="General">
                  <c:v>3.6279700425771158E-12</c:v>
                </c:pt>
                <c:pt idx="10242" formatCode="General">
                  <c:v>3.6858596341198125E-12</c:v>
                </c:pt>
                <c:pt idx="10243" formatCode="General">
                  <c:v>3.4964006498311852E-12</c:v>
                </c:pt>
                <c:pt idx="10244" formatCode="General">
                  <c:v>3.7053658303797529E-12</c:v>
                </c:pt>
                <c:pt idx="10245" formatCode="General">
                  <c:v>3.7249675373916303E-12</c:v>
                </c:pt>
                <c:pt idx="10246" formatCode="General">
                  <c:v>3.6858596341198125E-12</c:v>
                </c:pt>
                <c:pt idx="10247" formatCode="General">
                  <c:v>3.3874281502044473E-12</c:v>
                </c:pt>
                <c:pt idx="10248" formatCode="General">
                  <c:v>3.6088712817758262E-12</c:v>
                </c:pt>
                <c:pt idx="10249" formatCode="General">
                  <c:v>3.6471623191505803E-12</c:v>
                </c:pt>
                <c:pt idx="10250" formatCode="General">
                  <c:v>3.6664637226360942E-12</c:v>
                </c:pt>
                <c:pt idx="10251" formatCode="General">
                  <c:v>3.4779945111660586E-12</c:v>
                </c:pt>
                <c:pt idx="10252" formatCode="General">
                  <c:v>3.4964006498311852E-12</c:v>
                </c:pt>
                <c:pt idx="10253" formatCode="General">
                  <c:v>3.5148969128916948E-12</c:v>
                </c:pt>
                <c:pt idx="10254" formatCode="General">
                  <c:v>3.7053658303797529E-12</c:v>
                </c:pt>
                <c:pt idx="10255" formatCode="General">
                  <c:v>3.5334983453449548E-12</c:v>
                </c:pt>
                <c:pt idx="10256" formatCode="General">
                  <c:v>3.5148969128916948E-12</c:v>
                </c:pt>
                <c:pt idx="10257" formatCode="General">
                  <c:v>3.6664637226360942E-12</c:v>
                </c:pt>
                <c:pt idx="10258" formatCode="General">
                  <c:v>3.5898805021787416E-12</c:v>
                </c:pt>
                <c:pt idx="10259" formatCode="General">
                  <c:v>3.6279700425771158E-12</c:v>
                </c:pt>
                <c:pt idx="10260" formatCode="General">
                  <c:v>3.6664637226360942E-12</c:v>
                </c:pt>
                <c:pt idx="10261" formatCode="General">
                  <c:v>3.6471623191505803E-12</c:v>
                </c:pt>
                <c:pt idx="10262" formatCode="General">
                  <c:v>3.6279700425771158E-12</c:v>
                </c:pt>
                <c:pt idx="10263" formatCode="General">
                  <c:v>3.3342256814559613E-12</c:v>
                </c:pt>
                <c:pt idx="10264" formatCode="General">
                  <c:v>3.5148969128916948E-12</c:v>
                </c:pt>
                <c:pt idx="10265" formatCode="General">
                  <c:v>3.3166801554175819E-12</c:v>
                </c:pt>
                <c:pt idx="10266" formatCode="General">
                  <c:v>3.6858596341198125E-12</c:v>
                </c:pt>
                <c:pt idx="10267" formatCode="General">
                  <c:v>3.7644903854117806E-12</c:v>
                </c:pt>
                <c:pt idx="10268" formatCode="General">
                  <c:v>3.5148969128916948E-12</c:v>
                </c:pt>
                <c:pt idx="10269" formatCode="General">
                  <c:v>3.4964006498311852E-12</c:v>
                </c:pt>
                <c:pt idx="10270" formatCode="General">
                  <c:v>3.6471623191505803E-12</c:v>
                </c:pt>
                <c:pt idx="10271" formatCode="General">
                  <c:v>3.5334983453449548E-12</c:v>
                </c:pt>
                <c:pt idx="10272" formatCode="General">
                  <c:v>3.7446729391357873E-12</c:v>
                </c:pt>
                <c:pt idx="10273" formatCode="General">
                  <c:v>3.5148969128916948E-12</c:v>
                </c:pt>
                <c:pt idx="10274" formatCode="General">
                  <c:v>3.7644903854117806E-12</c:v>
                </c:pt>
                <c:pt idx="10275" formatCode="General">
                  <c:v>3.8044325808490551E-12</c:v>
                </c:pt>
                <c:pt idx="10276" formatCode="General">
                  <c:v>3.5709896567941713E-12</c:v>
                </c:pt>
                <c:pt idx="10277" formatCode="General">
                  <c:v>3.7844048664540904E-12</c:v>
                </c:pt>
                <c:pt idx="10278" formatCode="General">
                  <c:v>3.5521908584362488E-12</c:v>
                </c:pt>
                <c:pt idx="10279" formatCode="General">
                  <c:v>3.7644903854117806E-12</c:v>
                </c:pt>
                <c:pt idx="10280" formatCode="General">
                  <c:v>3.5521908584362488E-12</c:v>
                </c:pt>
                <c:pt idx="10281" formatCode="General">
                  <c:v>3.5898805021787416E-12</c:v>
                </c:pt>
                <c:pt idx="10282" formatCode="General">
                  <c:v>3.5521908584362488E-12</c:v>
                </c:pt>
                <c:pt idx="10283" formatCode="General">
                  <c:v>3.4596924377352303E-12</c:v>
                </c:pt>
                <c:pt idx="10284" formatCode="General">
                  <c:v>3.8044325808490551E-12</c:v>
                </c:pt>
                <c:pt idx="10285" formatCode="General">
                  <c:v>3.5148969128916948E-12</c:v>
                </c:pt>
                <c:pt idx="10286" formatCode="General">
                  <c:v>3.6279700425771158E-12</c:v>
                </c:pt>
                <c:pt idx="10287" formatCode="General">
                  <c:v>3.4779945111660586E-12</c:v>
                </c:pt>
                <c:pt idx="10288" formatCode="General">
                  <c:v>3.5334983453449548E-12</c:v>
                </c:pt>
                <c:pt idx="10289" formatCode="General">
                  <c:v>3.5334983453449548E-12</c:v>
                </c:pt>
                <c:pt idx="10290" formatCode="General">
                  <c:v>3.6858596341198125E-12</c:v>
                </c:pt>
                <c:pt idx="10291" formatCode="General">
                  <c:v>3.6088712817758262E-12</c:v>
                </c:pt>
                <c:pt idx="10292" formatCode="General">
                  <c:v>3.3342256814559613E-12</c:v>
                </c:pt>
                <c:pt idx="10293" formatCode="General">
                  <c:v>3.1296350162261146E-12</c:v>
                </c:pt>
                <c:pt idx="10294" formatCode="General">
                  <c:v>3.4233696199262094E-12</c:v>
                </c:pt>
                <c:pt idx="10295" formatCode="General">
                  <c:v>3.4779945111660586E-12</c:v>
                </c:pt>
                <c:pt idx="10296" formatCode="General">
                  <c:v>3.5709896567941713E-12</c:v>
                </c:pt>
                <c:pt idx="10297" formatCode="General">
                  <c:v>3.5334983453449548E-12</c:v>
                </c:pt>
                <c:pt idx="10298" formatCode="General">
                  <c:v>3.6858596341198125E-12</c:v>
                </c:pt>
                <c:pt idx="10299" formatCode="General">
                  <c:v>3.2992201212388912E-12</c:v>
                </c:pt>
                <c:pt idx="10300" formatCode="General">
                  <c:v>3.6088712817758262E-12</c:v>
                </c:pt>
                <c:pt idx="10301" formatCode="General">
                  <c:v>3.6471623191505803E-12</c:v>
                </c:pt>
                <c:pt idx="10302" formatCode="General">
                  <c:v>3.1795729403657402E-12</c:v>
                </c:pt>
                <c:pt idx="10303" formatCode="General">
                  <c:v>3.6664637226360942E-12</c:v>
                </c:pt>
                <c:pt idx="10304" formatCode="General">
                  <c:v>3.7844048664540904E-12</c:v>
                </c:pt>
                <c:pt idx="10305" formatCode="General">
                  <c:v>3.5334983453449548E-12</c:v>
                </c:pt>
                <c:pt idx="10306" formatCode="General">
                  <c:v>3.4233696199262094E-12</c:v>
                </c:pt>
                <c:pt idx="10307" formatCode="General">
                  <c:v>3.6471623191505803E-12</c:v>
                </c:pt>
                <c:pt idx="10308" formatCode="General">
                  <c:v>3.5334983453449548E-12</c:v>
                </c:pt>
                <c:pt idx="10309" formatCode="General">
                  <c:v>3.3874281502044473E-12</c:v>
                </c:pt>
                <c:pt idx="10310" formatCode="General">
                  <c:v>3.5148969128916948E-12</c:v>
                </c:pt>
                <c:pt idx="10311" formatCode="General">
                  <c:v>3.6471623191505803E-12</c:v>
                </c:pt>
                <c:pt idx="10312" formatCode="General">
                  <c:v>3.3874281502044473E-12</c:v>
                </c:pt>
                <c:pt idx="10313" formatCode="General">
                  <c:v>3.5898805021787416E-12</c:v>
                </c:pt>
                <c:pt idx="10314" formatCode="General">
                  <c:v>3.6279700425771158E-12</c:v>
                </c:pt>
                <c:pt idx="10315" formatCode="General">
                  <c:v>3.4964006498311852E-12</c:v>
                </c:pt>
                <c:pt idx="10316" formatCode="General">
                  <c:v>3.7053658303797529E-12</c:v>
                </c:pt>
                <c:pt idx="10317" formatCode="General">
                  <c:v>3.8044325808490551E-12</c:v>
                </c:pt>
                <c:pt idx="10318" formatCode="General">
                  <c:v>3.8044325808490551E-12</c:v>
                </c:pt>
                <c:pt idx="10319" formatCode="General">
                  <c:v>3.8044325808490551E-12</c:v>
                </c:pt>
                <c:pt idx="10320" formatCode="General">
                  <c:v>3.9684763115724179E-12</c:v>
                </c:pt>
                <c:pt idx="10321" formatCode="General">
                  <c:v>3.5709896567941713E-12</c:v>
                </c:pt>
                <c:pt idx="10322" formatCode="General">
                  <c:v>3.6858596341198125E-12</c:v>
                </c:pt>
                <c:pt idx="10323" formatCode="General">
                  <c:v>3.5898805021787416E-12</c:v>
                </c:pt>
                <c:pt idx="10324" formatCode="General">
                  <c:v>3.6858596341198125E-12</c:v>
                </c:pt>
                <c:pt idx="10325" formatCode="General">
                  <c:v>3.4596924377352303E-12</c:v>
                </c:pt>
                <c:pt idx="10326" formatCode="General">
                  <c:v>3.7053658303797529E-12</c:v>
                </c:pt>
                <c:pt idx="10327" formatCode="General">
                  <c:v>3.6471623191505803E-12</c:v>
                </c:pt>
                <c:pt idx="10328" formatCode="General">
                  <c:v>3.2645820794093523E-12</c:v>
                </c:pt>
                <c:pt idx="10329" formatCode="General">
                  <c:v>3.8044325808490551E-12</c:v>
                </c:pt>
                <c:pt idx="10330" formatCode="General">
                  <c:v>3.4964006498311852E-12</c:v>
                </c:pt>
                <c:pt idx="10331" formatCode="General">
                  <c:v>3.4964006498311852E-12</c:v>
                </c:pt>
                <c:pt idx="10332" formatCode="General">
                  <c:v>3.5334983453449548E-12</c:v>
                </c:pt>
                <c:pt idx="10333" formatCode="General">
                  <c:v>3.6858596341198125E-12</c:v>
                </c:pt>
                <c:pt idx="10334" formatCode="General">
                  <c:v>3.4964006498311852E-12</c:v>
                </c:pt>
                <c:pt idx="10335" formatCode="General">
                  <c:v>3.5148969128916948E-12</c:v>
                </c:pt>
                <c:pt idx="10336" formatCode="General">
                  <c:v>3.3342256814559613E-12</c:v>
                </c:pt>
                <c:pt idx="10337" formatCode="General">
                  <c:v>3.4596924377352303E-12</c:v>
                </c:pt>
                <c:pt idx="10338" formatCode="General">
                  <c:v>3.4964006498311852E-12</c:v>
                </c:pt>
                <c:pt idx="10339" formatCode="General">
                  <c:v>3.8044325808490551E-12</c:v>
                </c:pt>
                <c:pt idx="10340" formatCode="General">
                  <c:v>3.6858596341198125E-12</c:v>
                </c:pt>
                <c:pt idx="10341" formatCode="General">
                  <c:v>3.6471623191505803E-12</c:v>
                </c:pt>
                <c:pt idx="10342" formatCode="General">
                  <c:v>3.6088712817758262E-12</c:v>
                </c:pt>
                <c:pt idx="10343" formatCode="General">
                  <c:v>3.5148969128916948E-12</c:v>
                </c:pt>
                <c:pt idx="10344" formatCode="General">
                  <c:v>3.7249675373916303E-12</c:v>
                </c:pt>
                <c:pt idx="10345" formatCode="General">
                  <c:v>3.4964006498311852E-12</c:v>
                </c:pt>
                <c:pt idx="10346" formatCode="General">
                  <c:v>3.4779945111660586E-12</c:v>
                </c:pt>
                <c:pt idx="10347" formatCode="General">
                  <c:v>3.5898805021787416E-12</c:v>
                </c:pt>
                <c:pt idx="10348" formatCode="General">
                  <c:v>3.2992201212388912E-12</c:v>
                </c:pt>
                <c:pt idx="10349" formatCode="General">
                  <c:v>3.5148969128916948E-12</c:v>
                </c:pt>
                <c:pt idx="10350" formatCode="General">
                  <c:v>3.6279700425771158E-12</c:v>
                </c:pt>
                <c:pt idx="10351" formatCode="General">
                  <c:v>3.7644903854117806E-12</c:v>
                </c:pt>
                <c:pt idx="10352" formatCode="General">
                  <c:v>3.3874281502044473E-12</c:v>
                </c:pt>
                <c:pt idx="10353" formatCode="General">
                  <c:v>3.5709896567941713E-12</c:v>
                </c:pt>
                <c:pt idx="10354" formatCode="General">
                  <c:v>3.6858596341198125E-12</c:v>
                </c:pt>
                <c:pt idx="10355" formatCode="General">
                  <c:v>3.5148969128916948E-12</c:v>
                </c:pt>
                <c:pt idx="10356" formatCode="General">
                  <c:v>3.7053658303797529E-12</c:v>
                </c:pt>
                <c:pt idx="10357" formatCode="General">
                  <c:v>3.2645820794093523E-12</c:v>
                </c:pt>
                <c:pt idx="10358" formatCode="General">
                  <c:v>3.5334983453449548E-12</c:v>
                </c:pt>
                <c:pt idx="10359" formatCode="General">
                  <c:v>3.7644903854117806E-12</c:v>
                </c:pt>
                <c:pt idx="10360" formatCode="General">
                  <c:v>3.6279700425771158E-12</c:v>
                </c:pt>
                <c:pt idx="10361" formatCode="General">
                  <c:v>3.824558359573743E-12</c:v>
                </c:pt>
                <c:pt idx="10362" formatCode="General">
                  <c:v>3.5148969128916948E-12</c:v>
                </c:pt>
                <c:pt idx="10363" formatCode="General">
                  <c:v>3.6471623191505803E-12</c:v>
                </c:pt>
                <c:pt idx="10364" formatCode="General">
                  <c:v>3.4414866743735494E-12</c:v>
                </c:pt>
                <c:pt idx="10365" formatCode="General">
                  <c:v>3.6471623191505803E-12</c:v>
                </c:pt>
                <c:pt idx="10366" formatCode="General">
                  <c:v>3.5334983453449548E-12</c:v>
                </c:pt>
                <c:pt idx="10367" formatCode="General">
                  <c:v>3.6664637226360942E-12</c:v>
                </c:pt>
                <c:pt idx="10368" formatCode="General">
                  <c:v>3.5898805021787416E-12</c:v>
                </c:pt>
                <c:pt idx="10369" formatCode="General">
                  <c:v>3.3696026595236253E-12</c:v>
                </c:pt>
                <c:pt idx="10370" formatCode="General">
                  <c:v>3.6088712817758262E-12</c:v>
                </c:pt>
                <c:pt idx="10371" formatCode="General">
                  <c:v>3.5334983453449548E-12</c:v>
                </c:pt>
                <c:pt idx="10372" formatCode="General">
                  <c:v>3.8855848065037339E-12</c:v>
                </c:pt>
                <c:pt idx="10373" formatCode="General">
                  <c:v>3.6471623191505803E-12</c:v>
                </c:pt>
                <c:pt idx="10374" formatCode="General">
                  <c:v>3.4596924377352303E-12</c:v>
                </c:pt>
                <c:pt idx="10375" formatCode="General">
                  <c:v>3.6858596341198125E-12</c:v>
                </c:pt>
                <c:pt idx="10376" formatCode="General">
                  <c:v>3.6664637226360942E-12</c:v>
                </c:pt>
                <c:pt idx="10377" formatCode="General">
                  <c:v>3.4596924377352303E-12</c:v>
                </c:pt>
                <c:pt idx="10378" formatCode="General">
                  <c:v>3.6471623191505803E-12</c:v>
                </c:pt>
                <c:pt idx="10379" formatCode="General">
                  <c:v>3.3874281502044473E-12</c:v>
                </c:pt>
                <c:pt idx="10380" formatCode="General">
                  <c:v>3.4596924377352303E-12</c:v>
                </c:pt>
                <c:pt idx="10381" formatCode="General">
                  <c:v>3.4596924377352303E-12</c:v>
                </c:pt>
                <c:pt idx="10382" formatCode="General">
                  <c:v>3.4596924377352303E-12</c:v>
                </c:pt>
                <c:pt idx="10383" formatCode="General">
                  <c:v>3.4779945111660586E-12</c:v>
                </c:pt>
                <c:pt idx="10384" formatCode="General">
                  <c:v>3.4233696199262094E-12</c:v>
                </c:pt>
                <c:pt idx="10385" formatCode="General">
                  <c:v>4.0105828492964285E-12</c:v>
                </c:pt>
                <c:pt idx="10386" formatCode="General">
                  <c:v>3.9684763115724179E-12</c:v>
                </c:pt>
                <c:pt idx="10387" formatCode="General">
                  <c:v>3.8447985730856334E-12</c:v>
                </c:pt>
                <c:pt idx="10388" formatCode="General">
                  <c:v>3.9268118443867113E-12</c:v>
                </c:pt>
                <c:pt idx="10389" formatCode="General">
                  <c:v>3.7644903854117806E-12</c:v>
                </c:pt>
                <c:pt idx="10390" formatCode="General">
                  <c:v>3.8447985730856334E-12</c:v>
                </c:pt>
                <c:pt idx="10391" formatCode="General">
                  <c:v>3.7249675373916303E-12</c:v>
                </c:pt>
                <c:pt idx="10392" formatCode="General">
                  <c:v>3.7844048664540904E-12</c:v>
                </c:pt>
                <c:pt idx="10393" formatCode="General">
                  <c:v>3.7644903854117806E-12</c:v>
                </c:pt>
                <c:pt idx="10394" formatCode="General">
                  <c:v>3.7249675373916303E-12</c:v>
                </c:pt>
                <c:pt idx="10395" formatCode="General">
                  <c:v>3.7053658303797529E-12</c:v>
                </c:pt>
                <c:pt idx="10396" formatCode="General">
                  <c:v>3.6858596341198125E-12</c:v>
                </c:pt>
                <c:pt idx="10397" formatCode="General">
                  <c:v>3.6471623191505803E-12</c:v>
                </c:pt>
                <c:pt idx="10398" formatCode="General">
                  <c:v>3.9268118443867113E-12</c:v>
                </c:pt>
                <c:pt idx="10399" formatCode="General">
                  <c:v>3.7446729391357873E-12</c:v>
                </c:pt>
                <c:pt idx="10400" formatCode="General">
                  <c:v>3.3696026595236253E-12</c:v>
                </c:pt>
                <c:pt idx="10401" formatCode="General">
                  <c:v>3.6088712817758262E-12</c:v>
                </c:pt>
                <c:pt idx="10402" formatCode="General">
                  <c:v>3.824558359573743E-12</c:v>
                </c:pt>
                <c:pt idx="10403" formatCode="General">
                  <c:v>4.0318075360563079E-12</c:v>
                </c:pt>
                <c:pt idx="10404" formatCode="General">
                  <c:v>3.6664637226360942E-12</c:v>
                </c:pt>
                <c:pt idx="10405" formatCode="General">
                  <c:v>3.7644903854117806E-12</c:v>
                </c:pt>
                <c:pt idx="10406" formatCode="General">
                  <c:v>3.5521908584362488E-12</c:v>
                </c:pt>
                <c:pt idx="10407" formatCode="General">
                  <c:v>3.824558359573743E-12</c:v>
                </c:pt>
                <c:pt idx="10408" formatCode="General">
                  <c:v>3.4596924377352303E-12</c:v>
                </c:pt>
                <c:pt idx="10409" formatCode="General">
                  <c:v>3.5709896567941713E-12</c:v>
                </c:pt>
                <c:pt idx="10410" formatCode="General">
                  <c:v>3.6471623191505803E-12</c:v>
                </c:pt>
                <c:pt idx="10411" formatCode="General">
                  <c:v>3.824558359573743E-12</c:v>
                </c:pt>
                <c:pt idx="10412" formatCode="General">
                  <c:v>3.5709896567941713E-12</c:v>
                </c:pt>
                <c:pt idx="10413" formatCode="General">
                  <c:v>3.4053549962792643E-12</c:v>
                </c:pt>
                <c:pt idx="10414" formatCode="General">
                  <c:v>3.5709896567941713E-12</c:v>
                </c:pt>
                <c:pt idx="10415" formatCode="General">
                  <c:v>3.7844048664540904E-12</c:v>
                </c:pt>
                <c:pt idx="10416" formatCode="General">
                  <c:v>3.5148969128916948E-12</c:v>
                </c:pt>
                <c:pt idx="10417" formatCode="General">
                  <c:v>3.5521908584362488E-12</c:v>
                </c:pt>
                <c:pt idx="10418" formatCode="General">
                  <c:v>3.6088712817758262E-12</c:v>
                </c:pt>
                <c:pt idx="10419" formatCode="General">
                  <c:v>3.4779945111660586E-12</c:v>
                </c:pt>
                <c:pt idx="10420" formatCode="General">
                  <c:v>3.5148969128916948E-12</c:v>
                </c:pt>
                <c:pt idx="10421" formatCode="General">
                  <c:v>3.5148969128916948E-12</c:v>
                </c:pt>
                <c:pt idx="10422" formatCode="General">
                  <c:v>3.6858596341198125E-12</c:v>
                </c:pt>
                <c:pt idx="10423" formatCode="General">
                  <c:v>3.7249675373916303E-12</c:v>
                </c:pt>
                <c:pt idx="10424" formatCode="General">
                  <c:v>3.7644903854117806E-12</c:v>
                </c:pt>
                <c:pt idx="10425" formatCode="General">
                  <c:v>3.5148969128916948E-12</c:v>
                </c:pt>
                <c:pt idx="10426" formatCode="General">
                  <c:v>3.4779945111660586E-12</c:v>
                </c:pt>
                <c:pt idx="10427" formatCode="General">
                  <c:v>3.5521908584362488E-12</c:v>
                </c:pt>
                <c:pt idx="10428" formatCode="General">
                  <c:v>3.4596924377352303E-12</c:v>
                </c:pt>
                <c:pt idx="10429" formatCode="General">
                  <c:v>3.5521908584362488E-12</c:v>
                </c:pt>
                <c:pt idx="10430" formatCode="General">
                  <c:v>3.6858596341198125E-12</c:v>
                </c:pt>
                <c:pt idx="10431" formatCode="General">
                  <c:v>3.3874281502044473E-12</c:v>
                </c:pt>
                <c:pt idx="10432" formatCode="General">
                  <c:v>3.6279700425771158E-12</c:v>
                </c:pt>
                <c:pt idx="10433" formatCode="General">
                  <c:v>3.3696026595236253E-12</c:v>
                </c:pt>
                <c:pt idx="10434" formatCode="General">
                  <c:v>3.5898805021787416E-12</c:v>
                </c:pt>
                <c:pt idx="10435" formatCode="General">
                  <c:v>3.4053549962792643E-12</c:v>
                </c:pt>
                <c:pt idx="10436" formatCode="General">
                  <c:v>3.5709896567941713E-12</c:v>
                </c:pt>
                <c:pt idx="10437" formatCode="General">
                  <c:v>3.7446729391357873E-12</c:v>
                </c:pt>
                <c:pt idx="10438" formatCode="General">
                  <c:v>3.4779945111660586E-12</c:v>
                </c:pt>
                <c:pt idx="10439" formatCode="General">
                  <c:v>3.6279700425771158E-12</c:v>
                </c:pt>
                <c:pt idx="10440" formatCode="General">
                  <c:v>3.6471623191505803E-12</c:v>
                </c:pt>
                <c:pt idx="10441" formatCode="General">
                  <c:v>3.2992201212388912E-12</c:v>
                </c:pt>
                <c:pt idx="10442" formatCode="General">
                  <c:v>3.6088712817758262E-12</c:v>
                </c:pt>
                <c:pt idx="10443" formatCode="General">
                  <c:v>3.3518640248506896E-12</c:v>
                </c:pt>
                <c:pt idx="10444" formatCode="General">
                  <c:v>3.2645820794093523E-12</c:v>
                </c:pt>
                <c:pt idx="10445" formatCode="General">
                  <c:v>3.5334983453449548E-12</c:v>
                </c:pt>
                <c:pt idx="10446" formatCode="General">
                  <c:v>3.8044325808490551E-12</c:v>
                </c:pt>
                <c:pt idx="10447" formatCode="General">
                  <c:v>3.4964006498311852E-12</c:v>
                </c:pt>
                <c:pt idx="10448" formatCode="General">
                  <c:v>3.6279700425771158E-12</c:v>
                </c:pt>
                <c:pt idx="10449" formatCode="General">
                  <c:v>3.4596924377352303E-12</c:v>
                </c:pt>
                <c:pt idx="10450" formatCode="General">
                  <c:v>3.5898805021787416E-12</c:v>
                </c:pt>
                <c:pt idx="10451" formatCode="General">
                  <c:v>3.5148969128916948E-12</c:v>
                </c:pt>
                <c:pt idx="10452" formatCode="General">
                  <c:v>3.3518640248506896E-12</c:v>
                </c:pt>
                <c:pt idx="10453" formatCode="General">
                  <c:v>3.6088712817758262E-12</c:v>
                </c:pt>
                <c:pt idx="10454" formatCode="General">
                  <c:v>3.4779945111660586E-12</c:v>
                </c:pt>
                <c:pt idx="10455" formatCode="General">
                  <c:v>3.3342256814559613E-12</c:v>
                </c:pt>
                <c:pt idx="10456" formatCode="General">
                  <c:v>3.3166801554175819E-12</c:v>
                </c:pt>
                <c:pt idx="10457" formatCode="General">
                  <c:v>3.3696026595236253E-12</c:v>
                </c:pt>
                <c:pt idx="10458" formatCode="General">
                  <c:v>3.1795729403657402E-12</c:v>
                </c:pt>
                <c:pt idx="10459" formatCode="General">
                  <c:v>3.5709896567941713E-12</c:v>
                </c:pt>
                <c:pt idx="10460" formatCode="General">
                  <c:v>3.5334983453449548E-12</c:v>
                </c:pt>
                <c:pt idx="10461" formatCode="General">
                  <c:v>3.4596924377352303E-12</c:v>
                </c:pt>
                <c:pt idx="10462" formatCode="General">
                  <c:v>3.4964006498311852E-12</c:v>
                </c:pt>
                <c:pt idx="10463" formatCode="General">
                  <c:v>3.4414866743735494E-12</c:v>
                </c:pt>
                <c:pt idx="10464" formatCode="General">
                  <c:v>3.3696026595236253E-12</c:v>
                </c:pt>
                <c:pt idx="10465" formatCode="General">
                  <c:v>3.6088712817758262E-12</c:v>
                </c:pt>
                <c:pt idx="10466" formatCode="General">
                  <c:v>3.4964006498311852E-12</c:v>
                </c:pt>
                <c:pt idx="10467" formatCode="General">
                  <c:v>3.5334983453449548E-12</c:v>
                </c:pt>
                <c:pt idx="10468" formatCode="General">
                  <c:v>3.5709896567941713E-12</c:v>
                </c:pt>
                <c:pt idx="10469" formatCode="General">
                  <c:v>3.5521908584362488E-12</c:v>
                </c:pt>
                <c:pt idx="10470" formatCode="General">
                  <c:v>3.3874281502044473E-12</c:v>
                </c:pt>
                <c:pt idx="10471" formatCode="General">
                  <c:v>3.5148969128916948E-12</c:v>
                </c:pt>
                <c:pt idx="10472" formatCode="General">
                  <c:v>3.5521908584362488E-12</c:v>
                </c:pt>
                <c:pt idx="10473" formatCode="General">
                  <c:v>3.5148969128916948E-12</c:v>
                </c:pt>
                <c:pt idx="10474" formatCode="General">
                  <c:v>3.2303076974441735E-12</c:v>
                </c:pt>
                <c:pt idx="10475" formatCode="General">
                  <c:v>3.5709896567941713E-12</c:v>
                </c:pt>
                <c:pt idx="10476" formatCode="General">
                  <c:v>3.5898805021787416E-12</c:v>
                </c:pt>
                <c:pt idx="10477" formatCode="General">
                  <c:v>3.6279700425771158E-12</c:v>
                </c:pt>
                <c:pt idx="10478" formatCode="General">
                  <c:v>3.4596924377352303E-12</c:v>
                </c:pt>
                <c:pt idx="10479" formatCode="General">
                  <c:v>3.6858596341198125E-12</c:v>
                </c:pt>
                <c:pt idx="10480" formatCode="General">
                  <c:v>3.7446729391357873E-12</c:v>
                </c:pt>
                <c:pt idx="10481" formatCode="General">
                  <c:v>3.4596924377352303E-12</c:v>
                </c:pt>
                <c:pt idx="10482" formatCode="General">
                  <c:v>3.4596924377352303E-12</c:v>
                </c:pt>
                <c:pt idx="10483" formatCode="General">
                  <c:v>3.6088712817758262E-12</c:v>
                </c:pt>
                <c:pt idx="10484" formatCode="General">
                  <c:v>3.4596924377352303E-12</c:v>
                </c:pt>
                <c:pt idx="10485" formatCode="General">
                  <c:v>3.8044325808490551E-12</c:v>
                </c:pt>
                <c:pt idx="10486" formatCode="General">
                  <c:v>3.6088712817758262E-12</c:v>
                </c:pt>
                <c:pt idx="10487" formatCode="General">
                  <c:v>3.824558359573743E-12</c:v>
                </c:pt>
                <c:pt idx="10488" formatCode="General">
                  <c:v>3.5521908584362488E-12</c:v>
                </c:pt>
                <c:pt idx="10489" formatCode="General">
                  <c:v>3.3874281502044473E-12</c:v>
                </c:pt>
                <c:pt idx="10490" formatCode="General">
                  <c:v>3.7644903854117806E-12</c:v>
                </c:pt>
                <c:pt idx="10491" formatCode="General">
                  <c:v>3.2992201212388912E-12</c:v>
                </c:pt>
                <c:pt idx="10492" formatCode="General">
                  <c:v>3.5709896567941713E-12</c:v>
                </c:pt>
                <c:pt idx="10493" formatCode="General">
                  <c:v>3.7446729391357873E-12</c:v>
                </c:pt>
                <c:pt idx="10494" formatCode="General">
                  <c:v>3.5148969128916948E-12</c:v>
                </c:pt>
                <c:pt idx="10495" formatCode="General">
                  <c:v>3.4414866743735494E-12</c:v>
                </c:pt>
                <c:pt idx="10496" formatCode="General">
                  <c:v>3.6471623191505803E-12</c:v>
                </c:pt>
                <c:pt idx="10497" formatCode="General">
                  <c:v>3.6471623191505803E-12</c:v>
                </c:pt>
                <c:pt idx="10498" formatCode="General">
                  <c:v>3.4596924377352303E-12</c:v>
                </c:pt>
                <c:pt idx="10499" formatCode="General">
                  <c:v>3.4964006498311852E-12</c:v>
                </c:pt>
                <c:pt idx="10500" formatCode="General">
                  <c:v>3.4053549962792643E-12</c:v>
                </c:pt>
                <c:pt idx="10501" formatCode="General">
                  <c:v>3.6088712817758262E-12</c:v>
                </c:pt>
                <c:pt idx="10502" formatCode="General">
                  <c:v>3.6471623191505803E-12</c:v>
                </c:pt>
                <c:pt idx="10503" formatCode="General">
                  <c:v>3.5148969128916948E-12</c:v>
                </c:pt>
                <c:pt idx="10504" formatCode="General">
                  <c:v>3.5709896567941713E-12</c:v>
                </c:pt>
                <c:pt idx="10505" formatCode="General">
                  <c:v>3.4053549962792643E-12</c:v>
                </c:pt>
                <c:pt idx="10506" formatCode="General">
                  <c:v>3.5709896567941713E-12</c:v>
                </c:pt>
                <c:pt idx="10507" formatCode="General">
                  <c:v>3.6664637226360942E-12</c:v>
                </c:pt>
                <c:pt idx="10508" formatCode="General">
                  <c:v>3.4233696199262094E-12</c:v>
                </c:pt>
                <c:pt idx="10509" formatCode="General">
                  <c:v>3.4964006498311852E-12</c:v>
                </c:pt>
                <c:pt idx="10510" formatCode="General">
                  <c:v>3.6858596341198125E-12</c:v>
                </c:pt>
                <c:pt idx="10511" formatCode="General">
                  <c:v>3.6858596341198125E-12</c:v>
                </c:pt>
                <c:pt idx="10512" formatCode="General">
                  <c:v>3.3874281502044473E-12</c:v>
                </c:pt>
                <c:pt idx="10513" formatCode="General">
                  <c:v>3.4414866743735494E-12</c:v>
                </c:pt>
                <c:pt idx="10514" formatCode="General">
                  <c:v>3.4964006498311852E-12</c:v>
                </c:pt>
                <c:pt idx="10515" formatCode="General">
                  <c:v>3.6279700425771158E-12</c:v>
                </c:pt>
                <c:pt idx="10516" formatCode="General">
                  <c:v>3.5334983453449548E-12</c:v>
                </c:pt>
                <c:pt idx="10517" formatCode="General">
                  <c:v>3.4596924377352303E-12</c:v>
                </c:pt>
                <c:pt idx="10518" formatCode="General">
                  <c:v>3.5148969128916948E-12</c:v>
                </c:pt>
                <c:pt idx="10519" formatCode="General">
                  <c:v>3.6088712817758262E-12</c:v>
                </c:pt>
                <c:pt idx="10520" formatCode="General">
                  <c:v>3.5334983453449548E-12</c:v>
                </c:pt>
                <c:pt idx="10521" formatCode="General">
                  <c:v>3.4779945111660586E-12</c:v>
                </c:pt>
                <c:pt idx="10522" formatCode="General">
                  <c:v>3.4779945111660586E-12</c:v>
                </c:pt>
                <c:pt idx="10523" formatCode="General">
                  <c:v>3.5898805021787416E-12</c:v>
                </c:pt>
                <c:pt idx="10524" formatCode="General">
                  <c:v>3.4779945111660586E-12</c:v>
                </c:pt>
                <c:pt idx="10525" formatCode="General">
                  <c:v>3.5334983453449548E-12</c:v>
                </c:pt>
                <c:pt idx="10526" formatCode="General">
                  <c:v>3.4233696199262094E-12</c:v>
                </c:pt>
                <c:pt idx="10527" formatCode="General">
                  <c:v>3.2818588031777028E-12</c:v>
                </c:pt>
                <c:pt idx="10528" formatCode="General">
                  <c:v>3.3166801554175819E-12</c:v>
                </c:pt>
                <c:pt idx="10529" formatCode="General">
                  <c:v>3.5148969128916948E-12</c:v>
                </c:pt>
                <c:pt idx="10530" formatCode="General">
                  <c:v>3.6088712817758262E-12</c:v>
                </c:pt>
                <c:pt idx="10531" formatCode="General">
                  <c:v>3.6858596341198125E-12</c:v>
                </c:pt>
                <c:pt idx="10532" formatCode="General">
                  <c:v>3.5709896567941713E-12</c:v>
                </c:pt>
                <c:pt idx="10533" formatCode="General">
                  <c:v>3.4414866743735494E-12</c:v>
                </c:pt>
                <c:pt idx="10534" formatCode="General">
                  <c:v>3.4779945111660586E-12</c:v>
                </c:pt>
                <c:pt idx="10535" formatCode="General">
                  <c:v>3.5148969128916948E-12</c:v>
                </c:pt>
                <c:pt idx="10536" formatCode="General">
                  <c:v>3.3696026595236253E-12</c:v>
                </c:pt>
                <c:pt idx="10537" formatCode="General">
                  <c:v>3.6279700425771158E-12</c:v>
                </c:pt>
                <c:pt idx="10538" formatCode="General">
                  <c:v>3.3696026595236253E-12</c:v>
                </c:pt>
                <c:pt idx="10539" formatCode="General">
                  <c:v>3.3518640248506896E-12</c:v>
                </c:pt>
                <c:pt idx="10540" formatCode="General">
                  <c:v>3.4596924377352303E-12</c:v>
                </c:pt>
                <c:pt idx="10541" formatCode="General">
                  <c:v>3.3518640248506896E-12</c:v>
                </c:pt>
                <c:pt idx="10542" formatCode="General">
                  <c:v>3.7249675373916303E-12</c:v>
                </c:pt>
                <c:pt idx="10543" formatCode="General">
                  <c:v>3.7249675373916303E-12</c:v>
                </c:pt>
                <c:pt idx="10544" formatCode="General">
                  <c:v>3.5898805021787416E-12</c:v>
                </c:pt>
                <c:pt idx="10545" formatCode="General">
                  <c:v>3.6088712817758262E-12</c:v>
                </c:pt>
                <c:pt idx="10546" formatCode="General">
                  <c:v>3.7844048664540904E-12</c:v>
                </c:pt>
                <c:pt idx="10547" formatCode="General">
                  <c:v>3.4233696199262094E-12</c:v>
                </c:pt>
                <c:pt idx="10548" formatCode="General">
                  <c:v>3.8044325808490551E-12</c:v>
                </c:pt>
                <c:pt idx="10549" formatCode="General">
                  <c:v>3.5898805021787416E-12</c:v>
                </c:pt>
                <c:pt idx="10550" formatCode="General">
                  <c:v>3.5148969128916948E-12</c:v>
                </c:pt>
                <c:pt idx="10551" formatCode="General">
                  <c:v>3.5709896567941713E-12</c:v>
                </c:pt>
                <c:pt idx="10552" formatCode="General">
                  <c:v>3.6088712817758262E-12</c:v>
                </c:pt>
                <c:pt idx="10553" formatCode="General">
                  <c:v>3.5709896567941713E-12</c:v>
                </c:pt>
                <c:pt idx="10554" formatCode="General">
                  <c:v>3.7446729391357873E-12</c:v>
                </c:pt>
                <c:pt idx="10555" formatCode="General">
                  <c:v>3.5521908584362488E-12</c:v>
                </c:pt>
                <c:pt idx="10556" formatCode="General">
                  <c:v>3.9894781633710658E-12</c:v>
                </c:pt>
                <c:pt idx="10557" formatCode="General">
                  <c:v>3.9061479823552217E-12</c:v>
                </c:pt>
                <c:pt idx="10558" formatCode="General">
                  <c:v>3.5898805021787416E-12</c:v>
                </c:pt>
                <c:pt idx="10559" formatCode="General">
                  <c:v>3.4414866743735494E-12</c:v>
                </c:pt>
                <c:pt idx="10560" formatCode="General">
                  <c:v>3.3166801554175819E-12</c:v>
                </c:pt>
                <c:pt idx="10561" formatCode="General">
                  <c:v>3.5898805021787416E-12</c:v>
                </c:pt>
                <c:pt idx="10562" formatCode="General">
                  <c:v>3.7644903854117806E-12</c:v>
                </c:pt>
                <c:pt idx="10563" formatCode="General">
                  <c:v>3.4414866743735494E-12</c:v>
                </c:pt>
                <c:pt idx="10564" formatCode="General">
                  <c:v>3.5709896567941713E-12</c:v>
                </c:pt>
                <c:pt idx="10565" formatCode="General">
                  <c:v>3.5148969128916948E-12</c:v>
                </c:pt>
                <c:pt idx="10566" formatCode="General">
                  <c:v>3.6664637226360942E-12</c:v>
                </c:pt>
                <c:pt idx="10567" formatCode="General">
                  <c:v>3.9061479823552217E-12</c:v>
                </c:pt>
                <c:pt idx="10568" formatCode="General">
                  <c:v>3.5898805021787416E-12</c:v>
                </c:pt>
                <c:pt idx="10569" formatCode="General">
                  <c:v>3.3874281502044473E-12</c:v>
                </c:pt>
                <c:pt idx="10570" formatCode="General">
                  <c:v>3.5709896567941713E-12</c:v>
                </c:pt>
                <c:pt idx="10571" formatCode="General">
                  <c:v>3.824558359573743E-12</c:v>
                </c:pt>
                <c:pt idx="10572" formatCode="General">
                  <c:v>3.5898805021787416E-12</c:v>
                </c:pt>
                <c:pt idx="10573" formatCode="General">
                  <c:v>3.2303076974441735E-12</c:v>
                </c:pt>
                <c:pt idx="10574" formatCode="General">
                  <c:v>3.5709896567941713E-12</c:v>
                </c:pt>
                <c:pt idx="10575" formatCode="General">
                  <c:v>3.6088712817758262E-12</c:v>
                </c:pt>
                <c:pt idx="10576" formatCode="General">
                  <c:v>3.5334983453449548E-12</c:v>
                </c:pt>
                <c:pt idx="10577" formatCode="General">
                  <c:v>3.6088712817758262E-12</c:v>
                </c:pt>
                <c:pt idx="10578" formatCode="General">
                  <c:v>3.4233696199262094E-12</c:v>
                </c:pt>
                <c:pt idx="10579" formatCode="General">
                  <c:v>3.5334983453449548E-12</c:v>
                </c:pt>
                <c:pt idx="10580" formatCode="General">
                  <c:v>3.4779945111660586E-12</c:v>
                </c:pt>
                <c:pt idx="10581" formatCode="General">
                  <c:v>3.6471623191505803E-12</c:v>
                </c:pt>
                <c:pt idx="10582" formatCode="General">
                  <c:v>3.2818588031777028E-12</c:v>
                </c:pt>
                <c:pt idx="10583" formatCode="General">
                  <c:v>3.5334983453449548E-12</c:v>
                </c:pt>
                <c:pt idx="10584" formatCode="General">
                  <c:v>3.5898805021787416E-12</c:v>
                </c:pt>
                <c:pt idx="10585" formatCode="General">
                  <c:v>3.4596924377352303E-12</c:v>
                </c:pt>
                <c:pt idx="10586" formatCode="General">
                  <c:v>3.3166801554175819E-12</c:v>
                </c:pt>
                <c:pt idx="10587" formatCode="General">
                  <c:v>3.4233696199262094E-12</c:v>
                </c:pt>
                <c:pt idx="10588" formatCode="General">
                  <c:v>3.6471623191505803E-12</c:v>
                </c:pt>
                <c:pt idx="10589" formatCode="General">
                  <c:v>3.5334983453449548E-12</c:v>
                </c:pt>
                <c:pt idx="10590" formatCode="General">
                  <c:v>3.2992201212388912E-12</c:v>
                </c:pt>
                <c:pt idx="10591" formatCode="General">
                  <c:v>3.6279700425771158E-12</c:v>
                </c:pt>
                <c:pt idx="10592" formatCode="General">
                  <c:v>3.6858596341198125E-12</c:v>
                </c:pt>
                <c:pt idx="10593" formatCode="General">
                  <c:v>3.6858596341198125E-12</c:v>
                </c:pt>
                <c:pt idx="10594" formatCode="General">
                  <c:v>3.3518640248506896E-12</c:v>
                </c:pt>
                <c:pt idx="10595" formatCode="General">
                  <c:v>3.3518640248506896E-12</c:v>
                </c:pt>
                <c:pt idx="10596" formatCode="General">
                  <c:v>3.6088712817758262E-12</c:v>
                </c:pt>
                <c:pt idx="10597" formatCode="General">
                  <c:v>3.3518640248506896E-12</c:v>
                </c:pt>
                <c:pt idx="10598" formatCode="General">
                  <c:v>3.6858596341198125E-12</c:v>
                </c:pt>
                <c:pt idx="10599" formatCode="General">
                  <c:v>3.5898805021787416E-12</c:v>
                </c:pt>
                <c:pt idx="10600" formatCode="General">
                  <c:v>3.4964006498311852E-12</c:v>
                </c:pt>
                <c:pt idx="10601" formatCode="General">
                  <c:v>3.7446729391357873E-12</c:v>
                </c:pt>
                <c:pt idx="10602" formatCode="General">
                  <c:v>3.7844048664540904E-12</c:v>
                </c:pt>
                <c:pt idx="10603" formatCode="General">
                  <c:v>3.4964006498311852E-12</c:v>
                </c:pt>
                <c:pt idx="10604" formatCode="General">
                  <c:v>3.2303076974441735E-12</c:v>
                </c:pt>
                <c:pt idx="10605" formatCode="General">
                  <c:v>3.6088712817758262E-12</c:v>
                </c:pt>
                <c:pt idx="10606" formatCode="General">
                  <c:v>3.5334983453449548E-12</c:v>
                </c:pt>
                <c:pt idx="10607" formatCode="General">
                  <c:v>3.5898805021787416E-12</c:v>
                </c:pt>
                <c:pt idx="10608" formatCode="General">
                  <c:v>3.3166801554175819E-12</c:v>
                </c:pt>
                <c:pt idx="10609" formatCode="General">
                  <c:v>3.1795729403657402E-12</c:v>
                </c:pt>
                <c:pt idx="10610" formatCode="General">
                  <c:v>3.3874281502044473E-12</c:v>
                </c:pt>
                <c:pt idx="10611" formatCode="General">
                  <c:v>3.4414866743735494E-12</c:v>
                </c:pt>
                <c:pt idx="10612" formatCode="General">
                  <c:v>3.6471623191505803E-12</c:v>
                </c:pt>
                <c:pt idx="10613" formatCode="General">
                  <c:v>3.4233696199262094E-12</c:v>
                </c:pt>
                <c:pt idx="10614" formatCode="General">
                  <c:v>3.3874281502044473E-12</c:v>
                </c:pt>
                <c:pt idx="10615" formatCode="General">
                  <c:v>3.4596924377352303E-12</c:v>
                </c:pt>
                <c:pt idx="10616" formatCode="General">
                  <c:v>3.5709896567941713E-12</c:v>
                </c:pt>
                <c:pt idx="10617" formatCode="General">
                  <c:v>3.4779945111660586E-12</c:v>
                </c:pt>
                <c:pt idx="10618" formatCode="General">
                  <c:v>3.4964006498311852E-12</c:v>
                </c:pt>
                <c:pt idx="10619" formatCode="General">
                  <c:v>3.5898805021787416E-12</c:v>
                </c:pt>
                <c:pt idx="10620" formatCode="General">
                  <c:v>3.4414866743735494E-12</c:v>
                </c:pt>
                <c:pt idx="10621" formatCode="General">
                  <c:v>3.4779945111660586E-12</c:v>
                </c:pt>
                <c:pt idx="10622" formatCode="General">
                  <c:v>3.6471623191505803E-12</c:v>
                </c:pt>
                <c:pt idx="10623" formatCode="General">
                  <c:v>3.4964006498311852E-12</c:v>
                </c:pt>
                <c:pt idx="10624" formatCode="General">
                  <c:v>3.7644903854117806E-12</c:v>
                </c:pt>
                <c:pt idx="10625" formatCode="General">
                  <c:v>3.4233696199262094E-12</c:v>
                </c:pt>
                <c:pt idx="10626" formatCode="General">
                  <c:v>3.3342256814559613E-12</c:v>
                </c:pt>
                <c:pt idx="10627" formatCode="General">
                  <c:v>3.4964006498311852E-12</c:v>
                </c:pt>
                <c:pt idx="10628" formatCode="General">
                  <c:v>3.3518640248506896E-12</c:v>
                </c:pt>
                <c:pt idx="10629" formatCode="General">
                  <c:v>3.3696026595236253E-12</c:v>
                </c:pt>
                <c:pt idx="10630" formatCode="General">
                  <c:v>3.5709896567941713E-12</c:v>
                </c:pt>
                <c:pt idx="10631" formatCode="General">
                  <c:v>3.7249675373916303E-12</c:v>
                </c:pt>
                <c:pt idx="10632" formatCode="General">
                  <c:v>3.824558359573743E-12</c:v>
                </c:pt>
                <c:pt idx="10633" formatCode="General">
                  <c:v>3.4779945111660586E-12</c:v>
                </c:pt>
                <c:pt idx="10634" formatCode="General">
                  <c:v>3.3874281502044473E-12</c:v>
                </c:pt>
                <c:pt idx="10635" formatCode="General">
                  <c:v>3.5898805021787416E-12</c:v>
                </c:pt>
                <c:pt idx="10636" formatCode="General">
                  <c:v>3.4053549962792643E-12</c:v>
                </c:pt>
                <c:pt idx="10637" formatCode="General">
                  <c:v>3.6088712817758262E-12</c:v>
                </c:pt>
                <c:pt idx="10638" formatCode="General">
                  <c:v>3.5898805021787416E-12</c:v>
                </c:pt>
                <c:pt idx="10639" formatCode="General">
                  <c:v>3.5521908584362488E-12</c:v>
                </c:pt>
                <c:pt idx="10640" formatCode="General">
                  <c:v>3.5521908584362488E-12</c:v>
                </c:pt>
                <c:pt idx="10641" formatCode="General">
                  <c:v>3.4596924377352303E-12</c:v>
                </c:pt>
                <c:pt idx="10642" formatCode="General">
                  <c:v>3.3342256814559613E-12</c:v>
                </c:pt>
                <c:pt idx="10643" formatCode="General">
                  <c:v>3.5521908584362488E-12</c:v>
                </c:pt>
                <c:pt idx="10644" formatCode="General">
                  <c:v>3.5521908584362488E-12</c:v>
                </c:pt>
                <c:pt idx="10645" formatCode="General">
                  <c:v>3.3874281502044473E-12</c:v>
                </c:pt>
                <c:pt idx="10646" formatCode="General">
                  <c:v>3.3874281502044473E-12</c:v>
                </c:pt>
                <c:pt idx="10647" formatCode="General">
                  <c:v>3.5898805021787416E-12</c:v>
                </c:pt>
                <c:pt idx="10648" formatCode="General">
                  <c:v>3.7644903854117806E-12</c:v>
                </c:pt>
                <c:pt idx="10649" formatCode="General">
                  <c:v>3.6471623191505803E-12</c:v>
                </c:pt>
                <c:pt idx="10650" formatCode="General">
                  <c:v>3.7053658303797529E-12</c:v>
                </c:pt>
                <c:pt idx="10651" formatCode="General">
                  <c:v>3.7446729391357873E-12</c:v>
                </c:pt>
                <c:pt idx="10652" formatCode="General">
                  <c:v>3.5334983453449548E-12</c:v>
                </c:pt>
                <c:pt idx="10653" formatCode="General">
                  <c:v>3.5521908584362488E-12</c:v>
                </c:pt>
                <c:pt idx="10654" formatCode="General">
                  <c:v>3.4233696199262094E-12</c:v>
                </c:pt>
                <c:pt idx="10655" formatCode="General">
                  <c:v>3.6664637226360942E-12</c:v>
                </c:pt>
                <c:pt idx="10656" formatCode="General">
                  <c:v>3.4414866743735494E-12</c:v>
                </c:pt>
                <c:pt idx="10657" formatCode="General">
                  <c:v>3.7053658303797529E-12</c:v>
                </c:pt>
                <c:pt idx="10658" formatCode="General">
                  <c:v>3.3874281502044473E-12</c:v>
                </c:pt>
                <c:pt idx="10659" formatCode="General">
                  <c:v>3.7844048664540904E-12</c:v>
                </c:pt>
                <c:pt idx="10660" formatCode="General">
                  <c:v>3.8044325808490551E-12</c:v>
                </c:pt>
                <c:pt idx="10661" formatCode="General">
                  <c:v>3.4414866743735494E-12</c:v>
                </c:pt>
                <c:pt idx="10662" formatCode="General">
                  <c:v>3.7844048664540904E-12</c:v>
                </c:pt>
                <c:pt idx="10663" formatCode="General">
                  <c:v>3.4414866743735494E-12</c:v>
                </c:pt>
                <c:pt idx="10664" formatCode="General">
                  <c:v>3.5709896567941713E-12</c:v>
                </c:pt>
                <c:pt idx="10665" formatCode="General">
                  <c:v>3.3696026595236253E-12</c:v>
                </c:pt>
                <c:pt idx="10666" formatCode="General">
                  <c:v>3.3518640248506896E-12</c:v>
                </c:pt>
                <c:pt idx="10667" formatCode="General">
                  <c:v>3.6279700425771158E-12</c:v>
                </c:pt>
                <c:pt idx="10668" formatCode="General">
                  <c:v>3.3342256814559613E-12</c:v>
                </c:pt>
                <c:pt idx="10669" formatCode="General">
                  <c:v>3.6279700425771158E-12</c:v>
                </c:pt>
                <c:pt idx="10670" formatCode="General">
                  <c:v>3.4596924377352303E-12</c:v>
                </c:pt>
                <c:pt idx="10671" formatCode="General">
                  <c:v>3.3342256814559613E-12</c:v>
                </c:pt>
                <c:pt idx="10672" formatCode="General">
                  <c:v>3.4779945111660586E-12</c:v>
                </c:pt>
                <c:pt idx="10673" formatCode="General">
                  <c:v>3.4596924377352303E-12</c:v>
                </c:pt>
                <c:pt idx="10674" formatCode="General">
                  <c:v>3.4233696199262094E-12</c:v>
                </c:pt>
                <c:pt idx="10675" formatCode="General">
                  <c:v>3.3342256814559613E-12</c:v>
                </c:pt>
                <c:pt idx="10676" formatCode="General">
                  <c:v>3.4414866743735494E-12</c:v>
                </c:pt>
                <c:pt idx="10677" formatCode="General">
                  <c:v>3.6664637226360942E-12</c:v>
                </c:pt>
                <c:pt idx="10678" formatCode="General">
                  <c:v>3.4779945111660586E-12</c:v>
                </c:pt>
                <c:pt idx="10679" formatCode="General">
                  <c:v>3.4596924377352303E-12</c:v>
                </c:pt>
                <c:pt idx="10680" formatCode="General">
                  <c:v>3.5148969128916948E-12</c:v>
                </c:pt>
                <c:pt idx="10681" formatCode="General">
                  <c:v>3.7053658303797529E-12</c:v>
                </c:pt>
                <c:pt idx="10682" formatCode="General">
                  <c:v>3.5521908584362488E-12</c:v>
                </c:pt>
                <c:pt idx="10683" formatCode="General">
                  <c:v>3.5148969128916948E-12</c:v>
                </c:pt>
                <c:pt idx="10684" formatCode="General">
                  <c:v>3.8651378914145832E-12</c:v>
                </c:pt>
                <c:pt idx="10685" formatCode="General">
                  <c:v>3.4053549962792643E-12</c:v>
                </c:pt>
                <c:pt idx="10686" formatCode="General">
                  <c:v>3.4596924377352303E-12</c:v>
                </c:pt>
                <c:pt idx="10687" formatCode="General">
                  <c:v>3.4233696199262094E-12</c:v>
                </c:pt>
                <c:pt idx="10688" formatCode="General">
                  <c:v>3.6471623191505803E-12</c:v>
                </c:pt>
                <c:pt idx="10689" formatCode="General">
                  <c:v>3.3696026595236253E-12</c:v>
                </c:pt>
                <c:pt idx="10690" formatCode="General">
                  <c:v>3.6088712817758262E-12</c:v>
                </c:pt>
                <c:pt idx="10691" formatCode="General">
                  <c:v>3.2474030353520674E-12</c:v>
                </c:pt>
                <c:pt idx="10692" formatCode="General">
                  <c:v>3.5898805021787416E-12</c:v>
                </c:pt>
                <c:pt idx="10693" formatCode="General">
                  <c:v>3.5334983453449548E-12</c:v>
                </c:pt>
                <c:pt idx="10694" formatCode="General">
                  <c:v>3.4596924377352303E-12</c:v>
                </c:pt>
                <c:pt idx="10695" formatCode="General">
                  <c:v>3.4779945111660586E-12</c:v>
                </c:pt>
                <c:pt idx="10696" formatCode="General">
                  <c:v>3.2303076974441735E-12</c:v>
                </c:pt>
                <c:pt idx="10697" formatCode="General">
                  <c:v>3.5521908584362488E-12</c:v>
                </c:pt>
                <c:pt idx="10698" formatCode="General">
                  <c:v>3.3518640248506896E-12</c:v>
                </c:pt>
                <c:pt idx="10699" formatCode="General">
                  <c:v>3.5334983453449548E-12</c:v>
                </c:pt>
                <c:pt idx="10700" formatCode="General">
                  <c:v>3.5521908584362488E-12</c:v>
                </c:pt>
                <c:pt idx="10701" formatCode="General">
                  <c:v>3.7053658303797529E-12</c:v>
                </c:pt>
                <c:pt idx="10702" formatCode="General">
                  <c:v>3.4233696199262094E-12</c:v>
                </c:pt>
                <c:pt idx="10703" formatCode="General">
                  <c:v>3.5521908584362488E-12</c:v>
                </c:pt>
                <c:pt idx="10704" formatCode="General">
                  <c:v>3.824558359573743E-12</c:v>
                </c:pt>
                <c:pt idx="10705" formatCode="General">
                  <c:v>3.4414866743735494E-12</c:v>
                </c:pt>
                <c:pt idx="10706" formatCode="General">
                  <c:v>3.3166801554175819E-12</c:v>
                </c:pt>
                <c:pt idx="10707" formatCode="General">
                  <c:v>3.5898805021787416E-12</c:v>
                </c:pt>
                <c:pt idx="10708" formatCode="General">
                  <c:v>3.6858596341198125E-12</c:v>
                </c:pt>
                <c:pt idx="10709" formatCode="General">
                  <c:v>3.5334983453449548E-12</c:v>
                </c:pt>
                <c:pt idx="10710" formatCode="General">
                  <c:v>3.7446729391357873E-12</c:v>
                </c:pt>
                <c:pt idx="10711" formatCode="General">
                  <c:v>3.6858596341198125E-12</c:v>
                </c:pt>
                <c:pt idx="10712" formatCode="General">
                  <c:v>3.7446729391357873E-12</c:v>
                </c:pt>
                <c:pt idx="10713" formatCode="General">
                  <c:v>3.5334983453449548E-12</c:v>
                </c:pt>
                <c:pt idx="10714" formatCode="General">
                  <c:v>3.5334983453449548E-12</c:v>
                </c:pt>
                <c:pt idx="10715" formatCode="General">
                  <c:v>3.4964006498311852E-12</c:v>
                </c:pt>
                <c:pt idx="10716" formatCode="General">
                  <c:v>3.7249675373916303E-12</c:v>
                </c:pt>
                <c:pt idx="10717" formatCode="General">
                  <c:v>3.5709896567941713E-12</c:v>
                </c:pt>
                <c:pt idx="10718" formatCode="General">
                  <c:v>3.4233696199262094E-12</c:v>
                </c:pt>
                <c:pt idx="10719" formatCode="General">
                  <c:v>3.4596924377352303E-12</c:v>
                </c:pt>
                <c:pt idx="10720" formatCode="General">
                  <c:v>3.3518640248506896E-12</c:v>
                </c:pt>
                <c:pt idx="10721" formatCode="General">
                  <c:v>3.5334983453449548E-12</c:v>
                </c:pt>
                <c:pt idx="10722" formatCode="General">
                  <c:v>3.4964006498311852E-12</c:v>
                </c:pt>
                <c:pt idx="10723" formatCode="General">
                  <c:v>3.3342256814559613E-12</c:v>
                </c:pt>
                <c:pt idx="10724" formatCode="General">
                  <c:v>3.5148969128916948E-12</c:v>
                </c:pt>
                <c:pt idx="10725" formatCode="General">
                  <c:v>3.6471623191505803E-12</c:v>
                </c:pt>
                <c:pt idx="10726" formatCode="General">
                  <c:v>3.8044325808490551E-12</c:v>
                </c:pt>
                <c:pt idx="10727" formatCode="General">
                  <c:v>3.5709896567941713E-12</c:v>
                </c:pt>
                <c:pt idx="10728" formatCode="General">
                  <c:v>3.5709896567941713E-12</c:v>
                </c:pt>
                <c:pt idx="10729" formatCode="General">
                  <c:v>3.3874281502044473E-12</c:v>
                </c:pt>
                <c:pt idx="10730" formatCode="General">
                  <c:v>3.3874281502044473E-12</c:v>
                </c:pt>
                <c:pt idx="10731" formatCode="General">
                  <c:v>3.5898805021787416E-12</c:v>
                </c:pt>
                <c:pt idx="10732" formatCode="General">
                  <c:v>3.3696026595236253E-12</c:v>
                </c:pt>
                <c:pt idx="10733" formatCode="General">
                  <c:v>3.3518640248506896E-12</c:v>
                </c:pt>
                <c:pt idx="10734" formatCode="General">
                  <c:v>3.5898805021787416E-12</c:v>
                </c:pt>
                <c:pt idx="10735" formatCode="General">
                  <c:v>3.6088712817758262E-12</c:v>
                </c:pt>
                <c:pt idx="10736" formatCode="General">
                  <c:v>3.5334983453449548E-12</c:v>
                </c:pt>
                <c:pt idx="10737" formatCode="General">
                  <c:v>3.4779945111660586E-12</c:v>
                </c:pt>
                <c:pt idx="10738" formatCode="General">
                  <c:v>3.4964006498311852E-12</c:v>
                </c:pt>
                <c:pt idx="10739" formatCode="General">
                  <c:v>3.5521908584362488E-12</c:v>
                </c:pt>
                <c:pt idx="10740" formatCode="General">
                  <c:v>3.6088712817758262E-12</c:v>
                </c:pt>
                <c:pt idx="10741" formatCode="General">
                  <c:v>3.7053658303797529E-12</c:v>
                </c:pt>
                <c:pt idx="10742" formatCode="General">
                  <c:v>3.6279700425771158E-12</c:v>
                </c:pt>
                <c:pt idx="10743" formatCode="General">
                  <c:v>3.4053549962792643E-12</c:v>
                </c:pt>
                <c:pt idx="10744" formatCode="General">
                  <c:v>3.3874281502044473E-12</c:v>
                </c:pt>
                <c:pt idx="10745" formatCode="General">
                  <c:v>3.5898805021787416E-12</c:v>
                </c:pt>
                <c:pt idx="10746" formatCode="General">
                  <c:v>3.3342256814559613E-12</c:v>
                </c:pt>
                <c:pt idx="10747" formatCode="General">
                  <c:v>3.4053549962792643E-12</c:v>
                </c:pt>
                <c:pt idx="10748" formatCode="General">
                  <c:v>3.5521908584362488E-12</c:v>
                </c:pt>
                <c:pt idx="10749" formatCode="General">
                  <c:v>3.4414866743735494E-12</c:v>
                </c:pt>
                <c:pt idx="10750" formatCode="General">
                  <c:v>3.6471623191505803E-12</c:v>
                </c:pt>
                <c:pt idx="10751" formatCode="General">
                  <c:v>3.8447985730856334E-12</c:v>
                </c:pt>
                <c:pt idx="10752" formatCode="General">
                  <c:v>3.2818588031777028E-12</c:v>
                </c:pt>
                <c:pt idx="10753" formatCode="General">
                  <c:v>3.4964006498311852E-12</c:v>
                </c:pt>
                <c:pt idx="10754" formatCode="General">
                  <c:v>3.6279700425771158E-12</c:v>
                </c:pt>
                <c:pt idx="10755" formatCode="General">
                  <c:v>3.4596924377352303E-12</c:v>
                </c:pt>
                <c:pt idx="10756" formatCode="General">
                  <c:v>3.6664637226360942E-12</c:v>
                </c:pt>
                <c:pt idx="10757" formatCode="General">
                  <c:v>3.5709896567941713E-12</c:v>
                </c:pt>
                <c:pt idx="10758" formatCode="General">
                  <c:v>3.3874281502044473E-12</c:v>
                </c:pt>
                <c:pt idx="10759" formatCode="General">
                  <c:v>3.3166801554175819E-12</c:v>
                </c:pt>
                <c:pt idx="10760" formatCode="General">
                  <c:v>3.6088712817758262E-12</c:v>
                </c:pt>
                <c:pt idx="10761" formatCode="General">
                  <c:v>3.6088712817758262E-12</c:v>
                </c:pt>
                <c:pt idx="10762" formatCode="General">
                  <c:v>3.7644903854117806E-12</c:v>
                </c:pt>
                <c:pt idx="10763" formatCode="General">
                  <c:v>3.6279700425771158E-12</c:v>
                </c:pt>
                <c:pt idx="10764" formatCode="General">
                  <c:v>3.6279700425771158E-12</c:v>
                </c:pt>
                <c:pt idx="10765" formatCode="General">
                  <c:v>3.4596924377352303E-12</c:v>
                </c:pt>
                <c:pt idx="10766" formatCode="General">
                  <c:v>3.7446729391357873E-12</c:v>
                </c:pt>
                <c:pt idx="10767" formatCode="General">
                  <c:v>3.5709896567941713E-12</c:v>
                </c:pt>
                <c:pt idx="10768" formatCode="General">
                  <c:v>3.5148969128916948E-12</c:v>
                </c:pt>
                <c:pt idx="10769" formatCode="General">
                  <c:v>3.3342256814559613E-12</c:v>
                </c:pt>
                <c:pt idx="10770" formatCode="General">
                  <c:v>3.3874281502044473E-12</c:v>
                </c:pt>
                <c:pt idx="10771" formatCode="General">
                  <c:v>3.2474030353520674E-12</c:v>
                </c:pt>
                <c:pt idx="10772" formatCode="General">
                  <c:v>3.6088712817758262E-12</c:v>
                </c:pt>
                <c:pt idx="10773" formatCode="General">
                  <c:v>3.6471623191505803E-12</c:v>
                </c:pt>
                <c:pt idx="10774" formatCode="General">
                  <c:v>3.4964006498311852E-12</c:v>
                </c:pt>
                <c:pt idx="10775" formatCode="General">
                  <c:v>3.4233696199262094E-12</c:v>
                </c:pt>
                <c:pt idx="10776" formatCode="General">
                  <c:v>3.5709896567941713E-12</c:v>
                </c:pt>
                <c:pt idx="10777" formatCode="General">
                  <c:v>3.4964006498311852E-12</c:v>
                </c:pt>
                <c:pt idx="10778" formatCode="General">
                  <c:v>3.4414866743735494E-12</c:v>
                </c:pt>
                <c:pt idx="10779" formatCode="General">
                  <c:v>3.4414866743735494E-12</c:v>
                </c:pt>
                <c:pt idx="10780" formatCode="General">
                  <c:v>1.4791461664402511E-9</c:v>
                </c:pt>
                <c:pt idx="10781" formatCode="General">
                  <c:v>1.7543974696075005E-10</c:v>
                </c:pt>
                <c:pt idx="10782" formatCode="General">
                  <c:v>1.0080695401291482E-10</c:v>
                </c:pt>
                <c:pt idx="10791" formatCode="General">
                  <c:v>4.8366288647563031E-12</c:v>
                </c:pt>
                <c:pt idx="10792" formatCode="General">
                  <c:v>4.9398090721184396E-12</c:v>
                </c:pt>
                <c:pt idx="10793" formatCode="General">
                  <c:v>4.8879467207195674E-12</c:v>
                </c:pt>
                <c:pt idx="10794" formatCode="General">
                  <c:v>5.0718799269585758E-12</c:v>
                </c:pt>
                <c:pt idx="10795" formatCode="General">
                  <c:v>4.7606654539870755E-12</c:v>
                </c:pt>
                <c:pt idx="10796" formatCode="General">
                  <c:v>4.6858951138331563E-12</c:v>
                </c:pt>
                <c:pt idx="10797" formatCode="General">
                  <c:v>4.7606654539870755E-12</c:v>
                </c:pt>
                <c:pt idx="10798" formatCode="General">
                  <c:v>5.1256938562123065E-12</c:v>
                </c:pt>
                <c:pt idx="10799" formatCode="General">
                  <c:v>4.5880185314665471E-12</c:v>
                </c:pt>
                <c:pt idx="10800" formatCode="General">
                  <c:v>4.9659513821389854E-12</c:v>
                </c:pt>
                <c:pt idx="10801" formatCode="General">
                  <c:v>4.9398090721184396E-12</c:v>
                </c:pt>
                <c:pt idx="10802" formatCode="General">
                  <c:v>4.7858597055027243E-12</c:v>
                </c:pt>
                <c:pt idx="10803" formatCode="General">
                  <c:v>4.8879467207195674E-12</c:v>
                </c:pt>
                <c:pt idx="10804" formatCode="General">
                  <c:v>4.7106839059024124E-12</c:v>
                </c:pt>
                <c:pt idx="10805" formatCode="General">
                  <c:v>4.8366288647563031E-12</c:v>
                </c:pt>
                <c:pt idx="10806" formatCode="General">
                  <c:v>4.8622251275653981E-12</c:v>
                </c:pt>
                <c:pt idx="10807" formatCode="General">
                  <c:v>5.0987211784121457E-12</c:v>
                </c:pt>
                <c:pt idx="10808" formatCode="General">
                  <c:v>4.6122991060957386E-12</c:v>
                </c:pt>
                <c:pt idx="10809" formatCode="General">
                  <c:v>4.9138145663531392E-12</c:v>
                </c:pt>
                <c:pt idx="10810" formatCode="General">
                  <c:v>4.7356136465621905E-12</c:v>
                </c:pt>
                <c:pt idx="10811" formatCode="General">
                  <c:v>4.6858951138331563E-12</c:v>
                </c:pt>
                <c:pt idx="10812" formatCode="General">
                  <c:v>4.661227106967406E-12</c:v>
                </c:pt>
                <c:pt idx="10813" formatCode="General">
                  <c:v>4.6122991060957386E-12</c:v>
                </c:pt>
                <c:pt idx="10814" formatCode="General">
                  <c:v>4.8879467207195674E-12</c:v>
                </c:pt>
                <c:pt idx="10815" formatCode="General">
                  <c:v>4.7106839059024124E-12</c:v>
                </c:pt>
                <c:pt idx="10816" formatCode="General">
                  <c:v>4.5638752351515654E-12</c:v>
                </c:pt>
                <c:pt idx="10817" formatCode="General">
                  <c:v>5.6962463511176987E-12</c:v>
                </c:pt>
                <c:pt idx="10818" formatCode="General">
                  <c:v>4.7858597055027243E-12</c:v>
                </c:pt>
                <c:pt idx="10819" formatCode="General">
                  <c:v>4.5159597595268103E-12</c:v>
                </c:pt>
                <c:pt idx="10820" formatCode="General">
                  <c:v>5.1528199001348811E-12</c:v>
                </c:pt>
                <c:pt idx="10821" formatCode="General">
                  <c:v>4.6366985688930808E-12</c:v>
                </c:pt>
                <c:pt idx="10822" formatCode="General">
                  <c:v>4.661227106967406E-12</c:v>
                </c:pt>
                <c:pt idx="10823" formatCode="General">
                  <c:v>4.8879467207195674E-12</c:v>
                </c:pt>
                <c:pt idx="10824" formatCode="General">
                  <c:v>4.2388569777650926E-12</c:v>
                </c:pt>
                <c:pt idx="10825" formatCode="General">
                  <c:v>4.5159597595268103E-12</c:v>
                </c:pt>
                <c:pt idx="10826" formatCode="General">
                  <c:v>4.4216326999938623E-12</c:v>
                </c:pt>
                <c:pt idx="10827" formatCode="General">
                  <c:v>4.5398495788148027E-12</c:v>
                </c:pt>
                <c:pt idx="10828" formatCode="General">
                  <c:v>4.3521871604554036E-12</c:v>
                </c:pt>
                <c:pt idx="10829" formatCode="General">
                  <c:v>4.3983649673681525E-12</c:v>
                </c:pt>
                <c:pt idx="10830" formatCode="General">
                  <c:v>4.3752106084725233E-12</c:v>
                </c:pt>
                <c:pt idx="10831" formatCode="General">
                  <c:v>4.3983649673681525E-12</c:v>
                </c:pt>
                <c:pt idx="10832" formatCode="General">
                  <c:v>4.2838323227660146E-12</c:v>
                </c:pt>
                <c:pt idx="10833" formatCode="General">
                  <c:v>4.1067443034210918E-12</c:v>
                </c:pt>
                <c:pt idx="10834" formatCode="General">
                  <c:v>4.1284778929561837E-12</c:v>
                </c:pt>
                <c:pt idx="10835" formatCode="General">
                  <c:v>4.2612808992743343E-12</c:v>
                </c:pt>
                <c:pt idx="10836" formatCode="General">
                  <c:v>4.0851335919718519E-12</c:v>
                </c:pt>
                <c:pt idx="10837" formatCode="General">
                  <c:v>4.3983649673681525E-12</c:v>
                </c:pt>
                <c:pt idx="10838" formatCode="General">
                  <c:v>4.1722734416182935E-12</c:v>
                </c:pt>
                <c:pt idx="10839" formatCode="General">
                  <c:v>4.3983649673681525E-12</c:v>
                </c:pt>
                <c:pt idx="10840" formatCode="General">
                  <c:v>4.3752106084725233E-12</c:v>
                </c:pt>
                <c:pt idx="10841" formatCode="General">
                  <c:v>4.3983649673681525E-12</c:v>
                </c:pt>
                <c:pt idx="10842" formatCode="General">
                  <c:v>4.4450327324956555E-12</c:v>
                </c:pt>
                <c:pt idx="10843" formatCode="General">
                  <c:v>4.1284778929561837E-12</c:v>
                </c:pt>
                <c:pt idx="10844" formatCode="General">
                  <c:v>4.3983649673681525E-12</c:v>
                </c:pt>
                <c:pt idx="10845" formatCode="General">
                  <c:v>4.6366985688930808E-12</c:v>
                </c:pt>
                <c:pt idx="10846" formatCode="General">
                  <c:v>4.0636281802957103E-12</c:v>
                </c:pt>
                <c:pt idx="10847" formatCode="General">
                  <c:v>4.2165423184544966E-12</c:v>
                </c:pt>
                <c:pt idx="10848" formatCode="General">
                  <c:v>4.3983649673681525E-12</c:v>
                </c:pt>
                <c:pt idx="10849" formatCode="General">
                  <c:v>4.5159597595268103E-12</c:v>
                </c:pt>
                <c:pt idx="10850" formatCode="General">
                  <c:v>4.8111773189426906E-12</c:v>
                </c:pt>
                <c:pt idx="10851" formatCode="General">
                  <c:v>4.6122991060957386E-12</c:v>
                </c:pt>
                <c:pt idx="10852" formatCode="General">
                  <c:v>4.2165423184544966E-12</c:v>
                </c:pt>
                <c:pt idx="10853" formatCode="General">
                  <c:v>4.5880185314665471E-12</c:v>
                </c:pt>
                <c:pt idx="10854" formatCode="General">
                  <c:v>4.4921863451316398E-12</c:v>
                </c:pt>
                <c:pt idx="10855" formatCode="General">
                  <c:v>4.5880185314665471E-12</c:v>
                </c:pt>
                <c:pt idx="10856" formatCode="General">
                  <c:v>4.3292758958737145E-12</c:v>
                </c:pt>
                <c:pt idx="10857" formatCode="General">
                  <c:v>4.8366288647563031E-12</c:v>
                </c:pt>
                <c:pt idx="10858" formatCode="General">
                  <c:v>4.6366985688930808E-12</c:v>
                </c:pt>
                <c:pt idx="10859" formatCode="General">
                  <c:v>4.3064941677559114E-12</c:v>
                </c:pt>
                <c:pt idx="10860" formatCode="General">
                  <c:v>4.5880185314665471E-12</c:v>
                </c:pt>
                <c:pt idx="10861" formatCode="General">
                  <c:v>4.6122991060957386E-12</c:v>
                </c:pt>
                <c:pt idx="10862" formatCode="General">
                  <c:v>4.2612808992743343E-12</c:v>
                </c:pt>
                <c:pt idx="10863" formatCode="General">
                  <c:v>4.5880185314665471E-12</c:v>
                </c:pt>
                <c:pt idx="10864" formatCode="General">
                  <c:v>4.3983649673681525E-12</c:v>
                </c:pt>
                <c:pt idx="10865" formatCode="General">
                  <c:v>3.9998054092490076E-12</c:v>
                </c:pt>
                <c:pt idx="10866" formatCode="General">
                  <c:v>3.9162595179991022E-12</c:v>
                </c:pt>
                <c:pt idx="10867" formatCode="General">
                  <c:v>4.2612808992743343E-12</c:v>
                </c:pt>
                <c:pt idx="10868" formatCode="General">
                  <c:v>3.957812022331994E-12</c:v>
                </c:pt>
                <c:pt idx="10869" formatCode="General">
                  <c:v>4.2388569777650926E-12</c:v>
                </c:pt>
                <c:pt idx="10870" formatCode="General">
                  <c:v>4.0422443566258811E-12</c:v>
                </c:pt>
                <c:pt idx="10871" formatCode="General">
                  <c:v>4.1284778929561837E-12</c:v>
                </c:pt>
                <c:pt idx="10872" formatCode="General">
                  <c:v>4.2612808992743343E-12</c:v>
                </c:pt>
                <c:pt idx="10873" formatCode="General">
                  <c:v>4.020964727201856E-12</c:v>
                </c:pt>
                <c:pt idx="10874" formatCode="General">
                  <c:v>4.1284778929561837E-12</c:v>
                </c:pt>
                <c:pt idx="10875" formatCode="General">
                  <c:v>4.3292758958737145E-12</c:v>
                </c:pt>
                <c:pt idx="10876" formatCode="General">
                  <c:v>4.2612808992743343E-12</c:v>
                </c:pt>
                <c:pt idx="10877" formatCode="General">
                  <c:v>4.7606654539870755E-12</c:v>
                </c:pt>
                <c:pt idx="10878" formatCode="General">
                  <c:v>4.4921863451316398E-12</c:v>
                </c:pt>
                <c:pt idx="10879" formatCode="General">
                  <c:v>4.1503178995216085E-12</c:v>
                </c:pt>
                <c:pt idx="10880" formatCode="General">
                  <c:v>4.1503178995216085E-12</c:v>
                </c:pt>
                <c:pt idx="10881" formatCode="General">
                  <c:v>3.9787574368976776E-12</c:v>
                </c:pt>
                <c:pt idx="10882" formatCode="General">
                  <c:v>4.3521871604554036E-12</c:v>
                </c:pt>
                <c:pt idx="10883" formatCode="General">
                  <c:v>4.1503178995216085E-12</c:v>
                </c:pt>
                <c:pt idx="10884" formatCode="General">
                  <c:v>4.3983649673681525E-12</c:v>
                </c:pt>
                <c:pt idx="10885" formatCode="General">
                  <c:v>4.020964727201856E-12</c:v>
                </c:pt>
                <c:pt idx="10886" formatCode="General">
                  <c:v>4.3292758958737145E-12</c:v>
                </c:pt>
                <c:pt idx="10887" formatCode="General">
                  <c:v>4.5159597595268103E-12</c:v>
                </c:pt>
                <c:pt idx="10888" formatCode="General">
                  <c:v>4.1284778929561837E-12</c:v>
                </c:pt>
                <c:pt idx="10889" formatCode="General">
                  <c:v>4.3064941677559114E-12</c:v>
                </c:pt>
                <c:pt idx="10890" formatCode="General">
                  <c:v>4.3752106084725233E-12</c:v>
                </c:pt>
                <c:pt idx="10891" formatCode="General">
                  <c:v>4.0636281802957103E-12</c:v>
                </c:pt>
                <c:pt idx="10892" formatCode="General">
                  <c:v>4.6366985688930808E-12</c:v>
                </c:pt>
                <c:pt idx="10893" formatCode="General">
                  <c:v>4.0422443566258811E-12</c:v>
                </c:pt>
                <c:pt idx="10894" formatCode="General">
                  <c:v>4.1284778929561837E-12</c:v>
                </c:pt>
                <c:pt idx="10895" formatCode="General">
                  <c:v>4.1284778929561837E-12</c:v>
                </c:pt>
                <c:pt idx="10896" formatCode="General">
                  <c:v>3.9369850296424915E-12</c:v>
                </c:pt>
                <c:pt idx="10897" formatCode="General">
                  <c:v>4.0422443566258811E-12</c:v>
                </c:pt>
                <c:pt idx="10898" formatCode="General">
                  <c:v>4.3521871604554036E-12</c:v>
                </c:pt>
                <c:pt idx="10899" formatCode="General">
                  <c:v>4.1722734416182935E-12</c:v>
                </c:pt>
                <c:pt idx="10900" formatCode="General">
                  <c:v>3.9162595179991022E-12</c:v>
                </c:pt>
                <c:pt idx="10901" formatCode="General">
                  <c:v>4.0422443566258811E-12</c:v>
                </c:pt>
                <c:pt idx="10902" formatCode="General">
                  <c:v>3.957812022331994E-12</c:v>
                </c:pt>
                <c:pt idx="10903" formatCode="General">
                  <c:v>3.9998054092490076E-12</c:v>
                </c:pt>
                <c:pt idx="10904" formatCode="General">
                  <c:v>4.2838323227660146E-12</c:v>
                </c:pt>
                <c:pt idx="10905" formatCode="General">
                  <c:v>3.9787574368976776E-12</c:v>
                </c:pt>
                <c:pt idx="10906" formatCode="General">
                  <c:v>4.3064941677559114E-12</c:v>
                </c:pt>
                <c:pt idx="10907" formatCode="General">
                  <c:v>4.1503178995216085E-12</c:v>
                </c:pt>
                <c:pt idx="10908" formatCode="General">
                  <c:v>4.020964727201856E-12</c:v>
                </c:pt>
                <c:pt idx="10909" formatCode="General">
                  <c:v>4.1284778929561837E-12</c:v>
                </c:pt>
                <c:pt idx="10910" formatCode="General">
                  <c:v>3.7942091181766038E-12</c:v>
                </c:pt>
                <c:pt idx="10911" formatCode="General">
                  <c:v>4.1067443034210918E-12</c:v>
                </c:pt>
                <c:pt idx="10912" formatCode="General">
                  <c:v>3.9369850296424915E-12</c:v>
                </c:pt>
                <c:pt idx="10913" formatCode="General">
                  <c:v>4.2165423184544966E-12</c:v>
                </c:pt>
                <c:pt idx="10914" formatCode="General">
                  <c:v>3.9369850296424915E-12</c:v>
                </c:pt>
                <c:pt idx="10915" formatCode="General">
                  <c:v>4.0422443566258811E-12</c:v>
                </c:pt>
                <c:pt idx="10916" formatCode="General">
                  <c:v>3.7149576171826836E-12</c:v>
                </c:pt>
                <c:pt idx="10917" formatCode="General">
                  <c:v>3.9162595179991022E-12</c:v>
                </c:pt>
                <c:pt idx="10918" formatCode="General">
                  <c:v>3.9787574368976776E-12</c:v>
                </c:pt>
                <c:pt idx="10919" formatCode="General">
                  <c:v>3.8344586906286906E-12</c:v>
                </c:pt>
                <c:pt idx="10920" formatCode="General">
                  <c:v>3.9162595179991022E-12</c:v>
                </c:pt>
                <c:pt idx="10921" formatCode="General">
                  <c:v>4.0422443566258811E-12</c:v>
                </c:pt>
                <c:pt idx="10922" formatCode="General">
                  <c:v>4.1067443034210918E-12</c:v>
                </c:pt>
                <c:pt idx="10923" formatCode="General">
                  <c:v>3.9162595179991022E-12</c:v>
                </c:pt>
                <c:pt idx="10924" formatCode="General">
                  <c:v>3.957812022331994E-12</c:v>
                </c:pt>
                <c:pt idx="10925" formatCode="General">
                  <c:v>4.0422443566258811E-12</c:v>
                </c:pt>
                <c:pt idx="10926" formatCode="General">
                  <c:v>4.020964727201856E-12</c:v>
                </c:pt>
                <c:pt idx="10927" formatCode="General">
                  <c:v>4.1067443034210918E-12</c:v>
                </c:pt>
                <c:pt idx="10928" formatCode="General">
                  <c:v>4.4216326999938623E-12</c:v>
                </c:pt>
                <c:pt idx="10929" formatCode="General">
                  <c:v>4.020964727201856E-12</c:v>
                </c:pt>
                <c:pt idx="10930" formatCode="General">
                  <c:v>4.0851335919718519E-12</c:v>
                </c:pt>
                <c:pt idx="10931" formatCode="General">
                  <c:v>3.9162595179991022E-12</c:v>
                </c:pt>
                <c:pt idx="10932" formatCode="General">
                  <c:v>3.8547512983768691E-12</c:v>
                </c:pt>
                <c:pt idx="10933" formatCode="General">
                  <c:v>4.1722734416182935E-12</c:v>
                </c:pt>
                <c:pt idx="10934" formatCode="General">
                  <c:v>3.8142808138959624E-12</c:v>
                </c:pt>
                <c:pt idx="10935" formatCode="General">
                  <c:v>4.1943538225012126E-12</c:v>
                </c:pt>
                <c:pt idx="10936" formatCode="General">
                  <c:v>4.1943538225012126E-12</c:v>
                </c:pt>
                <c:pt idx="10937" formatCode="General">
                  <c:v>4.0851335919718519E-12</c:v>
                </c:pt>
                <c:pt idx="10938" formatCode="General">
                  <c:v>4.1943538225012126E-12</c:v>
                </c:pt>
                <c:pt idx="10939" formatCode="General">
                  <c:v>3.7942091181766038E-12</c:v>
                </c:pt>
                <c:pt idx="10940" formatCode="General">
                  <c:v>3.9162595179991022E-12</c:v>
                </c:pt>
                <c:pt idx="10941" formatCode="General">
                  <c:v>4.2165423184544966E-12</c:v>
                </c:pt>
                <c:pt idx="10942" formatCode="General">
                  <c:v>4.2388569777650926E-12</c:v>
                </c:pt>
                <c:pt idx="10943" formatCode="General">
                  <c:v>4.0851335919718519E-12</c:v>
                </c:pt>
                <c:pt idx="10944" formatCode="General">
                  <c:v>3.7942091181766038E-12</c:v>
                </c:pt>
                <c:pt idx="10945" formatCode="General">
                  <c:v>4.2165423184544966E-12</c:v>
                </c:pt>
                <c:pt idx="10946" formatCode="General">
                  <c:v>3.9369850296424915E-12</c:v>
                </c:pt>
                <c:pt idx="10947" formatCode="General">
                  <c:v>4.0422443566258811E-12</c:v>
                </c:pt>
                <c:pt idx="10948" formatCode="General">
                  <c:v>3.7942091181766038E-12</c:v>
                </c:pt>
                <c:pt idx="10949" formatCode="General">
                  <c:v>3.8547512983768691E-12</c:v>
                </c:pt>
                <c:pt idx="10950" formatCode="General">
                  <c:v>3.957812022331994E-12</c:v>
                </c:pt>
                <c:pt idx="10951" formatCode="General">
                  <c:v>3.7543742574168357E-12</c:v>
                </c:pt>
                <c:pt idx="10952" formatCode="General">
                  <c:v>3.7942091181766038E-12</c:v>
                </c:pt>
                <c:pt idx="10953" formatCode="General">
                  <c:v>4.2388569777650926E-12</c:v>
                </c:pt>
                <c:pt idx="10954" formatCode="General">
                  <c:v>4.020964727201856E-12</c:v>
                </c:pt>
                <c:pt idx="10955" formatCode="General">
                  <c:v>3.7742352232635677E-12</c:v>
                </c:pt>
                <c:pt idx="10956" formatCode="General">
                  <c:v>4.020964727201856E-12</c:v>
                </c:pt>
                <c:pt idx="10957" formatCode="General">
                  <c:v>3.9369850296424915E-12</c:v>
                </c:pt>
                <c:pt idx="10958" formatCode="General">
                  <c:v>4.1067443034210918E-12</c:v>
                </c:pt>
                <c:pt idx="10959" formatCode="General">
                  <c:v>3.9998054092490076E-12</c:v>
                </c:pt>
                <c:pt idx="10960" formatCode="General">
                  <c:v>4.2838323227660146E-12</c:v>
                </c:pt>
                <c:pt idx="10961" formatCode="General">
                  <c:v>4.020964727201856E-12</c:v>
                </c:pt>
                <c:pt idx="10962" formatCode="General">
                  <c:v>3.8547512983768691E-12</c:v>
                </c:pt>
                <c:pt idx="10963" formatCode="General">
                  <c:v>3.8751432674868775E-12</c:v>
                </c:pt>
                <c:pt idx="10964" formatCode="General">
                  <c:v>3.8142808138959624E-12</c:v>
                </c:pt>
                <c:pt idx="10965" formatCode="General">
                  <c:v>3.7742352232635677E-12</c:v>
                </c:pt>
                <c:pt idx="10966" formatCode="General">
                  <c:v>4.1067443034210918E-12</c:v>
                </c:pt>
                <c:pt idx="10967" formatCode="General">
                  <c:v>3.8547512983768691E-12</c:v>
                </c:pt>
                <c:pt idx="10968" formatCode="General">
                  <c:v>3.8142808138959624E-12</c:v>
                </c:pt>
                <c:pt idx="10969" formatCode="General">
                  <c:v>3.8142808138959624E-12</c:v>
                </c:pt>
                <c:pt idx="10970" formatCode="General">
                  <c:v>3.7149576171826836E-12</c:v>
                </c:pt>
                <c:pt idx="10971" formatCode="General">
                  <c:v>3.7742352232635677E-12</c:v>
                </c:pt>
                <c:pt idx="10972" formatCode="General">
                  <c:v>4.1284778929561837E-12</c:v>
                </c:pt>
                <c:pt idx="10973" formatCode="General">
                  <c:v>4.2388569777650926E-12</c:v>
                </c:pt>
                <c:pt idx="10974" formatCode="General">
                  <c:v>3.9369850296424915E-12</c:v>
                </c:pt>
                <c:pt idx="10975" formatCode="General">
                  <c:v>3.6759548066364691E-12</c:v>
                </c:pt>
                <c:pt idx="10976" formatCode="General">
                  <c:v>3.8751432674868775E-12</c:v>
                </c:pt>
                <c:pt idx="10977" formatCode="General">
                  <c:v>4.1722734416182935E-12</c:v>
                </c:pt>
                <c:pt idx="10978" formatCode="General">
                  <c:v>3.9369850296424915E-12</c:v>
                </c:pt>
                <c:pt idx="10979" formatCode="General">
                  <c:v>4.2165423184544966E-12</c:v>
                </c:pt>
                <c:pt idx="10980" formatCode="General">
                  <c:v>3.7942091181766038E-12</c:v>
                </c:pt>
                <c:pt idx="10981" formatCode="General">
                  <c:v>3.9369850296424915E-12</c:v>
                </c:pt>
                <c:pt idx="10982" formatCode="General">
                  <c:v>3.957812022331994E-12</c:v>
                </c:pt>
                <c:pt idx="10983" formatCode="General">
                  <c:v>3.8956511849374669E-12</c:v>
                </c:pt>
                <c:pt idx="10984" formatCode="General">
                  <c:v>3.7149576171826836E-12</c:v>
                </c:pt>
                <c:pt idx="10985" formatCode="General">
                  <c:v>4.0422443566258811E-12</c:v>
                </c:pt>
                <c:pt idx="10986" formatCode="General">
                  <c:v>4.2388569777650926E-12</c:v>
                </c:pt>
                <c:pt idx="10987" formatCode="General">
                  <c:v>3.8344586906286906E-12</c:v>
                </c:pt>
                <c:pt idx="10988" formatCode="General">
                  <c:v>3.8751432674868775E-12</c:v>
                </c:pt>
                <c:pt idx="10989" formatCode="General">
                  <c:v>7.6952044592173567E-12</c:v>
                </c:pt>
                <c:pt idx="10990" formatCode="General">
                  <c:v>4.4921863451316398E-12</c:v>
                </c:pt>
                <c:pt idx="10991" formatCode="General">
                  <c:v>3.7942091181766038E-12</c:v>
                </c:pt>
                <c:pt idx="10992" formatCode="General">
                  <c:v>3.8547512983768691E-12</c:v>
                </c:pt>
                <c:pt idx="10993" formatCode="General">
                  <c:v>3.957812022331994E-12</c:v>
                </c:pt>
                <c:pt idx="10994" formatCode="General">
                  <c:v>3.7942091181766038E-12</c:v>
                </c:pt>
                <c:pt idx="10995" formatCode="General">
                  <c:v>4.1503178995216085E-12</c:v>
                </c:pt>
                <c:pt idx="10996" formatCode="General">
                  <c:v>3.957812022331994E-12</c:v>
                </c:pt>
                <c:pt idx="10997" formatCode="General">
                  <c:v>3.9787574368976776E-12</c:v>
                </c:pt>
                <c:pt idx="10998" formatCode="General">
                  <c:v>3.9998054092490076E-12</c:v>
                </c:pt>
                <c:pt idx="10999" formatCode="General">
                  <c:v>3.9998054092490076E-12</c:v>
                </c:pt>
                <c:pt idx="11000" formatCode="General">
                  <c:v>3.8751432674868775E-12</c:v>
                </c:pt>
                <c:pt idx="11001" formatCode="General">
                  <c:v>4.0422443566258811E-12</c:v>
                </c:pt>
                <c:pt idx="11002" formatCode="General">
                  <c:v>3.7742352232635677E-12</c:v>
                </c:pt>
                <c:pt idx="11003" formatCode="General">
                  <c:v>3.7149576171826836E-12</c:v>
                </c:pt>
                <c:pt idx="11004" formatCode="General">
                  <c:v>4.0422443566258811E-12</c:v>
                </c:pt>
                <c:pt idx="11005" formatCode="General">
                  <c:v>4.1722734416182935E-12</c:v>
                </c:pt>
                <c:pt idx="11006" formatCode="General">
                  <c:v>3.957812022331994E-12</c:v>
                </c:pt>
                <c:pt idx="11007" formatCode="General">
                  <c:v>3.8142808138959624E-12</c:v>
                </c:pt>
                <c:pt idx="11008" formatCode="General">
                  <c:v>3.9369850296424915E-12</c:v>
                </c:pt>
                <c:pt idx="11009" formatCode="General">
                  <c:v>3.7942091181766038E-12</c:v>
                </c:pt>
                <c:pt idx="11010" formatCode="General">
                  <c:v>3.9369850296424915E-12</c:v>
                </c:pt>
                <c:pt idx="11011" formatCode="General">
                  <c:v>4.1503178995216085E-12</c:v>
                </c:pt>
                <c:pt idx="11012" formatCode="General">
                  <c:v>3.7543742574168357E-12</c:v>
                </c:pt>
                <c:pt idx="11013" formatCode="General">
                  <c:v>3.8751432674868775E-12</c:v>
                </c:pt>
                <c:pt idx="11014" formatCode="General">
                  <c:v>3.9162595179991022E-12</c:v>
                </c:pt>
                <c:pt idx="11015" formatCode="General">
                  <c:v>3.7149576171826836E-12</c:v>
                </c:pt>
                <c:pt idx="11016" formatCode="General">
                  <c:v>3.8547512983768691E-12</c:v>
                </c:pt>
                <c:pt idx="11017" formatCode="General">
                  <c:v>3.8956511849374669E-12</c:v>
                </c:pt>
                <c:pt idx="11018" formatCode="General">
                  <c:v>3.6759548066364691E-12</c:v>
                </c:pt>
                <c:pt idx="11019" formatCode="General">
                  <c:v>3.9998054092490076E-12</c:v>
                </c:pt>
                <c:pt idx="11020" formatCode="General">
                  <c:v>4.020964727201856E-12</c:v>
                </c:pt>
                <c:pt idx="11021" formatCode="General">
                  <c:v>4.020964727201856E-12</c:v>
                </c:pt>
                <c:pt idx="11022" formatCode="General">
                  <c:v>4.0422443566258811E-12</c:v>
                </c:pt>
                <c:pt idx="11023" formatCode="General">
                  <c:v>3.7942091181766038E-12</c:v>
                </c:pt>
                <c:pt idx="11024" formatCode="General">
                  <c:v>3.9162595179991022E-12</c:v>
                </c:pt>
                <c:pt idx="11025" formatCode="General">
                  <c:v>4.0422443566258811E-12</c:v>
                </c:pt>
                <c:pt idx="11026" formatCode="General">
                  <c:v>3.9787574368976776E-12</c:v>
                </c:pt>
                <c:pt idx="11027" formatCode="General">
                  <c:v>4.0422443566258811E-12</c:v>
                </c:pt>
                <c:pt idx="11028" formatCode="General">
                  <c:v>3.8751432674868775E-12</c:v>
                </c:pt>
                <c:pt idx="11029" formatCode="General">
                  <c:v>3.7942091181766038E-12</c:v>
                </c:pt>
                <c:pt idx="11030" formatCode="General">
                  <c:v>3.9162595179991022E-12</c:v>
                </c:pt>
                <c:pt idx="11031" formatCode="General">
                  <c:v>4.0422443566258811E-12</c:v>
                </c:pt>
                <c:pt idx="11032" formatCode="General">
                  <c:v>3.8751432674868775E-12</c:v>
                </c:pt>
                <c:pt idx="11033" formatCode="General">
                  <c:v>4.020964727201856E-12</c:v>
                </c:pt>
                <c:pt idx="11034" formatCode="General">
                  <c:v>4.0636281802957103E-12</c:v>
                </c:pt>
                <c:pt idx="11035" formatCode="General">
                  <c:v>3.7543742574168357E-12</c:v>
                </c:pt>
                <c:pt idx="11036" formatCode="General">
                  <c:v>3.9787574368976776E-12</c:v>
                </c:pt>
                <c:pt idx="11037" formatCode="General">
                  <c:v>3.9369850296424915E-12</c:v>
                </c:pt>
                <c:pt idx="11038" formatCode="General">
                  <c:v>3.7742352232635677E-12</c:v>
                </c:pt>
                <c:pt idx="11039" formatCode="General">
                  <c:v>3.8142808138959624E-12</c:v>
                </c:pt>
                <c:pt idx="11040" formatCode="General">
                  <c:v>3.957812022331994E-12</c:v>
                </c:pt>
                <c:pt idx="11041" formatCode="General">
                  <c:v>3.8344586906286906E-12</c:v>
                </c:pt>
                <c:pt idx="11042" formatCode="General">
                  <c:v>3.9787574368976776E-12</c:v>
                </c:pt>
                <c:pt idx="11043" formatCode="General">
                  <c:v>4.020964727201856E-12</c:v>
                </c:pt>
                <c:pt idx="11044" formatCode="General">
                  <c:v>3.8344586906286906E-12</c:v>
                </c:pt>
                <c:pt idx="11045" formatCode="General">
                  <c:v>3.8956511849374669E-12</c:v>
                </c:pt>
                <c:pt idx="11046" formatCode="General">
                  <c:v>3.957812022331994E-12</c:v>
                </c:pt>
                <c:pt idx="11047" formatCode="General">
                  <c:v>3.8751432674868775E-12</c:v>
                </c:pt>
                <c:pt idx="11048" formatCode="General">
                  <c:v>3.8344586906286906E-12</c:v>
                </c:pt>
                <c:pt idx="11049" formatCode="General">
                  <c:v>3.8956511849374669E-12</c:v>
                </c:pt>
                <c:pt idx="11050" formatCode="General">
                  <c:v>3.9787574368976776E-12</c:v>
                </c:pt>
                <c:pt idx="11051" formatCode="General">
                  <c:v>4.0422443566258811E-12</c:v>
                </c:pt>
                <c:pt idx="11052" formatCode="General">
                  <c:v>3.7149576171826836E-12</c:v>
                </c:pt>
                <c:pt idx="11053" formatCode="General">
                  <c:v>3.8956511849374669E-12</c:v>
                </c:pt>
                <c:pt idx="11054" formatCode="General">
                  <c:v>3.8751432674868775E-12</c:v>
                </c:pt>
                <c:pt idx="11055" formatCode="General">
                  <c:v>3.9369850296424915E-12</c:v>
                </c:pt>
                <c:pt idx="11056" formatCode="General">
                  <c:v>3.957812022331994E-12</c:v>
                </c:pt>
                <c:pt idx="11057" formatCode="General">
                  <c:v>3.7942091181766038E-12</c:v>
                </c:pt>
                <c:pt idx="11058" formatCode="General">
                  <c:v>3.7543742574168357E-12</c:v>
                </c:pt>
                <c:pt idx="11059" formatCode="General">
                  <c:v>3.8547512983768691E-12</c:v>
                </c:pt>
                <c:pt idx="11060" formatCode="General">
                  <c:v>3.9369850296424915E-12</c:v>
                </c:pt>
                <c:pt idx="11061" formatCode="General">
                  <c:v>3.9369850296424915E-12</c:v>
                </c:pt>
                <c:pt idx="11062" formatCode="General">
                  <c:v>3.6566110168221293E-12</c:v>
                </c:pt>
                <c:pt idx="11063" formatCode="General">
                  <c:v>3.7346100655796875E-12</c:v>
                </c:pt>
                <c:pt idx="11064" formatCode="General">
                  <c:v>4.0636281802957103E-12</c:v>
                </c:pt>
                <c:pt idx="11065" formatCode="General">
                  <c:v>3.6566110168221293E-12</c:v>
                </c:pt>
                <c:pt idx="11066" formatCode="General">
                  <c:v>3.8344586906286906E-12</c:v>
                </c:pt>
                <c:pt idx="11067" formatCode="General">
                  <c:v>4.0422443566258811E-12</c:v>
                </c:pt>
                <c:pt idx="11068" formatCode="General">
                  <c:v>3.8751432674868775E-12</c:v>
                </c:pt>
                <c:pt idx="11069" formatCode="General">
                  <c:v>3.8547512983768691E-12</c:v>
                </c:pt>
                <c:pt idx="11070" formatCode="General">
                  <c:v>4.0422443566258811E-12</c:v>
                </c:pt>
                <c:pt idx="11071" formatCode="General">
                  <c:v>3.6954009267787432E-12</c:v>
                </c:pt>
                <c:pt idx="11072" formatCode="General">
                  <c:v>4.020964727201856E-12</c:v>
                </c:pt>
                <c:pt idx="11073" formatCode="General">
                  <c:v>3.8751432674868775E-12</c:v>
                </c:pt>
                <c:pt idx="11074" formatCode="General">
                  <c:v>4.1067443034210918E-12</c:v>
                </c:pt>
                <c:pt idx="11075" formatCode="General">
                  <c:v>3.8956511849374669E-12</c:v>
                </c:pt>
                <c:pt idx="11076" formatCode="General">
                  <c:v>3.7742352232635677E-12</c:v>
                </c:pt>
                <c:pt idx="11077" formatCode="General">
                  <c:v>3.9787574368976776E-12</c:v>
                </c:pt>
                <c:pt idx="11078" formatCode="General">
                  <c:v>3.7543742574168357E-12</c:v>
                </c:pt>
                <c:pt idx="11079" formatCode="General">
                  <c:v>3.6954009267787432E-12</c:v>
                </c:pt>
                <c:pt idx="11080" formatCode="General">
                  <c:v>3.8344586906286906E-12</c:v>
                </c:pt>
                <c:pt idx="11081" formatCode="General">
                  <c:v>3.9162595179991022E-12</c:v>
                </c:pt>
                <c:pt idx="11082" formatCode="General">
                  <c:v>3.9787574368976776E-12</c:v>
                </c:pt>
                <c:pt idx="11083" formatCode="General">
                  <c:v>3.7942091181766038E-12</c:v>
                </c:pt>
                <c:pt idx="11084" formatCode="General">
                  <c:v>3.7742352232635677E-12</c:v>
                </c:pt>
                <c:pt idx="11085" formatCode="General">
                  <c:v>4.0851335919718519E-12</c:v>
                </c:pt>
                <c:pt idx="11086" formatCode="General">
                  <c:v>4.1067443034210918E-12</c:v>
                </c:pt>
                <c:pt idx="11087" formatCode="General">
                  <c:v>4.1503178995216085E-12</c:v>
                </c:pt>
                <c:pt idx="11088" formatCode="General">
                  <c:v>4.0422443566258811E-12</c:v>
                </c:pt>
                <c:pt idx="11089" formatCode="General">
                  <c:v>4.0636281802957103E-12</c:v>
                </c:pt>
                <c:pt idx="11090" formatCode="General">
                  <c:v>3.9369850296424915E-12</c:v>
                </c:pt>
                <c:pt idx="11091" formatCode="General">
                  <c:v>4.1284778929561837E-12</c:v>
                </c:pt>
                <c:pt idx="11092" formatCode="General">
                  <c:v>3.8142808138959624E-12</c:v>
                </c:pt>
                <c:pt idx="11093" formatCode="General">
                  <c:v>3.7346100655796875E-12</c:v>
                </c:pt>
                <c:pt idx="11094" formatCode="General">
                  <c:v>4.0422443566258811E-12</c:v>
                </c:pt>
                <c:pt idx="11095" formatCode="General">
                  <c:v>3.8956511849374669E-12</c:v>
                </c:pt>
                <c:pt idx="11096" formatCode="General">
                  <c:v>3.8547512983768691E-12</c:v>
                </c:pt>
                <c:pt idx="11097" formatCode="General">
                  <c:v>4.0636281802957103E-12</c:v>
                </c:pt>
                <c:pt idx="11098" formatCode="General">
                  <c:v>3.9369850296424915E-12</c:v>
                </c:pt>
                <c:pt idx="11099" formatCode="General">
                  <c:v>3.957812022331994E-12</c:v>
                </c:pt>
                <c:pt idx="11100" formatCode="General">
                  <c:v>3.8547512983768691E-12</c:v>
                </c:pt>
                <c:pt idx="11101" formatCode="General">
                  <c:v>3.8751432674868775E-12</c:v>
                </c:pt>
                <c:pt idx="11102" formatCode="General">
                  <c:v>3.7942091181766038E-12</c:v>
                </c:pt>
                <c:pt idx="11103" formatCode="General">
                  <c:v>3.9162595179991022E-12</c:v>
                </c:pt>
                <c:pt idx="11104" formatCode="General">
                  <c:v>3.8142808138959624E-12</c:v>
                </c:pt>
                <c:pt idx="11105" formatCode="General">
                  <c:v>3.7942091181766038E-12</c:v>
                </c:pt>
                <c:pt idx="11106" formatCode="General">
                  <c:v>3.8751432674868775E-12</c:v>
                </c:pt>
                <c:pt idx="11107" formatCode="General">
                  <c:v>3.957812022331994E-12</c:v>
                </c:pt>
                <c:pt idx="11108" formatCode="General">
                  <c:v>4.9659513821389854E-12</c:v>
                </c:pt>
                <c:pt idx="11109" formatCode="General">
                  <c:v>3.7942091181766038E-12</c:v>
                </c:pt>
                <c:pt idx="11110" formatCode="General">
                  <c:v>7.6144293839318271E-12</c:v>
                </c:pt>
                <c:pt idx="11111" formatCode="General">
                  <c:v>3.6954009267787432E-12</c:v>
                </c:pt>
                <c:pt idx="11112" formatCode="General">
                  <c:v>3.8751432674868775E-12</c:v>
                </c:pt>
                <c:pt idx="11113" formatCode="General">
                  <c:v>3.957812022331994E-12</c:v>
                </c:pt>
                <c:pt idx="11114" formatCode="General">
                  <c:v>3.8344586906286906E-12</c:v>
                </c:pt>
                <c:pt idx="11115" formatCode="General">
                  <c:v>3.9369850296424915E-12</c:v>
                </c:pt>
                <c:pt idx="11116" formatCode="General">
                  <c:v>4.0422443566258811E-12</c:v>
                </c:pt>
                <c:pt idx="11117" formatCode="General">
                  <c:v>4.3064941677559114E-12</c:v>
                </c:pt>
                <c:pt idx="11118" formatCode="General">
                  <c:v>3.7543742574168357E-12</c:v>
                </c:pt>
                <c:pt idx="11119" formatCode="General">
                  <c:v>4.5638752351515654E-12</c:v>
                </c:pt>
                <c:pt idx="11120" formatCode="General">
                  <c:v>3.7942091181766038E-12</c:v>
                </c:pt>
                <c:pt idx="11121" formatCode="General">
                  <c:v>3.8751432674868775E-12</c:v>
                </c:pt>
                <c:pt idx="11122" formatCode="General">
                  <c:v>3.8547512983768691E-12</c:v>
                </c:pt>
                <c:pt idx="11123" formatCode="General">
                  <c:v>3.7742352232635677E-12</c:v>
                </c:pt>
                <c:pt idx="11124" formatCode="General">
                  <c:v>3.7346100655796875E-12</c:v>
                </c:pt>
                <c:pt idx="11125" formatCode="General">
                  <c:v>3.957812022331994E-12</c:v>
                </c:pt>
                <c:pt idx="11126" formatCode="General">
                  <c:v>3.8142808138959624E-12</c:v>
                </c:pt>
                <c:pt idx="11127" formatCode="General">
                  <c:v>4.3064941677559114E-12</c:v>
                </c:pt>
                <c:pt idx="11128" formatCode="General">
                  <c:v>3.9787574368976776E-12</c:v>
                </c:pt>
                <c:pt idx="11129" formatCode="General">
                  <c:v>3.7742352232635677E-12</c:v>
                </c:pt>
                <c:pt idx="11130" formatCode="General">
                  <c:v>3.957812022331994E-12</c:v>
                </c:pt>
                <c:pt idx="11131" formatCode="General">
                  <c:v>3.957812022331994E-12</c:v>
                </c:pt>
                <c:pt idx="11132" formatCode="General">
                  <c:v>4.0851335919718519E-12</c:v>
                </c:pt>
                <c:pt idx="11133" formatCode="General">
                  <c:v>3.6954009267787432E-12</c:v>
                </c:pt>
                <c:pt idx="11134" formatCode="General">
                  <c:v>3.9787574368976776E-12</c:v>
                </c:pt>
                <c:pt idx="11135" formatCode="General">
                  <c:v>3.8547512983768691E-12</c:v>
                </c:pt>
                <c:pt idx="11136" formatCode="General">
                  <c:v>4.020964727201856E-12</c:v>
                </c:pt>
                <c:pt idx="11137" formatCode="General">
                  <c:v>4.020964727201856E-12</c:v>
                </c:pt>
                <c:pt idx="11138" formatCode="General">
                  <c:v>4.0851335919718519E-12</c:v>
                </c:pt>
                <c:pt idx="11139" formatCode="General">
                  <c:v>3.9162595179991022E-12</c:v>
                </c:pt>
                <c:pt idx="11140" formatCode="General">
                  <c:v>3.7742352232635677E-12</c:v>
                </c:pt>
                <c:pt idx="11141" formatCode="General">
                  <c:v>3.8142808138959624E-12</c:v>
                </c:pt>
                <c:pt idx="11142" formatCode="General">
                  <c:v>3.9787574368976776E-12</c:v>
                </c:pt>
                <c:pt idx="11143" formatCode="General">
                  <c:v>3.957812022331994E-12</c:v>
                </c:pt>
                <c:pt idx="11144" formatCode="General">
                  <c:v>3.8547512983768691E-12</c:v>
                </c:pt>
                <c:pt idx="11145" formatCode="General">
                  <c:v>3.957812022331994E-12</c:v>
                </c:pt>
                <c:pt idx="11146" formatCode="General">
                  <c:v>3.7149576171826836E-12</c:v>
                </c:pt>
                <c:pt idx="11147" formatCode="General">
                  <c:v>3.957812022331994E-12</c:v>
                </c:pt>
                <c:pt idx="11148" formatCode="General">
                  <c:v>3.7942091181766038E-12</c:v>
                </c:pt>
                <c:pt idx="11149" formatCode="General">
                  <c:v>4.5880185314665471E-12</c:v>
                </c:pt>
                <c:pt idx="11150" formatCode="General">
                  <c:v>3.8344586906286906E-12</c:v>
                </c:pt>
                <c:pt idx="11151" formatCode="General">
                  <c:v>3.7742352232635677E-12</c:v>
                </c:pt>
                <c:pt idx="11152" formatCode="General">
                  <c:v>4.2165423184544966E-12</c:v>
                </c:pt>
                <c:pt idx="11153" formatCode="General">
                  <c:v>3.8547512983768691E-12</c:v>
                </c:pt>
                <c:pt idx="11154" formatCode="General">
                  <c:v>4.020964727201856E-12</c:v>
                </c:pt>
                <c:pt idx="11155" formatCode="General">
                  <c:v>4.0422443566258811E-12</c:v>
                </c:pt>
                <c:pt idx="11156" formatCode="General">
                  <c:v>3.9998054092490076E-12</c:v>
                </c:pt>
                <c:pt idx="11157" formatCode="General">
                  <c:v>3.7543742574168357E-12</c:v>
                </c:pt>
                <c:pt idx="11158" formatCode="General">
                  <c:v>3.957812022331994E-12</c:v>
                </c:pt>
                <c:pt idx="11159" formatCode="General">
                  <c:v>3.8547512983768691E-12</c:v>
                </c:pt>
                <c:pt idx="11160" formatCode="General">
                  <c:v>4.1722734416182935E-12</c:v>
                </c:pt>
                <c:pt idx="11161" formatCode="General">
                  <c:v>3.7942091181766038E-12</c:v>
                </c:pt>
                <c:pt idx="11162" formatCode="General">
                  <c:v>3.8547512983768691E-12</c:v>
                </c:pt>
                <c:pt idx="11163" formatCode="General">
                  <c:v>3.7346100655796875E-12</c:v>
                </c:pt>
                <c:pt idx="11164" formatCode="General">
                  <c:v>3.9162595179991022E-12</c:v>
                </c:pt>
                <c:pt idx="11165" formatCode="General">
                  <c:v>3.7149576171826836E-12</c:v>
                </c:pt>
                <c:pt idx="11166" formatCode="General">
                  <c:v>3.9162595179991022E-12</c:v>
                </c:pt>
                <c:pt idx="11167" formatCode="General">
                  <c:v>4.0422443566258811E-12</c:v>
                </c:pt>
                <c:pt idx="11168" formatCode="General">
                  <c:v>3.957812022331994E-12</c:v>
                </c:pt>
                <c:pt idx="11169" formatCode="General">
                  <c:v>3.8344586906286906E-12</c:v>
                </c:pt>
                <c:pt idx="11170" formatCode="General">
                  <c:v>4.1722734416182935E-12</c:v>
                </c:pt>
                <c:pt idx="11171" formatCode="General">
                  <c:v>3.7742352232635677E-12</c:v>
                </c:pt>
                <c:pt idx="11172" formatCode="General">
                  <c:v>3.8547512983768691E-12</c:v>
                </c:pt>
                <c:pt idx="11173" formatCode="General">
                  <c:v>4.0851335919718519E-12</c:v>
                </c:pt>
                <c:pt idx="11174" formatCode="General">
                  <c:v>3.9162595179991022E-12</c:v>
                </c:pt>
                <c:pt idx="11175" formatCode="General">
                  <c:v>3.7942091181766038E-12</c:v>
                </c:pt>
                <c:pt idx="11176" formatCode="General">
                  <c:v>4.6366985688930808E-12</c:v>
                </c:pt>
                <c:pt idx="11177" formatCode="General">
                  <c:v>3.8344586906286906E-12</c:v>
                </c:pt>
                <c:pt idx="11178" formatCode="General">
                  <c:v>4.020964727201856E-12</c:v>
                </c:pt>
                <c:pt idx="11179" formatCode="General">
                  <c:v>3.957812022331994E-12</c:v>
                </c:pt>
                <c:pt idx="11180" formatCode="General">
                  <c:v>4.2388569777650926E-12</c:v>
                </c:pt>
                <c:pt idx="11181" formatCode="General">
                  <c:v>3.7149576171826836E-12</c:v>
                </c:pt>
                <c:pt idx="11182" formatCode="General">
                  <c:v>4.0422443566258811E-12</c:v>
                </c:pt>
                <c:pt idx="11183" formatCode="General">
                  <c:v>3.8142808138959624E-12</c:v>
                </c:pt>
                <c:pt idx="11184" formatCode="General">
                  <c:v>3.8142808138959624E-12</c:v>
                </c:pt>
                <c:pt idx="11185" formatCode="General">
                  <c:v>4.6122991060957386E-12</c:v>
                </c:pt>
                <c:pt idx="11186" formatCode="General">
                  <c:v>4.1284778929561837E-12</c:v>
                </c:pt>
                <c:pt idx="11187" formatCode="General">
                  <c:v>3.7942091181766038E-12</c:v>
                </c:pt>
                <c:pt idx="11188" formatCode="General">
                  <c:v>3.9162595179991022E-12</c:v>
                </c:pt>
                <c:pt idx="11189" formatCode="General">
                  <c:v>3.9369850296424915E-12</c:v>
                </c:pt>
                <c:pt idx="11190" formatCode="General">
                  <c:v>3.9998054092490076E-12</c:v>
                </c:pt>
                <c:pt idx="11191" formatCode="General">
                  <c:v>3.8142808138959624E-12</c:v>
                </c:pt>
                <c:pt idx="11192" formatCode="General">
                  <c:v>3.7742352232635677E-12</c:v>
                </c:pt>
                <c:pt idx="11193" formatCode="General">
                  <c:v>3.6954009267787432E-12</c:v>
                </c:pt>
                <c:pt idx="11194" formatCode="General">
                  <c:v>3.6373614810392935E-12</c:v>
                </c:pt>
                <c:pt idx="11195" formatCode="General">
                  <c:v>3.9369850296424915E-12</c:v>
                </c:pt>
                <c:pt idx="11196" formatCode="General">
                  <c:v>3.5802335946484743E-12</c:v>
                </c:pt>
                <c:pt idx="11197" formatCode="General">
                  <c:v>3.7942091181766038E-12</c:v>
                </c:pt>
                <c:pt idx="11198" formatCode="General">
                  <c:v>3.7742352232635677E-12</c:v>
                </c:pt>
                <c:pt idx="11199" formatCode="General">
                  <c:v>4.0422443566258811E-12</c:v>
                </c:pt>
                <c:pt idx="11200" formatCode="General">
                  <c:v>4.020964727201856E-12</c:v>
                </c:pt>
                <c:pt idx="11201" formatCode="General">
                  <c:v>3.8956511849374669E-12</c:v>
                </c:pt>
                <c:pt idx="11202" formatCode="General">
                  <c:v>4.020964727201856E-12</c:v>
                </c:pt>
                <c:pt idx="11203" formatCode="General">
                  <c:v>3.7742352232635677E-12</c:v>
                </c:pt>
                <c:pt idx="11204" formatCode="General">
                  <c:v>3.7149576171826836E-12</c:v>
                </c:pt>
                <c:pt idx="11205" formatCode="General">
                  <c:v>3.8142808138959624E-12</c:v>
                </c:pt>
                <c:pt idx="11206" formatCode="General">
                  <c:v>4.1284778929561837E-12</c:v>
                </c:pt>
                <c:pt idx="11207" formatCode="General">
                  <c:v>3.6954009267787432E-12</c:v>
                </c:pt>
                <c:pt idx="11208" formatCode="General">
                  <c:v>3.7149576171826836E-12</c:v>
                </c:pt>
                <c:pt idx="11209" formatCode="General">
                  <c:v>3.7942091181766038E-12</c:v>
                </c:pt>
                <c:pt idx="11210" formatCode="General">
                  <c:v>3.9369850296424915E-12</c:v>
                </c:pt>
                <c:pt idx="11211" formatCode="General">
                  <c:v>3.9787574368976776E-12</c:v>
                </c:pt>
                <c:pt idx="11212" formatCode="General">
                  <c:v>3.8547512983768691E-12</c:v>
                </c:pt>
                <c:pt idx="11213" formatCode="General">
                  <c:v>3.7543742574168357E-12</c:v>
                </c:pt>
                <c:pt idx="11214" formatCode="General">
                  <c:v>3.6566110168221293E-12</c:v>
                </c:pt>
                <c:pt idx="11215" formatCode="General">
                  <c:v>4.1503178995216085E-12</c:v>
                </c:pt>
                <c:pt idx="11216" formatCode="General">
                  <c:v>3.9369850296424915E-12</c:v>
                </c:pt>
                <c:pt idx="11217" formatCode="General">
                  <c:v>4.0422443566258811E-12</c:v>
                </c:pt>
                <c:pt idx="11218" formatCode="General">
                  <c:v>3.8142808138959624E-12</c:v>
                </c:pt>
                <c:pt idx="11219" formatCode="General">
                  <c:v>3.7942091181766038E-12</c:v>
                </c:pt>
                <c:pt idx="11220" formatCode="General">
                  <c:v>3.9369850296424915E-12</c:v>
                </c:pt>
                <c:pt idx="11221" formatCode="General">
                  <c:v>3.8344586906286906E-12</c:v>
                </c:pt>
                <c:pt idx="11222" formatCode="General">
                  <c:v>4.1284778929561837E-12</c:v>
                </c:pt>
                <c:pt idx="11223" formatCode="General">
                  <c:v>4.1067443034210918E-12</c:v>
                </c:pt>
                <c:pt idx="11224" formatCode="General">
                  <c:v>3.6566110168221293E-12</c:v>
                </c:pt>
                <c:pt idx="11225" formatCode="General">
                  <c:v>3.957812022331994E-12</c:v>
                </c:pt>
                <c:pt idx="11226" formatCode="General">
                  <c:v>3.7942091181766038E-12</c:v>
                </c:pt>
                <c:pt idx="11227" formatCode="General">
                  <c:v>3.7346100655796875E-12</c:v>
                </c:pt>
                <c:pt idx="11228" formatCode="General">
                  <c:v>4.0422443566258811E-12</c:v>
                </c:pt>
                <c:pt idx="11229" formatCode="General">
                  <c:v>3.7942091181766038E-12</c:v>
                </c:pt>
                <c:pt idx="11230" formatCode="General">
                  <c:v>3.8751432674868775E-12</c:v>
                </c:pt>
                <c:pt idx="11231" formatCode="General">
                  <c:v>3.7742352232635677E-12</c:v>
                </c:pt>
                <c:pt idx="11232" formatCode="General">
                  <c:v>3.8751432674868775E-12</c:v>
                </c:pt>
                <c:pt idx="11233" formatCode="General">
                  <c:v>4.0851335919718519E-12</c:v>
                </c:pt>
                <c:pt idx="11234" formatCode="General">
                  <c:v>4.020964727201856E-12</c:v>
                </c:pt>
                <c:pt idx="11235" formatCode="General">
                  <c:v>3.7942091181766038E-12</c:v>
                </c:pt>
                <c:pt idx="11236" formatCode="General">
                  <c:v>3.7942091181766038E-12</c:v>
                </c:pt>
                <c:pt idx="11237" formatCode="General">
                  <c:v>3.8547512983768691E-12</c:v>
                </c:pt>
                <c:pt idx="11238" formatCode="General">
                  <c:v>3.9787574368976776E-12</c:v>
                </c:pt>
                <c:pt idx="11239" formatCode="General">
                  <c:v>3.7742352232635677E-12</c:v>
                </c:pt>
                <c:pt idx="11240" formatCode="General">
                  <c:v>3.8751432674868775E-12</c:v>
                </c:pt>
                <c:pt idx="11241" formatCode="General">
                  <c:v>3.6954009267787432E-12</c:v>
                </c:pt>
                <c:pt idx="11242" formatCode="General">
                  <c:v>3.8751432674868775E-12</c:v>
                </c:pt>
                <c:pt idx="11243" formatCode="General">
                  <c:v>3.8142808138959624E-12</c:v>
                </c:pt>
                <c:pt idx="11244" formatCode="General">
                  <c:v>3.9369850296424915E-12</c:v>
                </c:pt>
                <c:pt idx="11245" formatCode="General">
                  <c:v>5.879480622869034E-12</c:v>
                </c:pt>
                <c:pt idx="11246" formatCode="General">
                  <c:v>4.1943538225012126E-12</c:v>
                </c:pt>
                <c:pt idx="11247" formatCode="General">
                  <c:v>4.020964727201856E-12</c:v>
                </c:pt>
                <c:pt idx="11248" formatCode="General">
                  <c:v>3.7942091181766038E-12</c:v>
                </c:pt>
                <c:pt idx="11249" formatCode="General">
                  <c:v>3.9162595179991022E-12</c:v>
                </c:pt>
                <c:pt idx="11250" formatCode="General">
                  <c:v>3.7543742574168357E-12</c:v>
                </c:pt>
                <c:pt idx="11251" formatCode="General">
                  <c:v>3.8344586906286906E-12</c:v>
                </c:pt>
                <c:pt idx="11252" formatCode="General">
                  <c:v>4.0851335919718519E-12</c:v>
                </c:pt>
                <c:pt idx="11253" formatCode="General">
                  <c:v>3.5802335946484743E-12</c:v>
                </c:pt>
                <c:pt idx="11254" formatCode="General">
                  <c:v>3.7346100655796875E-12</c:v>
                </c:pt>
                <c:pt idx="11255" formatCode="General">
                  <c:v>3.6954009267787432E-12</c:v>
                </c:pt>
                <c:pt idx="11256" formatCode="General">
                  <c:v>4.020964727201856E-12</c:v>
                </c:pt>
                <c:pt idx="11257" formatCode="General">
                  <c:v>3.8956511849374669E-12</c:v>
                </c:pt>
                <c:pt idx="11258" formatCode="General">
                  <c:v>3.9787574368976776E-12</c:v>
                </c:pt>
                <c:pt idx="11259" formatCode="General">
                  <c:v>4.0422443566258811E-12</c:v>
                </c:pt>
                <c:pt idx="11260" formatCode="General">
                  <c:v>3.9998054092490076E-12</c:v>
                </c:pt>
                <c:pt idx="11261" formatCode="General">
                  <c:v>3.7149576171826836E-12</c:v>
                </c:pt>
                <c:pt idx="11262" formatCode="General">
                  <c:v>3.8547512983768691E-12</c:v>
                </c:pt>
                <c:pt idx="11263" formatCode="General">
                  <c:v>4.0422443566258811E-12</c:v>
                </c:pt>
                <c:pt idx="11264" formatCode="General">
                  <c:v>3.9162595179991022E-12</c:v>
                </c:pt>
                <c:pt idx="11265" formatCode="General">
                  <c:v>3.7543742574168357E-12</c:v>
                </c:pt>
                <c:pt idx="11266" formatCode="General">
                  <c:v>4.0851335919718519E-12</c:v>
                </c:pt>
                <c:pt idx="11267" formatCode="General">
                  <c:v>3.8751432674868775E-12</c:v>
                </c:pt>
                <c:pt idx="11268" formatCode="General">
                  <c:v>3.7149576171826836E-12</c:v>
                </c:pt>
                <c:pt idx="11269" formatCode="General">
                  <c:v>3.7543742574168357E-12</c:v>
                </c:pt>
                <c:pt idx="11270" formatCode="General">
                  <c:v>4.3521871604554036E-12</c:v>
                </c:pt>
                <c:pt idx="11271" formatCode="General">
                  <c:v>3.8956511849374669E-12</c:v>
                </c:pt>
                <c:pt idx="11272" formatCode="General">
                  <c:v>3.7942091181766038E-12</c:v>
                </c:pt>
                <c:pt idx="11273" formatCode="General">
                  <c:v>3.8547512983768691E-12</c:v>
                </c:pt>
                <c:pt idx="11274" formatCode="General">
                  <c:v>3.7346100655796875E-12</c:v>
                </c:pt>
                <c:pt idx="11275" formatCode="General">
                  <c:v>4.020964727201856E-12</c:v>
                </c:pt>
                <c:pt idx="11276" formatCode="General">
                  <c:v>3.8751432674868775E-12</c:v>
                </c:pt>
                <c:pt idx="11277" formatCode="General">
                  <c:v>4.3983649673681525E-12</c:v>
                </c:pt>
                <c:pt idx="11278" formatCode="General">
                  <c:v>3.9787574368976776E-12</c:v>
                </c:pt>
                <c:pt idx="11279" formatCode="General">
                  <c:v>3.8142808138959624E-12</c:v>
                </c:pt>
                <c:pt idx="11280" formatCode="General">
                  <c:v>3.7543742574168357E-12</c:v>
                </c:pt>
                <c:pt idx="11281" formatCode="General">
                  <c:v>3.6373614810392935E-12</c:v>
                </c:pt>
                <c:pt idx="11282" formatCode="General">
                  <c:v>3.7149576171826836E-12</c:v>
                </c:pt>
                <c:pt idx="11283" formatCode="General">
                  <c:v>3.7149576171826836E-12</c:v>
                </c:pt>
                <c:pt idx="11284" formatCode="General">
                  <c:v>3.8956511849374669E-12</c:v>
                </c:pt>
                <c:pt idx="11285" formatCode="General">
                  <c:v>4.0636281802957103E-12</c:v>
                </c:pt>
                <c:pt idx="11286" formatCode="General">
                  <c:v>4.020964727201856E-12</c:v>
                </c:pt>
                <c:pt idx="11287" formatCode="General">
                  <c:v>6.1980840804903533E-12</c:v>
                </c:pt>
                <c:pt idx="11288" formatCode="General">
                  <c:v>3.9369850296424915E-12</c:v>
                </c:pt>
                <c:pt idx="11289" formatCode="General">
                  <c:v>3.8751432674868775E-12</c:v>
                </c:pt>
                <c:pt idx="11290" formatCode="General">
                  <c:v>3.8547512983768691E-12</c:v>
                </c:pt>
                <c:pt idx="11291" formatCode="General">
                  <c:v>3.8956511849374669E-12</c:v>
                </c:pt>
                <c:pt idx="11292" formatCode="General">
                  <c:v>3.8344586906286906E-12</c:v>
                </c:pt>
                <c:pt idx="11293" formatCode="General">
                  <c:v>3.7543742574168357E-12</c:v>
                </c:pt>
                <c:pt idx="11294" formatCode="General">
                  <c:v>4.4450327324956555E-12</c:v>
                </c:pt>
                <c:pt idx="11295" formatCode="General">
                  <c:v>3.8547512983768691E-12</c:v>
                </c:pt>
                <c:pt idx="11296" formatCode="General">
                  <c:v>4.2165423184544966E-12</c:v>
                </c:pt>
                <c:pt idx="11297" formatCode="General">
                  <c:v>3.957812022331994E-12</c:v>
                </c:pt>
                <c:pt idx="11298" formatCode="General">
                  <c:v>3.9998054092490076E-12</c:v>
                </c:pt>
                <c:pt idx="11299" formatCode="General">
                  <c:v>3.6373614810392935E-12</c:v>
                </c:pt>
                <c:pt idx="11300" formatCode="General">
                  <c:v>4.0422443566258811E-12</c:v>
                </c:pt>
                <c:pt idx="11301" formatCode="General">
                  <c:v>3.9162595179991022E-12</c:v>
                </c:pt>
                <c:pt idx="11302" formatCode="General">
                  <c:v>3.8751432674868775E-12</c:v>
                </c:pt>
                <c:pt idx="11303" formatCode="General">
                  <c:v>3.7742352232635677E-12</c:v>
                </c:pt>
                <c:pt idx="11304" formatCode="General">
                  <c:v>4.3752106084725233E-12</c:v>
                </c:pt>
                <c:pt idx="11305" formatCode="General">
                  <c:v>3.8142808138959624E-12</c:v>
                </c:pt>
                <c:pt idx="11306" formatCode="General">
                  <c:v>3.4503953781228848E-12</c:v>
                </c:pt>
                <c:pt idx="11307" formatCode="General">
                  <c:v>3.6759548066364691E-12</c:v>
                </c:pt>
                <c:pt idx="11308" formatCode="General">
                  <c:v>3.5802335946484743E-12</c:v>
                </c:pt>
                <c:pt idx="11309" formatCode="General">
                  <c:v>3.7543742574168357E-12</c:v>
                </c:pt>
                <c:pt idx="11310" formatCode="General">
                  <c:v>3.5613861333314126E-12</c:v>
                </c:pt>
                <c:pt idx="11311" formatCode="General">
                  <c:v>3.618220778917203E-12</c:v>
                </c:pt>
                <c:pt idx="11312" formatCode="General">
                  <c:v>3.7149576171826836E-12</c:v>
                </c:pt>
                <c:pt idx="11313" formatCode="General">
                  <c:v>3.5426452324132239E-12</c:v>
                </c:pt>
                <c:pt idx="11314" formatCode="General">
                  <c:v>3.7543742574168357E-12</c:v>
                </c:pt>
                <c:pt idx="11315" formatCode="General">
                  <c:v>3.5426452324132239E-12</c:v>
                </c:pt>
                <c:pt idx="11316" formatCode="General">
                  <c:v>3.8547512983768691E-12</c:v>
                </c:pt>
                <c:pt idx="11317" formatCode="General">
                  <c:v>3.6566110168221293E-12</c:v>
                </c:pt>
                <c:pt idx="11318" formatCode="General">
                  <c:v>3.6373614810392935E-12</c:v>
                </c:pt>
                <c:pt idx="11319" formatCode="General">
                  <c:v>3.7742352232635677E-12</c:v>
                </c:pt>
                <c:pt idx="11320" formatCode="General">
                  <c:v>3.6759548066364691E-12</c:v>
                </c:pt>
                <c:pt idx="11321" formatCode="General">
                  <c:v>3.7942091181766038E-12</c:v>
                </c:pt>
                <c:pt idx="11322" formatCode="General">
                  <c:v>3.7942091181766038E-12</c:v>
                </c:pt>
                <c:pt idx="11323" formatCode="General">
                  <c:v>3.9369850296424915E-12</c:v>
                </c:pt>
                <c:pt idx="11324" formatCode="General">
                  <c:v>4.2612808992743343E-12</c:v>
                </c:pt>
                <c:pt idx="11325" formatCode="General">
                  <c:v>3.9998054092490076E-12</c:v>
                </c:pt>
                <c:pt idx="11326" formatCode="General">
                  <c:v>3.4686482693010079E-12</c:v>
                </c:pt>
                <c:pt idx="11327" formatCode="General">
                  <c:v>3.7742352232635677E-12</c:v>
                </c:pt>
                <c:pt idx="11328" formatCode="General">
                  <c:v>4.3521871604554036E-12</c:v>
                </c:pt>
                <c:pt idx="11329" formatCode="General">
                  <c:v>3.5991733412670126E-12</c:v>
                </c:pt>
                <c:pt idx="11330" formatCode="General">
                  <c:v>3.7742352232635677E-12</c:v>
                </c:pt>
                <c:pt idx="11331" formatCode="General">
                  <c:v>3.6954009267787432E-12</c:v>
                </c:pt>
                <c:pt idx="11332" formatCode="General">
                  <c:v>3.7346100655796875E-12</c:v>
                </c:pt>
                <c:pt idx="11333" formatCode="General">
                  <c:v>3.7742352232635677E-12</c:v>
                </c:pt>
                <c:pt idx="11334" formatCode="General">
                  <c:v>3.5054515050357768E-12</c:v>
                </c:pt>
                <c:pt idx="11335" formatCode="General">
                  <c:v>3.5426452324132239E-12</c:v>
                </c:pt>
                <c:pt idx="11336" formatCode="General">
                  <c:v>4.6858951138331563E-12</c:v>
                </c:pt>
                <c:pt idx="11337" formatCode="General">
                  <c:v>3.6954009267787432E-12</c:v>
                </c:pt>
                <c:pt idx="11338" formatCode="General">
                  <c:v>3.4322314254928262E-12</c:v>
                </c:pt>
                <c:pt idx="11339" formatCode="General">
                  <c:v>3.5802335946484743E-12</c:v>
                </c:pt>
                <c:pt idx="11340" formatCode="General">
                  <c:v>3.5991733412670126E-12</c:v>
                </c:pt>
                <c:pt idx="11341" formatCode="General">
                  <c:v>3.5802335946484743E-12</c:v>
                </c:pt>
                <c:pt idx="11342" formatCode="General">
                  <c:v>3.6954009267787432E-12</c:v>
                </c:pt>
                <c:pt idx="11343" formatCode="General">
                  <c:v>3.5054515050357768E-12</c:v>
                </c:pt>
                <c:pt idx="11344" formatCode="General">
                  <c:v>3.4870049460641058E-12</c:v>
                </c:pt>
                <c:pt idx="11345" formatCode="General">
                  <c:v>3.618220778917203E-12</c:v>
                </c:pt>
                <c:pt idx="11346" formatCode="General">
                  <c:v>3.8547512983768691E-12</c:v>
                </c:pt>
                <c:pt idx="11347" formatCode="General">
                  <c:v>3.5613861333314126E-12</c:v>
                </c:pt>
                <c:pt idx="11348" formatCode="General">
                  <c:v>3.4322314254928262E-12</c:v>
                </c:pt>
                <c:pt idx="11349" formatCode="General">
                  <c:v>3.618220778917203E-12</c:v>
                </c:pt>
                <c:pt idx="11350" formatCode="General">
                  <c:v>3.414170168817654E-12</c:v>
                </c:pt>
                <c:pt idx="11351" formatCode="General">
                  <c:v>3.5054515050357768E-12</c:v>
                </c:pt>
                <c:pt idx="11352" formatCode="General">
                  <c:v>3.8751432674868775E-12</c:v>
                </c:pt>
                <c:pt idx="11353" formatCode="General">
                  <c:v>3.7742352232635677E-12</c:v>
                </c:pt>
                <c:pt idx="11354" formatCode="General">
                  <c:v>3.6373614810392935E-12</c:v>
                </c:pt>
                <c:pt idx="11355" formatCode="General">
                  <c:v>3.5991733412670126E-12</c:v>
                </c:pt>
                <c:pt idx="11356" formatCode="General">
                  <c:v>3.5991733412670126E-12</c:v>
                </c:pt>
                <c:pt idx="11357" formatCode="General">
                  <c:v>3.618220778917203E-12</c:v>
                </c:pt>
                <c:pt idx="11358" formatCode="General">
                  <c:v>3.5240029507837145E-12</c:v>
                </c:pt>
                <c:pt idx="11359" formatCode="General">
                  <c:v>5.7566849661018078E-12</c:v>
                </c:pt>
                <c:pt idx="11360" formatCode="General">
                  <c:v>3.8142808138959624E-12</c:v>
                </c:pt>
                <c:pt idx="11361" formatCode="General">
                  <c:v>3.7346100655796875E-12</c:v>
                </c:pt>
                <c:pt idx="11362" formatCode="General">
                  <c:v>3.7149576171826836E-12</c:v>
                </c:pt>
                <c:pt idx="11363" formatCode="General">
                  <c:v>3.5991733412670126E-12</c:v>
                </c:pt>
                <c:pt idx="11364" formatCode="General">
                  <c:v>3.5426452324132239E-12</c:v>
                </c:pt>
                <c:pt idx="11365" formatCode="General">
                  <c:v>3.5991733412670126E-12</c:v>
                </c:pt>
                <c:pt idx="11366" formatCode="General">
                  <c:v>3.6373614810392935E-12</c:v>
                </c:pt>
                <c:pt idx="11367" formatCode="General">
                  <c:v>3.7942091181766038E-12</c:v>
                </c:pt>
                <c:pt idx="11368" formatCode="General">
                  <c:v>3.6566110168221293E-12</c:v>
                </c:pt>
                <c:pt idx="11369" formatCode="General">
                  <c:v>3.7742352232635677E-12</c:v>
                </c:pt>
                <c:pt idx="11370" formatCode="General">
                  <c:v>3.3783252828219224E-12</c:v>
                </c:pt>
                <c:pt idx="11371" formatCode="General">
                  <c:v>3.5991733412670126E-12</c:v>
                </c:pt>
                <c:pt idx="11372" formatCode="General">
                  <c:v>3.7149576171826836E-12</c:v>
                </c:pt>
                <c:pt idx="11373" formatCode="General">
                  <c:v>3.7942091181766038E-12</c:v>
                </c:pt>
                <c:pt idx="11374" formatCode="General">
                  <c:v>7.7768525254817691E-12</c:v>
                </c:pt>
                <c:pt idx="11375" formatCode="General">
                  <c:v>6.6032655596735306E-12</c:v>
                </c:pt>
                <c:pt idx="11376" formatCode="General">
                  <c:v>4.5159597595268103E-12</c:v>
                </c:pt>
                <c:pt idx="11377" formatCode="General">
                  <c:v>3.6954009267787432E-12</c:v>
                </c:pt>
                <c:pt idx="11378" formatCode="General">
                  <c:v>3.4870049460641058E-12</c:v>
                </c:pt>
                <c:pt idx="11379" formatCode="General">
                  <c:v>3.5426452324132239E-12</c:v>
                </c:pt>
                <c:pt idx="11380" formatCode="General">
                  <c:v>3.5802335946484743E-12</c:v>
                </c:pt>
                <c:pt idx="11381" formatCode="General">
                  <c:v>3.7742352232635677E-12</c:v>
                </c:pt>
                <c:pt idx="11382" formatCode="General">
                  <c:v>3.6373614810392935E-12</c:v>
                </c:pt>
                <c:pt idx="11383" formatCode="General">
                  <c:v>3.6566110168221293E-12</c:v>
                </c:pt>
                <c:pt idx="11384" formatCode="General">
                  <c:v>3.6759548066364691E-12</c:v>
                </c:pt>
                <c:pt idx="11385" formatCode="General">
                  <c:v>3.8956511849374669E-12</c:v>
                </c:pt>
                <c:pt idx="11386" formatCode="General">
                  <c:v>3.7543742574168357E-12</c:v>
                </c:pt>
                <c:pt idx="11387" formatCode="General">
                  <c:v>3.4686482693010079E-12</c:v>
                </c:pt>
                <c:pt idx="11388" formatCode="General">
                  <c:v>3.5426452324132239E-12</c:v>
                </c:pt>
                <c:pt idx="11389" formatCode="General">
                  <c:v>3.8547512983768691E-12</c:v>
                </c:pt>
                <c:pt idx="11390" formatCode="General">
                  <c:v>3.5802335946484743E-12</c:v>
                </c:pt>
                <c:pt idx="11391" formatCode="General">
                  <c:v>3.7543742574168357E-12</c:v>
                </c:pt>
                <c:pt idx="11392" formatCode="General">
                  <c:v>3.4870049460641058E-12</c:v>
                </c:pt>
                <c:pt idx="11393" formatCode="General">
                  <c:v>3.3962039549738902E-12</c:v>
                </c:pt>
                <c:pt idx="11394" formatCode="General">
                  <c:v>3.6566110168221293E-12</c:v>
                </c:pt>
                <c:pt idx="11395" formatCode="General">
                  <c:v>3.4503953781228848E-12</c:v>
                </c:pt>
                <c:pt idx="11396" formatCode="General">
                  <c:v>3.6954009267787432E-12</c:v>
                </c:pt>
                <c:pt idx="11397" formatCode="General">
                  <c:v>3.8344586906286906E-12</c:v>
                </c:pt>
                <c:pt idx="11398" formatCode="General">
                  <c:v>3.5054515050357768E-12</c:v>
                </c:pt>
                <c:pt idx="11399" formatCode="General">
                  <c:v>3.6954009267787432E-12</c:v>
                </c:pt>
                <c:pt idx="11400" formatCode="General">
                  <c:v>3.6759548066364691E-12</c:v>
                </c:pt>
                <c:pt idx="11401" formatCode="General">
                  <c:v>3.6566110168221293E-12</c:v>
                </c:pt>
                <c:pt idx="11402" formatCode="General">
                  <c:v>3.5240029507837145E-12</c:v>
                </c:pt>
                <c:pt idx="11403" formatCode="General">
                  <c:v>3.6759548066364691E-12</c:v>
                </c:pt>
                <c:pt idx="11404" formatCode="General">
                  <c:v>3.4322314254928262E-12</c:v>
                </c:pt>
                <c:pt idx="11405" formatCode="General">
                  <c:v>3.9998054092490076E-12</c:v>
                </c:pt>
                <c:pt idx="11406" formatCode="General">
                  <c:v>3.9369850296424915E-12</c:v>
                </c:pt>
                <c:pt idx="11407" formatCode="General">
                  <c:v>3.6373614810392935E-12</c:v>
                </c:pt>
                <c:pt idx="11408" formatCode="General">
                  <c:v>3.4686482693010079E-12</c:v>
                </c:pt>
                <c:pt idx="11409" formatCode="General">
                  <c:v>3.8547512983768691E-12</c:v>
                </c:pt>
                <c:pt idx="11410" formatCode="General">
                  <c:v>3.5426452324132239E-12</c:v>
                </c:pt>
                <c:pt idx="11411" formatCode="General">
                  <c:v>3.6759548066364691E-12</c:v>
                </c:pt>
                <c:pt idx="11412" formatCode="General">
                  <c:v>3.4870049460641058E-12</c:v>
                </c:pt>
                <c:pt idx="11413" formatCode="General">
                  <c:v>3.8751432674868775E-12</c:v>
                </c:pt>
                <c:pt idx="11414" formatCode="General">
                  <c:v>3.7942091181766038E-12</c:v>
                </c:pt>
                <c:pt idx="11415" formatCode="General">
                  <c:v>3.7742352232635677E-12</c:v>
                </c:pt>
                <c:pt idx="11416" formatCode="General">
                  <c:v>3.7543742574168357E-12</c:v>
                </c:pt>
                <c:pt idx="11417" formatCode="General">
                  <c:v>3.7346100655796875E-12</c:v>
                </c:pt>
                <c:pt idx="11418" formatCode="General">
                  <c:v>3.9162595179991022E-12</c:v>
                </c:pt>
                <c:pt idx="11419" formatCode="General">
                  <c:v>3.7543742574168357E-12</c:v>
                </c:pt>
                <c:pt idx="11420" formatCode="General">
                  <c:v>3.4322314254928262E-12</c:v>
                </c:pt>
                <c:pt idx="11421" formatCode="General">
                  <c:v>3.7942091181766038E-12</c:v>
                </c:pt>
                <c:pt idx="11422" formatCode="General">
                  <c:v>3.7543742574168357E-12</c:v>
                </c:pt>
                <c:pt idx="11423" formatCode="General">
                  <c:v>3.6373614810392935E-12</c:v>
                </c:pt>
                <c:pt idx="11424" formatCode="General">
                  <c:v>4.5638752351515654E-12</c:v>
                </c:pt>
                <c:pt idx="11425" formatCode="General">
                  <c:v>3.9998054092490076E-12</c:v>
                </c:pt>
                <c:pt idx="11426" formatCode="General">
                  <c:v>3.6954009267787432E-12</c:v>
                </c:pt>
                <c:pt idx="11427" formatCode="General">
                  <c:v>3.4686482693010079E-12</c:v>
                </c:pt>
                <c:pt idx="11428" formatCode="General">
                  <c:v>3.5991733412670126E-12</c:v>
                </c:pt>
                <c:pt idx="11429" formatCode="General">
                  <c:v>3.4870049460641058E-12</c:v>
                </c:pt>
                <c:pt idx="11430" formatCode="General">
                  <c:v>3.957812022331994E-12</c:v>
                </c:pt>
                <c:pt idx="11431" formatCode="General">
                  <c:v>3.4686482693010079E-12</c:v>
                </c:pt>
                <c:pt idx="11432" formatCode="General">
                  <c:v>3.3962039549738902E-12</c:v>
                </c:pt>
                <c:pt idx="11433" formatCode="General">
                  <c:v>3.7149576171826836E-12</c:v>
                </c:pt>
                <c:pt idx="11434" formatCode="General">
                  <c:v>3.7346100655796875E-12</c:v>
                </c:pt>
                <c:pt idx="11435" formatCode="General">
                  <c:v>3.5991733412670126E-12</c:v>
                </c:pt>
                <c:pt idx="11436" formatCode="General">
                  <c:v>3.7149576171826836E-12</c:v>
                </c:pt>
                <c:pt idx="11437" formatCode="General">
                  <c:v>3.618220778917203E-12</c:v>
                </c:pt>
                <c:pt idx="11438" formatCode="General">
                  <c:v>3.8142808138959624E-12</c:v>
                </c:pt>
                <c:pt idx="11439" formatCode="General">
                  <c:v>3.5054515050357768E-12</c:v>
                </c:pt>
                <c:pt idx="11440" formatCode="General">
                  <c:v>3.6373614810392935E-12</c:v>
                </c:pt>
                <c:pt idx="11441" formatCode="General">
                  <c:v>3.5426452324132239E-12</c:v>
                </c:pt>
                <c:pt idx="11442" formatCode="General">
                  <c:v>3.4686482693010079E-12</c:v>
                </c:pt>
                <c:pt idx="11443" formatCode="General">
                  <c:v>3.5426452324132239E-12</c:v>
                </c:pt>
                <c:pt idx="11444" formatCode="General">
                  <c:v>3.7742352232635677E-12</c:v>
                </c:pt>
                <c:pt idx="11445" formatCode="General">
                  <c:v>3.7346100655796875E-12</c:v>
                </c:pt>
                <c:pt idx="11446" formatCode="General">
                  <c:v>3.6566110168221293E-12</c:v>
                </c:pt>
                <c:pt idx="11447" formatCode="General">
                  <c:v>3.5991733412670126E-12</c:v>
                </c:pt>
                <c:pt idx="11448" formatCode="General">
                  <c:v>3.7149576171826836E-12</c:v>
                </c:pt>
                <c:pt idx="11449" formatCode="General">
                  <c:v>3.7346100655796875E-12</c:v>
                </c:pt>
                <c:pt idx="11450" formatCode="General">
                  <c:v>3.9998054092490076E-12</c:v>
                </c:pt>
                <c:pt idx="11451" formatCode="General">
                  <c:v>3.8344586906286906E-12</c:v>
                </c:pt>
                <c:pt idx="11452" formatCode="General">
                  <c:v>3.4870049460641058E-12</c:v>
                </c:pt>
                <c:pt idx="11453" formatCode="General">
                  <c:v>3.7346100655796875E-12</c:v>
                </c:pt>
                <c:pt idx="11454" formatCode="General">
                  <c:v>3.4870049460641058E-12</c:v>
                </c:pt>
                <c:pt idx="11455" formatCode="General">
                  <c:v>3.618220778917203E-12</c:v>
                </c:pt>
                <c:pt idx="11456" formatCode="General">
                  <c:v>3.8142808138959624E-12</c:v>
                </c:pt>
                <c:pt idx="11457" formatCode="General">
                  <c:v>3.6373614810392935E-12</c:v>
                </c:pt>
                <c:pt idx="11458" formatCode="General">
                  <c:v>3.7346100655796875E-12</c:v>
                </c:pt>
                <c:pt idx="11459" formatCode="General">
                  <c:v>3.4686482693010079E-12</c:v>
                </c:pt>
                <c:pt idx="11460" formatCode="General">
                  <c:v>1.5361897513198109E-11</c:v>
                </c:pt>
                <c:pt idx="11461" formatCode="General">
                  <c:v>4.1943538225012126E-12</c:v>
                </c:pt>
                <c:pt idx="11462" formatCode="General">
                  <c:v>3.8344586906286906E-12</c:v>
                </c:pt>
                <c:pt idx="11463" formatCode="General">
                  <c:v>3.6373614810392935E-12</c:v>
                </c:pt>
                <c:pt idx="11464" formatCode="General">
                  <c:v>3.5802335946484743E-12</c:v>
                </c:pt>
                <c:pt idx="11465" formatCode="General">
                  <c:v>3.7346100655796875E-12</c:v>
                </c:pt>
                <c:pt idx="11466" formatCode="General">
                  <c:v>3.4686482693010079E-12</c:v>
                </c:pt>
                <c:pt idx="11467" formatCode="General">
                  <c:v>3.5991733412670126E-12</c:v>
                </c:pt>
                <c:pt idx="11468" formatCode="General">
                  <c:v>3.4503953781228848E-12</c:v>
                </c:pt>
                <c:pt idx="11469" formatCode="General">
                  <c:v>3.8142808138959624E-12</c:v>
                </c:pt>
                <c:pt idx="11470" formatCode="General">
                  <c:v>3.7346100655796875E-12</c:v>
                </c:pt>
                <c:pt idx="11471" formatCode="General">
                  <c:v>3.618220778917203E-12</c:v>
                </c:pt>
                <c:pt idx="11472" formatCode="General">
                  <c:v>3.4870049460641058E-12</c:v>
                </c:pt>
                <c:pt idx="11473" formatCode="General">
                  <c:v>3.4503953781228848E-12</c:v>
                </c:pt>
                <c:pt idx="11474" formatCode="General">
                  <c:v>3.6373614810392935E-12</c:v>
                </c:pt>
                <c:pt idx="11475" formatCode="General">
                  <c:v>3.8547512983768691E-12</c:v>
                </c:pt>
                <c:pt idx="11476" formatCode="General">
                  <c:v>3.4503953781228848E-12</c:v>
                </c:pt>
                <c:pt idx="11477" formatCode="General">
                  <c:v>3.7742352232635677E-12</c:v>
                </c:pt>
                <c:pt idx="11478" formatCode="General">
                  <c:v>3.8344586906286906E-12</c:v>
                </c:pt>
                <c:pt idx="11479" formatCode="General">
                  <c:v>3.7742352232635677E-12</c:v>
                </c:pt>
                <c:pt idx="11480" formatCode="General">
                  <c:v>3.7149576171826836E-12</c:v>
                </c:pt>
                <c:pt idx="11481" formatCode="General">
                  <c:v>3.8956511849374669E-12</c:v>
                </c:pt>
                <c:pt idx="11482" formatCode="General">
                  <c:v>3.4686482693010079E-12</c:v>
                </c:pt>
                <c:pt idx="11483" formatCode="General">
                  <c:v>3.4686482693010079E-12</c:v>
                </c:pt>
                <c:pt idx="11484" formatCode="General">
                  <c:v>3.5054515050357768E-12</c:v>
                </c:pt>
                <c:pt idx="11485" formatCode="General">
                  <c:v>3.6373614810392935E-12</c:v>
                </c:pt>
                <c:pt idx="11486" formatCode="General">
                  <c:v>3.5991733412670126E-12</c:v>
                </c:pt>
                <c:pt idx="11487" formatCode="General">
                  <c:v>3.4686482693010079E-12</c:v>
                </c:pt>
                <c:pt idx="11488" formatCode="General">
                  <c:v>3.5054515050357768E-12</c:v>
                </c:pt>
                <c:pt idx="11489" formatCode="General">
                  <c:v>3.5991733412670126E-12</c:v>
                </c:pt>
                <c:pt idx="11490" formatCode="General">
                  <c:v>3.4503953781228848E-12</c:v>
                </c:pt>
                <c:pt idx="11491" formatCode="General">
                  <c:v>3.4870049460641058E-12</c:v>
                </c:pt>
                <c:pt idx="11492" formatCode="General">
                  <c:v>3.7942091181766038E-12</c:v>
                </c:pt>
                <c:pt idx="11493" formatCode="General">
                  <c:v>3.7543742574168357E-12</c:v>
                </c:pt>
                <c:pt idx="11494" formatCode="General">
                  <c:v>3.618220778917203E-12</c:v>
                </c:pt>
                <c:pt idx="11495" formatCode="General">
                  <c:v>3.8142808138959624E-12</c:v>
                </c:pt>
                <c:pt idx="11496" formatCode="General">
                  <c:v>3.8751432674868775E-12</c:v>
                </c:pt>
                <c:pt idx="11497" formatCode="General">
                  <c:v>3.8751432674868775E-12</c:v>
                </c:pt>
                <c:pt idx="11498" formatCode="General">
                  <c:v>3.6373614810392935E-12</c:v>
                </c:pt>
                <c:pt idx="11499" formatCode="General">
                  <c:v>3.8142808138959624E-12</c:v>
                </c:pt>
                <c:pt idx="11500" formatCode="General">
                  <c:v>3.7942091181766038E-12</c:v>
                </c:pt>
                <c:pt idx="11501" formatCode="General">
                  <c:v>3.4503953781228848E-12</c:v>
                </c:pt>
                <c:pt idx="11502" formatCode="General">
                  <c:v>3.618220778917203E-12</c:v>
                </c:pt>
                <c:pt idx="11503" formatCode="General">
                  <c:v>3.4503953781228848E-12</c:v>
                </c:pt>
                <c:pt idx="11504" formatCode="General">
                  <c:v>3.4870049460641058E-12</c:v>
                </c:pt>
                <c:pt idx="11505" formatCode="General">
                  <c:v>3.7742352232635677E-12</c:v>
                </c:pt>
                <c:pt idx="11506" formatCode="General">
                  <c:v>3.5613861333314126E-12</c:v>
                </c:pt>
                <c:pt idx="11507" formatCode="General">
                  <c:v>3.618220778917203E-12</c:v>
                </c:pt>
                <c:pt idx="11508" formatCode="General">
                  <c:v>3.4503953781228848E-12</c:v>
                </c:pt>
                <c:pt idx="11509" formatCode="General">
                  <c:v>3.4322314254928262E-12</c:v>
                </c:pt>
                <c:pt idx="11510" formatCode="General">
                  <c:v>3.8547512983768691E-12</c:v>
                </c:pt>
                <c:pt idx="11511" formatCode="General">
                  <c:v>3.5054515050357768E-12</c:v>
                </c:pt>
                <c:pt idx="11512" formatCode="General">
                  <c:v>3.5054515050357768E-12</c:v>
                </c:pt>
                <c:pt idx="11513" formatCode="General">
                  <c:v>3.5991733412670126E-12</c:v>
                </c:pt>
                <c:pt idx="11514" formatCode="General">
                  <c:v>3.7346100655796875E-12</c:v>
                </c:pt>
                <c:pt idx="11515" formatCode="General">
                  <c:v>3.7346100655796875E-12</c:v>
                </c:pt>
                <c:pt idx="11516" formatCode="General">
                  <c:v>3.7942091181766038E-12</c:v>
                </c:pt>
                <c:pt idx="11517" formatCode="General">
                  <c:v>3.7942091181766038E-12</c:v>
                </c:pt>
                <c:pt idx="11518" formatCode="General">
                  <c:v>3.6954009267787432E-12</c:v>
                </c:pt>
                <c:pt idx="11519" formatCode="General">
                  <c:v>5.0987211784121457E-12</c:v>
                </c:pt>
                <c:pt idx="11520" formatCode="General">
                  <c:v>3.414170168817654E-12</c:v>
                </c:pt>
                <c:pt idx="11521" formatCode="General">
                  <c:v>3.5054515050357768E-12</c:v>
                </c:pt>
                <c:pt idx="11522" formatCode="General">
                  <c:v>3.7942091181766038E-12</c:v>
                </c:pt>
                <c:pt idx="11523" formatCode="General">
                  <c:v>3.4503953781228848E-12</c:v>
                </c:pt>
                <c:pt idx="11524" formatCode="General">
                  <c:v>3.7543742574168357E-12</c:v>
                </c:pt>
                <c:pt idx="11525" formatCode="General">
                  <c:v>3.7543742574168357E-12</c:v>
                </c:pt>
                <c:pt idx="11526" formatCode="General">
                  <c:v>3.6373614810392935E-12</c:v>
                </c:pt>
                <c:pt idx="11527" formatCode="General">
                  <c:v>3.5054515050357768E-12</c:v>
                </c:pt>
                <c:pt idx="11528" formatCode="General">
                  <c:v>3.6566110168221293E-12</c:v>
                </c:pt>
                <c:pt idx="11529" formatCode="General">
                  <c:v>3.5991733412670126E-12</c:v>
                </c:pt>
                <c:pt idx="11530" formatCode="General">
                  <c:v>3.8547512983768691E-12</c:v>
                </c:pt>
                <c:pt idx="11531" formatCode="General">
                  <c:v>3.7742352232635677E-12</c:v>
                </c:pt>
                <c:pt idx="11532" formatCode="General">
                  <c:v>3.5426452324132239E-12</c:v>
                </c:pt>
                <c:pt idx="11533" formatCode="General">
                  <c:v>3.5613861333314126E-12</c:v>
                </c:pt>
                <c:pt idx="11534" formatCode="General">
                  <c:v>3.5613861333314126E-12</c:v>
                </c:pt>
                <c:pt idx="11535" formatCode="General">
                  <c:v>3.7346100655796875E-12</c:v>
                </c:pt>
                <c:pt idx="11536" formatCode="General">
                  <c:v>3.8751432674868775E-12</c:v>
                </c:pt>
                <c:pt idx="11537" formatCode="General">
                  <c:v>3.618220778917203E-12</c:v>
                </c:pt>
                <c:pt idx="11538" formatCode="General">
                  <c:v>3.3783252828219224E-12</c:v>
                </c:pt>
                <c:pt idx="11539" formatCode="General">
                  <c:v>3.6566110168221293E-12</c:v>
                </c:pt>
                <c:pt idx="11540" formatCode="General">
                  <c:v>3.5426452324132239E-12</c:v>
                </c:pt>
                <c:pt idx="11541" formatCode="General">
                  <c:v>3.7149576171826836E-12</c:v>
                </c:pt>
                <c:pt idx="11542" formatCode="General">
                  <c:v>3.6373614810392935E-12</c:v>
                </c:pt>
                <c:pt idx="11543" formatCode="General">
                  <c:v>3.4686482693010079E-12</c:v>
                </c:pt>
                <c:pt idx="11544" formatCode="General">
                  <c:v>3.5240029507837145E-12</c:v>
                </c:pt>
                <c:pt idx="11545" formatCode="General">
                  <c:v>3.6954009267787432E-12</c:v>
                </c:pt>
                <c:pt idx="11546" formatCode="General">
                  <c:v>3.5426452324132239E-12</c:v>
                </c:pt>
                <c:pt idx="11547" formatCode="General">
                  <c:v>3.6566110168221293E-12</c:v>
                </c:pt>
                <c:pt idx="11548" formatCode="General">
                  <c:v>3.618220778917203E-12</c:v>
                </c:pt>
                <c:pt idx="11549" formatCode="General">
                  <c:v>3.8956511849374669E-12</c:v>
                </c:pt>
                <c:pt idx="11550" formatCode="General">
                  <c:v>4.1503178995216085E-12</c:v>
                </c:pt>
                <c:pt idx="11551" formatCode="General">
                  <c:v>3.5054515050357768E-12</c:v>
                </c:pt>
                <c:pt idx="11552" formatCode="General">
                  <c:v>3.6954009267787432E-12</c:v>
                </c:pt>
                <c:pt idx="11553" formatCode="General">
                  <c:v>3.5240029507837145E-12</c:v>
                </c:pt>
                <c:pt idx="11554" formatCode="General">
                  <c:v>3.414170168817654E-12</c:v>
                </c:pt>
                <c:pt idx="11555" formatCode="General">
                  <c:v>3.7942091181766038E-12</c:v>
                </c:pt>
                <c:pt idx="11556" formatCode="General">
                  <c:v>3.8142808138959624E-12</c:v>
                </c:pt>
                <c:pt idx="11557" formatCode="General">
                  <c:v>3.6954009267787432E-12</c:v>
                </c:pt>
                <c:pt idx="11558" formatCode="General">
                  <c:v>3.4503953781228848E-12</c:v>
                </c:pt>
                <c:pt idx="11559" formatCode="General">
                  <c:v>3.7942091181766038E-12</c:v>
                </c:pt>
                <c:pt idx="11560" formatCode="General">
                  <c:v>3.8344586906286906E-12</c:v>
                </c:pt>
                <c:pt idx="11561" formatCode="General">
                  <c:v>4.0422443566258811E-12</c:v>
                </c:pt>
                <c:pt idx="11562" formatCode="General">
                  <c:v>3.7543742574168357E-12</c:v>
                </c:pt>
                <c:pt idx="11563" formatCode="General">
                  <c:v>3.8142808138959624E-12</c:v>
                </c:pt>
                <c:pt idx="11564" formatCode="General">
                  <c:v>3.7942091181766038E-12</c:v>
                </c:pt>
                <c:pt idx="11565" formatCode="General">
                  <c:v>3.5991733412670126E-12</c:v>
                </c:pt>
                <c:pt idx="11566" formatCode="General">
                  <c:v>3.5802335946484743E-12</c:v>
                </c:pt>
                <c:pt idx="11567" formatCode="General">
                  <c:v>3.7942091181766038E-12</c:v>
                </c:pt>
                <c:pt idx="11568" formatCode="General">
                  <c:v>3.5613861333314126E-12</c:v>
                </c:pt>
                <c:pt idx="11569" formatCode="General">
                  <c:v>3.7942091181766038E-12</c:v>
                </c:pt>
                <c:pt idx="11570" formatCode="General">
                  <c:v>3.7742352232635677E-12</c:v>
                </c:pt>
                <c:pt idx="11571" formatCode="General">
                  <c:v>3.8547512983768691E-12</c:v>
                </c:pt>
                <c:pt idx="11572" formatCode="General">
                  <c:v>3.4503953781228848E-12</c:v>
                </c:pt>
                <c:pt idx="11573" formatCode="General">
                  <c:v>3.5613861333314126E-12</c:v>
                </c:pt>
                <c:pt idx="11574" formatCode="General">
                  <c:v>3.6566110168221293E-12</c:v>
                </c:pt>
                <c:pt idx="11575" formatCode="General">
                  <c:v>3.5054515050357768E-12</c:v>
                </c:pt>
                <c:pt idx="11576" formatCode="General">
                  <c:v>3.8142808138959624E-12</c:v>
                </c:pt>
                <c:pt idx="11577" formatCode="General">
                  <c:v>3.5613861333314126E-12</c:v>
                </c:pt>
                <c:pt idx="11578" formatCode="General">
                  <c:v>3.414170168817654E-12</c:v>
                </c:pt>
                <c:pt idx="11579" formatCode="General">
                  <c:v>4.5398495788148027E-12</c:v>
                </c:pt>
                <c:pt idx="11580" formatCode="General">
                  <c:v>3.6954009267787432E-12</c:v>
                </c:pt>
                <c:pt idx="11581" formatCode="General">
                  <c:v>3.7346100655796875E-12</c:v>
                </c:pt>
                <c:pt idx="11582" formatCode="General">
                  <c:v>4.0636281802957103E-12</c:v>
                </c:pt>
                <c:pt idx="11583" formatCode="General">
                  <c:v>6.4995556021485917E-12</c:v>
                </c:pt>
                <c:pt idx="11584" formatCode="General">
                  <c:v>4.1943538225012126E-12</c:v>
                </c:pt>
                <c:pt idx="11585" formatCode="General">
                  <c:v>3.4503953781228848E-12</c:v>
                </c:pt>
                <c:pt idx="11586" formatCode="General">
                  <c:v>3.5426452324132239E-12</c:v>
                </c:pt>
                <c:pt idx="11587" formatCode="General">
                  <c:v>3.5426452324132239E-12</c:v>
                </c:pt>
                <c:pt idx="11588" formatCode="General">
                  <c:v>3.8344586906286906E-12</c:v>
                </c:pt>
                <c:pt idx="11589" formatCode="General">
                  <c:v>3.9787574368976776E-12</c:v>
                </c:pt>
                <c:pt idx="11590" formatCode="General">
                  <c:v>3.5613861333314126E-12</c:v>
                </c:pt>
                <c:pt idx="11591" formatCode="General">
                  <c:v>3.5991733412670126E-12</c:v>
                </c:pt>
                <c:pt idx="11592" formatCode="General">
                  <c:v>3.8142808138959624E-12</c:v>
                </c:pt>
                <c:pt idx="11593" formatCode="General">
                  <c:v>3.5054515050357768E-12</c:v>
                </c:pt>
                <c:pt idx="11594" formatCode="General">
                  <c:v>3.3962039549738902E-12</c:v>
                </c:pt>
                <c:pt idx="11595" formatCode="General">
                  <c:v>3.5991733412670126E-12</c:v>
                </c:pt>
                <c:pt idx="11596" formatCode="General">
                  <c:v>3.5054515050357768E-12</c:v>
                </c:pt>
                <c:pt idx="11597" formatCode="General">
                  <c:v>3.3962039549738902E-12</c:v>
                </c:pt>
                <c:pt idx="11598" formatCode="General">
                  <c:v>3.4686482693010079E-12</c:v>
                </c:pt>
                <c:pt idx="11599" formatCode="General">
                  <c:v>3.5240029507837145E-12</c:v>
                </c:pt>
                <c:pt idx="11600" formatCode="General">
                  <c:v>3.2558093301699637E-12</c:v>
                </c:pt>
                <c:pt idx="11601" formatCode="General">
                  <c:v>3.3605476936966472E-12</c:v>
                </c:pt>
                <c:pt idx="11602" formatCode="General">
                  <c:v>3.2558093301699637E-12</c:v>
                </c:pt>
                <c:pt idx="11603" formatCode="General">
                  <c:v>3.414170168817654E-12</c:v>
                </c:pt>
                <c:pt idx="11604" formatCode="General">
                  <c:v>3.4503953781228848E-12</c:v>
                </c:pt>
                <c:pt idx="11605" formatCode="General">
                  <c:v>3.8751432674868775E-12</c:v>
                </c:pt>
                <c:pt idx="11606" formatCode="General">
                  <c:v>3.5991733412670126E-12</c:v>
                </c:pt>
                <c:pt idx="11607" formatCode="General">
                  <c:v>3.6373614810392935E-12</c:v>
                </c:pt>
                <c:pt idx="11608" formatCode="General">
                  <c:v>3.5426452324132239E-12</c:v>
                </c:pt>
                <c:pt idx="11609" formatCode="General">
                  <c:v>3.6373614810392935E-12</c:v>
                </c:pt>
                <c:pt idx="11610" formatCode="General">
                  <c:v>3.4503953781228848E-12</c:v>
                </c:pt>
                <c:pt idx="11611" formatCode="General">
                  <c:v>3.5802335946484743E-12</c:v>
                </c:pt>
                <c:pt idx="11612" formatCode="General">
                  <c:v>3.4870049460641058E-12</c:v>
                </c:pt>
                <c:pt idx="11613" formatCode="General">
                  <c:v>3.5613861333314126E-12</c:v>
                </c:pt>
                <c:pt idx="11614" formatCode="General">
                  <c:v>5.817764850082338E-12</c:v>
                </c:pt>
                <c:pt idx="11615" formatCode="General">
                  <c:v>3.7942091181766038E-12</c:v>
                </c:pt>
                <c:pt idx="11616" formatCode="General">
                  <c:v>3.6373614810392935E-12</c:v>
                </c:pt>
                <c:pt idx="11617" formatCode="General">
                  <c:v>3.6566110168221293E-12</c:v>
                </c:pt>
                <c:pt idx="11618" formatCode="General">
                  <c:v>3.7346100655796875E-12</c:v>
                </c:pt>
                <c:pt idx="11619" formatCode="General">
                  <c:v>3.6566110168221293E-12</c:v>
                </c:pt>
                <c:pt idx="11620" formatCode="General">
                  <c:v>3.5054515050357768E-12</c:v>
                </c:pt>
                <c:pt idx="11621" formatCode="General">
                  <c:v>3.8751432674868775E-12</c:v>
                </c:pt>
                <c:pt idx="11622" formatCode="General">
                  <c:v>3.5426452324132239E-12</c:v>
                </c:pt>
                <c:pt idx="11623" formatCode="General">
                  <c:v>4.0422443566258811E-12</c:v>
                </c:pt>
                <c:pt idx="11624" formatCode="General">
                  <c:v>3.9162595179991022E-12</c:v>
                </c:pt>
                <c:pt idx="11625" formatCode="General">
                  <c:v>3.4870049460641058E-12</c:v>
                </c:pt>
                <c:pt idx="11626" formatCode="General">
                  <c:v>3.6373614810392935E-12</c:v>
                </c:pt>
                <c:pt idx="11627" formatCode="General">
                  <c:v>3.8751432674868775E-12</c:v>
                </c:pt>
                <c:pt idx="11628" formatCode="General">
                  <c:v>3.7742352232635677E-12</c:v>
                </c:pt>
                <c:pt idx="11629" formatCode="General">
                  <c:v>3.7149576171826836E-12</c:v>
                </c:pt>
                <c:pt idx="11630" formatCode="General">
                  <c:v>3.5426452324132239E-12</c:v>
                </c:pt>
                <c:pt idx="11631" formatCode="General">
                  <c:v>3.4686482693010079E-12</c:v>
                </c:pt>
                <c:pt idx="11632" formatCode="General">
                  <c:v>3.5426452324132239E-12</c:v>
                </c:pt>
                <c:pt idx="11633" formatCode="General">
                  <c:v>3.7942091181766038E-12</c:v>
                </c:pt>
                <c:pt idx="11634" formatCode="General">
                  <c:v>3.3783252828219224E-12</c:v>
                </c:pt>
                <c:pt idx="11635" formatCode="General">
                  <c:v>3.8142808138959624E-12</c:v>
                </c:pt>
                <c:pt idx="11636" formatCode="General">
                  <c:v>3.7149576171826836E-12</c:v>
                </c:pt>
                <c:pt idx="11637" formatCode="General">
                  <c:v>3.8142808138959624E-12</c:v>
                </c:pt>
                <c:pt idx="11638" formatCode="General">
                  <c:v>4.6858951138331563E-12</c:v>
                </c:pt>
                <c:pt idx="11639" formatCode="General">
                  <c:v>3.7942091181766038E-12</c:v>
                </c:pt>
                <c:pt idx="11640" formatCode="General">
                  <c:v>3.8142808138959624E-12</c:v>
                </c:pt>
                <c:pt idx="11641" formatCode="General">
                  <c:v>3.7742352232635677E-12</c:v>
                </c:pt>
                <c:pt idx="11642" formatCode="General">
                  <c:v>3.6954009267787432E-12</c:v>
                </c:pt>
                <c:pt idx="11643" formatCode="General">
                  <c:v>3.7942091181766038E-12</c:v>
                </c:pt>
                <c:pt idx="11644" formatCode="General">
                  <c:v>3.7742352232635677E-12</c:v>
                </c:pt>
                <c:pt idx="11645" formatCode="General">
                  <c:v>3.4686482693010079E-12</c:v>
                </c:pt>
                <c:pt idx="11646" formatCode="General">
                  <c:v>4.4450327324956555E-12</c:v>
                </c:pt>
                <c:pt idx="11647" formatCode="General">
                  <c:v>3.6954009267787432E-12</c:v>
                </c:pt>
                <c:pt idx="11648" formatCode="General">
                  <c:v>3.3783252828219224E-12</c:v>
                </c:pt>
                <c:pt idx="11649" formatCode="General">
                  <c:v>3.6759548066364691E-12</c:v>
                </c:pt>
                <c:pt idx="11650" formatCode="General">
                  <c:v>3.5802335946484743E-12</c:v>
                </c:pt>
                <c:pt idx="11651" formatCode="General">
                  <c:v>3.8751432674868775E-12</c:v>
                </c:pt>
                <c:pt idx="11652" formatCode="General">
                  <c:v>3.5613861333314126E-12</c:v>
                </c:pt>
                <c:pt idx="11653" formatCode="General">
                  <c:v>3.5802335946484743E-12</c:v>
                </c:pt>
                <c:pt idx="11654" formatCode="General">
                  <c:v>3.6373614810392935E-12</c:v>
                </c:pt>
                <c:pt idx="11655" formatCode="General">
                  <c:v>3.6566110168221293E-12</c:v>
                </c:pt>
                <c:pt idx="11656" formatCode="General">
                  <c:v>4.0851335919718519E-12</c:v>
                </c:pt>
                <c:pt idx="11657" formatCode="General">
                  <c:v>3.8547512983768691E-12</c:v>
                </c:pt>
                <c:pt idx="11658" formatCode="General">
                  <c:v>3.6566110168221293E-12</c:v>
                </c:pt>
                <c:pt idx="11659" formatCode="General">
                  <c:v>3.414170168817654E-12</c:v>
                </c:pt>
                <c:pt idx="11660" formatCode="General">
                  <c:v>3.7149576171826836E-12</c:v>
                </c:pt>
                <c:pt idx="11661" formatCode="General">
                  <c:v>3.4503953781228848E-12</c:v>
                </c:pt>
                <c:pt idx="11662" formatCode="General">
                  <c:v>3.5240029507837145E-12</c:v>
                </c:pt>
                <c:pt idx="11663" formatCode="General">
                  <c:v>5.2905858176253011E-12</c:v>
                </c:pt>
                <c:pt idx="11664" formatCode="General">
                  <c:v>3.7942091181766038E-12</c:v>
                </c:pt>
                <c:pt idx="11665" formatCode="General">
                  <c:v>3.6566110168221293E-12</c:v>
                </c:pt>
                <c:pt idx="11666" formatCode="General">
                  <c:v>3.4686482693010079E-12</c:v>
                </c:pt>
                <c:pt idx="11667" formatCode="General">
                  <c:v>3.4686482693010079E-12</c:v>
                </c:pt>
                <c:pt idx="11668" formatCode="General">
                  <c:v>3.6759548066364691E-12</c:v>
                </c:pt>
                <c:pt idx="11669" formatCode="General">
                  <c:v>7.338289879362203E-12</c:v>
                </c:pt>
                <c:pt idx="11670" formatCode="General">
                  <c:v>4.8622251275653981E-12</c:v>
                </c:pt>
                <c:pt idx="11671" formatCode="General">
                  <c:v>3.6954009267787432E-12</c:v>
                </c:pt>
                <c:pt idx="11672" formatCode="General">
                  <c:v>3.5426452324132239E-12</c:v>
                </c:pt>
                <c:pt idx="11673" formatCode="General">
                  <c:v>3.5240029507837145E-12</c:v>
                </c:pt>
                <c:pt idx="11674" formatCode="General">
                  <c:v>3.5240029507837145E-12</c:v>
                </c:pt>
                <c:pt idx="11675" formatCode="General">
                  <c:v>3.6759548066364691E-12</c:v>
                </c:pt>
                <c:pt idx="11676" formatCode="General">
                  <c:v>3.6373614810392935E-12</c:v>
                </c:pt>
                <c:pt idx="11677" formatCode="General">
                  <c:v>3.5054515050357768E-12</c:v>
                </c:pt>
                <c:pt idx="11678" formatCode="General">
                  <c:v>3.6954009267787432E-12</c:v>
                </c:pt>
                <c:pt idx="11679" formatCode="General">
                  <c:v>3.4870049460641058E-12</c:v>
                </c:pt>
                <c:pt idx="11680" formatCode="General">
                  <c:v>3.5802335946484743E-12</c:v>
                </c:pt>
                <c:pt idx="11681" formatCode="General">
                  <c:v>3.5991733412670126E-12</c:v>
                </c:pt>
                <c:pt idx="11682" formatCode="General">
                  <c:v>3.4686482693010079E-12</c:v>
                </c:pt>
                <c:pt idx="11683" formatCode="General">
                  <c:v>3.7942091181766038E-12</c:v>
                </c:pt>
                <c:pt idx="11684" formatCode="General">
                  <c:v>3.3962039549738902E-12</c:v>
                </c:pt>
                <c:pt idx="11685" formatCode="General">
                  <c:v>3.7543742574168357E-12</c:v>
                </c:pt>
                <c:pt idx="11686" formatCode="General">
                  <c:v>3.3428567271754344E-12</c:v>
                </c:pt>
                <c:pt idx="11687" formatCode="General">
                  <c:v>3.7543742574168357E-12</c:v>
                </c:pt>
                <c:pt idx="11688" formatCode="General">
                  <c:v>3.5802335946484743E-12</c:v>
                </c:pt>
                <c:pt idx="11689" formatCode="General">
                  <c:v>3.5426452324132239E-12</c:v>
                </c:pt>
                <c:pt idx="11690" formatCode="General">
                  <c:v>3.2730396270568175E-12</c:v>
                </c:pt>
                <c:pt idx="11691" formatCode="General">
                  <c:v>3.4870049460641058E-12</c:v>
                </c:pt>
                <c:pt idx="11692" formatCode="General">
                  <c:v>3.3428567271754344E-12</c:v>
                </c:pt>
                <c:pt idx="11693" formatCode="General">
                  <c:v>3.3783252828219224E-12</c:v>
                </c:pt>
                <c:pt idx="11694" formatCode="General">
                  <c:v>3.8547512983768691E-12</c:v>
                </c:pt>
                <c:pt idx="11695" formatCode="General">
                  <c:v>3.414170168817654E-12</c:v>
                </c:pt>
                <c:pt idx="11696" formatCode="General">
                  <c:v>4.5638752351515654E-12</c:v>
                </c:pt>
                <c:pt idx="11697" formatCode="General">
                  <c:v>3.5802335946484743E-12</c:v>
                </c:pt>
                <c:pt idx="11698" formatCode="General">
                  <c:v>3.5991733412670126E-12</c:v>
                </c:pt>
                <c:pt idx="11699" formatCode="General">
                  <c:v>3.7742352232635677E-12</c:v>
                </c:pt>
                <c:pt idx="11700" formatCode="General">
                  <c:v>3.414170168817654E-12</c:v>
                </c:pt>
                <c:pt idx="11701" formatCode="General">
                  <c:v>3.4686482693010079E-12</c:v>
                </c:pt>
                <c:pt idx="11702" formatCode="General">
                  <c:v>3.7742352232635677E-12</c:v>
                </c:pt>
                <c:pt idx="11703" formatCode="General">
                  <c:v>3.5802335946484743E-12</c:v>
                </c:pt>
                <c:pt idx="11704" formatCode="General">
                  <c:v>3.4870049460641058E-12</c:v>
                </c:pt>
                <c:pt idx="11705" formatCode="General">
                  <c:v>3.3077605508395014E-12</c:v>
                </c:pt>
                <c:pt idx="11706" formatCode="General">
                  <c:v>3.3783252828219224E-12</c:v>
                </c:pt>
                <c:pt idx="11707" formatCode="General">
                  <c:v>3.5802335946484743E-12</c:v>
                </c:pt>
                <c:pt idx="11708" formatCode="General">
                  <c:v>3.5240029507837145E-12</c:v>
                </c:pt>
                <c:pt idx="11709" formatCode="General">
                  <c:v>3.7742352232635677E-12</c:v>
                </c:pt>
                <c:pt idx="11710" formatCode="General">
                  <c:v>3.6566110168221293E-12</c:v>
                </c:pt>
                <c:pt idx="11711" formatCode="General">
                  <c:v>3.5613861333314126E-12</c:v>
                </c:pt>
                <c:pt idx="11712" formatCode="General">
                  <c:v>3.7742352232635677E-12</c:v>
                </c:pt>
                <c:pt idx="11713" formatCode="General">
                  <c:v>3.4686482693010079E-12</c:v>
                </c:pt>
                <c:pt idx="11714" formatCode="General">
                  <c:v>3.5426452324132239E-12</c:v>
                </c:pt>
                <c:pt idx="11715" formatCode="General">
                  <c:v>3.9787574368976776E-12</c:v>
                </c:pt>
                <c:pt idx="11716" formatCode="General">
                  <c:v>3.618220778917203E-12</c:v>
                </c:pt>
                <c:pt idx="11717" formatCode="General">
                  <c:v>3.618220778917203E-12</c:v>
                </c:pt>
                <c:pt idx="11718" formatCode="General">
                  <c:v>3.8547512983768691E-12</c:v>
                </c:pt>
                <c:pt idx="11719" formatCode="General">
                  <c:v>3.4503953781228848E-12</c:v>
                </c:pt>
                <c:pt idx="11720" formatCode="General">
                  <c:v>3.5054515050357768E-12</c:v>
                </c:pt>
                <c:pt idx="11721" formatCode="General">
                  <c:v>3.6373614810392935E-12</c:v>
                </c:pt>
                <c:pt idx="11722" formatCode="General">
                  <c:v>3.4322314254928262E-12</c:v>
                </c:pt>
                <c:pt idx="11723" formatCode="General">
                  <c:v>3.5054515050357768E-12</c:v>
                </c:pt>
                <c:pt idx="11724" formatCode="General">
                  <c:v>4.2388569777650926E-12</c:v>
                </c:pt>
                <c:pt idx="11725" formatCode="General">
                  <c:v>3.9162595179991022E-12</c:v>
                </c:pt>
                <c:pt idx="11726" formatCode="General">
                  <c:v>3.9162595179991022E-12</c:v>
                </c:pt>
                <c:pt idx="11727" formatCode="General">
                  <c:v>3.8547512983768691E-12</c:v>
                </c:pt>
                <c:pt idx="11728" formatCode="General">
                  <c:v>3.4503953781228848E-12</c:v>
                </c:pt>
                <c:pt idx="11729" formatCode="General">
                  <c:v>3.7942091181766038E-12</c:v>
                </c:pt>
                <c:pt idx="11730" formatCode="General">
                  <c:v>3.5240029507837145E-12</c:v>
                </c:pt>
                <c:pt idx="11731" formatCode="General">
                  <c:v>3.5426452324132239E-12</c:v>
                </c:pt>
                <c:pt idx="11732" formatCode="General">
                  <c:v>3.8142808138959624E-12</c:v>
                </c:pt>
                <c:pt idx="11733" formatCode="General">
                  <c:v>3.8142808138959624E-12</c:v>
                </c:pt>
                <c:pt idx="11734" formatCode="General">
                  <c:v>3.5240029507837145E-12</c:v>
                </c:pt>
                <c:pt idx="11735" formatCode="General">
                  <c:v>3.4686482693010079E-12</c:v>
                </c:pt>
                <c:pt idx="11736" formatCode="General">
                  <c:v>3.7149576171826836E-12</c:v>
                </c:pt>
                <c:pt idx="11737" formatCode="General">
                  <c:v>3.6954009267787432E-12</c:v>
                </c:pt>
                <c:pt idx="11738" formatCode="General">
                  <c:v>3.7346100655796875E-12</c:v>
                </c:pt>
                <c:pt idx="11739" formatCode="General">
                  <c:v>3.4870049460641058E-12</c:v>
                </c:pt>
                <c:pt idx="11740" formatCode="General">
                  <c:v>3.5991733412670126E-12</c:v>
                </c:pt>
                <c:pt idx="11741" formatCode="General">
                  <c:v>3.4870049460641058E-12</c:v>
                </c:pt>
                <c:pt idx="11742" formatCode="General">
                  <c:v>3.7742352232635677E-12</c:v>
                </c:pt>
                <c:pt idx="11743" formatCode="General">
                  <c:v>3.5054515050357768E-12</c:v>
                </c:pt>
                <c:pt idx="11744" formatCode="General">
                  <c:v>3.6759548066364691E-12</c:v>
                </c:pt>
                <c:pt idx="11745" formatCode="General">
                  <c:v>3.4870049460641058E-12</c:v>
                </c:pt>
                <c:pt idx="11746" formatCode="General">
                  <c:v>3.6759548066364691E-12</c:v>
                </c:pt>
                <c:pt idx="11747" formatCode="General">
                  <c:v>3.6954009267787432E-12</c:v>
                </c:pt>
                <c:pt idx="11748" formatCode="General">
                  <c:v>3.7149576171826836E-12</c:v>
                </c:pt>
                <c:pt idx="11749" formatCode="General">
                  <c:v>3.6954009267787432E-12</c:v>
                </c:pt>
                <c:pt idx="11750" formatCode="General">
                  <c:v>3.7543742574168357E-12</c:v>
                </c:pt>
                <c:pt idx="11751" formatCode="General">
                  <c:v>4.0851335919718519E-12</c:v>
                </c:pt>
                <c:pt idx="11752" formatCode="General">
                  <c:v>3.6954009267787432E-12</c:v>
                </c:pt>
                <c:pt idx="11753" formatCode="General">
                  <c:v>3.7149576171826836E-12</c:v>
                </c:pt>
                <c:pt idx="11754" formatCode="General">
                  <c:v>3.7149576171826836E-12</c:v>
                </c:pt>
                <c:pt idx="11755" formatCode="General">
                  <c:v>3.414170168817654E-12</c:v>
                </c:pt>
                <c:pt idx="11756" formatCode="General">
                  <c:v>3.5613861333314126E-12</c:v>
                </c:pt>
                <c:pt idx="11757" formatCode="General">
                  <c:v>3.5426452324132239E-12</c:v>
                </c:pt>
                <c:pt idx="11758" formatCode="General">
                  <c:v>3.5991733412670126E-12</c:v>
                </c:pt>
                <c:pt idx="11759" formatCode="General">
                  <c:v>3.6373614810392935E-12</c:v>
                </c:pt>
                <c:pt idx="11760" formatCode="General">
                  <c:v>3.5613861333314126E-12</c:v>
                </c:pt>
                <c:pt idx="11761" formatCode="General">
                  <c:v>3.5991733412670126E-12</c:v>
                </c:pt>
                <c:pt idx="11762" formatCode="General">
                  <c:v>3.6759548066364691E-12</c:v>
                </c:pt>
                <c:pt idx="11763" formatCode="General">
                  <c:v>3.5802335946484743E-12</c:v>
                </c:pt>
                <c:pt idx="11764" formatCode="General">
                  <c:v>3.9162595179991022E-12</c:v>
                </c:pt>
                <c:pt idx="11765" formatCode="General">
                  <c:v>3.7149576171826836E-12</c:v>
                </c:pt>
                <c:pt idx="11766" formatCode="General">
                  <c:v>3.6954009267787432E-12</c:v>
                </c:pt>
                <c:pt idx="11767" formatCode="General">
                  <c:v>3.7543742574168357E-12</c:v>
                </c:pt>
                <c:pt idx="11768" formatCode="General">
                  <c:v>3.7149576171826836E-12</c:v>
                </c:pt>
                <c:pt idx="11769" formatCode="General">
                  <c:v>3.5240029507837145E-12</c:v>
                </c:pt>
                <c:pt idx="11770" formatCode="General">
                  <c:v>3.8547512983768691E-12</c:v>
                </c:pt>
                <c:pt idx="11771" formatCode="General">
                  <c:v>3.4870049460641058E-12</c:v>
                </c:pt>
                <c:pt idx="11772" formatCode="General">
                  <c:v>3.5426452324132239E-12</c:v>
                </c:pt>
                <c:pt idx="11773" formatCode="General">
                  <c:v>3.7742352232635677E-12</c:v>
                </c:pt>
                <c:pt idx="11774" formatCode="General">
                  <c:v>3.7543742574168357E-12</c:v>
                </c:pt>
                <c:pt idx="11775" formatCode="General">
                  <c:v>3.8547512983768691E-12</c:v>
                </c:pt>
                <c:pt idx="11776" formatCode="General">
                  <c:v>3.7149576171826836E-12</c:v>
                </c:pt>
                <c:pt idx="11777" formatCode="General">
                  <c:v>3.7149576171826836E-12</c:v>
                </c:pt>
                <c:pt idx="11778" formatCode="General">
                  <c:v>3.6954009267787432E-12</c:v>
                </c:pt>
                <c:pt idx="11779" formatCode="General">
                  <c:v>3.4503953781228848E-12</c:v>
                </c:pt>
                <c:pt idx="11780" formatCode="General">
                  <c:v>3.7942091181766038E-12</c:v>
                </c:pt>
                <c:pt idx="11781" formatCode="General">
                  <c:v>3.5613861333314126E-12</c:v>
                </c:pt>
                <c:pt idx="11782" formatCode="General">
                  <c:v>3.2730396270568175E-12</c:v>
                </c:pt>
                <c:pt idx="11783" formatCode="General">
                  <c:v>3.5802335946484743E-12</c:v>
                </c:pt>
                <c:pt idx="11784" formatCode="General">
                  <c:v>3.5240029507837145E-12</c:v>
                </c:pt>
                <c:pt idx="11785" formatCode="General">
                  <c:v>3.4870049460641058E-12</c:v>
                </c:pt>
                <c:pt idx="11786" formatCode="General">
                  <c:v>3.7543742574168357E-12</c:v>
                </c:pt>
                <c:pt idx="11787" formatCode="General">
                  <c:v>3.4503953781228848E-12</c:v>
                </c:pt>
                <c:pt idx="11788" formatCode="General">
                  <c:v>3.6373614810392935E-12</c:v>
                </c:pt>
                <c:pt idx="11789" formatCode="General">
                  <c:v>3.8344586906286906E-12</c:v>
                </c:pt>
                <c:pt idx="11790" formatCode="General">
                  <c:v>3.6373614810392935E-12</c:v>
                </c:pt>
                <c:pt idx="11791" formatCode="General">
                  <c:v>3.7149576171826836E-12</c:v>
                </c:pt>
                <c:pt idx="11792" formatCode="General">
                  <c:v>3.3962039549738902E-12</c:v>
                </c:pt>
                <c:pt idx="11793" formatCode="General">
                  <c:v>3.5613861333314126E-12</c:v>
                </c:pt>
                <c:pt idx="11794" formatCode="General">
                  <c:v>3.4686482693010079E-12</c:v>
                </c:pt>
                <c:pt idx="11795" formatCode="General">
                  <c:v>3.5426452324132239E-12</c:v>
                </c:pt>
                <c:pt idx="11796" formatCode="General">
                  <c:v>3.5426452324132239E-12</c:v>
                </c:pt>
                <c:pt idx="11797" formatCode="General">
                  <c:v>3.7942091181766038E-12</c:v>
                </c:pt>
                <c:pt idx="11798" formatCode="General">
                  <c:v>3.5240029507837145E-12</c:v>
                </c:pt>
                <c:pt idx="11799" formatCode="General">
                  <c:v>3.5054515050357768E-12</c:v>
                </c:pt>
                <c:pt idx="11800" formatCode="General">
                  <c:v>3.7346100655796875E-12</c:v>
                </c:pt>
                <c:pt idx="11801" formatCode="General">
                  <c:v>3.7346100655796875E-12</c:v>
                </c:pt>
                <c:pt idx="11802" formatCode="General">
                  <c:v>3.6373614810392935E-12</c:v>
                </c:pt>
                <c:pt idx="11803" formatCode="General">
                  <c:v>3.7149576171826836E-12</c:v>
                </c:pt>
                <c:pt idx="11804" formatCode="General">
                  <c:v>3.5426452324132239E-12</c:v>
                </c:pt>
                <c:pt idx="11805" formatCode="General">
                  <c:v>3.7742352232635677E-12</c:v>
                </c:pt>
                <c:pt idx="11806" formatCode="General">
                  <c:v>3.8751432674868775E-12</c:v>
                </c:pt>
                <c:pt idx="11807" formatCode="General">
                  <c:v>3.5240029507837145E-12</c:v>
                </c:pt>
                <c:pt idx="11808" formatCode="General">
                  <c:v>3.5240029507837145E-12</c:v>
                </c:pt>
                <c:pt idx="11809" formatCode="General">
                  <c:v>3.618220778917203E-12</c:v>
                </c:pt>
                <c:pt idx="11810" formatCode="General">
                  <c:v>3.8547512983768691E-12</c:v>
                </c:pt>
                <c:pt idx="11811" formatCode="General">
                  <c:v>3.4686482693010079E-12</c:v>
                </c:pt>
                <c:pt idx="11812" formatCode="General">
                  <c:v>3.4870049460641058E-12</c:v>
                </c:pt>
                <c:pt idx="11813" formatCode="General">
                  <c:v>3.6954009267787432E-12</c:v>
                </c:pt>
                <c:pt idx="11814" formatCode="General">
                  <c:v>3.6373614810392935E-12</c:v>
                </c:pt>
                <c:pt idx="11815" formatCode="General">
                  <c:v>3.618220778917203E-12</c:v>
                </c:pt>
                <c:pt idx="11816" formatCode="General">
                  <c:v>3.7346100655796875E-12</c:v>
                </c:pt>
                <c:pt idx="11817" formatCode="General">
                  <c:v>3.4870049460641058E-12</c:v>
                </c:pt>
                <c:pt idx="11818" formatCode="General">
                  <c:v>3.7149576171826836E-12</c:v>
                </c:pt>
                <c:pt idx="11819" formatCode="General">
                  <c:v>3.5613861333314126E-12</c:v>
                </c:pt>
                <c:pt idx="11820" formatCode="General">
                  <c:v>4.3983649673681525E-12</c:v>
                </c:pt>
                <c:pt idx="11821" formatCode="General">
                  <c:v>4.0422443566258811E-12</c:v>
                </c:pt>
                <c:pt idx="11822" formatCode="General">
                  <c:v>3.4686482693010079E-12</c:v>
                </c:pt>
                <c:pt idx="11823" formatCode="General">
                  <c:v>3.7346100655796875E-12</c:v>
                </c:pt>
                <c:pt idx="11824" formatCode="General">
                  <c:v>3.5054515050357768E-12</c:v>
                </c:pt>
                <c:pt idx="11825" formatCode="General">
                  <c:v>3.4503953781228848E-12</c:v>
                </c:pt>
                <c:pt idx="11826" formatCode="General">
                  <c:v>3.3783252828219224E-12</c:v>
                </c:pt>
                <c:pt idx="11827" formatCode="General">
                  <c:v>3.4686482693010079E-12</c:v>
                </c:pt>
                <c:pt idx="11828" formatCode="General">
                  <c:v>3.3252657824246351E-12</c:v>
                </c:pt>
                <c:pt idx="11829" formatCode="General">
                  <c:v>3.5613861333314126E-12</c:v>
                </c:pt>
                <c:pt idx="11830" formatCode="General">
                  <c:v>3.8344586906286906E-12</c:v>
                </c:pt>
                <c:pt idx="11831" formatCode="General">
                  <c:v>3.4322314254928262E-12</c:v>
                </c:pt>
                <c:pt idx="11832" formatCode="General">
                  <c:v>3.7346100655796875E-12</c:v>
                </c:pt>
                <c:pt idx="11833" formatCode="General">
                  <c:v>3.4503953781228848E-12</c:v>
                </c:pt>
                <c:pt idx="11834" formatCode="General">
                  <c:v>3.5991733412670126E-12</c:v>
                </c:pt>
                <c:pt idx="11835" formatCode="General">
                  <c:v>3.7742352232635677E-12</c:v>
                </c:pt>
                <c:pt idx="11836" formatCode="General">
                  <c:v>3.5991733412670126E-12</c:v>
                </c:pt>
                <c:pt idx="11837" formatCode="General">
                  <c:v>3.8344586906286906E-12</c:v>
                </c:pt>
                <c:pt idx="11838" formatCode="General">
                  <c:v>3.5240029507837145E-12</c:v>
                </c:pt>
                <c:pt idx="11839" formatCode="General">
                  <c:v>3.5991733412670126E-12</c:v>
                </c:pt>
                <c:pt idx="11840" formatCode="General">
                  <c:v>3.6954009267787432E-12</c:v>
                </c:pt>
                <c:pt idx="11841" formatCode="General">
                  <c:v>3.8751432674868775E-12</c:v>
                </c:pt>
                <c:pt idx="11842" formatCode="General">
                  <c:v>3.4870049460641058E-12</c:v>
                </c:pt>
                <c:pt idx="11843" formatCode="General">
                  <c:v>3.3252657824246351E-12</c:v>
                </c:pt>
                <c:pt idx="11844" formatCode="General">
                  <c:v>3.4870049460641058E-12</c:v>
                </c:pt>
                <c:pt idx="11845" formatCode="General">
                  <c:v>3.618220778917203E-12</c:v>
                </c:pt>
                <c:pt idx="11846" formatCode="General">
                  <c:v>3.6373614810392935E-12</c:v>
                </c:pt>
                <c:pt idx="11847" formatCode="General">
                  <c:v>3.9998054092490076E-12</c:v>
                </c:pt>
                <c:pt idx="11848" formatCode="General">
                  <c:v>3.8751432674868775E-12</c:v>
                </c:pt>
                <c:pt idx="11849" formatCode="General">
                  <c:v>3.5240029507837145E-12</c:v>
                </c:pt>
                <c:pt idx="11850" formatCode="General">
                  <c:v>3.5802335946484743E-12</c:v>
                </c:pt>
                <c:pt idx="11851" formatCode="General">
                  <c:v>3.6373614810392935E-12</c:v>
                </c:pt>
                <c:pt idx="11852" formatCode="General">
                  <c:v>3.7543742574168357E-12</c:v>
                </c:pt>
                <c:pt idx="11853" formatCode="General">
                  <c:v>3.6759548066364691E-12</c:v>
                </c:pt>
                <c:pt idx="11854" formatCode="General">
                  <c:v>3.2558093301699637E-12</c:v>
                </c:pt>
                <c:pt idx="11855" formatCode="General">
                  <c:v>3.6373614810392935E-12</c:v>
                </c:pt>
                <c:pt idx="11856" formatCode="General">
                  <c:v>3.4686482693010079E-12</c:v>
                </c:pt>
                <c:pt idx="11857" formatCode="General">
                  <c:v>3.8142808138959624E-12</c:v>
                </c:pt>
                <c:pt idx="11858" formatCode="General">
                  <c:v>3.4686482693010079E-12</c:v>
                </c:pt>
                <c:pt idx="11859" formatCode="General">
                  <c:v>3.5613861333314126E-12</c:v>
                </c:pt>
                <c:pt idx="11860" formatCode="General">
                  <c:v>3.4870049460641058E-12</c:v>
                </c:pt>
                <c:pt idx="11861" formatCode="General">
                  <c:v>3.3428567271754344E-12</c:v>
                </c:pt>
                <c:pt idx="11862" formatCode="General">
                  <c:v>3.6373614810392935E-12</c:v>
                </c:pt>
                <c:pt idx="11863" formatCode="General">
                  <c:v>3.5802335946484743E-12</c:v>
                </c:pt>
                <c:pt idx="11864" formatCode="General">
                  <c:v>3.4686482693010079E-12</c:v>
                </c:pt>
                <c:pt idx="11865" formatCode="General">
                  <c:v>3.6566110168221293E-12</c:v>
                </c:pt>
                <c:pt idx="11866" formatCode="General">
                  <c:v>3.7543742574168357E-12</c:v>
                </c:pt>
                <c:pt idx="11867" formatCode="General">
                  <c:v>3.6373614810392935E-12</c:v>
                </c:pt>
                <c:pt idx="11868" formatCode="General">
                  <c:v>3.6373614810392935E-12</c:v>
                </c:pt>
                <c:pt idx="11869" formatCode="General">
                  <c:v>3.7346100655796875E-12</c:v>
                </c:pt>
                <c:pt idx="11870" formatCode="General">
                  <c:v>3.4503953781228848E-12</c:v>
                </c:pt>
                <c:pt idx="11871" formatCode="General">
                  <c:v>3.7149576171826836E-12</c:v>
                </c:pt>
                <c:pt idx="11872" formatCode="General">
                  <c:v>3.5991733412670126E-12</c:v>
                </c:pt>
                <c:pt idx="11873" formatCode="General">
                  <c:v>3.5991733412670126E-12</c:v>
                </c:pt>
                <c:pt idx="11874" formatCode="General">
                  <c:v>3.6373614810392935E-12</c:v>
                </c:pt>
                <c:pt idx="11875" formatCode="General">
                  <c:v>3.6373614810392935E-12</c:v>
                </c:pt>
                <c:pt idx="11876" formatCode="General">
                  <c:v>3.7346100655796875E-12</c:v>
                </c:pt>
                <c:pt idx="11877" formatCode="General">
                  <c:v>3.4686482693010079E-12</c:v>
                </c:pt>
                <c:pt idx="11878" formatCode="General">
                  <c:v>3.4322314254928262E-12</c:v>
                </c:pt>
                <c:pt idx="11879" formatCode="General">
                  <c:v>3.4322314254928262E-12</c:v>
                </c:pt>
                <c:pt idx="11880" formatCode="General">
                  <c:v>3.4686482693010079E-12</c:v>
                </c:pt>
                <c:pt idx="11881" formatCode="General">
                  <c:v>3.5054515050357768E-12</c:v>
                </c:pt>
                <c:pt idx="11882" formatCode="General">
                  <c:v>3.6373614810392935E-12</c:v>
                </c:pt>
                <c:pt idx="11883" formatCode="General">
                  <c:v>3.5426452324132239E-12</c:v>
                </c:pt>
                <c:pt idx="11884" formatCode="General">
                  <c:v>3.6373614810392935E-12</c:v>
                </c:pt>
                <c:pt idx="11885" formatCode="General">
                  <c:v>3.8344586906286906E-12</c:v>
                </c:pt>
                <c:pt idx="11886" formatCode="General">
                  <c:v>3.5426452324132239E-12</c:v>
                </c:pt>
                <c:pt idx="11887" formatCode="General">
                  <c:v>3.4870049460641058E-12</c:v>
                </c:pt>
                <c:pt idx="11888" formatCode="General">
                  <c:v>3.8751432674868775E-12</c:v>
                </c:pt>
                <c:pt idx="11889" formatCode="General">
                  <c:v>3.5802335946484743E-12</c:v>
                </c:pt>
                <c:pt idx="11890" formatCode="General">
                  <c:v>3.5054515050357768E-12</c:v>
                </c:pt>
                <c:pt idx="11891" formatCode="General">
                  <c:v>3.8751432674868775E-12</c:v>
                </c:pt>
                <c:pt idx="11892" formatCode="General">
                  <c:v>3.6759548066364691E-12</c:v>
                </c:pt>
                <c:pt idx="11893" formatCode="General">
                  <c:v>3.5426452324132239E-12</c:v>
                </c:pt>
                <c:pt idx="11894" formatCode="General">
                  <c:v>3.5240029507837145E-12</c:v>
                </c:pt>
                <c:pt idx="11895" formatCode="General">
                  <c:v>3.6373614810392935E-12</c:v>
                </c:pt>
                <c:pt idx="11896" formatCode="General">
                  <c:v>3.6759548066364691E-12</c:v>
                </c:pt>
                <c:pt idx="11897" formatCode="General">
                  <c:v>3.6373614810392935E-12</c:v>
                </c:pt>
                <c:pt idx="11898" formatCode="General">
                  <c:v>3.8344586906286906E-12</c:v>
                </c:pt>
                <c:pt idx="11899" formatCode="General">
                  <c:v>4.4685473416514406E-12</c:v>
                </c:pt>
                <c:pt idx="11900" formatCode="General">
                  <c:v>4.8879467207195674E-12</c:v>
                </c:pt>
                <c:pt idx="11901" formatCode="General">
                  <c:v>3.6759548066364691E-12</c:v>
                </c:pt>
                <c:pt idx="11902" formatCode="General">
                  <c:v>3.6759548066364691E-12</c:v>
                </c:pt>
                <c:pt idx="11903" formatCode="General">
                  <c:v>3.7543742574168357E-12</c:v>
                </c:pt>
                <c:pt idx="11904" formatCode="General">
                  <c:v>3.5426452324132239E-12</c:v>
                </c:pt>
                <c:pt idx="11905" formatCode="General">
                  <c:v>3.4322314254928262E-12</c:v>
                </c:pt>
                <c:pt idx="11906" formatCode="General">
                  <c:v>3.3428567271754344E-12</c:v>
                </c:pt>
                <c:pt idx="11907" formatCode="General">
                  <c:v>4.2388569777650926E-12</c:v>
                </c:pt>
                <c:pt idx="11908" formatCode="General">
                  <c:v>3.7742352232635677E-12</c:v>
                </c:pt>
                <c:pt idx="11909" formatCode="General">
                  <c:v>3.4686482693010079E-12</c:v>
                </c:pt>
                <c:pt idx="11910" formatCode="General">
                  <c:v>3.7149576171826836E-12</c:v>
                </c:pt>
                <c:pt idx="11911" formatCode="General">
                  <c:v>3.5613861333314126E-12</c:v>
                </c:pt>
                <c:pt idx="11912" formatCode="General">
                  <c:v>3.9162595179991022E-12</c:v>
                </c:pt>
                <c:pt idx="11913" formatCode="General">
                  <c:v>3.6954009267787432E-12</c:v>
                </c:pt>
                <c:pt idx="11914" formatCode="General">
                  <c:v>3.8956511849374669E-12</c:v>
                </c:pt>
                <c:pt idx="11915" formatCode="General">
                  <c:v>3.4503953781228848E-12</c:v>
                </c:pt>
                <c:pt idx="11916" formatCode="General">
                  <c:v>3.4503953781228848E-12</c:v>
                </c:pt>
                <c:pt idx="11917" formatCode="General">
                  <c:v>3.618220778917203E-12</c:v>
                </c:pt>
                <c:pt idx="11918" formatCode="General">
                  <c:v>3.5426452324132239E-12</c:v>
                </c:pt>
                <c:pt idx="11919" formatCode="General">
                  <c:v>3.7346100655796875E-12</c:v>
                </c:pt>
                <c:pt idx="11920" formatCode="General">
                  <c:v>3.5613861333314126E-12</c:v>
                </c:pt>
                <c:pt idx="11921" formatCode="General">
                  <c:v>3.5426452324132239E-12</c:v>
                </c:pt>
                <c:pt idx="11922" formatCode="General">
                  <c:v>3.5613861333314126E-12</c:v>
                </c:pt>
                <c:pt idx="11923" formatCode="General">
                  <c:v>3.3605476936966472E-12</c:v>
                </c:pt>
                <c:pt idx="11924" formatCode="General">
                  <c:v>3.4870049460641058E-12</c:v>
                </c:pt>
                <c:pt idx="11925" formatCode="General">
                  <c:v>3.5613861333314126E-12</c:v>
                </c:pt>
                <c:pt idx="11926" formatCode="General">
                  <c:v>3.5054515050357768E-12</c:v>
                </c:pt>
                <c:pt idx="11927" formatCode="General">
                  <c:v>3.8142808138959624E-12</c:v>
                </c:pt>
                <c:pt idx="11928" formatCode="General">
                  <c:v>3.5426452324132239E-12</c:v>
                </c:pt>
                <c:pt idx="11929" formatCode="General">
                  <c:v>3.5802335946484743E-12</c:v>
                </c:pt>
                <c:pt idx="11930" formatCode="General">
                  <c:v>3.4686482693010079E-12</c:v>
                </c:pt>
                <c:pt idx="11931" formatCode="General">
                  <c:v>6.9610758083314779E-12</c:v>
                </c:pt>
                <c:pt idx="11932" formatCode="General">
                  <c:v>3.4870049460641058E-12</c:v>
                </c:pt>
                <c:pt idx="11933" formatCode="General">
                  <c:v>3.5613861333314126E-12</c:v>
                </c:pt>
                <c:pt idx="11934" formatCode="General">
                  <c:v>3.4686482693010079E-12</c:v>
                </c:pt>
                <c:pt idx="11935" formatCode="General">
                  <c:v>3.4503953781228848E-12</c:v>
                </c:pt>
                <c:pt idx="11936" formatCode="General">
                  <c:v>3.7942091181766038E-12</c:v>
                </c:pt>
                <c:pt idx="11937" formatCode="General">
                  <c:v>3.618220778917203E-12</c:v>
                </c:pt>
                <c:pt idx="11938" formatCode="General">
                  <c:v>3.4870049460641058E-12</c:v>
                </c:pt>
                <c:pt idx="11939" formatCode="General">
                  <c:v>3.7149576171826836E-12</c:v>
                </c:pt>
                <c:pt idx="11940" formatCode="General">
                  <c:v>3.2903542909104811E-12</c:v>
                </c:pt>
                <c:pt idx="11941" formatCode="General">
                  <c:v>3.6373614810392935E-12</c:v>
                </c:pt>
                <c:pt idx="11942" formatCode="General">
                  <c:v>3.6373614810392935E-12</c:v>
                </c:pt>
                <c:pt idx="11943" formatCode="General">
                  <c:v>3.4503953781228848E-12</c:v>
                </c:pt>
                <c:pt idx="11944" formatCode="General">
                  <c:v>3.7346100655796875E-12</c:v>
                </c:pt>
                <c:pt idx="11945" formatCode="General">
                  <c:v>3.2903542909104811E-12</c:v>
                </c:pt>
                <c:pt idx="11946" formatCode="General">
                  <c:v>3.4686482693010079E-12</c:v>
                </c:pt>
                <c:pt idx="11947" formatCode="General">
                  <c:v>3.6759548066364691E-12</c:v>
                </c:pt>
                <c:pt idx="11948" formatCode="General">
                  <c:v>3.8142808138959624E-12</c:v>
                </c:pt>
                <c:pt idx="11949" formatCode="General">
                  <c:v>5.6962463511176987E-12</c:v>
                </c:pt>
                <c:pt idx="11950" formatCode="General">
                  <c:v>3.4503953781228848E-12</c:v>
                </c:pt>
                <c:pt idx="11951" formatCode="General">
                  <c:v>3.6566110168221293E-12</c:v>
                </c:pt>
                <c:pt idx="11952" formatCode="General">
                  <c:v>3.6373614810392935E-12</c:v>
                </c:pt>
                <c:pt idx="11953" formatCode="General">
                  <c:v>3.3428567271754344E-12</c:v>
                </c:pt>
                <c:pt idx="11954" formatCode="General">
                  <c:v>3.3962039549738902E-12</c:v>
                </c:pt>
                <c:pt idx="11955" formatCode="General">
                  <c:v>3.6566110168221293E-12</c:v>
                </c:pt>
                <c:pt idx="11956" formatCode="General">
                  <c:v>3.6373614810392935E-12</c:v>
                </c:pt>
                <c:pt idx="11957" formatCode="General">
                  <c:v>3.414170168817654E-12</c:v>
                </c:pt>
                <c:pt idx="11958" formatCode="General">
                  <c:v>3.5802335946484743E-12</c:v>
                </c:pt>
                <c:pt idx="11959" formatCode="General">
                  <c:v>3.2558093301699637E-12</c:v>
                </c:pt>
                <c:pt idx="11960" formatCode="General">
                  <c:v>3.3252657824246351E-12</c:v>
                </c:pt>
                <c:pt idx="11961" formatCode="General">
                  <c:v>3.5426452324132239E-12</c:v>
                </c:pt>
                <c:pt idx="11962" formatCode="General">
                  <c:v>3.4686482693010079E-12</c:v>
                </c:pt>
                <c:pt idx="11963" formatCode="General">
                  <c:v>3.5054515050357768E-12</c:v>
                </c:pt>
                <c:pt idx="11964" formatCode="General">
                  <c:v>3.5054515050357768E-12</c:v>
                </c:pt>
                <c:pt idx="11965" formatCode="General">
                  <c:v>3.6373614810392935E-12</c:v>
                </c:pt>
                <c:pt idx="11966" formatCode="General">
                  <c:v>3.4503953781228848E-12</c:v>
                </c:pt>
                <c:pt idx="11967" formatCode="General">
                  <c:v>3.4686482693010079E-12</c:v>
                </c:pt>
                <c:pt idx="11968" formatCode="General">
                  <c:v>3.6954009267787432E-12</c:v>
                </c:pt>
                <c:pt idx="11969" formatCode="General">
                  <c:v>3.5240029507837145E-12</c:v>
                </c:pt>
                <c:pt idx="11970" formatCode="General">
                  <c:v>3.5613861333314126E-12</c:v>
                </c:pt>
                <c:pt idx="11971" formatCode="General">
                  <c:v>3.7942091181766038E-12</c:v>
                </c:pt>
                <c:pt idx="11972" formatCode="General">
                  <c:v>3.618220778917203E-12</c:v>
                </c:pt>
                <c:pt idx="11973" formatCode="General">
                  <c:v>3.3428567271754344E-12</c:v>
                </c:pt>
                <c:pt idx="11974" formatCode="General">
                  <c:v>3.4503953781228848E-12</c:v>
                </c:pt>
                <c:pt idx="11975" formatCode="General">
                  <c:v>3.618220778917203E-12</c:v>
                </c:pt>
                <c:pt idx="11976" formatCode="General">
                  <c:v>3.5991733412670126E-12</c:v>
                </c:pt>
                <c:pt idx="11977" formatCode="General">
                  <c:v>3.414170168817654E-12</c:v>
                </c:pt>
                <c:pt idx="11978" formatCode="General">
                  <c:v>3.5240029507837145E-12</c:v>
                </c:pt>
                <c:pt idx="11979" formatCode="General">
                  <c:v>3.6566110168221293E-12</c:v>
                </c:pt>
                <c:pt idx="11980" formatCode="General">
                  <c:v>3.3783252828219224E-12</c:v>
                </c:pt>
                <c:pt idx="11981" formatCode="General">
                  <c:v>3.4870049460641058E-12</c:v>
                </c:pt>
                <c:pt idx="11982" formatCode="General">
                  <c:v>3.5613861333314126E-12</c:v>
                </c:pt>
                <c:pt idx="11983" formatCode="General">
                  <c:v>3.7346100655796875E-12</c:v>
                </c:pt>
                <c:pt idx="11984" formatCode="General">
                  <c:v>3.5991733412670126E-12</c:v>
                </c:pt>
                <c:pt idx="11985" formatCode="General">
                  <c:v>3.618220778917203E-12</c:v>
                </c:pt>
                <c:pt idx="11986" formatCode="General">
                  <c:v>3.5054515050357768E-12</c:v>
                </c:pt>
                <c:pt idx="11987" formatCode="General">
                  <c:v>3.5240029507837145E-12</c:v>
                </c:pt>
                <c:pt idx="11988" formatCode="General">
                  <c:v>3.6373614810392935E-12</c:v>
                </c:pt>
                <c:pt idx="11989" formatCode="General">
                  <c:v>3.5991733412670126E-12</c:v>
                </c:pt>
                <c:pt idx="11990" formatCode="General">
                  <c:v>3.4503953781228848E-12</c:v>
                </c:pt>
                <c:pt idx="11991" formatCode="General">
                  <c:v>3.5240029507837145E-12</c:v>
                </c:pt>
                <c:pt idx="11992" formatCode="General">
                  <c:v>3.5054515050357768E-12</c:v>
                </c:pt>
                <c:pt idx="11993" formatCode="General">
                  <c:v>3.5240029507837145E-12</c:v>
                </c:pt>
                <c:pt idx="11994" formatCode="General">
                  <c:v>3.5802335946484743E-12</c:v>
                </c:pt>
                <c:pt idx="11995" formatCode="General">
                  <c:v>3.3783252828219224E-12</c:v>
                </c:pt>
                <c:pt idx="11996" formatCode="General">
                  <c:v>3.4870049460641058E-12</c:v>
                </c:pt>
                <c:pt idx="11997" formatCode="General">
                  <c:v>3.4503953781228848E-12</c:v>
                </c:pt>
                <c:pt idx="11998" formatCode="General">
                  <c:v>3.7543742574168357E-12</c:v>
                </c:pt>
                <c:pt idx="11999" formatCode="General">
                  <c:v>3.5991733412670126E-12</c:v>
                </c:pt>
                <c:pt idx="12000" formatCode="General">
                  <c:v>3.4686482693010079E-12</c:v>
                </c:pt>
                <c:pt idx="12001" formatCode="General">
                  <c:v>3.3428567271754344E-12</c:v>
                </c:pt>
                <c:pt idx="12002" formatCode="General">
                  <c:v>3.5802335946484743E-12</c:v>
                </c:pt>
                <c:pt idx="12003" formatCode="General">
                  <c:v>3.7543742574168357E-12</c:v>
                </c:pt>
                <c:pt idx="12004" formatCode="General">
                  <c:v>3.5613861333314126E-12</c:v>
                </c:pt>
                <c:pt idx="12005" formatCode="General">
                  <c:v>3.7543742574168357E-12</c:v>
                </c:pt>
                <c:pt idx="12006" formatCode="General">
                  <c:v>3.6373614810392935E-12</c:v>
                </c:pt>
                <c:pt idx="12007" formatCode="General">
                  <c:v>3.5802335946484743E-12</c:v>
                </c:pt>
                <c:pt idx="12008" formatCode="General">
                  <c:v>3.5240029507837145E-12</c:v>
                </c:pt>
                <c:pt idx="12009" formatCode="General">
                  <c:v>3.4870049460641058E-12</c:v>
                </c:pt>
                <c:pt idx="12010" formatCode="General">
                  <c:v>3.5991733412670126E-12</c:v>
                </c:pt>
                <c:pt idx="12011" formatCode="General">
                  <c:v>3.618220778917203E-12</c:v>
                </c:pt>
                <c:pt idx="12012" formatCode="General">
                  <c:v>3.6373614810392935E-12</c:v>
                </c:pt>
                <c:pt idx="12013" formatCode="General">
                  <c:v>3.4870049460641058E-12</c:v>
                </c:pt>
                <c:pt idx="12014" formatCode="General">
                  <c:v>3.4322314254928262E-12</c:v>
                </c:pt>
                <c:pt idx="12015" formatCode="General">
                  <c:v>3.8547512983768691E-12</c:v>
                </c:pt>
                <c:pt idx="12016" formatCode="General">
                  <c:v>3.5426452324132239E-12</c:v>
                </c:pt>
                <c:pt idx="12017" formatCode="General">
                  <c:v>3.5426452324132239E-12</c:v>
                </c:pt>
                <c:pt idx="12018" formatCode="General">
                  <c:v>3.2730396270568175E-12</c:v>
                </c:pt>
                <c:pt idx="12019" formatCode="General">
                  <c:v>3.7543742574168357E-12</c:v>
                </c:pt>
                <c:pt idx="12020" formatCode="General">
                  <c:v>5.7566849661018078E-12</c:v>
                </c:pt>
                <c:pt idx="12021" formatCode="General">
                  <c:v>3.414170168817654E-12</c:v>
                </c:pt>
                <c:pt idx="12022" formatCode="General">
                  <c:v>3.414170168817654E-12</c:v>
                </c:pt>
                <c:pt idx="12023" formatCode="General">
                  <c:v>3.5802335946484743E-12</c:v>
                </c:pt>
                <c:pt idx="12024" formatCode="General">
                  <c:v>3.4503953781228848E-12</c:v>
                </c:pt>
                <c:pt idx="12025" formatCode="General">
                  <c:v>3.5802335946484743E-12</c:v>
                </c:pt>
                <c:pt idx="12026" formatCode="General">
                  <c:v>3.5240029507837145E-12</c:v>
                </c:pt>
                <c:pt idx="12027" formatCode="General">
                  <c:v>3.7346100655796875E-12</c:v>
                </c:pt>
                <c:pt idx="12028" formatCode="General">
                  <c:v>3.8142808138959624E-12</c:v>
                </c:pt>
                <c:pt idx="12029" formatCode="General">
                  <c:v>3.5991733412670126E-12</c:v>
                </c:pt>
                <c:pt idx="12030" formatCode="General">
                  <c:v>3.6373614810392935E-12</c:v>
                </c:pt>
                <c:pt idx="12031" formatCode="General">
                  <c:v>3.5240029507837145E-12</c:v>
                </c:pt>
                <c:pt idx="12032" formatCode="General">
                  <c:v>3.6566110168221293E-12</c:v>
                </c:pt>
                <c:pt idx="12033" formatCode="General">
                  <c:v>3.4503953781228848E-12</c:v>
                </c:pt>
                <c:pt idx="12034" formatCode="General">
                  <c:v>3.9369850296424915E-12</c:v>
                </c:pt>
                <c:pt idx="12035" formatCode="General">
                  <c:v>3.5613861333314126E-12</c:v>
                </c:pt>
                <c:pt idx="12036" formatCode="General">
                  <c:v>3.7543742574168357E-12</c:v>
                </c:pt>
                <c:pt idx="12037" formatCode="General">
                  <c:v>3.7543742574168357E-12</c:v>
                </c:pt>
                <c:pt idx="12038" formatCode="General">
                  <c:v>3.4503953781228848E-12</c:v>
                </c:pt>
                <c:pt idx="12039" formatCode="General">
                  <c:v>4.2388569777650926E-12</c:v>
                </c:pt>
                <c:pt idx="12040" formatCode="General">
                  <c:v>3.5802335946484743E-12</c:v>
                </c:pt>
                <c:pt idx="12041" formatCode="General">
                  <c:v>3.5426452324132239E-12</c:v>
                </c:pt>
                <c:pt idx="12042" formatCode="General">
                  <c:v>3.5054515050357768E-12</c:v>
                </c:pt>
                <c:pt idx="12043" formatCode="General">
                  <c:v>3.4870049460641058E-12</c:v>
                </c:pt>
                <c:pt idx="12044" formatCode="General">
                  <c:v>3.5991733412670126E-12</c:v>
                </c:pt>
                <c:pt idx="12045" formatCode="General">
                  <c:v>3.5240029507837145E-12</c:v>
                </c:pt>
                <c:pt idx="12046" formatCode="General">
                  <c:v>3.3783252828219224E-12</c:v>
                </c:pt>
                <c:pt idx="12047" formatCode="General">
                  <c:v>3.4870049460641058E-12</c:v>
                </c:pt>
                <c:pt idx="12048" formatCode="General">
                  <c:v>3.618220778917203E-12</c:v>
                </c:pt>
                <c:pt idx="12049" formatCode="General">
                  <c:v>3.4870049460641058E-12</c:v>
                </c:pt>
                <c:pt idx="12050" formatCode="General">
                  <c:v>3.6373614810392935E-12</c:v>
                </c:pt>
                <c:pt idx="12051" formatCode="General">
                  <c:v>3.5054515050357768E-12</c:v>
                </c:pt>
                <c:pt idx="12052" formatCode="General">
                  <c:v>3.7543742574168357E-12</c:v>
                </c:pt>
                <c:pt idx="12053" formatCode="General">
                  <c:v>3.3962039549738902E-12</c:v>
                </c:pt>
                <c:pt idx="12054" formatCode="General">
                  <c:v>3.2216270520486963E-12</c:v>
                </c:pt>
                <c:pt idx="12055" formatCode="General">
                  <c:v>3.4870049460641058E-12</c:v>
                </c:pt>
                <c:pt idx="12056" formatCode="General">
                  <c:v>3.5240029507837145E-12</c:v>
                </c:pt>
                <c:pt idx="12057" formatCode="General">
                  <c:v>3.618220778917203E-12</c:v>
                </c:pt>
                <c:pt idx="12058" formatCode="General">
                  <c:v>3.5802335946484743E-12</c:v>
                </c:pt>
                <c:pt idx="12059" formatCode="General">
                  <c:v>3.6954009267787432E-12</c:v>
                </c:pt>
                <c:pt idx="12060" formatCode="General">
                  <c:v>3.5240029507837145E-12</c:v>
                </c:pt>
                <c:pt idx="12061" formatCode="General">
                  <c:v>3.4870049460641058E-12</c:v>
                </c:pt>
                <c:pt idx="12062" formatCode="General">
                  <c:v>3.6759548066364691E-12</c:v>
                </c:pt>
                <c:pt idx="12063" formatCode="General">
                  <c:v>3.5426452324132239E-12</c:v>
                </c:pt>
                <c:pt idx="12064" formatCode="General">
                  <c:v>3.957812022331994E-12</c:v>
                </c:pt>
                <c:pt idx="12065" formatCode="General">
                  <c:v>3.6373614810392935E-12</c:v>
                </c:pt>
                <c:pt idx="12066" formatCode="General">
                  <c:v>3.7346100655796875E-12</c:v>
                </c:pt>
                <c:pt idx="12067" formatCode="General">
                  <c:v>3.6373614810392935E-12</c:v>
                </c:pt>
                <c:pt idx="12068" formatCode="General">
                  <c:v>3.7543742574168357E-12</c:v>
                </c:pt>
                <c:pt idx="12069" formatCode="General">
                  <c:v>3.5054515050357768E-12</c:v>
                </c:pt>
                <c:pt idx="12070" formatCode="General">
                  <c:v>3.3605476936966472E-12</c:v>
                </c:pt>
                <c:pt idx="12071" formatCode="General">
                  <c:v>3.4870049460641058E-12</c:v>
                </c:pt>
                <c:pt idx="12072" formatCode="General">
                  <c:v>3.6954009267787432E-12</c:v>
                </c:pt>
                <c:pt idx="12073" formatCode="General">
                  <c:v>3.8547512983768691E-12</c:v>
                </c:pt>
                <c:pt idx="12074" formatCode="General">
                  <c:v>3.957812022331994E-12</c:v>
                </c:pt>
                <c:pt idx="12075" formatCode="General">
                  <c:v>3.5802335946484743E-12</c:v>
                </c:pt>
                <c:pt idx="12076" formatCode="General">
                  <c:v>3.3252657824246351E-12</c:v>
                </c:pt>
                <c:pt idx="12077" formatCode="General">
                  <c:v>3.2730396270568175E-12</c:v>
                </c:pt>
                <c:pt idx="12078" formatCode="General">
                  <c:v>3.414170168817654E-12</c:v>
                </c:pt>
                <c:pt idx="12079" formatCode="General">
                  <c:v>3.7742352232635677E-12</c:v>
                </c:pt>
                <c:pt idx="12080" formatCode="General">
                  <c:v>3.5613861333314126E-12</c:v>
                </c:pt>
                <c:pt idx="12081" formatCode="General">
                  <c:v>3.5426452324132239E-12</c:v>
                </c:pt>
                <c:pt idx="12082" formatCode="General">
                  <c:v>3.4503953781228848E-12</c:v>
                </c:pt>
                <c:pt idx="12083" formatCode="General">
                  <c:v>3.5613861333314126E-12</c:v>
                </c:pt>
                <c:pt idx="12084" formatCode="General">
                  <c:v>3.3252657824246351E-12</c:v>
                </c:pt>
                <c:pt idx="12085" formatCode="General">
                  <c:v>3.5802335946484743E-12</c:v>
                </c:pt>
                <c:pt idx="12086" formatCode="General">
                  <c:v>3.6373614810392935E-12</c:v>
                </c:pt>
                <c:pt idx="12087" formatCode="General">
                  <c:v>3.7543742574168357E-12</c:v>
                </c:pt>
                <c:pt idx="12088" formatCode="General">
                  <c:v>4.8879467207195674E-12</c:v>
                </c:pt>
                <c:pt idx="12089" formatCode="General">
                  <c:v>3.618220778917203E-12</c:v>
                </c:pt>
                <c:pt idx="12090" formatCode="General">
                  <c:v>3.5613861333314126E-12</c:v>
                </c:pt>
                <c:pt idx="12091" formatCode="General">
                  <c:v>3.6566110168221293E-12</c:v>
                </c:pt>
                <c:pt idx="12092" formatCode="General">
                  <c:v>3.8547512983768691E-12</c:v>
                </c:pt>
                <c:pt idx="12093" formatCode="General">
                  <c:v>3.7742352232635677E-12</c:v>
                </c:pt>
                <c:pt idx="12094" formatCode="General">
                  <c:v>3.618220778917203E-12</c:v>
                </c:pt>
                <c:pt idx="12095" formatCode="General">
                  <c:v>3.5240029507837145E-12</c:v>
                </c:pt>
                <c:pt idx="12096" formatCode="General">
                  <c:v>3.6759548066364691E-12</c:v>
                </c:pt>
                <c:pt idx="12097" formatCode="General">
                  <c:v>3.414170168817654E-12</c:v>
                </c:pt>
                <c:pt idx="12098" formatCode="General">
                  <c:v>3.5613861333314126E-12</c:v>
                </c:pt>
                <c:pt idx="12099" formatCode="General">
                  <c:v>3.4322314254928262E-12</c:v>
                </c:pt>
                <c:pt idx="12100" formatCode="General">
                  <c:v>3.7149576171826836E-12</c:v>
                </c:pt>
                <c:pt idx="12101" formatCode="General">
                  <c:v>3.8751432674868775E-12</c:v>
                </c:pt>
                <c:pt idx="12102" formatCode="General">
                  <c:v>3.4686482693010079E-12</c:v>
                </c:pt>
                <c:pt idx="12103" formatCode="General">
                  <c:v>3.4503953781228848E-12</c:v>
                </c:pt>
                <c:pt idx="12104" formatCode="General">
                  <c:v>3.6566110168221293E-12</c:v>
                </c:pt>
                <c:pt idx="12105" formatCode="General">
                  <c:v>3.7543742574168357E-12</c:v>
                </c:pt>
                <c:pt idx="12106" formatCode="General">
                  <c:v>4.2612808992743343E-12</c:v>
                </c:pt>
                <c:pt idx="12107" formatCode="General">
                  <c:v>3.618220778917203E-12</c:v>
                </c:pt>
                <c:pt idx="12108" formatCode="General">
                  <c:v>3.6373614810392935E-12</c:v>
                </c:pt>
                <c:pt idx="12109" formatCode="General">
                  <c:v>3.618220778917203E-12</c:v>
                </c:pt>
                <c:pt idx="12110" formatCode="General">
                  <c:v>3.618220778917203E-12</c:v>
                </c:pt>
                <c:pt idx="12111" formatCode="General">
                  <c:v>3.5613861333314126E-12</c:v>
                </c:pt>
                <c:pt idx="12112" formatCode="General">
                  <c:v>3.4870049460641058E-12</c:v>
                </c:pt>
                <c:pt idx="12113" formatCode="General">
                  <c:v>3.5613861333314126E-12</c:v>
                </c:pt>
                <c:pt idx="12114" formatCode="General">
                  <c:v>3.6373614810392935E-12</c:v>
                </c:pt>
                <c:pt idx="12115" formatCode="General">
                  <c:v>3.8142808138959624E-12</c:v>
                </c:pt>
                <c:pt idx="12116" formatCode="General">
                  <c:v>3.4686482693010079E-12</c:v>
                </c:pt>
                <c:pt idx="12117" formatCode="General">
                  <c:v>3.5613861333314126E-12</c:v>
                </c:pt>
                <c:pt idx="12118" formatCode="General">
                  <c:v>3.6954009267787432E-12</c:v>
                </c:pt>
                <c:pt idx="12119" formatCode="General">
                  <c:v>3.5426452324132239E-12</c:v>
                </c:pt>
                <c:pt idx="12120" formatCode="General">
                  <c:v>3.4870049460641058E-12</c:v>
                </c:pt>
                <c:pt idx="12121" formatCode="General">
                  <c:v>3.5054515050357768E-12</c:v>
                </c:pt>
                <c:pt idx="12122" formatCode="General">
                  <c:v>3.4686482693010079E-12</c:v>
                </c:pt>
                <c:pt idx="12123" formatCode="General">
                  <c:v>3.4503953781228848E-12</c:v>
                </c:pt>
                <c:pt idx="12124" formatCode="General">
                  <c:v>3.7742352232635677E-12</c:v>
                </c:pt>
                <c:pt idx="12125" formatCode="General">
                  <c:v>3.6373614810392935E-12</c:v>
                </c:pt>
                <c:pt idx="12126" formatCode="General">
                  <c:v>3.5613861333314126E-12</c:v>
                </c:pt>
                <c:pt idx="12127" formatCode="General">
                  <c:v>3.4686482693010079E-12</c:v>
                </c:pt>
                <c:pt idx="12128" formatCode="General">
                  <c:v>3.6373614810392935E-12</c:v>
                </c:pt>
                <c:pt idx="12129" formatCode="General">
                  <c:v>3.414170168817654E-12</c:v>
                </c:pt>
                <c:pt idx="12130" formatCode="General">
                  <c:v>3.6373614810392935E-12</c:v>
                </c:pt>
                <c:pt idx="12131" formatCode="General">
                  <c:v>3.6954009267787432E-12</c:v>
                </c:pt>
                <c:pt idx="12132" formatCode="General">
                  <c:v>3.6954009267787432E-12</c:v>
                </c:pt>
                <c:pt idx="12133" formatCode="General">
                  <c:v>4.5880185314665471E-12</c:v>
                </c:pt>
                <c:pt idx="12134" formatCode="General">
                  <c:v>3.9787574368976776E-12</c:v>
                </c:pt>
                <c:pt idx="12135" formatCode="General">
                  <c:v>3.8547512983768691E-12</c:v>
                </c:pt>
                <c:pt idx="12136" formatCode="General">
                  <c:v>3.7742352232635677E-12</c:v>
                </c:pt>
                <c:pt idx="12137" formatCode="General">
                  <c:v>3.8344586906286906E-12</c:v>
                </c:pt>
                <c:pt idx="12138" formatCode="General">
                  <c:v>3.414170168817654E-12</c:v>
                </c:pt>
                <c:pt idx="12139" formatCode="General">
                  <c:v>3.5054515050357768E-12</c:v>
                </c:pt>
                <c:pt idx="12140" formatCode="General">
                  <c:v>3.5991733412670126E-12</c:v>
                </c:pt>
                <c:pt idx="12141" formatCode="General">
                  <c:v>3.5054515050357768E-12</c:v>
                </c:pt>
                <c:pt idx="12142" formatCode="General">
                  <c:v>3.3605476936966472E-12</c:v>
                </c:pt>
                <c:pt idx="12143" formatCode="General">
                  <c:v>3.5054515050357768E-12</c:v>
                </c:pt>
                <c:pt idx="12144" formatCode="General">
                  <c:v>3.5991733412670126E-12</c:v>
                </c:pt>
                <c:pt idx="12145" formatCode="General">
                  <c:v>3.7346100655796875E-12</c:v>
                </c:pt>
                <c:pt idx="12146" formatCode="General">
                  <c:v>3.6373614810392935E-12</c:v>
                </c:pt>
                <c:pt idx="12147" formatCode="General">
                  <c:v>3.6954009267787432E-12</c:v>
                </c:pt>
                <c:pt idx="12148" formatCode="General">
                  <c:v>3.8956511849374669E-12</c:v>
                </c:pt>
                <c:pt idx="12149" formatCode="General">
                  <c:v>3.618220778917203E-12</c:v>
                </c:pt>
                <c:pt idx="12150" formatCode="General">
                  <c:v>3.5054515050357768E-12</c:v>
                </c:pt>
                <c:pt idx="12151" formatCode="General">
                  <c:v>6.4653399233245573E-12</c:v>
                </c:pt>
                <c:pt idx="12152" formatCode="General">
                  <c:v>3.6566110168221293E-12</c:v>
                </c:pt>
                <c:pt idx="12153" formatCode="General">
                  <c:v>3.7543742574168357E-12</c:v>
                </c:pt>
                <c:pt idx="12154" formatCode="General">
                  <c:v>3.4503953781228848E-12</c:v>
                </c:pt>
                <c:pt idx="12155" formatCode="General">
                  <c:v>3.6954009267787432E-12</c:v>
                </c:pt>
                <c:pt idx="12156" formatCode="General">
                  <c:v>3.7543742574168357E-12</c:v>
                </c:pt>
                <c:pt idx="12157" formatCode="General">
                  <c:v>3.5054515050357768E-12</c:v>
                </c:pt>
                <c:pt idx="12158" formatCode="General">
                  <c:v>3.6566110168221293E-12</c:v>
                </c:pt>
                <c:pt idx="12159" formatCode="General">
                  <c:v>3.8547512983768691E-12</c:v>
                </c:pt>
                <c:pt idx="12160" formatCode="General">
                  <c:v>3.7149576171826836E-12</c:v>
                </c:pt>
                <c:pt idx="12161" formatCode="General">
                  <c:v>3.6759548066364691E-12</c:v>
                </c:pt>
                <c:pt idx="12162" formatCode="General">
                  <c:v>3.4870049460641058E-12</c:v>
                </c:pt>
                <c:pt idx="12163" formatCode="General">
                  <c:v>3.6954009267787432E-12</c:v>
                </c:pt>
                <c:pt idx="12164" formatCode="General">
                  <c:v>3.618220778917203E-12</c:v>
                </c:pt>
                <c:pt idx="12165" formatCode="General">
                  <c:v>1.3606100151799613E-11</c:v>
                </c:pt>
                <c:pt idx="12166" formatCode="General">
                  <c:v>3.7942091181766038E-12</c:v>
                </c:pt>
                <c:pt idx="12167" formatCode="General">
                  <c:v>3.3605476936966472E-12</c:v>
                </c:pt>
                <c:pt idx="12168" formatCode="General">
                  <c:v>3.3077605508395014E-12</c:v>
                </c:pt>
                <c:pt idx="12169" formatCode="General">
                  <c:v>3.7543742574168357E-12</c:v>
                </c:pt>
                <c:pt idx="12170" formatCode="General">
                  <c:v>3.6954009267787432E-12</c:v>
                </c:pt>
                <c:pt idx="12171" formatCode="General">
                  <c:v>3.4503953781228848E-12</c:v>
                </c:pt>
                <c:pt idx="12172" formatCode="General">
                  <c:v>3.5991733412670126E-12</c:v>
                </c:pt>
                <c:pt idx="12173" formatCode="General">
                  <c:v>3.6566110168221293E-12</c:v>
                </c:pt>
                <c:pt idx="12174" formatCode="General">
                  <c:v>3.4870049460641058E-12</c:v>
                </c:pt>
                <c:pt idx="12175" formatCode="General">
                  <c:v>3.6373614810392935E-12</c:v>
                </c:pt>
                <c:pt idx="12176" formatCode="General">
                  <c:v>3.9787574368976776E-12</c:v>
                </c:pt>
                <c:pt idx="12177" formatCode="General">
                  <c:v>3.9998054092490076E-12</c:v>
                </c:pt>
                <c:pt idx="12178" formatCode="General">
                  <c:v>3.4503953781228848E-12</c:v>
                </c:pt>
                <c:pt idx="12179" formatCode="General">
                  <c:v>3.5426452324132239E-12</c:v>
                </c:pt>
                <c:pt idx="12180" formatCode="General">
                  <c:v>3.3783252828219224E-12</c:v>
                </c:pt>
                <c:pt idx="12181" formatCode="General">
                  <c:v>3.3428567271754344E-12</c:v>
                </c:pt>
                <c:pt idx="12182" formatCode="General">
                  <c:v>3.6759548066364691E-12</c:v>
                </c:pt>
                <c:pt idx="12183" formatCode="General">
                  <c:v>3.618220778917203E-12</c:v>
                </c:pt>
                <c:pt idx="12184" formatCode="General">
                  <c:v>3.5240029507837145E-12</c:v>
                </c:pt>
                <c:pt idx="12185" formatCode="General">
                  <c:v>3.5240029507837145E-12</c:v>
                </c:pt>
                <c:pt idx="12186" formatCode="General">
                  <c:v>3.414170168817654E-12</c:v>
                </c:pt>
                <c:pt idx="12187" formatCode="General">
                  <c:v>3.6566110168221293E-12</c:v>
                </c:pt>
                <c:pt idx="12188" formatCode="General">
                  <c:v>3.3962039549738902E-12</c:v>
                </c:pt>
                <c:pt idx="12189" formatCode="General">
                  <c:v>3.4686482693010079E-12</c:v>
                </c:pt>
                <c:pt idx="12190" formatCode="General">
                  <c:v>3.4503953781228848E-12</c:v>
                </c:pt>
                <c:pt idx="12191" formatCode="General">
                  <c:v>3.5426452324132239E-12</c:v>
                </c:pt>
                <c:pt idx="12192" formatCode="General">
                  <c:v>3.4686482693010079E-12</c:v>
                </c:pt>
                <c:pt idx="12193" formatCode="General">
                  <c:v>3.4686482693010079E-12</c:v>
                </c:pt>
                <c:pt idx="12194" formatCode="General">
                  <c:v>3.5802335946484743E-12</c:v>
                </c:pt>
                <c:pt idx="12195" formatCode="General">
                  <c:v>5.1256938562123065E-12</c:v>
                </c:pt>
                <c:pt idx="12196" formatCode="General">
                  <c:v>3.9787574368976776E-12</c:v>
                </c:pt>
                <c:pt idx="12197" formatCode="General">
                  <c:v>3.3962039549738902E-12</c:v>
                </c:pt>
                <c:pt idx="12198" formatCode="General">
                  <c:v>3.414170168817654E-12</c:v>
                </c:pt>
                <c:pt idx="12199" formatCode="General">
                  <c:v>3.5240029507837145E-12</c:v>
                </c:pt>
                <c:pt idx="12200" formatCode="General">
                  <c:v>3.5240029507837145E-12</c:v>
                </c:pt>
                <c:pt idx="12201" formatCode="General">
                  <c:v>3.4686482693010079E-12</c:v>
                </c:pt>
                <c:pt idx="12202" formatCode="General">
                  <c:v>3.5613861333314126E-12</c:v>
                </c:pt>
                <c:pt idx="12203" formatCode="General">
                  <c:v>3.9787574368976776E-12</c:v>
                </c:pt>
                <c:pt idx="12204" formatCode="General">
                  <c:v>3.4870049460641058E-12</c:v>
                </c:pt>
                <c:pt idx="12205" formatCode="General">
                  <c:v>3.5426452324132239E-12</c:v>
                </c:pt>
                <c:pt idx="12206" formatCode="General">
                  <c:v>3.5613861333314126E-12</c:v>
                </c:pt>
                <c:pt idx="12207" formatCode="General">
                  <c:v>3.6954009267787432E-12</c:v>
                </c:pt>
                <c:pt idx="12208" formatCode="General">
                  <c:v>3.7742352232635677E-12</c:v>
                </c:pt>
                <c:pt idx="12209" formatCode="General">
                  <c:v>3.6373614810392935E-12</c:v>
                </c:pt>
                <c:pt idx="12210" formatCode="General">
                  <c:v>3.5613861333314126E-12</c:v>
                </c:pt>
                <c:pt idx="12211" formatCode="General">
                  <c:v>3.8142808138959624E-12</c:v>
                </c:pt>
                <c:pt idx="12212" formatCode="General">
                  <c:v>3.5991733412670126E-12</c:v>
                </c:pt>
                <c:pt idx="12213" formatCode="General">
                  <c:v>3.6954009267787432E-12</c:v>
                </c:pt>
                <c:pt idx="12214" formatCode="General">
                  <c:v>3.7742352232635677E-12</c:v>
                </c:pt>
                <c:pt idx="12215" formatCode="General">
                  <c:v>3.6954009267787432E-12</c:v>
                </c:pt>
                <c:pt idx="12216" formatCode="General">
                  <c:v>3.7149576171826836E-12</c:v>
                </c:pt>
                <c:pt idx="12217" formatCode="General">
                  <c:v>3.5802335946484743E-12</c:v>
                </c:pt>
                <c:pt idx="12218" formatCode="General">
                  <c:v>3.6373614810392935E-12</c:v>
                </c:pt>
                <c:pt idx="12219" formatCode="General">
                  <c:v>3.7149576171826836E-12</c:v>
                </c:pt>
                <c:pt idx="12220" formatCode="General">
                  <c:v>3.6759548066364691E-12</c:v>
                </c:pt>
                <c:pt idx="12221" formatCode="General">
                  <c:v>3.6566110168221293E-12</c:v>
                </c:pt>
                <c:pt idx="12222" formatCode="General">
                  <c:v>3.7149576171826836E-12</c:v>
                </c:pt>
                <c:pt idx="12223" formatCode="General">
                  <c:v>3.5054515050357768E-12</c:v>
                </c:pt>
                <c:pt idx="12224" formatCode="General">
                  <c:v>3.414170168817654E-12</c:v>
                </c:pt>
                <c:pt idx="12225" formatCode="General">
                  <c:v>3.5991733412670126E-12</c:v>
                </c:pt>
                <c:pt idx="12226" formatCode="General">
                  <c:v>4.0422443566258811E-12</c:v>
                </c:pt>
                <c:pt idx="12227" formatCode="General">
                  <c:v>3.8142808138959624E-12</c:v>
                </c:pt>
                <c:pt idx="12228" formatCode="General">
                  <c:v>3.8751432674868775E-12</c:v>
                </c:pt>
                <c:pt idx="12229" formatCode="General">
                  <c:v>3.618220778917203E-12</c:v>
                </c:pt>
                <c:pt idx="12230" formatCode="General">
                  <c:v>3.6954009267787432E-12</c:v>
                </c:pt>
                <c:pt idx="12231" formatCode="General">
                  <c:v>5.4607709851330745E-12</c:v>
                </c:pt>
                <c:pt idx="12232" formatCode="General">
                  <c:v>3.957812022331994E-12</c:v>
                </c:pt>
                <c:pt idx="12233" formatCode="General">
                  <c:v>3.6373614810392935E-12</c:v>
                </c:pt>
                <c:pt idx="12234" formatCode="General">
                  <c:v>3.7149576171826836E-12</c:v>
                </c:pt>
                <c:pt idx="12235" formatCode="General">
                  <c:v>3.5240029507837145E-12</c:v>
                </c:pt>
                <c:pt idx="12236" formatCode="General">
                  <c:v>3.6566110168221293E-12</c:v>
                </c:pt>
                <c:pt idx="12237" formatCode="General">
                  <c:v>3.4322314254928262E-12</c:v>
                </c:pt>
                <c:pt idx="12238" formatCode="General">
                  <c:v>3.6373614810392935E-12</c:v>
                </c:pt>
                <c:pt idx="12239" formatCode="General">
                  <c:v>3.9369850296424915E-12</c:v>
                </c:pt>
                <c:pt idx="12240" formatCode="General">
                  <c:v>3.6954009267787432E-12</c:v>
                </c:pt>
                <c:pt idx="12241" formatCode="General">
                  <c:v>3.4870049460641058E-12</c:v>
                </c:pt>
                <c:pt idx="12242" formatCode="General">
                  <c:v>3.5613861333314126E-12</c:v>
                </c:pt>
                <c:pt idx="12243" formatCode="General">
                  <c:v>3.4870049460641058E-12</c:v>
                </c:pt>
                <c:pt idx="12244" formatCode="General">
                  <c:v>3.5240029507837145E-12</c:v>
                </c:pt>
                <c:pt idx="12245" formatCode="General">
                  <c:v>3.8142808138959624E-12</c:v>
                </c:pt>
                <c:pt idx="12246" formatCode="General">
                  <c:v>3.5991733412670126E-12</c:v>
                </c:pt>
                <c:pt idx="12247" formatCode="General">
                  <c:v>3.5802335946484743E-12</c:v>
                </c:pt>
                <c:pt idx="12248" formatCode="General">
                  <c:v>3.6954009267787432E-12</c:v>
                </c:pt>
                <c:pt idx="12249" formatCode="General">
                  <c:v>3.6759548066364691E-12</c:v>
                </c:pt>
                <c:pt idx="12250" formatCode="General">
                  <c:v>3.4686482693010079E-12</c:v>
                </c:pt>
                <c:pt idx="12251" formatCode="General">
                  <c:v>3.6954009267787432E-12</c:v>
                </c:pt>
                <c:pt idx="12252" formatCode="General">
                  <c:v>3.3252657824246351E-12</c:v>
                </c:pt>
                <c:pt idx="12253" formatCode="General">
                  <c:v>4.661227106967406E-12</c:v>
                </c:pt>
                <c:pt idx="12254" formatCode="General">
                  <c:v>3.7149576171826836E-12</c:v>
                </c:pt>
                <c:pt idx="12255" formatCode="General">
                  <c:v>3.3962039549738902E-12</c:v>
                </c:pt>
                <c:pt idx="12256" formatCode="General">
                  <c:v>3.4870049460641058E-12</c:v>
                </c:pt>
                <c:pt idx="12257" formatCode="General">
                  <c:v>3.618220778917203E-12</c:v>
                </c:pt>
                <c:pt idx="12258" formatCode="General">
                  <c:v>3.618220778917203E-12</c:v>
                </c:pt>
                <c:pt idx="12259" formatCode="General">
                  <c:v>3.7149576171826836E-12</c:v>
                </c:pt>
                <c:pt idx="12260" formatCode="General">
                  <c:v>3.5991733412670126E-12</c:v>
                </c:pt>
                <c:pt idx="12261" formatCode="General">
                  <c:v>3.4870049460641058E-12</c:v>
                </c:pt>
                <c:pt idx="12262" formatCode="General">
                  <c:v>3.6373614810392935E-12</c:v>
                </c:pt>
                <c:pt idx="12263" formatCode="General">
                  <c:v>3.7149576171826836E-12</c:v>
                </c:pt>
                <c:pt idx="12264" formatCode="General">
                  <c:v>3.5802335946484743E-12</c:v>
                </c:pt>
                <c:pt idx="12265" formatCode="General">
                  <c:v>3.3428567271754344E-12</c:v>
                </c:pt>
                <c:pt idx="12266" formatCode="General">
                  <c:v>3.4503953781228848E-12</c:v>
                </c:pt>
                <c:pt idx="12267" formatCode="General">
                  <c:v>3.5240029507837145E-12</c:v>
                </c:pt>
                <c:pt idx="12268" formatCode="General">
                  <c:v>3.5426452324132239E-12</c:v>
                </c:pt>
                <c:pt idx="12269" formatCode="General">
                  <c:v>3.9787574368976776E-12</c:v>
                </c:pt>
                <c:pt idx="12270" formatCode="General">
                  <c:v>3.5426452324132239E-12</c:v>
                </c:pt>
                <c:pt idx="12271" formatCode="General">
                  <c:v>3.5613861333314126E-12</c:v>
                </c:pt>
                <c:pt idx="12272" formatCode="General">
                  <c:v>3.3605476936966472E-12</c:v>
                </c:pt>
                <c:pt idx="12273" formatCode="General">
                  <c:v>3.6373614810392935E-12</c:v>
                </c:pt>
                <c:pt idx="12274" formatCode="General">
                  <c:v>3.5991733412670126E-12</c:v>
                </c:pt>
                <c:pt idx="12275" formatCode="General">
                  <c:v>3.6373614810392935E-12</c:v>
                </c:pt>
                <c:pt idx="12276" formatCode="General">
                  <c:v>3.8142808138959624E-12</c:v>
                </c:pt>
                <c:pt idx="12277" formatCode="General">
                  <c:v>3.5426452324132239E-12</c:v>
                </c:pt>
                <c:pt idx="12278" formatCode="General">
                  <c:v>3.3252657824246351E-12</c:v>
                </c:pt>
                <c:pt idx="12279" formatCode="General">
                  <c:v>3.8142808138959624E-12</c:v>
                </c:pt>
                <c:pt idx="12280" formatCode="General">
                  <c:v>3.8344586906286906E-12</c:v>
                </c:pt>
                <c:pt idx="12281" formatCode="General">
                  <c:v>3.3428567271754344E-12</c:v>
                </c:pt>
                <c:pt idx="12282" formatCode="General">
                  <c:v>3.3252657824246351E-12</c:v>
                </c:pt>
                <c:pt idx="12283" formatCode="General">
                  <c:v>3.5054515050357768E-12</c:v>
                </c:pt>
                <c:pt idx="12284" formatCode="General">
                  <c:v>3.6566110168221293E-12</c:v>
                </c:pt>
                <c:pt idx="12285" formatCode="General">
                  <c:v>3.2046740480448082E-12</c:v>
                </c:pt>
                <c:pt idx="12286" formatCode="General">
                  <c:v>3.6759548066364691E-12</c:v>
                </c:pt>
                <c:pt idx="12287" formatCode="General">
                  <c:v>3.7942091181766038E-12</c:v>
                </c:pt>
                <c:pt idx="12288" formatCode="General">
                  <c:v>3.6373614810392935E-12</c:v>
                </c:pt>
                <c:pt idx="12289" formatCode="General">
                  <c:v>3.6373614810392935E-12</c:v>
                </c:pt>
                <c:pt idx="12290" formatCode="General">
                  <c:v>4.1067443034210918E-12</c:v>
                </c:pt>
                <c:pt idx="12291" formatCode="General">
                  <c:v>3.6759548066364691E-12</c:v>
                </c:pt>
                <c:pt idx="12292" formatCode="General">
                  <c:v>3.7149576171826836E-12</c:v>
                </c:pt>
                <c:pt idx="12293" formatCode="General">
                  <c:v>3.7942091181766038E-12</c:v>
                </c:pt>
                <c:pt idx="12294" formatCode="General">
                  <c:v>3.5426452324132239E-12</c:v>
                </c:pt>
                <c:pt idx="12295" formatCode="General">
                  <c:v>3.4870049460641058E-12</c:v>
                </c:pt>
                <c:pt idx="12296" formatCode="General">
                  <c:v>3.5054515050357768E-12</c:v>
                </c:pt>
                <c:pt idx="12297" formatCode="General">
                  <c:v>3.7543742574168357E-12</c:v>
                </c:pt>
                <c:pt idx="12298" formatCode="General">
                  <c:v>3.8956511849374669E-12</c:v>
                </c:pt>
                <c:pt idx="12299" formatCode="General">
                  <c:v>3.5802335946484743E-12</c:v>
                </c:pt>
                <c:pt idx="12300" formatCode="General">
                  <c:v>3.4870049460641058E-12</c:v>
                </c:pt>
                <c:pt idx="12301" formatCode="General">
                  <c:v>3.8142808138959624E-12</c:v>
                </c:pt>
                <c:pt idx="12302" formatCode="General">
                  <c:v>3.4322314254928262E-12</c:v>
                </c:pt>
                <c:pt idx="12303" formatCode="General">
                  <c:v>3.5240029507837145E-12</c:v>
                </c:pt>
                <c:pt idx="12304" formatCode="General">
                  <c:v>3.3962039549738902E-12</c:v>
                </c:pt>
                <c:pt idx="12305" formatCode="General">
                  <c:v>3.8142808138959624E-12</c:v>
                </c:pt>
                <c:pt idx="12306" formatCode="General">
                  <c:v>3.7942091181766038E-12</c:v>
                </c:pt>
                <c:pt idx="12307" formatCode="General">
                  <c:v>3.3605476936966472E-12</c:v>
                </c:pt>
                <c:pt idx="12308" formatCode="General">
                  <c:v>3.7543742574168357E-12</c:v>
                </c:pt>
                <c:pt idx="12309" formatCode="General">
                  <c:v>3.4503953781228848E-12</c:v>
                </c:pt>
                <c:pt idx="12310" formatCode="General">
                  <c:v>3.5240029507837145E-12</c:v>
                </c:pt>
                <c:pt idx="12311" formatCode="General">
                  <c:v>3.7149576171826836E-12</c:v>
                </c:pt>
                <c:pt idx="12312" formatCode="General">
                  <c:v>3.7149576171826836E-12</c:v>
                </c:pt>
                <c:pt idx="12313" formatCode="General">
                  <c:v>3.5991733412670126E-12</c:v>
                </c:pt>
                <c:pt idx="12314" formatCode="General">
                  <c:v>3.7543742574168357E-12</c:v>
                </c:pt>
                <c:pt idx="12315" formatCode="General">
                  <c:v>3.7543742574168357E-12</c:v>
                </c:pt>
                <c:pt idx="12316" formatCode="General">
                  <c:v>3.4870049460641058E-12</c:v>
                </c:pt>
                <c:pt idx="12317" formatCode="General">
                  <c:v>3.5426452324132239E-12</c:v>
                </c:pt>
                <c:pt idx="12318" formatCode="General">
                  <c:v>3.5991733412670126E-12</c:v>
                </c:pt>
                <c:pt idx="12319" formatCode="General">
                  <c:v>3.3428567271754344E-12</c:v>
                </c:pt>
                <c:pt idx="12320" formatCode="General">
                  <c:v>3.6373614810392935E-12</c:v>
                </c:pt>
                <c:pt idx="12321" formatCode="General">
                  <c:v>3.4870049460641058E-12</c:v>
                </c:pt>
                <c:pt idx="12322" formatCode="General">
                  <c:v>4.1722734416182935E-12</c:v>
                </c:pt>
                <c:pt idx="12323" formatCode="General">
                  <c:v>3.5240029507837145E-12</c:v>
                </c:pt>
                <c:pt idx="12324" formatCode="General">
                  <c:v>3.4686482693010079E-12</c:v>
                </c:pt>
                <c:pt idx="12325" formatCode="General">
                  <c:v>3.3428567271754344E-12</c:v>
                </c:pt>
                <c:pt idx="12326" formatCode="General">
                  <c:v>3.5802335946484743E-12</c:v>
                </c:pt>
                <c:pt idx="12327" formatCode="General">
                  <c:v>3.5426452324132239E-12</c:v>
                </c:pt>
                <c:pt idx="12328" formatCode="General">
                  <c:v>3.6759548066364691E-12</c:v>
                </c:pt>
                <c:pt idx="12329" formatCode="General">
                  <c:v>3.4322314254928262E-12</c:v>
                </c:pt>
                <c:pt idx="12330" formatCode="General">
                  <c:v>3.1878036487935974E-12</c:v>
                </c:pt>
                <c:pt idx="12331" formatCode="General">
                  <c:v>3.6566110168221293E-12</c:v>
                </c:pt>
                <c:pt idx="12332" formatCode="General">
                  <c:v>3.5240029507837145E-12</c:v>
                </c:pt>
                <c:pt idx="12333" formatCode="General">
                  <c:v>3.4503953781228848E-12</c:v>
                </c:pt>
                <c:pt idx="12334" formatCode="General">
                  <c:v>3.4503953781228848E-12</c:v>
                </c:pt>
                <c:pt idx="12335" formatCode="General">
                  <c:v>3.414170168817654E-12</c:v>
                </c:pt>
                <c:pt idx="12336" formatCode="General">
                  <c:v>3.6759548066364691E-12</c:v>
                </c:pt>
                <c:pt idx="12337" formatCode="General">
                  <c:v>3.6566110168221293E-12</c:v>
                </c:pt>
                <c:pt idx="12338" formatCode="General">
                  <c:v>3.7742352232635677E-12</c:v>
                </c:pt>
                <c:pt idx="12339" formatCode="General">
                  <c:v>3.618220778917203E-12</c:v>
                </c:pt>
                <c:pt idx="12340" formatCode="General">
                  <c:v>3.5613861333314126E-12</c:v>
                </c:pt>
                <c:pt idx="12341" formatCode="General">
                  <c:v>3.6373614810392935E-12</c:v>
                </c:pt>
                <c:pt idx="12342" formatCode="General">
                  <c:v>3.6373614810392935E-12</c:v>
                </c:pt>
                <c:pt idx="12343" formatCode="General">
                  <c:v>3.7346100655796875E-12</c:v>
                </c:pt>
                <c:pt idx="12344" formatCode="General">
                  <c:v>3.4686482693010079E-12</c:v>
                </c:pt>
                <c:pt idx="12345" formatCode="General">
                  <c:v>4.5880185314665471E-12</c:v>
                </c:pt>
                <c:pt idx="12346" formatCode="General">
                  <c:v>3.8142808138959624E-12</c:v>
                </c:pt>
                <c:pt idx="12347" formatCode="General">
                  <c:v>3.7149576171826836E-12</c:v>
                </c:pt>
                <c:pt idx="12348" formatCode="General">
                  <c:v>3.4870049460641058E-12</c:v>
                </c:pt>
                <c:pt idx="12349" formatCode="General">
                  <c:v>3.4322314254928262E-12</c:v>
                </c:pt>
                <c:pt idx="12350" formatCode="General">
                  <c:v>3.6373614810392935E-12</c:v>
                </c:pt>
                <c:pt idx="12351" formatCode="General">
                  <c:v>3.4870049460641058E-12</c:v>
                </c:pt>
                <c:pt idx="12352" formatCode="General">
                  <c:v>3.4870049460641058E-12</c:v>
                </c:pt>
                <c:pt idx="12353" formatCode="General">
                  <c:v>3.5426452324132239E-12</c:v>
                </c:pt>
                <c:pt idx="12354" formatCode="General">
                  <c:v>3.9998054092490076E-12</c:v>
                </c:pt>
                <c:pt idx="12355" formatCode="General">
                  <c:v>3.6373614810392935E-12</c:v>
                </c:pt>
                <c:pt idx="12356" formatCode="General">
                  <c:v>3.414170168817654E-12</c:v>
                </c:pt>
                <c:pt idx="12357" formatCode="General">
                  <c:v>3.6954009267787432E-12</c:v>
                </c:pt>
                <c:pt idx="12358" formatCode="General">
                  <c:v>3.6373614810392935E-12</c:v>
                </c:pt>
                <c:pt idx="12359" formatCode="General">
                  <c:v>3.5991733412670126E-12</c:v>
                </c:pt>
                <c:pt idx="12360" formatCode="General">
                  <c:v>3.6373614810392935E-12</c:v>
                </c:pt>
                <c:pt idx="12361" formatCode="General">
                  <c:v>3.5802335946484743E-12</c:v>
                </c:pt>
                <c:pt idx="12362" formatCode="General">
                  <c:v>3.5802335946484743E-12</c:v>
                </c:pt>
                <c:pt idx="12363" formatCode="General">
                  <c:v>3.7346100655796875E-12</c:v>
                </c:pt>
                <c:pt idx="12364" formatCode="General">
                  <c:v>3.7942091181766038E-12</c:v>
                </c:pt>
                <c:pt idx="12365" formatCode="General">
                  <c:v>3.5426452324132239E-12</c:v>
                </c:pt>
                <c:pt idx="12366" formatCode="General">
                  <c:v>3.6373614810392935E-12</c:v>
                </c:pt>
                <c:pt idx="12367" formatCode="General">
                  <c:v>3.4503953781228848E-12</c:v>
                </c:pt>
                <c:pt idx="12368" formatCode="General">
                  <c:v>3.5240029507837145E-12</c:v>
                </c:pt>
                <c:pt idx="12369" formatCode="General">
                  <c:v>3.4686482693010079E-12</c:v>
                </c:pt>
                <c:pt idx="12370" formatCode="General">
                  <c:v>3.2903542909104811E-12</c:v>
                </c:pt>
                <c:pt idx="12371" formatCode="General">
                  <c:v>3.5613861333314126E-12</c:v>
                </c:pt>
                <c:pt idx="12372" formatCode="General">
                  <c:v>3.3428567271754344E-12</c:v>
                </c:pt>
                <c:pt idx="12373" formatCode="General">
                  <c:v>3.7742352232635677E-12</c:v>
                </c:pt>
                <c:pt idx="12374" formatCode="General">
                  <c:v>3.6373614810392935E-12</c:v>
                </c:pt>
                <c:pt idx="12375" formatCode="General">
                  <c:v>3.4686482693010079E-12</c:v>
                </c:pt>
                <c:pt idx="12376" formatCode="General">
                  <c:v>3.4686482693010079E-12</c:v>
                </c:pt>
                <c:pt idx="12377" formatCode="General">
                  <c:v>3.6373614810392935E-12</c:v>
                </c:pt>
                <c:pt idx="12378" formatCode="General">
                  <c:v>3.2903542909104811E-12</c:v>
                </c:pt>
                <c:pt idx="12379" formatCode="General">
                  <c:v>3.7543742574168357E-12</c:v>
                </c:pt>
                <c:pt idx="12380" formatCode="General">
                  <c:v>3.6373614810392935E-12</c:v>
                </c:pt>
                <c:pt idx="12381" formatCode="General">
                  <c:v>3.5991733412670126E-12</c:v>
                </c:pt>
                <c:pt idx="12382" formatCode="General">
                  <c:v>3.5054515050357768E-12</c:v>
                </c:pt>
                <c:pt idx="12383" formatCode="General">
                  <c:v>3.5240029507837145E-12</c:v>
                </c:pt>
                <c:pt idx="12384" formatCode="General">
                  <c:v>3.3962039549738902E-12</c:v>
                </c:pt>
                <c:pt idx="12385" formatCode="General">
                  <c:v>3.3962039549738902E-12</c:v>
                </c:pt>
                <c:pt idx="12386" formatCode="General">
                  <c:v>3.6373614810392935E-12</c:v>
                </c:pt>
                <c:pt idx="12387" formatCode="General">
                  <c:v>4.5398495788148027E-12</c:v>
                </c:pt>
                <c:pt idx="12388" formatCode="General">
                  <c:v>3.9998054092490076E-12</c:v>
                </c:pt>
                <c:pt idx="12389" formatCode="General">
                  <c:v>3.618220778917203E-12</c:v>
                </c:pt>
                <c:pt idx="12390" formatCode="General">
                  <c:v>3.3428567271754344E-12</c:v>
                </c:pt>
                <c:pt idx="12391" formatCode="General">
                  <c:v>3.6954009267787432E-12</c:v>
                </c:pt>
                <c:pt idx="12392" formatCode="General">
                  <c:v>3.6373614810392935E-12</c:v>
                </c:pt>
                <c:pt idx="12393" formatCode="General">
                  <c:v>3.4686482693010079E-12</c:v>
                </c:pt>
                <c:pt idx="12394" formatCode="General">
                  <c:v>3.4503953781228848E-12</c:v>
                </c:pt>
                <c:pt idx="12395" formatCode="General">
                  <c:v>3.414170168817654E-12</c:v>
                </c:pt>
                <c:pt idx="12396" formatCode="General">
                  <c:v>3.5240029507837145E-12</c:v>
                </c:pt>
                <c:pt idx="12397" formatCode="General">
                  <c:v>3.4870049460641058E-12</c:v>
                </c:pt>
                <c:pt idx="12398" formatCode="General">
                  <c:v>3.5991733412670126E-12</c:v>
                </c:pt>
                <c:pt idx="12399" formatCode="General">
                  <c:v>4.5159597595268103E-12</c:v>
                </c:pt>
                <c:pt idx="12400" formatCode="General">
                  <c:v>3.8142808138959624E-12</c:v>
                </c:pt>
                <c:pt idx="12401" formatCode="General">
                  <c:v>3.5054515050357768E-12</c:v>
                </c:pt>
                <c:pt idx="12402" formatCode="General">
                  <c:v>3.3252657824246351E-12</c:v>
                </c:pt>
                <c:pt idx="12403" formatCode="General">
                  <c:v>3.3605476936966472E-12</c:v>
                </c:pt>
                <c:pt idx="12404" formatCode="General">
                  <c:v>3.4870049460641058E-12</c:v>
                </c:pt>
                <c:pt idx="12405" formatCode="General">
                  <c:v>3.5802335946484743E-12</c:v>
                </c:pt>
                <c:pt idx="12406" formatCode="General">
                  <c:v>3.5240029507837145E-12</c:v>
                </c:pt>
                <c:pt idx="12407" formatCode="General">
                  <c:v>3.5426452324132239E-12</c:v>
                </c:pt>
                <c:pt idx="12408" formatCode="General">
                  <c:v>3.5802335946484743E-12</c:v>
                </c:pt>
                <c:pt idx="12409" formatCode="General">
                  <c:v>6.7441335751375817E-12</c:v>
                </c:pt>
                <c:pt idx="12410" formatCode="General">
                  <c:v>4.020964727201856E-12</c:v>
                </c:pt>
                <c:pt idx="12411" formatCode="General">
                  <c:v>3.6566110168221293E-12</c:v>
                </c:pt>
                <c:pt idx="12412" formatCode="General">
                  <c:v>3.7543742574168357E-12</c:v>
                </c:pt>
                <c:pt idx="12413" formatCode="General">
                  <c:v>3.5613861333314126E-12</c:v>
                </c:pt>
                <c:pt idx="12414" formatCode="General">
                  <c:v>3.6566110168221293E-12</c:v>
                </c:pt>
                <c:pt idx="12415" formatCode="General">
                  <c:v>3.7942091181766038E-12</c:v>
                </c:pt>
                <c:pt idx="12416" formatCode="General">
                  <c:v>3.6954009267787432E-12</c:v>
                </c:pt>
                <c:pt idx="12417" formatCode="General">
                  <c:v>3.3783252828219224E-12</c:v>
                </c:pt>
                <c:pt idx="12418" formatCode="General">
                  <c:v>3.3962039549738902E-12</c:v>
                </c:pt>
                <c:pt idx="12419" formatCode="General">
                  <c:v>5.0987211784121457E-12</c:v>
                </c:pt>
                <c:pt idx="12420" formatCode="General">
                  <c:v>3.5991733412670126E-12</c:v>
                </c:pt>
                <c:pt idx="12421" formatCode="General">
                  <c:v>3.8751432674868775E-12</c:v>
                </c:pt>
                <c:pt idx="12422" formatCode="General">
                  <c:v>3.6954009267787432E-12</c:v>
                </c:pt>
                <c:pt idx="12423" formatCode="General">
                  <c:v>3.6566110168221293E-12</c:v>
                </c:pt>
                <c:pt idx="12424" formatCode="General">
                  <c:v>3.5426452324132239E-12</c:v>
                </c:pt>
                <c:pt idx="12425" formatCode="General">
                  <c:v>3.5240029507837145E-12</c:v>
                </c:pt>
                <c:pt idx="12426" formatCode="General">
                  <c:v>3.5991733412670126E-12</c:v>
                </c:pt>
                <c:pt idx="12427" formatCode="General">
                  <c:v>3.5054515050357768E-12</c:v>
                </c:pt>
                <c:pt idx="12428" formatCode="General">
                  <c:v>3.5240029507837145E-12</c:v>
                </c:pt>
                <c:pt idx="12429" formatCode="General">
                  <c:v>3.8344586906286906E-12</c:v>
                </c:pt>
                <c:pt idx="12430" formatCode="General">
                  <c:v>3.4686482693010079E-12</c:v>
                </c:pt>
                <c:pt idx="12431" formatCode="General">
                  <c:v>3.6373614810392935E-12</c:v>
                </c:pt>
                <c:pt idx="12432" formatCode="General">
                  <c:v>3.3962039549738902E-12</c:v>
                </c:pt>
                <c:pt idx="12433" formatCode="General">
                  <c:v>3.7543742574168357E-12</c:v>
                </c:pt>
                <c:pt idx="12434" formatCode="General">
                  <c:v>3.7742352232635677E-12</c:v>
                </c:pt>
                <c:pt idx="12435" formatCode="General">
                  <c:v>3.3962039549738902E-12</c:v>
                </c:pt>
                <c:pt idx="12436" formatCode="General">
                  <c:v>3.5426452324132239E-12</c:v>
                </c:pt>
                <c:pt idx="12437" formatCode="General">
                  <c:v>3.4322314254928262E-12</c:v>
                </c:pt>
                <c:pt idx="12438" formatCode="General">
                  <c:v>3.5426452324132239E-12</c:v>
                </c:pt>
                <c:pt idx="12439" formatCode="General">
                  <c:v>3.6373614810392935E-12</c:v>
                </c:pt>
                <c:pt idx="12440" formatCode="General">
                  <c:v>3.3428567271754344E-12</c:v>
                </c:pt>
                <c:pt idx="12441" formatCode="General">
                  <c:v>3.7942091181766038E-12</c:v>
                </c:pt>
                <c:pt idx="12442" formatCode="General">
                  <c:v>3.7543742574168357E-12</c:v>
                </c:pt>
                <c:pt idx="12443" formatCode="General">
                  <c:v>3.7543742574168357E-12</c:v>
                </c:pt>
                <c:pt idx="12444" formatCode="General">
                  <c:v>3.5426452324132239E-12</c:v>
                </c:pt>
                <c:pt idx="12445" formatCode="General">
                  <c:v>3.4870049460641058E-12</c:v>
                </c:pt>
                <c:pt idx="12446" formatCode="General">
                  <c:v>3.414170168817654E-12</c:v>
                </c:pt>
                <c:pt idx="12447" formatCode="General">
                  <c:v>3.5802335946484743E-12</c:v>
                </c:pt>
                <c:pt idx="12448" formatCode="General">
                  <c:v>3.3962039549738902E-12</c:v>
                </c:pt>
                <c:pt idx="12449" formatCode="General">
                  <c:v>3.4503953781228848E-12</c:v>
                </c:pt>
                <c:pt idx="12450" formatCode="General">
                  <c:v>3.5991733412670126E-12</c:v>
                </c:pt>
                <c:pt idx="12451" formatCode="General">
                  <c:v>3.4870049460641058E-12</c:v>
                </c:pt>
                <c:pt idx="12452" formatCode="General">
                  <c:v>3.5054515050357768E-12</c:v>
                </c:pt>
                <c:pt idx="12453" formatCode="General">
                  <c:v>3.4686482693010079E-12</c:v>
                </c:pt>
                <c:pt idx="12454" formatCode="General">
                  <c:v>3.4686482693010079E-12</c:v>
                </c:pt>
                <c:pt idx="12455" formatCode="General">
                  <c:v>3.7543742574168357E-12</c:v>
                </c:pt>
                <c:pt idx="12456" formatCode="General">
                  <c:v>3.3252657824246351E-12</c:v>
                </c:pt>
                <c:pt idx="12457" formatCode="General">
                  <c:v>3.5240029507837145E-12</c:v>
                </c:pt>
                <c:pt idx="12458" formatCode="General">
                  <c:v>3.5613861333314126E-12</c:v>
                </c:pt>
                <c:pt idx="12459" formatCode="General">
                  <c:v>3.5613861333314126E-12</c:v>
                </c:pt>
                <c:pt idx="12460" formatCode="General">
                  <c:v>3.4686482693010079E-12</c:v>
                </c:pt>
                <c:pt idx="12461" formatCode="General">
                  <c:v>3.6566110168221293E-12</c:v>
                </c:pt>
                <c:pt idx="12462" formatCode="General">
                  <c:v>3.5426452324132239E-12</c:v>
                </c:pt>
                <c:pt idx="12463" formatCode="General">
                  <c:v>3.3783252828219224E-12</c:v>
                </c:pt>
                <c:pt idx="12464" formatCode="General">
                  <c:v>3.6759548066364691E-12</c:v>
                </c:pt>
                <c:pt idx="12465" formatCode="General">
                  <c:v>3.4686482693010079E-12</c:v>
                </c:pt>
                <c:pt idx="12466" formatCode="General">
                  <c:v>3.5991733412670126E-12</c:v>
                </c:pt>
                <c:pt idx="12467" formatCode="General">
                  <c:v>3.7149576171826836E-12</c:v>
                </c:pt>
                <c:pt idx="12468" formatCode="General">
                  <c:v>3.4503953781228848E-12</c:v>
                </c:pt>
                <c:pt idx="12469" formatCode="General">
                  <c:v>3.5802335946484743E-12</c:v>
                </c:pt>
                <c:pt idx="12470" formatCode="General">
                  <c:v>3.4503953781228848E-12</c:v>
                </c:pt>
                <c:pt idx="12471" formatCode="General">
                  <c:v>3.3252657824246351E-12</c:v>
                </c:pt>
                <c:pt idx="12472" formatCode="General">
                  <c:v>3.4686482693010079E-12</c:v>
                </c:pt>
                <c:pt idx="12473" formatCode="General">
                  <c:v>3.3605476936966472E-12</c:v>
                </c:pt>
                <c:pt idx="12474" formatCode="General">
                  <c:v>3.6954009267787432E-12</c:v>
                </c:pt>
                <c:pt idx="12475" formatCode="General">
                  <c:v>3.5802335946484743E-12</c:v>
                </c:pt>
                <c:pt idx="12476" formatCode="General">
                  <c:v>3.3962039549738902E-12</c:v>
                </c:pt>
                <c:pt idx="12477" formatCode="General">
                  <c:v>3.5613861333314126E-12</c:v>
                </c:pt>
                <c:pt idx="12478" formatCode="General">
                  <c:v>3.4686482693010079E-12</c:v>
                </c:pt>
                <c:pt idx="12479" formatCode="General">
                  <c:v>3.5426452324132239E-12</c:v>
                </c:pt>
                <c:pt idx="12480" formatCode="General">
                  <c:v>3.5054515050357768E-12</c:v>
                </c:pt>
                <c:pt idx="12481" formatCode="General">
                  <c:v>3.4870049460641058E-12</c:v>
                </c:pt>
                <c:pt idx="12482" formatCode="General">
                  <c:v>3.5991733412670126E-12</c:v>
                </c:pt>
                <c:pt idx="12483" formatCode="General">
                  <c:v>3.5426452324132239E-12</c:v>
                </c:pt>
                <c:pt idx="12484" formatCode="General">
                  <c:v>3.7543742574168357E-12</c:v>
                </c:pt>
                <c:pt idx="12485" formatCode="General">
                  <c:v>3.3962039549738902E-12</c:v>
                </c:pt>
                <c:pt idx="12486" formatCode="General">
                  <c:v>3.7942091181766038E-12</c:v>
                </c:pt>
                <c:pt idx="12487" formatCode="General">
                  <c:v>3.6373614810392935E-12</c:v>
                </c:pt>
                <c:pt idx="12488" formatCode="General">
                  <c:v>3.5426452324132239E-12</c:v>
                </c:pt>
                <c:pt idx="12489" formatCode="General">
                  <c:v>3.5991733412670126E-12</c:v>
                </c:pt>
                <c:pt idx="12490" formatCode="General">
                  <c:v>3.4503953781228848E-12</c:v>
                </c:pt>
                <c:pt idx="12491" formatCode="General">
                  <c:v>3.4870049460641058E-12</c:v>
                </c:pt>
                <c:pt idx="12492" formatCode="General">
                  <c:v>3.4503953781228848E-12</c:v>
                </c:pt>
                <c:pt idx="12493" formatCode="General">
                  <c:v>3.6759548066364691E-12</c:v>
                </c:pt>
                <c:pt idx="12494" formatCode="General">
                  <c:v>3.8751432674868775E-12</c:v>
                </c:pt>
                <c:pt idx="12495" formatCode="General">
                  <c:v>7.1850114306646959E-12</c:v>
                </c:pt>
                <c:pt idx="12496" formatCode="General">
                  <c:v>4.5398495788148027E-12</c:v>
                </c:pt>
                <c:pt idx="12497" formatCode="General">
                  <c:v>3.3783252828219224E-12</c:v>
                </c:pt>
                <c:pt idx="12498" formatCode="General">
                  <c:v>3.4870049460641058E-12</c:v>
                </c:pt>
                <c:pt idx="12499" formatCode="General">
                  <c:v>3.5613861333314126E-12</c:v>
                </c:pt>
                <c:pt idx="12500" formatCode="General">
                  <c:v>3.3783252828219224E-12</c:v>
                </c:pt>
                <c:pt idx="12501" formatCode="General">
                  <c:v>3.3605476936966472E-12</c:v>
                </c:pt>
                <c:pt idx="12502" formatCode="General">
                  <c:v>3.7346100655796875E-12</c:v>
                </c:pt>
                <c:pt idx="12503" formatCode="General">
                  <c:v>3.6373614810392935E-12</c:v>
                </c:pt>
                <c:pt idx="12504" formatCode="General">
                  <c:v>3.5991733412670126E-12</c:v>
                </c:pt>
                <c:pt idx="12505" formatCode="General">
                  <c:v>3.4503953781228848E-12</c:v>
                </c:pt>
                <c:pt idx="12506" formatCode="General">
                  <c:v>3.618220778917203E-12</c:v>
                </c:pt>
                <c:pt idx="12507" formatCode="General">
                  <c:v>3.5613861333314126E-12</c:v>
                </c:pt>
                <c:pt idx="12508" formatCode="General">
                  <c:v>3.3252657824246351E-12</c:v>
                </c:pt>
                <c:pt idx="12509" formatCode="General">
                  <c:v>3.618220778917203E-12</c:v>
                </c:pt>
                <c:pt idx="12510" formatCode="General">
                  <c:v>3.7346100655796875E-12</c:v>
                </c:pt>
                <c:pt idx="12511" formatCode="General">
                  <c:v>3.8142808138959624E-12</c:v>
                </c:pt>
                <c:pt idx="12512" formatCode="General">
                  <c:v>3.4322314254928262E-12</c:v>
                </c:pt>
                <c:pt idx="12513" formatCode="General">
                  <c:v>3.6373614810392935E-12</c:v>
                </c:pt>
                <c:pt idx="12514" formatCode="General">
                  <c:v>3.5991733412670126E-12</c:v>
                </c:pt>
                <c:pt idx="12515" formatCode="General">
                  <c:v>3.3962039549738902E-12</c:v>
                </c:pt>
                <c:pt idx="12516" formatCode="General">
                  <c:v>3.4870049460641058E-12</c:v>
                </c:pt>
                <c:pt idx="12517" formatCode="General">
                  <c:v>3.5054515050357768E-12</c:v>
                </c:pt>
                <c:pt idx="12518" formatCode="General">
                  <c:v>3.8751432674868775E-12</c:v>
                </c:pt>
                <c:pt idx="12519" formatCode="General">
                  <c:v>3.6373614810392935E-12</c:v>
                </c:pt>
                <c:pt idx="12520" formatCode="General">
                  <c:v>3.3077605508395014E-12</c:v>
                </c:pt>
                <c:pt idx="12521" formatCode="General">
                  <c:v>3.6373614810392935E-12</c:v>
                </c:pt>
                <c:pt idx="12522" formatCode="General">
                  <c:v>3.6566110168221293E-12</c:v>
                </c:pt>
                <c:pt idx="12523" formatCode="General">
                  <c:v>4.020964727201856E-12</c:v>
                </c:pt>
                <c:pt idx="12524" formatCode="General">
                  <c:v>3.5613861333314126E-12</c:v>
                </c:pt>
                <c:pt idx="12525" formatCode="General">
                  <c:v>3.5054515050357768E-12</c:v>
                </c:pt>
                <c:pt idx="12526" formatCode="General">
                  <c:v>3.5054515050357768E-12</c:v>
                </c:pt>
                <c:pt idx="12527" formatCode="General">
                  <c:v>3.3962039549738902E-12</c:v>
                </c:pt>
                <c:pt idx="12528" formatCode="General">
                  <c:v>3.618220778917203E-12</c:v>
                </c:pt>
                <c:pt idx="12529" formatCode="General">
                  <c:v>3.5054515050357768E-12</c:v>
                </c:pt>
                <c:pt idx="12530" formatCode="General">
                  <c:v>3.3783252828219224E-12</c:v>
                </c:pt>
                <c:pt idx="12531" formatCode="General">
                  <c:v>3.8547512983768691E-12</c:v>
                </c:pt>
                <c:pt idx="12532" formatCode="General">
                  <c:v>3.4503953781228848E-12</c:v>
                </c:pt>
                <c:pt idx="12533" formatCode="General">
                  <c:v>3.4870049460641058E-12</c:v>
                </c:pt>
                <c:pt idx="12534" formatCode="General">
                  <c:v>3.5613861333314126E-12</c:v>
                </c:pt>
                <c:pt idx="12535" formatCode="General">
                  <c:v>3.7149576171826836E-12</c:v>
                </c:pt>
                <c:pt idx="12536" formatCode="General">
                  <c:v>3.5054515050357768E-12</c:v>
                </c:pt>
                <c:pt idx="12537" formatCode="General">
                  <c:v>3.4870049460641058E-12</c:v>
                </c:pt>
                <c:pt idx="12538" formatCode="General">
                  <c:v>3.414170168817654E-12</c:v>
                </c:pt>
                <c:pt idx="12539" formatCode="General">
                  <c:v>3.5991733412670126E-12</c:v>
                </c:pt>
                <c:pt idx="12540" formatCode="General">
                  <c:v>3.7346100655796875E-12</c:v>
                </c:pt>
                <c:pt idx="12541" formatCode="General">
                  <c:v>3.6954009267787432E-12</c:v>
                </c:pt>
                <c:pt idx="12542" formatCode="General">
                  <c:v>3.7543742574168357E-12</c:v>
                </c:pt>
                <c:pt idx="12543" formatCode="General">
                  <c:v>3.5613861333314126E-12</c:v>
                </c:pt>
                <c:pt idx="12544" formatCode="General">
                  <c:v>3.7742352232635677E-12</c:v>
                </c:pt>
                <c:pt idx="12545" formatCode="General">
                  <c:v>3.9369850296424915E-12</c:v>
                </c:pt>
                <c:pt idx="12546" formatCode="General">
                  <c:v>3.5991733412670126E-12</c:v>
                </c:pt>
                <c:pt idx="12547" formatCode="General">
                  <c:v>3.5240029507837145E-12</c:v>
                </c:pt>
                <c:pt idx="12548" formatCode="General">
                  <c:v>3.618220778917203E-12</c:v>
                </c:pt>
                <c:pt idx="12549" formatCode="General">
                  <c:v>5.0451904314583416E-12</c:v>
                </c:pt>
                <c:pt idx="12550" formatCode="General">
                  <c:v>4.020964727201856E-12</c:v>
                </c:pt>
                <c:pt idx="12551" formatCode="General">
                  <c:v>3.7742352232635677E-12</c:v>
                </c:pt>
                <c:pt idx="12552" formatCode="General">
                  <c:v>3.4686482693010079E-12</c:v>
                </c:pt>
                <c:pt idx="12553" formatCode="General">
                  <c:v>3.3252657824246351E-12</c:v>
                </c:pt>
                <c:pt idx="12554" formatCode="General">
                  <c:v>3.4870049460641058E-12</c:v>
                </c:pt>
                <c:pt idx="12555" formatCode="General">
                  <c:v>3.5991733412670126E-12</c:v>
                </c:pt>
                <c:pt idx="12556" formatCode="General">
                  <c:v>3.5054515050357768E-12</c:v>
                </c:pt>
                <c:pt idx="12557" formatCode="General">
                  <c:v>3.6759548066364691E-12</c:v>
                </c:pt>
                <c:pt idx="12558" formatCode="General">
                  <c:v>3.5054515050357768E-12</c:v>
                </c:pt>
                <c:pt idx="12559" formatCode="General">
                  <c:v>3.3783252828219224E-12</c:v>
                </c:pt>
                <c:pt idx="12560" formatCode="General">
                  <c:v>3.8956511849374669E-12</c:v>
                </c:pt>
                <c:pt idx="12561" formatCode="General">
                  <c:v>3.6759548066364691E-12</c:v>
                </c:pt>
                <c:pt idx="12562" formatCode="General">
                  <c:v>3.5991733412670126E-12</c:v>
                </c:pt>
                <c:pt idx="12563" formatCode="General">
                  <c:v>3.3077605508395014E-12</c:v>
                </c:pt>
                <c:pt idx="12564" formatCode="General">
                  <c:v>3.414170168817654E-12</c:v>
                </c:pt>
                <c:pt idx="12565" formatCode="General">
                  <c:v>3.6373614810392935E-12</c:v>
                </c:pt>
                <c:pt idx="12566" formatCode="General">
                  <c:v>3.414170168817654E-12</c:v>
                </c:pt>
                <c:pt idx="12567" formatCode="General">
                  <c:v>3.104793806482309E-12</c:v>
                </c:pt>
                <c:pt idx="12568" formatCode="General">
                  <c:v>3.5991733412670126E-12</c:v>
                </c:pt>
                <c:pt idx="12569" formatCode="General">
                  <c:v>3.4686482693010079E-12</c:v>
                </c:pt>
                <c:pt idx="12570" formatCode="General">
                  <c:v>3.5802335946484743E-12</c:v>
                </c:pt>
                <c:pt idx="12571" formatCode="General">
                  <c:v>3.414170168817654E-12</c:v>
                </c:pt>
                <c:pt idx="12572" formatCode="General">
                  <c:v>3.4686482693010079E-12</c:v>
                </c:pt>
                <c:pt idx="12573" formatCode="General">
                  <c:v>3.6954009267787432E-12</c:v>
                </c:pt>
                <c:pt idx="12574" formatCode="General">
                  <c:v>3.414170168817654E-12</c:v>
                </c:pt>
                <c:pt idx="12575" formatCode="General">
                  <c:v>3.4686482693010079E-12</c:v>
                </c:pt>
                <c:pt idx="12576" formatCode="General">
                  <c:v>3.2903542909104811E-12</c:v>
                </c:pt>
                <c:pt idx="12577" formatCode="General">
                  <c:v>3.7149576171826836E-12</c:v>
                </c:pt>
                <c:pt idx="12578" formatCode="General">
                  <c:v>3.4322314254928262E-12</c:v>
                </c:pt>
                <c:pt idx="12579" formatCode="General">
                  <c:v>3.5240029507837145E-12</c:v>
                </c:pt>
                <c:pt idx="12580" formatCode="General">
                  <c:v>3.5991733412670126E-12</c:v>
                </c:pt>
                <c:pt idx="12581" formatCode="General">
                  <c:v>3.4686482693010079E-12</c:v>
                </c:pt>
                <c:pt idx="12582" formatCode="General">
                  <c:v>3.5991733412670126E-12</c:v>
                </c:pt>
                <c:pt idx="12583" formatCode="General">
                  <c:v>3.7543742574168357E-12</c:v>
                </c:pt>
                <c:pt idx="12584" formatCode="General">
                  <c:v>4.8366288647563031E-12</c:v>
                </c:pt>
                <c:pt idx="12585" formatCode="General">
                  <c:v>3.6373614810392935E-12</c:v>
                </c:pt>
                <c:pt idx="12586" formatCode="General">
                  <c:v>3.1878036487935974E-12</c:v>
                </c:pt>
                <c:pt idx="12587" formatCode="General">
                  <c:v>3.4686482693010079E-12</c:v>
                </c:pt>
                <c:pt idx="12588" formatCode="General">
                  <c:v>3.5240029507837145E-12</c:v>
                </c:pt>
                <c:pt idx="12589" formatCode="General">
                  <c:v>3.6373614810392935E-12</c:v>
                </c:pt>
                <c:pt idx="12590" formatCode="General">
                  <c:v>3.6373614810392935E-12</c:v>
                </c:pt>
                <c:pt idx="12591" formatCode="General">
                  <c:v>3.3605476936966472E-12</c:v>
                </c:pt>
                <c:pt idx="12592" formatCode="General">
                  <c:v>3.5802335946484743E-12</c:v>
                </c:pt>
                <c:pt idx="12593" formatCode="General">
                  <c:v>3.5613861333314126E-12</c:v>
                </c:pt>
                <c:pt idx="12594" formatCode="General">
                  <c:v>3.5613861333314126E-12</c:v>
                </c:pt>
                <c:pt idx="12595" formatCode="General">
                  <c:v>3.6566110168221293E-12</c:v>
                </c:pt>
                <c:pt idx="12596" formatCode="General">
                  <c:v>3.3605476936966472E-12</c:v>
                </c:pt>
                <c:pt idx="12597" formatCode="General">
                  <c:v>3.3783252828219224E-12</c:v>
                </c:pt>
                <c:pt idx="12598" formatCode="General">
                  <c:v>3.5426452324132239E-12</c:v>
                </c:pt>
                <c:pt idx="12599" formatCode="General">
                  <c:v>3.4503953781228848E-12</c:v>
                </c:pt>
                <c:pt idx="12600" formatCode="General">
                  <c:v>3.5054515050357768E-12</c:v>
                </c:pt>
                <c:pt idx="12601" formatCode="General">
                  <c:v>3.7346100655796875E-12</c:v>
                </c:pt>
                <c:pt idx="12602" formatCode="General">
                  <c:v>3.4870049460641058E-12</c:v>
                </c:pt>
                <c:pt idx="12603" formatCode="General">
                  <c:v>3.414170168817654E-12</c:v>
                </c:pt>
                <c:pt idx="12604" formatCode="General">
                  <c:v>3.4322314254928262E-12</c:v>
                </c:pt>
                <c:pt idx="12605" formatCode="General">
                  <c:v>3.5054515050357768E-12</c:v>
                </c:pt>
                <c:pt idx="12606" formatCode="General">
                  <c:v>3.3962039549738902E-12</c:v>
                </c:pt>
                <c:pt idx="12607" formatCode="General">
                  <c:v>3.5991733412670126E-12</c:v>
                </c:pt>
                <c:pt idx="12608" formatCode="General">
                  <c:v>3.6954009267787432E-12</c:v>
                </c:pt>
                <c:pt idx="12609" formatCode="General">
                  <c:v>3.5991733412670126E-12</c:v>
                </c:pt>
                <c:pt idx="12610" formatCode="General">
                  <c:v>3.5054515050357768E-12</c:v>
                </c:pt>
                <c:pt idx="12611" formatCode="General">
                  <c:v>3.2558093301699637E-12</c:v>
                </c:pt>
                <c:pt idx="12612" formatCode="General">
                  <c:v>3.618220778917203E-12</c:v>
                </c:pt>
                <c:pt idx="12613" formatCode="General">
                  <c:v>3.2386764505043169E-12</c:v>
                </c:pt>
                <c:pt idx="12614" formatCode="General">
                  <c:v>3.2216270520486963E-12</c:v>
                </c:pt>
                <c:pt idx="12615" formatCode="General">
                  <c:v>3.5054515050357768E-12</c:v>
                </c:pt>
                <c:pt idx="12616" formatCode="General">
                  <c:v>3.5054515050357768E-12</c:v>
                </c:pt>
                <c:pt idx="12617" formatCode="General">
                  <c:v>3.6566110168221293E-12</c:v>
                </c:pt>
                <c:pt idx="12618" formatCode="General">
                  <c:v>3.7149576171826836E-12</c:v>
                </c:pt>
                <c:pt idx="12619" formatCode="General">
                  <c:v>3.5054515050357768E-12</c:v>
                </c:pt>
                <c:pt idx="12620" formatCode="General">
                  <c:v>3.5240029507837145E-12</c:v>
                </c:pt>
                <c:pt idx="12621" formatCode="General">
                  <c:v>3.4870049460641058E-12</c:v>
                </c:pt>
                <c:pt idx="12622" formatCode="General">
                  <c:v>3.4870049460641058E-12</c:v>
                </c:pt>
                <c:pt idx="12623" formatCode="General">
                  <c:v>3.5426452324132239E-12</c:v>
                </c:pt>
                <c:pt idx="12624" formatCode="General">
                  <c:v>3.4870049460641058E-12</c:v>
                </c:pt>
                <c:pt idx="12625" formatCode="General">
                  <c:v>3.3252657824246351E-12</c:v>
                </c:pt>
                <c:pt idx="12626" formatCode="General">
                  <c:v>3.8344586906286906E-12</c:v>
                </c:pt>
                <c:pt idx="12627" formatCode="General">
                  <c:v>3.6566110168221293E-12</c:v>
                </c:pt>
                <c:pt idx="12628" formatCode="General">
                  <c:v>3.414170168817654E-12</c:v>
                </c:pt>
                <c:pt idx="12629" formatCode="General">
                  <c:v>3.414170168817654E-12</c:v>
                </c:pt>
                <c:pt idx="12630" formatCode="General">
                  <c:v>3.3428567271754344E-12</c:v>
                </c:pt>
                <c:pt idx="12631" formatCode="General">
                  <c:v>3.3783252828219224E-12</c:v>
                </c:pt>
                <c:pt idx="12632" formatCode="General">
                  <c:v>3.7149576171826836E-12</c:v>
                </c:pt>
                <c:pt idx="12633" formatCode="General">
                  <c:v>3.4686482693010079E-12</c:v>
                </c:pt>
                <c:pt idx="12634" formatCode="General">
                  <c:v>3.5240029507837145E-12</c:v>
                </c:pt>
                <c:pt idx="12635" formatCode="General">
                  <c:v>3.3962039549738902E-12</c:v>
                </c:pt>
                <c:pt idx="12636" formatCode="General">
                  <c:v>3.5613861333314126E-12</c:v>
                </c:pt>
                <c:pt idx="12637" formatCode="General">
                  <c:v>3.5802335946484743E-12</c:v>
                </c:pt>
                <c:pt idx="12638" formatCode="General">
                  <c:v>3.4322314254928262E-12</c:v>
                </c:pt>
                <c:pt idx="12639" formatCode="General">
                  <c:v>3.4503953781228848E-12</c:v>
                </c:pt>
                <c:pt idx="12640" formatCode="General">
                  <c:v>3.5991733412670126E-12</c:v>
                </c:pt>
                <c:pt idx="12641" formatCode="General">
                  <c:v>3.4870049460641058E-12</c:v>
                </c:pt>
                <c:pt idx="12642" formatCode="General">
                  <c:v>3.6566110168221293E-12</c:v>
                </c:pt>
                <c:pt idx="12643" formatCode="General">
                  <c:v>3.7346100655796875E-12</c:v>
                </c:pt>
                <c:pt idx="12644" formatCode="General">
                  <c:v>3.2046740480448082E-12</c:v>
                </c:pt>
                <c:pt idx="12645" formatCode="General">
                  <c:v>3.5426452324132239E-12</c:v>
                </c:pt>
                <c:pt idx="12646" formatCode="General">
                  <c:v>3.3783252828219224E-12</c:v>
                </c:pt>
                <c:pt idx="12647" formatCode="General">
                  <c:v>3.4322314254928262E-12</c:v>
                </c:pt>
                <c:pt idx="12648" formatCode="General">
                  <c:v>3.4686482693010079E-12</c:v>
                </c:pt>
                <c:pt idx="12649" formatCode="General">
                  <c:v>3.3783252828219224E-12</c:v>
                </c:pt>
                <c:pt idx="12650" formatCode="General">
                  <c:v>3.2903542909104811E-12</c:v>
                </c:pt>
                <c:pt idx="12651" formatCode="General">
                  <c:v>3.5613861333314126E-12</c:v>
                </c:pt>
                <c:pt idx="12652" formatCode="General">
                  <c:v>3.6373614810392935E-12</c:v>
                </c:pt>
                <c:pt idx="12653" formatCode="General">
                  <c:v>3.414170168817654E-12</c:v>
                </c:pt>
                <c:pt idx="12654" formatCode="General">
                  <c:v>3.6566110168221293E-12</c:v>
                </c:pt>
                <c:pt idx="12655" formatCode="General">
                  <c:v>3.4322314254928262E-12</c:v>
                </c:pt>
                <c:pt idx="12656" formatCode="General">
                  <c:v>3.5240029507837145E-12</c:v>
                </c:pt>
                <c:pt idx="12657" formatCode="General">
                  <c:v>3.414170168817654E-12</c:v>
                </c:pt>
                <c:pt idx="12658" formatCode="General">
                  <c:v>3.2558093301699637E-12</c:v>
                </c:pt>
                <c:pt idx="12659" formatCode="General">
                  <c:v>3.5426452324132239E-12</c:v>
                </c:pt>
                <c:pt idx="12660" formatCode="General">
                  <c:v>3.3428567271754344E-12</c:v>
                </c:pt>
                <c:pt idx="12661" formatCode="General">
                  <c:v>3.3962039549738902E-12</c:v>
                </c:pt>
                <c:pt idx="12662" formatCode="General">
                  <c:v>3.3605476936966472E-12</c:v>
                </c:pt>
                <c:pt idx="12663" formatCode="General">
                  <c:v>3.4870049460641058E-12</c:v>
                </c:pt>
                <c:pt idx="12664" formatCode="General">
                  <c:v>3.3605476936966472E-12</c:v>
                </c:pt>
                <c:pt idx="12665" formatCode="General">
                  <c:v>3.3252657824246351E-12</c:v>
                </c:pt>
                <c:pt idx="12666" formatCode="General">
                  <c:v>3.5426452324132239E-12</c:v>
                </c:pt>
                <c:pt idx="12667" formatCode="General">
                  <c:v>3.414170168817654E-12</c:v>
                </c:pt>
                <c:pt idx="12668" formatCode="General">
                  <c:v>3.5802335946484743E-12</c:v>
                </c:pt>
                <c:pt idx="12669" formatCode="General">
                  <c:v>3.3962039549738902E-12</c:v>
                </c:pt>
                <c:pt idx="12670" formatCode="General">
                  <c:v>3.6759548066364691E-12</c:v>
                </c:pt>
                <c:pt idx="12671" formatCode="General">
                  <c:v>3.4503953781228848E-12</c:v>
                </c:pt>
                <c:pt idx="12672" formatCode="General">
                  <c:v>3.4870049460641058E-12</c:v>
                </c:pt>
                <c:pt idx="12673" formatCode="General">
                  <c:v>3.5426452324132239E-12</c:v>
                </c:pt>
                <c:pt idx="12674" formatCode="General">
                  <c:v>3.4322314254928262E-12</c:v>
                </c:pt>
                <c:pt idx="12675" formatCode="General">
                  <c:v>3.5613861333314126E-12</c:v>
                </c:pt>
                <c:pt idx="12676" formatCode="General">
                  <c:v>3.4870049460641058E-12</c:v>
                </c:pt>
                <c:pt idx="12677" formatCode="General">
                  <c:v>3.3962039549738902E-12</c:v>
                </c:pt>
                <c:pt idx="12678" formatCode="General">
                  <c:v>3.618220778917203E-12</c:v>
                </c:pt>
                <c:pt idx="12679" formatCode="General">
                  <c:v>3.618220778917203E-12</c:v>
                </c:pt>
                <c:pt idx="12680" formatCode="General">
                  <c:v>3.5054515050357768E-12</c:v>
                </c:pt>
                <c:pt idx="12681" formatCode="General">
                  <c:v>3.4503953781228848E-12</c:v>
                </c:pt>
                <c:pt idx="12682" formatCode="General">
                  <c:v>3.5991733412670126E-12</c:v>
                </c:pt>
                <c:pt idx="12683" formatCode="General">
                  <c:v>3.6566110168221293E-12</c:v>
                </c:pt>
                <c:pt idx="12684" formatCode="General">
                  <c:v>3.5991733412670126E-12</c:v>
                </c:pt>
                <c:pt idx="12685" formatCode="General">
                  <c:v>3.4870049460641058E-12</c:v>
                </c:pt>
                <c:pt idx="12686" formatCode="General">
                  <c:v>3.3962039549738902E-12</c:v>
                </c:pt>
                <c:pt idx="12687" formatCode="General">
                  <c:v>3.6566110168221293E-12</c:v>
                </c:pt>
                <c:pt idx="12688" formatCode="General">
                  <c:v>3.2903542909104811E-12</c:v>
                </c:pt>
                <c:pt idx="12689" formatCode="General">
                  <c:v>3.3428567271754344E-12</c:v>
                </c:pt>
                <c:pt idx="12690" formatCode="General">
                  <c:v>3.3077605508395014E-12</c:v>
                </c:pt>
                <c:pt idx="12691" formatCode="General">
                  <c:v>3.6954009267787432E-12</c:v>
                </c:pt>
                <c:pt idx="12692" formatCode="General">
                  <c:v>3.4870049460641058E-12</c:v>
                </c:pt>
                <c:pt idx="12693" formatCode="General">
                  <c:v>3.7149576171826836E-12</c:v>
                </c:pt>
                <c:pt idx="12694" formatCode="General">
                  <c:v>3.4503953781228848E-12</c:v>
                </c:pt>
                <c:pt idx="12695" formatCode="General">
                  <c:v>3.5613861333314126E-12</c:v>
                </c:pt>
                <c:pt idx="12696" formatCode="General">
                  <c:v>3.5991733412670126E-12</c:v>
                </c:pt>
                <c:pt idx="12697" formatCode="General">
                  <c:v>3.7149576171826836E-12</c:v>
                </c:pt>
                <c:pt idx="12698" formatCode="General">
                  <c:v>3.4322314254928262E-12</c:v>
                </c:pt>
                <c:pt idx="12699" formatCode="General">
                  <c:v>3.5054515050357768E-12</c:v>
                </c:pt>
                <c:pt idx="12700" formatCode="General">
                  <c:v>3.3783252828219224E-12</c:v>
                </c:pt>
                <c:pt idx="12701" formatCode="General">
                  <c:v>3.3962039549738902E-12</c:v>
                </c:pt>
                <c:pt idx="12702" formatCode="General">
                  <c:v>3.3962039549738902E-12</c:v>
                </c:pt>
                <c:pt idx="12703" formatCode="General">
                  <c:v>3.414170168817654E-12</c:v>
                </c:pt>
                <c:pt idx="12704" formatCode="General">
                  <c:v>3.414170168817654E-12</c:v>
                </c:pt>
                <c:pt idx="12705" formatCode="General">
                  <c:v>3.4686482693010079E-12</c:v>
                </c:pt>
                <c:pt idx="12706" formatCode="General">
                  <c:v>3.4870049460641058E-12</c:v>
                </c:pt>
                <c:pt idx="12707" formatCode="General">
                  <c:v>3.4686482693010079E-12</c:v>
                </c:pt>
                <c:pt idx="12708" formatCode="General">
                  <c:v>3.7543742574168357E-12</c:v>
                </c:pt>
                <c:pt idx="12709" formatCode="General">
                  <c:v>3.4503953781228848E-12</c:v>
                </c:pt>
                <c:pt idx="12710" formatCode="General">
                  <c:v>3.2730396270568175E-12</c:v>
                </c:pt>
                <c:pt idx="12711" formatCode="General">
                  <c:v>4.0636281802957103E-12</c:v>
                </c:pt>
                <c:pt idx="12712" formatCode="General">
                  <c:v>3.5802335946484743E-12</c:v>
                </c:pt>
                <c:pt idx="12713" formatCode="General">
                  <c:v>3.3428567271754344E-12</c:v>
                </c:pt>
                <c:pt idx="12714" formatCode="General">
                  <c:v>3.3783252828219224E-12</c:v>
                </c:pt>
                <c:pt idx="12715" formatCode="General">
                  <c:v>3.5240029507837145E-12</c:v>
                </c:pt>
                <c:pt idx="12716" formatCode="General">
                  <c:v>3.6373614810392935E-12</c:v>
                </c:pt>
                <c:pt idx="12717" formatCode="General">
                  <c:v>3.4503953781228848E-12</c:v>
                </c:pt>
                <c:pt idx="12718" formatCode="General">
                  <c:v>3.5613861333314126E-12</c:v>
                </c:pt>
                <c:pt idx="12719" formatCode="General">
                  <c:v>3.6759548066364691E-12</c:v>
                </c:pt>
                <c:pt idx="12720" formatCode="General">
                  <c:v>3.5613861333314126E-12</c:v>
                </c:pt>
                <c:pt idx="12721" formatCode="General">
                  <c:v>3.618220778917203E-12</c:v>
                </c:pt>
                <c:pt idx="12722" formatCode="General">
                  <c:v>3.4503953781228848E-12</c:v>
                </c:pt>
                <c:pt idx="12723" formatCode="General">
                  <c:v>3.6373614810392935E-12</c:v>
                </c:pt>
                <c:pt idx="12724" formatCode="General">
                  <c:v>3.5426452324132239E-12</c:v>
                </c:pt>
                <c:pt idx="12725" formatCode="General">
                  <c:v>3.618220778917203E-12</c:v>
                </c:pt>
                <c:pt idx="12726" formatCode="General">
                  <c:v>3.6759548066364691E-12</c:v>
                </c:pt>
                <c:pt idx="12727" formatCode="General">
                  <c:v>3.2903542909104811E-12</c:v>
                </c:pt>
                <c:pt idx="12728" formatCode="General">
                  <c:v>3.7149576171826836E-12</c:v>
                </c:pt>
                <c:pt idx="12729" formatCode="General">
                  <c:v>3.4686482693010079E-12</c:v>
                </c:pt>
                <c:pt idx="12730" formatCode="General">
                  <c:v>3.3962039549738902E-12</c:v>
                </c:pt>
                <c:pt idx="12731" formatCode="General">
                  <c:v>3.3077605508395014E-12</c:v>
                </c:pt>
                <c:pt idx="12732" formatCode="General">
                  <c:v>3.5426452324132239E-12</c:v>
                </c:pt>
                <c:pt idx="12733" formatCode="General">
                  <c:v>3.4686482693010079E-12</c:v>
                </c:pt>
                <c:pt idx="12734" formatCode="General">
                  <c:v>3.3962039549738902E-12</c:v>
                </c:pt>
                <c:pt idx="12735" formatCode="General">
                  <c:v>3.5054515050357768E-12</c:v>
                </c:pt>
                <c:pt idx="12736" formatCode="General">
                  <c:v>3.5991733412670126E-12</c:v>
                </c:pt>
                <c:pt idx="12737" formatCode="General">
                  <c:v>3.5991733412670126E-12</c:v>
                </c:pt>
                <c:pt idx="12738" formatCode="General">
                  <c:v>3.6566110168221293E-12</c:v>
                </c:pt>
                <c:pt idx="12739" formatCode="General">
                  <c:v>3.4322314254928262E-12</c:v>
                </c:pt>
                <c:pt idx="12740" formatCode="General">
                  <c:v>3.5991733412670126E-12</c:v>
                </c:pt>
                <c:pt idx="12741" formatCode="General">
                  <c:v>3.3962039549738902E-12</c:v>
                </c:pt>
                <c:pt idx="12742" formatCode="General">
                  <c:v>3.2730396270568175E-12</c:v>
                </c:pt>
                <c:pt idx="12743" formatCode="General">
                  <c:v>3.4686482693010079E-12</c:v>
                </c:pt>
                <c:pt idx="12744" formatCode="General">
                  <c:v>3.5054515050357768E-12</c:v>
                </c:pt>
                <c:pt idx="12745" formatCode="General">
                  <c:v>3.4870049460641058E-12</c:v>
                </c:pt>
                <c:pt idx="12746" formatCode="General">
                  <c:v>3.3783252828219224E-12</c:v>
                </c:pt>
                <c:pt idx="12747" formatCode="General">
                  <c:v>3.4503953781228848E-12</c:v>
                </c:pt>
                <c:pt idx="12748" formatCode="General">
                  <c:v>3.414170168817654E-12</c:v>
                </c:pt>
                <c:pt idx="12749" formatCode="General">
                  <c:v>3.3605476936966472E-12</c:v>
                </c:pt>
                <c:pt idx="12750" formatCode="General">
                  <c:v>3.5240029507837145E-12</c:v>
                </c:pt>
                <c:pt idx="12751" formatCode="General">
                  <c:v>3.414170168817654E-12</c:v>
                </c:pt>
                <c:pt idx="12752" formatCode="General">
                  <c:v>3.1878036487935974E-12</c:v>
                </c:pt>
                <c:pt idx="12753" formatCode="General">
                  <c:v>3.2558093301699637E-12</c:v>
                </c:pt>
                <c:pt idx="12754" formatCode="General">
                  <c:v>3.4322314254928262E-12</c:v>
                </c:pt>
                <c:pt idx="12755" formatCode="General">
                  <c:v>3.2730396270568175E-12</c:v>
                </c:pt>
                <c:pt idx="12756" formatCode="General">
                  <c:v>3.3252657824246351E-12</c:v>
                </c:pt>
                <c:pt idx="12757" formatCode="General">
                  <c:v>3.3428567271754344E-12</c:v>
                </c:pt>
                <c:pt idx="12758" formatCode="General">
                  <c:v>3.3605476936966472E-12</c:v>
                </c:pt>
                <c:pt idx="12759" formatCode="General">
                  <c:v>3.2903542909104811E-12</c:v>
                </c:pt>
                <c:pt idx="12760" formatCode="General">
                  <c:v>3.2730396270568175E-12</c:v>
                </c:pt>
                <c:pt idx="12761" formatCode="General">
                  <c:v>3.414170168817654E-12</c:v>
                </c:pt>
                <c:pt idx="12762" formatCode="General">
                  <c:v>3.4503953781228848E-12</c:v>
                </c:pt>
                <c:pt idx="12763" formatCode="General">
                  <c:v>3.5054515050357768E-12</c:v>
                </c:pt>
                <c:pt idx="12764" formatCode="General">
                  <c:v>3.4686482693010079E-12</c:v>
                </c:pt>
                <c:pt idx="12765" formatCode="General">
                  <c:v>3.5613861333314126E-12</c:v>
                </c:pt>
                <c:pt idx="12766" formatCode="General">
                  <c:v>3.5426452324132239E-12</c:v>
                </c:pt>
                <c:pt idx="12767" formatCode="General">
                  <c:v>3.4503953781228848E-12</c:v>
                </c:pt>
                <c:pt idx="12768" formatCode="General">
                  <c:v>3.4322314254928262E-12</c:v>
                </c:pt>
                <c:pt idx="12769" formatCode="General">
                  <c:v>3.4686482693010079E-12</c:v>
                </c:pt>
                <c:pt idx="12770" formatCode="General">
                  <c:v>3.6373614810392935E-12</c:v>
                </c:pt>
                <c:pt idx="12771" formatCode="General">
                  <c:v>3.5991733412670126E-12</c:v>
                </c:pt>
                <c:pt idx="12772" formatCode="General">
                  <c:v>3.5240029507837145E-12</c:v>
                </c:pt>
                <c:pt idx="12773" formatCode="General">
                  <c:v>3.5426452324132239E-12</c:v>
                </c:pt>
                <c:pt idx="12774" formatCode="General">
                  <c:v>3.5240029507837145E-12</c:v>
                </c:pt>
                <c:pt idx="12775" formatCode="General">
                  <c:v>3.3605476936966472E-12</c:v>
                </c:pt>
                <c:pt idx="12776" formatCode="General">
                  <c:v>3.3428567271754344E-12</c:v>
                </c:pt>
                <c:pt idx="12777" formatCode="General">
                  <c:v>3.4503953781228848E-12</c:v>
                </c:pt>
                <c:pt idx="12778" formatCode="General">
                  <c:v>3.4870049460641058E-12</c:v>
                </c:pt>
                <c:pt idx="12779" formatCode="General">
                  <c:v>3.3428567271754344E-12</c:v>
                </c:pt>
                <c:pt idx="12780" formatCode="General">
                  <c:v>3.3962039549738902E-12</c:v>
                </c:pt>
                <c:pt idx="12781" formatCode="General">
                  <c:v>3.414170168817654E-12</c:v>
                </c:pt>
                <c:pt idx="12782" formatCode="General">
                  <c:v>3.4870049460641058E-12</c:v>
                </c:pt>
                <c:pt idx="12783" formatCode="General">
                  <c:v>3.618220778917203E-12</c:v>
                </c:pt>
                <c:pt idx="12784" formatCode="General">
                  <c:v>3.4503953781228848E-12</c:v>
                </c:pt>
                <c:pt idx="12785" formatCode="General">
                  <c:v>3.4870049460641058E-12</c:v>
                </c:pt>
                <c:pt idx="12786" formatCode="General">
                  <c:v>3.4322314254928262E-12</c:v>
                </c:pt>
                <c:pt idx="12787" formatCode="General">
                  <c:v>3.6373614810392935E-12</c:v>
                </c:pt>
                <c:pt idx="12788" formatCode="General">
                  <c:v>3.3783252828219224E-12</c:v>
                </c:pt>
                <c:pt idx="12789" formatCode="General">
                  <c:v>3.5054515050357768E-12</c:v>
                </c:pt>
                <c:pt idx="12790" formatCode="General">
                  <c:v>3.4322314254928262E-12</c:v>
                </c:pt>
                <c:pt idx="12791" formatCode="General">
                  <c:v>3.5426452324132239E-12</c:v>
                </c:pt>
                <c:pt idx="12792" formatCode="General">
                  <c:v>3.4870049460641058E-12</c:v>
                </c:pt>
                <c:pt idx="12793" formatCode="General">
                  <c:v>3.7149576171826836E-12</c:v>
                </c:pt>
                <c:pt idx="12794" formatCode="General">
                  <c:v>3.6373614810392935E-12</c:v>
                </c:pt>
                <c:pt idx="12795" formatCode="General">
                  <c:v>3.5802335946484743E-12</c:v>
                </c:pt>
                <c:pt idx="12796" formatCode="General">
                  <c:v>3.3077605508395014E-12</c:v>
                </c:pt>
                <c:pt idx="12797" formatCode="General">
                  <c:v>3.3428567271754344E-12</c:v>
                </c:pt>
                <c:pt idx="12798" formatCode="General">
                  <c:v>3.5613861333314126E-12</c:v>
                </c:pt>
                <c:pt idx="12799" formatCode="General">
                  <c:v>3.4686482693010079E-12</c:v>
                </c:pt>
                <c:pt idx="12800" formatCode="General">
                  <c:v>3.3077605508395014E-12</c:v>
                </c:pt>
                <c:pt idx="12801" formatCode="General">
                  <c:v>3.3428567271754344E-12</c:v>
                </c:pt>
                <c:pt idx="12802" formatCode="General">
                  <c:v>3.3962039549738902E-12</c:v>
                </c:pt>
                <c:pt idx="12803" formatCode="General">
                  <c:v>3.5613861333314126E-12</c:v>
                </c:pt>
                <c:pt idx="12804" formatCode="General">
                  <c:v>4.6858951138331563E-12</c:v>
                </c:pt>
                <c:pt idx="12805" formatCode="General">
                  <c:v>3.618220778917203E-12</c:v>
                </c:pt>
                <c:pt idx="12806" formatCode="General">
                  <c:v>3.3783252828219224E-12</c:v>
                </c:pt>
                <c:pt idx="12807" formatCode="General">
                  <c:v>5.879480622869034E-12</c:v>
                </c:pt>
                <c:pt idx="12808" formatCode="General">
                  <c:v>4.0422443566258811E-12</c:v>
                </c:pt>
                <c:pt idx="12809" formatCode="General">
                  <c:v>3.5613861333314126E-12</c:v>
                </c:pt>
                <c:pt idx="12810" formatCode="General">
                  <c:v>3.3428567271754344E-12</c:v>
                </c:pt>
                <c:pt idx="12811" formatCode="General">
                  <c:v>3.2903542909104811E-12</c:v>
                </c:pt>
                <c:pt idx="12812" formatCode="General">
                  <c:v>3.5991733412670126E-12</c:v>
                </c:pt>
                <c:pt idx="12813" formatCode="General">
                  <c:v>3.5054515050357768E-12</c:v>
                </c:pt>
                <c:pt idx="12814" formatCode="General">
                  <c:v>3.6954009267787432E-12</c:v>
                </c:pt>
                <c:pt idx="12815" formatCode="General">
                  <c:v>3.6373614810392935E-12</c:v>
                </c:pt>
                <c:pt idx="12816" formatCode="General">
                  <c:v>6.1654554413642708E-12</c:v>
                </c:pt>
                <c:pt idx="12817" formatCode="General">
                  <c:v>3.618220778917203E-12</c:v>
                </c:pt>
                <c:pt idx="12818" formatCode="General">
                  <c:v>3.3783252828219224E-12</c:v>
                </c:pt>
                <c:pt idx="12819" formatCode="General">
                  <c:v>3.4503953781228848E-12</c:v>
                </c:pt>
                <c:pt idx="12820" formatCode="General">
                  <c:v>3.4322314254928262E-12</c:v>
                </c:pt>
                <c:pt idx="12821" formatCode="General">
                  <c:v>3.414170168817654E-12</c:v>
                </c:pt>
                <c:pt idx="12822" formatCode="General">
                  <c:v>3.4686482693010079E-12</c:v>
                </c:pt>
                <c:pt idx="12823" formatCode="General">
                  <c:v>3.2558093301699637E-12</c:v>
                </c:pt>
                <c:pt idx="12824" formatCode="General">
                  <c:v>3.2046740480448082E-12</c:v>
                </c:pt>
                <c:pt idx="12825" formatCode="General">
                  <c:v>3.4503953781228848E-12</c:v>
                </c:pt>
                <c:pt idx="12826" formatCode="General">
                  <c:v>3.4686482693010079E-12</c:v>
                </c:pt>
                <c:pt idx="12827" formatCode="General">
                  <c:v>5.5772660684562916E-12</c:v>
                </c:pt>
                <c:pt idx="12828" formatCode="General">
                  <c:v>3.5054515050357768E-12</c:v>
                </c:pt>
                <c:pt idx="12829" formatCode="General">
                  <c:v>3.3783252828219224E-12</c:v>
                </c:pt>
                <c:pt idx="12830" formatCode="General">
                  <c:v>3.3252657824246351E-12</c:v>
                </c:pt>
                <c:pt idx="12831" formatCode="General">
                  <c:v>3.4870049460641058E-12</c:v>
                </c:pt>
                <c:pt idx="12832" formatCode="General">
                  <c:v>3.3783252828219224E-12</c:v>
                </c:pt>
                <c:pt idx="12833" formatCode="General">
                  <c:v>3.3077605508395014E-12</c:v>
                </c:pt>
                <c:pt idx="12834" formatCode="General">
                  <c:v>3.7149576171826836E-12</c:v>
                </c:pt>
                <c:pt idx="12835" formatCode="General">
                  <c:v>3.2216270520486963E-12</c:v>
                </c:pt>
                <c:pt idx="12836" formatCode="General">
                  <c:v>3.4503953781228848E-12</c:v>
                </c:pt>
                <c:pt idx="12837" formatCode="General">
                  <c:v>3.3962039549738902E-12</c:v>
                </c:pt>
                <c:pt idx="12838" formatCode="General">
                  <c:v>3.4503953781228848E-12</c:v>
                </c:pt>
                <c:pt idx="12839" formatCode="General">
                  <c:v>3.3077605508395014E-12</c:v>
                </c:pt>
                <c:pt idx="12840" formatCode="General">
                  <c:v>3.3605476936966472E-12</c:v>
                </c:pt>
                <c:pt idx="12841" formatCode="General">
                  <c:v>3.4503953781228848E-12</c:v>
                </c:pt>
                <c:pt idx="12842" formatCode="General">
                  <c:v>3.5240029507837145E-12</c:v>
                </c:pt>
                <c:pt idx="12843" formatCode="General">
                  <c:v>3.5054515050357768E-12</c:v>
                </c:pt>
                <c:pt idx="12844" formatCode="General">
                  <c:v>3.3783252828219224E-12</c:v>
                </c:pt>
                <c:pt idx="12845" formatCode="General">
                  <c:v>3.5240029507837145E-12</c:v>
                </c:pt>
                <c:pt idx="12846" formatCode="General">
                  <c:v>3.3605476936966472E-12</c:v>
                </c:pt>
                <c:pt idx="12847" formatCode="General">
                  <c:v>2.4700512446229684E-11</c:v>
                </c:pt>
                <c:pt idx="12848" formatCode="General">
                  <c:v>4.2612808992743343E-12</c:v>
                </c:pt>
                <c:pt idx="12849" formatCode="General">
                  <c:v>3.4503953781228848E-12</c:v>
                </c:pt>
                <c:pt idx="12850" formatCode="General">
                  <c:v>3.4322314254928262E-12</c:v>
                </c:pt>
                <c:pt idx="12851" formatCode="General">
                  <c:v>3.2216270520486963E-12</c:v>
                </c:pt>
                <c:pt idx="12852" formatCode="General">
                  <c:v>3.5991733412670126E-12</c:v>
                </c:pt>
                <c:pt idx="12853" formatCode="General">
                  <c:v>3.3783252828219224E-12</c:v>
                </c:pt>
                <c:pt idx="12854" formatCode="General">
                  <c:v>3.5240029507837145E-12</c:v>
                </c:pt>
                <c:pt idx="12855" formatCode="General">
                  <c:v>3.4686482693010079E-12</c:v>
                </c:pt>
                <c:pt idx="12856" formatCode="General">
                  <c:v>3.4503953781228848E-12</c:v>
                </c:pt>
                <c:pt idx="12857" formatCode="General">
                  <c:v>3.4686482693010079E-12</c:v>
                </c:pt>
                <c:pt idx="12858" formatCode="General">
                  <c:v>3.6373614810392935E-12</c:v>
                </c:pt>
                <c:pt idx="12859" formatCode="General">
                  <c:v>3.5426452324132239E-12</c:v>
                </c:pt>
                <c:pt idx="12860" formatCode="General">
                  <c:v>3.2046740480448082E-12</c:v>
                </c:pt>
                <c:pt idx="12861" formatCode="General">
                  <c:v>3.7346100655796875E-12</c:v>
                </c:pt>
                <c:pt idx="12862" formatCode="General">
                  <c:v>3.5991733412670126E-12</c:v>
                </c:pt>
                <c:pt idx="12863" formatCode="General">
                  <c:v>3.5054515050357768E-12</c:v>
                </c:pt>
                <c:pt idx="12864" formatCode="General">
                  <c:v>3.4870049460641058E-12</c:v>
                </c:pt>
                <c:pt idx="12865" formatCode="General">
                  <c:v>3.3077605508395014E-12</c:v>
                </c:pt>
                <c:pt idx="12866" formatCode="General">
                  <c:v>3.2730396270568175E-12</c:v>
                </c:pt>
                <c:pt idx="12867" formatCode="General">
                  <c:v>3.3605476936966472E-12</c:v>
                </c:pt>
                <c:pt idx="12868" formatCode="General">
                  <c:v>3.3077605508395014E-12</c:v>
                </c:pt>
                <c:pt idx="12869" formatCode="General">
                  <c:v>3.5613861333314126E-12</c:v>
                </c:pt>
                <c:pt idx="12870" formatCode="General">
                  <c:v>3.3428567271754344E-12</c:v>
                </c:pt>
                <c:pt idx="12871" formatCode="General">
                  <c:v>3.6566110168221293E-12</c:v>
                </c:pt>
                <c:pt idx="12872" formatCode="General">
                  <c:v>3.414170168817654E-12</c:v>
                </c:pt>
                <c:pt idx="12873" formatCode="General">
                  <c:v>3.5240029507837145E-12</c:v>
                </c:pt>
                <c:pt idx="12874" formatCode="General">
                  <c:v>3.4322314254928262E-12</c:v>
                </c:pt>
                <c:pt idx="12875" formatCode="General">
                  <c:v>3.2730396270568175E-12</c:v>
                </c:pt>
                <c:pt idx="12876" formatCode="General">
                  <c:v>3.3077605508395014E-12</c:v>
                </c:pt>
                <c:pt idx="12877" formatCode="General">
                  <c:v>3.1878036487935974E-12</c:v>
                </c:pt>
                <c:pt idx="12878" formatCode="General">
                  <c:v>3.5991733412670126E-12</c:v>
                </c:pt>
                <c:pt idx="12879" formatCode="General">
                  <c:v>3.3252657824246351E-12</c:v>
                </c:pt>
                <c:pt idx="12880" formatCode="General">
                  <c:v>3.3605476936966472E-12</c:v>
                </c:pt>
                <c:pt idx="12881" formatCode="General">
                  <c:v>3.414170168817654E-12</c:v>
                </c:pt>
                <c:pt idx="12882" formatCode="General">
                  <c:v>3.4322314254928262E-12</c:v>
                </c:pt>
                <c:pt idx="12883" formatCode="General">
                  <c:v>3.5802335946484743E-12</c:v>
                </c:pt>
                <c:pt idx="12884" formatCode="General">
                  <c:v>3.5991733412670126E-12</c:v>
                </c:pt>
                <c:pt idx="12885" formatCode="General">
                  <c:v>3.2558093301699637E-12</c:v>
                </c:pt>
                <c:pt idx="12886" formatCode="General">
                  <c:v>3.5054515050357768E-12</c:v>
                </c:pt>
                <c:pt idx="12887" formatCode="General">
                  <c:v>3.3077605508395014E-12</c:v>
                </c:pt>
                <c:pt idx="12888" formatCode="General">
                  <c:v>3.3428567271754344E-12</c:v>
                </c:pt>
                <c:pt idx="12889" formatCode="General">
                  <c:v>3.3077605508395014E-12</c:v>
                </c:pt>
                <c:pt idx="12890" formatCode="General">
                  <c:v>3.3783252828219224E-12</c:v>
                </c:pt>
                <c:pt idx="12891" formatCode="General">
                  <c:v>3.5054515050357768E-12</c:v>
                </c:pt>
                <c:pt idx="12892" formatCode="General">
                  <c:v>3.5426452324132239E-12</c:v>
                </c:pt>
                <c:pt idx="12893" formatCode="General">
                  <c:v>3.4503953781228848E-12</c:v>
                </c:pt>
                <c:pt idx="12894" formatCode="General">
                  <c:v>3.5802335946484743E-12</c:v>
                </c:pt>
                <c:pt idx="12895" formatCode="General">
                  <c:v>3.4503953781228848E-12</c:v>
                </c:pt>
                <c:pt idx="12896" formatCode="General">
                  <c:v>3.5240029507837145E-12</c:v>
                </c:pt>
                <c:pt idx="12897" formatCode="General">
                  <c:v>3.5991733412670126E-12</c:v>
                </c:pt>
                <c:pt idx="12898" formatCode="General">
                  <c:v>3.414170168817654E-12</c:v>
                </c:pt>
                <c:pt idx="12899" formatCode="General">
                  <c:v>3.4503953781228848E-12</c:v>
                </c:pt>
                <c:pt idx="12900" formatCode="General">
                  <c:v>3.3428567271754344E-12</c:v>
                </c:pt>
                <c:pt idx="12901" formatCode="General">
                  <c:v>3.7543742574168357E-12</c:v>
                </c:pt>
                <c:pt idx="12902" formatCode="General">
                  <c:v>3.414170168817654E-12</c:v>
                </c:pt>
                <c:pt idx="12903" formatCode="General">
                  <c:v>3.5802335946484743E-12</c:v>
                </c:pt>
                <c:pt idx="12904" formatCode="General">
                  <c:v>3.3428567271754344E-12</c:v>
                </c:pt>
                <c:pt idx="12905" formatCode="General">
                  <c:v>3.4870049460641058E-12</c:v>
                </c:pt>
                <c:pt idx="12906" formatCode="General">
                  <c:v>3.3252657824246351E-12</c:v>
                </c:pt>
                <c:pt idx="12907" formatCode="General">
                  <c:v>3.3783252828219224E-12</c:v>
                </c:pt>
                <c:pt idx="12908" formatCode="General">
                  <c:v>3.4322314254928262E-12</c:v>
                </c:pt>
                <c:pt idx="12909" formatCode="General">
                  <c:v>3.3252657824246351E-12</c:v>
                </c:pt>
                <c:pt idx="12910" formatCode="General">
                  <c:v>3.3605476936966472E-12</c:v>
                </c:pt>
                <c:pt idx="12911" formatCode="General">
                  <c:v>5.2905858176253011E-12</c:v>
                </c:pt>
                <c:pt idx="12912" formatCode="General">
                  <c:v>3.6759548066364691E-12</c:v>
                </c:pt>
                <c:pt idx="12913" formatCode="General">
                  <c:v>3.3962039549738902E-12</c:v>
                </c:pt>
                <c:pt idx="12914" formatCode="General">
                  <c:v>3.2903542909104811E-12</c:v>
                </c:pt>
                <c:pt idx="12915" formatCode="General">
                  <c:v>3.414170168817654E-12</c:v>
                </c:pt>
                <c:pt idx="12916" formatCode="General">
                  <c:v>3.3077605508395014E-12</c:v>
                </c:pt>
                <c:pt idx="12917" formatCode="General">
                  <c:v>4.020964727201856E-12</c:v>
                </c:pt>
                <c:pt idx="12918" formatCode="General">
                  <c:v>3.2730396270568175E-12</c:v>
                </c:pt>
                <c:pt idx="12919" formatCode="General">
                  <c:v>3.104793806482309E-12</c:v>
                </c:pt>
                <c:pt idx="12920" formatCode="General">
                  <c:v>3.3252657824246351E-12</c:v>
                </c:pt>
                <c:pt idx="12921" formatCode="General">
                  <c:v>3.1543418894483403E-12</c:v>
                </c:pt>
                <c:pt idx="12922" formatCode="General">
                  <c:v>3.3428567271754344E-12</c:v>
                </c:pt>
                <c:pt idx="12923" formatCode="General">
                  <c:v>3.2046740480448082E-12</c:v>
                </c:pt>
                <c:pt idx="12924" formatCode="General">
                  <c:v>3.2386764505043169E-12</c:v>
                </c:pt>
                <c:pt idx="12925" formatCode="General">
                  <c:v>3.0721970188206818E-12</c:v>
                </c:pt>
                <c:pt idx="12926" formatCode="General">
                  <c:v>3.2558093301699637E-12</c:v>
                </c:pt>
                <c:pt idx="12927" formatCode="General">
                  <c:v>3.2386764505043169E-12</c:v>
                </c:pt>
                <c:pt idx="12928" formatCode="General">
                  <c:v>3.2558093301699637E-12</c:v>
                </c:pt>
                <c:pt idx="12929" formatCode="General">
                  <c:v>3.1543418894483403E-12</c:v>
                </c:pt>
                <c:pt idx="12930" formatCode="General">
                  <c:v>3.7149576171826836E-12</c:v>
                </c:pt>
                <c:pt idx="12931" formatCode="General">
                  <c:v>3.3077605508395014E-12</c:v>
                </c:pt>
                <c:pt idx="12932" formatCode="General">
                  <c:v>3.5054515050357768E-12</c:v>
                </c:pt>
                <c:pt idx="12933" formatCode="General">
                  <c:v>3.3077605508395014E-12</c:v>
                </c:pt>
                <c:pt idx="12934" formatCode="General">
                  <c:v>3.2730396270568175E-12</c:v>
                </c:pt>
                <c:pt idx="12935" formatCode="General">
                  <c:v>3.3783252828219224E-12</c:v>
                </c:pt>
                <c:pt idx="12936" formatCode="General">
                  <c:v>3.2558093301699637E-12</c:v>
                </c:pt>
                <c:pt idx="12937" formatCode="General">
                  <c:v>3.4503953781228848E-12</c:v>
                </c:pt>
                <c:pt idx="12938" formatCode="General">
                  <c:v>3.2730396270568175E-12</c:v>
                </c:pt>
                <c:pt idx="12939" formatCode="General">
                  <c:v>3.5240029507837145E-12</c:v>
                </c:pt>
                <c:pt idx="12940" formatCode="General">
                  <c:v>3.2558093301699637E-12</c:v>
                </c:pt>
                <c:pt idx="12941" formatCode="General">
                  <c:v>3.3605476936966472E-12</c:v>
                </c:pt>
                <c:pt idx="12942" formatCode="General">
                  <c:v>3.2216270520486963E-12</c:v>
                </c:pt>
                <c:pt idx="12943" formatCode="General">
                  <c:v>3.1710286319624968E-12</c:v>
                </c:pt>
                <c:pt idx="12944" formatCode="General">
                  <c:v>3.2046740480448082E-12</c:v>
                </c:pt>
                <c:pt idx="12945" formatCode="General">
                  <c:v>3.1710286319624968E-12</c:v>
                </c:pt>
                <c:pt idx="12946" formatCode="General">
                  <c:v>3.2558093301699637E-12</c:v>
                </c:pt>
                <c:pt idx="12947" formatCode="General">
                  <c:v>3.4686482693010079E-12</c:v>
                </c:pt>
                <c:pt idx="12948" formatCode="General">
                  <c:v>3.414170168817654E-12</c:v>
                </c:pt>
                <c:pt idx="12949" formatCode="General">
                  <c:v>3.1878036487935974E-12</c:v>
                </c:pt>
                <c:pt idx="12950" formatCode="General">
                  <c:v>3.1710286319624968E-12</c:v>
                </c:pt>
                <c:pt idx="12951" formatCode="General">
                  <c:v>3.1878036487935974E-12</c:v>
                </c:pt>
                <c:pt idx="12952" formatCode="General">
                  <c:v>3.2730396270568175E-12</c:v>
                </c:pt>
                <c:pt idx="12953" formatCode="General">
                  <c:v>3.3077605508395014E-12</c:v>
                </c:pt>
                <c:pt idx="12954" formatCode="General">
                  <c:v>3.4686482693010079E-12</c:v>
                </c:pt>
                <c:pt idx="12955" formatCode="General">
                  <c:v>3.4686482693010079E-12</c:v>
                </c:pt>
                <c:pt idx="12956" formatCode="General">
                  <c:v>3.5240029507837145E-12</c:v>
                </c:pt>
                <c:pt idx="12957" formatCode="General">
                  <c:v>3.5426452324132239E-12</c:v>
                </c:pt>
                <c:pt idx="12958" formatCode="General">
                  <c:v>3.1878036487935974E-12</c:v>
                </c:pt>
                <c:pt idx="12959" formatCode="General">
                  <c:v>3.2216270520486963E-12</c:v>
                </c:pt>
                <c:pt idx="12960" formatCode="General">
                  <c:v>4.7356136465621905E-12</c:v>
                </c:pt>
                <c:pt idx="12961" formatCode="General">
                  <c:v>3.2903542909104811E-12</c:v>
                </c:pt>
                <c:pt idx="12962" formatCode="General">
                  <c:v>3.3252657824246351E-12</c:v>
                </c:pt>
                <c:pt idx="12963" formatCode="General">
                  <c:v>3.4870049460641058E-12</c:v>
                </c:pt>
                <c:pt idx="12964" formatCode="General">
                  <c:v>3.4686482693010079E-12</c:v>
                </c:pt>
                <c:pt idx="12965" formatCode="General">
                  <c:v>3.5426452324132239E-12</c:v>
                </c:pt>
                <c:pt idx="12966" formatCode="General">
                  <c:v>3.0721970188206818E-12</c:v>
                </c:pt>
                <c:pt idx="12967" formatCode="General">
                  <c:v>3.3428567271754344E-12</c:v>
                </c:pt>
                <c:pt idx="12968" formatCode="General">
                  <c:v>3.3783252828219224E-12</c:v>
                </c:pt>
                <c:pt idx="12969" formatCode="General">
                  <c:v>3.4322314254928262E-12</c:v>
                </c:pt>
                <c:pt idx="12970" formatCode="General">
                  <c:v>3.5426452324132239E-12</c:v>
                </c:pt>
                <c:pt idx="12971" formatCode="General">
                  <c:v>3.3252657824246351E-12</c:v>
                </c:pt>
                <c:pt idx="12972" formatCode="General">
                  <c:v>3.3077605508395014E-12</c:v>
                </c:pt>
                <c:pt idx="12973" formatCode="General">
                  <c:v>3.5613861333314126E-12</c:v>
                </c:pt>
                <c:pt idx="12974" formatCode="General">
                  <c:v>3.1878036487935974E-12</c:v>
                </c:pt>
                <c:pt idx="12975" formatCode="General">
                  <c:v>3.5802335946484743E-12</c:v>
                </c:pt>
                <c:pt idx="12976" formatCode="General">
                  <c:v>3.5613861333314126E-12</c:v>
                </c:pt>
                <c:pt idx="12977" formatCode="General">
                  <c:v>3.3605476936966472E-12</c:v>
                </c:pt>
                <c:pt idx="12978" formatCode="General">
                  <c:v>3.4686482693010079E-12</c:v>
                </c:pt>
                <c:pt idx="12979" formatCode="General">
                  <c:v>3.3783252828219224E-12</c:v>
                </c:pt>
                <c:pt idx="12980" formatCode="General">
                  <c:v>3.3252657824246351E-12</c:v>
                </c:pt>
                <c:pt idx="12981" formatCode="General">
                  <c:v>3.3962039549738902E-12</c:v>
                </c:pt>
                <c:pt idx="12982" formatCode="General">
                  <c:v>3.4870049460641058E-12</c:v>
                </c:pt>
                <c:pt idx="12983" formatCode="General">
                  <c:v>3.1710286319624968E-12</c:v>
                </c:pt>
                <c:pt idx="12984" formatCode="General">
                  <c:v>3.3252657824246351E-12</c:v>
                </c:pt>
                <c:pt idx="12985" formatCode="General">
                  <c:v>3.4322314254928262E-12</c:v>
                </c:pt>
                <c:pt idx="12986" formatCode="General">
                  <c:v>3.3962039549738902E-12</c:v>
                </c:pt>
                <c:pt idx="12987" formatCode="General">
                  <c:v>3.3605476936966472E-12</c:v>
                </c:pt>
                <c:pt idx="12988" formatCode="General">
                  <c:v>3.5426452324132239E-12</c:v>
                </c:pt>
                <c:pt idx="12989" formatCode="General">
                  <c:v>3.6373614810392935E-12</c:v>
                </c:pt>
                <c:pt idx="12990" formatCode="General">
                  <c:v>3.6373614810392935E-12</c:v>
                </c:pt>
                <c:pt idx="12991" formatCode="General">
                  <c:v>3.3252657824246351E-12</c:v>
                </c:pt>
                <c:pt idx="12992" formatCode="General">
                  <c:v>3.5991733412670126E-12</c:v>
                </c:pt>
                <c:pt idx="12993" formatCode="General">
                  <c:v>3.4322314254928262E-12</c:v>
                </c:pt>
                <c:pt idx="12994" formatCode="General">
                  <c:v>3.5054515050357768E-12</c:v>
                </c:pt>
                <c:pt idx="12995" formatCode="General">
                  <c:v>3.4870049460641058E-12</c:v>
                </c:pt>
                <c:pt idx="12996" formatCode="General">
                  <c:v>3.618220778917203E-12</c:v>
                </c:pt>
                <c:pt idx="12997" formatCode="General">
                  <c:v>3.6373614810392935E-12</c:v>
                </c:pt>
                <c:pt idx="12998" formatCode="General">
                  <c:v>3.5802335946484743E-12</c:v>
                </c:pt>
                <c:pt idx="12999" formatCode="General">
                  <c:v>3.2730396270568175E-12</c:v>
                </c:pt>
                <c:pt idx="13000" formatCode="General">
                  <c:v>3.618220778917203E-12</c:v>
                </c:pt>
                <c:pt idx="13001" formatCode="General">
                  <c:v>3.3252657824246351E-12</c:v>
                </c:pt>
                <c:pt idx="13002" formatCode="General">
                  <c:v>3.3428567271754344E-12</c:v>
                </c:pt>
                <c:pt idx="13003" formatCode="General">
                  <c:v>3.3783252828219224E-12</c:v>
                </c:pt>
                <c:pt idx="13004" formatCode="General">
                  <c:v>3.3428567271754344E-12</c:v>
                </c:pt>
                <c:pt idx="13005" formatCode="General">
                  <c:v>3.5240029507837145E-12</c:v>
                </c:pt>
                <c:pt idx="13006" formatCode="General">
                  <c:v>3.6373614810392935E-12</c:v>
                </c:pt>
                <c:pt idx="13007" formatCode="General">
                  <c:v>3.5991733412670126E-12</c:v>
                </c:pt>
                <c:pt idx="13008" formatCode="General">
                  <c:v>3.4322314254928262E-12</c:v>
                </c:pt>
                <c:pt idx="13009" formatCode="General">
                  <c:v>3.4686482693010079E-12</c:v>
                </c:pt>
                <c:pt idx="13010" formatCode="General">
                  <c:v>3.2730396270568175E-12</c:v>
                </c:pt>
                <c:pt idx="13011" formatCode="General">
                  <c:v>3.3962039549738902E-12</c:v>
                </c:pt>
                <c:pt idx="13012" formatCode="General">
                  <c:v>3.2046740480448082E-12</c:v>
                </c:pt>
                <c:pt idx="13013" formatCode="General">
                  <c:v>3.5613861333314126E-12</c:v>
                </c:pt>
                <c:pt idx="13014" formatCode="General">
                  <c:v>3.4870049460641058E-12</c:v>
                </c:pt>
                <c:pt idx="13015" formatCode="General">
                  <c:v>3.4686482693010079E-12</c:v>
                </c:pt>
                <c:pt idx="13016" formatCode="General">
                  <c:v>3.8344586906286906E-12</c:v>
                </c:pt>
                <c:pt idx="13017" formatCode="General">
                  <c:v>3.2903542909104811E-12</c:v>
                </c:pt>
                <c:pt idx="13018" formatCode="General">
                  <c:v>3.3962039549738902E-12</c:v>
                </c:pt>
                <c:pt idx="13019" formatCode="General">
                  <c:v>3.3252657824246351E-12</c:v>
                </c:pt>
                <c:pt idx="13020" formatCode="General">
                  <c:v>3.5240029507837145E-12</c:v>
                </c:pt>
                <c:pt idx="13021" formatCode="General">
                  <c:v>3.1878036487935974E-12</c:v>
                </c:pt>
                <c:pt idx="13022" formatCode="General">
                  <c:v>3.2386764505043169E-12</c:v>
                </c:pt>
                <c:pt idx="13023" formatCode="General">
                  <c:v>3.2216270520486963E-12</c:v>
                </c:pt>
                <c:pt idx="13024" formatCode="General">
                  <c:v>6.7086303619214591E-12</c:v>
                </c:pt>
                <c:pt idx="13025" formatCode="General">
                  <c:v>3.5802335946484743E-12</c:v>
                </c:pt>
                <c:pt idx="13026" formatCode="General">
                  <c:v>3.2046740480448082E-12</c:v>
                </c:pt>
                <c:pt idx="13027" formatCode="General">
                  <c:v>3.4870049460641058E-12</c:v>
                </c:pt>
                <c:pt idx="13028" formatCode="General">
                  <c:v>3.3077605508395014E-12</c:v>
                </c:pt>
                <c:pt idx="13029" formatCode="General">
                  <c:v>3.1710286319624968E-12</c:v>
                </c:pt>
                <c:pt idx="13030" formatCode="General">
                  <c:v>3.3077605508395014E-12</c:v>
                </c:pt>
                <c:pt idx="13031" formatCode="General">
                  <c:v>3.5426452324132239E-12</c:v>
                </c:pt>
                <c:pt idx="13032" formatCode="General">
                  <c:v>3.2730396270568175E-12</c:v>
                </c:pt>
                <c:pt idx="13033" formatCode="General">
                  <c:v>3.2730396270568175E-12</c:v>
                </c:pt>
                <c:pt idx="13034" formatCode="General">
                  <c:v>3.2903542909104811E-12</c:v>
                </c:pt>
                <c:pt idx="13035" formatCode="General">
                  <c:v>3.4870049460641058E-12</c:v>
                </c:pt>
                <c:pt idx="13036" formatCode="General">
                  <c:v>3.4686482693010079E-12</c:v>
                </c:pt>
                <c:pt idx="13037" formatCode="General">
                  <c:v>3.3428567271754344E-12</c:v>
                </c:pt>
                <c:pt idx="13038" formatCode="General">
                  <c:v>3.4686482693010079E-12</c:v>
                </c:pt>
                <c:pt idx="13039" formatCode="General">
                  <c:v>3.5426452324132239E-12</c:v>
                </c:pt>
                <c:pt idx="13040" formatCode="General">
                  <c:v>3.3428567271754344E-12</c:v>
                </c:pt>
                <c:pt idx="13041" formatCode="General">
                  <c:v>3.2046740480448082E-12</c:v>
                </c:pt>
                <c:pt idx="13042" formatCode="General">
                  <c:v>3.2386764505043169E-12</c:v>
                </c:pt>
                <c:pt idx="13043" formatCode="General">
                  <c:v>3.3077605508395014E-12</c:v>
                </c:pt>
                <c:pt idx="13044" formatCode="General">
                  <c:v>3.4503953781228848E-12</c:v>
                </c:pt>
                <c:pt idx="13045" formatCode="General">
                  <c:v>3.4870049460641058E-12</c:v>
                </c:pt>
                <c:pt idx="13046" formatCode="General">
                  <c:v>3.3252657824246351E-12</c:v>
                </c:pt>
                <c:pt idx="13047" formatCode="General">
                  <c:v>3.414170168817654E-12</c:v>
                </c:pt>
                <c:pt idx="13048" formatCode="General">
                  <c:v>3.4870049460641058E-12</c:v>
                </c:pt>
                <c:pt idx="13049" formatCode="General">
                  <c:v>3.3962039549738902E-12</c:v>
                </c:pt>
                <c:pt idx="13050" formatCode="General">
                  <c:v>3.3428567271754344E-12</c:v>
                </c:pt>
                <c:pt idx="13051" formatCode="General">
                  <c:v>3.4870049460641058E-12</c:v>
                </c:pt>
                <c:pt idx="13052" formatCode="General">
                  <c:v>3.3962039549738902E-12</c:v>
                </c:pt>
                <c:pt idx="13053" formatCode="General">
                  <c:v>3.1878036487935974E-12</c:v>
                </c:pt>
                <c:pt idx="13054" formatCode="General">
                  <c:v>3.3428567271754344E-12</c:v>
                </c:pt>
                <c:pt idx="13055" formatCode="General">
                  <c:v>3.2558093301699637E-12</c:v>
                </c:pt>
                <c:pt idx="13056" formatCode="General">
                  <c:v>3.4322314254928262E-12</c:v>
                </c:pt>
                <c:pt idx="13057" formatCode="General">
                  <c:v>3.4686482693010079E-12</c:v>
                </c:pt>
                <c:pt idx="13058" formatCode="General">
                  <c:v>3.1212249035255236E-12</c:v>
                </c:pt>
                <c:pt idx="13059" formatCode="General">
                  <c:v>3.104793806482309E-12</c:v>
                </c:pt>
                <c:pt idx="13060" formatCode="General">
                  <c:v>3.2730396270568175E-12</c:v>
                </c:pt>
                <c:pt idx="13061" formatCode="General">
                  <c:v>3.4503953781228848E-12</c:v>
                </c:pt>
                <c:pt idx="13062" formatCode="General">
                  <c:v>3.2730396270568175E-12</c:v>
                </c:pt>
                <c:pt idx="13063" formatCode="General">
                  <c:v>3.3962039549738902E-12</c:v>
                </c:pt>
                <c:pt idx="13064" formatCode="General">
                  <c:v>3.3962039549738902E-12</c:v>
                </c:pt>
                <c:pt idx="13065" formatCode="General">
                  <c:v>3.5613861333314126E-12</c:v>
                </c:pt>
                <c:pt idx="13066" formatCode="General">
                  <c:v>3.5613861333314126E-12</c:v>
                </c:pt>
                <c:pt idx="13067" formatCode="General">
                  <c:v>3.4686482693010079E-12</c:v>
                </c:pt>
                <c:pt idx="13068" formatCode="General">
                  <c:v>3.3962039549738902E-12</c:v>
                </c:pt>
                <c:pt idx="13069" formatCode="General">
                  <c:v>3.3605476936966472E-12</c:v>
                </c:pt>
                <c:pt idx="13070" formatCode="General">
                  <c:v>3.7149576171826836E-12</c:v>
                </c:pt>
                <c:pt idx="13071" formatCode="General">
                  <c:v>3.2903542909104811E-12</c:v>
                </c:pt>
                <c:pt idx="13072" formatCode="General">
                  <c:v>3.3962039549738902E-12</c:v>
                </c:pt>
                <c:pt idx="13073" formatCode="General">
                  <c:v>3.1878036487935974E-12</c:v>
                </c:pt>
                <c:pt idx="13074" formatCode="General">
                  <c:v>3.3252657824246351E-12</c:v>
                </c:pt>
                <c:pt idx="13075" formatCode="General">
                  <c:v>3.4503953781228848E-12</c:v>
                </c:pt>
                <c:pt idx="13076" formatCode="General">
                  <c:v>3.5991733412670126E-12</c:v>
                </c:pt>
                <c:pt idx="13077" formatCode="General">
                  <c:v>3.4870049460641058E-12</c:v>
                </c:pt>
                <c:pt idx="13078" formatCode="General">
                  <c:v>3.5613861333314126E-12</c:v>
                </c:pt>
                <c:pt idx="13079" formatCode="General">
                  <c:v>3.5613861333314126E-12</c:v>
                </c:pt>
                <c:pt idx="13080" formatCode="General">
                  <c:v>3.5613861333314126E-12</c:v>
                </c:pt>
                <c:pt idx="13081" formatCode="General">
                  <c:v>3.6373614810392935E-12</c:v>
                </c:pt>
                <c:pt idx="13082" formatCode="General">
                  <c:v>3.4686482693010079E-12</c:v>
                </c:pt>
                <c:pt idx="13083" formatCode="General">
                  <c:v>3.3962039549738902E-12</c:v>
                </c:pt>
                <c:pt idx="13084" formatCode="General">
                  <c:v>3.6566110168221293E-12</c:v>
                </c:pt>
                <c:pt idx="13085" formatCode="General">
                  <c:v>3.4870049460641058E-12</c:v>
                </c:pt>
                <c:pt idx="13086" formatCode="General">
                  <c:v>3.2730396270568175E-12</c:v>
                </c:pt>
                <c:pt idx="13087" formatCode="General">
                  <c:v>3.3428567271754344E-12</c:v>
                </c:pt>
                <c:pt idx="13088" formatCode="General">
                  <c:v>3.2216270520486963E-12</c:v>
                </c:pt>
                <c:pt idx="13089" formatCode="General">
                  <c:v>3.2386764505043169E-12</c:v>
                </c:pt>
                <c:pt idx="13090" formatCode="General">
                  <c:v>3.4503953781228848E-12</c:v>
                </c:pt>
                <c:pt idx="13091" formatCode="General">
                  <c:v>3.7742352232635677E-12</c:v>
                </c:pt>
                <c:pt idx="13092" formatCode="General">
                  <c:v>3.3077605508395014E-12</c:v>
                </c:pt>
                <c:pt idx="13093" formatCode="General">
                  <c:v>3.3077605508395014E-12</c:v>
                </c:pt>
                <c:pt idx="13094" formatCode="General">
                  <c:v>3.3428567271754344E-12</c:v>
                </c:pt>
                <c:pt idx="13095" formatCode="General">
                  <c:v>3.3252657824246351E-12</c:v>
                </c:pt>
                <c:pt idx="13096" formatCode="General">
                  <c:v>3.2386764505043169E-12</c:v>
                </c:pt>
                <c:pt idx="13097" formatCode="General">
                  <c:v>3.414170168817654E-12</c:v>
                </c:pt>
                <c:pt idx="13098" formatCode="General">
                  <c:v>3.5802335946484743E-12</c:v>
                </c:pt>
                <c:pt idx="13099" formatCode="General">
                  <c:v>3.4870049460641058E-12</c:v>
                </c:pt>
                <c:pt idx="13100" formatCode="General">
                  <c:v>3.5613861333314126E-12</c:v>
                </c:pt>
                <c:pt idx="13101" formatCode="General">
                  <c:v>3.4686482693010079E-12</c:v>
                </c:pt>
                <c:pt idx="13102" formatCode="General">
                  <c:v>6.3637962063904196E-12</c:v>
                </c:pt>
                <c:pt idx="13103" formatCode="General">
                  <c:v>6.9244448935348298E-12</c:v>
                </c:pt>
                <c:pt idx="13104" formatCode="General">
                  <c:v>3.8547512983768691E-12</c:v>
                </c:pt>
                <c:pt idx="13105" formatCode="General">
                  <c:v>3.3962039549738902E-12</c:v>
                </c:pt>
                <c:pt idx="13106" formatCode="General">
                  <c:v>3.2558093301699637E-12</c:v>
                </c:pt>
                <c:pt idx="13107" formatCode="General">
                  <c:v>3.5426452324132239E-12</c:v>
                </c:pt>
                <c:pt idx="13108" formatCode="General">
                  <c:v>3.3605476936966472E-12</c:v>
                </c:pt>
                <c:pt idx="13109" formatCode="General">
                  <c:v>3.5054515050357768E-12</c:v>
                </c:pt>
                <c:pt idx="13110" formatCode="General">
                  <c:v>3.3605476936966472E-12</c:v>
                </c:pt>
                <c:pt idx="13111" formatCode="General">
                  <c:v>3.414170168817654E-12</c:v>
                </c:pt>
                <c:pt idx="13112" formatCode="General">
                  <c:v>3.4322314254928262E-12</c:v>
                </c:pt>
                <c:pt idx="13113" formatCode="General">
                  <c:v>3.5613861333314126E-12</c:v>
                </c:pt>
                <c:pt idx="13114" formatCode="General">
                  <c:v>3.414170168817654E-12</c:v>
                </c:pt>
                <c:pt idx="13115" formatCode="General">
                  <c:v>3.2386764505043169E-12</c:v>
                </c:pt>
                <c:pt idx="13116" formatCode="General">
                  <c:v>3.0884556081178813E-12</c:v>
                </c:pt>
                <c:pt idx="13117" formatCode="General">
                  <c:v>3.5613861333314126E-12</c:v>
                </c:pt>
                <c:pt idx="13118" formatCode="General">
                  <c:v>3.3252657824246351E-12</c:v>
                </c:pt>
                <c:pt idx="13119" formatCode="General">
                  <c:v>3.414170168817654E-12</c:v>
                </c:pt>
                <c:pt idx="13120" formatCode="General">
                  <c:v>3.4870049460641058E-12</c:v>
                </c:pt>
                <c:pt idx="13121" formatCode="General">
                  <c:v>3.6373614810392935E-12</c:v>
                </c:pt>
                <c:pt idx="13122" formatCode="General">
                  <c:v>3.6373614810392935E-12</c:v>
                </c:pt>
                <c:pt idx="13123" formatCode="General">
                  <c:v>3.3962039549738902E-12</c:v>
                </c:pt>
                <c:pt idx="13124" formatCode="General">
                  <c:v>3.5613861333314126E-12</c:v>
                </c:pt>
                <c:pt idx="13125" formatCode="General">
                  <c:v>3.6373614810392935E-12</c:v>
                </c:pt>
                <c:pt idx="13126" formatCode="General">
                  <c:v>3.3252657824246351E-12</c:v>
                </c:pt>
                <c:pt idx="13127" formatCode="General">
                  <c:v>3.5054515050357768E-12</c:v>
                </c:pt>
                <c:pt idx="13128" formatCode="General">
                  <c:v>3.5991733412670126E-12</c:v>
                </c:pt>
                <c:pt idx="13129" formatCode="General">
                  <c:v>3.5613861333314126E-12</c:v>
                </c:pt>
                <c:pt idx="13130" formatCode="General">
                  <c:v>3.5240029507837145E-12</c:v>
                </c:pt>
                <c:pt idx="13131" formatCode="General">
                  <c:v>3.3252657824246351E-12</c:v>
                </c:pt>
                <c:pt idx="13132" formatCode="General">
                  <c:v>3.2730396270568175E-12</c:v>
                </c:pt>
                <c:pt idx="13133" formatCode="General">
                  <c:v>3.3077605508395014E-12</c:v>
                </c:pt>
                <c:pt idx="13134" formatCode="General">
                  <c:v>3.414170168817654E-12</c:v>
                </c:pt>
                <c:pt idx="13135" formatCode="General">
                  <c:v>3.2046740480448082E-12</c:v>
                </c:pt>
                <c:pt idx="13136" formatCode="General">
                  <c:v>3.4870049460641058E-12</c:v>
                </c:pt>
                <c:pt idx="13137" formatCode="General">
                  <c:v>3.4322314254928262E-12</c:v>
                </c:pt>
                <c:pt idx="13138" formatCode="General">
                  <c:v>3.4686482693010079E-12</c:v>
                </c:pt>
                <c:pt idx="13139" formatCode="General">
                  <c:v>3.5613861333314126E-12</c:v>
                </c:pt>
                <c:pt idx="13140" formatCode="General">
                  <c:v>3.5054515050357768E-12</c:v>
                </c:pt>
                <c:pt idx="13141" formatCode="General">
                  <c:v>3.3428567271754344E-12</c:v>
                </c:pt>
                <c:pt idx="13142" formatCode="General">
                  <c:v>3.3962039549738902E-12</c:v>
                </c:pt>
                <c:pt idx="13143" formatCode="General">
                  <c:v>3.414170168817654E-12</c:v>
                </c:pt>
                <c:pt idx="13144" formatCode="General">
                  <c:v>3.2730396270568175E-12</c:v>
                </c:pt>
                <c:pt idx="13145" formatCode="General">
                  <c:v>3.3428567271754344E-12</c:v>
                </c:pt>
                <c:pt idx="13146" formatCode="General">
                  <c:v>3.5426452324132239E-12</c:v>
                </c:pt>
                <c:pt idx="13147" formatCode="General">
                  <c:v>3.4503953781228848E-12</c:v>
                </c:pt>
                <c:pt idx="13148" formatCode="General">
                  <c:v>3.2558093301699637E-12</c:v>
                </c:pt>
                <c:pt idx="13149" formatCode="General">
                  <c:v>3.6759548066364691E-12</c:v>
                </c:pt>
                <c:pt idx="13150" formatCode="General">
                  <c:v>3.4686482693010079E-12</c:v>
                </c:pt>
                <c:pt idx="13151" formatCode="General">
                  <c:v>3.5054515050357768E-12</c:v>
                </c:pt>
                <c:pt idx="13152" formatCode="General">
                  <c:v>3.4686482693010079E-12</c:v>
                </c:pt>
                <c:pt idx="13153" formatCode="General">
                  <c:v>3.2730396270568175E-12</c:v>
                </c:pt>
                <c:pt idx="13154" formatCode="General">
                  <c:v>3.3428567271754344E-12</c:v>
                </c:pt>
                <c:pt idx="13155" formatCode="General">
                  <c:v>3.5054515050357768E-12</c:v>
                </c:pt>
                <c:pt idx="13156" formatCode="General">
                  <c:v>3.1543418894483403E-12</c:v>
                </c:pt>
                <c:pt idx="13157" formatCode="General">
                  <c:v>3.2386764505043169E-12</c:v>
                </c:pt>
                <c:pt idx="13158" formatCode="General">
                  <c:v>3.2730396270568175E-12</c:v>
                </c:pt>
                <c:pt idx="13159" formatCode="General">
                  <c:v>3.1212249035255236E-12</c:v>
                </c:pt>
                <c:pt idx="13160" formatCode="General">
                  <c:v>3.5802335946484743E-12</c:v>
                </c:pt>
                <c:pt idx="13161" formatCode="General">
                  <c:v>3.2730396270568175E-12</c:v>
                </c:pt>
                <c:pt idx="13162" formatCode="General">
                  <c:v>3.2216270520486963E-12</c:v>
                </c:pt>
                <c:pt idx="13163" formatCode="General">
                  <c:v>3.1543418894483403E-12</c:v>
                </c:pt>
                <c:pt idx="13164" formatCode="General">
                  <c:v>3.8344586906286906E-12</c:v>
                </c:pt>
                <c:pt idx="13165" formatCode="General">
                  <c:v>3.5426452324132239E-12</c:v>
                </c:pt>
                <c:pt idx="13166" formatCode="General">
                  <c:v>3.4870049460641058E-12</c:v>
                </c:pt>
                <c:pt idx="13167" formatCode="General">
                  <c:v>3.414170168817654E-12</c:v>
                </c:pt>
                <c:pt idx="13168" formatCode="General">
                  <c:v>3.3428567271754344E-12</c:v>
                </c:pt>
                <c:pt idx="13169" formatCode="General">
                  <c:v>3.3428567271754344E-12</c:v>
                </c:pt>
                <c:pt idx="13170" formatCode="General">
                  <c:v>3.3077605508395014E-12</c:v>
                </c:pt>
                <c:pt idx="13171" formatCode="General">
                  <c:v>3.957812022331994E-12</c:v>
                </c:pt>
                <c:pt idx="13172" formatCode="General">
                  <c:v>3.5802335946484743E-12</c:v>
                </c:pt>
                <c:pt idx="13173" formatCode="General">
                  <c:v>5.1800787648708183E-12</c:v>
                </c:pt>
                <c:pt idx="13174" formatCode="General">
                  <c:v>3.5991733412670126E-12</c:v>
                </c:pt>
                <c:pt idx="13175" formatCode="General">
                  <c:v>3.4686482693010079E-12</c:v>
                </c:pt>
                <c:pt idx="13176" formatCode="General">
                  <c:v>3.3605476936966472E-12</c:v>
                </c:pt>
                <c:pt idx="13177" formatCode="General">
                  <c:v>3.3605476936966472E-12</c:v>
                </c:pt>
                <c:pt idx="13178" formatCode="General">
                  <c:v>3.2046740480448082E-12</c:v>
                </c:pt>
                <c:pt idx="13179" formatCode="General">
                  <c:v>3.4870049460641058E-12</c:v>
                </c:pt>
                <c:pt idx="13180" formatCode="General">
                  <c:v>3.2386764505043169E-12</c:v>
                </c:pt>
                <c:pt idx="13181" formatCode="General">
                  <c:v>3.5054515050357768E-12</c:v>
                </c:pt>
                <c:pt idx="13182" formatCode="General">
                  <c:v>3.4870049460641058E-12</c:v>
                </c:pt>
                <c:pt idx="13183" formatCode="General">
                  <c:v>3.2558093301699637E-12</c:v>
                </c:pt>
                <c:pt idx="13184" formatCode="General">
                  <c:v>3.4870049460641058E-12</c:v>
                </c:pt>
                <c:pt idx="13185" formatCode="General">
                  <c:v>3.3252657824246351E-12</c:v>
                </c:pt>
                <c:pt idx="13186" formatCode="General">
                  <c:v>3.3962039549738902E-12</c:v>
                </c:pt>
                <c:pt idx="13187" formatCode="General">
                  <c:v>3.1878036487935974E-12</c:v>
                </c:pt>
                <c:pt idx="13188" formatCode="General">
                  <c:v>3.4686482693010079E-12</c:v>
                </c:pt>
                <c:pt idx="13189" formatCode="General">
                  <c:v>3.5613861333314126E-12</c:v>
                </c:pt>
                <c:pt idx="13190" formatCode="General">
                  <c:v>4.1722734416182935E-12</c:v>
                </c:pt>
                <c:pt idx="13191" formatCode="General">
                  <c:v>3.618220778917203E-12</c:v>
                </c:pt>
                <c:pt idx="13192" formatCode="General">
                  <c:v>3.3605476936966472E-12</c:v>
                </c:pt>
                <c:pt idx="13193" formatCode="General">
                  <c:v>3.4322314254928262E-12</c:v>
                </c:pt>
                <c:pt idx="13194" formatCode="General">
                  <c:v>3.414170168817654E-12</c:v>
                </c:pt>
                <c:pt idx="13195" formatCode="General">
                  <c:v>3.5240029507837145E-12</c:v>
                </c:pt>
                <c:pt idx="13196" formatCode="General">
                  <c:v>3.5613861333314126E-12</c:v>
                </c:pt>
                <c:pt idx="13197" formatCode="General">
                  <c:v>3.3428567271754344E-12</c:v>
                </c:pt>
                <c:pt idx="13198" formatCode="General">
                  <c:v>3.2730396270568175E-12</c:v>
                </c:pt>
                <c:pt idx="13199" formatCode="General">
                  <c:v>3.3783252828219224E-12</c:v>
                </c:pt>
                <c:pt idx="13200" formatCode="General">
                  <c:v>3.3605476936966472E-12</c:v>
                </c:pt>
                <c:pt idx="13201" formatCode="General">
                  <c:v>3.2558093301699637E-12</c:v>
                </c:pt>
                <c:pt idx="13202" formatCode="General">
                  <c:v>3.3783252828219224E-12</c:v>
                </c:pt>
                <c:pt idx="13203" formatCode="General">
                  <c:v>3.1878036487935974E-12</c:v>
                </c:pt>
                <c:pt idx="13204" formatCode="General">
                  <c:v>3.4870049460641058E-12</c:v>
                </c:pt>
                <c:pt idx="13205" formatCode="General">
                  <c:v>3.5613861333314126E-12</c:v>
                </c:pt>
                <c:pt idx="13206" formatCode="General">
                  <c:v>3.3428567271754344E-12</c:v>
                </c:pt>
                <c:pt idx="13207" formatCode="General">
                  <c:v>3.3252657824246351E-12</c:v>
                </c:pt>
                <c:pt idx="13208" formatCode="General">
                  <c:v>3.3962039549738902E-12</c:v>
                </c:pt>
                <c:pt idx="13209" formatCode="General">
                  <c:v>3.3783252828219224E-12</c:v>
                </c:pt>
                <c:pt idx="13210" formatCode="General">
                  <c:v>3.5991733412670126E-12</c:v>
                </c:pt>
                <c:pt idx="13211" formatCode="General">
                  <c:v>3.5054515050357768E-12</c:v>
                </c:pt>
                <c:pt idx="13212" formatCode="General">
                  <c:v>3.2903542909104811E-12</c:v>
                </c:pt>
                <c:pt idx="13213" formatCode="General">
                  <c:v>3.5991733412670126E-12</c:v>
                </c:pt>
                <c:pt idx="13214" formatCode="General">
                  <c:v>3.3252657824246351E-12</c:v>
                </c:pt>
                <c:pt idx="13215" formatCode="General">
                  <c:v>3.5240029507837145E-12</c:v>
                </c:pt>
                <c:pt idx="13216" formatCode="General">
                  <c:v>3.6373614810392935E-12</c:v>
                </c:pt>
                <c:pt idx="13217" formatCode="General">
                  <c:v>3.5991733412670126E-12</c:v>
                </c:pt>
                <c:pt idx="13218" formatCode="General">
                  <c:v>3.6759548066364691E-12</c:v>
                </c:pt>
                <c:pt idx="13219" formatCode="General">
                  <c:v>3.4503953781228848E-12</c:v>
                </c:pt>
                <c:pt idx="13220" formatCode="General">
                  <c:v>3.1543418894483403E-12</c:v>
                </c:pt>
                <c:pt idx="13221" formatCode="General">
                  <c:v>3.5240029507837145E-12</c:v>
                </c:pt>
                <c:pt idx="13222" formatCode="General">
                  <c:v>3.1878036487935974E-12</c:v>
                </c:pt>
                <c:pt idx="13223" formatCode="General">
                  <c:v>3.3783252828219224E-12</c:v>
                </c:pt>
                <c:pt idx="13224" formatCode="General">
                  <c:v>3.2730396270568175E-12</c:v>
                </c:pt>
                <c:pt idx="13225" formatCode="General">
                  <c:v>3.5426452324132239E-12</c:v>
                </c:pt>
                <c:pt idx="13226" formatCode="General">
                  <c:v>3.4322314254928262E-12</c:v>
                </c:pt>
                <c:pt idx="13227" formatCode="General">
                  <c:v>3.2386764505043169E-12</c:v>
                </c:pt>
                <c:pt idx="13228" formatCode="General">
                  <c:v>3.4686482693010079E-12</c:v>
                </c:pt>
                <c:pt idx="13229" formatCode="General">
                  <c:v>3.414170168817654E-12</c:v>
                </c:pt>
                <c:pt idx="13230" formatCode="General">
                  <c:v>3.2730396270568175E-12</c:v>
                </c:pt>
                <c:pt idx="13231" formatCode="General">
                  <c:v>3.6373614810392935E-12</c:v>
                </c:pt>
                <c:pt idx="13232" formatCode="General">
                  <c:v>3.3962039549738902E-12</c:v>
                </c:pt>
                <c:pt idx="13233" formatCode="General">
                  <c:v>3.414170168817654E-12</c:v>
                </c:pt>
                <c:pt idx="13234" formatCode="General">
                  <c:v>3.3252657824246351E-12</c:v>
                </c:pt>
                <c:pt idx="13235" formatCode="General">
                  <c:v>3.4322314254928262E-12</c:v>
                </c:pt>
                <c:pt idx="13236" formatCode="General">
                  <c:v>3.2386764505043169E-12</c:v>
                </c:pt>
                <c:pt idx="13237" formatCode="General">
                  <c:v>3.3783252828219224E-12</c:v>
                </c:pt>
                <c:pt idx="13238" formatCode="General">
                  <c:v>3.4322314254928262E-12</c:v>
                </c:pt>
                <c:pt idx="13239" formatCode="General">
                  <c:v>3.2730396270568175E-12</c:v>
                </c:pt>
                <c:pt idx="13240" formatCode="General">
                  <c:v>3.3428567271754344E-12</c:v>
                </c:pt>
                <c:pt idx="13241" formatCode="General">
                  <c:v>3.2216270520486963E-12</c:v>
                </c:pt>
                <c:pt idx="13242" formatCode="General">
                  <c:v>3.3428567271754344E-12</c:v>
                </c:pt>
                <c:pt idx="13243" formatCode="General">
                  <c:v>3.1878036487935974E-12</c:v>
                </c:pt>
                <c:pt idx="13244" formatCode="General">
                  <c:v>3.1878036487935974E-12</c:v>
                </c:pt>
                <c:pt idx="13245" formatCode="General">
                  <c:v>3.3962039549738902E-12</c:v>
                </c:pt>
                <c:pt idx="13246" formatCode="General">
                  <c:v>3.3252657824246351E-12</c:v>
                </c:pt>
                <c:pt idx="13247" formatCode="General">
                  <c:v>3.2386764505043169E-12</c:v>
                </c:pt>
                <c:pt idx="13248" formatCode="General">
                  <c:v>3.0560303528722595E-12</c:v>
                </c:pt>
                <c:pt idx="13249" formatCode="General">
                  <c:v>3.2903542909104811E-12</c:v>
                </c:pt>
                <c:pt idx="13250" formatCode="General">
                  <c:v>3.5426452324132239E-12</c:v>
                </c:pt>
                <c:pt idx="13251" formatCode="General">
                  <c:v>3.2730396270568175E-12</c:v>
                </c:pt>
                <c:pt idx="13252" formatCode="General">
                  <c:v>3.2730396270568175E-12</c:v>
                </c:pt>
                <c:pt idx="13253" formatCode="General">
                  <c:v>3.4870049460641058E-12</c:v>
                </c:pt>
                <c:pt idx="13254" formatCode="General">
                  <c:v>3.4686482693010079E-12</c:v>
                </c:pt>
                <c:pt idx="13255" formatCode="General">
                  <c:v>3.2386764505043169E-12</c:v>
                </c:pt>
                <c:pt idx="13256" formatCode="General">
                  <c:v>3.414170168817654E-12</c:v>
                </c:pt>
                <c:pt idx="13257" formatCode="General">
                  <c:v>3.3252657824246351E-12</c:v>
                </c:pt>
                <c:pt idx="13258" formatCode="General">
                  <c:v>3.3252657824246351E-12</c:v>
                </c:pt>
                <c:pt idx="13259" formatCode="General">
                  <c:v>3.5426452324132239E-12</c:v>
                </c:pt>
                <c:pt idx="13260" formatCode="General">
                  <c:v>3.5054515050357768E-12</c:v>
                </c:pt>
                <c:pt idx="13261" formatCode="General">
                  <c:v>3.7149576171826836E-12</c:v>
                </c:pt>
                <c:pt idx="13262" formatCode="General">
                  <c:v>3.6566110168221293E-12</c:v>
                </c:pt>
                <c:pt idx="13263" formatCode="General">
                  <c:v>3.5991733412670126E-12</c:v>
                </c:pt>
                <c:pt idx="13264" formatCode="General">
                  <c:v>3.3428567271754344E-12</c:v>
                </c:pt>
                <c:pt idx="13265" formatCode="General">
                  <c:v>3.2730396270568175E-12</c:v>
                </c:pt>
                <c:pt idx="13266" formatCode="General">
                  <c:v>3.3783252828219224E-12</c:v>
                </c:pt>
                <c:pt idx="13267" formatCode="General">
                  <c:v>3.2216270520486963E-12</c:v>
                </c:pt>
                <c:pt idx="13268" formatCode="General">
                  <c:v>3.2558093301699637E-12</c:v>
                </c:pt>
                <c:pt idx="13269" formatCode="General">
                  <c:v>3.618220778917203E-12</c:v>
                </c:pt>
                <c:pt idx="13270" formatCode="General">
                  <c:v>3.5991733412670126E-12</c:v>
                </c:pt>
                <c:pt idx="13271" formatCode="General">
                  <c:v>3.2903542909104811E-12</c:v>
                </c:pt>
                <c:pt idx="13272" formatCode="General">
                  <c:v>3.3962039549738902E-12</c:v>
                </c:pt>
                <c:pt idx="13273" formatCode="General">
                  <c:v>3.4322314254928262E-12</c:v>
                </c:pt>
                <c:pt idx="13274" formatCode="General">
                  <c:v>3.2216270520486963E-12</c:v>
                </c:pt>
                <c:pt idx="13275" formatCode="General">
                  <c:v>3.3252657824246351E-12</c:v>
                </c:pt>
                <c:pt idx="13276" formatCode="General">
                  <c:v>3.414170168817654E-12</c:v>
                </c:pt>
                <c:pt idx="13277" formatCode="General">
                  <c:v>3.2386764505043169E-12</c:v>
                </c:pt>
                <c:pt idx="13278" formatCode="General">
                  <c:v>3.3077605508395014E-12</c:v>
                </c:pt>
                <c:pt idx="13279" formatCode="General">
                  <c:v>3.3962039549738902E-12</c:v>
                </c:pt>
                <c:pt idx="13280" formatCode="General">
                  <c:v>3.414170168817654E-12</c:v>
                </c:pt>
                <c:pt idx="13281" formatCode="General">
                  <c:v>3.7149576171826836E-12</c:v>
                </c:pt>
                <c:pt idx="13282" formatCode="General">
                  <c:v>3.4322314254928262E-12</c:v>
                </c:pt>
                <c:pt idx="13283" formatCode="General">
                  <c:v>3.4870049460641058E-12</c:v>
                </c:pt>
                <c:pt idx="13284" formatCode="General">
                  <c:v>3.3962039549738902E-12</c:v>
                </c:pt>
                <c:pt idx="13285" formatCode="General">
                  <c:v>3.2903542909104811E-12</c:v>
                </c:pt>
                <c:pt idx="13286" formatCode="General">
                  <c:v>1.8478102139798354E-11</c:v>
                </c:pt>
                <c:pt idx="13287" formatCode="General">
                  <c:v>4.1284778929561837E-12</c:v>
                </c:pt>
                <c:pt idx="13288" formatCode="General">
                  <c:v>3.4322314254928262E-12</c:v>
                </c:pt>
                <c:pt idx="13289" formatCode="General">
                  <c:v>3.3605476936966472E-12</c:v>
                </c:pt>
                <c:pt idx="13290" formatCode="General">
                  <c:v>3.4322314254928262E-12</c:v>
                </c:pt>
                <c:pt idx="13291" formatCode="General">
                  <c:v>3.3605476936966472E-12</c:v>
                </c:pt>
                <c:pt idx="13292" formatCode="General">
                  <c:v>3.3605476936966472E-12</c:v>
                </c:pt>
                <c:pt idx="13293" formatCode="General">
                  <c:v>3.2730396270568175E-12</c:v>
                </c:pt>
                <c:pt idx="13294" formatCode="General">
                  <c:v>3.3962039549738902E-12</c:v>
                </c:pt>
                <c:pt idx="13295" formatCode="General">
                  <c:v>3.3962039549738902E-12</c:v>
                </c:pt>
                <c:pt idx="13296" formatCode="General">
                  <c:v>3.5240029507837145E-12</c:v>
                </c:pt>
                <c:pt idx="13297" formatCode="General">
                  <c:v>3.4503953781228848E-12</c:v>
                </c:pt>
                <c:pt idx="13298" formatCode="General">
                  <c:v>3.3783252828219224E-12</c:v>
                </c:pt>
                <c:pt idx="13299" formatCode="General">
                  <c:v>3.5613861333314126E-12</c:v>
                </c:pt>
                <c:pt idx="13300" formatCode="General">
                  <c:v>3.3962039549738902E-12</c:v>
                </c:pt>
                <c:pt idx="13301" formatCode="General">
                  <c:v>3.4686482693010079E-12</c:v>
                </c:pt>
                <c:pt idx="13302" formatCode="General">
                  <c:v>3.2903542909104811E-12</c:v>
                </c:pt>
                <c:pt idx="13303" formatCode="General">
                  <c:v>3.2730396270568175E-12</c:v>
                </c:pt>
                <c:pt idx="13304" formatCode="General">
                  <c:v>3.3252657824246351E-12</c:v>
                </c:pt>
                <c:pt idx="13305" formatCode="General">
                  <c:v>3.3605476936966472E-12</c:v>
                </c:pt>
                <c:pt idx="13306" formatCode="General">
                  <c:v>3.4503953781228848E-12</c:v>
                </c:pt>
                <c:pt idx="13307" formatCode="General">
                  <c:v>3.414170168817654E-12</c:v>
                </c:pt>
                <c:pt idx="13308" formatCode="General">
                  <c:v>3.2730396270568175E-12</c:v>
                </c:pt>
                <c:pt idx="13309" formatCode="General">
                  <c:v>3.5613861333314126E-12</c:v>
                </c:pt>
                <c:pt idx="13310" formatCode="General">
                  <c:v>3.3605476936966472E-12</c:v>
                </c:pt>
                <c:pt idx="13311" formatCode="General">
                  <c:v>3.3605476936966472E-12</c:v>
                </c:pt>
                <c:pt idx="13312" formatCode="General">
                  <c:v>3.2730396270568175E-12</c:v>
                </c:pt>
                <c:pt idx="13313" formatCode="General">
                  <c:v>3.3605476936966472E-12</c:v>
                </c:pt>
                <c:pt idx="13314" formatCode="General">
                  <c:v>3.5426452324132239E-12</c:v>
                </c:pt>
                <c:pt idx="13315" formatCode="General">
                  <c:v>3.3252657824246351E-12</c:v>
                </c:pt>
                <c:pt idx="13316" formatCode="General">
                  <c:v>3.414170168817654E-12</c:v>
                </c:pt>
                <c:pt idx="13317" formatCode="General">
                  <c:v>3.3962039549738902E-12</c:v>
                </c:pt>
                <c:pt idx="13318" formatCode="General">
                  <c:v>3.5802335946484743E-12</c:v>
                </c:pt>
                <c:pt idx="13319" formatCode="General">
                  <c:v>3.1878036487935974E-12</c:v>
                </c:pt>
                <c:pt idx="13320" formatCode="General">
                  <c:v>3.4870049460641058E-12</c:v>
                </c:pt>
                <c:pt idx="13321" formatCode="General">
                  <c:v>3.3252657824246351E-12</c:v>
                </c:pt>
                <c:pt idx="13322" formatCode="General">
                  <c:v>4.1943538225012126E-12</c:v>
                </c:pt>
                <c:pt idx="13323" formatCode="General">
                  <c:v>3.3428567271754344E-12</c:v>
                </c:pt>
                <c:pt idx="13324" formatCode="General">
                  <c:v>3.3605476936966472E-12</c:v>
                </c:pt>
                <c:pt idx="13325" formatCode="General">
                  <c:v>3.618220778917203E-12</c:v>
                </c:pt>
                <c:pt idx="13326" formatCode="General">
                  <c:v>3.414170168817654E-12</c:v>
                </c:pt>
                <c:pt idx="13327" formatCode="General">
                  <c:v>3.414170168817654E-12</c:v>
                </c:pt>
                <c:pt idx="13328" formatCode="General">
                  <c:v>3.2558093301699637E-12</c:v>
                </c:pt>
                <c:pt idx="13329" formatCode="General">
                  <c:v>3.2730396270568175E-12</c:v>
                </c:pt>
                <c:pt idx="13330" formatCode="General">
                  <c:v>3.4503953781228848E-12</c:v>
                </c:pt>
                <c:pt idx="13331" formatCode="General">
                  <c:v>3.3252657824246351E-12</c:v>
                </c:pt>
                <c:pt idx="13332" formatCode="General">
                  <c:v>3.5426452324132239E-12</c:v>
                </c:pt>
                <c:pt idx="13333" formatCode="General">
                  <c:v>3.3252657824246351E-12</c:v>
                </c:pt>
                <c:pt idx="13334" formatCode="General">
                  <c:v>3.4686482693010079E-12</c:v>
                </c:pt>
                <c:pt idx="13335" formatCode="General">
                  <c:v>3.5613861333314126E-12</c:v>
                </c:pt>
                <c:pt idx="13336" formatCode="General">
                  <c:v>3.2386764505043169E-12</c:v>
                </c:pt>
                <c:pt idx="13337" formatCode="General">
                  <c:v>3.3428567271754344E-12</c:v>
                </c:pt>
                <c:pt idx="13338" formatCode="General">
                  <c:v>3.5991733412670126E-12</c:v>
                </c:pt>
                <c:pt idx="13339" formatCode="General">
                  <c:v>3.3605476936966472E-12</c:v>
                </c:pt>
                <c:pt idx="13340" formatCode="General">
                  <c:v>3.3783252828219224E-12</c:v>
                </c:pt>
                <c:pt idx="13341" formatCode="General">
                  <c:v>3.4686482693010079E-12</c:v>
                </c:pt>
                <c:pt idx="13342" formatCode="General">
                  <c:v>3.2386764505043169E-12</c:v>
                </c:pt>
                <c:pt idx="13343" formatCode="General">
                  <c:v>3.2903542909104811E-12</c:v>
                </c:pt>
                <c:pt idx="13344" formatCode="General">
                  <c:v>3.5802335946484743E-12</c:v>
                </c:pt>
                <c:pt idx="13345" formatCode="General">
                  <c:v>3.3605476936966472E-12</c:v>
                </c:pt>
                <c:pt idx="13346" formatCode="General">
                  <c:v>3.5613861333314126E-12</c:v>
                </c:pt>
                <c:pt idx="13347" formatCode="General">
                  <c:v>3.4503953781228848E-12</c:v>
                </c:pt>
                <c:pt idx="13348" formatCode="General">
                  <c:v>3.3428567271754344E-12</c:v>
                </c:pt>
                <c:pt idx="13349" formatCode="General">
                  <c:v>3.4503953781228848E-12</c:v>
                </c:pt>
                <c:pt idx="13350" formatCode="General">
                  <c:v>3.2386764505043169E-12</c:v>
                </c:pt>
                <c:pt idx="13351" formatCode="General">
                  <c:v>3.104793806482309E-12</c:v>
                </c:pt>
                <c:pt idx="13352" formatCode="General">
                  <c:v>3.618220778917203E-12</c:v>
                </c:pt>
                <c:pt idx="13353" formatCode="General">
                  <c:v>3.2216270520486963E-12</c:v>
                </c:pt>
                <c:pt idx="13354" formatCode="General">
                  <c:v>3.3605476936966472E-12</c:v>
                </c:pt>
                <c:pt idx="13355" formatCode="General">
                  <c:v>3.2386764505043169E-12</c:v>
                </c:pt>
                <c:pt idx="13356" formatCode="General">
                  <c:v>3.5426452324132239E-12</c:v>
                </c:pt>
                <c:pt idx="13357" formatCode="General">
                  <c:v>3.5054515050357768E-12</c:v>
                </c:pt>
                <c:pt idx="13358" formatCode="General">
                  <c:v>3.4686482693010079E-12</c:v>
                </c:pt>
                <c:pt idx="13359" formatCode="General">
                  <c:v>3.2903542909104811E-12</c:v>
                </c:pt>
                <c:pt idx="13360" formatCode="General">
                  <c:v>3.5613861333314126E-12</c:v>
                </c:pt>
                <c:pt idx="13361" formatCode="General">
                  <c:v>3.5240029507837145E-12</c:v>
                </c:pt>
                <c:pt idx="13362" formatCode="General">
                  <c:v>3.414170168817654E-12</c:v>
                </c:pt>
                <c:pt idx="13363" formatCode="General">
                  <c:v>3.3605476936966472E-12</c:v>
                </c:pt>
                <c:pt idx="13364" formatCode="General">
                  <c:v>3.2903542909104811E-12</c:v>
                </c:pt>
                <c:pt idx="13365" formatCode="General">
                  <c:v>3.5426452324132239E-12</c:v>
                </c:pt>
                <c:pt idx="13366" formatCode="General">
                  <c:v>3.4686482693010079E-12</c:v>
                </c:pt>
                <c:pt idx="13367" formatCode="General">
                  <c:v>3.3077605508395014E-12</c:v>
                </c:pt>
                <c:pt idx="13368" formatCode="General">
                  <c:v>3.4686482693010079E-12</c:v>
                </c:pt>
                <c:pt idx="13369" formatCode="General">
                  <c:v>3.3252657824246351E-12</c:v>
                </c:pt>
                <c:pt idx="13370" formatCode="General">
                  <c:v>3.2386764505043169E-12</c:v>
                </c:pt>
                <c:pt idx="13371" formatCode="General">
                  <c:v>3.2046740480448082E-12</c:v>
                </c:pt>
                <c:pt idx="13372" formatCode="General">
                  <c:v>3.3605476936966472E-12</c:v>
                </c:pt>
                <c:pt idx="13373" formatCode="General">
                  <c:v>3.3783252828219224E-12</c:v>
                </c:pt>
                <c:pt idx="13374" formatCode="General">
                  <c:v>3.2730396270568175E-12</c:v>
                </c:pt>
                <c:pt idx="13375" formatCode="General">
                  <c:v>3.104793806482309E-12</c:v>
                </c:pt>
                <c:pt idx="13376" formatCode="General">
                  <c:v>3.4503953781228848E-12</c:v>
                </c:pt>
                <c:pt idx="13377" formatCode="General">
                  <c:v>3.414170168817654E-12</c:v>
                </c:pt>
                <c:pt idx="13378" formatCode="General">
                  <c:v>3.2386764505043169E-12</c:v>
                </c:pt>
                <c:pt idx="13379" formatCode="General">
                  <c:v>3.3077605508395014E-12</c:v>
                </c:pt>
                <c:pt idx="13380" formatCode="General">
                  <c:v>3.3252657824246351E-12</c:v>
                </c:pt>
                <c:pt idx="13381" formatCode="General">
                  <c:v>3.3428567271754344E-12</c:v>
                </c:pt>
                <c:pt idx="13382" formatCode="General">
                  <c:v>3.0884556081178813E-12</c:v>
                </c:pt>
                <c:pt idx="13383" formatCode="General">
                  <c:v>3.2046740480448082E-12</c:v>
                </c:pt>
                <c:pt idx="13384" formatCode="General">
                  <c:v>3.2558093301699637E-12</c:v>
                </c:pt>
                <c:pt idx="13385" formatCode="General">
                  <c:v>3.3962039549738902E-12</c:v>
                </c:pt>
                <c:pt idx="13386" formatCode="General">
                  <c:v>3.1543418894483403E-12</c:v>
                </c:pt>
                <c:pt idx="13387" formatCode="General">
                  <c:v>3.3962039549738902E-12</c:v>
                </c:pt>
                <c:pt idx="13388" formatCode="General">
                  <c:v>3.6759548066364691E-12</c:v>
                </c:pt>
                <c:pt idx="13389" formatCode="General">
                  <c:v>3.5802335946484743E-12</c:v>
                </c:pt>
                <c:pt idx="13390" formatCode="General">
                  <c:v>3.5054515050357768E-12</c:v>
                </c:pt>
                <c:pt idx="13391" formatCode="General">
                  <c:v>3.5613861333314126E-12</c:v>
                </c:pt>
                <c:pt idx="13392" formatCode="General">
                  <c:v>3.3252657824246351E-12</c:v>
                </c:pt>
                <c:pt idx="13393" formatCode="General">
                  <c:v>3.3252657824246351E-12</c:v>
                </c:pt>
                <c:pt idx="13394" formatCode="General">
                  <c:v>3.5613861333314126E-12</c:v>
                </c:pt>
                <c:pt idx="13395" formatCode="General">
                  <c:v>3.4503953781228848E-12</c:v>
                </c:pt>
                <c:pt idx="13396" formatCode="General">
                  <c:v>3.3252657824246351E-12</c:v>
                </c:pt>
                <c:pt idx="13397" formatCode="General">
                  <c:v>3.5240029507837145E-12</c:v>
                </c:pt>
                <c:pt idx="13398" formatCode="General">
                  <c:v>3.5802335946484743E-12</c:v>
                </c:pt>
                <c:pt idx="13399" formatCode="General">
                  <c:v>3.3252657824246351E-12</c:v>
                </c:pt>
                <c:pt idx="13400" formatCode="General">
                  <c:v>3.4686482693010079E-12</c:v>
                </c:pt>
                <c:pt idx="13401" formatCode="General">
                  <c:v>3.414170168817654E-12</c:v>
                </c:pt>
                <c:pt idx="13402" formatCode="General">
                  <c:v>3.4870049460641058E-12</c:v>
                </c:pt>
                <c:pt idx="13403" formatCode="General">
                  <c:v>3.4686482693010079E-12</c:v>
                </c:pt>
                <c:pt idx="13404" formatCode="General">
                  <c:v>3.3077605508395014E-12</c:v>
                </c:pt>
                <c:pt idx="13405" formatCode="General">
                  <c:v>3.2386764505043169E-12</c:v>
                </c:pt>
                <c:pt idx="13406" formatCode="General">
                  <c:v>3.1710286319624968E-12</c:v>
                </c:pt>
                <c:pt idx="13407" formatCode="General">
                  <c:v>3.4503953781228848E-12</c:v>
                </c:pt>
                <c:pt idx="13408" formatCode="General">
                  <c:v>3.414170168817654E-12</c:v>
                </c:pt>
                <c:pt idx="13409" formatCode="General">
                  <c:v>3.3428567271754344E-12</c:v>
                </c:pt>
                <c:pt idx="13410" formatCode="General">
                  <c:v>3.3783252828219224E-12</c:v>
                </c:pt>
                <c:pt idx="13411" formatCode="General">
                  <c:v>3.3962039549738902E-12</c:v>
                </c:pt>
                <c:pt idx="13412" formatCode="General">
                  <c:v>3.4870049460641058E-12</c:v>
                </c:pt>
                <c:pt idx="13413" formatCode="General">
                  <c:v>3.5613861333314126E-12</c:v>
                </c:pt>
                <c:pt idx="13414" formatCode="General">
                  <c:v>3.3252657824246351E-12</c:v>
                </c:pt>
                <c:pt idx="13415" formatCode="General">
                  <c:v>3.2558093301699637E-12</c:v>
                </c:pt>
                <c:pt idx="13416" formatCode="General">
                  <c:v>3.5240029507837145E-12</c:v>
                </c:pt>
                <c:pt idx="13417" formatCode="General">
                  <c:v>3.4686482693010079E-12</c:v>
                </c:pt>
                <c:pt idx="13418" formatCode="General">
                  <c:v>3.3252657824246351E-12</c:v>
                </c:pt>
                <c:pt idx="13419" formatCode="General">
                  <c:v>3.3428567271754344E-12</c:v>
                </c:pt>
                <c:pt idx="13420" formatCode="General">
                  <c:v>3.5613861333314126E-12</c:v>
                </c:pt>
                <c:pt idx="13421" formatCode="General">
                  <c:v>3.2386764505043169E-12</c:v>
                </c:pt>
                <c:pt idx="13422" formatCode="General">
                  <c:v>3.2903542909104811E-12</c:v>
                </c:pt>
                <c:pt idx="13423" formatCode="General">
                  <c:v>3.1710286319624968E-12</c:v>
                </c:pt>
                <c:pt idx="13424" formatCode="General">
                  <c:v>3.2216270520486963E-12</c:v>
                </c:pt>
                <c:pt idx="13425" formatCode="General">
                  <c:v>3.3783252828219224E-12</c:v>
                </c:pt>
                <c:pt idx="13426" formatCode="General">
                  <c:v>3.2046740480448082E-12</c:v>
                </c:pt>
                <c:pt idx="13427" formatCode="General">
                  <c:v>3.4322314254928262E-12</c:v>
                </c:pt>
                <c:pt idx="13428" formatCode="General">
                  <c:v>3.2903542909104811E-12</c:v>
                </c:pt>
                <c:pt idx="13429" formatCode="General">
                  <c:v>3.2903542909104811E-12</c:v>
                </c:pt>
                <c:pt idx="13430" formatCode="General">
                  <c:v>3.2730396270568175E-12</c:v>
                </c:pt>
                <c:pt idx="13431" formatCode="General">
                  <c:v>3.3962039549738902E-12</c:v>
                </c:pt>
                <c:pt idx="13432" formatCode="General">
                  <c:v>3.4870049460641058E-12</c:v>
                </c:pt>
                <c:pt idx="13433" formatCode="General">
                  <c:v>3.4503953781228848E-12</c:v>
                </c:pt>
                <c:pt idx="13434" formatCode="General">
                  <c:v>3.5613861333314126E-12</c:v>
                </c:pt>
                <c:pt idx="13435" formatCode="General">
                  <c:v>3.3252657824246351E-12</c:v>
                </c:pt>
                <c:pt idx="13436" formatCode="General">
                  <c:v>3.3252657824246351E-12</c:v>
                </c:pt>
                <c:pt idx="13437" formatCode="General">
                  <c:v>3.2046740480448082E-12</c:v>
                </c:pt>
                <c:pt idx="13438" formatCode="General">
                  <c:v>3.5054515050357768E-12</c:v>
                </c:pt>
                <c:pt idx="13439" formatCode="General">
                  <c:v>3.3428567271754344E-12</c:v>
                </c:pt>
                <c:pt idx="13440" formatCode="General">
                  <c:v>3.3428567271754344E-12</c:v>
                </c:pt>
                <c:pt idx="13441" formatCode="General">
                  <c:v>3.414170168817654E-12</c:v>
                </c:pt>
                <c:pt idx="13442" formatCode="General">
                  <c:v>3.3252657824246351E-12</c:v>
                </c:pt>
                <c:pt idx="13443" formatCode="General">
                  <c:v>3.414170168817654E-12</c:v>
                </c:pt>
                <c:pt idx="13444" formatCode="General">
                  <c:v>3.4503953781228848E-12</c:v>
                </c:pt>
                <c:pt idx="13445" formatCode="General">
                  <c:v>3.2903542909104811E-12</c:v>
                </c:pt>
                <c:pt idx="13446" formatCode="General">
                  <c:v>3.2216270520486963E-12</c:v>
                </c:pt>
                <c:pt idx="13447" formatCode="General">
                  <c:v>3.3783252828219224E-12</c:v>
                </c:pt>
                <c:pt idx="13448" formatCode="General">
                  <c:v>3.5991733412670126E-12</c:v>
                </c:pt>
                <c:pt idx="13449" formatCode="General">
                  <c:v>3.3605476936966472E-12</c:v>
                </c:pt>
                <c:pt idx="13450" formatCode="General">
                  <c:v>3.2903542909104811E-12</c:v>
                </c:pt>
                <c:pt idx="13451" formatCode="General">
                  <c:v>3.4322314254928262E-12</c:v>
                </c:pt>
                <c:pt idx="13452" formatCode="General">
                  <c:v>3.4686482693010079E-12</c:v>
                </c:pt>
                <c:pt idx="13453" formatCode="General">
                  <c:v>3.3783252828219224E-12</c:v>
                </c:pt>
                <c:pt idx="13454" formatCode="General">
                  <c:v>3.3077605508395014E-12</c:v>
                </c:pt>
                <c:pt idx="13455" formatCode="General">
                  <c:v>3.4322314254928262E-12</c:v>
                </c:pt>
                <c:pt idx="13456" formatCode="General">
                  <c:v>3.3962039549738902E-12</c:v>
                </c:pt>
                <c:pt idx="13457" formatCode="General">
                  <c:v>3.3605476936966472E-12</c:v>
                </c:pt>
                <c:pt idx="13458" formatCode="General">
                  <c:v>3.0560303528722595E-12</c:v>
                </c:pt>
                <c:pt idx="13459" formatCode="General">
                  <c:v>3.4322314254928262E-12</c:v>
                </c:pt>
                <c:pt idx="13460" formatCode="General">
                  <c:v>3.3077605508395014E-12</c:v>
                </c:pt>
                <c:pt idx="13461" formatCode="General">
                  <c:v>3.3605476936966472E-12</c:v>
                </c:pt>
                <c:pt idx="13462" formatCode="General">
                  <c:v>3.3962039549738902E-12</c:v>
                </c:pt>
                <c:pt idx="13463" formatCode="General">
                  <c:v>3.2386764505043169E-12</c:v>
                </c:pt>
                <c:pt idx="13464" formatCode="General">
                  <c:v>3.1543418894483403E-12</c:v>
                </c:pt>
                <c:pt idx="13465" formatCode="General">
                  <c:v>3.618220778917203E-12</c:v>
                </c:pt>
                <c:pt idx="13466" formatCode="General">
                  <c:v>3.3605476936966472E-12</c:v>
                </c:pt>
                <c:pt idx="13467" formatCode="General">
                  <c:v>3.2730396270568175E-12</c:v>
                </c:pt>
                <c:pt idx="13468" formatCode="General">
                  <c:v>3.3428567271754344E-12</c:v>
                </c:pt>
                <c:pt idx="13469" formatCode="General">
                  <c:v>3.3428567271754344E-12</c:v>
                </c:pt>
                <c:pt idx="13470" formatCode="General">
                  <c:v>3.2216270520486963E-12</c:v>
                </c:pt>
                <c:pt idx="13471" formatCode="General">
                  <c:v>3.1710286319624968E-12</c:v>
                </c:pt>
                <c:pt idx="13472" formatCode="General">
                  <c:v>3.4503953781228848E-12</c:v>
                </c:pt>
                <c:pt idx="13473" formatCode="General">
                  <c:v>3.3605476936966472E-12</c:v>
                </c:pt>
                <c:pt idx="13474" formatCode="General">
                  <c:v>3.4322314254928262E-12</c:v>
                </c:pt>
                <c:pt idx="13475" formatCode="General">
                  <c:v>3.2046740480448082E-12</c:v>
                </c:pt>
                <c:pt idx="13476" formatCode="General">
                  <c:v>3.3077605508395014E-12</c:v>
                </c:pt>
                <c:pt idx="13477" formatCode="General">
                  <c:v>3.1543418894483403E-12</c:v>
                </c:pt>
                <c:pt idx="13478" formatCode="General">
                  <c:v>3.0884556081178813E-12</c:v>
                </c:pt>
                <c:pt idx="13479" formatCode="General">
                  <c:v>3.104793806482309E-12</c:v>
                </c:pt>
                <c:pt idx="13480" formatCode="General">
                  <c:v>3.1543418894483403E-12</c:v>
                </c:pt>
                <c:pt idx="13481" formatCode="General">
                  <c:v>3.2903542909104811E-12</c:v>
                </c:pt>
                <c:pt idx="13482" formatCode="General">
                  <c:v>3.2730396270568175E-12</c:v>
                </c:pt>
                <c:pt idx="13483" formatCode="General">
                  <c:v>3.4503953781228848E-12</c:v>
                </c:pt>
                <c:pt idx="13484" formatCode="General">
                  <c:v>3.2903542909104811E-12</c:v>
                </c:pt>
                <c:pt idx="13485" formatCode="General">
                  <c:v>3.4686482693010079E-12</c:v>
                </c:pt>
                <c:pt idx="13486" formatCode="General">
                  <c:v>3.3077605508395014E-12</c:v>
                </c:pt>
                <c:pt idx="13487" formatCode="General">
                  <c:v>3.3605476936966472E-12</c:v>
                </c:pt>
                <c:pt idx="13488" formatCode="General">
                  <c:v>3.3077605508395014E-12</c:v>
                </c:pt>
                <c:pt idx="13489" formatCode="General">
                  <c:v>3.8142808138959624E-12</c:v>
                </c:pt>
                <c:pt idx="13490" formatCode="General">
                  <c:v>3.5613861333314126E-12</c:v>
                </c:pt>
                <c:pt idx="13491" formatCode="General">
                  <c:v>3.1212249035255236E-12</c:v>
                </c:pt>
                <c:pt idx="13492" formatCode="General">
                  <c:v>2.9764518638438003E-12</c:v>
                </c:pt>
                <c:pt idx="13493" formatCode="General">
                  <c:v>3.3783252828219224E-12</c:v>
                </c:pt>
                <c:pt idx="13494" formatCode="General">
                  <c:v>3.4322314254928262E-12</c:v>
                </c:pt>
                <c:pt idx="13495" formatCode="General">
                  <c:v>3.2903542909104811E-12</c:v>
                </c:pt>
                <c:pt idx="13496" formatCode="General">
                  <c:v>3.137736454308301E-12</c:v>
                </c:pt>
                <c:pt idx="13497" formatCode="General">
                  <c:v>3.414170168817654E-12</c:v>
                </c:pt>
                <c:pt idx="13498" formatCode="General">
                  <c:v>3.4503953781228848E-12</c:v>
                </c:pt>
                <c:pt idx="13499" formatCode="General">
                  <c:v>3.3783252828219224E-12</c:v>
                </c:pt>
                <c:pt idx="13500" formatCode="General">
                  <c:v>3.2730396270568175E-12</c:v>
                </c:pt>
                <c:pt idx="13501" formatCode="General">
                  <c:v>3.2386764505043169E-12</c:v>
                </c:pt>
                <c:pt idx="13502" formatCode="General">
                  <c:v>3.2216270520486963E-12</c:v>
                </c:pt>
                <c:pt idx="13503" formatCode="General">
                  <c:v>3.1878036487935974E-12</c:v>
                </c:pt>
                <c:pt idx="13504" formatCode="General">
                  <c:v>3.2046740480448082E-12</c:v>
                </c:pt>
                <c:pt idx="13505" formatCode="General">
                  <c:v>3.3783252828219224E-12</c:v>
                </c:pt>
                <c:pt idx="13506" formatCode="General">
                  <c:v>3.2216270520486963E-12</c:v>
                </c:pt>
                <c:pt idx="13507" formatCode="General">
                  <c:v>3.4322314254928262E-12</c:v>
                </c:pt>
                <c:pt idx="13508" formatCode="General">
                  <c:v>3.3962039549738902E-12</c:v>
                </c:pt>
                <c:pt idx="13509" formatCode="General">
                  <c:v>3.3077605508395014E-12</c:v>
                </c:pt>
                <c:pt idx="13510" formatCode="General">
                  <c:v>3.4686482693010079E-12</c:v>
                </c:pt>
                <c:pt idx="13511" formatCode="General">
                  <c:v>3.4503953781228848E-12</c:v>
                </c:pt>
                <c:pt idx="13512" formatCode="General">
                  <c:v>3.5240029507837145E-12</c:v>
                </c:pt>
                <c:pt idx="13513" formatCode="General">
                  <c:v>3.2046740480448082E-12</c:v>
                </c:pt>
                <c:pt idx="13514" formatCode="General">
                  <c:v>3.6566110168221293E-12</c:v>
                </c:pt>
                <c:pt idx="13515" formatCode="General">
                  <c:v>3.1878036487935974E-12</c:v>
                </c:pt>
                <c:pt idx="13516" formatCode="General">
                  <c:v>3.5426452324132239E-12</c:v>
                </c:pt>
                <c:pt idx="13517" formatCode="General">
                  <c:v>3.2216270520486963E-12</c:v>
                </c:pt>
                <c:pt idx="13518" formatCode="General">
                  <c:v>3.3077605508395014E-12</c:v>
                </c:pt>
                <c:pt idx="13519" formatCode="General">
                  <c:v>3.3252657824246351E-12</c:v>
                </c:pt>
                <c:pt idx="13520" formatCode="General">
                  <c:v>3.2046740480448082E-12</c:v>
                </c:pt>
                <c:pt idx="13521" formatCode="General">
                  <c:v>3.3962039549738902E-12</c:v>
                </c:pt>
                <c:pt idx="13522" formatCode="General">
                  <c:v>3.2046740480448082E-12</c:v>
                </c:pt>
                <c:pt idx="13523" formatCode="General">
                  <c:v>3.3605476936966472E-12</c:v>
                </c:pt>
                <c:pt idx="13524" formatCode="General">
                  <c:v>3.6954009267787432E-12</c:v>
                </c:pt>
                <c:pt idx="13525" formatCode="General">
                  <c:v>3.3077605508395014E-12</c:v>
                </c:pt>
                <c:pt idx="13526" formatCode="General">
                  <c:v>3.3428567271754344E-12</c:v>
                </c:pt>
                <c:pt idx="13527" formatCode="General">
                  <c:v>3.2046740480448082E-12</c:v>
                </c:pt>
                <c:pt idx="13528" formatCode="General">
                  <c:v>3.2386764505043169E-12</c:v>
                </c:pt>
                <c:pt idx="13529" formatCode="General">
                  <c:v>3.3783252828219224E-12</c:v>
                </c:pt>
                <c:pt idx="13530" formatCode="General">
                  <c:v>3.5802335946484743E-12</c:v>
                </c:pt>
                <c:pt idx="13531" formatCode="General">
                  <c:v>3.2046740480448082E-12</c:v>
                </c:pt>
                <c:pt idx="13532" formatCode="General">
                  <c:v>3.3605476936966472E-12</c:v>
                </c:pt>
                <c:pt idx="13533" formatCode="General">
                  <c:v>3.3962039549738902E-12</c:v>
                </c:pt>
                <c:pt idx="13534" formatCode="General">
                  <c:v>3.4503953781228848E-12</c:v>
                </c:pt>
                <c:pt idx="13535" formatCode="General">
                  <c:v>3.3783252828219224E-12</c:v>
                </c:pt>
                <c:pt idx="13536" formatCode="General">
                  <c:v>3.1212249035255236E-12</c:v>
                </c:pt>
                <c:pt idx="13537" formatCode="General">
                  <c:v>3.1710286319624968E-12</c:v>
                </c:pt>
                <c:pt idx="13538" formatCode="General">
                  <c:v>3.2730396270568175E-12</c:v>
                </c:pt>
                <c:pt idx="13539" formatCode="General">
                  <c:v>3.4322314254928262E-12</c:v>
                </c:pt>
                <c:pt idx="13540" formatCode="General">
                  <c:v>3.3605476936966472E-12</c:v>
                </c:pt>
                <c:pt idx="13541" formatCode="General">
                  <c:v>3.3605476936966472E-12</c:v>
                </c:pt>
                <c:pt idx="13542" formatCode="General">
                  <c:v>3.2730396270568175E-12</c:v>
                </c:pt>
                <c:pt idx="13543" formatCode="General">
                  <c:v>3.3428567271754344E-12</c:v>
                </c:pt>
                <c:pt idx="13544" formatCode="General">
                  <c:v>3.2558093301699637E-12</c:v>
                </c:pt>
                <c:pt idx="13545" formatCode="General">
                  <c:v>3.4870049460641058E-12</c:v>
                </c:pt>
                <c:pt idx="13546" formatCode="General">
                  <c:v>3.3783252828219224E-12</c:v>
                </c:pt>
                <c:pt idx="13547" formatCode="General">
                  <c:v>3.3962039549738902E-12</c:v>
                </c:pt>
                <c:pt idx="13548" formatCode="General">
                  <c:v>3.3077605508395014E-12</c:v>
                </c:pt>
                <c:pt idx="13549" formatCode="General">
                  <c:v>8.7342106791594698E-12</c:v>
                </c:pt>
                <c:pt idx="13550" formatCode="General">
                  <c:v>3.6954009267787432E-12</c:v>
                </c:pt>
                <c:pt idx="13551" formatCode="General">
                  <c:v>3.3962039549738902E-12</c:v>
                </c:pt>
                <c:pt idx="13552" formatCode="General">
                  <c:v>3.2386764505043169E-12</c:v>
                </c:pt>
                <c:pt idx="13553" formatCode="General">
                  <c:v>3.1878036487935974E-12</c:v>
                </c:pt>
                <c:pt idx="13554" formatCode="General">
                  <c:v>3.3077605508395014E-12</c:v>
                </c:pt>
                <c:pt idx="13555" formatCode="General">
                  <c:v>3.5991733412670126E-12</c:v>
                </c:pt>
                <c:pt idx="13556" formatCode="General">
                  <c:v>3.4870049460641058E-12</c:v>
                </c:pt>
                <c:pt idx="13557" formatCode="General">
                  <c:v>3.2730396270568175E-12</c:v>
                </c:pt>
                <c:pt idx="13558" formatCode="General">
                  <c:v>3.1878036487935974E-12</c:v>
                </c:pt>
                <c:pt idx="13559" formatCode="General">
                  <c:v>3.137736454308301E-12</c:v>
                </c:pt>
                <c:pt idx="13560" formatCode="General">
                  <c:v>3.4322314254928262E-12</c:v>
                </c:pt>
                <c:pt idx="13561" formatCode="General">
                  <c:v>3.3428567271754344E-12</c:v>
                </c:pt>
                <c:pt idx="13562" formatCode="General">
                  <c:v>3.2046740480448082E-12</c:v>
                </c:pt>
                <c:pt idx="13563" formatCode="General">
                  <c:v>3.2216270520486963E-12</c:v>
                </c:pt>
                <c:pt idx="13564" formatCode="General">
                  <c:v>3.2216270520486963E-12</c:v>
                </c:pt>
                <c:pt idx="13565" formatCode="General">
                  <c:v>3.3783252828219224E-12</c:v>
                </c:pt>
                <c:pt idx="13566" formatCode="General">
                  <c:v>3.414170168817654E-12</c:v>
                </c:pt>
                <c:pt idx="13567" formatCode="General">
                  <c:v>3.137736454308301E-12</c:v>
                </c:pt>
                <c:pt idx="13568" formatCode="General">
                  <c:v>3.3077605508395014E-12</c:v>
                </c:pt>
                <c:pt idx="13569" formatCode="General">
                  <c:v>3.2730396270568175E-12</c:v>
                </c:pt>
                <c:pt idx="13570" formatCode="General">
                  <c:v>3.3428567271754344E-12</c:v>
                </c:pt>
                <c:pt idx="13571" formatCode="General">
                  <c:v>3.5054515050357768E-12</c:v>
                </c:pt>
                <c:pt idx="13572" formatCode="General">
                  <c:v>3.5613861333314126E-12</c:v>
                </c:pt>
                <c:pt idx="13573" formatCode="General">
                  <c:v>3.414170168817654E-12</c:v>
                </c:pt>
                <c:pt idx="13574" formatCode="General">
                  <c:v>3.1543418894483403E-12</c:v>
                </c:pt>
                <c:pt idx="13575" formatCode="General">
                  <c:v>3.2730396270568175E-12</c:v>
                </c:pt>
                <c:pt idx="13576" formatCode="General">
                  <c:v>3.0560303528722595E-12</c:v>
                </c:pt>
                <c:pt idx="13577" formatCode="General">
                  <c:v>3.1543418894483403E-12</c:v>
                </c:pt>
                <c:pt idx="13578" formatCode="General">
                  <c:v>3.3605476936966472E-12</c:v>
                </c:pt>
                <c:pt idx="13579" formatCode="General">
                  <c:v>3.3605476936966472E-12</c:v>
                </c:pt>
                <c:pt idx="13580" formatCode="General">
                  <c:v>3.5054515050357768E-12</c:v>
                </c:pt>
                <c:pt idx="13581" formatCode="General">
                  <c:v>3.3252657824246351E-12</c:v>
                </c:pt>
                <c:pt idx="13582" formatCode="General">
                  <c:v>3.3252657824246351E-12</c:v>
                </c:pt>
                <c:pt idx="13583" formatCode="General">
                  <c:v>3.2216270520486963E-12</c:v>
                </c:pt>
                <c:pt idx="13584" formatCode="General">
                  <c:v>3.2216270520486963E-12</c:v>
                </c:pt>
                <c:pt idx="13585" formatCode="General">
                  <c:v>3.2386764505043169E-12</c:v>
                </c:pt>
                <c:pt idx="13586" formatCode="General">
                  <c:v>3.5240029507837145E-12</c:v>
                </c:pt>
                <c:pt idx="13587" formatCode="General">
                  <c:v>3.5991733412670126E-12</c:v>
                </c:pt>
                <c:pt idx="13588" formatCode="General">
                  <c:v>3.2558093301699637E-12</c:v>
                </c:pt>
                <c:pt idx="13589" formatCode="General">
                  <c:v>3.3252657824246351E-12</c:v>
                </c:pt>
                <c:pt idx="13590" formatCode="General">
                  <c:v>3.4870049460641058E-12</c:v>
                </c:pt>
                <c:pt idx="13591" formatCode="General">
                  <c:v>3.4322314254928262E-12</c:v>
                </c:pt>
                <c:pt idx="13592" formatCode="General">
                  <c:v>3.2386764505043169E-12</c:v>
                </c:pt>
                <c:pt idx="13593" formatCode="General">
                  <c:v>3.0721970188206818E-12</c:v>
                </c:pt>
                <c:pt idx="13594" formatCode="General">
                  <c:v>3.3605476936966472E-12</c:v>
                </c:pt>
                <c:pt idx="13595" formatCode="General">
                  <c:v>3.3428567271754344E-12</c:v>
                </c:pt>
                <c:pt idx="13596" formatCode="General">
                  <c:v>3.5054515050357768E-12</c:v>
                </c:pt>
                <c:pt idx="13597" formatCode="General">
                  <c:v>3.4686482693010079E-12</c:v>
                </c:pt>
                <c:pt idx="13598" formatCode="General">
                  <c:v>3.3605476936966472E-12</c:v>
                </c:pt>
                <c:pt idx="13599" formatCode="General">
                  <c:v>3.618220778917203E-12</c:v>
                </c:pt>
                <c:pt idx="13600" formatCode="General">
                  <c:v>3.1710286319624968E-12</c:v>
                </c:pt>
                <c:pt idx="13601" formatCode="General">
                  <c:v>3.137736454308301E-12</c:v>
                </c:pt>
                <c:pt idx="13602" formatCode="General">
                  <c:v>3.5613861333314126E-12</c:v>
                </c:pt>
                <c:pt idx="13603" formatCode="General">
                  <c:v>3.618220778917203E-12</c:v>
                </c:pt>
                <c:pt idx="13604" formatCode="General">
                  <c:v>3.2903542909104811E-12</c:v>
                </c:pt>
                <c:pt idx="13605" formatCode="General">
                  <c:v>3.414170168817654E-12</c:v>
                </c:pt>
                <c:pt idx="13606" formatCode="General">
                  <c:v>3.2903542909104811E-12</c:v>
                </c:pt>
                <c:pt idx="13607" formatCode="General">
                  <c:v>3.2558093301699637E-12</c:v>
                </c:pt>
                <c:pt idx="13608" formatCode="General">
                  <c:v>3.2558093301699637E-12</c:v>
                </c:pt>
                <c:pt idx="13609" formatCode="General">
                  <c:v>3.5991733412670126E-12</c:v>
                </c:pt>
                <c:pt idx="13610" formatCode="General">
                  <c:v>3.3605476936966472E-12</c:v>
                </c:pt>
                <c:pt idx="13611" formatCode="General">
                  <c:v>3.2216270520486963E-12</c:v>
                </c:pt>
                <c:pt idx="13612" formatCode="General">
                  <c:v>3.5054515050357768E-12</c:v>
                </c:pt>
                <c:pt idx="13613" formatCode="General">
                  <c:v>3.5613861333314126E-12</c:v>
                </c:pt>
                <c:pt idx="13614" formatCode="General">
                  <c:v>3.3077605508395014E-12</c:v>
                </c:pt>
                <c:pt idx="13615" formatCode="General">
                  <c:v>3.2386764505043169E-12</c:v>
                </c:pt>
                <c:pt idx="13616" formatCode="General">
                  <c:v>3.3252657824246351E-12</c:v>
                </c:pt>
                <c:pt idx="13617" formatCode="General">
                  <c:v>3.3077605508395014E-12</c:v>
                </c:pt>
                <c:pt idx="13618" formatCode="General">
                  <c:v>3.2558093301699637E-12</c:v>
                </c:pt>
                <c:pt idx="13619" formatCode="General">
                  <c:v>3.2730396270568175E-12</c:v>
                </c:pt>
                <c:pt idx="13620" formatCode="General">
                  <c:v>3.4686482693010079E-12</c:v>
                </c:pt>
                <c:pt idx="13621" formatCode="General">
                  <c:v>3.3428567271754344E-12</c:v>
                </c:pt>
                <c:pt idx="13622" formatCode="General">
                  <c:v>3.3252657824246351E-12</c:v>
                </c:pt>
                <c:pt idx="13623" formatCode="General">
                  <c:v>3.1543418894483403E-12</c:v>
                </c:pt>
                <c:pt idx="13624" formatCode="General">
                  <c:v>3.4322314254928262E-12</c:v>
                </c:pt>
                <c:pt idx="13625" formatCode="General">
                  <c:v>3.104793806482309E-12</c:v>
                </c:pt>
                <c:pt idx="13626" formatCode="General">
                  <c:v>3.4870049460641058E-12</c:v>
                </c:pt>
                <c:pt idx="13627" formatCode="General">
                  <c:v>3.5991733412670126E-12</c:v>
                </c:pt>
                <c:pt idx="13628" formatCode="General">
                  <c:v>3.0884556081178813E-12</c:v>
                </c:pt>
                <c:pt idx="13629" formatCode="General">
                  <c:v>3.3962039549738902E-12</c:v>
                </c:pt>
                <c:pt idx="13630" formatCode="General">
                  <c:v>3.2903542909104811E-12</c:v>
                </c:pt>
                <c:pt idx="13631" formatCode="General">
                  <c:v>3.2046740480448082E-12</c:v>
                </c:pt>
                <c:pt idx="13632" formatCode="General">
                  <c:v>3.4870049460641058E-12</c:v>
                </c:pt>
                <c:pt idx="13633" formatCode="General">
                  <c:v>3.4870049460641058E-12</c:v>
                </c:pt>
                <c:pt idx="13634" formatCode="General">
                  <c:v>3.137736454308301E-12</c:v>
                </c:pt>
                <c:pt idx="13635" formatCode="General">
                  <c:v>3.2903542909104811E-12</c:v>
                </c:pt>
                <c:pt idx="13636" formatCode="General">
                  <c:v>3.2730396270568175E-12</c:v>
                </c:pt>
                <c:pt idx="13637" formatCode="General">
                  <c:v>3.4686482693010079E-12</c:v>
                </c:pt>
                <c:pt idx="13638" formatCode="General">
                  <c:v>3.3783252828219224E-12</c:v>
                </c:pt>
                <c:pt idx="13639" formatCode="General">
                  <c:v>3.414170168817654E-12</c:v>
                </c:pt>
                <c:pt idx="13640" formatCode="General">
                  <c:v>3.414170168817654E-12</c:v>
                </c:pt>
                <c:pt idx="13641" formatCode="General">
                  <c:v>3.3605476936966472E-12</c:v>
                </c:pt>
                <c:pt idx="13642" formatCode="General">
                  <c:v>3.2903542909104811E-12</c:v>
                </c:pt>
                <c:pt idx="13643" formatCode="General">
                  <c:v>4.020964727201856E-12</c:v>
                </c:pt>
                <c:pt idx="13644" formatCode="General">
                  <c:v>3.137736454308301E-12</c:v>
                </c:pt>
                <c:pt idx="13645" formatCode="General">
                  <c:v>3.2558093301699637E-12</c:v>
                </c:pt>
                <c:pt idx="13646" formatCode="General">
                  <c:v>3.3605476936966472E-12</c:v>
                </c:pt>
                <c:pt idx="13647" formatCode="General">
                  <c:v>3.3783252828219224E-12</c:v>
                </c:pt>
                <c:pt idx="13648" formatCode="General">
                  <c:v>3.2558093301699637E-12</c:v>
                </c:pt>
                <c:pt idx="13649" formatCode="General">
                  <c:v>3.4870049460641058E-12</c:v>
                </c:pt>
                <c:pt idx="13650" formatCode="General">
                  <c:v>3.3077605508395014E-12</c:v>
                </c:pt>
                <c:pt idx="13651" formatCode="General">
                  <c:v>3.414170168817654E-12</c:v>
                </c:pt>
                <c:pt idx="13652" formatCode="General">
                  <c:v>3.6759548066364691E-12</c:v>
                </c:pt>
                <c:pt idx="13653" formatCode="General">
                  <c:v>3.5426452324132239E-12</c:v>
                </c:pt>
                <c:pt idx="13654" formatCode="General">
                  <c:v>3.2730396270568175E-12</c:v>
                </c:pt>
                <c:pt idx="13655" formatCode="General">
                  <c:v>3.3077605508395014E-12</c:v>
                </c:pt>
                <c:pt idx="13656" formatCode="General">
                  <c:v>3.2730396270568175E-12</c:v>
                </c:pt>
                <c:pt idx="13657" formatCode="General">
                  <c:v>3.2386764505043169E-12</c:v>
                </c:pt>
                <c:pt idx="13658" formatCode="General">
                  <c:v>2.945202519945911E-12</c:v>
                </c:pt>
                <c:pt idx="13659" formatCode="General">
                  <c:v>3.2558093301699637E-12</c:v>
                </c:pt>
                <c:pt idx="13660" formatCode="General">
                  <c:v>3.2386764505043169E-12</c:v>
                </c:pt>
                <c:pt idx="13661" formatCode="General">
                  <c:v>3.1878036487935974E-12</c:v>
                </c:pt>
                <c:pt idx="13662" formatCode="General">
                  <c:v>3.3252657824246351E-12</c:v>
                </c:pt>
                <c:pt idx="13663" formatCode="General">
                  <c:v>3.4870049460641058E-12</c:v>
                </c:pt>
                <c:pt idx="13664" formatCode="General">
                  <c:v>3.3783252828219224E-12</c:v>
                </c:pt>
                <c:pt idx="13665" formatCode="General">
                  <c:v>3.3783252828219224E-12</c:v>
                </c:pt>
                <c:pt idx="13666" formatCode="General">
                  <c:v>3.3252657824246351E-12</c:v>
                </c:pt>
                <c:pt idx="13667" formatCode="General">
                  <c:v>3.3428567271754344E-12</c:v>
                </c:pt>
                <c:pt idx="13668" formatCode="General">
                  <c:v>3.5426452324132239E-12</c:v>
                </c:pt>
                <c:pt idx="13669" formatCode="General">
                  <c:v>3.5054515050357768E-12</c:v>
                </c:pt>
                <c:pt idx="13670" formatCode="General">
                  <c:v>3.4686482693010079E-12</c:v>
                </c:pt>
                <c:pt idx="13671" formatCode="General">
                  <c:v>3.4322314254928262E-12</c:v>
                </c:pt>
                <c:pt idx="13672" formatCode="General">
                  <c:v>3.3783252828219224E-12</c:v>
                </c:pt>
                <c:pt idx="13673" formatCode="General">
                  <c:v>3.1543418894483403E-12</c:v>
                </c:pt>
                <c:pt idx="13674" formatCode="General">
                  <c:v>3.2730396270568175E-12</c:v>
                </c:pt>
                <c:pt idx="13675" formatCode="General">
                  <c:v>3.5054515050357768E-12</c:v>
                </c:pt>
                <c:pt idx="13676" formatCode="General">
                  <c:v>3.2386764505043169E-12</c:v>
                </c:pt>
                <c:pt idx="13677" formatCode="General">
                  <c:v>3.137736454308301E-12</c:v>
                </c:pt>
                <c:pt idx="13678" formatCode="General">
                  <c:v>3.2046740480448082E-12</c:v>
                </c:pt>
                <c:pt idx="13679" formatCode="General">
                  <c:v>3.2903542909104811E-12</c:v>
                </c:pt>
                <c:pt idx="13680" formatCode="General">
                  <c:v>3.3252657824246351E-12</c:v>
                </c:pt>
                <c:pt idx="13681" formatCode="General">
                  <c:v>3.2216270520486963E-12</c:v>
                </c:pt>
                <c:pt idx="13682" formatCode="General">
                  <c:v>3.414170168817654E-12</c:v>
                </c:pt>
                <c:pt idx="13683" formatCode="General">
                  <c:v>3.1710286319624968E-12</c:v>
                </c:pt>
                <c:pt idx="13684" formatCode="General">
                  <c:v>3.2386764505043169E-12</c:v>
                </c:pt>
                <c:pt idx="13685" formatCode="General">
                  <c:v>3.2730396270568175E-12</c:v>
                </c:pt>
                <c:pt idx="13686" formatCode="General">
                  <c:v>3.2730396270568175E-12</c:v>
                </c:pt>
                <c:pt idx="13687" formatCode="General">
                  <c:v>3.5613861333314126E-12</c:v>
                </c:pt>
                <c:pt idx="13688" formatCode="General">
                  <c:v>3.3428567271754344E-12</c:v>
                </c:pt>
                <c:pt idx="13689" formatCode="General">
                  <c:v>3.1710286319624968E-12</c:v>
                </c:pt>
                <c:pt idx="13690" formatCode="General">
                  <c:v>3.1710286319624968E-12</c:v>
                </c:pt>
                <c:pt idx="13691" formatCode="General">
                  <c:v>3.2903542909104811E-12</c:v>
                </c:pt>
                <c:pt idx="13692" formatCode="General">
                  <c:v>3.0721970188206818E-12</c:v>
                </c:pt>
                <c:pt idx="13693" formatCode="General">
                  <c:v>3.3077605508395014E-12</c:v>
                </c:pt>
                <c:pt idx="13694" formatCode="General">
                  <c:v>3.2386764505043169E-12</c:v>
                </c:pt>
                <c:pt idx="13695" formatCode="General">
                  <c:v>3.3252657824246351E-12</c:v>
                </c:pt>
                <c:pt idx="13696" formatCode="General">
                  <c:v>3.5613861333314126E-12</c:v>
                </c:pt>
                <c:pt idx="13697" formatCode="General">
                  <c:v>3.1543418894483403E-12</c:v>
                </c:pt>
                <c:pt idx="13698" formatCode="General">
                  <c:v>3.3077605508395014E-12</c:v>
                </c:pt>
                <c:pt idx="13699" formatCode="General">
                  <c:v>3.2386764505043169E-12</c:v>
                </c:pt>
                <c:pt idx="13700" formatCode="General">
                  <c:v>3.5054515050357768E-12</c:v>
                </c:pt>
                <c:pt idx="13701" formatCode="General">
                  <c:v>3.2558093301699637E-12</c:v>
                </c:pt>
                <c:pt idx="13702" formatCode="General">
                  <c:v>3.3077605508395014E-12</c:v>
                </c:pt>
                <c:pt idx="13703" formatCode="General">
                  <c:v>3.2558093301699637E-12</c:v>
                </c:pt>
                <c:pt idx="13704" formatCode="General">
                  <c:v>3.0560303528722595E-12</c:v>
                </c:pt>
                <c:pt idx="13705" formatCode="General">
                  <c:v>3.2386764505043169E-12</c:v>
                </c:pt>
                <c:pt idx="13706" formatCode="General">
                  <c:v>3.1710286319624968E-12</c:v>
                </c:pt>
                <c:pt idx="13707" formatCode="General">
                  <c:v>3.2730396270568175E-12</c:v>
                </c:pt>
                <c:pt idx="13708" formatCode="General">
                  <c:v>3.3428567271754344E-12</c:v>
                </c:pt>
                <c:pt idx="13709" formatCode="General">
                  <c:v>4.1503178995216085E-12</c:v>
                </c:pt>
                <c:pt idx="13710" formatCode="General">
                  <c:v>3.6373614810392935E-12</c:v>
                </c:pt>
                <c:pt idx="13711" formatCode="General">
                  <c:v>3.5991733412670126E-12</c:v>
                </c:pt>
                <c:pt idx="13712" formatCode="General">
                  <c:v>3.6759548066364691E-12</c:v>
                </c:pt>
                <c:pt idx="13713" formatCode="General">
                  <c:v>3.7149576171826836E-12</c:v>
                </c:pt>
                <c:pt idx="13714" formatCode="General">
                  <c:v>3.2216270520486963E-12</c:v>
                </c:pt>
                <c:pt idx="13715" formatCode="General">
                  <c:v>3.414170168817654E-12</c:v>
                </c:pt>
                <c:pt idx="13716" formatCode="General">
                  <c:v>3.3428567271754344E-12</c:v>
                </c:pt>
                <c:pt idx="13717" formatCode="General">
                  <c:v>3.2386764505043169E-12</c:v>
                </c:pt>
                <c:pt idx="13718" formatCode="General">
                  <c:v>3.3428567271754344E-12</c:v>
                </c:pt>
                <c:pt idx="13719" formatCode="General">
                  <c:v>3.3428567271754344E-12</c:v>
                </c:pt>
                <c:pt idx="13720" formatCode="General">
                  <c:v>3.3783252828219224E-12</c:v>
                </c:pt>
                <c:pt idx="13721" formatCode="General">
                  <c:v>3.3962039549738902E-12</c:v>
                </c:pt>
                <c:pt idx="13722" formatCode="General">
                  <c:v>3.104793806482309E-12</c:v>
                </c:pt>
                <c:pt idx="13723" formatCode="General">
                  <c:v>3.5802335946484743E-12</c:v>
                </c:pt>
                <c:pt idx="13724" formatCode="General">
                  <c:v>3.5991733412670126E-12</c:v>
                </c:pt>
                <c:pt idx="13725" formatCode="General">
                  <c:v>3.4503953781228848E-12</c:v>
                </c:pt>
                <c:pt idx="13726" formatCode="General">
                  <c:v>3.414170168817654E-12</c:v>
                </c:pt>
                <c:pt idx="13727" formatCode="General">
                  <c:v>3.2216270520486963E-12</c:v>
                </c:pt>
                <c:pt idx="13728" formatCode="General">
                  <c:v>3.414170168817654E-12</c:v>
                </c:pt>
                <c:pt idx="13729" formatCode="General">
                  <c:v>3.3605476936966472E-12</c:v>
                </c:pt>
                <c:pt idx="13730" formatCode="General">
                  <c:v>3.0721970188206818E-12</c:v>
                </c:pt>
                <c:pt idx="13731" formatCode="General">
                  <c:v>3.4870049460641058E-12</c:v>
                </c:pt>
                <c:pt idx="13732" formatCode="General">
                  <c:v>3.3962039549738902E-12</c:v>
                </c:pt>
                <c:pt idx="13733" formatCode="General">
                  <c:v>3.2558093301699637E-12</c:v>
                </c:pt>
                <c:pt idx="13734" formatCode="General">
                  <c:v>3.137736454308301E-12</c:v>
                </c:pt>
                <c:pt idx="13735" formatCode="General">
                  <c:v>3.2558093301699637E-12</c:v>
                </c:pt>
                <c:pt idx="13736" formatCode="General">
                  <c:v>3.414170168817654E-12</c:v>
                </c:pt>
                <c:pt idx="13737" formatCode="General">
                  <c:v>3.2730396270568175E-12</c:v>
                </c:pt>
                <c:pt idx="13738" formatCode="General">
                  <c:v>3.3252657824246351E-12</c:v>
                </c:pt>
                <c:pt idx="13739" formatCode="General">
                  <c:v>3.3962039549738902E-12</c:v>
                </c:pt>
                <c:pt idx="13740" formatCode="General">
                  <c:v>3.5991733412670126E-12</c:v>
                </c:pt>
                <c:pt idx="13741" formatCode="General">
                  <c:v>3.5426452324132239E-12</c:v>
                </c:pt>
                <c:pt idx="13742" formatCode="General">
                  <c:v>3.4686482693010079E-12</c:v>
                </c:pt>
                <c:pt idx="13743" formatCode="General">
                  <c:v>3.5613861333314126E-12</c:v>
                </c:pt>
                <c:pt idx="13744" formatCode="General">
                  <c:v>3.5054515050357768E-12</c:v>
                </c:pt>
                <c:pt idx="13745" formatCode="General">
                  <c:v>3.4870049460641058E-12</c:v>
                </c:pt>
                <c:pt idx="13746" formatCode="General">
                  <c:v>3.4686482693010079E-12</c:v>
                </c:pt>
                <c:pt idx="13747" formatCode="General">
                  <c:v>3.2903542909104811E-12</c:v>
                </c:pt>
                <c:pt idx="13748" formatCode="General">
                  <c:v>3.6954009267787432E-12</c:v>
                </c:pt>
                <c:pt idx="13749" formatCode="General">
                  <c:v>3.4870049460641058E-12</c:v>
                </c:pt>
                <c:pt idx="13750" formatCode="General">
                  <c:v>3.1878036487935974E-12</c:v>
                </c:pt>
                <c:pt idx="13751" formatCode="General">
                  <c:v>3.5054515050357768E-12</c:v>
                </c:pt>
                <c:pt idx="13752" formatCode="General">
                  <c:v>3.3077605508395014E-12</c:v>
                </c:pt>
                <c:pt idx="13753" formatCode="General">
                  <c:v>3.1543418894483403E-12</c:v>
                </c:pt>
                <c:pt idx="13754" formatCode="General">
                  <c:v>3.5991733412670126E-12</c:v>
                </c:pt>
                <c:pt idx="13755" formatCode="General">
                  <c:v>3.3962039549738902E-12</c:v>
                </c:pt>
                <c:pt idx="13756" formatCode="General">
                  <c:v>3.414170168817654E-12</c:v>
                </c:pt>
                <c:pt idx="13757" formatCode="General">
                  <c:v>3.4322314254928262E-12</c:v>
                </c:pt>
                <c:pt idx="13758" formatCode="General">
                  <c:v>3.4322314254928262E-12</c:v>
                </c:pt>
                <c:pt idx="13759" formatCode="General">
                  <c:v>3.3077605508395014E-12</c:v>
                </c:pt>
                <c:pt idx="13760" formatCode="General">
                  <c:v>3.4322314254928262E-12</c:v>
                </c:pt>
                <c:pt idx="13761" formatCode="General">
                  <c:v>3.3428567271754344E-12</c:v>
                </c:pt>
                <c:pt idx="13762" formatCode="General">
                  <c:v>3.2046740480448082E-12</c:v>
                </c:pt>
                <c:pt idx="13763" formatCode="General">
                  <c:v>3.5054515050357768E-12</c:v>
                </c:pt>
                <c:pt idx="13764" formatCode="General">
                  <c:v>3.3252657824246351E-12</c:v>
                </c:pt>
                <c:pt idx="13765" formatCode="General">
                  <c:v>3.2903542909104811E-12</c:v>
                </c:pt>
                <c:pt idx="13766" formatCode="General">
                  <c:v>3.1710286319624968E-12</c:v>
                </c:pt>
                <c:pt idx="13767" formatCode="General">
                  <c:v>3.2046740480448082E-12</c:v>
                </c:pt>
                <c:pt idx="13768" formatCode="General">
                  <c:v>3.2558093301699637E-12</c:v>
                </c:pt>
                <c:pt idx="13769" formatCode="General">
                  <c:v>3.3252657824246351E-12</c:v>
                </c:pt>
                <c:pt idx="13770" formatCode="General">
                  <c:v>3.137736454308301E-12</c:v>
                </c:pt>
                <c:pt idx="13771" formatCode="General">
                  <c:v>3.3077605508395014E-12</c:v>
                </c:pt>
                <c:pt idx="13772" formatCode="General">
                  <c:v>3.3077605508395014E-12</c:v>
                </c:pt>
                <c:pt idx="13773" formatCode="General">
                  <c:v>3.1878036487935974E-12</c:v>
                </c:pt>
                <c:pt idx="13774" formatCode="General">
                  <c:v>3.2730396270568175E-12</c:v>
                </c:pt>
                <c:pt idx="13775" formatCode="General">
                  <c:v>3.4322314254928262E-12</c:v>
                </c:pt>
                <c:pt idx="13776" formatCode="General">
                  <c:v>3.414170168817654E-12</c:v>
                </c:pt>
                <c:pt idx="13777" formatCode="General">
                  <c:v>3.3962039549738902E-12</c:v>
                </c:pt>
                <c:pt idx="13778" formatCode="General">
                  <c:v>3.3783252828219224E-12</c:v>
                </c:pt>
                <c:pt idx="13779" formatCode="General">
                  <c:v>3.2558093301699637E-12</c:v>
                </c:pt>
                <c:pt idx="13780" formatCode="General">
                  <c:v>3.3252657824246351E-12</c:v>
                </c:pt>
                <c:pt idx="13781" formatCode="General">
                  <c:v>3.2216270520486963E-12</c:v>
                </c:pt>
                <c:pt idx="13782" formatCode="General">
                  <c:v>3.5426452324132239E-12</c:v>
                </c:pt>
                <c:pt idx="13783" formatCode="General">
                  <c:v>3.2730396270568175E-12</c:v>
                </c:pt>
                <c:pt idx="13784" formatCode="General">
                  <c:v>3.3077605508395014E-12</c:v>
                </c:pt>
                <c:pt idx="13785" formatCode="General">
                  <c:v>3.2558093301699637E-12</c:v>
                </c:pt>
                <c:pt idx="13786" formatCode="General">
                  <c:v>3.4686482693010079E-12</c:v>
                </c:pt>
                <c:pt idx="13787" formatCode="General">
                  <c:v>3.5802335946484743E-12</c:v>
                </c:pt>
                <c:pt idx="13788" formatCode="General">
                  <c:v>3.5054515050357768E-12</c:v>
                </c:pt>
                <c:pt idx="13789" formatCode="General">
                  <c:v>3.3783252828219224E-12</c:v>
                </c:pt>
                <c:pt idx="13790" formatCode="General">
                  <c:v>3.3077605508395014E-12</c:v>
                </c:pt>
                <c:pt idx="13791" formatCode="General">
                  <c:v>3.4870049460641058E-12</c:v>
                </c:pt>
                <c:pt idx="13792" formatCode="General">
                  <c:v>3.5426452324132239E-12</c:v>
                </c:pt>
                <c:pt idx="13793" formatCode="General">
                  <c:v>3.2046740480448082E-12</c:v>
                </c:pt>
                <c:pt idx="13794" formatCode="General">
                  <c:v>3.3252657824246351E-12</c:v>
                </c:pt>
                <c:pt idx="13795" formatCode="General">
                  <c:v>3.3428567271754344E-12</c:v>
                </c:pt>
                <c:pt idx="13796" formatCode="General">
                  <c:v>3.2386764505043169E-12</c:v>
                </c:pt>
                <c:pt idx="13797" formatCode="General">
                  <c:v>3.3252657824246351E-12</c:v>
                </c:pt>
                <c:pt idx="13798" formatCode="General">
                  <c:v>3.1212249035255236E-12</c:v>
                </c:pt>
                <c:pt idx="13799" formatCode="General">
                  <c:v>3.1543418894483403E-12</c:v>
                </c:pt>
                <c:pt idx="13800" formatCode="General">
                  <c:v>3.5054515050357768E-12</c:v>
                </c:pt>
                <c:pt idx="13801" formatCode="General">
                  <c:v>3.3077605508395014E-12</c:v>
                </c:pt>
                <c:pt idx="13802" formatCode="General">
                  <c:v>3.1710286319624968E-12</c:v>
                </c:pt>
                <c:pt idx="13803" formatCode="General">
                  <c:v>3.5426452324132239E-12</c:v>
                </c:pt>
                <c:pt idx="13804" formatCode="General">
                  <c:v>3.3252657824246351E-12</c:v>
                </c:pt>
                <c:pt idx="13805" formatCode="General">
                  <c:v>3.1878036487935974E-12</c:v>
                </c:pt>
                <c:pt idx="13806" formatCode="General">
                  <c:v>3.5991733412670126E-12</c:v>
                </c:pt>
                <c:pt idx="13807" formatCode="General">
                  <c:v>3.2386764505043169E-12</c:v>
                </c:pt>
                <c:pt idx="13808" formatCode="General">
                  <c:v>3.6373614810392935E-12</c:v>
                </c:pt>
                <c:pt idx="13809" formatCode="General">
                  <c:v>3.0560303528722595E-12</c:v>
                </c:pt>
                <c:pt idx="13810" formatCode="General">
                  <c:v>3.1878036487935974E-12</c:v>
                </c:pt>
                <c:pt idx="13811" formatCode="General">
                  <c:v>3.1710286319624968E-12</c:v>
                </c:pt>
                <c:pt idx="13812" formatCode="General">
                  <c:v>3.2558093301699637E-12</c:v>
                </c:pt>
                <c:pt idx="13813" formatCode="General">
                  <c:v>3.4870049460641058E-12</c:v>
                </c:pt>
                <c:pt idx="13814" formatCode="General">
                  <c:v>3.2730396270568175E-12</c:v>
                </c:pt>
                <c:pt idx="13815" formatCode="General">
                  <c:v>3.5613861333314126E-12</c:v>
                </c:pt>
                <c:pt idx="13816" formatCode="General">
                  <c:v>3.5054515050357768E-12</c:v>
                </c:pt>
                <c:pt idx="13817" formatCode="General">
                  <c:v>3.5426452324132239E-12</c:v>
                </c:pt>
                <c:pt idx="13818" formatCode="General">
                  <c:v>3.3962039549738902E-12</c:v>
                </c:pt>
                <c:pt idx="13819" formatCode="General">
                  <c:v>3.4503953781228848E-12</c:v>
                </c:pt>
                <c:pt idx="13820" formatCode="General">
                  <c:v>3.4686482693010079E-12</c:v>
                </c:pt>
                <c:pt idx="13821" formatCode="General">
                  <c:v>3.1543418894483403E-12</c:v>
                </c:pt>
                <c:pt idx="13822" formatCode="General">
                  <c:v>3.2386764505043169E-12</c:v>
                </c:pt>
                <c:pt idx="13823" formatCode="General">
                  <c:v>3.3962039549738902E-12</c:v>
                </c:pt>
                <c:pt idx="13824" formatCode="General">
                  <c:v>3.414170168817654E-12</c:v>
                </c:pt>
                <c:pt idx="13825" formatCode="General">
                  <c:v>3.5991733412670126E-12</c:v>
                </c:pt>
                <c:pt idx="13826" formatCode="General">
                  <c:v>3.2903542909104811E-12</c:v>
                </c:pt>
                <c:pt idx="13827" formatCode="General">
                  <c:v>3.3605476936966472E-12</c:v>
                </c:pt>
                <c:pt idx="13828" formatCode="General">
                  <c:v>3.5240029507837145E-12</c:v>
                </c:pt>
                <c:pt idx="13829" formatCode="General">
                  <c:v>3.5240029507837145E-12</c:v>
                </c:pt>
                <c:pt idx="13830" formatCode="General">
                  <c:v>3.1710286319624968E-12</c:v>
                </c:pt>
                <c:pt idx="13831" formatCode="General">
                  <c:v>3.4870049460641058E-12</c:v>
                </c:pt>
                <c:pt idx="13832" formatCode="General">
                  <c:v>3.1878036487935974E-12</c:v>
                </c:pt>
                <c:pt idx="13833" formatCode="General">
                  <c:v>3.2558093301699637E-12</c:v>
                </c:pt>
                <c:pt idx="13834" formatCode="General">
                  <c:v>3.3252657824246351E-12</c:v>
                </c:pt>
                <c:pt idx="13835" formatCode="General">
                  <c:v>4.4216326999938623E-12</c:v>
                </c:pt>
                <c:pt idx="13836" formatCode="General">
                  <c:v>3.2730396270568175E-12</c:v>
                </c:pt>
                <c:pt idx="13837" formatCode="General">
                  <c:v>3.2730396270568175E-12</c:v>
                </c:pt>
                <c:pt idx="13838" formatCode="General">
                  <c:v>3.2730396270568175E-12</c:v>
                </c:pt>
                <c:pt idx="13839" formatCode="General">
                  <c:v>3.4686482693010079E-12</c:v>
                </c:pt>
                <c:pt idx="13840" formatCode="General">
                  <c:v>3.4322314254928262E-12</c:v>
                </c:pt>
                <c:pt idx="13841" formatCode="General">
                  <c:v>3.0721970188206818E-12</c:v>
                </c:pt>
                <c:pt idx="13842" formatCode="General">
                  <c:v>3.4503953781228848E-12</c:v>
                </c:pt>
                <c:pt idx="13843" formatCode="General">
                  <c:v>3.3605476936966472E-12</c:v>
                </c:pt>
                <c:pt idx="13844" formatCode="General">
                  <c:v>3.3783252828219224E-12</c:v>
                </c:pt>
                <c:pt idx="13845" formatCode="General">
                  <c:v>3.3252657824246351E-12</c:v>
                </c:pt>
                <c:pt idx="13846" formatCode="General">
                  <c:v>3.414170168817654E-12</c:v>
                </c:pt>
                <c:pt idx="13847" formatCode="General">
                  <c:v>3.3077605508395014E-12</c:v>
                </c:pt>
                <c:pt idx="13848" formatCode="General">
                  <c:v>3.0399487599469388E-12</c:v>
                </c:pt>
                <c:pt idx="13849" formatCode="General">
                  <c:v>3.1543418894483403E-12</c:v>
                </c:pt>
                <c:pt idx="13850" formatCode="General">
                  <c:v>3.3962039549738902E-12</c:v>
                </c:pt>
                <c:pt idx="13851" formatCode="General">
                  <c:v>3.3605476936966472E-12</c:v>
                </c:pt>
                <c:pt idx="13852" formatCode="General">
                  <c:v>3.414170168817654E-12</c:v>
                </c:pt>
                <c:pt idx="13853" formatCode="General">
                  <c:v>3.2046740480448082E-12</c:v>
                </c:pt>
                <c:pt idx="13854" formatCode="General">
                  <c:v>3.3962039549738902E-12</c:v>
                </c:pt>
                <c:pt idx="13855" formatCode="General">
                  <c:v>3.1543418894483403E-12</c:v>
                </c:pt>
                <c:pt idx="13856" formatCode="General">
                  <c:v>3.414170168817654E-12</c:v>
                </c:pt>
                <c:pt idx="13857" formatCode="General">
                  <c:v>3.5426452324132239E-12</c:v>
                </c:pt>
                <c:pt idx="13858" formatCode="General">
                  <c:v>3.4322314254928262E-12</c:v>
                </c:pt>
                <c:pt idx="13859" formatCode="General">
                  <c:v>3.3252657824246351E-12</c:v>
                </c:pt>
                <c:pt idx="13860" formatCode="General">
                  <c:v>3.1543418894483403E-12</c:v>
                </c:pt>
                <c:pt idx="13861" formatCode="General">
                  <c:v>3.4870049460641058E-12</c:v>
                </c:pt>
                <c:pt idx="13862" formatCode="General">
                  <c:v>3.0560303528722595E-12</c:v>
                </c:pt>
                <c:pt idx="13863" formatCode="General">
                  <c:v>3.1878036487935974E-12</c:v>
                </c:pt>
                <c:pt idx="13864" formatCode="General">
                  <c:v>7.416135622960977E-12</c:v>
                </c:pt>
                <c:pt idx="13865" formatCode="General">
                  <c:v>3.5054515050357768E-12</c:v>
                </c:pt>
                <c:pt idx="13866" formatCode="General">
                  <c:v>3.5613861333314126E-12</c:v>
                </c:pt>
                <c:pt idx="13867" formatCode="General">
                  <c:v>3.2386764505043169E-12</c:v>
                </c:pt>
                <c:pt idx="13868" formatCode="General">
                  <c:v>3.414170168817654E-12</c:v>
                </c:pt>
                <c:pt idx="13869" formatCode="General">
                  <c:v>3.4503953781228848E-12</c:v>
                </c:pt>
                <c:pt idx="13870" formatCode="General">
                  <c:v>3.137736454308301E-12</c:v>
                </c:pt>
                <c:pt idx="13871" formatCode="General">
                  <c:v>3.1710286319624968E-12</c:v>
                </c:pt>
                <c:pt idx="13872" formatCode="General">
                  <c:v>3.3428567271754344E-12</c:v>
                </c:pt>
                <c:pt idx="13873" formatCode="General">
                  <c:v>3.2386764505043169E-12</c:v>
                </c:pt>
                <c:pt idx="13874" formatCode="General">
                  <c:v>3.3252657824246351E-12</c:v>
                </c:pt>
                <c:pt idx="13875" formatCode="General">
                  <c:v>3.2558093301699637E-12</c:v>
                </c:pt>
                <c:pt idx="13876" formatCode="General">
                  <c:v>3.2386764505043169E-12</c:v>
                </c:pt>
                <c:pt idx="13877" formatCode="General">
                  <c:v>3.1543418894483403E-12</c:v>
                </c:pt>
                <c:pt idx="13878" formatCode="General">
                  <c:v>3.1710286319624968E-12</c:v>
                </c:pt>
                <c:pt idx="13879" formatCode="General">
                  <c:v>3.3962039549738902E-12</c:v>
                </c:pt>
                <c:pt idx="13880" formatCode="General">
                  <c:v>3.2216270520486963E-12</c:v>
                </c:pt>
                <c:pt idx="13881" formatCode="General">
                  <c:v>3.1878036487935974E-12</c:v>
                </c:pt>
                <c:pt idx="13882" formatCode="General">
                  <c:v>3.1543418894483403E-12</c:v>
                </c:pt>
                <c:pt idx="13883" formatCode="General">
                  <c:v>3.3077605508395014E-12</c:v>
                </c:pt>
                <c:pt idx="13884" formatCode="General">
                  <c:v>3.3428567271754344E-12</c:v>
                </c:pt>
                <c:pt idx="13885" formatCode="General">
                  <c:v>3.3252657824246351E-12</c:v>
                </c:pt>
                <c:pt idx="13886" formatCode="General">
                  <c:v>3.2730396270568175E-12</c:v>
                </c:pt>
                <c:pt idx="13887" formatCode="General">
                  <c:v>3.137736454308301E-12</c:v>
                </c:pt>
                <c:pt idx="13888" formatCode="General">
                  <c:v>3.2046740480448082E-12</c:v>
                </c:pt>
                <c:pt idx="13889" formatCode="General">
                  <c:v>3.2216270520486963E-12</c:v>
                </c:pt>
                <c:pt idx="13890" formatCode="General">
                  <c:v>3.0884556081178813E-12</c:v>
                </c:pt>
                <c:pt idx="13891" formatCode="General">
                  <c:v>3.414170168817654E-12</c:v>
                </c:pt>
                <c:pt idx="13892" formatCode="General">
                  <c:v>3.104793806482309E-12</c:v>
                </c:pt>
                <c:pt idx="13893" formatCode="General">
                  <c:v>3.2730396270568175E-12</c:v>
                </c:pt>
                <c:pt idx="13894" formatCode="General">
                  <c:v>3.1212249035255236E-12</c:v>
                </c:pt>
                <c:pt idx="13895" formatCode="General">
                  <c:v>3.1212249035255236E-12</c:v>
                </c:pt>
                <c:pt idx="13896" formatCode="General">
                  <c:v>3.2046740480448082E-12</c:v>
                </c:pt>
                <c:pt idx="13897" formatCode="General">
                  <c:v>3.3428567271754344E-12</c:v>
                </c:pt>
                <c:pt idx="13898" formatCode="General">
                  <c:v>3.4686482693010079E-12</c:v>
                </c:pt>
                <c:pt idx="13899" formatCode="General">
                  <c:v>3.6373614810392935E-12</c:v>
                </c:pt>
                <c:pt idx="13900" formatCode="General">
                  <c:v>3.3428567271754344E-12</c:v>
                </c:pt>
                <c:pt idx="13901" formatCode="General">
                  <c:v>3.2903542909104811E-12</c:v>
                </c:pt>
                <c:pt idx="13902" formatCode="General">
                  <c:v>3.1878036487935974E-12</c:v>
                </c:pt>
                <c:pt idx="13903" formatCode="General">
                  <c:v>3.5426452324132239E-12</c:v>
                </c:pt>
                <c:pt idx="13904" formatCode="General">
                  <c:v>3.3428567271754344E-12</c:v>
                </c:pt>
                <c:pt idx="13905" formatCode="General">
                  <c:v>3.1543418894483403E-12</c:v>
                </c:pt>
                <c:pt idx="13906" formatCode="General">
                  <c:v>3.5054515050357768E-12</c:v>
                </c:pt>
                <c:pt idx="13907" formatCode="General">
                  <c:v>3.3962039549738902E-12</c:v>
                </c:pt>
                <c:pt idx="13908" formatCode="General">
                  <c:v>3.2046740480448082E-12</c:v>
                </c:pt>
                <c:pt idx="13909" formatCode="General">
                  <c:v>3.2730396270568175E-12</c:v>
                </c:pt>
                <c:pt idx="13910" formatCode="General">
                  <c:v>3.0560303528722595E-12</c:v>
                </c:pt>
                <c:pt idx="13911" formatCode="General">
                  <c:v>3.1212249035255236E-12</c:v>
                </c:pt>
                <c:pt idx="13912" formatCode="General">
                  <c:v>3.2216270520486963E-12</c:v>
                </c:pt>
                <c:pt idx="13913" formatCode="General">
                  <c:v>3.2216270520486963E-12</c:v>
                </c:pt>
                <c:pt idx="13914" formatCode="General">
                  <c:v>3.1710286319624968E-12</c:v>
                </c:pt>
                <c:pt idx="13915" formatCode="General">
                  <c:v>3.137736454308301E-12</c:v>
                </c:pt>
                <c:pt idx="13916" formatCode="General">
                  <c:v>3.3077605508395014E-12</c:v>
                </c:pt>
                <c:pt idx="13917" formatCode="General">
                  <c:v>3.3783252828219224E-12</c:v>
                </c:pt>
                <c:pt idx="13918" formatCode="General">
                  <c:v>3.414170168817654E-12</c:v>
                </c:pt>
                <c:pt idx="13919" formatCode="General">
                  <c:v>3.3783252828219224E-12</c:v>
                </c:pt>
                <c:pt idx="13920" formatCode="General">
                  <c:v>3.4503953781228848E-12</c:v>
                </c:pt>
                <c:pt idx="13921" formatCode="General">
                  <c:v>3.2730396270568175E-12</c:v>
                </c:pt>
                <c:pt idx="13922" formatCode="General">
                  <c:v>3.1878036487935974E-12</c:v>
                </c:pt>
                <c:pt idx="13923" formatCode="General">
                  <c:v>3.2903542909104811E-12</c:v>
                </c:pt>
                <c:pt idx="13924" formatCode="General">
                  <c:v>3.2046740480448082E-12</c:v>
                </c:pt>
                <c:pt idx="13925" formatCode="General">
                  <c:v>3.2046740480448082E-12</c:v>
                </c:pt>
                <c:pt idx="13926" formatCode="General">
                  <c:v>3.4503953781228848E-12</c:v>
                </c:pt>
                <c:pt idx="13927" formatCode="General">
                  <c:v>3.3077605508395014E-12</c:v>
                </c:pt>
                <c:pt idx="13928" formatCode="General">
                  <c:v>3.2903542909104811E-12</c:v>
                </c:pt>
                <c:pt idx="13929" formatCode="General">
                  <c:v>3.2903542909104811E-12</c:v>
                </c:pt>
                <c:pt idx="13930" formatCode="General">
                  <c:v>3.5240029507837145E-12</c:v>
                </c:pt>
                <c:pt idx="13931" formatCode="General">
                  <c:v>3.0884556081178813E-12</c:v>
                </c:pt>
                <c:pt idx="13932" formatCode="General">
                  <c:v>3.1543418894483403E-12</c:v>
                </c:pt>
                <c:pt idx="13933" formatCode="General">
                  <c:v>3.4686482693010079E-12</c:v>
                </c:pt>
                <c:pt idx="13934" formatCode="General">
                  <c:v>3.2730396270568175E-12</c:v>
                </c:pt>
                <c:pt idx="13935" formatCode="General">
                  <c:v>3.2046740480448082E-12</c:v>
                </c:pt>
                <c:pt idx="13936" formatCode="General">
                  <c:v>3.1710286319624968E-12</c:v>
                </c:pt>
                <c:pt idx="13937" formatCode="General">
                  <c:v>3.3962039549738902E-12</c:v>
                </c:pt>
                <c:pt idx="13938" formatCode="General">
                  <c:v>3.3962039549738902E-12</c:v>
                </c:pt>
                <c:pt idx="13939" formatCode="General">
                  <c:v>3.2386764505043169E-12</c:v>
                </c:pt>
                <c:pt idx="13940" formatCode="General">
                  <c:v>3.0884556081178813E-12</c:v>
                </c:pt>
                <c:pt idx="13941" formatCode="General">
                  <c:v>3.0884556081178813E-12</c:v>
                </c:pt>
                <c:pt idx="13942" formatCode="General">
                  <c:v>3.3077605508395014E-12</c:v>
                </c:pt>
                <c:pt idx="13943" formatCode="General">
                  <c:v>3.5054515050357768E-12</c:v>
                </c:pt>
                <c:pt idx="13944" formatCode="General">
                  <c:v>3.3428567271754344E-12</c:v>
                </c:pt>
                <c:pt idx="13945" formatCode="General">
                  <c:v>3.1212249035255236E-12</c:v>
                </c:pt>
                <c:pt idx="13946" formatCode="General">
                  <c:v>3.4870049460641058E-12</c:v>
                </c:pt>
                <c:pt idx="13947" formatCode="General">
                  <c:v>3.2558093301699637E-12</c:v>
                </c:pt>
                <c:pt idx="13948" formatCode="General">
                  <c:v>3.3252657824246351E-12</c:v>
                </c:pt>
                <c:pt idx="13949" formatCode="General">
                  <c:v>3.3077605508395014E-12</c:v>
                </c:pt>
                <c:pt idx="13950" formatCode="General">
                  <c:v>3.2046740480448082E-12</c:v>
                </c:pt>
                <c:pt idx="13951" formatCode="General">
                  <c:v>3.2903542909104811E-12</c:v>
                </c:pt>
                <c:pt idx="13952" formatCode="General">
                  <c:v>3.2046740480448082E-12</c:v>
                </c:pt>
                <c:pt idx="13953" formatCode="General">
                  <c:v>3.2558093301699637E-12</c:v>
                </c:pt>
                <c:pt idx="13954" formatCode="General">
                  <c:v>3.137736454308301E-12</c:v>
                </c:pt>
                <c:pt idx="13955" formatCode="General">
                  <c:v>3.2730396270568175E-12</c:v>
                </c:pt>
                <c:pt idx="13956" formatCode="General">
                  <c:v>3.2903542909104811E-12</c:v>
                </c:pt>
                <c:pt idx="13957" formatCode="General">
                  <c:v>3.2730396270568175E-12</c:v>
                </c:pt>
                <c:pt idx="13958" formatCode="General">
                  <c:v>3.3077605508395014E-12</c:v>
                </c:pt>
                <c:pt idx="13959" formatCode="General">
                  <c:v>3.0560303528722595E-12</c:v>
                </c:pt>
                <c:pt idx="13960" formatCode="General">
                  <c:v>3.2558093301699637E-12</c:v>
                </c:pt>
                <c:pt idx="13961" formatCode="General">
                  <c:v>3.4503953781228848E-12</c:v>
                </c:pt>
                <c:pt idx="13962" formatCode="General">
                  <c:v>3.2730396270568175E-12</c:v>
                </c:pt>
                <c:pt idx="13963" formatCode="General">
                  <c:v>3.2046740480448082E-12</c:v>
                </c:pt>
                <c:pt idx="13964" formatCode="General">
                  <c:v>3.2903542909104811E-12</c:v>
                </c:pt>
                <c:pt idx="13965" formatCode="General">
                  <c:v>3.3428567271754344E-12</c:v>
                </c:pt>
                <c:pt idx="13966" formatCode="General">
                  <c:v>3.2216270520486963E-12</c:v>
                </c:pt>
                <c:pt idx="13967" formatCode="General">
                  <c:v>3.2046740480448082E-12</c:v>
                </c:pt>
                <c:pt idx="13968" formatCode="General">
                  <c:v>3.3428567271754344E-12</c:v>
                </c:pt>
                <c:pt idx="13969" formatCode="General">
                  <c:v>3.4503953781228848E-12</c:v>
                </c:pt>
                <c:pt idx="13970" formatCode="General">
                  <c:v>3.3428567271754344E-12</c:v>
                </c:pt>
                <c:pt idx="13971" formatCode="General">
                  <c:v>3.2558093301699637E-12</c:v>
                </c:pt>
                <c:pt idx="13972" formatCode="General">
                  <c:v>3.2046740480448082E-12</c:v>
                </c:pt>
                <c:pt idx="13973" formatCode="General">
                  <c:v>3.3252657824246351E-12</c:v>
                </c:pt>
                <c:pt idx="13974" formatCode="General">
                  <c:v>3.3783252828219224E-12</c:v>
                </c:pt>
                <c:pt idx="13975" formatCode="General">
                  <c:v>3.3962039549738902E-12</c:v>
                </c:pt>
                <c:pt idx="13976" formatCode="General">
                  <c:v>3.1878036487935974E-12</c:v>
                </c:pt>
                <c:pt idx="13977" formatCode="General">
                  <c:v>3.3428567271754344E-12</c:v>
                </c:pt>
                <c:pt idx="13978" formatCode="General">
                  <c:v>3.3252657824246351E-12</c:v>
                </c:pt>
                <c:pt idx="13979" formatCode="General">
                  <c:v>3.6566110168221293E-12</c:v>
                </c:pt>
                <c:pt idx="13980" formatCode="General">
                  <c:v>3.2216270520486963E-12</c:v>
                </c:pt>
                <c:pt idx="13981" formatCode="General">
                  <c:v>3.0399487599469388E-12</c:v>
                </c:pt>
                <c:pt idx="13982" formatCode="General">
                  <c:v>3.137736454308301E-12</c:v>
                </c:pt>
                <c:pt idx="13983" formatCode="General">
                  <c:v>3.2903542909104811E-12</c:v>
                </c:pt>
                <c:pt idx="13984" formatCode="General">
                  <c:v>3.2730396270568175E-12</c:v>
                </c:pt>
                <c:pt idx="13985" formatCode="General">
                  <c:v>3.3252657824246351E-12</c:v>
                </c:pt>
                <c:pt idx="13986" formatCode="General">
                  <c:v>3.5426452324132239E-12</c:v>
                </c:pt>
                <c:pt idx="13987" formatCode="General">
                  <c:v>3.3605476936966472E-12</c:v>
                </c:pt>
                <c:pt idx="13988" formatCode="General">
                  <c:v>3.4503953781228848E-12</c:v>
                </c:pt>
                <c:pt idx="13989" formatCode="General">
                  <c:v>3.2903542909104811E-12</c:v>
                </c:pt>
                <c:pt idx="13990" formatCode="General">
                  <c:v>3.2903542909104811E-12</c:v>
                </c:pt>
                <c:pt idx="13991" formatCode="General">
                  <c:v>3.3428567271754344E-12</c:v>
                </c:pt>
                <c:pt idx="13992" formatCode="General">
                  <c:v>3.1212249035255236E-12</c:v>
                </c:pt>
                <c:pt idx="13993" formatCode="General">
                  <c:v>3.4322314254928262E-12</c:v>
                </c:pt>
                <c:pt idx="13994" formatCode="General">
                  <c:v>3.3252657824246351E-12</c:v>
                </c:pt>
                <c:pt idx="13995" formatCode="General">
                  <c:v>3.3605476936966472E-12</c:v>
                </c:pt>
                <c:pt idx="13996" formatCode="General">
                  <c:v>3.5054515050357768E-12</c:v>
                </c:pt>
                <c:pt idx="13997" formatCode="General">
                  <c:v>3.3077605508395014E-12</c:v>
                </c:pt>
                <c:pt idx="13998" formatCode="General">
                  <c:v>3.2386764505043169E-12</c:v>
                </c:pt>
                <c:pt idx="13999" formatCode="General">
                  <c:v>3.5802335946484743E-12</c:v>
                </c:pt>
                <c:pt idx="14000" formatCode="General">
                  <c:v>3.0721970188206818E-12</c:v>
                </c:pt>
                <c:pt idx="14001" formatCode="General">
                  <c:v>3.3605476936966472E-12</c:v>
                </c:pt>
                <c:pt idx="14002" formatCode="General">
                  <c:v>3.2216270520486963E-12</c:v>
                </c:pt>
                <c:pt idx="14003" formatCode="General">
                  <c:v>3.4322314254928262E-12</c:v>
                </c:pt>
                <c:pt idx="14004" formatCode="General">
                  <c:v>3.1878036487935974E-12</c:v>
                </c:pt>
                <c:pt idx="14005" formatCode="General">
                  <c:v>3.6566110168221293E-12</c:v>
                </c:pt>
                <c:pt idx="14006" formatCode="General">
                  <c:v>3.3077605508395014E-12</c:v>
                </c:pt>
                <c:pt idx="14007" formatCode="General">
                  <c:v>3.2730396270568175E-12</c:v>
                </c:pt>
                <c:pt idx="14008" formatCode="General">
                  <c:v>3.3962039549738902E-12</c:v>
                </c:pt>
                <c:pt idx="14009" formatCode="General">
                  <c:v>3.2046740480448082E-12</c:v>
                </c:pt>
                <c:pt idx="14010" formatCode="General">
                  <c:v>3.5613861333314126E-12</c:v>
                </c:pt>
                <c:pt idx="14011" formatCode="General">
                  <c:v>3.5240029507837145E-12</c:v>
                </c:pt>
                <c:pt idx="14012" formatCode="General">
                  <c:v>3.5613861333314126E-12</c:v>
                </c:pt>
                <c:pt idx="14013" formatCode="General">
                  <c:v>3.3605476936966472E-12</c:v>
                </c:pt>
                <c:pt idx="14014" formatCode="General">
                  <c:v>3.3962039549738902E-12</c:v>
                </c:pt>
                <c:pt idx="14015" formatCode="General">
                  <c:v>3.2558093301699637E-12</c:v>
                </c:pt>
                <c:pt idx="14016" formatCode="General">
                  <c:v>3.5240029507837145E-12</c:v>
                </c:pt>
                <c:pt idx="14017" formatCode="General">
                  <c:v>3.2903542909104811E-12</c:v>
                </c:pt>
                <c:pt idx="14018" formatCode="General">
                  <c:v>3.2216270520486963E-12</c:v>
                </c:pt>
                <c:pt idx="14019" formatCode="General">
                  <c:v>3.3428567271754344E-12</c:v>
                </c:pt>
                <c:pt idx="14020" formatCode="General">
                  <c:v>3.2558093301699637E-12</c:v>
                </c:pt>
                <c:pt idx="14021" formatCode="General">
                  <c:v>3.2903542909104811E-12</c:v>
                </c:pt>
                <c:pt idx="14022" formatCode="General">
                  <c:v>3.3077605508395014E-12</c:v>
                </c:pt>
                <c:pt idx="14023" formatCode="General">
                  <c:v>3.3428567271754344E-12</c:v>
                </c:pt>
                <c:pt idx="14024" formatCode="General">
                  <c:v>3.2046740480448082E-12</c:v>
                </c:pt>
                <c:pt idx="14025" formatCode="General">
                  <c:v>3.2046740480448082E-12</c:v>
                </c:pt>
                <c:pt idx="14026" formatCode="General">
                  <c:v>3.4322314254928262E-12</c:v>
                </c:pt>
                <c:pt idx="14027" formatCode="General">
                  <c:v>3.414170168817654E-12</c:v>
                </c:pt>
                <c:pt idx="14028" formatCode="General">
                  <c:v>3.2216270520486963E-12</c:v>
                </c:pt>
                <c:pt idx="14029" formatCode="General">
                  <c:v>3.2730396270568175E-12</c:v>
                </c:pt>
                <c:pt idx="14030" formatCode="General">
                  <c:v>3.137736454308301E-12</c:v>
                </c:pt>
                <c:pt idx="14031" formatCode="General">
                  <c:v>3.2903542909104811E-12</c:v>
                </c:pt>
                <c:pt idx="14032" formatCode="General">
                  <c:v>3.2216270520486963E-12</c:v>
                </c:pt>
                <c:pt idx="14033" formatCode="General">
                  <c:v>3.3428567271754344E-12</c:v>
                </c:pt>
                <c:pt idx="14034" formatCode="General">
                  <c:v>3.3605476936966472E-12</c:v>
                </c:pt>
                <c:pt idx="14035" formatCode="General">
                  <c:v>3.2046740480448082E-12</c:v>
                </c:pt>
                <c:pt idx="14036" formatCode="General">
                  <c:v>3.3252657824246351E-12</c:v>
                </c:pt>
                <c:pt idx="14037" formatCode="General">
                  <c:v>3.5426452324132239E-12</c:v>
                </c:pt>
                <c:pt idx="14038" formatCode="General">
                  <c:v>3.137736454308301E-12</c:v>
                </c:pt>
                <c:pt idx="14039" formatCode="General">
                  <c:v>3.3077605508395014E-12</c:v>
                </c:pt>
                <c:pt idx="14040" formatCode="General">
                  <c:v>3.414170168817654E-12</c:v>
                </c:pt>
                <c:pt idx="14041" formatCode="General">
                  <c:v>3.3077605508395014E-12</c:v>
                </c:pt>
                <c:pt idx="14042" formatCode="General">
                  <c:v>3.2046740480448082E-12</c:v>
                </c:pt>
                <c:pt idx="14043" formatCode="General">
                  <c:v>3.2903542909104811E-12</c:v>
                </c:pt>
                <c:pt idx="14044" formatCode="General">
                  <c:v>3.2386764505043169E-12</c:v>
                </c:pt>
                <c:pt idx="14045" formatCode="General">
                  <c:v>3.137736454308301E-12</c:v>
                </c:pt>
                <c:pt idx="14046" formatCode="General">
                  <c:v>3.2046740480448082E-12</c:v>
                </c:pt>
                <c:pt idx="14047" formatCode="General">
                  <c:v>3.3605476936966472E-12</c:v>
                </c:pt>
                <c:pt idx="14048" formatCode="General">
                  <c:v>3.2216270520486963E-12</c:v>
                </c:pt>
                <c:pt idx="14049" formatCode="General">
                  <c:v>3.5802335946484743E-12</c:v>
                </c:pt>
                <c:pt idx="14050" formatCode="General">
                  <c:v>3.2386764505043169E-12</c:v>
                </c:pt>
                <c:pt idx="14051" formatCode="General">
                  <c:v>3.1878036487935974E-12</c:v>
                </c:pt>
                <c:pt idx="14052" formatCode="General">
                  <c:v>3.3605476936966472E-12</c:v>
                </c:pt>
                <c:pt idx="14053" formatCode="General">
                  <c:v>3.3077605508395014E-12</c:v>
                </c:pt>
                <c:pt idx="14054" formatCode="General">
                  <c:v>3.3962039549738902E-12</c:v>
                </c:pt>
                <c:pt idx="14055" formatCode="General">
                  <c:v>3.3077605508395014E-12</c:v>
                </c:pt>
                <c:pt idx="14056" formatCode="General">
                  <c:v>3.5054515050357768E-12</c:v>
                </c:pt>
                <c:pt idx="14057" formatCode="General">
                  <c:v>3.414170168817654E-12</c:v>
                </c:pt>
                <c:pt idx="14058" formatCode="General">
                  <c:v>3.4503953781228848E-12</c:v>
                </c:pt>
                <c:pt idx="14059" formatCode="General">
                  <c:v>3.3605476936966472E-12</c:v>
                </c:pt>
                <c:pt idx="14060" formatCode="General">
                  <c:v>3.4322314254928262E-12</c:v>
                </c:pt>
                <c:pt idx="14061" formatCode="General">
                  <c:v>3.5054515050357768E-12</c:v>
                </c:pt>
                <c:pt idx="14062" formatCode="General">
                  <c:v>3.3252657824246351E-12</c:v>
                </c:pt>
                <c:pt idx="14063" formatCode="General">
                  <c:v>3.1543418894483403E-12</c:v>
                </c:pt>
                <c:pt idx="14064" formatCode="General">
                  <c:v>3.3252657824246351E-12</c:v>
                </c:pt>
                <c:pt idx="14065" formatCode="General">
                  <c:v>3.2558093301699637E-12</c:v>
                </c:pt>
                <c:pt idx="14066" formatCode="General">
                  <c:v>3.4503953781228848E-12</c:v>
                </c:pt>
                <c:pt idx="14067" formatCode="General">
                  <c:v>3.6373614810392935E-12</c:v>
                </c:pt>
                <c:pt idx="14068" formatCode="General">
                  <c:v>3.2730396270568175E-12</c:v>
                </c:pt>
                <c:pt idx="14069" formatCode="General">
                  <c:v>3.3077605508395014E-12</c:v>
                </c:pt>
                <c:pt idx="14070" formatCode="General">
                  <c:v>3.2046740480448082E-12</c:v>
                </c:pt>
                <c:pt idx="14071" formatCode="General">
                  <c:v>3.2046740480448082E-12</c:v>
                </c:pt>
                <c:pt idx="14072" formatCode="General">
                  <c:v>3.1212249035255236E-12</c:v>
                </c:pt>
                <c:pt idx="14073" formatCode="General">
                  <c:v>3.137736454308301E-12</c:v>
                </c:pt>
                <c:pt idx="14074" formatCode="General">
                  <c:v>3.4686482693010079E-12</c:v>
                </c:pt>
                <c:pt idx="14075" formatCode="General">
                  <c:v>3.1878036487935974E-12</c:v>
                </c:pt>
                <c:pt idx="14076" formatCode="General">
                  <c:v>3.2046740480448082E-12</c:v>
                </c:pt>
                <c:pt idx="14077" formatCode="General">
                  <c:v>3.2046740480448082E-12</c:v>
                </c:pt>
                <c:pt idx="14078" formatCode="General">
                  <c:v>3.3962039549738902E-12</c:v>
                </c:pt>
                <c:pt idx="14079" formatCode="General">
                  <c:v>3.2046740480448082E-12</c:v>
                </c:pt>
                <c:pt idx="14080" formatCode="General">
                  <c:v>3.0884556081178813E-12</c:v>
                </c:pt>
                <c:pt idx="14081" formatCode="General">
                  <c:v>3.1878036487935974E-12</c:v>
                </c:pt>
                <c:pt idx="14082" formatCode="General">
                  <c:v>3.0884556081178813E-12</c:v>
                </c:pt>
                <c:pt idx="14083" formatCode="General">
                  <c:v>3.3252657824246351E-12</c:v>
                </c:pt>
                <c:pt idx="14084" formatCode="General">
                  <c:v>3.1710286319624968E-12</c:v>
                </c:pt>
                <c:pt idx="14085" formatCode="General">
                  <c:v>3.2903542909104811E-12</c:v>
                </c:pt>
                <c:pt idx="14086" formatCode="General">
                  <c:v>3.1878036487935974E-12</c:v>
                </c:pt>
                <c:pt idx="14087" formatCode="General">
                  <c:v>3.3252657824246351E-12</c:v>
                </c:pt>
                <c:pt idx="14088" formatCode="General">
                  <c:v>3.2216270520486963E-12</c:v>
                </c:pt>
                <c:pt idx="14089" formatCode="General">
                  <c:v>3.1543418894483403E-12</c:v>
                </c:pt>
                <c:pt idx="14090" formatCode="General">
                  <c:v>3.2216270520486963E-12</c:v>
                </c:pt>
                <c:pt idx="14091" formatCode="General">
                  <c:v>3.104793806482309E-12</c:v>
                </c:pt>
                <c:pt idx="14092" formatCode="General">
                  <c:v>3.3783252828219224E-12</c:v>
                </c:pt>
                <c:pt idx="14093" formatCode="General">
                  <c:v>3.104793806482309E-12</c:v>
                </c:pt>
                <c:pt idx="14094" formatCode="General">
                  <c:v>3.137736454308301E-12</c:v>
                </c:pt>
                <c:pt idx="14095" formatCode="General">
                  <c:v>3.1878036487935974E-12</c:v>
                </c:pt>
                <c:pt idx="14096" formatCode="General">
                  <c:v>3.3605476936966472E-12</c:v>
                </c:pt>
                <c:pt idx="14097" formatCode="General">
                  <c:v>3.414170168817654E-12</c:v>
                </c:pt>
                <c:pt idx="14098" formatCode="General">
                  <c:v>3.2386764505043169E-12</c:v>
                </c:pt>
                <c:pt idx="14099" formatCode="General">
                  <c:v>3.2046740480448082E-12</c:v>
                </c:pt>
                <c:pt idx="14100" formatCode="General">
                  <c:v>3.3252657824246351E-12</c:v>
                </c:pt>
                <c:pt idx="14101" formatCode="General">
                  <c:v>3.0721970188206818E-12</c:v>
                </c:pt>
                <c:pt idx="14102" formatCode="General">
                  <c:v>3.3428567271754344E-12</c:v>
                </c:pt>
                <c:pt idx="14103" formatCode="General">
                  <c:v>3.3428567271754344E-12</c:v>
                </c:pt>
                <c:pt idx="14104" formatCode="General">
                  <c:v>3.2386764505043169E-12</c:v>
                </c:pt>
                <c:pt idx="14105" formatCode="General">
                  <c:v>3.2046740480448082E-12</c:v>
                </c:pt>
                <c:pt idx="14106" formatCode="General">
                  <c:v>3.3428567271754344E-12</c:v>
                </c:pt>
                <c:pt idx="14107" formatCode="General">
                  <c:v>3.4870049460641058E-12</c:v>
                </c:pt>
                <c:pt idx="14108" formatCode="General">
                  <c:v>3.3605476936966472E-12</c:v>
                </c:pt>
                <c:pt idx="14109" formatCode="General">
                  <c:v>3.4503953781228848E-12</c:v>
                </c:pt>
                <c:pt idx="14110" formatCode="General">
                  <c:v>3.137736454308301E-12</c:v>
                </c:pt>
                <c:pt idx="14111" formatCode="General">
                  <c:v>2.9921975526747579E-12</c:v>
                </c:pt>
                <c:pt idx="14112" formatCode="General">
                  <c:v>3.3252657824246351E-12</c:v>
                </c:pt>
                <c:pt idx="14113" formatCode="General">
                  <c:v>3.3077605508395014E-12</c:v>
                </c:pt>
                <c:pt idx="14114" formatCode="General">
                  <c:v>3.4503953781228848E-12</c:v>
                </c:pt>
                <c:pt idx="14115" formatCode="General">
                  <c:v>3.3428567271754344E-12</c:v>
                </c:pt>
                <c:pt idx="14116" formatCode="General">
                  <c:v>3.2903542909104811E-12</c:v>
                </c:pt>
                <c:pt idx="14117" formatCode="General">
                  <c:v>3.1543418894483403E-12</c:v>
                </c:pt>
                <c:pt idx="14118" formatCode="General">
                  <c:v>3.5240029507837145E-12</c:v>
                </c:pt>
                <c:pt idx="14119" formatCode="General">
                  <c:v>3.414170168817654E-12</c:v>
                </c:pt>
                <c:pt idx="14120" formatCode="General">
                  <c:v>3.3428567271754344E-12</c:v>
                </c:pt>
                <c:pt idx="14121" formatCode="General">
                  <c:v>3.4686482693010079E-12</c:v>
                </c:pt>
                <c:pt idx="14122" formatCode="General">
                  <c:v>3.4322314254928262E-12</c:v>
                </c:pt>
                <c:pt idx="14123" formatCode="General">
                  <c:v>4.1503178995216085E-12</c:v>
                </c:pt>
                <c:pt idx="14124" formatCode="General">
                  <c:v>3.5802335946484743E-12</c:v>
                </c:pt>
                <c:pt idx="14125" formatCode="General">
                  <c:v>3.3077605508395014E-12</c:v>
                </c:pt>
                <c:pt idx="14126" formatCode="General">
                  <c:v>3.1543418894483403E-12</c:v>
                </c:pt>
                <c:pt idx="14127" formatCode="General">
                  <c:v>4.8111773189426906E-12</c:v>
                </c:pt>
                <c:pt idx="14128" formatCode="General">
                  <c:v>3.2903542909104811E-12</c:v>
                </c:pt>
                <c:pt idx="14129" formatCode="General">
                  <c:v>2.9764518638438003E-12</c:v>
                </c:pt>
                <c:pt idx="14130" formatCode="General">
                  <c:v>3.1878036487935974E-12</c:v>
                </c:pt>
                <c:pt idx="14131" formatCode="General">
                  <c:v>3.2386764505043169E-12</c:v>
                </c:pt>
                <c:pt idx="14132" formatCode="General">
                  <c:v>3.2558093301699637E-12</c:v>
                </c:pt>
                <c:pt idx="14133" formatCode="General">
                  <c:v>3.2216270520486963E-12</c:v>
                </c:pt>
                <c:pt idx="14134" formatCode="General">
                  <c:v>3.1212249035255236E-12</c:v>
                </c:pt>
                <c:pt idx="14135" formatCode="General">
                  <c:v>3.137736454308301E-12</c:v>
                </c:pt>
                <c:pt idx="14136" formatCode="General">
                  <c:v>3.1710286319624968E-12</c:v>
                </c:pt>
                <c:pt idx="14137" formatCode="General">
                  <c:v>3.1710286319624968E-12</c:v>
                </c:pt>
                <c:pt idx="14138" formatCode="General">
                  <c:v>3.4686482693010079E-12</c:v>
                </c:pt>
                <c:pt idx="14139" formatCode="General">
                  <c:v>3.2216270520486963E-12</c:v>
                </c:pt>
                <c:pt idx="14140" formatCode="General">
                  <c:v>3.4870049460641058E-12</c:v>
                </c:pt>
                <c:pt idx="14141" formatCode="General">
                  <c:v>3.2386764505043169E-12</c:v>
                </c:pt>
                <c:pt idx="14142" formatCode="General">
                  <c:v>3.0721970188206818E-12</c:v>
                </c:pt>
                <c:pt idx="14143" formatCode="General">
                  <c:v>3.2216270520486963E-12</c:v>
                </c:pt>
                <c:pt idx="14144" formatCode="General">
                  <c:v>3.414170168817654E-12</c:v>
                </c:pt>
                <c:pt idx="14145" formatCode="General">
                  <c:v>3.3077605508395014E-12</c:v>
                </c:pt>
                <c:pt idx="14146" formatCode="General">
                  <c:v>3.4503953781228848E-12</c:v>
                </c:pt>
                <c:pt idx="14147" formatCode="General">
                  <c:v>3.3077605508395014E-12</c:v>
                </c:pt>
                <c:pt idx="14148" formatCode="General">
                  <c:v>3.2386764505043169E-12</c:v>
                </c:pt>
                <c:pt idx="14149" formatCode="General">
                  <c:v>3.1710286319624968E-12</c:v>
                </c:pt>
                <c:pt idx="14150" formatCode="General">
                  <c:v>3.414170168817654E-12</c:v>
                </c:pt>
                <c:pt idx="14151" formatCode="General">
                  <c:v>3.3428567271754344E-12</c:v>
                </c:pt>
                <c:pt idx="14152" formatCode="General">
                  <c:v>3.2730396270568175E-12</c:v>
                </c:pt>
                <c:pt idx="14153" formatCode="General">
                  <c:v>3.3077605508395014E-12</c:v>
                </c:pt>
                <c:pt idx="14154" formatCode="General">
                  <c:v>3.2730396270568175E-12</c:v>
                </c:pt>
                <c:pt idx="14155" formatCode="General">
                  <c:v>3.4503953781228848E-12</c:v>
                </c:pt>
                <c:pt idx="14156" formatCode="General">
                  <c:v>3.5054515050357768E-12</c:v>
                </c:pt>
                <c:pt idx="14157" formatCode="General">
                  <c:v>3.2216270520486963E-12</c:v>
                </c:pt>
                <c:pt idx="14158" formatCode="General">
                  <c:v>3.2730396270568175E-12</c:v>
                </c:pt>
                <c:pt idx="14159" formatCode="General">
                  <c:v>3.1878036487935974E-12</c:v>
                </c:pt>
                <c:pt idx="14160" formatCode="General">
                  <c:v>3.1710286319624968E-12</c:v>
                </c:pt>
                <c:pt idx="14161" formatCode="General">
                  <c:v>3.5802335946484743E-12</c:v>
                </c:pt>
                <c:pt idx="14162" formatCode="General">
                  <c:v>3.3077605508395014E-12</c:v>
                </c:pt>
                <c:pt idx="14163" formatCode="General">
                  <c:v>3.2558093301699637E-12</c:v>
                </c:pt>
                <c:pt idx="14164" formatCode="General">
                  <c:v>3.104793806482309E-12</c:v>
                </c:pt>
                <c:pt idx="14165" formatCode="General">
                  <c:v>3.3605476936966472E-12</c:v>
                </c:pt>
                <c:pt idx="14166" formatCode="General">
                  <c:v>3.2558093301699637E-12</c:v>
                </c:pt>
                <c:pt idx="14167" formatCode="General">
                  <c:v>3.3077605508395014E-12</c:v>
                </c:pt>
                <c:pt idx="14168" formatCode="General">
                  <c:v>3.2046740480448082E-12</c:v>
                </c:pt>
                <c:pt idx="14169" formatCode="General">
                  <c:v>3.2903542909104811E-12</c:v>
                </c:pt>
                <c:pt idx="14170" formatCode="General">
                  <c:v>3.2386764505043169E-12</c:v>
                </c:pt>
                <c:pt idx="14171" formatCode="General">
                  <c:v>3.3962039549738902E-12</c:v>
                </c:pt>
                <c:pt idx="14172" formatCode="General">
                  <c:v>3.3252657824246351E-12</c:v>
                </c:pt>
                <c:pt idx="14173" formatCode="General">
                  <c:v>3.3428567271754344E-12</c:v>
                </c:pt>
                <c:pt idx="14174" formatCode="General">
                  <c:v>3.7543742574168357E-12</c:v>
                </c:pt>
                <c:pt idx="14175" formatCode="General">
                  <c:v>3.4870049460641058E-12</c:v>
                </c:pt>
                <c:pt idx="14176" formatCode="General">
                  <c:v>3.2046740480448082E-12</c:v>
                </c:pt>
                <c:pt idx="14177" formatCode="General">
                  <c:v>3.3783252828219224E-12</c:v>
                </c:pt>
                <c:pt idx="14178" formatCode="General">
                  <c:v>3.0721970188206818E-12</c:v>
                </c:pt>
                <c:pt idx="14179" formatCode="General">
                  <c:v>3.2730396270568175E-12</c:v>
                </c:pt>
                <c:pt idx="14180" formatCode="General">
                  <c:v>3.2730396270568175E-12</c:v>
                </c:pt>
                <c:pt idx="14181" formatCode="General">
                  <c:v>3.2046740480448082E-12</c:v>
                </c:pt>
                <c:pt idx="14182" formatCode="General">
                  <c:v>3.2046740480448082E-12</c:v>
                </c:pt>
                <c:pt idx="14183" formatCode="General">
                  <c:v>3.414170168817654E-12</c:v>
                </c:pt>
                <c:pt idx="14184" formatCode="General">
                  <c:v>3.1878036487935974E-12</c:v>
                </c:pt>
                <c:pt idx="14185" formatCode="General">
                  <c:v>3.5426452324132239E-12</c:v>
                </c:pt>
                <c:pt idx="14186" formatCode="General">
                  <c:v>3.2558093301699637E-12</c:v>
                </c:pt>
                <c:pt idx="14187" formatCode="General">
                  <c:v>3.2216270520486963E-12</c:v>
                </c:pt>
                <c:pt idx="14188" formatCode="General">
                  <c:v>3.0080327711867851E-12</c:v>
                </c:pt>
                <c:pt idx="14189" formatCode="General">
                  <c:v>3.2046740480448082E-12</c:v>
                </c:pt>
                <c:pt idx="14190" formatCode="General">
                  <c:v>3.3252657824246351E-12</c:v>
                </c:pt>
                <c:pt idx="14191" formatCode="General">
                  <c:v>3.3605476936966472E-12</c:v>
                </c:pt>
                <c:pt idx="14192" formatCode="General">
                  <c:v>3.0560303528722595E-12</c:v>
                </c:pt>
                <c:pt idx="14193" formatCode="General">
                  <c:v>3.0080327711867851E-12</c:v>
                </c:pt>
                <c:pt idx="14194" formatCode="General">
                  <c:v>3.2046740480448082E-12</c:v>
                </c:pt>
                <c:pt idx="14195" formatCode="General">
                  <c:v>3.3605476936966472E-12</c:v>
                </c:pt>
                <c:pt idx="14196" formatCode="General">
                  <c:v>3.0884556081178813E-12</c:v>
                </c:pt>
                <c:pt idx="14197" formatCode="General">
                  <c:v>3.2046740480448082E-12</c:v>
                </c:pt>
                <c:pt idx="14198" formatCode="General">
                  <c:v>3.5054515050357768E-12</c:v>
                </c:pt>
                <c:pt idx="14199" formatCode="General">
                  <c:v>3.1543418894483403E-12</c:v>
                </c:pt>
                <c:pt idx="14200" formatCode="General">
                  <c:v>3.1212249035255236E-12</c:v>
                </c:pt>
                <c:pt idx="14201" formatCode="General">
                  <c:v>3.3428567271754344E-12</c:v>
                </c:pt>
                <c:pt idx="14202" formatCode="General">
                  <c:v>3.4322314254928262E-12</c:v>
                </c:pt>
                <c:pt idx="14203" formatCode="General">
                  <c:v>3.3605476936966472E-12</c:v>
                </c:pt>
                <c:pt idx="14204" formatCode="General">
                  <c:v>3.3077605508395014E-12</c:v>
                </c:pt>
                <c:pt idx="14205" formatCode="General">
                  <c:v>3.3605476936966472E-12</c:v>
                </c:pt>
                <c:pt idx="14206" formatCode="General">
                  <c:v>3.1878036487935974E-12</c:v>
                </c:pt>
                <c:pt idx="14207" formatCode="General">
                  <c:v>3.4686482693010079E-12</c:v>
                </c:pt>
                <c:pt idx="14208" formatCode="General">
                  <c:v>3.3605476936966472E-12</c:v>
                </c:pt>
                <c:pt idx="14209" formatCode="General">
                  <c:v>3.137736454308301E-12</c:v>
                </c:pt>
                <c:pt idx="14210" formatCode="General">
                  <c:v>3.0239455257600434E-12</c:v>
                </c:pt>
                <c:pt idx="14211" formatCode="General">
                  <c:v>3.0721970188206818E-12</c:v>
                </c:pt>
                <c:pt idx="14212" formatCode="General">
                  <c:v>3.2386764505043169E-12</c:v>
                </c:pt>
                <c:pt idx="14213" formatCode="General">
                  <c:v>3.1212249035255236E-12</c:v>
                </c:pt>
                <c:pt idx="14214" formatCode="General">
                  <c:v>3.4870049460641058E-12</c:v>
                </c:pt>
                <c:pt idx="14215" formatCode="General">
                  <c:v>3.1212249035255236E-12</c:v>
                </c:pt>
                <c:pt idx="14216" formatCode="General">
                  <c:v>3.2046740480448082E-12</c:v>
                </c:pt>
                <c:pt idx="14217" formatCode="General">
                  <c:v>3.3962039549738902E-12</c:v>
                </c:pt>
                <c:pt idx="14218" formatCode="General">
                  <c:v>3.1710286319624968E-12</c:v>
                </c:pt>
                <c:pt idx="14219" formatCode="General">
                  <c:v>2.9921975526747579E-12</c:v>
                </c:pt>
                <c:pt idx="14220" formatCode="General">
                  <c:v>3.2216270520486963E-12</c:v>
                </c:pt>
                <c:pt idx="14221" formatCode="General">
                  <c:v>3.1878036487935974E-12</c:v>
                </c:pt>
                <c:pt idx="14222" formatCode="General">
                  <c:v>3.2903542909104811E-12</c:v>
                </c:pt>
                <c:pt idx="14223" formatCode="General">
                  <c:v>3.3428567271754344E-12</c:v>
                </c:pt>
                <c:pt idx="14224" formatCode="General">
                  <c:v>3.1710286319624968E-12</c:v>
                </c:pt>
                <c:pt idx="14225" formatCode="General">
                  <c:v>3.1543418894483403E-12</c:v>
                </c:pt>
                <c:pt idx="14226" formatCode="General">
                  <c:v>3.0884556081178813E-12</c:v>
                </c:pt>
                <c:pt idx="14227" formatCode="General">
                  <c:v>3.2730396270568175E-12</c:v>
                </c:pt>
                <c:pt idx="14228" formatCode="General">
                  <c:v>3.1543418894483403E-12</c:v>
                </c:pt>
                <c:pt idx="14229" formatCode="General">
                  <c:v>3.2730396270568175E-12</c:v>
                </c:pt>
                <c:pt idx="14230" formatCode="General">
                  <c:v>3.414170168817654E-12</c:v>
                </c:pt>
                <c:pt idx="14231" formatCode="General">
                  <c:v>3.1543418894483403E-12</c:v>
                </c:pt>
                <c:pt idx="14232" formatCode="General">
                  <c:v>3.2386764505043169E-12</c:v>
                </c:pt>
                <c:pt idx="14233" formatCode="General">
                  <c:v>3.2730396270568175E-12</c:v>
                </c:pt>
                <c:pt idx="14234" formatCode="General">
                  <c:v>3.1543418894483403E-12</c:v>
                </c:pt>
                <c:pt idx="14235" formatCode="General">
                  <c:v>3.0239455257600434E-12</c:v>
                </c:pt>
                <c:pt idx="14236" formatCode="General">
                  <c:v>3.3428567271754344E-12</c:v>
                </c:pt>
                <c:pt idx="14237" formatCode="General">
                  <c:v>3.1878036487935974E-12</c:v>
                </c:pt>
                <c:pt idx="14238" formatCode="General">
                  <c:v>3.1878036487935974E-12</c:v>
                </c:pt>
                <c:pt idx="14239" formatCode="General">
                  <c:v>3.3077605508395014E-12</c:v>
                </c:pt>
                <c:pt idx="14240" formatCode="General">
                  <c:v>3.1710286319624968E-12</c:v>
                </c:pt>
                <c:pt idx="14241" formatCode="General">
                  <c:v>3.0721970188206818E-12</c:v>
                </c:pt>
                <c:pt idx="14242" formatCode="General">
                  <c:v>3.3077605508395014E-12</c:v>
                </c:pt>
                <c:pt idx="14243" formatCode="General">
                  <c:v>3.414170168817654E-12</c:v>
                </c:pt>
                <c:pt idx="14244" formatCode="General">
                  <c:v>3.3252657824246351E-12</c:v>
                </c:pt>
                <c:pt idx="14245" formatCode="General">
                  <c:v>3.3605476936966472E-12</c:v>
                </c:pt>
                <c:pt idx="14246" formatCode="General">
                  <c:v>3.2903542909104811E-12</c:v>
                </c:pt>
                <c:pt idx="14247" formatCode="General">
                  <c:v>3.2216270520486963E-12</c:v>
                </c:pt>
                <c:pt idx="14248" formatCode="General">
                  <c:v>3.3428567271754344E-12</c:v>
                </c:pt>
                <c:pt idx="14249" formatCode="General">
                  <c:v>3.2046740480448082E-12</c:v>
                </c:pt>
                <c:pt idx="14250" formatCode="General">
                  <c:v>3.3605476936966472E-12</c:v>
                </c:pt>
                <c:pt idx="14251" formatCode="General">
                  <c:v>3.1212249035255236E-12</c:v>
                </c:pt>
                <c:pt idx="14252" formatCode="General">
                  <c:v>3.0399487599469388E-12</c:v>
                </c:pt>
                <c:pt idx="14253" formatCode="General">
                  <c:v>3.137736454308301E-12</c:v>
                </c:pt>
                <c:pt idx="14254" formatCode="General">
                  <c:v>3.1878036487935974E-12</c:v>
                </c:pt>
                <c:pt idx="14255" formatCode="General">
                  <c:v>3.2216270520486963E-12</c:v>
                </c:pt>
                <c:pt idx="14256" formatCode="General">
                  <c:v>3.618220778917203E-12</c:v>
                </c:pt>
                <c:pt idx="14257" formatCode="General">
                  <c:v>3.2386764505043169E-12</c:v>
                </c:pt>
                <c:pt idx="14258" formatCode="General">
                  <c:v>3.3605476936966472E-12</c:v>
                </c:pt>
                <c:pt idx="14259" formatCode="General">
                  <c:v>3.2386764505043169E-12</c:v>
                </c:pt>
                <c:pt idx="14260" formatCode="General">
                  <c:v>3.3252657824246351E-12</c:v>
                </c:pt>
                <c:pt idx="14261" formatCode="General">
                  <c:v>3.0560303528722595E-12</c:v>
                </c:pt>
                <c:pt idx="14262" formatCode="General">
                  <c:v>3.3077605508395014E-12</c:v>
                </c:pt>
                <c:pt idx="14263" formatCode="General">
                  <c:v>3.3962039549738902E-12</c:v>
                </c:pt>
                <c:pt idx="14264" formatCode="General">
                  <c:v>3.2730396270568175E-12</c:v>
                </c:pt>
                <c:pt idx="14265" formatCode="General">
                  <c:v>3.2730396270568175E-12</c:v>
                </c:pt>
                <c:pt idx="14266" formatCode="General">
                  <c:v>3.2558093301699637E-12</c:v>
                </c:pt>
                <c:pt idx="14267" formatCode="General">
                  <c:v>3.3077605508395014E-12</c:v>
                </c:pt>
                <c:pt idx="14268" formatCode="General">
                  <c:v>3.3077605508395014E-12</c:v>
                </c:pt>
                <c:pt idx="14269" formatCode="General">
                  <c:v>3.1212249035255236E-12</c:v>
                </c:pt>
                <c:pt idx="14270" formatCode="General">
                  <c:v>3.414170168817654E-12</c:v>
                </c:pt>
                <c:pt idx="14271" formatCode="General">
                  <c:v>3.2558093301699637E-12</c:v>
                </c:pt>
                <c:pt idx="14272" formatCode="General">
                  <c:v>3.414170168817654E-12</c:v>
                </c:pt>
                <c:pt idx="14273" formatCode="General">
                  <c:v>3.414170168817654E-12</c:v>
                </c:pt>
                <c:pt idx="14274" formatCode="General">
                  <c:v>3.2558093301699637E-12</c:v>
                </c:pt>
                <c:pt idx="14275" formatCode="General">
                  <c:v>3.414170168817654E-12</c:v>
                </c:pt>
                <c:pt idx="14276" formatCode="General">
                  <c:v>3.1710286319624968E-12</c:v>
                </c:pt>
                <c:pt idx="14277" formatCode="General">
                  <c:v>3.414170168817654E-12</c:v>
                </c:pt>
                <c:pt idx="14278" formatCode="General">
                  <c:v>3.3783252828219224E-12</c:v>
                </c:pt>
                <c:pt idx="14279" formatCode="General">
                  <c:v>3.4686482693010079E-12</c:v>
                </c:pt>
                <c:pt idx="14280" formatCode="General">
                  <c:v>3.2216270520486963E-12</c:v>
                </c:pt>
                <c:pt idx="14281" formatCode="General">
                  <c:v>3.3252657824246351E-12</c:v>
                </c:pt>
                <c:pt idx="14282" formatCode="General">
                  <c:v>3.1212249035255236E-12</c:v>
                </c:pt>
                <c:pt idx="14283" formatCode="General">
                  <c:v>3.2558093301699637E-12</c:v>
                </c:pt>
                <c:pt idx="14284" formatCode="General">
                  <c:v>3.2046740480448082E-12</c:v>
                </c:pt>
                <c:pt idx="14285" formatCode="General">
                  <c:v>3.4322314254928262E-12</c:v>
                </c:pt>
                <c:pt idx="14286" formatCode="General">
                  <c:v>3.2046740480448082E-12</c:v>
                </c:pt>
                <c:pt idx="14287" formatCode="General">
                  <c:v>3.2046740480448082E-12</c:v>
                </c:pt>
                <c:pt idx="14288" formatCode="General">
                  <c:v>6.1330112791149762E-12</c:v>
                </c:pt>
                <c:pt idx="14289" formatCode="General">
                  <c:v>3.4686482693010079E-12</c:v>
                </c:pt>
                <c:pt idx="14290" formatCode="General">
                  <c:v>3.4322314254928262E-12</c:v>
                </c:pt>
                <c:pt idx="14291" formatCode="General">
                  <c:v>3.0884556081178813E-12</c:v>
                </c:pt>
                <c:pt idx="14292" formatCode="General">
                  <c:v>3.3428567271754344E-12</c:v>
                </c:pt>
                <c:pt idx="14293" formatCode="General">
                  <c:v>3.104793806482309E-12</c:v>
                </c:pt>
                <c:pt idx="14294" formatCode="General">
                  <c:v>3.1543418894483403E-12</c:v>
                </c:pt>
                <c:pt idx="14295" formatCode="General">
                  <c:v>3.2903542909104811E-12</c:v>
                </c:pt>
                <c:pt idx="14296" formatCode="General">
                  <c:v>3.2046740480448082E-12</c:v>
                </c:pt>
                <c:pt idx="14297" formatCode="General">
                  <c:v>3.3605476936966472E-12</c:v>
                </c:pt>
                <c:pt idx="14298" formatCode="General">
                  <c:v>3.5054515050357768E-12</c:v>
                </c:pt>
                <c:pt idx="14299" formatCode="General">
                  <c:v>3.3252657824246351E-12</c:v>
                </c:pt>
                <c:pt idx="14300" formatCode="General">
                  <c:v>3.4870049460641058E-12</c:v>
                </c:pt>
                <c:pt idx="14301" formatCode="General">
                  <c:v>3.3077605508395014E-12</c:v>
                </c:pt>
                <c:pt idx="14302" formatCode="General">
                  <c:v>3.2046740480448082E-12</c:v>
                </c:pt>
                <c:pt idx="14303" formatCode="General">
                  <c:v>3.2558093301699637E-12</c:v>
                </c:pt>
                <c:pt idx="14304" formatCode="General">
                  <c:v>3.3077605508395014E-12</c:v>
                </c:pt>
                <c:pt idx="14305" formatCode="General">
                  <c:v>3.1878036487935974E-12</c:v>
                </c:pt>
                <c:pt idx="14306" formatCode="General">
                  <c:v>3.5240029507837145E-12</c:v>
                </c:pt>
                <c:pt idx="14307" formatCode="General">
                  <c:v>3.4322314254928262E-12</c:v>
                </c:pt>
                <c:pt idx="14308" formatCode="General">
                  <c:v>3.4503953781228848E-12</c:v>
                </c:pt>
                <c:pt idx="14309" formatCode="General">
                  <c:v>3.0884556081178813E-12</c:v>
                </c:pt>
                <c:pt idx="14310" formatCode="General">
                  <c:v>3.414170168817654E-12</c:v>
                </c:pt>
                <c:pt idx="14311" formatCode="General">
                  <c:v>3.3077605508395014E-12</c:v>
                </c:pt>
                <c:pt idx="14312" formatCode="General">
                  <c:v>3.1543418894483403E-12</c:v>
                </c:pt>
                <c:pt idx="14313" formatCode="General">
                  <c:v>3.3605476936966472E-12</c:v>
                </c:pt>
                <c:pt idx="14314" formatCode="General">
                  <c:v>3.2386764505043169E-12</c:v>
                </c:pt>
                <c:pt idx="14315" formatCode="General">
                  <c:v>3.4503953781228848E-12</c:v>
                </c:pt>
                <c:pt idx="14316" formatCode="General">
                  <c:v>3.4686482693010079E-12</c:v>
                </c:pt>
                <c:pt idx="14317" formatCode="General">
                  <c:v>3.2216270520486963E-12</c:v>
                </c:pt>
                <c:pt idx="14318" formatCode="General">
                  <c:v>3.3252657824246351E-12</c:v>
                </c:pt>
                <c:pt idx="14319" formatCode="General">
                  <c:v>3.3605476936966472E-12</c:v>
                </c:pt>
                <c:pt idx="14320" formatCode="General">
                  <c:v>3.3962039549738902E-12</c:v>
                </c:pt>
                <c:pt idx="14321" formatCode="General">
                  <c:v>3.5240029507837145E-12</c:v>
                </c:pt>
                <c:pt idx="14322" formatCode="General">
                  <c:v>3.2216270520486963E-12</c:v>
                </c:pt>
                <c:pt idx="14323" formatCode="General">
                  <c:v>3.5240029507837145E-12</c:v>
                </c:pt>
                <c:pt idx="14324" formatCode="General">
                  <c:v>3.1543418894483403E-12</c:v>
                </c:pt>
                <c:pt idx="14325" formatCode="General">
                  <c:v>3.1212249035255236E-12</c:v>
                </c:pt>
                <c:pt idx="14326" formatCode="General">
                  <c:v>3.3605476936966472E-12</c:v>
                </c:pt>
                <c:pt idx="14327" formatCode="General">
                  <c:v>3.3605476936966472E-12</c:v>
                </c:pt>
                <c:pt idx="14328" formatCode="General">
                  <c:v>3.2216270520486963E-12</c:v>
                </c:pt>
                <c:pt idx="14329" formatCode="General">
                  <c:v>3.3428567271754344E-12</c:v>
                </c:pt>
                <c:pt idx="14330" formatCode="General">
                  <c:v>3.137736454308301E-12</c:v>
                </c:pt>
                <c:pt idx="14331" formatCode="General">
                  <c:v>3.3252657824246351E-12</c:v>
                </c:pt>
                <c:pt idx="14332" formatCode="General">
                  <c:v>3.2730396270568175E-12</c:v>
                </c:pt>
                <c:pt idx="14333" formatCode="General">
                  <c:v>3.8344586906286906E-12</c:v>
                </c:pt>
                <c:pt idx="14334" formatCode="General">
                  <c:v>3.137736454308301E-12</c:v>
                </c:pt>
                <c:pt idx="14335" formatCode="General">
                  <c:v>3.9162595179991022E-12</c:v>
                </c:pt>
                <c:pt idx="14336" formatCode="General">
                  <c:v>3.414170168817654E-12</c:v>
                </c:pt>
                <c:pt idx="14337" formatCode="General">
                  <c:v>3.3783252828219224E-12</c:v>
                </c:pt>
                <c:pt idx="14338" formatCode="General">
                  <c:v>3.4686482693010079E-12</c:v>
                </c:pt>
                <c:pt idx="14339" formatCode="General">
                  <c:v>3.2730396270568175E-12</c:v>
                </c:pt>
                <c:pt idx="14340" formatCode="General">
                  <c:v>3.104793806482309E-12</c:v>
                </c:pt>
                <c:pt idx="14341" formatCode="General">
                  <c:v>3.2046740480448082E-12</c:v>
                </c:pt>
                <c:pt idx="14342" formatCode="General">
                  <c:v>3.2386764505043169E-12</c:v>
                </c:pt>
                <c:pt idx="14343" formatCode="General">
                  <c:v>3.104793806482309E-12</c:v>
                </c:pt>
                <c:pt idx="14344" formatCode="General">
                  <c:v>3.3428567271754344E-12</c:v>
                </c:pt>
                <c:pt idx="14345" formatCode="General">
                  <c:v>3.3077605508395014E-12</c:v>
                </c:pt>
                <c:pt idx="14346" formatCode="General">
                  <c:v>3.0884556081178813E-12</c:v>
                </c:pt>
                <c:pt idx="14347" formatCode="General">
                  <c:v>3.1212249035255236E-12</c:v>
                </c:pt>
                <c:pt idx="14348" formatCode="General">
                  <c:v>3.104793806482309E-12</c:v>
                </c:pt>
                <c:pt idx="14349" formatCode="General">
                  <c:v>3.2216270520486963E-12</c:v>
                </c:pt>
                <c:pt idx="14350" formatCode="General">
                  <c:v>3.0721970188206818E-12</c:v>
                </c:pt>
                <c:pt idx="14351" formatCode="General">
                  <c:v>3.0884556081178813E-12</c:v>
                </c:pt>
                <c:pt idx="14352" formatCode="General">
                  <c:v>3.1878036487935974E-12</c:v>
                </c:pt>
                <c:pt idx="14353" formatCode="General">
                  <c:v>3.0721970188206818E-12</c:v>
                </c:pt>
                <c:pt idx="14354" formatCode="General">
                  <c:v>3.0721970188206818E-12</c:v>
                </c:pt>
                <c:pt idx="14355" formatCode="General">
                  <c:v>3.137736454308301E-12</c:v>
                </c:pt>
                <c:pt idx="14356" formatCode="General">
                  <c:v>3.3783252828219224E-12</c:v>
                </c:pt>
                <c:pt idx="14357" formatCode="General">
                  <c:v>3.2386764505043169E-12</c:v>
                </c:pt>
                <c:pt idx="14358" formatCode="General">
                  <c:v>3.0721970188206818E-12</c:v>
                </c:pt>
                <c:pt idx="14359" formatCode="General">
                  <c:v>3.4686482693010079E-12</c:v>
                </c:pt>
                <c:pt idx="14360" formatCode="General">
                  <c:v>3.1543418894483403E-12</c:v>
                </c:pt>
                <c:pt idx="14361" formatCode="General">
                  <c:v>3.4870049460641058E-12</c:v>
                </c:pt>
                <c:pt idx="14362" formatCode="General">
                  <c:v>3.2046740480448082E-12</c:v>
                </c:pt>
                <c:pt idx="14363" formatCode="General">
                  <c:v>3.1878036487935974E-12</c:v>
                </c:pt>
                <c:pt idx="14364" formatCode="General">
                  <c:v>3.3962039549738902E-12</c:v>
                </c:pt>
                <c:pt idx="14365" formatCode="General">
                  <c:v>3.414170168817654E-12</c:v>
                </c:pt>
                <c:pt idx="14366" formatCode="General">
                  <c:v>3.4686482693010079E-12</c:v>
                </c:pt>
                <c:pt idx="14367" formatCode="General">
                  <c:v>3.2903542909104811E-12</c:v>
                </c:pt>
                <c:pt idx="14368" formatCode="General">
                  <c:v>3.2386764505043169E-12</c:v>
                </c:pt>
                <c:pt idx="14369" formatCode="General">
                  <c:v>3.2216270520486963E-12</c:v>
                </c:pt>
                <c:pt idx="14370" formatCode="General">
                  <c:v>3.2046740480448082E-12</c:v>
                </c:pt>
                <c:pt idx="14371" formatCode="General">
                  <c:v>3.2216270520486963E-12</c:v>
                </c:pt>
                <c:pt idx="14372" formatCode="General">
                  <c:v>3.3783252828219224E-12</c:v>
                </c:pt>
                <c:pt idx="14373" formatCode="General">
                  <c:v>3.2903542909104811E-12</c:v>
                </c:pt>
                <c:pt idx="14374" formatCode="General">
                  <c:v>3.0884556081178813E-12</c:v>
                </c:pt>
                <c:pt idx="14375" formatCode="General">
                  <c:v>3.2730396270568175E-12</c:v>
                </c:pt>
                <c:pt idx="14376" formatCode="General">
                  <c:v>3.4322314254928262E-12</c:v>
                </c:pt>
                <c:pt idx="14377" formatCode="General">
                  <c:v>3.3605476936966472E-12</c:v>
                </c:pt>
                <c:pt idx="14378" formatCode="General">
                  <c:v>3.3605476936966472E-12</c:v>
                </c:pt>
                <c:pt idx="14379" formatCode="General">
                  <c:v>3.3252657824246351E-12</c:v>
                </c:pt>
                <c:pt idx="14380" formatCode="General">
                  <c:v>3.3077605508395014E-12</c:v>
                </c:pt>
                <c:pt idx="14381" formatCode="General">
                  <c:v>3.3783252828219224E-12</c:v>
                </c:pt>
                <c:pt idx="14382" formatCode="General">
                  <c:v>3.3428567271754344E-12</c:v>
                </c:pt>
                <c:pt idx="14383" formatCode="General">
                  <c:v>3.0884556081178813E-12</c:v>
                </c:pt>
                <c:pt idx="14384" formatCode="General">
                  <c:v>3.2558093301699637E-12</c:v>
                </c:pt>
                <c:pt idx="14385" formatCode="General">
                  <c:v>3.1710286319624968E-12</c:v>
                </c:pt>
                <c:pt idx="14386" formatCode="General">
                  <c:v>3.1878036487935974E-12</c:v>
                </c:pt>
                <c:pt idx="14387" formatCode="General">
                  <c:v>3.3077605508395014E-12</c:v>
                </c:pt>
                <c:pt idx="14388" formatCode="General">
                  <c:v>3.414170168817654E-12</c:v>
                </c:pt>
                <c:pt idx="14389" formatCode="General">
                  <c:v>3.2558093301699637E-12</c:v>
                </c:pt>
                <c:pt idx="14390" formatCode="General">
                  <c:v>3.3783252828219224E-12</c:v>
                </c:pt>
                <c:pt idx="14391" formatCode="General">
                  <c:v>3.0399487599469388E-12</c:v>
                </c:pt>
                <c:pt idx="14392" formatCode="General">
                  <c:v>3.2730396270568175E-12</c:v>
                </c:pt>
                <c:pt idx="14393" formatCode="General">
                  <c:v>3.3605476936966472E-12</c:v>
                </c:pt>
                <c:pt idx="14394" formatCode="General">
                  <c:v>3.2046740480448082E-12</c:v>
                </c:pt>
                <c:pt idx="14395" formatCode="General">
                  <c:v>3.5613861333314126E-12</c:v>
                </c:pt>
                <c:pt idx="14396" formatCode="General">
                  <c:v>3.3428567271754344E-12</c:v>
                </c:pt>
                <c:pt idx="14397" formatCode="General">
                  <c:v>3.3428567271754344E-12</c:v>
                </c:pt>
                <c:pt idx="14398" formatCode="General">
                  <c:v>3.3252657824246351E-12</c:v>
                </c:pt>
                <c:pt idx="14399" formatCode="General">
                  <c:v>3.2558093301699637E-12</c:v>
                </c:pt>
                <c:pt idx="14400" formatCode="General">
                  <c:v>3.3428567271754344E-12</c:v>
                </c:pt>
                <c:pt idx="14401" formatCode="General">
                  <c:v>3.2730396270568175E-12</c:v>
                </c:pt>
                <c:pt idx="14402" formatCode="General">
                  <c:v>3.0560303528722595E-12</c:v>
                </c:pt>
                <c:pt idx="14403" formatCode="General">
                  <c:v>3.2558093301699637E-12</c:v>
                </c:pt>
                <c:pt idx="14404" formatCode="General">
                  <c:v>3.2216270520486963E-12</c:v>
                </c:pt>
                <c:pt idx="14405" formatCode="General">
                  <c:v>3.2903542909104811E-12</c:v>
                </c:pt>
                <c:pt idx="14406" formatCode="General">
                  <c:v>3.0721970188206818E-12</c:v>
                </c:pt>
                <c:pt idx="14407" formatCode="General">
                  <c:v>3.1543418894483403E-12</c:v>
                </c:pt>
                <c:pt idx="14408" formatCode="General">
                  <c:v>3.3962039549738902E-12</c:v>
                </c:pt>
                <c:pt idx="14409" formatCode="General">
                  <c:v>3.2216270520486963E-12</c:v>
                </c:pt>
                <c:pt idx="14410" formatCode="General">
                  <c:v>3.0884556081178813E-12</c:v>
                </c:pt>
                <c:pt idx="14411" formatCode="General">
                  <c:v>3.5054515050357768E-12</c:v>
                </c:pt>
                <c:pt idx="14412" formatCode="General">
                  <c:v>3.414170168817654E-12</c:v>
                </c:pt>
                <c:pt idx="14413" formatCode="General">
                  <c:v>3.2216270520486963E-12</c:v>
                </c:pt>
                <c:pt idx="14414" formatCode="General">
                  <c:v>3.137736454308301E-12</c:v>
                </c:pt>
                <c:pt idx="14415" formatCode="General">
                  <c:v>3.0721970188206818E-12</c:v>
                </c:pt>
                <c:pt idx="14416" formatCode="General">
                  <c:v>3.0884556081178813E-12</c:v>
                </c:pt>
                <c:pt idx="14417" formatCode="General">
                  <c:v>3.2730396270568175E-12</c:v>
                </c:pt>
                <c:pt idx="14418" formatCode="General">
                  <c:v>3.137736454308301E-12</c:v>
                </c:pt>
                <c:pt idx="14419" formatCode="General">
                  <c:v>3.2386764505043169E-12</c:v>
                </c:pt>
                <c:pt idx="14420" formatCode="General">
                  <c:v>3.2558093301699637E-12</c:v>
                </c:pt>
                <c:pt idx="14421" formatCode="General">
                  <c:v>3.2903542909104811E-12</c:v>
                </c:pt>
                <c:pt idx="14422" formatCode="General">
                  <c:v>3.137736454308301E-12</c:v>
                </c:pt>
                <c:pt idx="14423" formatCode="General">
                  <c:v>3.0239455257600434E-12</c:v>
                </c:pt>
                <c:pt idx="14424" formatCode="General">
                  <c:v>3.3077605508395014E-12</c:v>
                </c:pt>
                <c:pt idx="14425" formatCode="General">
                  <c:v>3.2046740480448082E-12</c:v>
                </c:pt>
                <c:pt idx="14426" formatCode="General">
                  <c:v>3.3605476936966472E-12</c:v>
                </c:pt>
                <c:pt idx="14427" formatCode="General">
                  <c:v>3.0721970188206818E-12</c:v>
                </c:pt>
                <c:pt idx="14428" formatCode="General">
                  <c:v>3.3077605508395014E-12</c:v>
                </c:pt>
                <c:pt idx="14429" formatCode="General">
                  <c:v>3.1543418894483403E-12</c:v>
                </c:pt>
                <c:pt idx="14430" formatCode="General">
                  <c:v>3.2730396270568175E-12</c:v>
                </c:pt>
                <c:pt idx="14431" formatCode="General">
                  <c:v>3.137736454308301E-12</c:v>
                </c:pt>
                <c:pt idx="14432" formatCode="General">
                  <c:v>3.2903542909104811E-12</c:v>
                </c:pt>
                <c:pt idx="14433" formatCode="General">
                  <c:v>3.2903542909104811E-12</c:v>
                </c:pt>
                <c:pt idx="14434" formatCode="General">
                  <c:v>3.0399487599469388E-12</c:v>
                </c:pt>
                <c:pt idx="14435" formatCode="General">
                  <c:v>3.1878036487935974E-12</c:v>
                </c:pt>
                <c:pt idx="14436" formatCode="General">
                  <c:v>3.2046740480448082E-12</c:v>
                </c:pt>
                <c:pt idx="14437" formatCode="General">
                  <c:v>2.960782897033996E-12</c:v>
                </c:pt>
                <c:pt idx="14438" formatCode="General">
                  <c:v>3.1212249035255236E-12</c:v>
                </c:pt>
                <c:pt idx="14439" formatCode="General">
                  <c:v>3.1710286319624968E-12</c:v>
                </c:pt>
                <c:pt idx="14440" formatCode="General">
                  <c:v>3.2216270520486963E-12</c:v>
                </c:pt>
                <c:pt idx="14441" formatCode="General">
                  <c:v>3.3962039549738902E-12</c:v>
                </c:pt>
                <c:pt idx="14442" formatCode="General">
                  <c:v>3.2046740480448082E-12</c:v>
                </c:pt>
                <c:pt idx="14443" formatCode="General">
                  <c:v>3.0721970188206818E-12</c:v>
                </c:pt>
                <c:pt idx="14444" formatCode="General">
                  <c:v>3.0721970188206818E-12</c:v>
                </c:pt>
                <c:pt idx="14445" formatCode="General">
                  <c:v>3.414170168817654E-12</c:v>
                </c:pt>
                <c:pt idx="14446" formatCode="General">
                  <c:v>3.2558093301699637E-12</c:v>
                </c:pt>
                <c:pt idx="14447" formatCode="General">
                  <c:v>3.6373614810392935E-12</c:v>
                </c:pt>
                <c:pt idx="14448" formatCode="General">
                  <c:v>3.2046740480448082E-12</c:v>
                </c:pt>
                <c:pt idx="14449" formatCode="General">
                  <c:v>3.3428567271754344E-12</c:v>
                </c:pt>
                <c:pt idx="14450" formatCode="General">
                  <c:v>3.2046740480448082E-12</c:v>
                </c:pt>
                <c:pt idx="14451" formatCode="General">
                  <c:v>3.1212249035255236E-12</c:v>
                </c:pt>
                <c:pt idx="14452" formatCode="General">
                  <c:v>3.1878036487935974E-12</c:v>
                </c:pt>
                <c:pt idx="14453" formatCode="General">
                  <c:v>3.2046740480448082E-12</c:v>
                </c:pt>
                <c:pt idx="14454" formatCode="General">
                  <c:v>3.3077605508395014E-12</c:v>
                </c:pt>
                <c:pt idx="14455" formatCode="General">
                  <c:v>3.1543418894483403E-12</c:v>
                </c:pt>
                <c:pt idx="14456" formatCode="General">
                  <c:v>3.4322314254928262E-12</c:v>
                </c:pt>
                <c:pt idx="14457" formatCode="General">
                  <c:v>3.4503953781228848E-12</c:v>
                </c:pt>
                <c:pt idx="14458" formatCode="General">
                  <c:v>3.4322314254928262E-12</c:v>
                </c:pt>
                <c:pt idx="14459" formatCode="General">
                  <c:v>3.137736454308301E-12</c:v>
                </c:pt>
                <c:pt idx="14460" formatCode="General">
                  <c:v>3.0884556081178813E-12</c:v>
                </c:pt>
                <c:pt idx="14461" formatCode="General">
                  <c:v>3.1212249035255236E-12</c:v>
                </c:pt>
                <c:pt idx="14462" formatCode="General">
                  <c:v>3.3962039549738902E-12</c:v>
                </c:pt>
                <c:pt idx="14463" formatCode="General">
                  <c:v>3.1878036487935974E-12</c:v>
                </c:pt>
                <c:pt idx="14464" formatCode="General">
                  <c:v>3.1878036487935974E-12</c:v>
                </c:pt>
                <c:pt idx="14465" formatCode="General">
                  <c:v>3.2730396270568175E-12</c:v>
                </c:pt>
                <c:pt idx="14466" formatCode="General">
                  <c:v>3.3783252828219224E-12</c:v>
                </c:pt>
                <c:pt idx="14467" formatCode="General">
                  <c:v>3.4322314254928262E-12</c:v>
                </c:pt>
                <c:pt idx="14468" formatCode="General">
                  <c:v>3.0399487599469388E-12</c:v>
                </c:pt>
                <c:pt idx="14469" formatCode="General">
                  <c:v>3.2386764505043169E-12</c:v>
                </c:pt>
                <c:pt idx="14470" formatCode="General">
                  <c:v>3.2046740480448082E-12</c:v>
                </c:pt>
                <c:pt idx="14471" formatCode="General">
                  <c:v>2.9921975526747579E-12</c:v>
                </c:pt>
                <c:pt idx="14472" formatCode="General">
                  <c:v>3.5054515050357768E-12</c:v>
                </c:pt>
                <c:pt idx="14473" formatCode="General">
                  <c:v>3.2903542909104811E-12</c:v>
                </c:pt>
                <c:pt idx="14474" formatCode="General">
                  <c:v>3.3077605508395014E-12</c:v>
                </c:pt>
                <c:pt idx="14475" formatCode="General">
                  <c:v>3.5054515050357768E-12</c:v>
                </c:pt>
                <c:pt idx="14476" formatCode="General">
                  <c:v>3.5991733412670126E-12</c:v>
                </c:pt>
                <c:pt idx="14477" formatCode="General">
                  <c:v>3.3252657824246351E-12</c:v>
                </c:pt>
                <c:pt idx="14478" formatCode="General">
                  <c:v>3.3962039549738902E-12</c:v>
                </c:pt>
                <c:pt idx="14479" formatCode="General">
                  <c:v>3.2386764505043169E-12</c:v>
                </c:pt>
                <c:pt idx="14480" formatCode="General">
                  <c:v>3.0239455257600434E-12</c:v>
                </c:pt>
                <c:pt idx="14481" formatCode="General">
                  <c:v>3.0884556081178813E-12</c:v>
                </c:pt>
                <c:pt idx="14482" formatCode="General">
                  <c:v>3.0721970188206818E-12</c:v>
                </c:pt>
                <c:pt idx="14483" formatCode="General">
                  <c:v>3.3605476936966472E-12</c:v>
                </c:pt>
                <c:pt idx="14484" formatCode="General">
                  <c:v>3.0721970188206818E-12</c:v>
                </c:pt>
                <c:pt idx="14485" formatCode="General">
                  <c:v>3.3962039549738902E-12</c:v>
                </c:pt>
                <c:pt idx="14486" formatCode="General">
                  <c:v>3.3605476936966472E-12</c:v>
                </c:pt>
                <c:pt idx="14487" formatCode="General">
                  <c:v>3.137736454308301E-12</c:v>
                </c:pt>
                <c:pt idx="14488" formatCode="General">
                  <c:v>3.414170168817654E-12</c:v>
                </c:pt>
                <c:pt idx="14489" formatCode="General">
                  <c:v>3.0560303528722595E-12</c:v>
                </c:pt>
                <c:pt idx="14490" formatCode="General">
                  <c:v>3.2046740480448082E-12</c:v>
                </c:pt>
                <c:pt idx="14491" formatCode="General">
                  <c:v>3.2216270520486963E-12</c:v>
                </c:pt>
                <c:pt idx="14492" formatCode="General">
                  <c:v>3.0560303528722595E-12</c:v>
                </c:pt>
                <c:pt idx="14493" formatCode="General">
                  <c:v>3.1710286319624968E-12</c:v>
                </c:pt>
                <c:pt idx="14494" formatCode="General">
                  <c:v>3.3428567271754344E-12</c:v>
                </c:pt>
                <c:pt idx="14495" formatCode="General">
                  <c:v>3.2046740480448082E-12</c:v>
                </c:pt>
                <c:pt idx="14496" formatCode="General">
                  <c:v>3.1543418894483403E-12</c:v>
                </c:pt>
                <c:pt idx="14497" formatCode="General">
                  <c:v>3.618220778917203E-12</c:v>
                </c:pt>
                <c:pt idx="14498" formatCode="General">
                  <c:v>3.3783252828219224E-12</c:v>
                </c:pt>
                <c:pt idx="14499" formatCode="General">
                  <c:v>3.2730396270568175E-12</c:v>
                </c:pt>
                <c:pt idx="14500" formatCode="General">
                  <c:v>3.3077605508395014E-12</c:v>
                </c:pt>
                <c:pt idx="14501" formatCode="General">
                  <c:v>3.3077605508395014E-12</c:v>
                </c:pt>
                <c:pt idx="14502" formatCode="General">
                  <c:v>3.2216270520486963E-12</c:v>
                </c:pt>
                <c:pt idx="14503" formatCode="General">
                  <c:v>3.2558093301699637E-12</c:v>
                </c:pt>
                <c:pt idx="14504" formatCode="General">
                  <c:v>3.0721970188206818E-12</c:v>
                </c:pt>
                <c:pt idx="14505" formatCode="General">
                  <c:v>3.1878036487935974E-12</c:v>
                </c:pt>
                <c:pt idx="14506" formatCode="General">
                  <c:v>3.3428567271754344E-12</c:v>
                </c:pt>
                <c:pt idx="14507" formatCode="General">
                  <c:v>3.2046740480448082E-12</c:v>
                </c:pt>
                <c:pt idx="14508" formatCode="General">
                  <c:v>3.0239455257600434E-12</c:v>
                </c:pt>
                <c:pt idx="14509" formatCode="General">
                  <c:v>3.4322314254928262E-12</c:v>
                </c:pt>
                <c:pt idx="14510" formatCode="General">
                  <c:v>3.3605476936966472E-12</c:v>
                </c:pt>
                <c:pt idx="14511" formatCode="General">
                  <c:v>3.2730396270568175E-12</c:v>
                </c:pt>
                <c:pt idx="14512" formatCode="General">
                  <c:v>3.3605476936966472E-12</c:v>
                </c:pt>
                <c:pt idx="14513" formatCode="General">
                  <c:v>3.3428567271754344E-12</c:v>
                </c:pt>
                <c:pt idx="14514" formatCode="General">
                  <c:v>3.3783252828219224E-12</c:v>
                </c:pt>
                <c:pt idx="14515" formatCode="General">
                  <c:v>3.137736454308301E-12</c:v>
                </c:pt>
                <c:pt idx="14516" formatCode="General">
                  <c:v>3.2558093301699637E-12</c:v>
                </c:pt>
                <c:pt idx="14517" formatCode="General">
                  <c:v>3.3252657824246351E-12</c:v>
                </c:pt>
                <c:pt idx="14518" formatCode="General">
                  <c:v>3.1543418894483403E-12</c:v>
                </c:pt>
                <c:pt idx="14519" formatCode="General">
                  <c:v>3.2046740480448082E-12</c:v>
                </c:pt>
                <c:pt idx="14520" formatCode="General">
                  <c:v>3.137736454308301E-12</c:v>
                </c:pt>
                <c:pt idx="14521" formatCode="General">
                  <c:v>3.104793806482309E-12</c:v>
                </c:pt>
                <c:pt idx="14522" formatCode="General">
                  <c:v>3.5426452324132239E-12</c:v>
                </c:pt>
                <c:pt idx="14523" formatCode="General">
                  <c:v>3.5613861333314126E-12</c:v>
                </c:pt>
                <c:pt idx="14524" formatCode="General">
                  <c:v>3.1543418894483403E-12</c:v>
                </c:pt>
                <c:pt idx="14525" formatCode="General">
                  <c:v>3.1710286319624968E-12</c:v>
                </c:pt>
                <c:pt idx="14526" formatCode="General">
                  <c:v>3.1878036487935974E-12</c:v>
                </c:pt>
                <c:pt idx="14527" formatCode="General">
                  <c:v>3.3428567271754344E-12</c:v>
                </c:pt>
                <c:pt idx="14528" formatCode="General">
                  <c:v>5.7871383294755505E-12</c:v>
                </c:pt>
                <c:pt idx="14529" formatCode="General">
                  <c:v>3.4503953781228848E-12</c:v>
                </c:pt>
                <c:pt idx="14530" formatCode="General">
                  <c:v>3.2558093301699637E-12</c:v>
                </c:pt>
                <c:pt idx="14531" formatCode="General">
                  <c:v>3.0721970188206818E-12</c:v>
                </c:pt>
                <c:pt idx="14532" formatCode="General">
                  <c:v>3.2216270520486963E-12</c:v>
                </c:pt>
                <c:pt idx="14533" formatCode="General">
                  <c:v>3.2046740480448082E-12</c:v>
                </c:pt>
                <c:pt idx="14534" formatCode="General">
                  <c:v>3.3252657824246351E-12</c:v>
                </c:pt>
                <c:pt idx="14535" formatCode="General">
                  <c:v>3.0884556081178813E-12</c:v>
                </c:pt>
                <c:pt idx="14536" formatCode="General">
                  <c:v>3.1710286319624968E-12</c:v>
                </c:pt>
                <c:pt idx="14537" formatCode="General">
                  <c:v>2.945202519945911E-12</c:v>
                </c:pt>
                <c:pt idx="14538" formatCode="General">
                  <c:v>3.0721970188206818E-12</c:v>
                </c:pt>
                <c:pt idx="14539" formatCode="General">
                  <c:v>3.2216270520486963E-12</c:v>
                </c:pt>
                <c:pt idx="14540" formatCode="General">
                  <c:v>3.3783252828219224E-12</c:v>
                </c:pt>
                <c:pt idx="14541" formatCode="General">
                  <c:v>3.2903542909104811E-12</c:v>
                </c:pt>
                <c:pt idx="14542" formatCode="General">
                  <c:v>3.3252657824246351E-12</c:v>
                </c:pt>
                <c:pt idx="14543" formatCode="General">
                  <c:v>3.5054515050357768E-12</c:v>
                </c:pt>
                <c:pt idx="14544" formatCode="General">
                  <c:v>3.1543418894483403E-12</c:v>
                </c:pt>
                <c:pt idx="14545" formatCode="General">
                  <c:v>3.0884556081178813E-12</c:v>
                </c:pt>
                <c:pt idx="14546" formatCode="General">
                  <c:v>3.414170168817654E-12</c:v>
                </c:pt>
                <c:pt idx="14547" formatCode="General">
                  <c:v>3.2386764505043169E-12</c:v>
                </c:pt>
                <c:pt idx="14548" formatCode="General">
                  <c:v>3.2730396270568175E-12</c:v>
                </c:pt>
                <c:pt idx="14549" formatCode="General">
                  <c:v>3.104793806482309E-12</c:v>
                </c:pt>
                <c:pt idx="14550" formatCode="General">
                  <c:v>3.3783252828219224E-12</c:v>
                </c:pt>
                <c:pt idx="14551" formatCode="General">
                  <c:v>3.2046740480448082E-12</c:v>
                </c:pt>
                <c:pt idx="14552" formatCode="General">
                  <c:v>3.2730396270568175E-12</c:v>
                </c:pt>
                <c:pt idx="14553" formatCode="General">
                  <c:v>3.3428567271754344E-12</c:v>
                </c:pt>
                <c:pt idx="14554" formatCode="General">
                  <c:v>3.3077605508395014E-12</c:v>
                </c:pt>
                <c:pt idx="14555" formatCode="General">
                  <c:v>3.104793806482309E-12</c:v>
                </c:pt>
                <c:pt idx="14556" formatCode="General">
                  <c:v>3.4870049460641058E-12</c:v>
                </c:pt>
                <c:pt idx="14557" formatCode="General">
                  <c:v>3.0721970188206818E-12</c:v>
                </c:pt>
                <c:pt idx="14558" formatCode="General">
                  <c:v>3.2046740480448082E-12</c:v>
                </c:pt>
                <c:pt idx="14559" formatCode="General">
                  <c:v>3.3252657824246351E-12</c:v>
                </c:pt>
                <c:pt idx="14560" formatCode="General">
                  <c:v>3.1543418894483403E-12</c:v>
                </c:pt>
                <c:pt idx="14561" formatCode="General">
                  <c:v>3.1878036487935974E-12</c:v>
                </c:pt>
                <c:pt idx="14562" formatCode="General">
                  <c:v>3.3962039549738902E-12</c:v>
                </c:pt>
                <c:pt idx="14563" formatCode="General">
                  <c:v>3.1878036487935974E-12</c:v>
                </c:pt>
                <c:pt idx="14564" formatCode="General">
                  <c:v>3.1710286319624968E-12</c:v>
                </c:pt>
                <c:pt idx="14565" formatCode="General">
                  <c:v>3.2216270520486963E-12</c:v>
                </c:pt>
                <c:pt idx="14566" formatCode="General">
                  <c:v>3.414170168817654E-12</c:v>
                </c:pt>
                <c:pt idx="14567" formatCode="General">
                  <c:v>3.2730396270568175E-12</c:v>
                </c:pt>
                <c:pt idx="14568" formatCode="General">
                  <c:v>3.3252657824246351E-12</c:v>
                </c:pt>
                <c:pt idx="14569" formatCode="General">
                  <c:v>3.2216270520486963E-12</c:v>
                </c:pt>
                <c:pt idx="14570" formatCode="General">
                  <c:v>3.3252657824246351E-12</c:v>
                </c:pt>
                <c:pt idx="14571" formatCode="General">
                  <c:v>3.1543418894483403E-12</c:v>
                </c:pt>
                <c:pt idx="14572" formatCode="General">
                  <c:v>3.0560303528722595E-12</c:v>
                </c:pt>
                <c:pt idx="14573" formatCode="General">
                  <c:v>3.3783252828219224E-12</c:v>
                </c:pt>
                <c:pt idx="14574" formatCode="General">
                  <c:v>3.2216270520486963E-12</c:v>
                </c:pt>
                <c:pt idx="14575" formatCode="General">
                  <c:v>3.3605476936966472E-12</c:v>
                </c:pt>
                <c:pt idx="14576" formatCode="General">
                  <c:v>3.2903542909104811E-12</c:v>
                </c:pt>
                <c:pt idx="14577" formatCode="General">
                  <c:v>3.1710286319624968E-12</c:v>
                </c:pt>
                <c:pt idx="14578" formatCode="General">
                  <c:v>3.5240029507837145E-12</c:v>
                </c:pt>
                <c:pt idx="14579" formatCode="General">
                  <c:v>3.2558093301699637E-12</c:v>
                </c:pt>
                <c:pt idx="14580" formatCode="General">
                  <c:v>3.3605476936966472E-12</c:v>
                </c:pt>
                <c:pt idx="14581" formatCode="General">
                  <c:v>3.3077605508395014E-12</c:v>
                </c:pt>
                <c:pt idx="14582" formatCode="General">
                  <c:v>4.4685473416514406E-12</c:v>
                </c:pt>
                <c:pt idx="14583" formatCode="General">
                  <c:v>3.3605476936966472E-12</c:v>
                </c:pt>
                <c:pt idx="14584" formatCode="General">
                  <c:v>3.3605476936966472E-12</c:v>
                </c:pt>
                <c:pt idx="14585" formatCode="General">
                  <c:v>3.1710286319624968E-12</c:v>
                </c:pt>
                <c:pt idx="14586" formatCode="General">
                  <c:v>3.2216270520486963E-12</c:v>
                </c:pt>
                <c:pt idx="14587" formatCode="General">
                  <c:v>3.2558093301699637E-12</c:v>
                </c:pt>
                <c:pt idx="14588" formatCode="General">
                  <c:v>3.1710286319624968E-12</c:v>
                </c:pt>
                <c:pt idx="14589" formatCode="General">
                  <c:v>3.2903542909104811E-12</c:v>
                </c:pt>
                <c:pt idx="14590" formatCode="General">
                  <c:v>3.1212249035255236E-12</c:v>
                </c:pt>
                <c:pt idx="14591" formatCode="General">
                  <c:v>3.2386764505043169E-12</c:v>
                </c:pt>
                <c:pt idx="14592" formatCode="General">
                  <c:v>3.137736454308301E-12</c:v>
                </c:pt>
                <c:pt idx="14593" formatCode="General">
                  <c:v>3.414170168817654E-12</c:v>
                </c:pt>
                <c:pt idx="14594" formatCode="General">
                  <c:v>3.1710286319624968E-12</c:v>
                </c:pt>
                <c:pt idx="14595" formatCode="General">
                  <c:v>3.3783252828219224E-12</c:v>
                </c:pt>
                <c:pt idx="14596" formatCode="General">
                  <c:v>3.2386764505043169E-12</c:v>
                </c:pt>
                <c:pt idx="14597" formatCode="General">
                  <c:v>3.3077605508395014E-12</c:v>
                </c:pt>
                <c:pt idx="14598" formatCode="General">
                  <c:v>3.2558093301699637E-12</c:v>
                </c:pt>
                <c:pt idx="14599" formatCode="General">
                  <c:v>3.2046740480448082E-12</c:v>
                </c:pt>
                <c:pt idx="14600" formatCode="General">
                  <c:v>3.2046740480448082E-12</c:v>
                </c:pt>
                <c:pt idx="14601" formatCode="General">
                  <c:v>3.4503953781228848E-12</c:v>
                </c:pt>
                <c:pt idx="14602" formatCode="General">
                  <c:v>3.3428567271754344E-12</c:v>
                </c:pt>
                <c:pt idx="14603" formatCode="General">
                  <c:v>3.4870049460641058E-12</c:v>
                </c:pt>
                <c:pt idx="14604" formatCode="General">
                  <c:v>3.3428567271754344E-12</c:v>
                </c:pt>
                <c:pt idx="14605" formatCode="General">
                  <c:v>3.2216270520486963E-12</c:v>
                </c:pt>
                <c:pt idx="14606" formatCode="General">
                  <c:v>3.2386764505043169E-12</c:v>
                </c:pt>
                <c:pt idx="14607" formatCode="General">
                  <c:v>3.104793806482309E-12</c:v>
                </c:pt>
                <c:pt idx="14608" formatCode="General">
                  <c:v>3.2558093301699637E-12</c:v>
                </c:pt>
                <c:pt idx="14609" formatCode="General">
                  <c:v>3.0080327711867851E-12</c:v>
                </c:pt>
                <c:pt idx="14610" formatCode="General">
                  <c:v>3.1710286319624968E-12</c:v>
                </c:pt>
                <c:pt idx="14611" formatCode="General">
                  <c:v>3.1878036487935974E-12</c:v>
                </c:pt>
                <c:pt idx="14612" formatCode="General">
                  <c:v>3.104793806482309E-12</c:v>
                </c:pt>
                <c:pt idx="14613" formatCode="General">
                  <c:v>3.1212249035255236E-12</c:v>
                </c:pt>
                <c:pt idx="14614" formatCode="General">
                  <c:v>3.0080327711867851E-12</c:v>
                </c:pt>
                <c:pt idx="14615" formatCode="General">
                  <c:v>3.0721970188206818E-12</c:v>
                </c:pt>
                <c:pt idx="14616" formatCode="General">
                  <c:v>3.0560303528722595E-12</c:v>
                </c:pt>
                <c:pt idx="14617" formatCode="General">
                  <c:v>3.1710286319624968E-12</c:v>
                </c:pt>
                <c:pt idx="14618" formatCode="General">
                  <c:v>3.1878036487935974E-12</c:v>
                </c:pt>
                <c:pt idx="14619" formatCode="General">
                  <c:v>3.137736454308301E-12</c:v>
                </c:pt>
                <c:pt idx="14620" formatCode="General">
                  <c:v>2.945202519945911E-12</c:v>
                </c:pt>
                <c:pt idx="14621" formatCode="General">
                  <c:v>3.1212249035255236E-12</c:v>
                </c:pt>
                <c:pt idx="14622" formatCode="General">
                  <c:v>3.3605476936966472E-12</c:v>
                </c:pt>
                <c:pt idx="14623" formatCode="General">
                  <c:v>3.3252657824246351E-12</c:v>
                </c:pt>
                <c:pt idx="14624" formatCode="General">
                  <c:v>3.2386764505043169E-12</c:v>
                </c:pt>
                <c:pt idx="14625" formatCode="General">
                  <c:v>3.2216270520486963E-12</c:v>
                </c:pt>
                <c:pt idx="14626" formatCode="General">
                  <c:v>3.2730396270568175E-12</c:v>
                </c:pt>
                <c:pt idx="14627" formatCode="General">
                  <c:v>3.2386764505043169E-12</c:v>
                </c:pt>
                <c:pt idx="14628" formatCode="General">
                  <c:v>3.5054515050357768E-12</c:v>
                </c:pt>
                <c:pt idx="14629" formatCode="General">
                  <c:v>3.3428567271754344E-12</c:v>
                </c:pt>
                <c:pt idx="14630" formatCode="General">
                  <c:v>3.2903542909104811E-12</c:v>
                </c:pt>
                <c:pt idx="14631" formatCode="General">
                  <c:v>3.5054515050357768E-12</c:v>
                </c:pt>
                <c:pt idx="14632" formatCode="General">
                  <c:v>3.2730396270568175E-12</c:v>
                </c:pt>
                <c:pt idx="14633" formatCode="General">
                  <c:v>3.2216270520486963E-12</c:v>
                </c:pt>
                <c:pt idx="14634" formatCode="General">
                  <c:v>3.2216270520486963E-12</c:v>
                </c:pt>
                <c:pt idx="14635" formatCode="General">
                  <c:v>3.1710286319624968E-12</c:v>
                </c:pt>
                <c:pt idx="14636" formatCode="General">
                  <c:v>3.2386764505043169E-12</c:v>
                </c:pt>
                <c:pt idx="14637" formatCode="General">
                  <c:v>3.2046740480448082E-12</c:v>
                </c:pt>
                <c:pt idx="14638" formatCode="General">
                  <c:v>3.6566110168221293E-12</c:v>
                </c:pt>
                <c:pt idx="14639" formatCode="General">
                  <c:v>3.3077605508395014E-12</c:v>
                </c:pt>
                <c:pt idx="14640" formatCode="General">
                  <c:v>3.137736454308301E-12</c:v>
                </c:pt>
                <c:pt idx="14641" formatCode="General">
                  <c:v>3.3252657824246351E-12</c:v>
                </c:pt>
                <c:pt idx="14642" formatCode="General">
                  <c:v>3.2558093301699637E-12</c:v>
                </c:pt>
                <c:pt idx="14643" formatCode="General">
                  <c:v>3.2046740480448082E-12</c:v>
                </c:pt>
                <c:pt idx="14644" formatCode="General">
                  <c:v>3.2558093301699637E-12</c:v>
                </c:pt>
                <c:pt idx="14645" formatCode="General">
                  <c:v>3.0399487599469388E-12</c:v>
                </c:pt>
                <c:pt idx="14646" formatCode="General">
                  <c:v>3.3252657824246351E-12</c:v>
                </c:pt>
                <c:pt idx="14647" formatCode="General">
                  <c:v>3.2558093301699637E-12</c:v>
                </c:pt>
                <c:pt idx="14648" formatCode="General">
                  <c:v>3.2046740480448082E-12</c:v>
                </c:pt>
                <c:pt idx="14649" formatCode="General">
                  <c:v>3.1543418894483403E-12</c:v>
                </c:pt>
                <c:pt idx="14650" formatCode="General">
                  <c:v>3.137736454308301E-12</c:v>
                </c:pt>
                <c:pt idx="14651" formatCode="General">
                  <c:v>3.137736454308301E-12</c:v>
                </c:pt>
                <c:pt idx="14652" formatCode="General">
                  <c:v>3.1710286319624968E-12</c:v>
                </c:pt>
                <c:pt idx="14653" formatCode="General">
                  <c:v>3.0721970188206818E-12</c:v>
                </c:pt>
                <c:pt idx="14654" formatCode="General">
                  <c:v>3.5240029507837145E-12</c:v>
                </c:pt>
                <c:pt idx="14655" formatCode="General">
                  <c:v>3.2046740480448082E-12</c:v>
                </c:pt>
                <c:pt idx="14656" formatCode="General">
                  <c:v>3.3428567271754344E-12</c:v>
                </c:pt>
                <c:pt idx="14657" formatCode="General">
                  <c:v>3.2558093301699637E-12</c:v>
                </c:pt>
                <c:pt idx="14658" formatCode="General">
                  <c:v>3.4870049460641058E-12</c:v>
                </c:pt>
                <c:pt idx="14659" formatCode="General">
                  <c:v>3.3077605508395014E-12</c:v>
                </c:pt>
                <c:pt idx="14660" formatCode="General">
                  <c:v>3.2216270520486963E-12</c:v>
                </c:pt>
                <c:pt idx="14661" formatCode="General">
                  <c:v>3.3252657824246351E-12</c:v>
                </c:pt>
                <c:pt idx="14662" formatCode="General">
                  <c:v>3.2730396270568175E-12</c:v>
                </c:pt>
                <c:pt idx="14663" formatCode="General">
                  <c:v>3.3605476936966472E-12</c:v>
                </c:pt>
                <c:pt idx="14664" formatCode="General">
                  <c:v>3.5240029507837145E-12</c:v>
                </c:pt>
                <c:pt idx="14665" formatCode="General">
                  <c:v>3.3962039549738902E-12</c:v>
                </c:pt>
                <c:pt idx="14666" formatCode="General">
                  <c:v>3.5426452324132239E-12</c:v>
                </c:pt>
                <c:pt idx="14667" formatCode="General">
                  <c:v>3.104793806482309E-12</c:v>
                </c:pt>
                <c:pt idx="14668" formatCode="General">
                  <c:v>3.2216270520486963E-12</c:v>
                </c:pt>
                <c:pt idx="14669" formatCode="General">
                  <c:v>3.1878036487935974E-12</c:v>
                </c:pt>
                <c:pt idx="14670" formatCode="General">
                  <c:v>3.3962039549738902E-12</c:v>
                </c:pt>
                <c:pt idx="14671" formatCode="General">
                  <c:v>3.0884556081178813E-12</c:v>
                </c:pt>
                <c:pt idx="14672" formatCode="General">
                  <c:v>3.2046740480448082E-12</c:v>
                </c:pt>
                <c:pt idx="14673" formatCode="General">
                  <c:v>3.2903542909104811E-12</c:v>
                </c:pt>
                <c:pt idx="14674" formatCode="General">
                  <c:v>3.3428567271754344E-12</c:v>
                </c:pt>
                <c:pt idx="14675" formatCode="General">
                  <c:v>3.2730396270568175E-12</c:v>
                </c:pt>
                <c:pt idx="14676" formatCode="General">
                  <c:v>3.1878036487935974E-12</c:v>
                </c:pt>
                <c:pt idx="14677" formatCode="General">
                  <c:v>3.0560303528722595E-12</c:v>
                </c:pt>
                <c:pt idx="14678" formatCode="General">
                  <c:v>3.137736454308301E-12</c:v>
                </c:pt>
                <c:pt idx="14679" formatCode="General">
                  <c:v>3.3077605508395014E-12</c:v>
                </c:pt>
                <c:pt idx="14680" formatCode="General">
                  <c:v>3.1878036487935974E-12</c:v>
                </c:pt>
                <c:pt idx="14681" formatCode="General">
                  <c:v>3.2558093301699637E-12</c:v>
                </c:pt>
                <c:pt idx="14682" formatCode="General">
                  <c:v>3.2730396270568175E-12</c:v>
                </c:pt>
                <c:pt idx="14683" formatCode="General">
                  <c:v>3.2386764505043169E-12</c:v>
                </c:pt>
                <c:pt idx="14684" formatCode="General">
                  <c:v>3.2558093301699637E-12</c:v>
                </c:pt>
                <c:pt idx="14685" formatCode="General">
                  <c:v>3.0884556081178813E-12</c:v>
                </c:pt>
                <c:pt idx="14686" formatCode="General">
                  <c:v>3.1878036487935974E-12</c:v>
                </c:pt>
                <c:pt idx="14687" formatCode="General">
                  <c:v>3.5613861333314126E-12</c:v>
                </c:pt>
                <c:pt idx="14688" formatCode="General">
                  <c:v>3.1212249035255236E-12</c:v>
                </c:pt>
                <c:pt idx="14689" formatCode="General">
                  <c:v>3.3428567271754344E-12</c:v>
                </c:pt>
                <c:pt idx="14690" formatCode="General">
                  <c:v>3.0560303528722595E-12</c:v>
                </c:pt>
                <c:pt idx="14691" formatCode="General">
                  <c:v>3.1543418894483403E-12</c:v>
                </c:pt>
                <c:pt idx="14692" formatCode="General">
                  <c:v>3.1212249035255236E-12</c:v>
                </c:pt>
                <c:pt idx="14693" formatCode="General">
                  <c:v>3.2903542909104811E-12</c:v>
                </c:pt>
                <c:pt idx="14694" formatCode="General">
                  <c:v>3.2558093301699637E-12</c:v>
                </c:pt>
                <c:pt idx="14695" formatCode="General">
                  <c:v>3.3783252828219224E-12</c:v>
                </c:pt>
                <c:pt idx="14696" formatCode="General">
                  <c:v>3.2730396270568175E-12</c:v>
                </c:pt>
                <c:pt idx="14697" formatCode="General">
                  <c:v>3.3428567271754344E-12</c:v>
                </c:pt>
                <c:pt idx="14698" formatCode="General">
                  <c:v>3.104793806482309E-12</c:v>
                </c:pt>
                <c:pt idx="14699" formatCode="General">
                  <c:v>3.2046740480448082E-12</c:v>
                </c:pt>
                <c:pt idx="14700" formatCode="General">
                  <c:v>3.2903542909104811E-12</c:v>
                </c:pt>
                <c:pt idx="14701" formatCode="General">
                  <c:v>3.1710286319624968E-12</c:v>
                </c:pt>
                <c:pt idx="14702" formatCode="General">
                  <c:v>3.0721970188206818E-12</c:v>
                </c:pt>
                <c:pt idx="14703" formatCode="General">
                  <c:v>3.1710286319624968E-12</c:v>
                </c:pt>
                <c:pt idx="14704" formatCode="General">
                  <c:v>3.3962039549738902E-12</c:v>
                </c:pt>
                <c:pt idx="14705" formatCode="General">
                  <c:v>3.1710286319624968E-12</c:v>
                </c:pt>
                <c:pt idx="14706" formatCode="General">
                  <c:v>3.2386764505043169E-12</c:v>
                </c:pt>
                <c:pt idx="14707" formatCode="General">
                  <c:v>3.3077605508395014E-12</c:v>
                </c:pt>
                <c:pt idx="14708" formatCode="General">
                  <c:v>3.3077605508395014E-12</c:v>
                </c:pt>
                <c:pt idx="14709" formatCode="General">
                  <c:v>3.3428567271754344E-12</c:v>
                </c:pt>
                <c:pt idx="14710" formatCode="General">
                  <c:v>3.2046740480448082E-12</c:v>
                </c:pt>
                <c:pt idx="14711" formatCode="General">
                  <c:v>3.2558093301699637E-12</c:v>
                </c:pt>
                <c:pt idx="14712" formatCode="General">
                  <c:v>3.414170168817654E-12</c:v>
                </c:pt>
                <c:pt idx="14713" formatCode="General">
                  <c:v>3.3428567271754344E-12</c:v>
                </c:pt>
                <c:pt idx="14714" formatCode="General">
                  <c:v>3.2558093301699637E-12</c:v>
                </c:pt>
                <c:pt idx="14715" formatCode="General">
                  <c:v>3.1543418894483403E-12</c:v>
                </c:pt>
                <c:pt idx="14716" formatCode="General">
                  <c:v>2.9296980593854239E-12</c:v>
                </c:pt>
                <c:pt idx="14717" formatCode="General">
                  <c:v>3.2386764505043169E-12</c:v>
                </c:pt>
                <c:pt idx="14718" formatCode="General">
                  <c:v>3.3428567271754344E-12</c:v>
                </c:pt>
                <c:pt idx="14719" formatCode="General">
                  <c:v>3.2558093301699637E-12</c:v>
                </c:pt>
                <c:pt idx="14720" formatCode="General">
                  <c:v>3.0399487599469388E-12</c:v>
                </c:pt>
                <c:pt idx="14721" formatCode="General">
                  <c:v>3.2046740480448082E-12</c:v>
                </c:pt>
                <c:pt idx="14722" formatCode="General">
                  <c:v>3.2558093301699637E-12</c:v>
                </c:pt>
                <c:pt idx="14723" formatCode="General">
                  <c:v>3.0721970188206818E-12</c:v>
                </c:pt>
                <c:pt idx="14724" formatCode="General">
                  <c:v>3.104793806482309E-12</c:v>
                </c:pt>
                <c:pt idx="14725" formatCode="General">
                  <c:v>3.2216270520486963E-12</c:v>
                </c:pt>
                <c:pt idx="14726" formatCode="General">
                  <c:v>3.3077605508395014E-12</c:v>
                </c:pt>
                <c:pt idx="14727" formatCode="General">
                  <c:v>3.2730396270568175E-12</c:v>
                </c:pt>
                <c:pt idx="14728" formatCode="General">
                  <c:v>3.2216270520486963E-12</c:v>
                </c:pt>
                <c:pt idx="14729" formatCode="General">
                  <c:v>3.1710286319624968E-12</c:v>
                </c:pt>
                <c:pt idx="14730" formatCode="General">
                  <c:v>3.3252657824246351E-12</c:v>
                </c:pt>
                <c:pt idx="14731" formatCode="General">
                  <c:v>3.3605476936966472E-12</c:v>
                </c:pt>
                <c:pt idx="14732" formatCode="General">
                  <c:v>3.2046740480448082E-12</c:v>
                </c:pt>
                <c:pt idx="14733" formatCode="General">
                  <c:v>3.3428567271754344E-12</c:v>
                </c:pt>
                <c:pt idx="14734" formatCode="General">
                  <c:v>3.3783252828219224E-12</c:v>
                </c:pt>
                <c:pt idx="14735" formatCode="General">
                  <c:v>3.1878036487935974E-12</c:v>
                </c:pt>
                <c:pt idx="14736" formatCode="General">
                  <c:v>3.2730396270568175E-12</c:v>
                </c:pt>
                <c:pt idx="14737" formatCode="General">
                  <c:v>3.2558093301699637E-12</c:v>
                </c:pt>
                <c:pt idx="14738" formatCode="General">
                  <c:v>3.3077605508395014E-12</c:v>
                </c:pt>
                <c:pt idx="14739" formatCode="General">
                  <c:v>3.414170168817654E-12</c:v>
                </c:pt>
                <c:pt idx="14740" formatCode="General">
                  <c:v>3.1878036487935974E-12</c:v>
                </c:pt>
                <c:pt idx="14741" formatCode="General">
                  <c:v>3.6566110168221293E-12</c:v>
                </c:pt>
                <c:pt idx="14742" formatCode="General">
                  <c:v>3.1543418894483403E-12</c:v>
                </c:pt>
                <c:pt idx="14743" formatCode="General">
                  <c:v>3.3428567271754344E-12</c:v>
                </c:pt>
                <c:pt idx="14744" formatCode="General">
                  <c:v>3.0721970188206818E-12</c:v>
                </c:pt>
                <c:pt idx="14745" formatCode="General">
                  <c:v>3.1878036487935974E-12</c:v>
                </c:pt>
                <c:pt idx="14746" formatCode="General">
                  <c:v>3.137736454308301E-12</c:v>
                </c:pt>
                <c:pt idx="14747" formatCode="General">
                  <c:v>3.2386764505043169E-12</c:v>
                </c:pt>
                <c:pt idx="14748" formatCode="General">
                  <c:v>3.3428567271754344E-12</c:v>
                </c:pt>
                <c:pt idx="14749" formatCode="General">
                  <c:v>3.4503953781228848E-12</c:v>
                </c:pt>
                <c:pt idx="14750" formatCode="General">
                  <c:v>3.3077605508395014E-12</c:v>
                </c:pt>
                <c:pt idx="14751" formatCode="General">
                  <c:v>3.4686482693010079E-12</c:v>
                </c:pt>
                <c:pt idx="14752" formatCode="General">
                  <c:v>3.2730396270568175E-12</c:v>
                </c:pt>
                <c:pt idx="14753" formatCode="General">
                  <c:v>3.2046740480448082E-12</c:v>
                </c:pt>
                <c:pt idx="14754" formatCode="General">
                  <c:v>3.4686482693010079E-12</c:v>
                </c:pt>
                <c:pt idx="14755" formatCode="General">
                  <c:v>2.9921975526747579E-12</c:v>
                </c:pt>
                <c:pt idx="14756" formatCode="General">
                  <c:v>3.2903542909104811E-12</c:v>
                </c:pt>
                <c:pt idx="14757" formatCode="General">
                  <c:v>3.3962039549738902E-12</c:v>
                </c:pt>
                <c:pt idx="14758" formatCode="General">
                  <c:v>3.3962039549738902E-12</c:v>
                </c:pt>
                <c:pt idx="14759" formatCode="General">
                  <c:v>3.2386764505043169E-12</c:v>
                </c:pt>
                <c:pt idx="14760" formatCode="General">
                  <c:v>3.2730396270568175E-12</c:v>
                </c:pt>
                <c:pt idx="14761" formatCode="General">
                  <c:v>3.137736454308301E-12</c:v>
                </c:pt>
                <c:pt idx="14762" formatCode="General">
                  <c:v>3.3962039549738902E-12</c:v>
                </c:pt>
                <c:pt idx="14763" formatCode="General">
                  <c:v>3.2558093301699637E-12</c:v>
                </c:pt>
                <c:pt idx="14764" formatCode="General">
                  <c:v>3.3077605508395014E-12</c:v>
                </c:pt>
                <c:pt idx="14765" formatCode="General">
                  <c:v>3.414170168817654E-12</c:v>
                </c:pt>
                <c:pt idx="14766" formatCode="General">
                  <c:v>3.2730396270568175E-12</c:v>
                </c:pt>
                <c:pt idx="14767" formatCode="General">
                  <c:v>3.137736454308301E-12</c:v>
                </c:pt>
                <c:pt idx="14768" formatCode="General">
                  <c:v>3.137736454308301E-12</c:v>
                </c:pt>
                <c:pt idx="14769" formatCode="General">
                  <c:v>3.2386764505043169E-12</c:v>
                </c:pt>
                <c:pt idx="14770" formatCode="General">
                  <c:v>3.3605476936966472E-12</c:v>
                </c:pt>
                <c:pt idx="14771" formatCode="General">
                  <c:v>3.0399487599469388E-12</c:v>
                </c:pt>
                <c:pt idx="14772" formatCode="General">
                  <c:v>3.2730396270568175E-12</c:v>
                </c:pt>
                <c:pt idx="14773" formatCode="General">
                  <c:v>3.1710286319624968E-12</c:v>
                </c:pt>
                <c:pt idx="14774" formatCode="General">
                  <c:v>3.1543418894483403E-12</c:v>
                </c:pt>
                <c:pt idx="14775" formatCode="General">
                  <c:v>3.1212249035255236E-12</c:v>
                </c:pt>
                <c:pt idx="14776" formatCode="General">
                  <c:v>3.2903542909104811E-12</c:v>
                </c:pt>
                <c:pt idx="14777" formatCode="General">
                  <c:v>3.104793806482309E-12</c:v>
                </c:pt>
                <c:pt idx="14778" formatCode="General">
                  <c:v>3.1878036487935974E-12</c:v>
                </c:pt>
                <c:pt idx="14779" formatCode="General">
                  <c:v>3.3077605508395014E-12</c:v>
                </c:pt>
                <c:pt idx="14780" formatCode="General">
                  <c:v>3.3077605508395014E-12</c:v>
                </c:pt>
                <c:pt idx="14781" formatCode="General">
                  <c:v>3.414170168817654E-12</c:v>
                </c:pt>
                <c:pt idx="14782" formatCode="General">
                  <c:v>3.3077605508395014E-12</c:v>
                </c:pt>
                <c:pt idx="14783" formatCode="General">
                  <c:v>2.945202519945911E-12</c:v>
                </c:pt>
                <c:pt idx="14784" formatCode="General">
                  <c:v>3.1710286319624968E-12</c:v>
                </c:pt>
                <c:pt idx="14785" formatCode="General">
                  <c:v>3.0080327711867851E-12</c:v>
                </c:pt>
                <c:pt idx="14786" formatCode="General">
                  <c:v>3.0884556081178813E-12</c:v>
                </c:pt>
                <c:pt idx="14787" formatCode="General">
                  <c:v>3.2386764505043169E-12</c:v>
                </c:pt>
                <c:pt idx="14788" formatCode="General">
                  <c:v>3.1878036487935974E-12</c:v>
                </c:pt>
                <c:pt idx="14789" formatCode="General">
                  <c:v>3.3252657824246351E-12</c:v>
                </c:pt>
                <c:pt idx="14790" formatCode="General">
                  <c:v>3.3428567271754344E-12</c:v>
                </c:pt>
                <c:pt idx="14791" formatCode="General">
                  <c:v>3.0721970188206818E-12</c:v>
                </c:pt>
                <c:pt idx="14792" formatCode="General">
                  <c:v>3.1878036487935974E-12</c:v>
                </c:pt>
                <c:pt idx="14793" formatCode="General">
                  <c:v>3.1543418894483403E-12</c:v>
                </c:pt>
                <c:pt idx="14794" formatCode="General">
                  <c:v>3.137736454308301E-12</c:v>
                </c:pt>
                <c:pt idx="14795" formatCode="General">
                  <c:v>3.3077605508395014E-12</c:v>
                </c:pt>
                <c:pt idx="14796" formatCode="General">
                  <c:v>3.3783252828219224E-12</c:v>
                </c:pt>
                <c:pt idx="14797" formatCode="General">
                  <c:v>3.3962039549738902E-12</c:v>
                </c:pt>
                <c:pt idx="14798" formatCode="General">
                  <c:v>3.3605476936966472E-12</c:v>
                </c:pt>
                <c:pt idx="14799" formatCode="General">
                  <c:v>3.1543418894483403E-12</c:v>
                </c:pt>
                <c:pt idx="14800" formatCode="General">
                  <c:v>3.104793806482309E-12</c:v>
                </c:pt>
                <c:pt idx="14801" formatCode="General">
                  <c:v>3.1710286319624968E-12</c:v>
                </c:pt>
                <c:pt idx="14802" formatCode="General">
                  <c:v>3.2558093301699637E-12</c:v>
                </c:pt>
                <c:pt idx="14803" formatCode="General">
                  <c:v>3.2386764505043169E-12</c:v>
                </c:pt>
                <c:pt idx="14804" formatCode="General">
                  <c:v>3.2903542909104811E-12</c:v>
                </c:pt>
                <c:pt idx="14805" formatCode="General">
                  <c:v>3.0560303528722595E-12</c:v>
                </c:pt>
                <c:pt idx="14806" formatCode="General">
                  <c:v>3.3077605508395014E-12</c:v>
                </c:pt>
                <c:pt idx="14807" formatCode="General">
                  <c:v>3.2216270520486963E-12</c:v>
                </c:pt>
                <c:pt idx="14808" formatCode="General">
                  <c:v>3.1212249035255236E-12</c:v>
                </c:pt>
                <c:pt idx="14809" formatCode="General">
                  <c:v>3.2730396270568175E-12</c:v>
                </c:pt>
                <c:pt idx="14810" formatCode="General">
                  <c:v>3.1710286319624968E-12</c:v>
                </c:pt>
                <c:pt idx="14811" formatCode="General">
                  <c:v>3.3783252828219224E-12</c:v>
                </c:pt>
                <c:pt idx="14812" formatCode="General">
                  <c:v>3.414170168817654E-12</c:v>
                </c:pt>
                <c:pt idx="14813" formatCode="General">
                  <c:v>3.137736454308301E-12</c:v>
                </c:pt>
                <c:pt idx="14814" formatCode="General">
                  <c:v>3.3783252828219224E-12</c:v>
                </c:pt>
                <c:pt idx="14815" formatCode="General">
                  <c:v>3.3077605508395014E-12</c:v>
                </c:pt>
                <c:pt idx="14816" formatCode="General">
                  <c:v>3.104793806482309E-12</c:v>
                </c:pt>
                <c:pt idx="14817" formatCode="General">
                  <c:v>3.1878036487935974E-12</c:v>
                </c:pt>
                <c:pt idx="14818" formatCode="General">
                  <c:v>3.2386764505043169E-12</c:v>
                </c:pt>
                <c:pt idx="14819" formatCode="General">
                  <c:v>3.4503953781228848E-12</c:v>
                </c:pt>
                <c:pt idx="14820" formatCode="General">
                  <c:v>3.2216270520486963E-12</c:v>
                </c:pt>
                <c:pt idx="14821" formatCode="General">
                  <c:v>3.1878036487935974E-12</c:v>
                </c:pt>
                <c:pt idx="14822" formatCode="General">
                  <c:v>3.3428567271754344E-12</c:v>
                </c:pt>
                <c:pt idx="14823" formatCode="General">
                  <c:v>3.104793806482309E-12</c:v>
                </c:pt>
                <c:pt idx="14824" formatCode="General">
                  <c:v>3.3783252828219224E-12</c:v>
                </c:pt>
                <c:pt idx="14825" formatCode="General">
                  <c:v>3.3077605508395014E-12</c:v>
                </c:pt>
                <c:pt idx="14826" formatCode="General">
                  <c:v>2.9764518638438003E-12</c:v>
                </c:pt>
                <c:pt idx="14827" formatCode="General">
                  <c:v>3.2216270520486963E-12</c:v>
                </c:pt>
                <c:pt idx="14828" formatCode="General">
                  <c:v>3.104793806482309E-12</c:v>
                </c:pt>
                <c:pt idx="14829" formatCode="General">
                  <c:v>3.0884556081178813E-12</c:v>
                </c:pt>
                <c:pt idx="14830" formatCode="General">
                  <c:v>3.2558093301699637E-12</c:v>
                </c:pt>
                <c:pt idx="14831" formatCode="General">
                  <c:v>3.2730396270568175E-12</c:v>
                </c:pt>
                <c:pt idx="14832" formatCode="General">
                  <c:v>2.9921975526747579E-12</c:v>
                </c:pt>
                <c:pt idx="14833" formatCode="General">
                  <c:v>3.0080327711867851E-12</c:v>
                </c:pt>
                <c:pt idx="14834" formatCode="General">
                  <c:v>3.2216270520486963E-12</c:v>
                </c:pt>
                <c:pt idx="14835" formatCode="General">
                  <c:v>3.1543418894483403E-12</c:v>
                </c:pt>
                <c:pt idx="14836" formatCode="General">
                  <c:v>3.2386764505043169E-12</c:v>
                </c:pt>
                <c:pt idx="14837" formatCode="General">
                  <c:v>3.2558093301699637E-12</c:v>
                </c:pt>
                <c:pt idx="14838" formatCode="General">
                  <c:v>3.2216270520486963E-12</c:v>
                </c:pt>
                <c:pt idx="14839" formatCode="General">
                  <c:v>2.9921975526747579E-12</c:v>
                </c:pt>
                <c:pt idx="14840" formatCode="General">
                  <c:v>3.137736454308301E-12</c:v>
                </c:pt>
                <c:pt idx="14841" formatCode="General">
                  <c:v>3.5054515050357768E-12</c:v>
                </c:pt>
                <c:pt idx="14842" formatCode="General">
                  <c:v>3.137736454308301E-12</c:v>
                </c:pt>
                <c:pt idx="14843" formatCode="General">
                  <c:v>3.3428567271754344E-12</c:v>
                </c:pt>
                <c:pt idx="14844" formatCode="General">
                  <c:v>3.3605476936966472E-12</c:v>
                </c:pt>
                <c:pt idx="14845" formatCode="General">
                  <c:v>3.3077605508395014E-12</c:v>
                </c:pt>
                <c:pt idx="14846" formatCode="General">
                  <c:v>3.2903542909104811E-12</c:v>
                </c:pt>
                <c:pt idx="14847" formatCode="General">
                  <c:v>3.0884556081178813E-12</c:v>
                </c:pt>
                <c:pt idx="14848" formatCode="General">
                  <c:v>3.2558093301699637E-12</c:v>
                </c:pt>
                <c:pt idx="14849" formatCode="General">
                  <c:v>3.3428567271754344E-12</c:v>
                </c:pt>
                <c:pt idx="14850" formatCode="General">
                  <c:v>3.414170168817654E-12</c:v>
                </c:pt>
                <c:pt idx="14851" formatCode="General">
                  <c:v>3.1878036487935974E-12</c:v>
                </c:pt>
                <c:pt idx="14852" formatCode="General">
                  <c:v>3.2903542909104811E-12</c:v>
                </c:pt>
                <c:pt idx="14853" formatCode="General">
                  <c:v>3.1543418894483403E-12</c:v>
                </c:pt>
                <c:pt idx="14854" formatCode="General">
                  <c:v>3.1878036487935974E-12</c:v>
                </c:pt>
                <c:pt idx="14855" formatCode="General">
                  <c:v>3.2216270520486963E-12</c:v>
                </c:pt>
                <c:pt idx="14856" formatCode="General">
                  <c:v>3.137736454308301E-12</c:v>
                </c:pt>
                <c:pt idx="14857" formatCode="General">
                  <c:v>3.3077605508395014E-12</c:v>
                </c:pt>
                <c:pt idx="14858" formatCode="General">
                  <c:v>3.3605476936966472E-12</c:v>
                </c:pt>
                <c:pt idx="14859" formatCode="General">
                  <c:v>3.4870049460641058E-12</c:v>
                </c:pt>
                <c:pt idx="14860" formatCode="General">
                  <c:v>3.2216270520486963E-12</c:v>
                </c:pt>
                <c:pt idx="14861" formatCode="General">
                  <c:v>3.2903542909104811E-12</c:v>
                </c:pt>
                <c:pt idx="14862" formatCode="General">
                  <c:v>3.137736454308301E-12</c:v>
                </c:pt>
                <c:pt idx="14863" formatCode="General">
                  <c:v>3.2216270520486963E-12</c:v>
                </c:pt>
                <c:pt idx="14864" formatCode="General">
                  <c:v>3.2558093301699637E-12</c:v>
                </c:pt>
                <c:pt idx="14865" formatCode="General">
                  <c:v>3.1710286319624968E-12</c:v>
                </c:pt>
                <c:pt idx="14866" formatCode="General">
                  <c:v>3.5240029507837145E-12</c:v>
                </c:pt>
                <c:pt idx="14867" formatCode="General">
                  <c:v>3.3605476936966472E-12</c:v>
                </c:pt>
                <c:pt idx="14868" formatCode="General">
                  <c:v>3.137736454308301E-12</c:v>
                </c:pt>
                <c:pt idx="14869" formatCode="General">
                  <c:v>3.1543418894483403E-12</c:v>
                </c:pt>
                <c:pt idx="14870" formatCode="General">
                  <c:v>3.2386764505043169E-12</c:v>
                </c:pt>
                <c:pt idx="14871" formatCode="General">
                  <c:v>3.137736454308301E-12</c:v>
                </c:pt>
                <c:pt idx="14872" formatCode="General">
                  <c:v>3.3428567271754344E-12</c:v>
                </c:pt>
                <c:pt idx="14873" formatCode="General">
                  <c:v>3.2558093301699637E-12</c:v>
                </c:pt>
                <c:pt idx="14874" formatCode="General">
                  <c:v>3.1878036487935974E-12</c:v>
                </c:pt>
                <c:pt idx="14875" formatCode="General">
                  <c:v>3.3077605508395014E-12</c:v>
                </c:pt>
                <c:pt idx="14876" formatCode="General">
                  <c:v>3.4686482693010079E-12</c:v>
                </c:pt>
                <c:pt idx="14877" formatCode="General">
                  <c:v>3.137736454308301E-12</c:v>
                </c:pt>
                <c:pt idx="14878" formatCode="General">
                  <c:v>3.4503953781228848E-12</c:v>
                </c:pt>
                <c:pt idx="14879" formatCode="General">
                  <c:v>3.137736454308301E-12</c:v>
                </c:pt>
                <c:pt idx="14880" formatCode="General">
                  <c:v>3.3077605508395014E-12</c:v>
                </c:pt>
                <c:pt idx="14881" formatCode="General">
                  <c:v>3.1878036487935974E-12</c:v>
                </c:pt>
                <c:pt idx="14882" formatCode="General">
                  <c:v>3.1212249035255236E-12</c:v>
                </c:pt>
                <c:pt idx="14883" formatCode="General">
                  <c:v>3.2903542909104811E-12</c:v>
                </c:pt>
                <c:pt idx="14884" formatCode="General">
                  <c:v>3.3252657824246351E-12</c:v>
                </c:pt>
                <c:pt idx="14885" formatCode="General">
                  <c:v>3.3962039549738902E-12</c:v>
                </c:pt>
                <c:pt idx="14886" formatCode="General">
                  <c:v>3.2216270520486963E-12</c:v>
                </c:pt>
                <c:pt idx="14887" formatCode="General">
                  <c:v>3.0884556081178813E-12</c:v>
                </c:pt>
                <c:pt idx="14888" formatCode="General">
                  <c:v>3.2730396270568175E-12</c:v>
                </c:pt>
                <c:pt idx="14889" formatCode="General">
                  <c:v>3.1878036487935974E-12</c:v>
                </c:pt>
                <c:pt idx="14890" formatCode="General">
                  <c:v>3.4322314254928262E-12</c:v>
                </c:pt>
                <c:pt idx="14891" formatCode="General">
                  <c:v>3.4503953781228848E-12</c:v>
                </c:pt>
                <c:pt idx="14892" formatCode="General">
                  <c:v>3.3252657824246351E-12</c:v>
                </c:pt>
                <c:pt idx="14893" formatCode="General">
                  <c:v>3.2558093301699637E-12</c:v>
                </c:pt>
                <c:pt idx="14894" formatCode="General">
                  <c:v>3.0721970188206818E-12</c:v>
                </c:pt>
                <c:pt idx="14895" formatCode="General">
                  <c:v>3.2558093301699637E-12</c:v>
                </c:pt>
                <c:pt idx="14896" formatCode="General">
                  <c:v>3.137736454308301E-12</c:v>
                </c:pt>
                <c:pt idx="14897" formatCode="General">
                  <c:v>3.137736454308301E-12</c:v>
                </c:pt>
                <c:pt idx="14898" formatCode="General">
                  <c:v>3.2558093301699637E-12</c:v>
                </c:pt>
                <c:pt idx="14899" formatCode="General">
                  <c:v>3.137736454308301E-12</c:v>
                </c:pt>
                <c:pt idx="14900" formatCode="General">
                  <c:v>3.3605476936966472E-12</c:v>
                </c:pt>
                <c:pt idx="14901" formatCode="General">
                  <c:v>3.104793806482309E-12</c:v>
                </c:pt>
                <c:pt idx="14902" formatCode="General">
                  <c:v>3.1710286319624968E-12</c:v>
                </c:pt>
                <c:pt idx="14903" formatCode="General">
                  <c:v>2.9921975526747579E-12</c:v>
                </c:pt>
                <c:pt idx="14904" formatCode="General">
                  <c:v>3.2216270520486963E-12</c:v>
                </c:pt>
                <c:pt idx="14905" formatCode="General">
                  <c:v>3.3962039549738902E-12</c:v>
                </c:pt>
                <c:pt idx="14906" formatCode="General">
                  <c:v>3.1710286319624968E-12</c:v>
                </c:pt>
                <c:pt idx="14907" formatCode="General">
                  <c:v>3.1710286319624968E-12</c:v>
                </c:pt>
                <c:pt idx="14908" formatCode="General">
                  <c:v>3.3428567271754344E-12</c:v>
                </c:pt>
                <c:pt idx="14909" formatCode="General">
                  <c:v>3.3252657824246351E-12</c:v>
                </c:pt>
                <c:pt idx="14910" formatCode="General">
                  <c:v>3.3252657824246351E-12</c:v>
                </c:pt>
                <c:pt idx="14911" formatCode="General">
                  <c:v>3.1710286319624968E-12</c:v>
                </c:pt>
                <c:pt idx="14912" formatCode="General">
                  <c:v>3.0080327711867851E-12</c:v>
                </c:pt>
                <c:pt idx="14913" formatCode="General">
                  <c:v>3.104793806482309E-12</c:v>
                </c:pt>
                <c:pt idx="14914" formatCode="General">
                  <c:v>3.4686482693010079E-12</c:v>
                </c:pt>
                <c:pt idx="14915" formatCode="General">
                  <c:v>3.0721970188206818E-12</c:v>
                </c:pt>
                <c:pt idx="14916" formatCode="General">
                  <c:v>3.414170168817654E-12</c:v>
                </c:pt>
                <c:pt idx="14917" formatCode="General">
                  <c:v>3.0721970188206818E-12</c:v>
                </c:pt>
                <c:pt idx="14918" formatCode="General">
                  <c:v>3.2046740480448082E-12</c:v>
                </c:pt>
                <c:pt idx="14919" formatCode="General">
                  <c:v>3.2386764505043169E-12</c:v>
                </c:pt>
                <c:pt idx="14920" formatCode="General">
                  <c:v>3.1212249035255236E-12</c:v>
                </c:pt>
                <c:pt idx="14921" formatCode="General">
                  <c:v>3.3783252828219224E-12</c:v>
                </c:pt>
                <c:pt idx="14922" formatCode="General">
                  <c:v>3.2558093301699637E-12</c:v>
                </c:pt>
                <c:pt idx="14923" formatCode="General">
                  <c:v>3.1710286319624968E-12</c:v>
                </c:pt>
                <c:pt idx="14924" formatCode="General">
                  <c:v>3.2730396270568175E-12</c:v>
                </c:pt>
                <c:pt idx="14925" formatCode="General">
                  <c:v>3.2730396270568175E-12</c:v>
                </c:pt>
                <c:pt idx="14926" formatCode="General">
                  <c:v>3.2903542909104811E-12</c:v>
                </c:pt>
                <c:pt idx="14927" formatCode="General">
                  <c:v>3.3252657824246351E-12</c:v>
                </c:pt>
                <c:pt idx="14928" formatCode="General">
                  <c:v>3.3605476936966472E-12</c:v>
                </c:pt>
                <c:pt idx="14929" formatCode="General">
                  <c:v>3.2046740480448082E-12</c:v>
                </c:pt>
                <c:pt idx="14930" formatCode="General">
                  <c:v>3.1212249035255236E-12</c:v>
                </c:pt>
                <c:pt idx="14931" formatCode="General">
                  <c:v>3.2046740480448082E-12</c:v>
                </c:pt>
                <c:pt idx="14932" formatCode="General">
                  <c:v>4.2838323227660146E-12</c:v>
                </c:pt>
                <c:pt idx="14933" formatCode="General">
                  <c:v>3.3428567271754344E-12</c:v>
                </c:pt>
                <c:pt idx="14934" formatCode="General">
                  <c:v>3.2046740480448082E-12</c:v>
                </c:pt>
                <c:pt idx="14935" formatCode="General">
                  <c:v>3.3783252828219224E-12</c:v>
                </c:pt>
                <c:pt idx="14936" formatCode="General">
                  <c:v>3.414170168817654E-12</c:v>
                </c:pt>
                <c:pt idx="14937" formatCode="General">
                  <c:v>3.0721970188206818E-12</c:v>
                </c:pt>
                <c:pt idx="14938" formatCode="General">
                  <c:v>3.2046740480448082E-12</c:v>
                </c:pt>
                <c:pt idx="14939" formatCode="General">
                  <c:v>3.2730396270568175E-12</c:v>
                </c:pt>
                <c:pt idx="14940" formatCode="General">
                  <c:v>3.1878036487935974E-12</c:v>
                </c:pt>
                <c:pt idx="14941" formatCode="General">
                  <c:v>3.0560303528722595E-12</c:v>
                </c:pt>
                <c:pt idx="14942" formatCode="General">
                  <c:v>3.0239455257600434E-12</c:v>
                </c:pt>
                <c:pt idx="14943" formatCode="General">
                  <c:v>3.2386764505043169E-12</c:v>
                </c:pt>
                <c:pt idx="14944" formatCode="General">
                  <c:v>2.9921975526747579E-12</c:v>
                </c:pt>
                <c:pt idx="14945" formatCode="General">
                  <c:v>3.0399487599469388E-12</c:v>
                </c:pt>
                <c:pt idx="14946" formatCode="General">
                  <c:v>3.2386764505043169E-12</c:v>
                </c:pt>
                <c:pt idx="14947" formatCode="General">
                  <c:v>3.1878036487935974E-12</c:v>
                </c:pt>
                <c:pt idx="14948" formatCode="General">
                  <c:v>3.3252657824246351E-12</c:v>
                </c:pt>
                <c:pt idx="14949" formatCode="General">
                  <c:v>2.9921975526747579E-12</c:v>
                </c:pt>
                <c:pt idx="14950" formatCode="General">
                  <c:v>3.0080327711867851E-12</c:v>
                </c:pt>
                <c:pt idx="14951" formatCode="General">
                  <c:v>3.2903542909104811E-12</c:v>
                </c:pt>
                <c:pt idx="14952" formatCode="General">
                  <c:v>3.3962039549738902E-12</c:v>
                </c:pt>
                <c:pt idx="14953" formatCode="General">
                  <c:v>3.414170168817654E-12</c:v>
                </c:pt>
                <c:pt idx="14954" formatCode="General">
                  <c:v>3.3252657824246351E-12</c:v>
                </c:pt>
                <c:pt idx="14955" formatCode="General">
                  <c:v>3.2558093301699637E-12</c:v>
                </c:pt>
                <c:pt idx="14956" formatCode="General">
                  <c:v>3.2046740480448082E-12</c:v>
                </c:pt>
                <c:pt idx="14957" formatCode="General">
                  <c:v>3.2386764505043169E-12</c:v>
                </c:pt>
                <c:pt idx="14958" formatCode="General">
                  <c:v>3.137736454308301E-12</c:v>
                </c:pt>
                <c:pt idx="14959" formatCode="General">
                  <c:v>3.0399487599469388E-12</c:v>
                </c:pt>
                <c:pt idx="14960" formatCode="General">
                  <c:v>3.137736454308301E-12</c:v>
                </c:pt>
                <c:pt idx="14961" formatCode="General">
                  <c:v>3.0399487599469388E-12</c:v>
                </c:pt>
                <c:pt idx="14962" formatCode="General">
                  <c:v>3.1212249035255236E-12</c:v>
                </c:pt>
                <c:pt idx="14963" formatCode="General">
                  <c:v>3.0884556081178813E-12</c:v>
                </c:pt>
                <c:pt idx="14964" formatCode="General">
                  <c:v>2.9921975526747579E-12</c:v>
                </c:pt>
                <c:pt idx="14965" formatCode="General">
                  <c:v>3.3428567271754344E-12</c:v>
                </c:pt>
                <c:pt idx="14966" formatCode="General">
                  <c:v>3.1710286319624968E-12</c:v>
                </c:pt>
                <c:pt idx="14967" formatCode="General">
                  <c:v>3.2558093301699637E-12</c:v>
                </c:pt>
                <c:pt idx="14968" formatCode="General">
                  <c:v>3.2730396270568175E-12</c:v>
                </c:pt>
                <c:pt idx="14969" formatCode="General">
                  <c:v>3.0239455257600434E-12</c:v>
                </c:pt>
                <c:pt idx="14970" formatCode="General">
                  <c:v>3.3605476936966472E-12</c:v>
                </c:pt>
                <c:pt idx="14971" formatCode="General">
                  <c:v>3.0721970188206818E-12</c:v>
                </c:pt>
                <c:pt idx="14972" formatCode="General">
                  <c:v>3.0399487599469388E-12</c:v>
                </c:pt>
                <c:pt idx="14973" formatCode="General">
                  <c:v>3.3077605508395014E-12</c:v>
                </c:pt>
                <c:pt idx="14974" formatCode="General">
                  <c:v>3.2730396270568175E-12</c:v>
                </c:pt>
                <c:pt idx="14975" formatCode="General">
                  <c:v>3.1710286319624968E-12</c:v>
                </c:pt>
                <c:pt idx="14976" formatCode="General">
                  <c:v>3.1212249035255236E-12</c:v>
                </c:pt>
                <c:pt idx="14977" formatCode="General">
                  <c:v>2.9142812584557838E-12</c:v>
                </c:pt>
                <c:pt idx="14978" formatCode="General">
                  <c:v>3.1878036487935974E-12</c:v>
                </c:pt>
                <c:pt idx="14979" formatCode="General">
                  <c:v>3.137736454308301E-12</c:v>
                </c:pt>
                <c:pt idx="14980" formatCode="General">
                  <c:v>3.3077605508395014E-12</c:v>
                </c:pt>
                <c:pt idx="14981" formatCode="General">
                  <c:v>3.1710286319624968E-12</c:v>
                </c:pt>
                <c:pt idx="14982" formatCode="General">
                  <c:v>3.2903542909104811E-12</c:v>
                </c:pt>
                <c:pt idx="14983" formatCode="General">
                  <c:v>3.2386764505043169E-12</c:v>
                </c:pt>
                <c:pt idx="14984" formatCode="General">
                  <c:v>3.2558093301699637E-12</c:v>
                </c:pt>
                <c:pt idx="14985" formatCode="General">
                  <c:v>3.137736454308301E-12</c:v>
                </c:pt>
                <c:pt idx="14986" formatCode="General">
                  <c:v>3.1878036487935974E-12</c:v>
                </c:pt>
                <c:pt idx="14987" formatCode="General">
                  <c:v>3.2558093301699637E-12</c:v>
                </c:pt>
                <c:pt idx="14988" formatCode="General">
                  <c:v>3.1543418894483403E-12</c:v>
                </c:pt>
                <c:pt idx="14989" formatCode="General">
                  <c:v>3.3428567271754344E-12</c:v>
                </c:pt>
                <c:pt idx="14990" formatCode="General">
                  <c:v>3.2046740480448082E-12</c:v>
                </c:pt>
                <c:pt idx="14991" formatCode="General">
                  <c:v>3.3962039549738902E-12</c:v>
                </c:pt>
                <c:pt idx="14992" formatCode="General">
                  <c:v>3.137736454308301E-12</c:v>
                </c:pt>
                <c:pt idx="14993" formatCode="General">
                  <c:v>3.1878036487935974E-12</c:v>
                </c:pt>
                <c:pt idx="14994" formatCode="General">
                  <c:v>3.3077605508395014E-12</c:v>
                </c:pt>
                <c:pt idx="14995" formatCode="General">
                  <c:v>2.9764518638438003E-12</c:v>
                </c:pt>
                <c:pt idx="14996" formatCode="General">
                  <c:v>3.2558093301699637E-12</c:v>
                </c:pt>
                <c:pt idx="14997" formatCode="General">
                  <c:v>3.5802335946484743E-12</c:v>
                </c:pt>
                <c:pt idx="14998" formatCode="General">
                  <c:v>3.2386764505043169E-12</c:v>
                </c:pt>
                <c:pt idx="14999" formatCode="General">
                  <c:v>3.3605476936966472E-12</c:v>
                </c:pt>
                <c:pt idx="15000" formatCode="General">
                  <c:v>3.137736454308301E-12</c:v>
                </c:pt>
                <c:pt idx="15001" formatCode="General">
                  <c:v>3.137736454308301E-12</c:v>
                </c:pt>
                <c:pt idx="15002" formatCode="General">
                  <c:v>3.0399487599469388E-12</c:v>
                </c:pt>
                <c:pt idx="15003" formatCode="General">
                  <c:v>3.137736454308301E-12</c:v>
                </c:pt>
                <c:pt idx="15004" formatCode="General">
                  <c:v>3.0399487599469388E-12</c:v>
                </c:pt>
                <c:pt idx="15005" formatCode="General">
                  <c:v>3.1212249035255236E-12</c:v>
                </c:pt>
                <c:pt idx="15006" formatCode="General">
                  <c:v>3.137736454308301E-12</c:v>
                </c:pt>
                <c:pt idx="15007" formatCode="General">
                  <c:v>2.9921975526747579E-12</c:v>
                </c:pt>
                <c:pt idx="15008" formatCode="General">
                  <c:v>3.4503953781228848E-12</c:v>
                </c:pt>
                <c:pt idx="15009" formatCode="General">
                  <c:v>3.137736454308301E-12</c:v>
                </c:pt>
                <c:pt idx="15010" formatCode="General">
                  <c:v>3.4503953781228848E-12</c:v>
                </c:pt>
                <c:pt idx="15011" formatCode="General">
                  <c:v>3.1543418894483403E-12</c:v>
                </c:pt>
                <c:pt idx="15012" formatCode="General">
                  <c:v>3.2730396270568175E-12</c:v>
                </c:pt>
                <c:pt idx="15013" formatCode="General">
                  <c:v>3.0399487599469388E-12</c:v>
                </c:pt>
                <c:pt idx="15014" formatCode="General">
                  <c:v>3.0399487599469388E-12</c:v>
                </c:pt>
                <c:pt idx="15015" formatCode="General">
                  <c:v>3.618220778917203E-12</c:v>
                </c:pt>
                <c:pt idx="15016" formatCode="General">
                  <c:v>3.2558093301699637E-12</c:v>
                </c:pt>
                <c:pt idx="15017" formatCode="General">
                  <c:v>3.2046740480448082E-12</c:v>
                </c:pt>
                <c:pt idx="15018" formatCode="General">
                  <c:v>3.2046740480448082E-12</c:v>
                </c:pt>
                <c:pt idx="15019" formatCode="General">
                  <c:v>3.137736454308301E-12</c:v>
                </c:pt>
                <c:pt idx="15020" formatCode="General">
                  <c:v>3.1212249035255236E-12</c:v>
                </c:pt>
                <c:pt idx="15021" formatCode="General">
                  <c:v>3.1543418894483403E-12</c:v>
                </c:pt>
                <c:pt idx="15022" formatCode="General">
                  <c:v>3.2730396270568175E-12</c:v>
                </c:pt>
                <c:pt idx="15023" formatCode="General">
                  <c:v>3.0560303528722595E-12</c:v>
                </c:pt>
                <c:pt idx="15024" formatCode="General">
                  <c:v>3.2046740480448082E-12</c:v>
                </c:pt>
                <c:pt idx="15025" formatCode="General">
                  <c:v>3.1878036487935974E-12</c:v>
                </c:pt>
                <c:pt idx="15026" formatCode="General">
                  <c:v>3.2046740480448082E-12</c:v>
                </c:pt>
                <c:pt idx="15027" formatCode="General">
                  <c:v>3.0884556081178813E-12</c:v>
                </c:pt>
                <c:pt idx="15028" formatCode="General">
                  <c:v>3.2216270520486963E-12</c:v>
                </c:pt>
                <c:pt idx="15029" formatCode="General">
                  <c:v>3.2730396270568175E-12</c:v>
                </c:pt>
                <c:pt idx="15030" formatCode="General">
                  <c:v>3.2903542909104811E-12</c:v>
                </c:pt>
                <c:pt idx="15031" formatCode="General">
                  <c:v>3.3252657824246351E-12</c:v>
                </c:pt>
                <c:pt idx="15032" formatCode="General">
                  <c:v>3.2730396270568175E-12</c:v>
                </c:pt>
                <c:pt idx="15033" formatCode="General">
                  <c:v>3.2216270520486963E-12</c:v>
                </c:pt>
                <c:pt idx="15034" formatCode="General">
                  <c:v>3.3077605508395014E-12</c:v>
                </c:pt>
                <c:pt idx="15035" formatCode="General">
                  <c:v>3.0239455257600434E-12</c:v>
                </c:pt>
                <c:pt idx="15036" formatCode="General">
                  <c:v>3.0884556081178813E-12</c:v>
                </c:pt>
                <c:pt idx="15037" formatCode="General">
                  <c:v>3.2216270520486963E-12</c:v>
                </c:pt>
                <c:pt idx="15038" formatCode="General">
                  <c:v>3.3962039549738902E-12</c:v>
                </c:pt>
                <c:pt idx="15039" formatCode="General">
                  <c:v>3.3428567271754344E-12</c:v>
                </c:pt>
                <c:pt idx="15040" formatCode="General">
                  <c:v>3.1543418894483403E-12</c:v>
                </c:pt>
                <c:pt idx="15041" formatCode="General">
                  <c:v>3.3428567271754344E-12</c:v>
                </c:pt>
                <c:pt idx="15042" formatCode="General">
                  <c:v>3.104793806482309E-12</c:v>
                </c:pt>
                <c:pt idx="15043" formatCode="General">
                  <c:v>3.2046740480448082E-12</c:v>
                </c:pt>
                <c:pt idx="15044" formatCode="General">
                  <c:v>3.2558093301699637E-12</c:v>
                </c:pt>
                <c:pt idx="15045" formatCode="General">
                  <c:v>3.2216270520486963E-12</c:v>
                </c:pt>
                <c:pt idx="15046" formatCode="General">
                  <c:v>3.2558093301699637E-12</c:v>
                </c:pt>
                <c:pt idx="15047" formatCode="General">
                  <c:v>3.0560303528722595E-12</c:v>
                </c:pt>
                <c:pt idx="15048" formatCode="General">
                  <c:v>3.2558093301699637E-12</c:v>
                </c:pt>
                <c:pt idx="15049" formatCode="General">
                  <c:v>3.3428567271754344E-12</c:v>
                </c:pt>
                <c:pt idx="15050" formatCode="General">
                  <c:v>3.3605476936966472E-12</c:v>
                </c:pt>
                <c:pt idx="15051" formatCode="General">
                  <c:v>3.0884556081178813E-12</c:v>
                </c:pt>
                <c:pt idx="15052" formatCode="General">
                  <c:v>3.1212249035255236E-12</c:v>
                </c:pt>
                <c:pt idx="15053" formatCode="General">
                  <c:v>3.3428567271754344E-12</c:v>
                </c:pt>
                <c:pt idx="15054" formatCode="General">
                  <c:v>3.104793806482309E-12</c:v>
                </c:pt>
                <c:pt idx="15055" formatCode="General">
                  <c:v>2.9921975526747579E-12</c:v>
                </c:pt>
                <c:pt idx="15056" formatCode="General">
                  <c:v>3.1878036487935974E-12</c:v>
                </c:pt>
                <c:pt idx="15057" formatCode="General">
                  <c:v>2.9921975526747579E-12</c:v>
                </c:pt>
                <c:pt idx="15058" formatCode="General">
                  <c:v>2.9921975526747579E-12</c:v>
                </c:pt>
                <c:pt idx="15059" formatCode="General">
                  <c:v>3.0721970188206818E-12</c:v>
                </c:pt>
                <c:pt idx="15060" formatCode="General">
                  <c:v>2.9921975526747579E-12</c:v>
                </c:pt>
                <c:pt idx="15061" formatCode="General">
                  <c:v>3.0884556081178813E-12</c:v>
                </c:pt>
                <c:pt idx="15062" formatCode="General">
                  <c:v>3.2730396270568175E-12</c:v>
                </c:pt>
                <c:pt idx="15063" formatCode="General">
                  <c:v>3.3428567271754344E-12</c:v>
                </c:pt>
                <c:pt idx="15064" formatCode="General">
                  <c:v>3.2903542909104811E-12</c:v>
                </c:pt>
                <c:pt idx="15065" formatCode="General">
                  <c:v>3.1710286319624968E-12</c:v>
                </c:pt>
                <c:pt idx="15066" formatCode="General">
                  <c:v>3.3605476936966472E-12</c:v>
                </c:pt>
                <c:pt idx="15067" formatCode="General">
                  <c:v>3.137736454308301E-12</c:v>
                </c:pt>
                <c:pt idx="15068" formatCode="General">
                  <c:v>3.3252657824246351E-12</c:v>
                </c:pt>
                <c:pt idx="15069" formatCode="General">
                  <c:v>3.2216270520486963E-12</c:v>
                </c:pt>
                <c:pt idx="15070" formatCode="General">
                  <c:v>3.414170168817654E-12</c:v>
                </c:pt>
                <c:pt idx="15071" formatCode="General">
                  <c:v>3.137736454308301E-12</c:v>
                </c:pt>
                <c:pt idx="15072" formatCode="General">
                  <c:v>3.2558093301699637E-12</c:v>
                </c:pt>
                <c:pt idx="15073" formatCode="General">
                  <c:v>2.945202519945911E-12</c:v>
                </c:pt>
                <c:pt idx="15074" formatCode="General">
                  <c:v>3.3252657824246351E-12</c:v>
                </c:pt>
                <c:pt idx="15075" formatCode="General">
                  <c:v>3.0399487599469388E-12</c:v>
                </c:pt>
                <c:pt idx="15076" formatCode="General">
                  <c:v>3.3252657824246351E-12</c:v>
                </c:pt>
                <c:pt idx="15077" formatCode="General">
                  <c:v>3.3428567271754344E-12</c:v>
                </c:pt>
                <c:pt idx="15078" formatCode="General">
                  <c:v>3.2730396270568175E-12</c:v>
                </c:pt>
                <c:pt idx="15079" formatCode="General">
                  <c:v>3.1710286319624968E-12</c:v>
                </c:pt>
                <c:pt idx="15080" formatCode="General">
                  <c:v>3.3962039549738902E-12</c:v>
                </c:pt>
                <c:pt idx="15081" formatCode="General">
                  <c:v>2.9921975526747579E-12</c:v>
                </c:pt>
                <c:pt idx="15082" formatCode="General">
                  <c:v>3.1878036487935974E-12</c:v>
                </c:pt>
                <c:pt idx="15083" formatCode="General">
                  <c:v>2.9764518638438003E-12</c:v>
                </c:pt>
                <c:pt idx="15084" formatCode="General">
                  <c:v>3.0721970188206818E-12</c:v>
                </c:pt>
                <c:pt idx="15085" formatCode="General">
                  <c:v>3.3252657824246351E-12</c:v>
                </c:pt>
                <c:pt idx="15086" formatCode="General">
                  <c:v>3.4322314254928262E-12</c:v>
                </c:pt>
                <c:pt idx="15087" formatCode="General">
                  <c:v>3.2216270520486963E-12</c:v>
                </c:pt>
                <c:pt idx="15088" formatCode="General">
                  <c:v>3.2903542909104811E-12</c:v>
                </c:pt>
                <c:pt idx="15089" formatCode="General">
                  <c:v>3.0399487599469388E-12</c:v>
                </c:pt>
                <c:pt idx="15090" formatCode="General">
                  <c:v>3.1878036487935974E-12</c:v>
                </c:pt>
                <c:pt idx="15091" formatCode="General">
                  <c:v>3.3252657824246351E-12</c:v>
                </c:pt>
                <c:pt idx="15092" formatCode="General">
                  <c:v>3.0884556081178813E-12</c:v>
                </c:pt>
                <c:pt idx="15093" formatCode="General">
                  <c:v>3.2386764505043169E-12</c:v>
                </c:pt>
                <c:pt idx="15094" formatCode="General">
                  <c:v>2.945202519945911E-12</c:v>
                </c:pt>
                <c:pt idx="15095" formatCode="General">
                  <c:v>2.9921975526747579E-12</c:v>
                </c:pt>
                <c:pt idx="15096" formatCode="General">
                  <c:v>3.0239455257600434E-12</c:v>
                </c:pt>
                <c:pt idx="15097" formatCode="General">
                  <c:v>3.2903542909104811E-12</c:v>
                </c:pt>
                <c:pt idx="15098" formatCode="General">
                  <c:v>3.4870049460641058E-12</c:v>
                </c:pt>
                <c:pt idx="15099" formatCode="General">
                  <c:v>3.1710286319624968E-12</c:v>
                </c:pt>
                <c:pt idx="15100" formatCode="General">
                  <c:v>3.0560303528722595E-12</c:v>
                </c:pt>
                <c:pt idx="15101" formatCode="General">
                  <c:v>3.2216270520486963E-12</c:v>
                </c:pt>
                <c:pt idx="15102" formatCode="General">
                  <c:v>3.2730396270568175E-12</c:v>
                </c:pt>
                <c:pt idx="15103" formatCode="General">
                  <c:v>3.1710286319624968E-12</c:v>
                </c:pt>
                <c:pt idx="15104" formatCode="General">
                  <c:v>3.2216270520486963E-12</c:v>
                </c:pt>
                <c:pt idx="15105" formatCode="General">
                  <c:v>3.137736454308301E-12</c:v>
                </c:pt>
                <c:pt idx="15106" formatCode="General">
                  <c:v>3.1710286319624968E-12</c:v>
                </c:pt>
                <c:pt idx="15107" formatCode="General">
                  <c:v>3.137736454308301E-12</c:v>
                </c:pt>
                <c:pt idx="15108" formatCode="General">
                  <c:v>3.3252657824246351E-12</c:v>
                </c:pt>
                <c:pt idx="15109" formatCode="General">
                  <c:v>2.8685099680542632E-12</c:v>
                </c:pt>
                <c:pt idx="15110" formatCode="General">
                  <c:v>3.2730396270568175E-12</c:v>
                </c:pt>
                <c:pt idx="15111" formatCode="General">
                  <c:v>3.2730396270568175E-12</c:v>
                </c:pt>
                <c:pt idx="15112" formatCode="General">
                  <c:v>3.2558093301699637E-12</c:v>
                </c:pt>
                <c:pt idx="15113" formatCode="General">
                  <c:v>3.414170168817654E-12</c:v>
                </c:pt>
                <c:pt idx="15114" formatCode="General">
                  <c:v>3.2046740480448082E-12</c:v>
                </c:pt>
                <c:pt idx="15115" formatCode="General">
                  <c:v>3.1212249035255236E-12</c:v>
                </c:pt>
                <c:pt idx="15116" formatCode="General">
                  <c:v>3.2046740480448082E-12</c:v>
                </c:pt>
                <c:pt idx="15117" formatCode="General">
                  <c:v>3.3428567271754344E-12</c:v>
                </c:pt>
                <c:pt idx="15118" formatCode="General">
                  <c:v>3.3252657824246351E-12</c:v>
                </c:pt>
                <c:pt idx="15119" formatCode="General">
                  <c:v>3.2386764505043169E-12</c:v>
                </c:pt>
                <c:pt idx="15120" formatCode="General">
                  <c:v>3.0884556081178813E-12</c:v>
                </c:pt>
                <c:pt idx="15121" formatCode="General">
                  <c:v>3.137736454308301E-12</c:v>
                </c:pt>
                <c:pt idx="15122" formatCode="General">
                  <c:v>3.2730396270568175E-12</c:v>
                </c:pt>
                <c:pt idx="15123" formatCode="General">
                  <c:v>3.2046740480448082E-12</c:v>
                </c:pt>
                <c:pt idx="15124" formatCode="General">
                  <c:v>3.3428567271754344E-12</c:v>
                </c:pt>
                <c:pt idx="15125" formatCode="General">
                  <c:v>3.0721970188206818E-12</c:v>
                </c:pt>
                <c:pt idx="15126" formatCode="General">
                  <c:v>3.2903542909104811E-12</c:v>
                </c:pt>
                <c:pt idx="15127" formatCode="General">
                  <c:v>3.0884556081178813E-12</c:v>
                </c:pt>
                <c:pt idx="15128" formatCode="General">
                  <c:v>3.2046740480448082E-12</c:v>
                </c:pt>
                <c:pt idx="15129" formatCode="General">
                  <c:v>3.1710286319624968E-12</c:v>
                </c:pt>
                <c:pt idx="15130" formatCode="General">
                  <c:v>3.4322314254928262E-12</c:v>
                </c:pt>
                <c:pt idx="15131" formatCode="General">
                  <c:v>3.3605476936966472E-12</c:v>
                </c:pt>
                <c:pt idx="15132" formatCode="General">
                  <c:v>3.1212249035255236E-12</c:v>
                </c:pt>
                <c:pt idx="15133" formatCode="General">
                  <c:v>3.1878036487935974E-12</c:v>
                </c:pt>
                <c:pt idx="15134" formatCode="General">
                  <c:v>3.6759548066364691E-12</c:v>
                </c:pt>
                <c:pt idx="15135" formatCode="General">
                  <c:v>3.2216270520486963E-12</c:v>
                </c:pt>
                <c:pt idx="15136" formatCode="General">
                  <c:v>3.2216270520486963E-12</c:v>
                </c:pt>
                <c:pt idx="15137" formatCode="General">
                  <c:v>3.3252657824246351E-12</c:v>
                </c:pt>
                <c:pt idx="15138" formatCode="General">
                  <c:v>3.137736454308301E-12</c:v>
                </c:pt>
                <c:pt idx="15139" formatCode="General">
                  <c:v>3.3428567271754344E-12</c:v>
                </c:pt>
                <c:pt idx="15140" formatCode="General">
                  <c:v>3.1878036487935974E-12</c:v>
                </c:pt>
                <c:pt idx="15141" formatCode="General">
                  <c:v>3.0080327711867851E-12</c:v>
                </c:pt>
                <c:pt idx="15142" formatCode="General">
                  <c:v>3.137736454308301E-12</c:v>
                </c:pt>
                <c:pt idx="15143" formatCode="General">
                  <c:v>3.1543418894483403E-12</c:v>
                </c:pt>
                <c:pt idx="15144" formatCode="General">
                  <c:v>3.0721970188206818E-12</c:v>
                </c:pt>
                <c:pt idx="15145" formatCode="General">
                  <c:v>3.2730396270568175E-12</c:v>
                </c:pt>
                <c:pt idx="15146" formatCode="General">
                  <c:v>3.1878036487935974E-12</c:v>
                </c:pt>
                <c:pt idx="15147" formatCode="General">
                  <c:v>3.1710286319624968E-12</c:v>
                </c:pt>
                <c:pt idx="15148" formatCode="General">
                  <c:v>3.2216270520486963E-12</c:v>
                </c:pt>
                <c:pt idx="15149" formatCode="General">
                  <c:v>3.0080327711867851E-12</c:v>
                </c:pt>
                <c:pt idx="15150" formatCode="General">
                  <c:v>3.0239455257600434E-12</c:v>
                </c:pt>
                <c:pt idx="15151" formatCode="General">
                  <c:v>3.2386764505043169E-12</c:v>
                </c:pt>
                <c:pt idx="15152" formatCode="General">
                  <c:v>3.1212249035255236E-12</c:v>
                </c:pt>
                <c:pt idx="15153" formatCode="General">
                  <c:v>3.2046740480448082E-12</c:v>
                </c:pt>
                <c:pt idx="15154" formatCode="General">
                  <c:v>3.1212249035255236E-12</c:v>
                </c:pt>
                <c:pt idx="15155" formatCode="General">
                  <c:v>3.414170168817654E-12</c:v>
                </c:pt>
                <c:pt idx="15156" formatCode="General">
                  <c:v>3.1543418894483403E-12</c:v>
                </c:pt>
                <c:pt idx="15157" formatCode="General">
                  <c:v>2.9764518638438003E-12</c:v>
                </c:pt>
                <c:pt idx="15158" formatCode="General">
                  <c:v>3.2730396270568175E-12</c:v>
                </c:pt>
                <c:pt idx="15159" formatCode="General">
                  <c:v>3.2730396270568175E-12</c:v>
                </c:pt>
                <c:pt idx="15160" formatCode="General">
                  <c:v>3.2046740480448082E-12</c:v>
                </c:pt>
                <c:pt idx="15161" formatCode="General">
                  <c:v>3.3077605508395014E-12</c:v>
                </c:pt>
                <c:pt idx="15162" formatCode="General">
                  <c:v>4.3983649673681525E-12</c:v>
                </c:pt>
                <c:pt idx="15163" formatCode="General">
                  <c:v>3.2386764505043169E-12</c:v>
                </c:pt>
                <c:pt idx="15164" formatCode="General">
                  <c:v>3.1212249035255236E-12</c:v>
                </c:pt>
                <c:pt idx="15165" formatCode="General">
                  <c:v>3.137736454308301E-12</c:v>
                </c:pt>
                <c:pt idx="15166" formatCode="General">
                  <c:v>3.2558093301699637E-12</c:v>
                </c:pt>
                <c:pt idx="15167" formatCode="General">
                  <c:v>3.0884556081178813E-12</c:v>
                </c:pt>
                <c:pt idx="15168" formatCode="General">
                  <c:v>2.9921975526747579E-12</c:v>
                </c:pt>
                <c:pt idx="15169" formatCode="General">
                  <c:v>3.0721970188206818E-12</c:v>
                </c:pt>
                <c:pt idx="15170" formatCode="General">
                  <c:v>3.1710286319624968E-12</c:v>
                </c:pt>
                <c:pt idx="15171" formatCode="General">
                  <c:v>3.4686482693010079E-12</c:v>
                </c:pt>
                <c:pt idx="15172" formatCode="General">
                  <c:v>3.1543418894483403E-12</c:v>
                </c:pt>
                <c:pt idx="15173" formatCode="General">
                  <c:v>3.2558093301699637E-12</c:v>
                </c:pt>
                <c:pt idx="15174" formatCode="General">
                  <c:v>3.3077605508395014E-12</c:v>
                </c:pt>
                <c:pt idx="15175" formatCode="General">
                  <c:v>3.2730396270568175E-12</c:v>
                </c:pt>
                <c:pt idx="15176" formatCode="General">
                  <c:v>3.2046740480448082E-12</c:v>
                </c:pt>
                <c:pt idx="15177" formatCode="General">
                  <c:v>3.2558093301699637E-12</c:v>
                </c:pt>
                <c:pt idx="15178" formatCode="General">
                  <c:v>3.2046740480448082E-12</c:v>
                </c:pt>
                <c:pt idx="15179" formatCode="General">
                  <c:v>3.0721970188206818E-12</c:v>
                </c:pt>
                <c:pt idx="15180" formatCode="General">
                  <c:v>3.2558093301699637E-12</c:v>
                </c:pt>
                <c:pt idx="15181" formatCode="General">
                  <c:v>3.0560303528722595E-12</c:v>
                </c:pt>
                <c:pt idx="15182" formatCode="General">
                  <c:v>3.1878036487935974E-12</c:v>
                </c:pt>
                <c:pt idx="15183" formatCode="General">
                  <c:v>3.0399487599469388E-12</c:v>
                </c:pt>
                <c:pt idx="15184" formatCode="General">
                  <c:v>3.2216270520486963E-12</c:v>
                </c:pt>
                <c:pt idx="15185" formatCode="General">
                  <c:v>3.0721970188206818E-12</c:v>
                </c:pt>
                <c:pt idx="15186" formatCode="General">
                  <c:v>3.3077605508395014E-12</c:v>
                </c:pt>
                <c:pt idx="15187" formatCode="General">
                  <c:v>3.137736454308301E-12</c:v>
                </c:pt>
                <c:pt idx="15188" formatCode="General">
                  <c:v>3.3252657824246351E-12</c:v>
                </c:pt>
                <c:pt idx="15189" formatCode="General">
                  <c:v>3.3252657824246351E-12</c:v>
                </c:pt>
                <c:pt idx="15190" formatCode="General">
                  <c:v>3.2386764505043169E-12</c:v>
                </c:pt>
                <c:pt idx="15191" formatCode="General">
                  <c:v>3.2558093301699637E-12</c:v>
                </c:pt>
                <c:pt idx="15192" formatCode="General">
                  <c:v>3.1543418894483403E-12</c:v>
                </c:pt>
                <c:pt idx="15193" formatCode="General">
                  <c:v>3.3962039549738902E-12</c:v>
                </c:pt>
                <c:pt idx="15194" formatCode="General">
                  <c:v>3.0884556081178813E-12</c:v>
                </c:pt>
                <c:pt idx="15195" formatCode="General">
                  <c:v>3.137736454308301E-12</c:v>
                </c:pt>
                <c:pt idx="15196" formatCode="General">
                  <c:v>3.4322314254928262E-12</c:v>
                </c:pt>
                <c:pt idx="15197" formatCode="General">
                  <c:v>3.2216270520486963E-12</c:v>
                </c:pt>
                <c:pt idx="15198" formatCode="General">
                  <c:v>4.9922216961873033E-12</c:v>
                </c:pt>
                <c:pt idx="15199" formatCode="General">
                  <c:v>3.414170168817654E-12</c:v>
                </c:pt>
                <c:pt idx="15200" formatCode="General">
                  <c:v>3.2903542909104811E-12</c:v>
                </c:pt>
                <c:pt idx="15201" formatCode="General">
                  <c:v>3.0560303528722595E-12</c:v>
                </c:pt>
                <c:pt idx="15202" formatCode="General">
                  <c:v>3.104793806482309E-12</c:v>
                </c:pt>
                <c:pt idx="15203" formatCode="General">
                  <c:v>3.2046740480448082E-12</c:v>
                </c:pt>
                <c:pt idx="15204" formatCode="General">
                  <c:v>3.3962039549738902E-12</c:v>
                </c:pt>
                <c:pt idx="15205" formatCode="General">
                  <c:v>3.414170168817654E-12</c:v>
                </c:pt>
                <c:pt idx="15206" formatCode="General">
                  <c:v>3.2558093301699637E-12</c:v>
                </c:pt>
                <c:pt idx="15207" formatCode="General">
                  <c:v>3.2216270520486963E-12</c:v>
                </c:pt>
                <c:pt idx="15208" formatCode="General">
                  <c:v>3.137736454308301E-12</c:v>
                </c:pt>
                <c:pt idx="15209" formatCode="General">
                  <c:v>3.1710286319624968E-12</c:v>
                </c:pt>
                <c:pt idx="15210" formatCode="General">
                  <c:v>3.3783252828219224E-12</c:v>
                </c:pt>
                <c:pt idx="15211" formatCode="General">
                  <c:v>3.1212249035255236E-12</c:v>
                </c:pt>
                <c:pt idx="15212" formatCode="General">
                  <c:v>3.0721970188206818E-12</c:v>
                </c:pt>
                <c:pt idx="15213" formatCode="General">
                  <c:v>3.0721970188206818E-12</c:v>
                </c:pt>
                <c:pt idx="15214" formatCode="General">
                  <c:v>4.0422443566258811E-12</c:v>
                </c:pt>
                <c:pt idx="15215" formatCode="General">
                  <c:v>4.0636281802957103E-12</c:v>
                </c:pt>
                <c:pt idx="15216" formatCode="General">
                  <c:v>3.3605476936966472E-12</c:v>
                </c:pt>
                <c:pt idx="15217" formatCode="General">
                  <c:v>3.1543418894483403E-12</c:v>
                </c:pt>
                <c:pt idx="15218" formatCode="General">
                  <c:v>3.0560303528722595E-12</c:v>
                </c:pt>
                <c:pt idx="15219" formatCode="General">
                  <c:v>3.0399487599469388E-12</c:v>
                </c:pt>
                <c:pt idx="15220" formatCode="General">
                  <c:v>3.0560303528722595E-12</c:v>
                </c:pt>
                <c:pt idx="15221" formatCode="General">
                  <c:v>3.0884556081178813E-12</c:v>
                </c:pt>
                <c:pt idx="15222" formatCode="General">
                  <c:v>3.2046740480448082E-12</c:v>
                </c:pt>
                <c:pt idx="15223" formatCode="General">
                  <c:v>3.4503953781228848E-12</c:v>
                </c:pt>
                <c:pt idx="15224" formatCode="General">
                  <c:v>3.3252657824246351E-12</c:v>
                </c:pt>
                <c:pt idx="15225" formatCode="General">
                  <c:v>3.0080327711867851E-12</c:v>
                </c:pt>
                <c:pt idx="15226" formatCode="General">
                  <c:v>2.9921975526747579E-12</c:v>
                </c:pt>
                <c:pt idx="15227" formatCode="General">
                  <c:v>3.3252657824246351E-12</c:v>
                </c:pt>
                <c:pt idx="15228" formatCode="General">
                  <c:v>3.3605476936966472E-12</c:v>
                </c:pt>
                <c:pt idx="15229" formatCode="General">
                  <c:v>3.0721970188206818E-12</c:v>
                </c:pt>
                <c:pt idx="15230" formatCode="General">
                  <c:v>3.1212249035255236E-12</c:v>
                </c:pt>
                <c:pt idx="15231" formatCode="General">
                  <c:v>3.2046740480448082E-12</c:v>
                </c:pt>
                <c:pt idx="15232" formatCode="General">
                  <c:v>3.3077605508395014E-12</c:v>
                </c:pt>
                <c:pt idx="15233" formatCode="General">
                  <c:v>2.9921975526747579E-12</c:v>
                </c:pt>
                <c:pt idx="15234" formatCode="General">
                  <c:v>3.0721970188206818E-12</c:v>
                </c:pt>
                <c:pt idx="15235" formatCode="General">
                  <c:v>3.2386764505043169E-12</c:v>
                </c:pt>
                <c:pt idx="15236" formatCode="General">
                  <c:v>3.2903542909104811E-12</c:v>
                </c:pt>
                <c:pt idx="15237" formatCode="General">
                  <c:v>3.3077605508395014E-12</c:v>
                </c:pt>
                <c:pt idx="15238" formatCode="General">
                  <c:v>3.3252657824246351E-12</c:v>
                </c:pt>
                <c:pt idx="15239" formatCode="General">
                  <c:v>3.1710286319624968E-12</c:v>
                </c:pt>
                <c:pt idx="15240" formatCode="General">
                  <c:v>3.3077605508395014E-12</c:v>
                </c:pt>
                <c:pt idx="15241" formatCode="General">
                  <c:v>3.2558093301699637E-12</c:v>
                </c:pt>
                <c:pt idx="15242" formatCode="General">
                  <c:v>5.3467202717134909E-12</c:v>
                </c:pt>
                <c:pt idx="15243" formatCode="General">
                  <c:v>3.2558093301699637E-12</c:v>
                </c:pt>
                <c:pt idx="15244" formatCode="General">
                  <c:v>2.9921975526747579E-12</c:v>
                </c:pt>
                <c:pt idx="15245" formatCode="General">
                  <c:v>3.2046740480448082E-12</c:v>
                </c:pt>
                <c:pt idx="15246" formatCode="General">
                  <c:v>3.1212249035255236E-12</c:v>
                </c:pt>
                <c:pt idx="15247" formatCode="General">
                  <c:v>3.2558093301699637E-12</c:v>
                </c:pt>
                <c:pt idx="15248" formatCode="General">
                  <c:v>3.1212249035255236E-12</c:v>
                </c:pt>
                <c:pt idx="15249" formatCode="General">
                  <c:v>3.2216270520486963E-12</c:v>
                </c:pt>
                <c:pt idx="15250" formatCode="General">
                  <c:v>2.9764518638438003E-12</c:v>
                </c:pt>
                <c:pt idx="15251" formatCode="General">
                  <c:v>3.2046740480448082E-12</c:v>
                </c:pt>
                <c:pt idx="15252" formatCode="General">
                  <c:v>3.137736454308301E-12</c:v>
                </c:pt>
                <c:pt idx="15253" formatCode="General">
                  <c:v>3.0560303528722595E-12</c:v>
                </c:pt>
                <c:pt idx="15254" formatCode="General">
                  <c:v>3.137736454308301E-12</c:v>
                </c:pt>
                <c:pt idx="15255" formatCode="General">
                  <c:v>3.2558093301699637E-12</c:v>
                </c:pt>
                <c:pt idx="15256" formatCode="General">
                  <c:v>3.3605476936966472E-12</c:v>
                </c:pt>
                <c:pt idx="15257" formatCode="General">
                  <c:v>3.2558093301699637E-12</c:v>
                </c:pt>
                <c:pt idx="15258" formatCode="General">
                  <c:v>3.137736454308301E-12</c:v>
                </c:pt>
                <c:pt idx="15259" formatCode="General">
                  <c:v>3.2903542909104811E-12</c:v>
                </c:pt>
                <c:pt idx="15260" formatCode="General">
                  <c:v>3.3077605508395014E-12</c:v>
                </c:pt>
                <c:pt idx="15261" formatCode="General">
                  <c:v>3.1543418894483403E-12</c:v>
                </c:pt>
                <c:pt idx="15262" formatCode="General">
                  <c:v>3.3962039549738902E-12</c:v>
                </c:pt>
                <c:pt idx="15263" formatCode="General">
                  <c:v>3.3605476936966472E-12</c:v>
                </c:pt>
                <c:pt idx="15264" formatCode="General">
                  <c:v>3.2903542909104811E-12</c:v>
                </c:pt>
                <c:pt idx="15265" formatCode="General">
                  <c:v>3.2730396270568175E-12</c:v>
                </c:pt>
                <c:pt idx="15266" formatCode="General">
                  <c:v>3.2558093301699637E-12</c:v>
                </c:pt>
                <c:pt idx="15267" formatCode="General">
                  <c:v>3.2216270520486963E-12</c:v>
                </c:pt>
                <c:pt idx="15268" formatCode="General">
                  <c:v>3.1212249035255236E-12</c:v>
                </c:pt>
                <c:pt idx="15269" formatCode="General">
                  <c:v>3.1543418894483403E-12</c:v>
                </c:pt>
                <c:pt idx="15270" formatCode="General">
                  <c:v>3.0399487599469388E-12</c:v>
                </c:pt>
                <c:pt idx="15271" formatCode="General">
                  <c:v>3.1543418894483403E-12</c:v>
                </c:pt>
                <c:pt idx="15272" formatCode="General">
                  <c:v>2.9921975526747579E-12</c:v>
                </c:pt>
                <c:pt idx="15273" formatCode="General">
                  <c:v>2.9921975526747579E-12</c:v>
                </c:pt>
                <c:pt idx="15274" formatCode="General">
                  <c:v>3.104793806482309E-12</c:v>
                </c:pt>
                <c:pt idx="15275" formatCode="General">
                  <c:v>3.2386764505043169E-12</c:v>
                </c:pt>
                <c:pt idx="15276" formatCode="General">
                  <c:v>3.0560303528722595E-12</c:v>
                </c:pt>
                <c:pt idx="15277" formatCode="General">
                  <c:v>3.0080327711867851E-12</c:v>
                </c:pt>
                <c:pt idx="15278" formatCode="General">
                  <c:v>3.104793806482309E-12</c:v>
                </c:pt>
                <c:pt idx="15279" formatCode="General">
                  <c:v>3.104793806482309E-12</c:v>
                </c:pt>
                <c:pt idx="15280" formatCode="General">
                  <c:v>3.2730396270568175E-12</c:v>
                </c:pt>
                <c:pt idx="15281" formatCode="General">
                  <c:v>3.0239455257600434E-12</c:v>
                </c:pt>
                <c:pt idx="15282" formatCode="General">
                  <c:v>3.0080327711867851E-12</c:v>
                </c:pt>
                <c:pt idx="15283" formatCode="General">
                  <c:v>3.2046740480448082E-12</c:v>
                </c:pt>
                <c:pt idx="15284" formatCode="General">
                  <c:v>3.2730396270568175E-12</c:v>
                </c:pt>
                <c:pt idx="15285" formatCode="General">
                  <c:v>3.2558093301699637E-12</c:v>
                </c:pt>
                <c:pt idx="15286" formatCode="General">
                  <c:v>3.3252657824246351E-12</c:v>
                </c:pt>
                <c:pt idx="15287" formatCode="General">
                  <c:v>3.0080327711867851E-12</c:v>
                </c:pt>
                <c:pt idx="15288" formatCode="General">
                  <c:v>2.8534092409002249E-12</c:v>
                </c:pt>
                <c:pt idx="15289" formatCode="General">
                  <c:v>3.2730396270568175E-12</c:v>
                </c:pt>
                <c:pt idx="15290" formatCode="General">
                  <c:v>3.0239455257600434E-12</c:v>
                </c:pt>
                <c:pt idx="15291" formatCode="General">
                  <c:v>3.4503953781228848E-12</c:v>
                </c:pt>
                <c:pt idx="15292" formatCode="General">
                  <c:v>3.3605476936966472E-12</c:v>
                </c:pt>
                <c:pt idx="15293" formatCode="General">
                  <c:v>3.0080327711867851E-12</c:v>
                </c:pt>
                <c:pt idx="15294" formatCode="General">
                  <c:v>3.2558093301699637E-12</c:v>
                </c:pt>
                <c:pt idx="15295" formatCode="General">
                  <c:v>3.0721970188206818E-12</c:v>
                </c:pt>
                <c:pt idx="15296" formatCode="General">
                  <c:v>3.2903542909104811E-12</c:v>
                </c:pt>
                <c:pt idx="15297" formatCode="General">
                  <c:v>3.1543418894483403E-12</c:v>
                </c:pt>
                <c:pt idx="15298" formatCode="General">
                  <c:v>2.960782897033996E-12</c:v>
                </c:pt>
                <c:pt idx="15299" formatCode="General">
                  <c:v>3.4686482693010079E-12</c:v>
                </c:pt>
                <c:pt idx="15300" formatCode="General">
                  <c:v>3.0721970188206818E-12</c:v>
                </c:pt>
                <c:pt idx="15301" formatCode="General">
                  <c:v>3.0721970188206818E-12</c:v>
                </c:pt>
                <c:pt idx="15302" formatCode="General">
                  <c:v>3.2903542909104811E-12</c:v>
                </c:pt>
                <c:pt idx="15303" formatCode="General">
                  <c:v>3.0080327711867851E-12</c:v>
                </c:pt>
                <c:pt idx="15304" formatCode="General">
                  <c:v>3.2386764505043169E-12</c:v>
                </c:pt>
                <c:pt idx="15305" formatCode="General">
                  <c:v>3.2558093301699637E-12</c:v>
                </c:pt>
                <c:pt idx="15306" formatCode="General">
                  <c:v>2.960782897033996E-12</c:v>
                </c:pt>
                <c:pt idx="15307" formatCode="General">
                  <c:v>3.1710286319624968E-12</c:v>
                </c:pt>
                <c:pt idx="15308" formatCode="General">
                  <c:v>3.1710286319624968E-12</c:v>
                </c:pt>
                <c:pt idx="15309" formatCode="General">
                  <c:v>2.945202519945911E-12</c:v>
                </c:pt>
                <c:pt idx="15310" formatCode="General">
                  <c:v>3.0080327711867851E-12</c:v>
                </c:pt>
                <c:pt idx="15311" formatCode="General">
                  <c:v>3.3077605508395014E-12</c:v>
                </c:pt>
                <c:pt idx="15312" formatCode="General">
                  <c:v>3.1212249035255236E-12</c:v>
                </c:pt>
                <c:pt idx="15313" formatCode="General">
                  <c:v>3.1710286319624968E-12</c:v>
                </c:pt>
                <c:pt idx="15314" formatCode="General">
                  <c:v>3.1212249035255236E-12</c:v>
                </c:pt>
                <c:pt idx="15315" formatCode="General">
                  <c:v>3.1212249035255236E-12</c:v>
                </c:pt>
                <c:pt idx="15316" formatCode="General">
                  <c:v>3.1710286319624968E-12</c:v>
                </c:pt>
                <c:pt idx="15317" formatCode="General">
                  <c:v>3.1212249035255236E-12</c:v>
                </c:pt>
                <c:pt idx="15318" formatCode="General">
                  <c:v>3.3962039549738902E-12</c:v>
                </c:pt>
                <c:pt idx="15319" formatCode="General">
                  <c:v>3.2558093301699637E-12</c:v>
                </c:pt>
                <c:pt idx="15320" formatCode="General">
                  <c:v>3.2903542909104811E-12</c:v>
                </c:pt>
                <c:pt idx="15321" formatCode="General">
                  <c:v>3.3252657824246351E-12</c:v>
                </c:pt>
                <c:pt idx="15322" formatCode="General">
                  <c:v>3.1878036487935974E-12</c:v>
                </c:pt>
                <c:pt idx="15323" formatCode="General">
                  <c:v>3.3783252828219224E-12</c:v>
                </c:pt>
                <c:pt idx="15324" formatCode="General">
                  <c:v>3.1878036487935974E-12</c:v>
                </c:pt>
                <c:pt idx="15325" formatCode="General">
                  <c:v>3.3077605508395014E-12</c:v>
                </c:pt>
                <c:pt idx="15326" formatCode="General">
                  <c:v>3.3605476936966472E-12</c:v>
                </c:pt>
                <c:pt idx="15327" formatCode="General">
                  <c:v>3.0560303528722595E-12</c:v>
                </c:pt>
                <c:pt idx="15328" formatCode="General">
                  <c:v>3.2730396270568175E-12</c:v>
                </c:pt>
                <c:pt idx="15329" formatCode="General">
                  <c:v>3.2558093301699637E-12</c:v>
                </c:pt>
                <c:pt idx="15330" formatCode="General">
                  <c:v>3.0884556081178813E-12</c:v>
                </c:pt>
                <c:pt idx="15331" formatCode="General">
                  <c:v>3.0080327711867851E-12</c:v>
                </c:pt>
                <c:pt idx="15332" formatCode="General">
                  <c:v>2.945202519945911E-12</c:v>
                </c:pt>
                <c:pt idx="15333" formatCode="General">
                  <c:v>3.2046740480448082E-12</c:v>
                </c:pt>
                <c:pt idx="15334" formatCode="General">
                  <c:v>3.2216270520486963E-12</c:v>
                </c:pt>
                <c:pt idx="15335" formatCode="General">
                  <c:v>3.137736454308301E-12</c:v>
                </c:pt>
                <c:pt idx="15336" formatCode="General">
                  <c:v>3.2903542909104811E-12</c:v>
                </c:pt>
                <c:pt idx="15337" formatCode="General">
                  <c:v>3.0080327711867851E-12</c:v>
                </c:pt>
                <c:pt idx="15338" formatCode="General">
                  <c:v>3.137736454308301E-12</c:v>
                </c:pt>
                <c:pt idx="15339" formatCode="General">
                  <c:v>3.0399487599469388E-12</c:v>
                </c:pt>
                <c:pt idx="15340" formatCode="General">
                  <c:v>3.3783252828219224E-12</c:v>
                </c:pt>
                <c:pt idx="15341" formatCode="General">
                  <c:v>3.1212249035255236E-12</c:v>
                </c:pt>
                <c:pt idx="15342" formatCode="General">
                  <c:v>3.0080327711867851E-12</c:v>
                </c:pt>
                <c:pt idx="15343" formatCode="General">
                  <c:v>3.2216270520486963E-12</c:v>
                </c:pt>
                <c:pt idx="15344" formatCode="General">
                  <c:v>3.2558093301699637E-12</c:v>
                </c:pt>
                <c:pt idx="15345" formatCode="General">
                  <c:v>3.0884556081178813E-12</c:v>
                </c:pt>
                <c:pt idx="15346" formatCode="General">
                  <c:v>3.2730396270568175E-12</c:v>
                </c:pt>
                <c:pt idx="15347" formatCode="General">
                  <c:v>3.4322314254928262E-12</c:v>
                </c:pt>
                <c:pt idx="15348" formatCode="General">
                  <c:v>3.0399487599469388E-12</c:v>
                </c:pt>
                <c:pt idx="15349" formatCode="General">
                  <c:v>3.137736454308301E-12</c:v>
                </c:pt>
                <c:pt idx="15350" formatCode="General">
                  <c:v>3.2558093301699637E-12</c:v>
                </c:pt>
                <c:pt idx="15351" formatCode="General">
                  <c:v>3.0884556081178813E-12</c:v>
                </c:pt>
                <c:pt idx="15352" formatCode="General">
                  <c:v>3.104793806482309E-12</c:v>
                </c:pt>
                <c:pt idx="15353" formatCode="General">
                  <c:v>2.9296980593854239E-12</c:v>
                </c:pt>
                <c:pt idx="15354" formatCode="General">
                  <c:v>3.1543418894483403E-12</c:v>
                </c:pt>
                <c:pt idx="15355" formatCode="General">
                  <c:v>2.9921975526747579E-12</c:v>
                </c:pt>
                <c:pt idx="15356" formatCode="General">
                  <c:v>3.137736454308301E-12</c:v>
                </c:pt>
                <c:pt idx="15357" formatCode="General">
                  <c:v>3.1212249035255236E-12</c:v>
                </c:pt>
                <c:pt idx="15358" formatCode="General">
                  <c:v>3.0884556081178813E-12</c:v>
                </c:pt>
                <c:pt idx="15359" formatCode="General">
                  <c:v>3.2046740480448082E-12</c:v>
                </c:pt>
                <c:pt idx="15360" formatCode="General">
                  <c:v>3.1878036487935974E-12</c:v>
                </c:pt>
                <c:pt idx="15361" formatCode="General">
                  <c:v>3.3962039549738902E-12</c:v>
                </c:pt>
                <c:pt idx="15362" formatCode="General">
                  <c:v>3.4686482693010079E-12</c:v>
                </c:pt>
                <c:pt idx="15363" formatCode="General">
                  <c:v>3.1710286319624968E-12</c:v>
                </c:pt>
                <c:pt idx="15364" formatCode="General">
                  <c:v>3.0884556081178813E-12</c:v>
                </c:pt>
                <c:pt idx="15365" formatCode="General">
                  <c:v>3.3077605508395014E-12</c:v>
                </c:pt>
                <c:pt idx="15366" formatCode="General">
                  <c:v>3.1543418894483403E-12</c:v>
                </c:pt>
                <c:pt idx="15367" formatCode="General">
                  <c:v>3.137736454308301E-12</c:v>
                </c:pt>
                <c:pt idx="15368" formatCode="General">
                  <c:v>3.1543418894483403E-12</c:v>
                </c:pt>
                <c:pt idx="15369" formatCode="General">
                  <c:v>3.1543418894483403E-12</c:v>
                </c:pt>
                <c:pt idx="15370" formatCode="General">
                  <c:v>3.2730396270568175E-12</c:v>
                </c:pt>
                <c:pt idx="15371" formatCode="General">
                  <c:v>3.2216270520486963E-12</c:v>
                </c:pt>
                <c:pt idx="15372" formatCode="General">
                  <c:v>3.2216270520486963E-12</c:v>
                </c:pt>
                <c:pt idx="15373" formatCode="General">
                  <c:v>3.1878036487935974E-12</c:v>
                </c:pt>
                <c:pt idx="15374" formatCode="General">
                  <c:v>3.1543418894483403E-12</c:v>
                </c:pt>
                <c:pt idx="15375" formatCode="General">
                  <c:v>3.3962039549738902E-12</c:v>
                </c:pt>
                <c:pt idx="15376" formatCode="General">
                  <c:v>3.1212249035255236E-12</c:v>
                </c:pt>
                <c:pt idx="15377" formatCode="General">
                  <c:v>3.1212249035255236E-12</c:v>
                </c:pt>
                <c:pt idx="15378" formatCode="General">
                  <c:v>3.1212249035255236E-12</c:v>
                </c:pt>
                <c:pt idx="15379" formatCode="General">
                  <c:v>3.3252657824246351E-12</c:v>
                </c:pt>
                <c:pt idx="15380" formatCode="General">
                  <c:v>3.3077605508395014E-12</c:v>
                </c:pt>
                <c:pt idx="15381" formatCode="General">
                  <c:v>2.9921975526747579E-12</c:v>
                </c:pt>
                <c:pt idx="15382" formatCode="General">
                  <c:v>3.3962039549738902E-12</c:v>
                </c:pt>
                <c:pt idx="15383" formatCode="General">
                  <c:v>3.5991733412670126E-12</c:v>
                </c:pt>
                <c:pt idx="15384" formatCode="General">
                  <c:v>3.0721970188206818E-12</c:v>
                </c:pt>
                <c:pt idx="15385" formatCode="General">
                  <c:v>3.3428567271754344E-12</c:v>
                </c:pt>
                <c:pt idx="15386" formatCode="General">
                  <c:v>4.7106839059024124E-12</c:v>
                </c:pt>
                <c:pt idx="15387" formatCode="General">
                  <c:v>3.2558093301699637E-12</c:v>
                </c:pt>
                <c:pt idx="15388" formatCode="General">
                  <c:v>3.0399487599469388E-12</c:v>
                </c:pt>
                <c:pt idx="15389" formatCode="General">
                  <c:v>3.2730396270568175E-12</c:v>
                </c:pt>
                <c:pt idx="15390" formatCode="General">
                  <c:v>3.1878036487935974E-12</c:v>
                </c:pt>
                <c:pt idx="15391" formatCode="General">
                  <c:v>3.5240029507837145E-12</c:v>
                </c:pt>
                <c:pt idx="15392" formatCode="General">
                  <c:v>3.2730396270568175E-12</c:v>
                </c:pt>
                <c:pt idx="15393" formatCode="General">
                  <c:v>3.3783252828219224E-12</c:v>
                </c:pt>
                <c:pt idx="15394" formatCode="General">
                  <c:v>3.3077605508395014E-12</c:v>
                </c:pt>
                <c:pt idx="15395" formatCode="General">
                  <c:v>3.1710286319624968E-12</c:v>
                </c:pt>
                <c:pt idx="15396" formatCode="General">
                  <c:v>3.3252657824246351E-12</c:v>
                </c:pt>
                <c:pt idx="15397" formatCode="General">
                  <c:v>3.4870049460641058E-12</c:v>
                </c:pt>
                <c:pt idx="15398" formatCode="General">
                  <c:v>3.3605476936966472E-12</c:v>
                </c:pt>
                <c:pt idx="15399" formatCode="General">
                  <c:v>3.2730396270568175E-12</c:v>
                </c:pt>
                <c:pt idx="15400" formatCode="General">
                  <c:v>3.2558093301699637E-12</c:v>
                </c:pt>
                <c:pt idx="15401" formatCode="General">
                  <c:v>3.0721970188206818E-12</c:v>
                </c:pt>
                <c:pt idx="15402" formatCode="General">
                  <c:v>3.3783252828219224E-12</c:v>
                </c:pt>
                <c:pt idx="15403" formatCode="General">
                  <c:v>3.0239455257600434E-12</c:v>
                </c:pt>
                <c:pt idx="15404" formatCode="General">
                  <c:v>3.1212249035255236E-12</c:v>
                </c:pt>
                <c:pt idx="15405" formatCode="General">
                  <c:v>3.137736454308301E-12</c:v>
                </c:pt>
                <c:pt idx="15406" formatCode="General">
                  <c:v>3.3077605508395014E-12</c:v>
                </c:pt>
                <c:pt idx="15407" formatCode="General">
                  <c:v>3.137736454308301E-12</c:v>
                </c:pt>
                <c:pt idx="15408" formatCode="General">
                  <c:v>3.2903542909104811E-12</c:v>
                </c:pt>
                <c:pt idx="15409" formatCode="General">
                  <c:v>3.2558093301699637E-12</c:v>
                </c:pt>
                <c:pt idx="15410" formatCode="General">
                  <c:v>3.3428567271754344E-12</c:v>
                </c:pt>
                <c:pt idx="15411" formatCode="General">
                  <c:v>3.5613861333314126E-12</c:v>
                </c:pt>
                <c:pt idx="15412" formatCode="General">
                  <c:v>3.1710286319624968E-12</c:v>
                </c:pt>
                <c:pt idx="15413" formatCode="General">
                  <c:v>3.137736454308301E-12</c:v>
                </c:pt>
                <c:pt idx="15414" formatCode="General">
                  <c:v>3.3252657824246351E-12</c:v>
                </c:pt>
                <c:pt idx="15415" formatCode="General">
                  <c:v>3.2730396270568175E-12</c:v>
                </c:pt>
                <c:pt idx="15416" formatCode="General">
                  <c:v>3.0399487599469388E-12</c:v>
                </c:pt>
                <c:pt idx="15417" formatCode="General">
                  <c:v>3.2558093301699637E-12</c:v>
                </c:pt>
                <c:pt idx="15418" formatCode="General">
                  <c:v>3.2216270520486963E-12</c:v>
                </c:pt>
                <c:pt idx="15419" formatCode="General">
                  <c:v>3.1543418894483403E-12</c:v>
                </c:pt>
                <c:pt idx="15420" formatCode="General">
                  <c:v>3.0884556081178813E-12</c:v>
                </c:pt>
                <c:pt idx="15421" formatCode="General">
                  <c:v>3.3252657824246351E-12</c:v>
                </c:pt>
                <c:pt idx="15422" formatCode="General">
                  <c:v>3.3605476936966472E-12</c:v>
                </c:pt>
                <c:pt idx="15423" formatCode="General">
                  <c:v>3.1543418894483403E-12</c:v>
                </c:pt>
                <c:pt idx="15424" formatCode="General">
                  <c:v>2.9921975526747579E-12</c:v>
                </c:pt>
                <c:pt idx="15425" formatCode="General">
                  <c:v>3.2558093301699637E-12</c:v>
                </c:pt>
                <c:pt idx="15426" formatCode="General">
                  <c:v>2.9142812584557838E-12</c:v>
                </c:pt>
                <c:pt idx="15427" formatCode="General">
                  <c:v>3.3428567271754344E-12</c:v>
                </c:pt>
                <c:pt idx="15428" formatCode="General">
                  <c:v>3.3605476936966472E-12</c:v>
                </c:pt>
                <c:pt idx="15429" formatCode="General">
                  <c:v>3.2386764505043169E-12</c:v>
                </c:pt>
                <c:pt idx="15430" formatCode="General">
                  <c:v>3.1878036487935974E-12</c:v>
                </c:pt>
                <c:pt idx="15431" formatCode="General">
                  <c:v>3.1710286319624968E-12</c:v>
                </c:pt>
                <c:pt idx="15432" formatCode="General">
                  <c:v>3.5054515050357768E-12</c:v>
                </c:pt>
                <c:pt idx="15433" formatCode="General">
                  <c:v>3.0399487599469388E-12</c:v>
                </c:pt>
                <c:pt idx="15434" formatCode="General">
                  <c:v>3.1212249035255236E-12</c:v>
                </c:pt>
                <c:pt idx="15435" formatCode="General">
                  <c:v>3.0560303528722595E-12</c:v>
                </c:pt>
                <c:pt idx="15436" formatCode="General">
                  <c:v>2.945202519945911E-12</c:v>
                </c:pt>
                <c:pt idx="15437" formatCode="General">
                  <c:v>3.1543418894483403E-12</c:v>
                </c:pt>
                <c:pt idx="15438" formatCode="General">
                  <c:v>3.104793806482309E-12</c:v>
                </c:pt>
                <c:pt idx="15439" formatCode="General">
                  <c:v>3.2730396270568175E-12</c:v>
                </c:pt>
                <c:pt idx="15440" formatCode="General">
                  <c:v>3.3077605508395014E-12</c:v>
                </c:pt>
                <c:pt idx="15441" formatCode="General">
                  <c:v>3.1212249035255236E-12</c:v>
                </c:pt>
                <c:pt idx="15442" formatCode="General">
                  <c:v>3.0080327711867851E-12</c:v>
                </c:pt>
                <c:pt idx="15443" formatCode="General">
                  <c:v>3.1878036487935974E-12</c:v>
                </c:pt>
                <c:pt idx="15444" formatCode="General">
                  <c:v>3.2046740480448082E-12</c:v>
                </c:pt>
                <c:pt idx="15445" formatCode="General">
                  <c:v>3.0721970188206818E-12</c:v>
                </c:pt>
                <c:pt idx="15446" formatCode="General">
                  <c:v>3.137736454308301E-12</c:v>
                </c:pt>
                <c:pt idx="15447" formatCode="General">
                  <c:v>3.2558093301699637E-12</c:v>
                </c:pt>
                <c:pt idx="15448" formatCode="General">
                  <c:v>3.2386764505043169E-12</c:v>
                </c:pt>
                <c:pt idx="15449" formatCode="General">
                  <c:v>3.1212249035255236E-12</c:v>
                </c:pt>
                <c:pt idx="15450" formatCode="General">
                  <c:v>3.0884556081178813E-12</c:v>
                </c:pt>
                <c:pt idx="15451" formatCode="General">
                  <c:v>3.3605476936966472E-12</c:v>
                </c:pt>
                <c:pt idx="15452" formatCode="General">
                  <c:v>3.3428567271754344E-12</c:v>
                </c:pt>
                <c:pt idx="15453" formatCode="General">
                  <c:v>3.3783252828219224E-12</c:v>
                </c:pt>
                <c:pt idx="15454" formatCode="General">
                  <c:v>3.3077605508395014E-12</c:v>
                </c:pt>
                <c:pt idx="15455" formatCode="General">
                  <c:v>3.2046740480448082E-12</c:v>
                </c:pt>
                <c:pt idx="15456" formatCode="General">
                  <c:v>3.3077605508395014E-12</c:v>
                </c:pt>
                <c:pt idx="15457" formatCode="General">
                  <c:v>3.3077605508395014E-12</c:v>
                </c:pt>
                <c:pt idx="15458" formatCode="General">
                  <c:v>3.5426452324132239E-12</c:v>
                </c:pt>
                <c:pt idx="15459" formatCode="General">
                  <c:v>3.5991733412670126E-12</c:v>
                </c:pt>
                <c:pt idx="15460" formatCode="General">
                  <c:v>3.2730396270568175E-12</c:v>
                </c:pt>
                <c:pt idx="15461" formatCode="General">
                  <c:v>3.0080327711867851E-12</c:v>
                </c:pt>
                <c:pt idx="15462" formatCode="General">
                  <c:v>5.7871383294755505E-12</c:v>
                </c:pt>
                <c:pt idx="15463" formatCode="General">
                  <c:v>3.4322314254928262E-12</c:v>
                </c:pt>
                <c:pt idx="15464" formatCode="General">
                  <c:v>3.1710286319624968E-12</c:v>
                </c:pt>
                <c:pt idx="15465" formatCode="General">
                  <c:v>3.2046740480448082E-12</c:v>
                </c:pt>
                <c:pt idx="15466" formatCode="General">
                  <c:v>3.137736454308301E-12</c:v>
                </c:pt>
                <c:pt idx="15467" formatCode="General">
                  <c:v>2.945202519945911E-12</c:v>
                </c:pt>
                <c:pt idx="15468" formatCode="General">
                  <c:v>3.137736454308301E-12</c:v>
                </c:pt>
                <c:pt idx="15469" formatCode="General">
                  <c:v>3.1212249035255236E-12</c:v>
                </c:pt>
                <c:pt idx="15470" formatCode="General">
                  <c:v>3.414170168817654E-12</c:v>
                </c:pt>
                <c:pt idx="15471" formatCode="General">
                  <c:v>3.1878036487935974E-12</c:v>
                </c:pt>
                <c:pt idx="15472" formatCode="General">
                  <c:v>3.3077605508395014E-12</c:v>
                </c:pt>
                <c:pt idx="15473" formatCode="General">
                  <c:v>3.1212249035255236E-12</c:v>
                </c:pt>
                <c:pt idx="15474" formatCode="General">
                  <c:v>3.1543418894483403E-12</c:v>
                </c:pt>
                <c:pt idx="15475" formatCode="General">
                  <c:v>3.3605476936966472E-12</c:v>
                </c:pt>
                <c:pt idx="15476" formatCode="General">
                  <c:v>3.3252657824246351E-12</c:v>
                </c:pt>
                <c:pt idx="15477" formatCode="General">
                  <c:v>3.0239455257600434E-12</c:v>
                </c:pt>
                <c:pt idx="15478" formatCode="General">
                  <c:v>2.945202519945911E-12</c:v>
                </c:pt>
                <c:pt idx="15479" formatCode="General">
                  <c:v>3.2046740480448082E-12</c:v>
                </c:pt>
                <c:pt idx="15480" formatCode="General">
                  <c:v>3.0080327711867851E-12</c:v>
                </c:pt>
                <c:pt idx="15481" formatCode="General">
                  <c:v>2.945202519945911E-12</c:v>
                </c:pt>
                <c:pt idx="15482" formatCode="General">
                  <c:v>3.3077605508395014E-12</c:v>
                </c:pt>
                <c:pt idx="15483" formatCode="General">
                  <c:v>3.3962039549738902E-12</c:v>
                </c:pt>
                <c:pt idx="15484" formatCode="General">
                  <c:v>3.2046740480448082E-12</c:v>
                </c:pt>
                <c:pt idx="15485" formatCode="General">
                  <c:v>2.9142812584557838E-12</c:v>
                </c:pt>
                <c:pt idx="15486" formatCode="General">
                  <c:v>3.1543418894483403E-12</c:v>
                </c:pt>
                <c:pt idx="15487" formatCode="General">
                  <c:v>4.7606654539870755E-12</c:v>
                </c:pt>
                <c:pt idx="15488" formatCode="General">
                  <c:v>3.2046740480448082E-12</c:v>
                </c:pt>
                <c:pt idx="15489" formatCode="General">
                  <c:v>2.945202519945911E-12</c:v>
                </c:pt>
                <c:pt idx="15490" formatCode="General">
                  <c:v>3.2558093301699637E-12</c:v>
                </c:pt>
                <c:pt idx="15491" formatCode="General">
                  <c:v>3.137736454308301E-12</c:v>
                </c:pt>
                <c:pt idx="15492" formatCode="General">
                  <c:v>3.1212249035255236E-12</c:v>
                </c:pt>
                <c:pt idx="15493" formatCode="General">
                  <c:v>3.0884556081178813E-12</c:v>
                </c:pt>
                <c:pt idx="15494" formatCode="General">
                  <c:v>3.2558093301699637E-12</c:v>
                </c:pt>
                <c:pt idx="15495" formatCode="General">
                  <c:v>3.0721970188206818E-12</c:v>
                </c:pt>
                <c:pt idx="15496" formatCode="General">
                  <c:v>3.4503953781228848E-12</c:v>
                </c:pt>
                <c:pt idx="15497" formatCode="General">
                  <c:v>3.137736454308301E-12</c:v>
                </c:pt>
                <c:pt idx="15498" formatCode="General">
                  <c:v>3.2046740480448082E-12</c:v>
                </c:pt>
                <c:pt idx="15499" formatCode="General">
                  <c:v>2.9921975526747579E-12</c:v>
                </c:pt>
                <c:pt idx="15500" formatCode="General">
                  <c:v>3.0721970188206818E-12</c:v>
                </c:pt>
                <c:pt idx="15501" formatCode="General">
                  <c:v>3.0884556081178813E-12</c:v>
                </c:pt>
                <c:pt idx="15502" formatCode="General">
                  <c:v>3.104793806482309E-12</c:v>
                </c:pt>
                <c:pt idx="15503" formatCode="General">
                  <c:v>2.9921975526747579E-12</c:v>
                </c:pt>
                <c:pt idx="15504" formatCode="General">
                  <c:v>3.137736454308301E-12</c:v>
                </c:pt>
                <c:pt idx="15505" formatCode="General">
                  <c:v>2.9764518638438003E-12</c:v>
                </c:pt>
                <c:pt idx="15506" formatCode="General">
                  <c:v>3.0239455257600434E-12</c:v>
                </c:pt>
                <c:pt idx="15507" formatCode="General">
                  <c:v>3.3783252828219224E-12</c:v>
                </c:pt>
                <c:pt idx="15508" formatCode="General">
                  <c:v>3.1878036487935974E-12</c:v>
                </c:pt>
                <c:pt idx="15509" formatCode="General">
                  <c:v>3.2730396270568175E-12</c:v>
                </c:pt>
                <c:pt idx="15510" formatCode="General">
                  <c:v>3.2730396270568175E-12</c:v>
                </c:pt>
                <c:pt idx="15511" formatCode="General">
                  <c:v>3.0080327711867851E-12</c:v>
                </c:pt>
                <c:pt idx="15512" formatCode="General">
                  <c:v>3.5426452324132239E-12</c:v>
                </c:pt>
                <c:pt idx="15513" formatCode="General">
                  <c:v>3.0239455257600434E-12</c:v>
                </c:pt>
                <c:pt idx="15514" formatCode="General">
                  <c:v>3.5054515050357768E-12</c:v>
                </c:pt>
                <c:pt idx="15515" formatCode="General">
                  <c:v>3.1212249035255236E-12</c:v>
                </c:pt>
                <c:pt idx="15516" formatCode="General">
                  <c:v>3.2386764505043169E-12</c:v>
                </c:pt>
                <c:pt idx="15517" formatCode="General">
                  <c:v>3.0399487599469388E-12</c:v>
                </c:pt>
                <c:pt idx="15518" formatCode="General">
                  <c:v>3.1878036487935974E-12</c:v>
                </c:pt>
                <c:pt idx="15519" formatCode="General">
                  <c:v>3.1212249035255236E-12</c:v>
                </c:pt>
                <c:pt idx="15520" formatCode="General">
                  <c:v>3.137736454308301E-12</c:v>
                </c:pt>
                <c:pt idx="15521" formatCode="General">
                  <c:v>3.3077605508395014E-12</c:v>
                </c:pt>
                <c:pt idx="15522" formatCode="General">
                  <c:v>3.104793806482309E-12</c:v>
                </c:pt>
                <c:pt idx="15523" formatCode="General">
                  <c:v>3.0721970188206818E-12</c:v>
                </c:pt>
                <c:pt idx="15524" formatCode="General">
                  <c:v>3.1212249035255236E-12</c:v>
                </c:pt>
                <c:pt idx="15525" formatCode="General">
                  <c:v>7.2996588428730185E-12</c:v>
                </c:pt>
                <c:pt idx="15526" formatCode="General">
                  <c:v>3.618220778917203E-12</c:v>
                </c:pt>
                <c:pt idx="15527" formatCode="General">
                  <c:v>3.414170168817654E-12</c:v>
                </c:pt>
                <c:pt idx="15528" formatCode="General">
                  <c:v>3.1212249035255236E-12</c:v>
                </c:pt>
                <c:pt idx="15529" formatCode="General">
                  <c:v>3.104793806482309E-12</c:v>
                </c:pt>
                <c:pt idx="15530" formatCode="General">
                  <c:v>2.9296980593854239E-12</c:v>
                </c:pt>
                <c:pt idx="15531" formatCode="General">
                  <c:v>3.0721970188206818E-12</c:v>
                </c:pt>
                <c:pt idx="15532" formatCode="General">
                  <c:v>3.2730396270568175E-12</c:v>
                </c:pt>
                <c:pt idx="15533" formatCode="General">
                  <c:v>3.2730396270568175E-12</c:v>
                </c:pt>
                <c:pt idx="15534" formatCode="General">
                  <c:v>3.2558093301699637E-12</c:v>
                </c:pt>
                <c:pt idx="15535" formatCode="General">
                  <c:v>3.104793806482309E-12</c:v>
                </c:pt>
                <c:pt idx="15536" formatCode="General">
                  <c:v>2.9764518638438003E-12</c:v>
                </c:pt>
                <c:pt idx="15537" formatCode="General">
                  <c:v>3.2903542909104811E-12</c:v>
                </c:pt>
                <c:pt idx="15538" formatCode="General">
                  <c:v>3.0721970188206818E-12</c:v>
                </c:pt>
                <c:pt idx="15539" formatCode="General">
                  <c:v>3.1212249035255236E-12</c:v>
                </c:pt>
                <c:pt idx="15540" formatCode="General">
                  <c:v>3.1710286319624968E-12</c:v>
                </c:pt>
                <c:pt idx="15541" formatCode="General">
                  <c:v>3.0721970188206818E-12</c:v>
                </c:pt>
                <c:pt idx="15542" formatCode="General">
                  <c:v>3.0884556081178813E-12</c:v>
                </c:pt>
                <c:pt idx="15543" formatCode="General">
                  <c:v>3.0721970188206818E-12</c:v>
                </c:pt>
                <c:pt idx="15544" formatCode="General">
                  <c:v>3.1212249035255236E-12</c:v>
                </c:pt>
                <c:pt idx="15545" formatCode="General">
                  <c:v>3.1212249035255236E-12</c:v>
                </c:pt>
                <c:pt idx="15546" formatCode="General">
                  <c:v>5.636442272538299E-12</c:v>
                </c:pt>
                <c:pt idx="15547" formatCode="General">
                  <c:v>3.6566110168221293E-12</c:v>
                </c:pt>
                <c:pt idx="15548" formatCode="General">
                  <c:v>3.1878036487935974E-12</c:v>
                </c:pt>
                <c:pt idx="15549" formatCode="General">
                  <c:v>3.1878036487935974E-12</c:v>
                </c:pt>
                <c:pt idx="15550" formatCode="General">
                  <c:v>3.4503953781228848E-12</c:v>
                </c:pt>
                <c:pt idx="15551" formatCode="General">
                  <c:v>3.3077605508395014E-12</c:v>
                </c:pt>
                <c:pt idx="15552" formatCode="General">
                  <c:v>3.1212249035255236E-12</c:v>
                </c:pt>
                <c:pt idx="15553" formatCode="General">
                  <c:v>2.9921975526747579E-12</c:v>
                </c:pt>
                <c:pt idx="15554" formatCode="General">
                  <c:v>3.2903542909104811E-12</c:v>
                </c:pt>
                <c:pt idx="15555" formatCode="General">
                  <c:v>3.2903542909104811E-12</c:v>
                </c:pt>
                <c:pt idx="15556" formatCode="General">
                  <c:v>3.3605476936966472E-12</c:v>
                </c:pt>
                <c:pt idx="15557" formatCode="General">
                  <c:v>3.3962039549738902E-12</c:v>
                </c:pt>
                <c:pt idx="15558" formatCode="General">
                  <c:v>3.2730396270568175E-12</c:v>
                </c:pt>
                <c:pt idx="15559" formatCode="General">
                  <c:v>3.4322314254928262E-12</c:v>
                </c:pt>
                <c:pt idx="15560" formatCode="General">
                  <c:v>3.2216270520486963E-12</c:v>
                </c:pt>
                <c:pt idx="15561" formatCode="General">
                  <c:v>3.1212249035255236E-12</c:v>
                </c:pt>
                <c:pt idx="15562" formatCode="General">
                  <c:v>3.1710286319624968E-12</c:v>
                </c:pt>
                <c:pt idx="15563" formatCode="General">
                  <c:v>3.0399487599469388E-12</c:v>
                </c:pt>
                <c:pt idx="15564" formatCode="General">
                  <c:v>3.0560303528722595E-12</c:v>
                </c:pt>
                <c:pt idx="15565" formatCode="General">
                  <c:v>3.137736454308301E-12</c:v>
                </c:pt>
                <c:pt idx="15566" formatCode="General">
                  <c:v>3.0080327711867851E-12</c:v>
                </c:pt>
                <c:pt idx="15567" formatCode="General">
                  <c:v>3.0239455257600434E-12</c:v>
                </c:pt>
                <c:pt idx="15568" formatCode="General">
                  <c:v>3.3605476936966472E-12</c:v>
                </c:pt>
                <c:pt idx="15569" formatCode="General">
                  <c:v>3.104793806482309E-12</c:v>
                </c:pt>
                <c:pt idx="15570" formatCode="General">
                  <c:v>3.2730396270568175E-12</c:v>
                </c:pt>
                <c:pt idx="15571" formatCode="General">
                  <c:v>3.3428567271754344E-12</c:v>
                </c:pt>
                <c:pt idx="15572" formatCode="General">
                  <c:v>3.5802335946484743E-12</c:v>
                </c:pt>
                <c:pt idx="15573" formatCode="General">
                  <c:v>3.4870049460641058E-12</c:v>
                </c:pt>
                <c:pt idx="15574" formatCode="General">
                  <c:v>3.1878036487935974E-12</c:v>
                </c:pt>
                <c:pt idx="15575" formatCode="General">
                  <c:v>3.1212249035255236E-12</c:v>
                </c:pt>
                <c:pt idx="15576" formatCode="General">
                  <c:v>3.5613861333314126E-12</c:v>
                </c:pt>
                <c:pt idx="15577" formatCode="General">
                  <c:v>3.2386764505043169E-12</c:v>
                </c:pt>
                <c:pt idx="15578" formatCode="General">
                  <c:v>3.137736454308301E-12</c:v>
                </c:pt>
                <c:pt idx="15579" formatCode="General">
                  <c:v>3.2046740480448082E-12</c:v>
                </c:pt>
                <c:pt idx="15580" formatCode="General">
                  <c:v>3.2216270520486963E-12</c:v>
                </c:pt>
                <c:pt idx="15581" formatCode="General">
                  <c:v>3.1543418894483403E-12</c:v>
                </c:pt>
                <c:pt idx="15582" formatCode="General">
                  <c:v>3.2046740480448082E-12</c:v>
                </c:pt>
                <c:pt idx="15583" formatCode="General">
                  <c:v>3.1710286319624968E-12</c:v>
                </c:pt>
                <c:pt idx="15584" formatCode="General">
                  <c:v>3.2046740480448082E-12</c:v>
                </c:pt>
                <c:pt idx="15585" formatCode="General">
                  <c:v>3.1878036487935974E-12</c:v>
                </c:pt>
                <c:pt idx="15586" formatCode="General">
                  <c:v>3.414170168817654E-12</c:v>
                </c:pt>
                <c:pt idx="15587" formatCode="General">
                  <c:v>3.2386764505043169E-12</c:v>
                </c:pt>
                <c:pt idx="15588" formatCode="General">
                  <c:v>3.2903542909104811E-12</c:v>
                </c:pt>
                <c:pt idx="15589" formatCode="General">
                  <c:v>3.3783252828219224E-12</c:v>
                </c:pt>
                <c:pt idx="15590" formatCode="General">
                  <c:v>3.2730396270568175E-12</c:v>
                </c:pt>
                <c:pt idx="15591" formatCode="General">
                  <c:v>3.3783252828219224E-12</c:v>
                </c:pt>
                <c:pt idx="15592" formatCode="General">
                  <c:v>3.2046740480448082E-12</c:v>
                </c:pt>
                <c:pt idx="15593" formatCode="General">
                  <c:v>3.1212249035255236E-12</c:v>
                </c:pt>
                <c:pt idx="15594" formatCode="General">
                  <c:v>3.0080327711867851E-12</c:v>
                </c:pt>
                <c:pt idx="15595" formatCode="General">
                  <c:v>2.8234517039639055E-12</c:v>
                </c:pt>
                <c:pt idx="15596" formatCode="General">
                  <c:v>3.1710286319624968E-12</c:v>
                </c:pt>
                <c:pt idx="15597" formatCode="General">
                  <c:v>3.1212249035255236E-12</c:v>
                </c:pt>
                <c:pt idx="15598" formatCode="General">
                  <c:v>2.9921975526747579E-12</c:v>
                </c:pt>
                <c:pt idx="15599" formatCode="General">
                  <c:v>3.1878036487935974E-12</c:v>
                </c:pt>
                <c:pt idx="15600" formatCode="General">
                  <c:v>2.8685099680542632E-12</c:v>
                </c:pt>
                <c:pt idx="15601" formatCode="General">
                  <c:v>3.0721970188206818E-12</c:v>
                </c:pt>
                <c:pt idx="15602" formatCode="General">
                  <c:v>3.2386764505043169E-12</c:v>
                </c:pt>
                <c:pt idx="15603" formatCode="General">
                  <c:v>5.1256938562123065E-12</c:v>
                </c:pt>
                <c:pt idx="15604" formatCode="General">
                  <c:v>3.6954009267787432E-12</c:v>
                </c:pt>
                <c:pt idx="15605" formatCode="General">
                  <c:v>3.137736454308301E-12</c:v>
                </c:pt>
                <c:pt idx="15606" formatCode="General">
                  <c:v>3.2558093301699637E-12</c:v>
                </c:pt>
                <c:pt idx="15607" formatCode="General">
                  <c:v>3.2386764505043169E-12</c:v>
                </c:pt>
                <c:pt idx="15608" formatCode="General">
                  <c:v>3.3077605508395014E-12</c:v>
                </c:pt>
                <c:pt idx="15609" formatCode="General">
                  <c:v>3.0884556081178813E-12</c:v>
                </c:pt>
                <c:pt idx="15610" formatCode="General">
                  <c:v>3.2730396270568175E-12</c:v>
                </c:pt>
                <c:pt idx="15611" formatCode="General">
                  <c:v>2.945202519945911E-12</c:v>
                </c:pt>
                <c:pt idx="15612" formatCode="General">
                  <c:v>3.2046740480448082E-12</c:v>
                </c:pt>
                <c:pt idx="15613" formatCode="General">
                  <c:v>3.2730396270568175E-12</c:v>
                </c:pt>
                <c:pt idx="15614" formatCode="General">
                  <c:v>3.104793806482309E-12</c:v>
                </c:pt>
                <c:pt idx="15615" formatCode="General">
                  <c:v>3.2046740480448082E-12</c:v>
                </c:pt>
                <c:pt idx="15616" formatCode="General">
                  <c:v>3.0560303528722595E-12</c:v>
                </c:pt>
                <c:pt idx="15617" formatCode="General">
                  <c:v>3.2558093301699637E-12</c:v>
                </c:pt>
                <c:pt idx="15618" formatCode="General">
                  <c:v>3.957812022331994E-12</c:v>
                </c:pt>
                <c:pt idx="15619" formatCode="General">
                  <c:v>4.3064941677559114E-12</c:v>
                </c:pt>
                <c:pt idx="15620" formatCode="General">
                  <c:v>3.3252657824246351E-12</c:v>
                </c:pt>
                <c:pt idx="15621" formatCode="General">
                  <c:v>3.2046740480448082E-12</c:v>
                </c:pt>
                <c:pt idx="15622" formatCode="General">
                  <c:v>3.0721970188206818E-12</c:v>
                </c:pt>
                <c:pt idx="15623" formatCode="General">
                  <c:v>3.2046740480448082E-12</c:v>
                </c:pt>
                <c:pt idx="15624" formatCode="General">
                  <c:v>3.1878036487935974E-12</c:v>
                </c:pt>
                <c:pt idx="15625" formatCode="General">
                  <c:v>3.2558093301699637E-12</c:v>
                </c:pt>
                <c:pt idx="15626" formatCode="General">
                  <c:v>3.2558093301699637E-12</c:v>
                </c:pt>
                <c:pt idx="15627" formatCode="General">
                  <c:v>3.3428567271754344E-12</c:v>
                </c:pt>
                <c:pt idx="15628" formatCode="General">
                  <c:v>3.2216270520486963E-12</c:v>
                </c:pt>
                <c:pt idx="15629" formatCode="General">
                  <c:v>3.0080327711867851E-12</c:v>
                </c:pt>
                <c:pt idx="15630" formatCode="General">
                  <c:v>3.3428567271754344E-12</c:v>
                </c:pt>
                <c:pt idx="15631" formatCode="General">
                  <c:v>3.2046740480448082E-12</c:v>
                </c:pt>
                <c:pt idx="15632" formatCode="General">
                  <c:v>3.2216270520486963E-12</c:v>
                </c:pt>
                <c:pt idx="15633" formatCode="General">
                  <c:v>3.3428567271754344E-12</c:v>
                </c:pt>
                <c:pt idx="15634" formatCode="General">
                  <c:v>3.2903542909104811E-12</c:v>
                </c:pt>
                <c:pt idx="15635" formatCode="General">
                  <c:v>3.137736454308301E-12</c:v>
                </c:pt>
                <c:pt idx="15636" formatCode="General">
                  <c:v>3.1212249035255236E-12</c:v>
                </c:pt>
                <c:pt idx="15637" formatCode="General">
                  <c:v>3.2730396270568175E-12</c:v>
                </c:pt>
                <c:pt idx="15638" formatCode="General">
                  <c:v>3.3783252828219224E-12</c:v>
                </c:pt>
                <c:pt idx="15639" formatCode="General">
                  <c:v>3.1212249035255236E-12</c:v>
                </c:pt>
                <c:pt idx="15640" formatCode="General">
                  <c:v>3.1543418894483403E-12</c:v>
                </c:pt>
                <c:pt idx="15641" formatCode="General">
                  <c:v>3.2046740480448082E-12</c:v>
                </c:pt>
                <c:pt idx="15642" formatCode="General">
                  <c:v>3.3252657824246351E-12</c:v>
                </c:pt>
                <c:pt idx="15643" formatCode="General">
                  <c:v>3.0239455257600434E-12</c:v>
                </c:pt>
                <c:pt idx="15644" formatCode="General">
                  <c:v>3.1878036487935974E-12</c:v>
                </c:pt>
                <c:pt idx="15645" formatCode="General">
                  <c:v>3.1878036487935974E-12</c:v>
                </c:pt>
                <c:pt idx="15646" formatCode="General">
                  <c:v>3.3962039549738902E-12</c:v>
                </c:pt>
                <c:pt idx="15647" formatCode="General">
                  <c:v>3.2216270520486963E-12</c:v>
                </c:pt>
                <c:pt idx="15648" formatCode="General">
                  <c:v>3.2558093301699637E-12</c:v>
                </c:pt>
                <c:pt idx="15649" formatCode="General">
                  <c:v>3.0080327711867851E-12</c:v>
                </c:pt>
                <c:pt idx="15650" formatCode="General">
                  <c:v>3.137736454308301E-12</c:v>
                </c:pt>
                <c:pt idx="15651" formatCode="General">
                  <c:v>3.3077605508395014E-12</c:v>
                </c:pt>
                <c:pt idx="15652" formatCode="General">
                  <c:v>3.2216270520486963E-12</c:v>
                </c:pt>
                <c:pt idx="15653" formatCode="General">
                  <c:v>3.104793806482309E-12</c:v>
                </c:pt>
                <c:pt idx="15654" formatCode="General">
                  <c:v>3.1710286319624968E-12</c:v>
                </c:pt>
                <c:pt idx="15655" formatCode="General">
                  <c:v>3.3783252828219224E-12</c:v>
                </c:pt>
                <c:pt idx="15656" formatCode="General">
                  <c:v>2.9921975526747579E-12</c:v>
                </c:pt>
                <c:pt idx="15657" formatCode="General">
                  <c:v>3.0080327711867851E-12</c:v>
                </c:pt>
                <c:pt idx="15658" formatCode="General">
                  <c:v>2.945202519945911E-12</c:v>
                </c:pt>
                <c:pt idx="15659" formatCode="General">
                  <c:v>2.8836846348829495E-12</c:v>
                </c:pt>
                <c:pt idx="15660" formatCode="General">
                  <c:v>3.0721970188206818E-12</c:v>
                </c:pt>
                <c:pt idx="15661" formatCode="General">
                  <c:v>3.0399487599469388E-12</c:v>
                </c:pt>
                <c:pt idx="15662" formatCode="General">
                  <c:v>2.9142812584557838E-12</c:v>
                </c:pt>
                <c:pt idx="15663" formatCode="General">
                  <c:v>3.1710286319624968E-12</c:v>
                </c:pt>
                <c:pt idx="15664" formatCode="General">
                  <c:v>3.104793806482309E-12</c:v>
                </c:pt>
                <c:pt idx="15665" formatCode="General">
                  <c:v>3.0080327711867851E-12</c:v>
                </c:pt>
                <c:pt idx="15666" formatCode="General">
                  <c:v>3.1878036487935974E-12</c:v>
                </c:pt>
                <c:pt idx="15667" formatCode="General">
                  <c:v>3.104793806482309E-12</c:v>
                </c:pt>
                <c:pt idx="15668" formatCode="General">
                  <c:v>3.0080327711867851E-12</c:v>
                </c:pt>
                <c:pt idx="15669" formatCode="General">
                  <c:v>3.0884556081178813E-12</c:v>
                </c:pt>
                <c:pt idx="15670" formatCode="General">
                  <c:v>3.0560303528722595E-12</c:v>
                </c:pt>
                <c:pt idx="15671" formatCode="General">
                  <c:v>2.9764518638438003E-12</c:v>
                </c:pt>
                <c:pt idx="15672" formatCode="General">
                  <c:v>3.2216270520486963E-12</c:v>
                </c:pt>
                <c:pt idx="15673" formatCode="General">
                  <c:v>3.2216270520486963E-12</c:v>
                </c:pt>
                <c:pt idx="15674" formatCode="General">
                  <c:v>3.2046740480448082E-12</c:v>
                </c:pt>
                <c:pt idx="15675" formatCode="General">
                  <c:v>3.1212249035255236E-12</c:v>
                </c:pt>
                <c:pt idx="15676" formatCode="General">
                  <c:v>2.9921975526747579E-12</c:v>
                </c:pt>
                <c:pt idx="15677" formatCode="General">
                  <c:v>3.2216270520486963E-12</c:v>
                </c:pt>
                <c:pt idx="15678" formatCode="General">
                  <c:v>3.1212249035255236E-12</c:v>
                </c:pt>
                <c:pt idx="15679" formatCode="General">
                  <c:v>3.3252657824246351E-12</c:v>
                </c:pt>
                <c:pt idx="15680" formatCode="General">
                  <c:v>3.0884556081178813E-12</c:v>
                </c:pt>
                <c:pt idx="15681" formatCode="General">
                  <c:v>3.137736454308301E-12</c:v>
                </c:pt>
                <c:pt idx="15682" formatCode="General">
                  <c:v>3.104793806482309E-12</c:v>
                </c:pt>
                <c:pt idx="15683" formatCode="General">
                  <c:v>3.0721970188206818E-12</c:v>
                </c:pt>
                <c:pt idx="15684" formatCode="General">
                  <c:v>3.0884556081178813E-12</c:v>
                </c:pt>
                <c:pt idx="15685" formatCode="General">
                  <c:v>3.2216270520486963E-12</c:v>
                </c:pt>
                <c:pt idx="15686" formatCode="General">
                  <c:v>3.3077605508395014E-12</c:v>
                </c:pt>
                <c:pt idx="15687" formatCode="General">
                  <c:v>3.2386764505043169E-12</c:v>
                </c:pt>
                <c:pt idx="15688" formatCode="General">
                  <c:v>3.3252657824246351E-12</c:v>
                </c:pt>
                <c:pt idx="15689" formatCode="General">
                  <c:v>3.3077605508395014E-12</c:v>
                </c:pt>
                <c:pt idx="15690" formatCode="General">
                  <c:v>2.8836846348829495E-12</c:v>
                </c:pt>
                <c:pt idx="15691" formatCode="General">
                  <c:v>2.945202519945911E-12</c:v>
                </c:pt>
                <c:pt idx="15692" formatCode="General">
                  <c:v>3.0239455257600434E-12</c:v>
                </c:pt>
                <c:pt idx="15693" formatCode="General">
                  <c:v>3.0721970188206818E-12</c:v>
                </c:pt>
                <c:pt idx="15694" formatCode="General">
                  <c:v>3.1878036487935974E-12</c:v>
                </c:pt>
                <c:pt idx="15695" formatCode="General">
                  <c:v>3.3428567271754344E-12</c:v>
                </c:pt>
                <c:pt idx="15696" formatCode="General">
                  <c:v>3.0239455257600434E-12</c:v>
                </c:pt>
                <c:pt idx="15697" formatCode="General">
                  <c:v>3.1878036487935974E-12</c:v>
                </c:pt>
                <c:pt idx="15698" formatCode="General">
                  <c:v>3.2386764505043169E-12</c:v>
                </c:pt>
                <c:pt idx="15699" formatCode="General">
                  <c:v>3.1710286319624968E-12</c:v>
                </c:pt>
                <c:pt idx="15700" formatCode="General">
                  <c:v>3.104793806482309E-12</c:v>
                </c:pt>
                <c:pt idx="15701" formatCode="General">
                  <c:v>3.1212249035255236E-12</c:v>
                </c:pt>
                <c:pt idx="15702" formatCode="General">
                  <c:v>3.3605476936966472E-12</c:v>
                </c:pt>
                <c:pt idx="15703" formatCode="General">
                  <c:v>3.3428567271754344E-12</c:v>
                </c:pt>
                <c:pt idx="15704" formatCode="General">
                  <c:v>3.1878036487935974E-12</c:v>
                </c:pt>
                <c:pt idx="15705" formatCode="General">
                  <c:v>3.0721970188206818E-12</c:v>
                </c:pt>
                <c:pt idx="15706" formatCode="General">
                  <c:v>3.1878036487935974E-12</c:v>
                </c:pt>
                <c:pt idx="15707" formatCode="General">
                  <c:v>2.945202519945911E-12</c:v>
                </c:pt>
                <c:pt idx="15708" formatCode="General">
                  <c:v>3.0884556081178813E-12</c:v>
                </c:pt>
                <c:pt idx="15709" formatCode="General">
                  <c:v>3.0399487599469388E-12</c:v>
                </c:pt>
                <c:pt idx="15710" formatCode="General">
                  <c:v>3.0239455257600434E-12</c:v>
                </c:pt>
                <c:pt idx="15711" formatCode="General">
                  <c:v>2.8989455845727045E-12</c:v>
                </c:pt>
                <c:pt idx="15712" formatCode="General">
                  <c:v>3.4322314254928262E-12</c:v>
                </c:pt>
                <c:pt idx="15713" formatCode="General">
                  <c:v>3.2730396270568175E-12</c:v>
                </c:pt>
                <c:pt idx="15714" formatCode="General">
                  <c:v>3.4686482693010079E-12</c:v>
                </c:pt>
                <c:pt idx="15715" formatCode="General">
                  <c:v>3.4870049460641058E-12</c:v>
                </c:pt>
                <c:pt idx="15716" formatCode="General">
                  <c:v>3.414170168817654E-12</c:v>
                </c:pt>
                <c:pt idx="15717" formatCode="General">
                  <c:v>3.2558093301699637E-12</c:v>
                </c:pt>
                <c:pt idx="15718" formatCode="General">
                  <c:v>3.1212249035255236E-12</c:v>
                </c:pt>
                <c:pt idx="15719" formatCode="General">
                  <c:v>3.2216270520486963E-12</c:v>
                </c:pt>
                <c:pt idx="15720" formatCode="General">
                  <c:v>3.2558093301699637E-12</c:v>
                </c:pt>
                <c:pt idx="15721" formatCode="General">
                  <c:v>3.5240029507837145E-12</c:v>
                </c:pt>
                <c:pt idx="15722" formatCode="General">
                  <c:v>3.4870049460641058E-12</c:v>
                </c:pt>
                <c:pt idx="15723" formatCode="General">
                  <c:v>3.0399487599469388E-12</c:v>
                </c:pt>
                <c:pt idx="15724" formatCode="General">
                  <c:v>3.2046740480448082E-12</c:v>
                </c:pt>
                <c:pt idx="15725" formatCode="General">
                  <c:v>3.0560303528722595E-12</c:v>
                </c:pt>
                <c:pt idx="15726" formatCode="General">
                  <c:v>3.2558093301699637E-12</c:v>
                </c:pt>
                <c:pt idx="15727" formatCode="General">
                  <c:v>3.2903542909104811E-12</c:v>
                </c:pt>
                <c:pt idx="15728" formatCode="General">
                  <c:v>3.5426452324132239E-12</c:v>
                </c:pt>
                <c:pt idx="15729" formatCode="General">
                  <c:v>3.2216270520486963E-12</c:v>
                </c:pt>
                <c:pt idx="15730" formatCode="General">
                  <c:v>3.2386764505043169E-12</c:v>
                </c:pt>
                <c:pt idx="15731" formatCode="General">
                  <c:v>3.0721970188206818E-12</c:v>
                </c:pt>
                <c:pt idx="15732" formatCode="General">
                  <c:v>3.0560303528722595E-12</c:v>
                </c:pt>
                <c:pt idx="15733" formatCode="General">
                  <c:v>3.1878036487935974E-12</c:v>
                </c:pt>
                <c:pt idx="15734" formatCode="General">
                  <c:v>3.0399487599469388E-12</c:v>
                </c:pt>
                <c:pt idx="15735" formatCode="General">
                  <c:v>2.9296980593854239E-12</c:v>
                </c:pt>
                <c:pt idx="15736" formatCode="General">
                  <c:v>3.137736454308301E-12</c:v>
                </c:pt>
                <c:pt idx="15737" formatCode="General">
                  <c:v>3.1543418894483403E-12</c:v>
                </c:pt>
                <c:pt idx="15738" formatCode="General">
                  <c:v>3.1543418894483403E-12</c:v>
                </c:pt>
                <c:pt idx="15739" formatCode="General">
                  <c:v>3.0080327711867851E-12</c:v>
                </c:pt>
                <c:pt idx="15740" formatCode="General">
                  <c:v>2.945202519945911E-12</c:v>
                </c:pt>
                <c:pt idx="15741" formatCode="General">
                  <c:v>3.0399487599469388E-12</c:v>
                </c:pt>
                <c:pt idx="15742" formatCode="General">
                  <c:v>3.0399487599469388E-12</c:v>
                </c:pt>
                <c:pt idx="15743" formatCode="General">
                  <c:v>3.0239455257600434E-12</c:v>
                </c:pt>
                <c:pt idx="15744" formatCode="General">
                  <c:v>3.0721970188206818E-12</c:v>
                </c:pt>
                <c:pt idx="15745" formatCode="General">
                  <c:v>2.8085939978207589E-12</c:v>
                </c:pt>
                <c:pt idx="15746" formatCode="General">
                  <c:v>9.4536618394812121E-12</c:v>
                </c:pt>
                <c:pt idx="15747" formatCode="General">
                  <c:v>3.5991733412670126E-12</c:v>
                </c:pt>
                <c:pt idx="15748" formatCode="General">
                  <c:v>3.137736454308301E-12</c:v>
                </c:pt>
                <c:pt idx="15749" formatCode="General">
                  <c:v>3.0721970188206818E-12</c:v>
                </c:pt>
                <c:pt idx="15750" formatCode="General">
                  <c:v>3.1710286319624968E-12</c:v>
                </c:pt>
                <c:pt idx="15751" formatCode="General">
                  <c:v>3.0239455257600434E-12</c:v>
                </c:pt>
                <c:pt idx="15752" formatCode="General">
                  <c:v>2.8685099680542632E-12</c:v>
                </c:pt>
                <c:pt idx="15753" formatCode="General">
                  <c:v>3.0721970188206818E-12</c:v>
                </c:pt>
                <c:pt idx="15754" formatCode="General">
                  <c:v>3.2046740480448082E-12</c:v>
                </c:pt>
                <c:pt idx="15755" formatCode="General">
                  <c:v>3.0884556081178813E-12</c:v>
                </c:pt>
                <c:pt idx="15756" formatCode="General">
                  <c:v>3.2730396270568175E-12</c:v>
                </c:pt>
                <c:pt idx="15757" formatCode="General">
                  <c:v>3.104793806482309E-12</c:v>
                </c:pt>
                <c:pt idx="15758" formatCode="General">
                  <c:v>2.9764518638438003E-12</c:v>
                </c:pt>
                <c:pt idx="15759" formatCode="General">
                  <c:v>2.9142812584557838E-12</c:v>
                </c:pt>
                <c:pt idx="15760" formatCode="General">
                  <c:v>6.4653399233245573E-12</c:v>
                </c:pt>
                <c:pt idx="15761" formatCode="General">
                  <c:v>3.2386764505043169E-12</c:v>
                </c:pt>
                <c:pt idx="15762" formatCode="General">
                  <c:v>4.0636281802957103E-12</c:v>
                </c:pt>
                <c:pt idx="15763" formatCode="General">
                  <c:v>1.1052905664894045E-4</c:v>
                </c:pt>
                <c:pt idx="15764" formatCode="General">
                  <c:v>1.1052905664894045E-4</c:v>
                </c:pt>
                <c:pt idx="15765" formatCode="General">
                  <c:v>1.1651827953965852E-4</c:v>
                </c:pt>
                <c:pt idx="15766" formatCode="General">
                  <c:v>1.1713467135671914E-4</c:v>
                </c:pt>
                <c:pt idx="15767" formatCode="General">
                  <c:v>1.1963351507986577E-4</c:v>
                </c:pt>
                <c:pt idx="15768" formatCode="General">
                  <c:v>1.1651827953965852E-4</c:v>
                </c:pt>
                <c:pt idx="15769" formatCode="General">
                  <c:v>1.1288674830359761E-4</c:v>
                </c:pt>
                <c:pt idx="15770" formatCode="General">
                  <c:v>1.2154269543133323E-4</c:v>
                </c:pt>
                <c:pt idx="15771" formatCode="General">
                  <c:v>1.1111376495681324E-4</c:v>
                </c:pt>
                <c:pt idx="15772" formatCode="General">
                  <c:v>1.1713467135671914E-4</c:v>
                </c:pt>
                <c:pt idx="15773" formatCode="General">
                  <c:v>1.1408450526440512E-4</c:v>
                </c:pt>
                <c:pt idx="15774" formatCode="General">
                  <c:v>1.1900397372471071E-4</c:v>
                </c:pt>
                <c:pt idx="15775" formatCode="General">
                  <c:v>1.1288674830359761E-4</c:v>
                </c:pt>
                <c:pt idx="15776" formatCode="General">
                  <c:v>1.1529497072960988E-4</c:v>
                </c:pt>
                <c:pt idx="15777" formatCode="General">
                  <c:v>1.1713467135671914E-4</c:v>
                </c:pt>
                <c:pt idx="15778" formatCode="General">
                  <c:v>1.1052905664894045E-4</c:v>
                </c:pt>
                <c:pt idx="15779" formatCode="General">
                  <c:v>1.1348416418106946E-4</c:v>
                </c:pt>
                <c:pt idx="15780" formatCode="General">
                  <c:v>7.7629066436836161E-11</c:v>
                </c:pt>
                <c:pt idx="15781" formatCode="General">
                  <c:v>7.2100680449965477E-11</c:v>
                </c:pt>
                <c:pt idx="15782" formatCode="General">
                  <c:v>7.1721120080567856E-11</c:v>
                </c:pt>
                <c:pt idx="15783" formatCode="General">
                  <c:v>7.6007590170174144E-11</c:v>
                </c:pt>
                <c:pt idx="15784" formatCode="General">
                  <c:v>7.1343705682114235E-11</c:v>
                </c:pt>
                <c:pt idx="15785" formatCode="General">
                  <c:v>8.0126203073578876E-11</c:v>
                </c:pt>
                <c:pt idx="15786" formatCode="General">
                  <c:v>7.8039730939494597E-11</c:v>
                </c:pt>
                <c:pt idx="15787" formatCode="General">
                  <c:v>7.6007590170174144E-11</c:v>
                </c:pt>
                <c:pt idx="15788" formatCode="General">
                  <c:v>7.441998247109933E-11</c:v>
                </c:pt>
                <c:pt idx="15789" formatCode="General">
                  <c:v>7.4813825679425491E-11</c:v>
                </c:pt>
                <c:pt idx="15790" formatCode="General">
                  <c:v>7.6007590170174144E-11</c:v>
                </c:pt>
                <c:pt idx="15791" formatCode="General">
                  <c:v>7.3638657681888377E-11</c:v>
                </c:pt>
                <c:pt idx="15792" formatCode="General">
                  <c:v>7.4028365986503064E-11</c:v>
                </c:pt>
                <c:pt idx="15793" formatCode="General">
                  <c:v>7.3638657681888377E-11</c:v>
                </c:pt>
                <c:pt idx="15794" formatCode="General">
                  <c:v>7.3251152722948513E-11</c:v>
                </c:pt>
                <c:pt idx="15795" formatCode="General">
                  <c:v>7.1343705682114235E-11</c:v>
                </c:pt>
                <c:pt idx="15796" formatCode="General">
                  <c:v>7.5209597314005087E-11</c:v>
                </c:pt>
                <c:pt idx="15797" formatCode="General">
                  <c:v>7.1343705682114235E-11</c:v>
                </c:pt>
                <c:pt idx="15798" formatCode="General">
                  <c:v>6.7676386714727606E-11</c:v>
                </c:pt>
                <c:pt idx="15799" formatCode="General">
                  <c:v>7.1343705682114235E-11</c:v>
                </c:pt>
                <c:pt idx="15800" formatCode="General">
                  <c:v>7.2482099310675229E-11</c:v>
                </c:pt>
                <c:pt idx="15801" formatCode="General">
                  <c:v>7.4028365986503064E-11</c:v>
                </c:pt>
                <c:pt idx="15802" formatCode="General">
                  <c:v>7.4028365986503064E-11</c:v>
                </c:pt>
                <c:pt idx="15803" formatCode="General">
                  <c:v>6.9853514818703623E-11</c:v>
                </c:pt>
                <c:pt idx="15804" formatCode="General">
                  <c:v>6.6613470930378505E-11</c:v>
                </c:pt>
                <c:pt idx="15805" formatCode="General">
                  <c:v>6.8756405367425747E-11</c:v>
                </c:pt>
                <c:pt idx="15806" formatCode="General">
                  <c:v>6.9485928224328938E-11</c:v>
                </c:pt>
                <c:pt idx="15807" formatCode="General">
                  <c:v>6.6965861976227971E-11</c:v>
                </c:pt>
                <c:pt idx="15808" formatCode="General">
                  <c:v>6.8756405367425747E-11</c:v>
                </c:pt>
                <c:pt idx="15809" formatCode="General">
                  <c:v>6.6965861976227971E-11</c:v>
                </c:pt>
                <c:pt idx="15810" formatCode="General">
                  <c:v>7.0968130262938093E-11</c:v>
                </c:pt>
                <c:pt idx="15811" formatCode="General">
                  <c:v>6.6965861976227971E-11</c:v>
                </c:pt>
                <c:pt idx="15812" formatCode="General">
                  <c:v>6.6613470930378505E-11</c:v>
                </c:pt>
                <c:pt idx="15813" formatCode="General">
                  <c:v>6.9485928224328938E-11</c:v>
                </c:pt>
                <c:pt idx="15814" formatCode="General">
                  <c:v>6.55672491514198E-11</c:v>
                </c:pt>
                <c:pt idx="15815" formatCode="General">
                  <c:v>7.0223045978083557E-11</c:v>
                </c:pt>
                <c:pt idx="15816" formatCode="General">
                  <c:v>6.9853514818703623E-11</c:v>
                </c:pt>
                <c:pt idx="15817" formatCode="General">
                  <c:v>6.6965861976227971E-11</c:v>
                </c:pt>
                <c:pt idx="15818" formatCode="General">
                  <c:v>6.8034541667021748E-11</c:v>
                </c:pt>
                <c:pt idx="15819" formatCode="General">
                  <c:v>7.0223045978083557E-11</c:v>
                </c:pt>
                <c:pt idx="15820" formatCode="General">
                  <c:v>6.6613470930378505E-11</c:v>
                </c:pt>
                <c:pt idx="15821" formatCode="General">
                  <c:v>6.6262934253987539E-11</c:v>
                </c:pt>
                <c:pt idx="15822" formatCode="General">
                  <c:v>6.3523711310862456E-11</c:v>
                </c:pt>
                <c:pt idx="15823" formatCode="General">
                  <c:v>7.0594678284462874E-11</c:v>
                </c:pt>
                <c:pt idx="15824" formatCode="General">
                  <c:v>6.5914105593206017E-11</c:v>
                </c:pt>
                <c:pt idx="15825" formatCode="General">
                  <c:v>6.0897850457809279E-11</c:v>
                </c:pt>
                <c:pt idx="15826" formatCode="General">
                  <c:v>6.6262934253987539E-11</c:v>
                </c:pt>
                <c:pt idx="15827" formatCode="General">
                  <c:v>6.3523711310862456E-11</c:v>
                </c:pt>
                <c:pt idx="15828" formatCode="General">
                  <c:v>6.4197713959909445E-11</c:v>
                </c:pt>
                <c:pt idx="15829" formatCode="General">
                  <c:v>6.3523711310862456E-11</c:v>
                </c:pt>
                <c:pt idx="15830" formatCode="General">
                  <c:v>6.4197713959909445E-11</c:v>
                </c:pt>
                <c:pt idx="15831" formatCode="General">
                  <c:v>6.6965861976227971E-11</c:v>
                </c:pt>
                <c:pt idx="15832" formatCode="General">
                  <c:v>6.5222082793030586E-11</c:v>
                </c:pt>
                <c:pt idx="15833" formatCode="General">
                  <c:v>6.4878867947590979E-11</c:v>
                </c:pt>
                <c:pt idx="15834" formatCode="General">
                  <c:v>6.55672491514198E-11</c:v>
                </c:pt>
                <c:pt idx="15835" formatCode="General">
                  <c:v>6.2196860493396264E-11</c:v>
                </c:pt>
                <c:pt idx="15836" formatCode="General">
                  <c:v>6.6262934253987539E-11</c:v>
                </c:pt>
                <c:pt idx="15837" formatCode="General">
                  <c:v>6.4537325441603674E-11</c:v>
                </c:pt>
                <c:pt idx="15838" formatCode="General">
                  <c:v>6.2526016860694032E-11</c:v>
                </c:pt>
                <c:pt idx="15839" formatCode="General">
                  <c:v>6.8034541667021748E-11</c:v>
                </c:pt>
                <c:pt idx="15840" formatCode="General">
                  <c:v>6.6613470930378505E-11</c:v>
                </c:pt>
                <c:pt idx="15841" formatCode="General">
                  <c:v>6.5914105593206017E-11</c:v>
                </c:pt>
                <c:pt idx="15842" formatCode="General">
                  <c:v>6.4197713959909445E-11</c:v>
                </c:pt>
                <c:pt idx="15843" formatCode="General">
                  <c:v>6.2856784919565179E-11</c:v>
                </c:pt>
                <c:pt idx="15844" formatCode="General">
                  <c:v>6.4878867947590979E-11</c:v>
                </c:pt>
                <c:pt idx="15845" formatCode="General">
                  <c:v>6.3859889598423472E-11</c:v>
                </c:pt>
                <c:pt idx="15846" formatCode="General">
                  <c:v>6.7676386714727606E-11</c:v>
                </c:pt>
                <c:pt idx="15847" formatCode="General">
                  <c:v>6.8034541667021748E-11</c:v>
                </c:pt>
                <c:pt idx="15848" formatCode="General">
                  <c:v>6.0577265264007556E-11</c:v>
                </c:pt>
                <c:pt idx="15849" formatCode="General">
                  <c:v>6.3523711310862456E-11</c:v>
                </c:pt>
                <c:pt idx="15850" formatCode="General">
                  <c:v>6.55672491514198E-11</c:v>
                </c:pt>
                <c:pt idx="15851" formatCode="General">
                  <c:v>5.9625847279870362E-11</c:v>
                </c:pt>
                <c:pt idx="15852" formatCode="General">
                  <c:v>6.2526016860694032E-11</c:v>
                </c:pt>
                <c:pt idx="15853" formatCode="General">
                  <c:v>6.1869565121231839E-11</c:v>
                </c:pt>
                <c:pt idx="15854" formatCode="General">
                  <c:v>6.0897850457809279E-11</c:v>
                </c:pt>
                <c:pt idx="15855" formatCode="General">
                  <c:v>5.9941273189812198E-11</c:v>
                </c:pt>
                <c:pt idx="15856" formatCode="General">
                  <c:v>6.0897850457809279E-11</c:v>
                </c:pt>
                <c:pt idx="15857" formatCode="General">
                  <c:v>6.2526016860694032E-11</c:v>
                </c:pt>
                <c:pt idx="15858" formatCode="General">
                  <c:v>6.1543992058839818E-11</c:v>
                </c:pt>
                <c:pt idx="15859" formatCode="General">
                  <c:v>6.4197713959909445E-11</c:v>
                </c:pt>
                <c:pt idx="15860" formatCode="General">
                  <c:v>6.1869565121231839E-11</c:v>
                </c:pt>
                <c:pt idx="15861" formatCode="General">
                  <c:v>5.8073200779119873E-11</c:v>
                </c:pt>
                <c:pt idx="15862" formatCode="General">
                  <c:v>6.1869565121231839E-11</c:v>
                </c:pt>
                <c:pt idx="15863" formatCode="General">
                  <c:v>6.1869565121231839E-11</c:v>
                </c:pt>
                <c:pt idx="15864" formatCode="General">
                  <c:v>6.0897850457809279E-11</c:v>
                </c:pt>
                <c:pt idx="15865" formatCode="General">
                  <c:v>6.1869565121231839E-11</c:v>
                </c:pt>
                <c:pt idx="15866" formatCode="General">
                  <c:v>6.0897850457809279E-11</c:v>
                </c:pt>
                <c:pt idx="15867" formatCode="General">
                  <c:v>6.0897850457809279E-11</c:v>
                </c:pt>
                <c:pt idx="15868" formatCode="General">
                  <c:v>6.2856784919565179E-11</c:v>
                </c:pt>
                <c:pt idx="15869" formatCode="General">
                  <c:v>6.4197713959909445E-11</c:v>
                </c:pt>
                <c:pt idx="15870" formatCode="General">
                  <c:v>6.0258492605355577E-11</c:v>
                </c:pt>
                <c:pt idx="15871" formatCode="General">
                  <c:v>5.9312081219634191E-11</c:v>
                </c:pt>
                <c:pt idx="15872" formatCode="General">
                  <c:v>5.9941273189812198E-11</c:v>
                </c:pt>
                <c:pt idx="15873" formatCode="General">
                  <c:v>5.8999844007489232E-11</c:v>
                </c:pt>
                <c:pt idx="15874" formatCode="General">
                  <c:v>5.7463498521058242E-11</c:v>
                </c:pt>
                <c:pt idx="15875" formatCode="General">
                  <c:v>5.7161111278597411E-11</c:v>
                </c:pt>
                <c:pt idx="15876" formatCode="General">
                  <c:v>6.0258492605355577E-11</c:v>
                </c:pt>
                <c:pt idx="15877" formatCode="General">
                  <c:v>5.7463498521058242E-11</c:v>
                </c:pt>
                <c:pt idx="15878" formatCode="General">
                  <c:v>5.656098491820545E-11</c:v>
                </c:pt>
                <c:pt idx="15879" formatCode="General">
                  <c:v>6.2196860493396264E-11</c:v>
                </c:pt>
                <c:pt idx="15880" formatCode="General">
                  <c:v>5.7767485418290411E-11</c:v>
                </c:pt>
                <c:pt idx="15881" formatCode="General">
                  <c:v>5.7767485418290411E-11</c:v>
                </c:pt>
                <c:pt idx="15882" formatCode="General">
                  <c:v>5.8073200779119873E-11</c:v>
                </c:pt>
                <c:pt idx="15883" formatCode="General">
                  <c:v>5.6860197440105621E-11</c:v>
                </c:pt>
                <c:pt idx="15884" formatCode="General">
                  <c:v>5.7463498521058242E-11</c:v>
                </c:pt>
                <c:pt idx="15885" formatCode="General">
                  <c:v>5.6263230331216066E-11</c:v>
                </c:pt>
                <c:pt idx="15886" formatCode="General">
                  <c:v>5.5088146890427853E-11</c:v>
                </c:pt>
                <c:pt idx="15887" formatCode="General">
                  <c:v>5.7767485418290411E-11</c:v>
                </c:pt>
                <c:pt idx="15888" formatCode="General">
                  <c:v>5.9941273189812198E-11</c:v>
                </c:pt>
                <c:pt idx="15889" formatCode="General">
                  <c:v>5.5967159198938278E-11</c:v>
                </c:pt>
                <c:pt idx="15890" formatCode="General">
                  <c:v>5.8380413054242933E-11</c:v>
                </c:pt>
                <c:pt idx="15891" formatCode="General">
                  <c:v>5.8073200779119873E-11</c:v>
                </c:pt>
                <c:pt idx="15892" formatCode="General">
                  <c:v>7.0968130262938093E-11</c:v>
                </c:pt>
                <c:pt idx="15893" formatCode="General">
                  <c:v>5.656098491820545E-11</c:v>
                </c:pt>
                <c:pt idx="15894" formatCode="General">
                  <c:v>5.5967159198938278E-11</c:v>
                </c:pt>
                <c:pt idx="15895" formatCode="General">
                  <c:v>5.9941273189812198E-11</c:v>
                </c:pt>
                <c:pt idx="15896" formatCode="General">
                  <c:v>6.1543992058839818E-11</c:v>
                </c:pt>
                <c:pt idx="15897" formatCode="General">
                  <c:v>5.8999844007489232E-11</c:v>
                </c:pt>
                <c:pt idx="15898" formatCode="General">
                  <c:v>6.4197713959909445E-11</c:v>
                </c:pt>
                <c:pt idx="15899" formatCode="General">
                  <c:v>5.8380413054242933E-11</c:v>
                </c:pt>
                <c:pt idx="15900" formatCode="General">
                  <c:v>5.6860197440105621E-11</c:v>
                </c:pt>
                <c:pt idx="15901" formatCode="General">
                  <c:v>5.5379567971261726E-11</c:v>
                </c:pt>
                <c:pt idx="15902" formatCode="General">
                  <c:v>5.4798145780138149E-11</c:v>
                </c:pt>
                <c:pt idx="15903" formatCode="General">
                  <c:v>5.7767485418290411E-11</c:v>
                </c:pt>
                <c:pt idx="15904" formatCode="General">
                  <c:v>5.8689372132399581E-11</c:v>
                </c:pt>
                <c:pt idx="15905" formatCode="General">
                  <c:v>5.7463498521058242E-11</c:v>
                </c:pt>
                <c:pt idx="15906" formatCode="General">
                  <c:v>6.0897850457809279E-11</c:v>
                </c:pt>
                <c:pt idx="15907" formatCode="General">
                  <c:v>5.7463498521058242E-11</c:v>
                </c:pt>
                <c:pt idx="15908" formatCode="General">
                  <c:v>6.0577265264007556E-11</c:v>
                </c:pt>
                <c:pt idx="15909" formatCode="General">
                  <c:v>5.656098491820545E-11</c:v>
                </c:pt>
                <c:pt idx="15910" formatCode="General">
                  <c:v>5.5672530694919835E-11</c:v>
                </c:pt>
                <c:pt idx="15911" formatCode="General">
                  <c:v>5.4798145780138149E-11</c:v>
                </c:pt>
                <c:pt idx="15912" formatCode="General">
                  <c:v>5.5967159198938278E-11</c:v>
                </c:pt>
                <c:pt idx="15913" formatCode="General">
                  <c:v>5.6263230331216066E-11</c:v>
                </c:pt>
                <c:pt idx="15914" formatCode="General">
                  <c:v>5.3937493831500502E-11</c:v>
                </c:pt>
                <c:pt idx="15915" formatCode="General">
                  <c:v>5.8999844007489232E-11</c:v>
                </c:pt>
                <c:pt idx="15916" formatCode="General">
                  <c:v>5.8689372132399581E-11</c:v>
                </c:pt>
                <c:pt idx="15917" formatCode="General">
                  <c:v>5.8689372132399581E-11</c:v>
                </c:pt>
                <c:pt idx="15918" formatCode="General">
                  <c:v>5.656098491820545E-11</c:v>
                </c:pt>
                <c:pt idx="15919" formatCode="General">
                  <c:v>5.7161111278597411E-11</c:v>
                </c:pt>
                <c:pt idx="15920" formatCode="General">
                  <c:v>6.6613470930378505E-11</c:v>
                </c:pt>
                <c:pt idx="15921" formatCode="General">
                  <c:v>5.5672530694919835E-11</c:v>
                </c:pt>
                <c:pt idx="15922" formatCode="General">
                  <c:v>5.5379567971261726E-11</c:v>
                </c:pt>
                <c:pt idx="15923" formatCode="General">
                  <c:v>5.7463498521058242E-11</c:v>
                </c:pt>
                <c:pt idx="15924" formatCode="General">
                  <c:v>5.8689372132399581E-11</c:v>
                </c:pt>
                <c:pt idx="15925" formatCode="General">
                  <c:v>5.5088146890427853E-11</c:v>
                </c:pt>
                <c:pt idx="15926" formatCode="General">
                  <c:v>5.6860197440105621E-11</c:v>
                </c:pt>
                <c:pt idx="15927" formatCode="General">
                  <c:v>5.9941273189812198E-11</c:v>
                </c:pt>
                <c:pt idx="15928" formatCode="General">
                  <c:v>5.4222827857731428E-11</c:v>
                </c:pt>
                <c:pt idx="15929" formatCode="General">
                  <c:v>5.3653550116194524E-11</c:v>
                </c:pt>
                <c:pt idx="15930" formatCode="General">
                  <c:v>5.4509784287697177E-11</c:v>
                </c:pt>
                <c:pt idx="15931" formatCode="General">
                  <c:v>5.5379567971261726E-11</c:v>
                </c:pt>
                <c:pt idx="15932" formatCode="General">
                  <c:v>5.7767485418290411E-11</c:v>
                </c:pt>
                <c:pt idx="15933" formatCode="General">
                  <c:v>5.656098491820545E-11</c:v>
                </c:pt>
                <c:pt idx="15934" formatCode="General">
                  <c:v>5.5379567971261726E-11</c:v>
                </c:pt>
                <c:pt idx="15935" formatCode="General">
                  <c:v>5.4222827857731428E-11</c:v>
                </c:pt>
                <c:pt idx="15936" formatCode="General">
                  <c:v>5.6263230331216066E-11</c:v>
                </c:pt>
                <c:pt idx="15937" formatCode="General">
                  <c:v>5.4222827857731428E-11</c:v>
                </c:pt>
                <c:pt idx="15938" formatCode="General">
                  <c:v>5.5379567971261726E-11</c:v>
                </c:pt>
                <c:pt idx="15939" formatCode="General">
                  <c:v>5.6860197440105621E-11</c:v>
                </c:pt>
                <c:pt idx="15940" formatCode="General">
                  <c:v>5.7463498521058242E-11</c:v>
                </c:pt>
                <c:pt idx="15941" formatCode="General">
                  <c:v>5.656098491820545E-11</c:v>
                </c:pt>
                <c:pt idx="15942" formatCode="General">
                  <c:v>5.5379567971261726E-11</c:v>
                </c:pt>
                <c:pt idx="15943" formatCode="General">
                  <c:v>5.2810875025616062E-11</c:v>
                </c:pt>
                <c:pt idx="15944" formatCode="General">
                  <c:v>5.3937493831500502E-11</c:v>
                </c:pt>
                <c:pt idx="15945" formatCode="General">
                  <c:v>5.6263230331216066E-11</c:v>
                </c:pt>
                <c:pt idx="15946" formatCode="General">
                  <c:v>5.6860197440105621E-11</c:v>
                </c:pt>
                <c:pt idx="15947" formatCode="General">
                  <c:v>5.7161111278597411E-11</c:v>
                </c:pt>
                <c:pt idx="15948" formatCode="General">
                  <c:v>5.5088146890427853E-11</c:v>
                </c:pt>
                <c:pt idx="15949" formatCode="General">
                  <c:v>5.5967159198938278E-11</c:v>
                </c:pt>
                <c:pt idx="15950" formatCode="General">
                  <c:v>5.3653550116194524E-11</c:v>
                </c:pt>
                <c:pt idx="15951" formatCode="General">
                  <c:v>5.5379567971261726E-11</c:v>
                </c:pt>
                <c:pt idx="15952" formatCode="General">
                  <c:v>5.5088146890427853E-11</c:v>
                </c:pt>
                <c:pt idx="15953" formatCode="General">
                  <c:v>5.5379567971261726E-11</c:v>
                </c:pt>
                <c:pt idx="15954" formatCode="General">
                  <c:v>5.4509784287697177E-11</c:v>
                </c:pt>
                <c:pt idx="15955" formatCode="General">
                  <c:v>5.5967159198938278E-11</c:v>
                </c:pt>
                <c:pt idx="15956" formatCode="General">
                  <c:v>5.1435689195128299E-11</c:v>
                </c:pt>
                <c:pt idx="15957" formatCode="General">
                  <c:v>5.9312081219634191E-11</c:v>
                </c:pt>
                <c:pt idx="15958" formatCode="General">
                  <c:v>5.5379567971261726E-11</c:v>
                </c:pt>
                <c:pt idx="15959" formatCode="General">
                  <c:v>5.3653550116194524E-11</c:v>
                </c:pt>
                <c:pt idx="15960" formatCode="General">
                  <c:v>5.170778845757933E-11</c:v>
                </c:pt>
                <c:pt idx="15961" formatCode="General">
                  <c:v>5.5088146890427853E-11</c:v>
                </c:pt>
                <c:pt idx="15962" formatCode="General">
                  <c:v>5.4222827857731428E-11</c:v>
                </c:pt>
                <c:pt idx="15963" formatCode="General">
                  <c:v>5.8689372132399581E-11</c:v>
                </c:pt>
                <c:pt idx="15964" formatCode="General">
                  <c:v>5.3937493831500502E-11</c:v>
                </c:pt>
                <c:pt idx="15965" formatCode="General">
                  <c:v>5.337121177123778E-11</c:v>
                </c:pt>
                <c:pt idx="15966" formatCode="General">
                  <c:v>5.3653550116194524E-11</c:v>
                </c:pt>
                <c:pt idx="15967" formatCode="General">
                  <c:v>5.170778845757933E-11</c:v>
                </c:pt>
                <c:pt idx="15968" formatCode="General">
                  <c:v>5.3937493831500502E-11</c:v>
                </c:pt>
                <c:pt idx="15969" formatCode="General">
                  <c:v>5.4509784287697177E-11</c:v>
                </c:pt>
                <c:pt idx="15970" formatCode="General">
                  <c:v>5.1981434871154857E-11</c:v>
                </c:pt>
                <c:pt idx="15971" formatCode="General">
                  <c:v>5.2810875025616062E-11</c:v>
                </c:pt>
                <c:pt idx="15972" formatCode="General">
                  <c:v>5.3937493831500502E-11</c:v>
                </c:pt>
                <c:pt idx="15973" formatCode="General">
                  <c:v>5.337121177123778E-11</c:v>
                </c:pt>
                <c:pt idx="15974" formatCode="General">
                  <c:v>5.5088146890427853E-11</c:v>
                </c:pt>
                <c:pt idx="15975" formatCode="General">
                  <c:v>5.3090249140529355E-11</c:v>
                </c:pt>
                <c:pt idx="15976" formatCode="General">
                  <c:v>5.1981434871154857E-11</c:v>
                </c:pt>
                <c:pt idx="15977" formatCode="General">
                  <c:v>5.337121177123778E-11</c:v>
                </c:pt>
                <c:pt idx="15978" formatCode="General">
                  <c:v>5.4222827857731428E-11</c:v>
                </c:pt>
                <c:pt idx="15979" formatCode="General">
                  <c:v>4.9832590413560709E-11</c:v>
                </c:pt>
                <c:pt idx="15980" formatCode="General">
                  <c:v>5.2532971046882711E-11</c:v>
                </c:pt>
                <c:pt idx="15981" formatCode="General">
                  <c:v>5.4222827857731428E-11</c:v>
                </c:pt>
                <c:pt idx="15982" formatCode="General">
                  <c:v>5.1435689195128299E-11</c:v>
                </c:pt>
                <c:pt idx="15983" formatCode="General">
                  <c:v>5.0096312960059414E-11</c:v>
                </c:pt>
                <c:pt idx="15984" formatCode="General">
                  <c:v>4.9832590413560709E-11</c:v>
                </c:pt>
                <c:pt idx="15985" formatCode="General">
                  <c:v>4.9049926777145702E-11</c:v>
                </c:pt>
                <c:pt idx="15986" formatCode="General">
                  <c:v>5.5379567971261726E-11</c:v>
                </c:pt>
                <c:pt idx="15987" formatCode="General">
                  <c:v>5.1435689195128299E-11</c:v>
                </c:pt>
                <c:pt idx="15988" formatCode="General">
                  <c:v>5.4798145780138149E-11</c:v>
                </c:pt>
                <c:pt idx="15989" formatCode="General">
                  <c:v>4.9570358910299297E-11</c:v>
                </c:pt>
                <c:pt idx="15990" formatCode="General">
                  <c:v>4.9570358910299297E-11</c:v>
                </c:pt>
                <c:pt idx="15991" formatCode="General">
                  <c:v>5.1981434871154857E-11</c:v>
                </c:pt>
                <c:pt idx="15992" formatCode="General">
                  <c:v>4.8791813844888165E-11</c:v>
                </c:pt>
                <c:pt idx="15993" formatCode="General">
                  <c:v>4.9832590413560709E-11</c:v>
                </c:pt>
                <c:pt idx="15994" formatCode="General">
                  <c:v>5.1435689195128299E-11</c:v>
                </c:pt>
                <c:pt idx="15995" formatCode="General">
                  <c:v>5.1435689195128299E-11</c:v>
                </c:pt>
                <c:pt idx="15996" formatCode="General">
                  <c:v>5.1435689195128299E-11</c:v>
                </c:pt>
                <c:pt idx="15997" formatCode="General">
                  <c:v>5.4222827857731428E-11</c:v>
                </c:pt>
                <c:pt idx="15998" formatCode="General">
                  <c:v>4.8279555545413526E-11</c:v>
                </c:pt>
                <c:pt idx="15999" formatCode="General">
                  <c:v>4.9309405149228728E-11</c:v>
                </c:pt>
                <c:pt idx="16000" formatCode="General">
                  <c:v>4.9570358910299297E-11</c:v>
                </c:pt>
                <c:pt idx="16001" formatCode="General">
                  <c:v>5.170778845757933E-11</c:v>
                </c:pt>
                <c:pt idx="16002" formatCode="General">
                  <c:v>5.2532971046882711E-11</c:v>
                </c:pt>
                <c:pt idx="16003" formatCode="General">
                  <c:v>5.1981434871154857E-11</c:v>
                </c:pt>
                <c:pt idx="16004" formatCode="General">
                  <c:v>4.9832590413560709E-11</c:v>
                </c:pt>
                <c:pt idx="16005" formatCode="General">
                  <c:v>6.3523711310862456E-11</c:v>
                </c:pt>
                <c:pt idx="16006" formatCode="General">
                  <c:v>5.06278475153585E-11</c:v>
                </c:pt>
                <c:pt idx="16007" formatCode="General">
                  <c:v>5.1981434871154857E-11</c:v>
                </c:pt>
                <c:pt idx="16008" formatCode="General">
                  <c:v>5.0096312960059414E-11</c:v>
                </c:pt>
                <c:pt idx="16009" formatCode="General">
                  <c:v>4.9309405149228728E-11</c:v>
                </c:pt>
                <c:pt idx="16010" formatCode="General">
                  <c:v>5.0895673225171613E-11</c:v>
                </c:pt>
                <c:pt idx="16011" formatCode="General">
                  <c:v>5.06278475153585E-11</c:v>
                </c:pt>
                <c:pt idx="16012" formatCode="General">
                  <c:v>5.0895673225171613E-11</c:v>
                </c:pt>
                <c:pt idx="16013" formatCode="General">
                  <c:v>5.1981434871154857E-11</c:v>
                </c:pt>
                <c:pt idx="16014" formatCode="General">
                  <c:v>5.06278475153585E-11</c:v>
                </c:pt>
                <c:pt idx="16015" formatCode="General">
                  <c:v>5.1164915756247285E-11</c:v>
                </c:pt>
                <c:pt idx="16016" formatCode="General">
                  <c:v>4.7772675372815155E-11</c:v>
                </c:pt>
                <c:pt idx="16017" formatCode="General">
                  <c:v>4.8279555545413526E-11</c:v>
                </c:pt>
                <c:pt idx="16018" formatCode="General">
                  <c:v>5.1435689195128299E-11</c:v>
                </c:pt>
                <c:pt idx="16019" formatCode="General">
                  <c:v>5.06278475153585E-11</c:v>
                </c:pt>
                <c:pt idx="16020" formatCode="General">
                  <c:v>5.0895673225171613E-11</c:v>
                </c:pt>
                <c:pt idx="16021" formatCode="General">
                  <c:v>4.9049926777145702E-11</c:v>
                </c:pt>
                <c:pt idx="16022" formatCode="General">
                  <c:v>4.7521185176072987E-11</c:v>
                </c:pt>
                <c:pt idx="16023" formatCode="General">
                  <c:v>4.8025396974054763E-11</c:v>
                </c:pt>
                <c:pt idx="16024" formatCode="General">
                  <c:v>4.6774824144306605E-11</c:v>
                </c:pt>
                <c:pt idx="16025" formatCode="General">
                  <c:v>5.06278475153585E-11</c:v>
                </c:pt>
                <c:pt idx="16026" formatCode="General">
                  <c:v>5.4509784287697177E-11</c:v>
                </c:pt>
                <c:pt idx="16027" formatCode="General">
                  <c:v>4.8791813844888165E-11</c:v>
                </c:pt>
                <c:pt idx="16028" formatCode="General">
                  <c:v>5.0895673225171613E-11</c:v>
                </c:pt>
                <c:pt idx="16029" formatCode="General">
                  <c:v>5.0895673225171613E-11</c:v>
                </c:pt>
                <c:pt idx="16030" formatCode="General">
                  <c:v>5.0361326805917228E-11</c:v>
                </c:pt>
                <c:pt idx="16031" formatCode="General">
                  <c:v>4.7772675372815155E-11</c:v>
                </c:pt>
                <c:pt idx="16032" formatCode="General">
                  <c:v>5.1435689195128299E-11</c:v>
                </c:pt>
                <c:pt idx="16033" formatCode="General">
                  <c:v>4.9309405149228728E-11</c:v>
                </c:pt>
                <c:pt idx="16034" formatCode="General">
                  <c:v>4.7521185176072987E-11</c:v>
                </c:pt>
                <c:pt idx="16035" formatCode="General">
                  <c:v>5.2532971046882711E-11</c:v>
                </c:pt>
                <c:pt idx="16036" formatCode="General">
                  <c:v>4.7772675372815155E-11</c:v>
                </c:pt>
                <c:pt idx="16037" formatCode="General">
                  <c:v>4.9049926777145702E-11</c:v>
                </c:pt>
                <c:pt idx="16038" formatCode="General">
                  <c:v>5.0895673225171613E-11</c:v>
                </c:pt>
                <c:pt idx="16039" formatCode="General">
                  <c:v>4.9049926777145702E-11</c:v>
                </c:pt>
                <c:pt idx="16040" formatCode="General">
                  <c:v>4.6283741932225864E-11</c:v>
                </c:pt>
                <c:pt idx="16041" formatCode="General">
                  <c:v>4.9049926777145702E-11</c:v>
                </c:pt>
                <c:pt idx="16042" formatCode="General">
                  <c:v>4.9049926777145702E-11</c:v>
                </c:pt>
                <c:pt idx="16043" formatCode="General">
                  <c:v>4.7022364471490258E-11</c:v>
                </c:pt>
                <c:pt idx="16044" formatCode="General">
                  <c:v>4.8534958586782997E-11</c:v>
                </c:pt>
                <c:pt idx="16045" formatCode="General">
                  <c:v>4.9570358910299297E-11</c:v>
                </c:pt>
                <c:pt idx="16046" formatCode="General">
                  <c:v>4.7521185176072987E-11</c:v>
                </c:pt>
                <c:pt idx="16047" formatCode="General">
                  <c:v>4.8791813844888165E-11</c:v>
                </c:pt>
                <c:pt idx="16048" formatCode="General">
                  <c:v>4.8534958586782997E-11</c:v>
                </c:pt>
                <c:pt idx="16049" formatCode="General">
                  <c:v>4.8534958586782997E-11</c:v>
                </c:pt>
                <c:pt idx="16050" formatCode="General">
                  <c:v>4.7772675372815155E-11</c:v>
                </c:pt>
                <c:pt idx="16051" formatCode="General">
                  <c:v>4.9832590413560709E-11</c:v>
                </c:pt>
                <c:pt idx="16052" formatCode="General">
                  <c:v>5.1981434871154857E-11</c:v>
                </c:pt>
                <c:pt idx="16053" formatCode="General">
                  <c:v>4.8279555545413526E-11</c:v>
                </c:pt>
                <c:pt idx="16054" formatCode="General">
                  <c:v>4.9570358910299297E-11</c:v>
                </c:pt>
                <c:pt idx="16055" formatCode="General">
                  <c:v>4.7772675372815155E-11</c:v>
                </c:pt>
                <c:pt idx="16056" formatCode="General">
                  <c:v>4.6774824144306605E-11</c:v>
                </c:pt>
                <c:pt idx="16057" formatCode="General">
                  <c:v>4.7772675372815155E-11</c:v>
                </c:pt>
                <c:pt idx="16058" formatCode="General">
                  <c:v>4.9832590413560709E-11</c:v>
                </c:pt>
                <c:pt idx="16059" formatCode="General">
                  <c:v>4.7271116862905658E-11</c:v>
                </c:pt>
                <c:pt idx="16060" formatCode="General">
                  <c:v>4.5556816009512602E-11</c:v>
                </c:pt>
                <c:pt idx="16061" formatCode="General">
                  <c:v>4.8279555545413526E-11</c:v>
                </c:pt>
                <c:pt idx="16062" formatCode="General">
                  <c:v>4.6774824144306605E-11</c:v>
                </c:pt>
                <c:pt idx="16063" formatCode="General">
                  <c:v>4.8279555545413526E-11</c:v>
                </c:pt>
                <c:pt idx="16064" formatCode="General">
                  <c:v>4.5556816009512602E-11</c:v>
                </c:pt>
                <c:pt idx="16065" formatCode="General">
                  <c:v>5.2256421175623916E-11</c:v>
                </c:pt>
                <c:pt idx="16066" formatCode="General">
                  <c:v>4.5797815522297974E-11</c:v>
                </c:pt>
                <c:pt idx="16067" formatCode="General">
                  <c:v>4.6528683368794924E-11</c:v>
                </c:pt>
                <c:pt idx="16068" formatCode="General">
                  <c:v>4.7772675372815155E-11</c:v>
                </c:pt>
                <c:pt idx="16069" formatCode="General">
                  <c:v>4.9309405149228728E-11</c:v>
                </c:pt>
                <c:pt idx="16070" formatCode="General">
                  <c:v>4.5556816009512602E-11</c:v>
                </c:pt>
                <c:pt idx="16071" formatCode="General">
                  <c:v>4.4841307082812297E-11</c:v>
                </c:pt>
                <c:pt idx="16072" formatCode="General">
                  <c:v>4.5317084696192648E-11</c:v>
                </c:pt>
                <c:pt idx="16073" formatCode="General">
                  <c:v>4.5556816009512602E-11</c:v>
                </c:pt>
                <c:pt idx="16074" formatCode="General">
                  <c:v>4.7772675372815155E-11</c:v>
                </c:pt>
                <c:pt idx="16075" formatCode="General">
                  <c:v>4.5556816009512602E-11</c:v>
                </c:pt>
                <c:pt idx="16076" formatCode="General">
                  <c:v>4.8025396974054763E-11</c:v>
                </c:pt>
                <c:pt idx="16077" formatCode="General">
                  <c:v>4.6774824144306605E-11</c:v>
                </c:pt>
                <c:pt idx="16078" formatCode="General">
                  <c:v>4.6283741932225864E-11</c:v>
                </c:pt>
                <c:pt idx="16079" formatCode="General">
                  <c:v>4.5317084696192648E-11</c:v>
                </c:pt>
                <c:pt idx="16080" formatCode="General">
                  <c:v>4.7772675372815155E-11</c:v>
                </c:pt>
                <c:pt idx="16081" formatCode="General">
                  <c:v>4.6774824144306605E-11</c:v>
                </c:pt>
                <c:pt idx="16082" formatCode="General">
                  <c:v>4.7271116862905658E-11</c:v>
                </c:pt>
                <c:pt idx="16083" formatCode="General">
                  <c:v>4.6774824144306605E-11</c:v>
                </c:pt>
                <c:pt idx="16084" formatCode="General">
                  <c:v>4.6283741932225864E-11</c:v>
                </c:pt>
                <c:pt idx="16085" formatCode="General">
                  <c:v>4.7271116862905658E-11</c:v>
                </c:pt>
                <c:pt idx="16086" formatCode="General">
                  <c:v>4.7271116862905658E-11</c:v>
                </c:pt>
                <c:pt idx="16087" formatCode="General">
                  <c:v>4.6774824144306605E-11</c:v>
                </c:pt>
                <c:pt idx="16088" formatCode="General">
                  <c:v>4.6528683368794924E-11</c:v>
                </c:pt>
                <c:pt idx="16089" formatCode="General">
                  <c:v>4.4841307082812297E-11</c:v>
                </c:pt>
                <c:pt idx="16090" formatCode="General">
                  <c:v>4.4605248518948765E-11</c:v>
                </c:pt>
                <c:pt idx="16091" formatCode="General">
                  <c:v>4.3443735749109411E-11</c:v>
                </c:pt>
                <c:pt idx="16092" formatCode="General">
                  <c:v>4.6040185353634918E-11</c:v>
                </c:pt>
                <c:pt idx="16093" formatCode="General">
                  <c:v>4.6774824144306605E-11</c:v>
                </c:pt>
                <c:pt idx="16094" formatCode="General">
                  <c:v>4.6283741932225864E-11</c:v>
                </c:pt>
                <c:pt idx="16095" formatCode="General">
                  <c:v>4.4605248518948765E-11</c:v>
                </c:pt>
                <c:pt idx="16096" formatCode="General">
                  <c:v>4.5078521491241544E-11</c:v>
                </c:pt>
                <c:pt idx="16097" formatCode="General">
                  <c:v>4.5797815522297974E-11</c:v>
                </c:pt>
                <c:pt idx="16098" formatCode="General">
                  <c:v>4.3215123990454675E-11</c:v>
                </c:pt>
                <c:pt idx="16099" formatCode="General">
                  <c:v>4.5797815522297974E-11</c:v>
                </c:pt>
                <c:pt idx="16100" formatCode="General">
                  <c:v>4.6774824144306605E-11</c:v>
                </c:pt>
                <c:pt idx="16101" formatCode="General">
                  <c:v>4.3673647389786822E-11</c:v>
                </c:pt>
                <c:pt idx="16102" formatCode="General">
                  <c:v>4.6040185353634918E-11</c:v>
                </c:pt>
                <c:pt idx="16103" formatCode="General">
                  <c:v>4.5078521491241544E-11</c:v>
                </c:pt>
                <c:pt idx="16104" formatCode="General">
                  <c:v>4.5317084696192648E-11</c:v>
                </c:pt>
                <c:pt idx="16105" formatCode="General">
                  <c:v>4.7521185176072987E-11</c:v>
                </c:pt>
                <c:pt idx="16106" formatCode="General">
                  <c:v>4.6774824144306605E-11</c:v>
                </c:pt>
                <c:pt idx="16107" formatCode="General">
                  <c:v>4.6528683368794924E-11</c:v>
                </c:pt>
                <c:pt idx="16108" formatCode="General">
                  <c:v>4.4841307082812297E-11</c:v>
                </c:pt>
                <c:pt idx="16109" formatCode="General">
                  <c:v>8.4467990691641896E-11</c:v>
                </c:pt>
                <c:pt idx="16110" formatCode="General">
                  <c:v>4.6774824144306605E-11</c:v>
                </c:pt>
                <c:pt idx="16111" formatCode="General">
                  <c:v>4.3904684777041752E-11</c:v>
                </c:pt>
                <c:pt idx="16112" formatCode="General">
                  <c:v>4.7271116862905658E-11</c:v>
                </c:pt>
                <c:pt idx="16113" formatCode="General">
                  <c:v>4.6528683368794924E-11</c:v>
                </c:pt>
                <c:pt idx="16114" formatCode="General">
                  <c:v>4.5317084696192648E-11</c:v>
                </c:pt>
                <c:pt idx="16115" formatCode="General">
                  <c:v>4.5317084696192648E-11</c:v>
                </c:pt>
                <c:pt idx="16116" formatCode="General">
                  <c:v>4.5556816009512602E-11</c:v>
                </c:pt>
                <c:pt idx="16117" formatCode="General">
                  <c:v>4.4136944372138252E-11</c:v>
                </c:pt>
                <c:pt idx="16118" formatCode="General">
                  <c:v>4.4605248518948765E-11</c:v>
                </c:pt>
                <c:pt idx="16119" formatCode="General">
                  <c:v>4.5078521491241544E-11</c:v>
                </c:pt>
                <c:pt idx="16120" formatCode="General">
                  <c:v>4.4136944372138252E-11</c:v>
                </c:pt>
                <c:pt idx="16121" formatCode="General">
                  <c:v>4.6040185353634918E-11</c:v>
                </c:pt>
                <c:pt idx="16122" formatCode="General">
                  <c:v>4.5797815522297974E-11</c:v>
                </c:pt>
                <c:pt idx="16123" formatCode="General">
                  <c:v>4.231246856604086E-11</c:v>
                </c:pt>
                <c:pt idx="16124" formatCode="General">
                  <c:v>4.5556816009512602E-11</c:v>
                </c:pt>
                <c:pt idx="16125" formatCode="General">
                  <c:v>4.231246856604086E-11</c:v>
                </c:pt>
                <c:pt idx="16126" formatCode="General">
                  <c:v>4.6528683368794924E-11</c:v>
                </c:pt>
                <c:pt idx="16127" formatCode="General">
                  <c:v>4.4136944372138252E-11</c:v>
                </c:pt>
                <c:pt idx="16128" formatCode="General">
                  <c:v>4.3215123990454675E-11</c:v>
                </c:pt>
                <c:pt idx="16129" formatCode="General">
                  <c:v>4.2089722593342503E-11</c:v>
                </c:pt>
                <c:pt idx="16130" formatCode="General">
                  <c:v>4.3673647389786822E-11</c:v>
                </c:pt>
                <c:pt idx="16131" formatCode="General">
                  <c:v>4.5078521491241544E-11</c:v>
                </c:pt>
                <c:pt idx="16132" formatCode="General">
                  <c:v>4.4841307082812297E-11</c:v>
                </c:pt>
                <c:pt idx="16133" formatCode="General">
                  <c:v>4.5556816009512602E-11</c:v>
                </c:pt>
                <c:pt idx="16134" formatCode="General">
                  <c:v>4.2089722593342503E-11</c:v>
                </c:pt>
                <c:pt idx="16135" formatCode="General">
                  <c:v>4.4841307082812297E-11</c:v>
                </c:pt>
                <c:pt idx="16136" formatCode="General">
                  <c:v>4.2761414562940485E-11</c:v>
                </c:pt>
                <c:pt idx="16137" formatCode="General">
                  <c:v>4.4605248518948765E-11</c:v>
                </c:pt>
                <c:pt idx="16138" formatCode="General">
                  <c:v>4.1647914902689876E-11</c:v>
                </c:pt>
                <c:pt idx="16139" formatCode="General">
                  <c:v>4.2536305199115029E-11</c:v>
                </c:pt>
                <c:pt idx="16140" formatCode="General">
                  <c:v>4.0993713672993536E-11</c:v>
                </c:pt>
                <c:pt idx="16141" formatCode="General">
                  <c:v>4.2987626159324438E-11</c:v>
                </c:pt>
                <c:pt idx="16142" formatCode="General">
                  <c:v>4.1210659380021002E-11</c:v>
                </c:pt>
                <c:pt idx="16143" formatCode="General">
                  <c:v>4.3443735749109411E-11</c:v>
                </c:pt>
                <c:pt idx="16144" formatCode="General">
                  <c:v>4.1428667346821592E-11</c:v>
                </c:pt>
                <c:pt idx="16145" formatCode="General">
                  <c:v>4.0993713672993536E-11</c:v>
                </c:pt>
                <c:pt idx="16146" formatCode="General">
                  <c:v>4.5556816009512602E-11</c:v>
                </c:pt>
                <c:pt idx="16147" formatCode="General">
                  <c:v>4.231246856604086E-11</c:v>
                </c:pt>
                <c:pt idx="16148" formatCode="General">
                  <c:v>4.4841307082812297E-11</c:v>
                </c:pt>
                <c:pt idx="16149" formatCode="General">
                  <c:v>4.2089722593342503E-11</c:v>
                </c:pt>
                <c:pt idx="16150" formatCode="General">
                  <c:v>4.1647914902689876E-11</c:v>
                </c:pt>
                <c:pt idx="16151" formatCode="General">
                  <c:v>4.1428667346821592E-11</c:v>
                </c:pt>
                <c:pt idx="16152" formatCode="General">
                  <c:v>4.5317084696192648E-11</c:v>
                </c:pt>
                <c:pt idx="16153" formatCode="General">
                  <c:v>4.1210659380021002E-11</c:v>
                </c:pt>
                <c:pt idx="16154" formatCode="General">
                  <c:v>4.1868235989176234E-11</c:v>
                </c:pt>
                <c:pt idx="16155" formatCode="General">
                  <c:v>4.2987626159324438E-11</c:v>
                </c:pt>
                <c:pt idx="16156" formatCode="General">
                  <c:v>4.5797815522297974E-11</c:v>
                </c:pt>
                <c:pt idx="16157" formatCode="General">
                  <c:v>4.1868235989176234E-11</c:v>
                </c:pt>
                <c:pt idx="16158" formatCode="General">
                  <c:v>4.1210659380021002E-11</c:v>
                </c:pt>
                <c:pt idx="16159" formatCode="General">
                  <c:v>4.3904684777041752E-11</c:v>
                </c:pt>
                <c:pt idx="16160" formatCode="General">
                  <c:v>4.5317084696192648E-11</c:v>
                </c:pt>
                <c:pt idx="16161" formatCode="General">
                  <c:v>4.4370524590784481E-11</c:v>
                </c:pt>
                <c:pt idx="16162" formatCode="General">
                  <c:v>4.0563326515794527E-11</c:v>
                </c:pt>
                <c:pt idx="16163" formatCode="General">
                  <c:v>4.7772675372815155E-11</c:v>
                </c:pt>
                <c:pt idx="16164" formatCode="General">
                  <c:v>4.0777994540764523E-11</c:v>
                </c:pt>
                <c:pt idx="16165" formatCode="General">
                  <c:v>4.4370524590784481E-11</c:v>
                </c:pt>
                <c:pt idx="16166" formatCode="General">
                  <c:v>4.3215123990454675E-11</c:v>
                </c:pt>
                <c:pt idx="16167" formatCode="General">
                  <c:v>4.0563326515794527E-11</c:v>
                </c:pt>
                <c:pt idx="16168" formatCode="General">
                  <c:v>4.2089722593342503E-11</c:v>
                </c:pt>
                <c:pt idx="16169" formatCode="General">
                  <c:v>4.4370524590784481E-11</c:v>
                </c:pt>
                <c:pt idx="16170" formatCode="General">
                  <c:v>4.0993713672993536E-11</c:v>
                </c:pt>
                <c:pt idx="16171" formatCode="General">
                  <c:v>4.4136944372138252E-11</c:v>
                </c:pt>
                <c:pt idx="16172" formatCode="General">
                  <c:v>4.4841307082812297E-11</c:v>
                </c:pt>
                <c:pt idx="16173" formatCode="General">
                  <c:v>4.3443735749109411E-11</c:v>
                </c:pt>
                <c:pt idx="16174" formatCode="General">
                  <c:v>4.4605248518948765E-11</c:v>
                </c:pt>
                <c:pt idx="16175" formatCode="General">
                  <c:v>4.1868235989176234E-11</c:v>
                </c:pt>
                <c:pt idx="16176" formatCode="General">
                  <c:v>4.8534958586782997E-11</c:v>
                </c:pt>
                <c:pt idx="16177" formatCode="General">
                  <c:v>4.1428667346821592E-11</c:v>
                </c:pt>
                <c:pt idx="16178" formatCode="General">
                  <c:v>4.0993713672993536E-11</c:v>
                </c:pt>
                <c:pt idx="16179" formatCode="General">
                  <c:v>4.2536305199115029E-11</c:v>
                </c:pt>
                <c:pt idx="16180" formatCode="General">
                  <c:v>4.1210659380021002E-11</c:v>
                </c:pt>
                <c:pt idx="16181" formatCode="General">
                  <c:v>4.231246856604086E-11</c:v>
                </c:pt>
                <c:pt idx="16182" formatCode="General">
                  <c:v>4.0137541110025186E-11</c:v>
                </c:pt>
                <c:pt idx="16183" formatCode="General">
                  <c:v>4.2987626159324438E-11</c:v>
                </c:pt>
                <c:pt idx="16184" formatCode="General">
                  <c:v>4.0777994540764523E-11</c:v>
                </c:pt>
                <c:pt idx="16185" formatCode="General">
                  <c:v>4.4370524590784481E-11</c:v>
                </c:pt>
                <c:pt idx="16186" formatCode="General">
                  <c:v>4.0777994540764523E-11</c:v>
                </c:pt>
                <c:pt idx="16187" formatCode="General">
                  <c:v>4.2089722593342503E-11</c:v>
                </c:pt>
                <c:pt idx="16188" formatCode="General">
                  <c:v>4.0993713672993536E-11</c:v>
                </c:pt>
                <c:pt idx="16189" formatCode="General">
                  <c:v>4.1428667346821592E-11</c:v>
                </c:pt>
                <c:pt idx="16190" formatCode="General">
                  <c:v>4.231246856604086E-11</c:v>
                </c:pt>
                <c:pt idx="16191" formatCode="General">
                  <c:v>4.3443735749109411E-11</c:v>
                </c:pt>
                <c:pt idx="16192" formatCode="General">
                  <c:v>3.9507064678911415E-11</c:v>
                </c:pt>
                <c:pt idx="16193" formatCode="General">
                  <c:v>4.3904684777041752E-11</c:v>
                </c:pt>
                <c:pt idx="16194" formatCode="General">
                  <c:v>4.0349872187989285E-11</c:v>
                </c:pt>
                <c:pt idx="16195" formatCode="General">
                  <c:v>3.9716142786538549E-11</c:v>
                </c:pt>
                <c:pt idx="16196" formatCode="General">
                  <c:v>3.9507064678911415E-11</c:v>
                </c:pt>
                <c:pt idx="16197" formatCode="General">
                  <c:v>4.2089722593342503E-11</c:v>
                </c:pt>
                <c:pt idx="16198" formatCode="General">
                  <c:v>3.9507064678911415E-11</c:v>
                </c:pt>
                <c:pt idx="16199" formatCode="General">
                  <c:v>4.1868235989176234E-11</c:v>
                </c:pt>
                <c:pt idx="16200" formatCode="General">
                  <c:v>4.0563326515794527E-11</c:v>
                </c:pt>
                <c:pt idx="16201" formatCode="General">
                  <c:v>4.1428667346821592E-11</c:v>
                </c:pt>
                <c:pt idx="16202" formatCode="General">
                  <c:v>4.2987626159324438E-11</c:v>
                </c:pt>
                <c:pt idx="16203" formatCode="General">
                  <c:v>3.8886572293324623E-11</c:v>
                </c:pt>
                <c:pt idx="16204" formatCode="General">
                  <c:v>4.3443735749109411E-11</c:v>
                </c:pt>
                <c:pt idx="16205" formatCode="General">
                  <c:v>4.1647914902689876E-11</c:v>
                </c:pt>
                <c:pt idx="16206" formatCode="General">
                  <c:v>4.0777994540764523E-11</c:v>
                </c:pt>
                <c:pt idx="16207" formatCode="General">
                  <c:v>4.2536305199115029E-11</c:v>
                </c:pt>
                <c:pt idx="16208" formatCode="General">
                  <c:v>4.0349872187989285E-11</c:v>
                </c:pt>
                <c:pt idx="16209" formatCode="General">
                  <c:v>4.0349872187989285E-11</c:v>
                </c:pt>
                <c:pt idx="16210" formatCode="General">
                  <c:v>3.9299168663990014E-11</c:v>
                </c:pt>
                <c:pt idx="16211" formatCode="General">
                  <c:v>3.9299168663990014E-11</c:v>
                </c:pt>
                <c:pt idx="16212" formatCode="General">
                  <c:v>4.0349872187989285E-11</c:v>
                </c:pt>
                <c:pt idx="16213" formatCode="General">
                  <c:v>4.1210659380021002E-11</c:v>
                </c:pt>
                <c:pt idx="16214" formatCode="General">
                  <c:v>4.2536305199115029E-11</c:v>
                </c:pt>
                <c:pt idx="16215" formatCode="General">
                  <c:v>3.9299168663990014E-11</c:v>
                </c:pt>
                <c:pt idx="16216" formatCode="General">
                  <c:v>4.2987626159324438E-11</c:v>
                </c:pt>
                <c:pt idx="16217" formatCode="General">
                  <c:v>4.0993713672993536E-11</c:v>
                </c:pt>
                <c:pt idx="16218" formatCode="General">
                  <c:v>4.4136944372138252E-11</c:v>
                </c:pt>
                <c:pt idx="16219" formatCode="General">
                  <c:v>4.1868235989176234E-11</c:v>
                </c:pt>
                <c:pt idx="16220" formatCode="General">
                  <c:v>4.5078521491241544E-11</c:v>
                </c:pt>
                <c:pt idx="16221" formatCode="General">
                  <c:v>4.2536305199115029E-11</c:v>
                </c:pt>
                <c:pt idx="16222" formatCode="General">
                  <c:v>4.5797815522297974E-11</c:v>
                </c:pt>
                <c:pt idx="16223" formatCode="General">
                  <c:v>4.0563326515794527E-11</c:v>
                </c:pt>
                <c:pt idx="16224" formatCode="General">
                  <c:v>4.1868235989176234E-11</c:v>
                </c:pt>
                <c:pt idx="16225" formatCode="General">
                  <c:v>3.8681941463891087E-11</c:v>
                </c:pt>
                <c:pt idx="16226" formatCode="General">
                  <c:v>3.8681941463891087E-11</c:v>
                </c:pt>
                <c:pt idx="16227" formatCode="General">
                  <c:v>3.9716142786538549E-11</c:v>
                </c:pt>
                <c:pt idx="16228" formatCode="General">
                  <c:v>3.9926244630777725E-11</c:v>
                </c:pt>
                <c:pt idx="16229" formatCode="General">
                  <c:v>3.9716142786538549E-11</c:v>
                </c:pt>
                <c:pt idx="16230" formatCode="General">
                  <c:v>3.9926244630777725E-11</c:v>
                </c:pt>
                <c:pt idx="16231" formatCode="General">
                  <c:v>3.9299168663990014E-11</c:v>
                </c:pt>
                <c:pt idx="16232" formatCode="General">
                  <c:v>4.0137541110025186E-11</c:v>
                </c:pt>
                <c:pt idx="16233" formatCode="General">
                  <c:v>4.3673647389786822E-11</c:v>
                </c:pt>
                <c:pt idx="16234" formatCode="General">
                  <c:v>3.9926244630777725E-11</c:v>
                </c:pt>
                <c:pt idx="16235" formatCode="General">
                  <c:v>4.0993713672993536E-11</c:v>
                </c:pt>
                <c:pt idx="16236" formatCode="General">
                  <c:v>4.0993713672993536E-11</c:v>
                </c:pt>
                <c:pt idx="16237" formatCode="General">
                  <c:v>4.0349872187989285E-11</c:v>
                </c:pt>
                <c:pt idx="16238" formatCode="General">
                  <c:v>4.1868235989176234E-11</c:v>
                </c:pt>
                <c:pt idx="16239" formatCode="General">
                  <c:v>3.9299168663990014E-11</c:v>
                </c:pt>
                <c:pt idx="16240" formatCode="General">
                  <c:v>4.0777994540764523E-11</c:v>
                </c:pt>
                <c:pt idx="16241" formatCode="General">
                  <c:v>3.8275825273628719E-11</c:v>
                </c:pt>
                <c:pt idx="16242" formatCode="General">
                  <c:v>4.2536305199115029E-11</c:v>
                </c:pt>
                <c:pt idx="16243" formatCode="General">
                  <c:v>4.1428667346821592E-11</c:v>
                </c:pt>
                <c:pt idx="16244" formatCode="General">
                  <c:v>3.8478307713149433E-11</c:v>
                </c:pt>
                <c:pt idx="16245" formatCode="General">
                  <c:v>3.8681941463891087E-11</c:v>
                </c:pt>
                <c:pt idx="16246" formatCode="General">
                  <c:v>4.1428667346821592E-11</c:v>
                </c:pt>
                <c:pt idx="16247" formatCode="General">
                  <c:v>4.0349872187989285E-11</c:v>
                </c:pt>
                <c:pt idx="16248" formatCode="General">
                  <c:v>3.8681941463891087E-11</c:v>
                </c:pt>
                <c:pt idx="16249" formatCode="General">
                  <c:v>4.1647914902689876E-11</c:v>
                </c:pt>
                <c:pt idx="16250" formatCode="General">
                  <c:v>4.0993713672993536E-11</c:v>
                </c:pt>
                <c:pt idx="16251" formatCode="General">
                  <c:v>4.0563326515794527E-11</c:v>
                </c:pt>
                <c:pt idx="16252" formatCode="General">
                  <c:v>3.9092285637615869E-11</c:v>
                </c:pt>
                <c:pt idx="16253" formatCode="General">
                  <c:v>3.8275825273628719E-11</c:v>
                </c:pt>
                <c:pt idx="16254" formatCode="General">
                  <c:v>4.0777994540764523E-11</c:v>
                </c:pt>
                <c:pt idx="16255" formatCode="General">
                  <c:v>3.9716142786538549E-11</c:v>
                </c:pt>
                <c:pt idx="16256" formatCode="General">
                  <c:v>3.8681941463891087E-11</c:v>
                </c:pt>
                <c:pt idx="16257" formatCode="General">
                  <c:v>3.8478307713149433E-11</c:v>
                </c:pt>
                <c:pt idx="16258" formatCode="General">
                  <c:v>3.9299168663990014E-11</c:v>
                </c:pt>
                <c:pt idx="16259" formatCode="General">
                  <c:v>3.787397283936623E-11</c:v>
                </c:pt>
                <c:pt idx="16260" formatCode="General">
                  <c:v>4.2761414562940485E-11</c:v>
                </c:pt>
                <c:pt idx="16261" formatCode="General">
                  <c:v>3.9926244630777725E-11</c:v>
                </c:pt>
                <c:pt idx="16262" formatCode="General">
                  <c:v>3.8478307713149433E-11</c:v>
                </c:pt>
                <c:pt idx="16263" formatCode="General">
                  <c:v>4.0777994540764523E-11</c:v>
                </c:pt>
                <c:pt idx="16264" formatCode="General">
                  <c:v>3.7476339396536669E-11</c:v>
                </c:pt>
                <c:pt idx="16265" formatCode="General">
                  <c:v>3.9926244630777725E-11</c:v>
                </c:pt>
                <c:pt idx="16266" formatCode="General">
                  <c:v>3.9299168663990014E-11</c:v>
                </c:pt>
                <c:pt idx="16267" formatCode="General">
                  <c:v>3.8478307713149433E-11</c:v>
                </c:pt>
                <c:pt idx="16268" formatCode="General">
                  <c:v>3.7279129563872332E-11</c:v>
                </c:pt>
                <c:pt idx="16269" formatCode="General">
                  <c:v>4.2536305199115029E-11</c:v>
                </c:pt>
                <c:pt idx="16270" formatCode="General">
                  <c:v>4.1210659380021002E-11</c:v>
                </c:pt>
                <c:pt idx="16271" formatCode="General">
                  <c:v>4.0349872187989285E-11</c:v>
                </c:pt>
                <c:pt idx="16272" formatCode="General">
                  <c:v>4.0349872187989285E-11</c:v>
                </c:pt>
                <c:pt idx="16273" formatCode="General">
                  <c:v>4.2536305199115029E-11</c:v>
                </c:pt>
                <c:pt idx="16274" formatCode="General">
                  <c:v>3.787397283936623E-11</c:v>
                </c:pt>
                <c:pt idx="16275" formatCode="General">
                  <c:v>3.7279129563872332E-11</c:v>
                </c:pt>
                <c:pt idx="16276" formatCode="General">
                  <c:v>4.0563326515794527E-11</c:v>
                </c:pt>
                <c:pt idx="16277" formatCode="General">
                  <c:v>3.9507064678911415E-11</c:v>
                </c:pt>
                <c:pt idx="16278" formatCode="General">
                  <c:v>3.9507064678911415E-11</c:v>
                </c:pt>
                <c:pt idx="16279" formatCode="General">
                  <c:v>4.1868235989176234E-11</c:v>
                </c:pt>
                <c:pt idx="16280" formatCode="General">
                  <c:v>3.8681941463891087E-11</c:v>
                </c:pt>
                <c:pt idx="16281" formatCode="General">
                  <c:v>3.8074329444613084E-11</c:v>
                </c:pt>
                <c:pt idx="16282" formatCode="General">
                  <c:v>3.9926244630777725E-11</c:v>
                </c:pt>
                <c:pt idx="16283" formatCode="General">
                  <c:v>3.7279129563872332E-11</c:v>
                </c:pt>
                <c:pt idx="16284" formatCode="General">
                  <c:v>4.1210659380021002E-11</c:v>
                </c:pt>
                <c:pt idx="16285" formatCode="General">
                  <c:v>4.0777994540764523E-11</c:v>
                </c:pt>
                <c:pt idx="16286" formatCode="General">
                  <c:v>3.8275825273628719E-11</c:v>
                </c:pt>
                <c:pt idx="16287" formatCode="General">
                  <c:v>3.7674592486341241E-11</c:v>
                </c:pt>
                <c:pt idx="16288" formatCode="General">
                  <c:v>4.0137541110025186E-11</c:v>
                </c:pt>
                <c:pt idx="16289" formatCode="General">
                  <c:v>3.6887741295811907E-11</c:v>
                </c:pt>
                <c:pt idx="16290" formatCode="General">
                  <c:v>3.787397283936623E-11</c:v>
                </c:pt>
                <c:pt idx="16291" formatCode="General">
                  <c:v>4.0993713672993536E-11</c:v>
                </c:pt>
                <c:pt idx="16292" formatCode="General">
                  <c:v>3.9092285637615869E-11</c:v>
                </c:pt>
                <c:pt idx="16293" formatCode="General">
                  <c:v>3.9092285637615869E-11</c:v>
                </c:pt>
                <c:pt idx="16294" formatCode="General">
                  <c:v>3.8074329444613084E-11</c:v>
                </c:pt>
                <c:pt idx="16295" formatCode="General">
                  <c:v>3.6693552771860337E-11</c:v>
                </c:pt>
                <c:pt idx="16296" formatCode="General">
                  <c:v>3.9507064678911415E-11</c:v>
                </c:pt>
                <c:pt idx="16297" formatCode="General">
                  <c:v>3.8681941463891087E-11</c:v>
                </c:pt>
                <c:pt idx="16298" formatCode="General">
                  <c:v>4.6283741932225864E-11</c:v>
                </c:pt>
                <c:pt idx="16299" formatCode="General">
                  <c:v>3.9926244630777725E-11</c:v>
                </c:pt>
                <c:pt idx="16300" formatCode="General">
                  <c:v>3.787397283936623E-11</c:v>
                </c:pt>
                <c:pt idx="16301" formatCode="General">
                  <c:v>4.2761414562940485E-11</c:v>
                </c:pt>
                <c:pt idx="16302" formatCode="General">
                  <c:v>3.787397283936623E-11</c:v>
                </c:pt>
                <c:pt idx="16303" formatCode="General">
                  <c:v>4.1210659380021002E-11</c:v>
                </c:pt>
                <c:pt idx="16304" formatCode="General">
                  <c:v>3.8074329444613084E-11</c:v>
                </c:pt>
                <c:pt idx="16305" formatCode="General">
                  <c:v>4.0137541110025186E-11</c:v>
                </c:pt>
                <c:pt idx="16306" formatCode="General">
                  <c:v>3.9507064678911415E-11</c:v>
                </c:pt>
                <c:pt idx="16307" formatCode="General">
                  <c:v>3.9926244630777725E-11</c:v>
                </c:pt>
                <c:pt idx="16308" formatCode="General">
                  <c:v>3.7476339396536669E-11</c:v>
                </c:pt>
                <c:pt idx="16309" formatCode="General">
                  <c:v>3.8275825273628719E-11</c:v>
                </c:pt>
                <c:pt idx="16310" formatCode="General">
                  <c:v>4.0349872187989285E-11</c:v>
                </c:pt>
                <c:pt idx="16311" formatCode="General">
                  <c:v>3.8275825273628719E-11</c:v>
                </c:pt>
                <c:pt idx="16312" formatCode="General">
                  <c:v>3.573805915775855E-11</c:v>
                </c:pt>
                <c:pt idx="16313" formatCode="General">
                  <c:v>3.7082880650550421E-11</c:v>
                </c:pt>
                <c:pt idx="16314" formatCode="General">
                  <c:v>3.787397283936623E-11</c:v>
                </c:pt>
                <c:pt idx="16315" formatCode="General">
                  <c:v>3.6500462157395001E-11</c:v>
                </c:pt>
                <c:pt idx="16316" formatCode="General">
                  <c:v>3.7674592486341241E-11</c:v>
                </c:pt>
                <c:pt idx="16317" formatCode="General">
                  <c:v>3.5927191046945937E-11</c:v>
                </c:pt>
                <c:pt idx="16318" formatCode="General">
                  <c:v>4.1868235989176234E-11</c:v>
                </c:pt>
                <c:pt idx="16319" formatCode="General">
                  <c:v>3.9716142786538549E-11</c:v>
                </c:pt>
                <c:pt idx="16320" formatCode="General">
                  <c:v>3.5549996588688739E-11</c:v>
                </c:pt>
                <c:pt idx="16321" formatCode="General">
                  <c:v>3.6308312391079565E-11</c:v>
                </c:pt>
                <c:pt idx="16322" formatCode="General">
                  <c:v>3.8886572293324623E-11</c:v>
                </c:pt>
                <c:pt idx="16323" formatCode="General">
                  <c:v>3.7279129563872332E-11</c:v>
                </c:pt>
                <c:pt idx="16324" formatCode="General">
                  <c:v>3.9507064678911415E-11</c:v>
                </c:pt>
                <c:pt idx="16325" formatCode="General">
                  <c:v>4.0777994540764523E-11</c:v>
                </c:pt>
                <c:pt idx="16326" formatCode="General">
                  <c:v>3.9507064678911415E-11</c:v>
                </c:pt>
                <c:pt idx="16327" formatCode="General">
                  <c:v>3.7476339396536669E-11</c:v>
                </c:pt>
                <c:pt idx="16328" formatCode="General">
                  <c:v>3.6887741295811907E-11</c:v>
                </c:pt>
                <c:pt idx="16329" formatCode="General">
                  <c:v>3.7279129563872332E-11</c:v>
                </c:pt>
                <c:pt idx="16330" formatCode="General">
                  <c:v>3.6500462157395001E-11</c:v>
                </c:pt>
                <c:pt idx="16331" formatCode="General">
                  <c:v>5.170778845757933E-11</c:v>
                </c:pt>
                <c:pt idx="16332" formatCode="General">
                  <c:v>3.8886572293324623E-11</c:v>
                </c:pt>
                <c:pt idx="16333" formatCode="General">
                  <c:v>3.8681941463891087E-11</c:v>
                </c:pt>
                <c:pt idx="16334" formatCode="General">
                  <c:v>3.9926244630777725E-11</c:v>
                </c:pt>
                <c:pt idx="16335" formatCode="General">
                  <c:v>3.7674592486341241E-11</c:v>
                </c:pt>
                <c:pt idx="16336" formatCode="General">
                  <c:v>3.7674592486341241E-11</c:v>
                </c:pt>
                <c:pt idx="16337" formatCode="General">
                  <c:v>3.7082880650550421E-11</c:v>
                </c:pt>
                <c:pt idx="16338" formatCode="General">
                  <c:v>3.7674592486341241E-11</c:v>
                </c:pt>
                <c:pt idx="16339" formatCode="General">
                  <c:v>3.8275825273628719E-11</c:v>
                </c:pt>
                <c:pt idx="16340" formatCode="General">
                  <c:v>3.7674592486341241E-11</c:v>
                </c:pt>
                <c:pt idx="16341" formatCode="General">
                  <c:v>3.7476339396536669E-11</c:v>
                </c:pt>
                <c:pt idx="16342" formatCode="General">
                  <c:v>3.8478307713149433E-11</c:v>
                </c:pt>
                <c:pt idx="16343" formatCode="General">
                  <c:v>3.8074329444613084E-11</c:v>
                </c:pt>
                <c:pt idx="16344" formatCode="General">
                  <c:v>3.8275825273628719E-11</c:v>
                </c:pt>
                <c:pt idx="16345" formatCode="General">
                  <c:v>3.5549996588688739E-11</c:v>
                </c:pt>
                <c:pt idx="16346" formatCode="General">
                  <c:v>3.7476339396536669E-11</c:v>
                </c:pt>
                <c:pt idx="16347" formatCode="General">
                  <c:v>3.6117249007454883E-11</c:v>
                </c:pt>
                <c:pt idx="16348" formatCode="General">
                  <c:v>3.5176762241288914E-11</c:v>
                </c:pt>
                <c:pt idx="16349" formatCode="General">
                  <c:v>3.8275825273628719E-11</c:v>
                </c:pt>
                <c:pt idx="16350" formatCode="General">
                  <c:v>3.6887741295811907E-11</c:v>
                </c:pt>
                <c:pt idx="16351" formatCode="General">
                  <c:v>3.6308312391079565E-11</c:v>
                </c:pt>
                <c:pt idx="16352" formatCode="General">
                  <c:v>3.6500462157395001E-11</c:v>
                </c:pt>
                <c:pt idx="16353" formatCode="General">
                  <c:v>3.8478307713149433E-11</c:v>
                </c:pt>
                <c:pt idx="16354" formatCode="General">
                  <c:v>3.6308312391079565E-11</c:v>
                </c:pt>
                <c:pt idx="16355" formatCode="General">
                  <c:v>3.8681941463891087E-11</c:v>
                </c:pt>
                <c:pt idx="16356" formatCode="General">
                  <c:v>3.6887741295811907E-11</c:v>
                </c:pt>
                <c:pt idx="16357" formatCode="General">
                  <c:v>3.7082880650550421E-11</c:v>
                </c:pt>
                <c:pt idx="16358" formatCode="General">
                  <c:v>3.7082880650550421E-11</c:v>
                </c:pt>
                <c:pt idx="16359" formatCode="General">
                  <c:v>3.6693552771860337E-11</c:v>
                </c:pt>
                <c:pt idx="16360" formatCode="General">
                  <c:v>3.6308312391079565E-11</c:v>
                </c:pt>
                <c:pt idx="16361" formatCode="General">
                  <c:v>3.7082880650550421E-11</c:v>
                </c:pt>
                <c:pt idx="16362" formatCode="General">
                  <c:v>3.6117249007454883E-11</c:v>
                </c:pt>
                <c:pt idx="16363" formatCode="General">
                  <c:v>3.9299168663990014E-11</c:v>
                </c:pt>
                <c:pt idx="16364" formatCode="General">
                  <c:v>3.9507064678911415E-11</c:v>
                </c:pt>
                <c:pt idx="16365" formatCode="General">
                  <c:v>3.8074329444613084E-11</c:v>
                </c:pt>
                <c:pt idx="16366" formatCode="General">
                  <c:v>3.7476339396536669E-11</c:v>
                </c:pt>
                <c:pt idx="16367" formatCode="General">
                  <c:v>3.6693552771860337E-11</c:v>
                </c:pt>
                <c:pt idx="16368" formatCode="General">
                  <c:v>3.6117249007454883E-11</c:v>
                </c:pt>
                <c:pt idx="16369" formatCode="General">
                  <c:v>3.5362850368249795E-11</c:v>
                </c:pt>
                <c:pt idx="16370" formatCode="General">
                  <c:v>3.5176762241288914E-11</c:v>
                </c:pt>
                <c:pt idx="16371" formatCode="General">
                  <c:v>3.8275825273628719E-11</c:v>
                </c:pt>
                <c:pt idx="16372" formatCode="General">
                  <c:v>3.5549996588688739E-11</c:v>
                </c:pt>
                <c:pt idx="16373" formatCode="General">
                  <c:v>3.9926244630777725E-11</c:v>
                </c:pt>
                <c:pt idx="16374" formatCode="General">
                  <c:v>3.9299168663990014E-11</c:v>
                </c:pt>
                <c:pt idx="16375" formatCode="General">
                  <c:v>3.4260765583911307E-11</c:v>
                </c:pt>
                <c:pt idx="16376" formatCode="General">
                  <c:v>4.2089722593342503E-11</c:v>
                </c:pt>
                <c:pt idx="16377" formatCode="General">
                  <c:v>3.787397283936623E-11</c:v>
                </c:pt>
                <c:pt idx="16378" formatCode="General">
                  <c:v>3.5362850368249795E-11</c:v>
                </c:pt>
                <c:pt idx="16379" formatCode="General">
                  <c:v>3.8074329444613084E-11</c:v>
                </c:pt>
                <c:pt idx="16380" formatCode="General">
                  <c:v>3.5927191046945937E-11</c:v>
                </c:pt>
                <c:pt idx="16381" formatCode="General">
                  <c:v>3.4991580842345232E-11</c:v>
                </c:pt>
                <c:pt idx="16382" formatCode="General">
                  <c:v>4.0993713672993536E-11</c:v>
                </c:pt>
                <c:pt idx="16383" formatCode="General">
                  <c:v>3.7674592486341241E-11</c:v>
                </c:pt>
                <c:pt idx="16384" formatCode="General">
                  <c:v>3.5549996588688739E-11</c:v>
                </c:pt>
                <c:pt idx="16385" formatCode="General">
                  <c:v>3.4442008009010816E-11</c:v>
                </c:pt>
                <c:pt idx="16386" formatCode="General">
                  <c:v>3.5927191046945937E-11</c:v>
                </c:pt>
                <c:pt idx="16387" formatCode="General">
                  <c:v>3.8074329444613084E-11</c:v>
                </c:pt>
                <c:pt idx="16388" formatCode="General">
                  <c:v>3.4624280975021293E-11</c:v>
                </c:pt>
                <c:pt idx="16389" formatCode="General">
                  <c:v>3.6693552771860337E-11</c:v>
                </c:pt>
                <c:pt idx="16390" formatCode="General">
                  <c:v>3.8074329444613084E-11</c:v>
                </c:pt>
                <c:pt idx="16391" formatCode="General">
                  <c:v>3.6117249007454883E-11</c:v>
                </c:pt>
                <c:pt idx="16392" formatCode="General">
                  <c:v>3.5549996588688739E-11</c:v>
                </c:pt>
                <c:pt idx="16393" formatCode="General">
                  <c:v>3.4991580842345232E-11</c:v>
                </c:pt>
                <c:pt idx="16394" formatCode="General">
                  <c:v>3.5362850368249795E-11</c:v>
                </c:pt>
                <c:pt idx="16395" formatCode="General">
                  <c:v>3.6887741295811907E-11</c:v>
                </c:pt>
                <c:pt idx="16396" formatCode="General">
                  <c:v>3.6887741295811907E-11</c:v>
                </c:pt>
                <c:pt idx="16397" formatCode="General">
                  <c:v>3.7082880650550421E-11</c:v>
                </c:pt>
                <c:pt idx="16398" formatCode="General">
                  <c:v>3.4080406275792164E-11</c:v>
                </c:pt>
                <c:pt idx="16399" formatCode="General">
                  <c:v>3.7082880650550421E-11</c:v>
                </c:pt>
                <c:pt idx="16400" formatCode="General">
                  <c:v>3.5549996588688739E-11</c:v>
                </c:pt>
                <c:pt idx="16401" formatCode="General">
                  <c:v>3.5549996588688739E-11</c:v>
                </c:pt>
                <c:pt idx="16402" formatCode="General">
                  <c:v>4.1210659380021002E-11</c:v>
                </c:pt>
                <c:pt idx="16403" formatCode="General">
                  <c:v>3.6693552771860337E-11</c:v>
                </c:pt>
                <c:pt idx="16404" formatCode="General">
                  <c:v>3.5549996588688739E-11</c:v>
                </c:pt>
                <c:pt idx="16405" formatCode="General">
                  <c:v>3.6500462157395001E-11</c:v>
                </c:pt>
                <c:pt idx="16406" formatCode="General">
                  <c:v>3.5549996588688739E-11</c:v>
                </c:pt>
                <c:pt idx="16407" formatCode="General">
                  <c:v>3.5549996588688739E-11</c:v>
                </c:pt>
                <c:pt idx="16408" formatCode="General">
                  <c:v>3.6887741295811907E-11</c:v>
                </c:pt>
                <c:pt idx="16409" formatCode="General">
                  <c:v>3.6308312391079565E-11</c:v>
                </c:pt>
                <c:pt idx="16410" formatCode="General">
                  <c:v>3.5549996588688739E-11</c:v>
                </c:pt>
                <c:pt idx="16411" formatCode="General">
                  <c:v>3.5362850368249795E-11</c:v>
                </c:pt>
                <c:pt idx="16412" formatCode="General">
                  <c:v>3.4624280975021293E-11</c:v>
                </c:pt>
                <c:pt idx="16413" formatCode="General">
                  <c:v>4.0137541110025186E-11</c:v>
                </c:pt>
                <c:pt idx="16414" formatCode="General">
                  <c:v>3.6500462157395001E-11</c:v>
                </c:pt>
                <c:pt idx="16415" formatCode="General">
                  <c:v>3.5176762241288914E-11</c:v>
                </c:pt>
                <c:pt idx="16416" formatCode="General">
                  <c:v>3.4260765583911307E-11</c:v>
                </c:pt>
                <c:pt idx="16417" formatCode="General">
                  <c:v>3.4624280975021293E-11</c:v>
                </c:pt>
                <c:pt idx="16418" formatCode="General">
                  <c:v>3.5176762241288914E-11</c:v>
                </c:pt>
                <c:pt idx="16419" formatCode="General">
                  <c:v>3.7674592486341241E-11</c:v>
                </c:pt>
                <c:pt idx="16420" formatCode="General">
                  <c:v>3.7082880650550421E-11</c:v>
                </c:pt>
                <c:pt idx="16421" formatCode="General">
                  <c:v>3.5362850368249795E-11</c:v>
                </c:pt>
                <c:pt idx="16422" formatCode="General">
                  <c:v>3.5362850368249795E-11</c:v>
                </c:pt>
                <c:pt idx="16423" formatCode="General">
                  <c:v>3.6693552771860337E-11</c:v>
                </c:pt>
                <c:pt idx="16424" formatCode="General">
                  <c:v>3.6887741295811907E-11</c:v>
                </c:pt>
                <c:pt idx="16425" formatCode="General">
                  <c:v>3.4807446428106983E-11</c:v>
                </c:pt>
                <c:pt idx="16426" formatCode="General">
                  <c:v>3.6308312391079565E-11</c:v>
                </c:pt>
                <c:pt idx="16427" formatCode="General">
                  <c:v>3.6887741295811907E-11</c:v>
                </c:pt>
                <c:pt idx="16428" formatCode="General">
                  <c:v>3.5176762241288914E-11</c:v>
                </c:pt>
                <c:pt idx="16429" formatCode="General">
                  <c:v>3.5176762241288914E-11</c:v>
                </c:pt>
                <c:pt idx="16430" formatCode="General">
                  <c:v>3.6693552771860337E-11</c:v>
                </c:pt>
                <c:pt idx="16431" formatCode="General">
                  <c:v>3.4807446428106983E-11</c:v>
                </c:pt>
                <c:pt idx="16432" formatCode="General">
                  <c:v>3.6887741295811907E-11</c:v>
                </c:pt>
                <c:pt idx="16433" formatCode="General">
                  <c:v>3.4624280975021293E-11</c:v>
                </c:pt>
                <c:pt idx="16434" formatCode="General">
                  <c:v>3.4442008009010816E-11</c:v>
                </c:pt>
                <c:pt idx="16435" formatCode="General">
                  <c:v>3.4807446428106983E-11</c:v>
                </c:pt>
                <c:pt idx="16436" formatCode="General">
                  <c:v>3.3368552166618378E-11</c:v>
                </c:pt>
                <c:pt idx="16437" formatCode="General">
                  <c:v>3.3018288917901045E-11</c:v>
                </c:pt>
                <c:pt idx="16438" formatCode="General">
                  <c:v>3.5176762241288914E-11</c:v>
                </c:pt>
                <c:pt idx="16439" formatCode="General">
                  <c:v>3.573805915775855E-11</c:v>
                </c:pt>
                <c:pt idx="16440" formatCode="General">
                  <c:v>3.573805915775855E-11</c:v>
                </c:pt>
                <c:pt idx="16441" formatCode="General">
                  <c:v>3.6500462157395001E-11</c:v>
                </c:pt>
                <c:pt idx="16442" formatCode="General">
                  <c:v>3.4807446428106983E-11</c:v>
                </c:pt>
                <c:pt idx="16443" formatCode="General">
                  <c:v>3.5549996588688739E-11</c:v>
                </c:pt>
                <c:pt idx="16444" formatCode="General">
                  <c:v>3.6117249007454883E-11</c:v>
                </c:pt>
                <c:pt idx="16445" formatCode="General">
                  <c:v>3.3192958533542292E-11</c:v>
                </c:pt>
                <c:pt idx="16446" formatCode="General">
                  <c:v>3.4624280975021293E-11</c:v>
                </c:pt>
                <c:pt idx="16447" formatCode="General">
                  <c:v>3.3901066689082204E-11</c:v>
                </c:pt>
                <c:pt idx="16448" formatCode="General">
                  <c:v>3.4624280975021293E-11</c:v>
                </c:pt>
                <c:pt idx="16449" formatCode="General">
                  <c:v>3.5176762241288914E-11</c:v>
                </c:pt>
                <c:pt idx="16450" formatCode="General">
                  <c:v>3.5549996588688739E-11</c:v>
                </c:pt>
                <c:pt idx="16451" formatCode="General">
                  <c:v>3.5176762241288914E-11</c:v>
                </c:pt>
                <c:pt idx="16452" formatCode="General">
                  <c:v>3.6308312391079565E-11</c:v>
                </c:pt>
                <c:pt idx="16453" formatCode="General">
                  <c:v>3.5927191046945937E-11</c:v>
                </c:pt>
                <c:pt idx="16454" formatCode="General">
                  <c:v>3.3368552166618378E-11</c:v>
                </c:pt>
                <c:pt idx="16455" formatCode="General">
                  <c:v>3.3722600947633312E-11</c:v>
                </c:pt>
                <c:pt idx="16456" formatCode="General">
                  <c:v>3.6308312391079565E-11</c:v>
                </c:pt>
                <c:pt idx="16457" formatCode="General">
                  <c:v>3.6308312391079565E-11</c:v>
                </c:pt>
                <c:pt idx="16458" formatCode="General">
                  <c:v>3.2671634608503884E-11</c:v>
                </c:pt>
                <c:pt idx="16459" formatCode="General">
                  <c:v>3.4260765583911307E-11</c:v>
                </c:pt>
                <c:pt idx="16460" formatCode="General">
                  <c:v>3.5176762241288914E-11</c:v>
                </c:pt>
                <c:pt idx="16461" formatCode="General">
                  <c:v>3.4991580842345232E-11</c:v>
                </c:pt>
                <c:pt idx="16462" formatCode="General">
                  <c:v>3.4991580842345232E-11</c:v>
                </c:pt>
                <c:pt idx="16463" formatCode="General">
                  <c:v>3.3901066689082204E-11</c:v>
                </c:pt>
                <c:pt idx="16464" formatCode="General">
                  <c:v>3.4260765583911307E-11</c:v>
                </c:pt>
                <c:pt idx="16465" formatCode="General">
                  <c:v>3.5549996588688739E-11</c:v>
                </c:pt>
                <c:pt idx="16466" formatCode="General">
                  <c:v>3.4080406275792164E-11</c:v>
                </c:pt>
                <c:pt idx="16467" formatCode="General">
                  <c:v>3.5362850368249795E-11</c:v>
                </c:pt>
                <c:pt idx="16468" formatCode="General">
                  <c:v>3.4080406275792164E-11</c:v>
                </c:pt>
                <c:pt idx="16469" formatCode="General">
                  <c:v>3.4442008009010816E-11</c:v>
                </c:pt>
                <c:pt idx="16470" formatCode="General">
                  <c:v>3.7082880650550421E-11</c:v>
                </c:pt>
                <c:pt idx="16471" formatCode="General">
                  <c:v>3.4807446428106983E-11</c:v>
                </c:pt>
                <c:pt idx="16472" formatCode="General">
                  <c:v>3.5927191046945937E-11</c:v>
                </c:pt>
                <c:pt idx="16473" formatCode="General">
                  <c:v>3.4080406275792164E-11</c:v>
                </c:pt>
                <c:pt idx="16474" formatCode="General">
                  <c:v>3.5549996588688739E-11</c:v>
                </c:pt>
                <c:pt idx="16475" formatCode="General">
                  <c:v>3.6693552771860337E-11</c:v>
                </c:pt>
                <c:pt idx="16476" formatCode="General">
                  <c:v>3.5176762241288914E-11</c:v>
                </c:pt>
                <c:pt idx="16477" formatCode="General">
                  <c:v>3.4991580842345232E-11</c:v>
                </c:pt>
                <c:pt idx="16478" formatCode="General">
                  <c:v>3.6308312391079565E-11</c:v>
                </c:pt>
                <c:pt idx="16479" formatCode="General">
                  <c:v>3.4080406275792164E-11</c:v>
                </c:pt>
                <c:pt idx="16480" formatCode="General">
                  <c:v>3.5927191046945937E-11</c:v>
                </c:pt>
                <c:pt idx="16481" formatCode="General">
                  <c:v>3.3368552166618378E-11</c:v>
                </c:pt>
                <c:pt idx="16482" formatCode="General">
                  <c:v>3.4624280975021293E-11</c:v>
                </c:pt>
                <c:pt idx="16483" formatCode="General">
                  <c:v>3.3368552166618378E-11</c:v>
                </c:pt>
                <c:pt idx="16484" formatCode="General">
                  <c:v>3.4807446428106983E-11</c:v>
                </c:pt>
                <c:pt idx="16485" formatCode="General">
                  <c:v>3.1989206201950051E-11</c:v>
                </c:pt>
                <c:pt idx="16486" formatCode="General">
                  <c:v>3.3722600947633312E-11</c:v>
                </c:pt>
                <c:pt idx="16487" formatCode="General">
                  <c:v>3.3368552166618378E-11</c:v>
                </c:pt>
                <c:pt idx="16488" formatCode="General">
                  <c:v>3.4442008009010816E-11</c:v>
                </c:pt>
                <c:pt idx="16489" formatCode="General">
                  <c:v>3.4624280975021293E-11</c:v>
                </c:pt>
                <c:pt idx="16490" formatCode="General">
                  <c:v>3.5176762241288914E-11</c:v>
                </c:pt>
                <c:pt idx="16491" formatCode="General">
                  <c:v>3.6117249007454883E-11</c:v>
                </c:pt>
                <c:pt idx="16492" formatCode="General">
                  <c:v>3.3368552166618378E-11</c:v>
                </c:pt>
                <c:pt idx="16493" formatCode="General">
                  <c:v>3.5176762241288914E-11</c:v>
                </c:pt>
                <c:pt idx="16494" formatCode="General">
                  <c:v>3.2499640979269914E-11</c:v>
                </c:pt>
                <c:pt idx="16495" formatCode="General">
                  <c:v>3.4080406275792164E-11</c:v>
                </c:pt>
                <c:pt idx="16496" formatCode="General">
                  <c:v>3.4260765583911307E-11</c:v>
                </c:pt>
                <c:pt idx="16497" formatCode="General">
                  <c:v>3.4260765583911307E-11</c:v>
                </c:pt>
                <c:pt idx="16498" formatCode="General">
                  <c:v>3.5362850368249795E-11</c:v>
                </c:pt>
                <c:pt idx="16499" formatCode="General">
                  <c:v>3.3018288917901045E-11</c:v>
                </c:pt>
                <c:pt idx="16500" formatCode="General">
                  <c:v>3.5362850368249795E-11</c:v>
                </c:pt>
                <c:pt idx="16501" formatCode="General">
                  <c:v>3.4624280975021293E-11</c:v>
                </c:pt>
                <c:pt idx="16502" formatCode="General">
                  <c:v>3.5362850368249795E-11</c:v>
                </c:pt>
                <c:pt idx="16503" formatCode="General">
                  <c:v>3.4442008009010816E-11</c:v>
                </c:pt>
                <c:pt idx="16504" formatCode="General">
                  <c:v>3.573805915775855E-11</c:v>
                </c:pt>
                <c:pt idx="16505" formatCode="General">
                  <c:v>3.3901066689082204E-11</c:v>
                </c:pt>
                <c:pt idx="16506" formatCode="General">
                  <c:v>3.4080406275792164E-11</c:v>
                </c:pt>
                <c:pt idx="16507" formatCode="General">
                  <c:v>3.3545144221683737E-11</c:v>
                </c:pt>
                <c:pt idx="16508" formatCode="General">
                  <c:v>3.4080406275792164E-11</c:v>
                </c:pt>
                <c:pt idx="16509" formatCode="General">
                  <c:v>3.4624280975021293E-11</c:v>
                </c:pt>
                <c:pt idx="16510" formatCode="General">
                  <c:v>3.2671634608503884E-11</c:v>
                </c:pt>
                <c:pt idx="16511" formatCode="General">
                  <c:v>3.3545144221683737E-11</c:v>
                </c:pt>
                <c:pt idx="16512" formatCode="General">
                  <c:v>3.5176762241288914E-11</c:v>
                </c:pt>
                <c:pt idx="16513" formatCode="General">
                  <c:v>3.2671634608503884E-11</c:v>
                </c:pt>
                <c:pt idx="16514" formatCode="General">
                  <c:v>3.3192958533542292E-11</c:v>
                </c:pt>
                <c:pt idx="16515" formatCode="General">
                  <c:v>3.4260765583911307E-11</c:v>
                </c:pt>
                <c:pt idx="16516" formatCode="General">
                  <c:v>3.3722600947633312E-11</c:v>
                </c:pt>
                <c:pt idx="16517" formatCode="General">
                  <c:v>3.4991580842345232E-11</c:v>
                </c:pt>
                <c:pt idx="16518" formatCode="General">
                  <c:v>3.2671634608503884E-11</c:v>
                </c:pt>
                <c:pt idx="16519" formatCode="General">
                  <c:v>3.3368552166618378E-11</c:v>
                </c:pt>
                <c:pt idx="16520" formatCode="General">
                  <c:v>3.3722600947633312E-11</c:v>
                </c:pt>
                <c:pt idx="16521" formatCode="General">
                  <c:v>3.4807446428106983E-11</c:v>
                </c:pt>
                <c:pt idx="16522" formatCode="General">
                  <c:v>3.4260765583911307E-11</c:v>
                </c:pt>
                <c:pt idx="16523" formatCode="General">
                  <c:v>3.3722600947633312E-11</c:v>
                </c:pt>
                <c:pt idx="16524" formatCode="General">
                  <c:v>3.2328619773293612E-11</c:v>
                </c:pt>
                <c:pt idx="16525" formatCode="General">
                  <c:v>3.3901066689082204E-11</c:v>
                </c:pt>
                <c:pt idx="16526" formatCode="General">
                  <c:v>3.3368552166618378E-11</c:v>
                </c:pt>
                <c:pt idx="16527" formatCode="General">
                  <c:v>3.2844470392745176E-11</c:v>
                </c:pt>
                <c:pt idx="16528" formatCode="General">
                  <c:v>3.2844470392745176E-11</c:v>
                </c:pt>
                <c:pt idx="16529" formatCode="General">
                  <c:v>3.5362850368249795E-11</c:v>
                </c:pt>
                <c:pt idx="16530" formatCode="General">
                  <c:v>3.2844470392745176E-11</c:v>
                </c:pt>
                <c:pt idx="16531" formatCode="General">
                  <c:v>3.1989206201950051E-11</c:v>
                </c:pt>
                <c:pt idx="16532" formatCode="General">
                  <c:v>3.3722600947633312E-11</c:v>
                </c:pt>
                <c:pt idx="16533" formatCode="General">
                  <c:v>3.2499640979269914E-11</c:v>
                </c:pt>
                <c:pt idx="16534" formatCode="General">
                  <c:v>3.3368552166618378E-11</c:v>
                </c:pt>
                <c:pt idx="16535" formatCode="General">
                  <c:v>3.2671634608503884E-11</c:v>
                </c:pt>
                <c:pt idx="16536" formatCode="General">
                  <c:v>3.2671634608503884E-11</c:v>
                </c:pt>
                <c:pt idx="16537" formatCode="General">
                  <c:v>3.2499640979269914E-11</c:v>
                </c:pt>
                <c:pt idx="16538" formatCode="General">
                  <c:v>3.2671634608503884E-11</c:v>
                </c:pt>
                <c:pt idx="16539" formatCode="General">
                  <c:v>3.5176762241288914E-11</c:v>
                </c:pt>
                <c:pt idx="16540" formatCode="General">
                  <c:v>3.4807446428106983E-11</c:v>
                </c:pt>
                <c:pt idx="16541" formatCode="General">
                  <c:v>3.4260765583911307E-11</c:v>
                </c:pt>
                <c:pt idx="16542" formatCode="General">
                  <c:v>3.6887741295811907E-11</c:v>
                </c:pt>
                <c:pt idx="16543" formatCode="General">
                  <c:v>3.1989206201950051E-11</c:v>
                </c:pt>
                <c:pt idx="16544" formatCode="General">
                  <c:v>3.8074329444613084E-11</c:v>
                </c:pt>
                <c:pt idx="16545" formatCode="General">
                  <c:v>3.4624280975021293E-11</c:v>
                </c:pt>
                <c:pt idx="16546" formatCode="General">
                  <c:v>3.1989206201950051E-11</c:v>
                </c:pt>
                <c:pt idx="16547" formatCode="General">
                  <c:v>3.3722600947633312E-11</c:v>
                </c:pt>
                <c:pt idx="16548" formatCode="General">
                  <c:v>3.2844470392745176E-11</c:v>
                </c:pt>
                <c:pt idx="16549" formatCode="General">
                  <c:v>3.3192958533542292E-11</c:v>
                </c:pt>
                <c:pt idx="16550" formatCode="General">
                  <c:v>3.2328619773293612E-11</c:v>
                </c:pt>
                <c:pt idx="16551" formatCode="General">
                  <c:v>3.2844470392745176E-11</c:v>
                </c:pt>
                <c:pt idx="16552" formatCode="General">
                  <c:v>3.2499640979269914E-11</c:v>
                </c:pt>
                <c:pt idx="16553" formatCode="General">
                  <c:v>3.2844470392745176E-11</c:v>
                </c:pt>
                <c:pt idx="16554" formatCode="General">
                  <c:v>3.5362850368249795E-11</c:v>
                </c:pt>
                <c:pt idx="16555" formatCode="General">
                  <c:v>3.4624280975021293E-11</c:v>
                </c:pt>
                <c:pt idx="16556" formatCode="General">
                  <c:v>3.4260765583911307E-11</c:v>
                </c:pt>
                <c:pt idx="16557" formatCode="General">
                  <c:v>3.3722600947633312E-11</c:v>
                </c:pt>
                <c:pt idx="16558" formatCode="General">
                  <c:v>3.4442008009010816E-11</c:v>
                </c:pt>
                <c:pt idx="16559" formatCode="General">
                  <c:v>3.4807446428106983E-11</c:v>
                </c:pt>
                <c:pt idx="16560" formatCode="General">
                  <c:v>3.5362850368249795E-11</c:v>
                </c:pt>
                <c:pt idx="16561" formatCode="General">
                  <c:v>3.4260765583911307E-11</c:v>
                </c:pt>
                <c:pt idx="16562" formatCode="General">
                  <c:v>3.2499640979269914E-11</c:v>
                </c:pt>
                <c:pt idx="16563" formatCode="General">
                  <c:v>3.4080406275792164E-11</c:v>
                </c:pt>
                <c:pt idx="16564" formatCode="General">
                  <c:v>3.2499640979269914E-11</c:v>
                </c:pt>
                <c:pt idx="16565" formatCode="General">
                  <c:v>3.4624280975021293E-11</c:v>
                </c:pt>
                <c:pt idx="16566" formatCode="General">
                  <c:v>3.4260765583911307E-11</c:v>
                </c:pt>
                <c:pt idx="16567" formatCode="General">
                  <c:v>3.4624280975021293E-11</c:v>
                </c:pt>
                <c:pt idx="16568" formatCode="General">
                  <c:v>3.7279129563872332E-11</c:v>
                </c:pt>
                <c:pt idx="16569" formatCode="General">
                  <c:v>3.4991580842345232E-11</c:v>
                </c:pt>
                <c:pt idx="16570" formatCode="General">
                  <c:v>3.4260765583911307E-11</c:v>
                </c:pt>
                <c:pt idx="16571" formatCode="General">
                  <c:v>3.3722600947633312E-11</c:v>
                </c:pt>
                <c:pt idx="16572" formatCode="General">
                  <c:v>3.8074329444613084E-11</c:v>
                </c:pt>
                <c:pt idx="16573" formatCode="General">
                  <c:v>3.4080406275792164E-11</c:v>
                </c:pt>
                <c:pt idx="16574" formatCode="General">
                  <c:v>3.2158431880659598E-11</c:v>
                </c:pt>
                <c:pt idx="16575" formatCode="General">
                  <c:v>3.2844470392745176E-11</c:v>
                </c:pt>
                <c:pt idx="16576" formatCode="General">
                  <c:v>3.5549996588688739E-11</c:v>
                </c:pt>
                <c:pt idx="16577" formatCode="General">
                  <c:v>3.4080406275792164E-11</c:v>
                </c:pt>
                <c:pt idx="16578" formatCode="General">
                  <c:v>3.5549996588688739E-11</c:v>
                </c:pt>
                <c:pt idx="16579" formatCode="General">
                  <c:v>3.148678824124868E-11</c:v>
                </c:pt>
                <c:pt idx="16580" formatCode="General">
                  <c:v>3.3722600947633312E-11</c:v>
                </c:pt>
                <c:pt idx="16581" formatCode="General">
                  <c:v>3.3901066689082204E-11</c:v>
                </c:pt>
                <c:pt idx="16582" formatCode="General">
                  <c:v>3.2328619773293612E-11</c:v>
                </c:pt>
                <c:pt idx="16583" formatCode="General">
                  <c:v>3.4624280975021293E-11</c:v>
                </c:pt>
                <c:pt idx="16584" formatCode="General">
                  <c:v>3.2671634608503884E-11</c:v>
                </c:pt>
                <c:pt idx="16585" formatCode="General">
                  <c:v>3.1156212939177284E-11</c:v>
                </c:pt>
                <c:pt idx="16586" formatCode="General">
                  <c:v>3.3545144221683737E-11</c:v>
                </c:pt>
                <c:pt idx="16587" formatCode="General">
                  <c:v>3.3901066689082204E-11</c:v>
                </c:pt>
                <c:pt idx="16588" formatCode="General">
                  <c:v>3.5176762241288914E-11</c:v>
                </c:pt>
                <c:pt idx="16589" formatCode="General">
                  <c:v>3.4260765583911307E-11</c:v>
                </c:pt>
                <c:pt idx="16590" formatCode="General">
                  <c:v>3.3192958533542292E-11</c:v>
                </c:pt>
                <c:pt idx="16591" formatCode="General">
                  <c:v>3.2671634608503884E-11</c:v>
                </c:pt>
                <c:pt idx="16592" formatCode="General">
                  <c:v>3.2328619773293612E-11</c:v>
                </c:pt>
                <c:pt idx="16593" formatCode="General">
                  <c:v>3.3901066689082204E-11</c:v>
                </c:pt>
                <c:pt idx="16594" formatCode="General">
                  <c:v>3.1653356085316902E-11</c:v>
                </c:pt>
                <c:pt idx="16595" formatCode="General">
                  <c:v>3.3368552166618378E-11</c:v>
                </c:pt>
                <c:pt idx="16596" formatCode="General">
                  <c:v>3.3368552166618378E-11</c:v>
                </c:pt>
                <c:pt idx="16597" formatCode="General">
                  <c:v>3.1989206201950051E-11</c:v>
                </c:pt>
                <c:pt idx="16598" formatCode="General">
                  <c:v>3.3901066689082204E-11</c:v>
                </c:pt>
                <c:pt idx="16599" formatCode="General">
                  <c:v>3.3368552166618378E-11</c:v>
                </c:pt>
                <c:pt idx="16600" formatCode="General">
                  <c:v>3.1321032011190813E-11</c:v>
                </c:pt>
                <c:pt idx="16601" formatCode="General">
                  <c:v>3.2844470392745176E-11</c:v>
                </c:pt>
                <c:pt idx="16602" formatCode="General">
                  <c:v>3.0505437885981847E-11</c:v>
                </c:pt>
                <c:pt idx="16603" formatCode="General">
                  <c:v>3.2499640979269914E-11</c:v>
                </c:pt>
                <c:pt idx="16604" formatCode="General">
                  <c:v>3.2499640979269914E-11</c:v>
                </c:pt>
                <c:pt idx="16605" formatCode="General">
                  <c:v>3.3192958533542292E-11</c:v>
                </c:pt>
                <c:pt idx="16606" formatCode="General">
                  <c:v>3.2158431880659598E-11</c:v>
                </c:pt>
                <c:pt idx="16607" formatCode="General">
                  <c:v>3.3018288917901045E-11</c:v>
                </c:pt>
                <c:pt idx="16608" formatCode="General">
                  <c:v>3.3368552166618378E-11</c:v>
                </c:pt>
                <c:pt idx="16609" formatCode="General">
                  <c:v>3.3545144221683737E-11</c:v>
                </c:pt>
                <c:pt idx="16610" formatCode="General">
                  <c:v>3.1820871030913192E-11</c:v>
                </c:pt>
                <c:pt idx="16611" formatCode="General">
                  <c:v>3.6308312391079565E-11</c:v>
                </c:pt>
                <c:pt idx="16612" formatCode="General">
                  <c:v>3.4807446428106983E-11</c:v>
                </c:pt>
                <c:pt idx="16613" formatCode="General">
                  <c:v>3.4260765583911307E-11</c:v>
                </c:pt>
                <c:pt idx="16614" formatCode="General">
                  <c:v>3.2499640979269914E-11</c:v>
                </c:pt>
                <c:pt idx="16615" formatCode="General">
                  <c:v>3.4080406275792164E-11</c:v>
                </c:pt>
                <c:pt idx="16616" formatCode="General">
                  <c:v>3.1820871030913192E-11</c:v>
                </c:pt>
                <c:pt idx="16617" formatCode="General">
                  <c:v>3.082910830008722E-11</c:v>
                </c:pt>
                <c:pt idx="16618" formatCode="General">
                  <c:v>3.4080406275792164E-11</c:v>
                </c:pt>
                <c:pt idx="16619" formatCode="General">
                  <c:v>3.2158431880659598E-11</c:v>
                </c:pt>
                <c:pt idx="16620" formatCode="General">
                  <c:v>3.2158431880659598E-11</c:v>
                </c:pt>
                <c:pt idx="16621" formatCode="General">
                  <c:v>3.3368552166618378E-11</c:v>
                </c:pt>
                <c:pt idx="16622" formatCode="General">
                  <c:v>3.2328619773293612E-11</c:v>
                </c:pt>
                <c:pt idx="16623" formatCode="General">
                  <c:v>3.573805915775855E-11</c:v>
                </c:pt>
                <c:pt idx="16624" formatCode="General">
                  <c:v>3.3901066689082204E-11</c:v>
                </c:pt>
                <c:pt idx="16625" formatCode="General">
                  <c:v>3.2671634608503884E-11</c:v>
                </c:pt>
                <c:pt idx="16626" formatCode="General">
                  <c:v>3.4080406275792164E-11</c:v>
                </c:pt>
                <c:pt idx="16627" formatCode="General">
                  <c:v>3.0992196960154512E-11</c:v>
                </c:pt>
                <c:pt idx="16628" formatCode="General">
                  <c:v>3.3018288917901045E-11</c:v>
                </c:pt>
                <c:pt idx="16629" formatCode="General">
                  <c:v>3.2158431880659598E-11</c:v>
                </c:pt>
                <c:pt idx="16630" formatCode="General">
                  <c:v>3.2328619773293612E-11</c:v>
                </c:pt>
                <c:pt idx="16631" formatCode="General">
                  <c:v>3.1820871030913192E-11</c:v>
                </c:pt>
                <c:pt idx="16632" formatCode="General">
                  <c:v>3.1653356085316902E-11</c:v>
                </c:pt>
                <c:pt idx="16633" formatCode="General">
                  <c:v>3.4080406275792164E-11</c:v>
                </c:pt>
                <c:pt idx="16634" formatCode="General">
                  <c:v>3.2328619773293612E-11</c:v>
                </c:pt>
                <c:pt idx="16635" formatCode="General">
                  <c:v>3.1820871030913192E-11</c:v>
                </c:pt>
                <c:pt idx="16636" formatCode="General">
                  <c:v>3.1653356085316902E-11</c:v>
                </c:pt>
                <c:pt idx="16637" formatCode="General">
                  <c:v>3.148678824124868E-11</c:v>
                </c:pt>
                <c:pt idx="16638" formatCode="General">
                  <c:v>3.1820871030913192E-11</c:v>
                </c:pt>
                <c:pt idx="16639" formatCode="General">
                  <c:v>3.082910830008722E-11</c:v>
                </c:pt>
                <c:pt idx="16640" formatCode="General">
                  <c:v>3.1321032011190813E-11</c:v>
                </c:pt>
                <c:pt idx="16641" formatCode="General">
                  <c:v>3.3192958533542292E-11</c:v>
                </c:pt>
                <c:pt idx="16642" formatCode="General">
                  <c:v>3.2328619773293612E-11</c:v>
                </c:pt>
                <c:pt idx="16643" formatCode="General">
                  <c:v>3.0344910673406793E-11</c:v>
                </c:pt>
                <c:pt idx="16644" formatCode="General">
                  <c:v>3.2499640979269914E-11</c:v>
                </c:pt>
                <c:pt idx="16645" formatCode="General">
                  <c:v>3.1820871030913192E-11</c:v>
                </c:pt>
                <c:pt idx="16646" formatCode="General">
                  <c:v>3.1156212939177284E-11</c:v>
                </c:pt>
                <c:pt idx="16647" formatCode="General">
                  <c:v>3.2328619773293612E-11</c:v>
                </c:pt>
                <c:pt idx="16648" formatCode="General">
                  <c:v>3.1820871030913192E-11</c:v>
                </c:pt>
                <c:pt idx="16649" formatCode="General">
                  <c:v>3.0992196960154512E-11</c:v>
                </c:pt>
                <c:pt idx="16650" formatCode="General">
                  <c:v>3.3901066689082204E-11</c:v>
                </c:pt>
                <c:pt idx="16651" formatCode="General">
                  <c:v>3.2844470392745176E-11</c:v>
                </c:pt>
                <c:pt idx="16652" formatCode="General">
                  <c:v>3.3368552166618378E-11</c:v>
                </c:pt>
                <c:pt idx="16653" formatCode="General">
                  <c:v>3.3192958533542292E-11</c:v>
                </c:pt>
                <c:pt idx="16654" formatCode="General">
                  <c:v>3.2328619773293612E-11</c:v>
                </c:pt>
                <c:pt idx="16655" formatCode="General">
                  <c:v>3.066687785317189E-11</c:v>
                </c:pt>
                <c:pt idx="16656" formatCode="General">
                  <c:v>3.3018288917901045E-11</c:v>
                </c:pt>
                <c:pt idx="16657" formatCode="General">
                  <c:v>3.2844470392745176E-11</c:v>
                </c:pt>
                <c:pt idx="16658" formatCode="General">
                  <c:v>3.2671634608503884E-11</c:v>
                </c:pt>
                <c:pt idx="16659" formatCode="General">
                  <c:v>3.2499640979269914E-11</c:v>
                </c:pt>
                <c:pt idx="16660" formatCode="General">
                  <c:v>3.3722600947633312E-11</c:v>
                </c:pt>
                <c:pt idx="16661" formatCode="General">
                  <c:v>3.3018288917901045E-11</c:v>
                </c:pt>
                <c:pt idx="16662" formatCode="General">
                  <c:v>3.3368552166618378E-11</c:v>
                </c:pt>
                <c:pt idx="16663" formatCode="General">
                  <c:v>3.3901066689082204E-11</c:v>
                </c:pt>
                <c:pt idx="16664" formatCode="General">
                  <c:v>3.148678824124868E-11</c:v>
                </c:pt>
                <c:pt idx="16665" formatCode="General">
                  <c:v>3.1156212939177284E-11</c:v>
                </c:pt>
                <c:pt idx="16666" formatCode="General">
                  <c:v>3.3368552166618378E-11</c:v>
                </c:pt>
                <c:pt idx="16667" formatCode="General">
                  <c:v>3.2328619773293612E-11</c:v>
                </c:pt>
                <c:pt idx="16668" formatCode="General">
                  <c:v>3.3018288917901045E-11</c:v>
                </c:pt>
                <c:pt idx="16669" formatCode="General">
                  <c:v>3.0505437885981847E-11</c:v>
                </c:pt>
                <c:pt idx="16670" formatCode="General">
                  <c:v>3.2844470392745176E-11</c:v>
                </c:pt>
                <c:pt idx="16671" formatCode="General">
                  <c:v>3.3192958533542292E-11</c:v>
                </c:pt>
                <c:pt idx="16672" formatCode="General">
                  <c:v>3.1321032011190813E-11</c:v>
                </c:pt>
                <c:pt idx="16673" formatCode="General">
                  <c:v>3.2844470392745176E-11</c:v>
                </c:pt>
                <c:pt idx="16674" formatCode="General">
                  <c:v>3.2158431880659598E-11</c:v>
                </c:pt>
                <c:pt idx="16675" formatCode="General">
                  <c:v>3.2328619773293612E-11</c:v>
                </c:pt>
                <c:pt idx="16676" formatCode="General">
                  <c:v>3.0992196960154512E-11</c:v>
                </c:pt>
                <c:pt idx="16677" formatCode="General">
                  <c:v>3.066687785317189E-11</c:v>
                </c:pt>
                <c:pt idx="16678" formatCode="General">
                  <c:v>3.2328619773293612E-11</c:v>
                </c:pt>
                <c:pt idx="16679" formatCode="General">
                  <c:v>3.1321032011190813E-11</c:v>
                </c:pt>
                <c:pt idx="16680" formatCode="General">
                  <c:v>3.2158431880659598E-11</c:v>
                </c:pt>
                <c:pt idx="16681" formatCode="General">
                  <c:v>3.148678824124868E-11</c:v>
                </c:pt>
                <c:pt idx="16682" formatCode="General">
                  <c:v>2.9868255889512901E-11</c:v>
                </c:pt>
                <c:pt idx="16683" formatCode="General">
                  <c:v>3.1321032011190813E-11</c:v>
                </c:pt>
                <c:pt idx="16684" formatCode="General">
                  <c:v>3.082910830008722E-11</c:v>
                </c:pt>
                <c:pt idx="16685" formatCode="General">
                  <c:v>3.1653356085316902E-11</c:v>
                </c:pt>
                <c:pt idx="16686" formatCode="General">
                  <c:v>3.066687785317189E-11</c:v>
                </c:pt>
                <c:pt idx="16687" formatCode="General">
                  <c:v>3.2158431880659598E-11</c:v>
                </c:pt>
                <c:pt idx="16688" formatCode="General">
                  <c:v>3.1989206201950051E-11</c:v>
                </c:pt>
                <c:pt idx="16689" formatCode="General">
                  <c:v>3.1820871030913192E-11</c:v>
                </c:pt>
                <c:pt idx="16690" formatCode="General">
                  <c:v>3.2671634608503884E-11</c:v>
                </c:pt>
                <c:pt idx="16691" formatCode="General">
                  <c:v>3.0505437885981847E-11</c:v>
                </c:pt>
                <c:pt idx="16692" formatCode="General">
                  <c:v>3.066687785317189E-11</c:v>
                </c:pt>
                <c:pt idx="16693" formatCode="General">
                  <c:v>3.2499640979269914E-11</c:v>
                </c:pt>
                <c:pt idx="16694" formatCode="General">
                  <c:v>3.1820871030913192E-11</c:v>
                </c:pt>
                <c:pt idx="16695" formatCode="General">
                  <c:v>3.1156212939177284E-11</c:v>
                </c:pt>
                <c:pt idx="16696" formatCode="General">
                  <c:v>3.0026323781173592E-11</c:v>
                </c:pt>
                <c:pt idx="16697" formatCode="General">
                  <c:v>3.3192958533542292E-11</c:v>
                </c:pt>
                <c:pt idx="16698" formatCode="General">
                  <c:v>3.3368552166618378E-11</c:v>
                </c:pt>
                <c:pt idx="16699" formatCode="General">
                  <c:v>3.0992196960154512E-11</c:v>
                </c:pt>
                <c:pt idx="16700" formatCode="General">
                  <c:v>3.3018288917901045E-11</c:v>
                </c:pt>
                <c:pt idx="16701" formatCode="General">
                  <c:v>3.3545144221683737E-11</c:v>
                </c:pt>
                <c:pt idx="16702" formatCode="General">
                  <c:v>3.0344910673406793E-11</c:v>
                </c:pt>
                <c:pt idx="16703" formatCode="General">
                  <c:v>3.0992196960154512E-11</c:v>
                </c:pt>
                <c:pt idx="16704" formatCode="General">
                  <c:v>3.082910830008722E-11</c:v>
                </c:pt>
                <c:pt idx="16705" formatCode="General">
                  <c:v>3.2328619773293612E-11</c:v>
                </c:pt>
                <c:pt idx="16706" formatCode="General">
                  <c:v>3.2844470392745176E-11</c:v>
                </c:pt>
                <c:pt idx="16707" formatCode="General">
                  <c:v>3.3018288917901045E-11</c:v>
                </c:pt>
                <c:pt idx="16708" formatCode="General">
                  <c:v>3.1989206201950051E-11</c:v>
                </c:pt>
                <c:pt idx="16709" formatCode="General">
                  <c:v>3.148678824124868E-11</c:v>
                </c:pt>
                <c:pt idx="16710" formatCode="General">
                  <c:v>3.066687785317189E-11</c:v>
                </c:pt>
                <c:pt idx="16711" formatCode="General">
                  <c:v>3.0026323781173592E-11</c:v>
                </c:pt>
                <c:pt idx="16712" formatCode="General">
                  <c:v>3.082910830008722E-11</c:v>
                </c:pt>
                <c:pt idx="16713" formatCode="General">
                  <c:v>3.1321032011190813E-11</c:v>
                </c:pt>
                <c:pt idx="16714" formatCode="General">
                  <c:v>3.1820871030913192E-11</c:v>
                </c:pt>
                <c:pt idx="16715" formatCode="General">
                  <c:v>3.0344910673406793E-11</c:v>
                </c:pt>
                <c:pt idx="16716" formatCode="General">
                  <c:v>3.1156212939177284E-11</c:v>
                </c:pt>
                <c:pt idx="16717" formatCode="General">
                  <c:v>3.1321032011190813E-11</c:v>
                </c:pt>
                <c:pt idx="16718" formatCode="General">
                  <c:v>3.0185165641423062E-11</c:v>
                </c:pt>
                <c:pt idx="16719" formatCode="General">
                  <c:v>3.2328619773293612E-11</c:v>
                </c:pt>
                <c:pt idx="16720" formatCode="General">
                  <c:v>3.2328619773293612E-11</c:v>
                </c:pt>
                <c:pt idx="16721" formatCode="General">
                  <c:v>3.2158431880659598E-11</c:v>
                </c:pt>
                <c:pt idx="16722" formatCode="General">
                  <c:v>3.2844470392745176E-11</c:v>
                </c:pt>
                <c:pt idx="16723" formatCode="General">
                  <c:v>3.1321032011190813E-11</c:v>
                </c:pt>
                <c:pt idx="16724" formatCode="General">
                  <c:v>3.0026323781173592E-11</c:v>
                </c:pt>
                <c:pt idx="16725" formatCode="General">
                  <c:v>3.0505437885981847E-11</c:v>
                </c:pt>
                <c:pt idx="16726" formatCode="General">
                  <c:v>3.2671634608503884E-11</c:v>
                </c:pt>
                <c:pt idx="16727" formatCode="General">
                  <c:v>3.1321032011190813E-11</c:v>
                </c:pt>
                <c:pt idx="16728" formatCode="General">
                  <c:v>3.0026323781173592E-11</c:v>
                </c:pt>
                <c:pt idx="16729" formatCode="General">
                  <c:v>3.0185165641423062E-11</c:v>
                </c:pt>
                <c:pt idx="16730" formatCode="General">
                  <c:v>3.1156212939177284E-11</c:v>
                </c:pt>
                <c:pt idx="16731" formatCode="General">
                  <c:v>3.0992196960154512E-11</c:v>
                </c:pt>
                <c:pt idx="16732" formatCode="General">
                  <c:v>3.0992196960154512E-11</c:v>
                </c:pt>
                <c:pt idx="16733" formatCode="General">
                  <c:v>3.2499640979269914E-11</c:v>
                </c:pt>
                <c:pt idx="16734" formatCode="General">
                  <c:v>3.3545144221683737E-11</c:v>
                </c:pt>
                <c:pt idx="16735" formatCode="General">
                  <c:v>3.1989206201950051E-11</c:v>
                </c:pt>
                <c:pt idx="16736" formatCode="General">
                  <c:v>3.0026323781173592E-11</c:v>
                </c:pt>
                <c:pt idx="16737" formatCode="General">
                  <c:v>3.1156212939177284E-11</c:v>
                </c:pt>
                <c:pt idx="16738" formatCode="General">
                  <c:v>2.9868255889512901E-11</c:v>
                </c:pt>
                <c:pt idx="16739" formatCode="General">
                  <c:v>3.2844470392745176E-11</c:v>
                </c:pt>
                <c:pt idx="16740" formatCode="General">
                  <c:v>3.1321032011190813E-11</c:v>
                </c:pt>
                <c:pt idx="16741" formatCode="General">
                  <c:v>3.0992196960154512E-11</c:v>
                </c:pt>
                <c:pt idx="16742" formatCode="General">
                  <c:v>3.2844470392745176E-11</c:v>
                </c:pt>
                <c:pt idx="16743" formatCode="General">
                  <c:v>2.9554734574918763E-11</c:v>
                </c:pt>
                <c:pt idx="16744" formatCode="General">
                  <c:v>3.3018288917901045E-11</c:v>
                </c:pt>
                <c:pt idx="16745" formatCode="General">
                  <c:v>3.0026323781173592E-11</c:v>
                </c:pt>
                <c:pt idx="16746" formatCode="General">
                  <c:v>3.1989206201950051E-11</c:v>
                </c:pt>
                <c:pt idx="16747" formatCode="General">
                  <c:v>3.0344910673406793E-11</c:v>
                </c:pt>
                <c:pt idx="16748" formatCode="General">
                  <c:v>3.1321032011190813E-11</c:v>
                </c:pt>
                <c:pt idx="16749" formatCode="General">
                  <c:v>3.2158431880659598E-11</c:v>
                </c:pt>
                <c:pt idx="16750" formatCode="General">
                  <c:v>3.148678824124868E-11</c:v>
                </c:pt>
                <c:pt idx="16751" formatCode="General">
                  <c:v>3.1321032011190813E-11</c:v>
                </c:pt>
                <c:pt idx="16752" formatCode="General">
                  <c:v>3.2328619773293612E-11</c:v>
                </c:pt>
                <c:pt idx="16753" formatCode="General">
                  <c:v>3.1820871030913192E-11</c:v>
                </c:pt>
                <c:pt idx="16754" formatCode="General">
                  <c:v>3.2328619773293612E-11</c:v>
                </c:pt>
                <c:pt idx="16755" formatCode="General">
                  <c:v>2.9868255889512901E-11</c:v>
                </c:pt>
                <c:pt idx="16756" formatCode="General">
                  <c:v>3.4624280975021293E-11</c:v>
                </c:pt>
                <c:pt idx="16757" formatCode="General">
                  <c:v>3.0992196960154512E-11</c:v>
                </c:pt>
                <c:pt idx="16758" formatCode="General">
                  <c:v>3.148678824124868E-11</c:v>
                </c:pt>
                <c:pt idx="16759" formatCode="General">
                  <c:v>3.4807446428106983E-11</c:v>
                </c:pt>
                <c:pt idx="16760" formatCode="General">
                  <c:v>3.1321032011190813E-11</c:v>
                </c:pt>
                <c:pt idx="16761" formatCode="General">
                  <c:v>3.0185165641423062E-11</c:v>
                </c:pt>
                <c:pt idx="16762" formatCode="General">
                  <c:v>3.1653356085316902E-11</c:v>
                </c:pt>
                <c:pt idx="16763" formatCode="General">
                  <c:v>2.971108168731505E-11</c:v>
                </c:pt>
                <c:pt idx="16764" formatCode="General">
                  <c:v>3.0026323781173592E-11</c:v>
                </c:pt>
                <c:pt idx="16765" formatCode="General">
                  <c:v>2.971108168731505E-11</c:v>
                </c:pt>
                <c:pt idx="16766" formatCode="General">
                  <c:v>3.1989206201950051E-11</c:v>
                </c:pt>
                <c:pt idx="16767" formatCode="General">
                  <c:v>3.2671634608503884E-11</c:v>
                </c:pt>
                <c:pt idx="16768" formatCode="General">
                  <c:v>2.9554734574918763E-11</c:v>
                </c:pt>
                <c:pt idx="16769" formatCode="General">
                  <c:v>2.9868255889512901E-11</c:v>
                </c:pt>
                <c:pt idx="16770" formatCode="General">
                  <c:v>3.1820871030913192E-11</c:v>
                </c:pt>
                <c:pt idx="16771" formatCode="General">
                  <c:v>3.0992196960154512E-11</c:v>
                </c:pt>
                <c:pt idx="16772" formatCode="General">
                  <c:v>2.9399149275269865E-11</c:v>
                </c:pt>
                <c:pt idx="16773" formatCode="General">
                  <c:v>2.9868255889512901E-11</c:v>
                </c:pt>
                <c:pt idx="16774" formatCode="General">
                  <c:v>3.082910830008722E-11</c:v>
                </c:pt>
                <c:pt idx="16775" formatCode="General">
                  <c:v>3.1820871030913192E-11</c:v>
                </c:pt>
                <c:pt idx="16776" formatCode="General">
                  <c:v>2.9399149275269865E-11</c:v>
                </c:pt>
                <c:pt idx="16777" formatCode="General">
                  <c:v>3.1321032011190813E-11</c:v>
                </c:pt>
                <c:pt idx="16778" formatCode="General">
                  <c:v>3.1156212939177284E-11</c:v>
                </c:pt>
                <c:pt idx="16779" formatCode="General">
                  <c:v>3.2328619773293612E-11</c:v>
                </c:pt>
                <c:pt idx="16780" formatCode="General">
                  <c:v>3.0344910673406793E-11</c:v>
                </c:pt>
                <c:pt idx="16781" formatCode="General">
                  <c:v>3.2328619773293612E-11</c:v>
                </c:pt>
                <c:pt idx="16782" formatCode="General">
                  <c:v>3.2328619773293612E-11</c:v>
                </c:pt>
                <c:pt idx="16783" formatCode="General">
                  <c:v>2.9399149275269865E-11</c:v>
                </c:pt>
                <c:pt idx="16784" formatCode="General">
                  <c:v>3.1321032011190813E-11</c:v>
                </c:pt>
                <c:pt idx="16785" formatCode="General">
                  <c:v>2.9554734574918763E-11</c:v>
                </c:pt>
                <c:pt idx="16786" formatCode="General">
                  <c:v>3.066687785317189E-11</c:v>
                </c:pt>
                <c:pt idx="16787" formatCode="General">
                  <c:v>2.9244443628923256E-11</c:v>
                </c:pt>
                <c:pt idx="16788" formatCode="General">
                  <c:v>2.9399149275269865E-11</c:v>
                </c:pt>
                <c:pt idx="16789" formatCode="General">
                  <c:v>3.1820871030913192E-11</c:v>
                </c:pt>
                <c:pt idx="16790" formatCode="General">
                  <c:v>3.1820871030913192E-11</c:v>
                </c:pt>
                <c:pt idx="16791" formatCode="General">
                  <c:v>3.066687785317189E-11</c:v>
                </c:pt>
                <c:pt idx="16792" formatCode="General">
                  <c:v>3.2499640979269914E-11</c:v>
                </c:pt>
                <c:pt idx="16793" formatCode="General">
                  <c:v>3.0344910673406793E-11</c:v>
                </c:pt>
                <c:pt idx="16794" formatCode="General">
                  <c:v>3.2328619773293612E-11</c:v>
                </c:pt>
                <c:pt idx="16795" formatCode="General">
                  <c:v>3.066687785317189E-11</c:v>
                </c:pt>
                <c:pt idx="16796" formatCode="General">
                  <c:v>3.1989206201950051E-11</c:v>
                </c:pt>
                <c:pt idx="16797" formatCode="General">
                  <c:v>3.1989206201950051E-11</c:v>
                </c:pt>
                <c:pt idx="16798" formatCode="General">
                  <c:v>2.971108168731505E-11</c:v>
                </c:pt>
                <c:pt idx="16799" formatCode="General">
                  <c:v>3.2499640979269914E-11</c:v>
                </c:pt>
                <c:pt idx="16800" formatCode="General">
                  <c:v>3.066687785317189E-11</c:v>
                </c:pt>
                <c:pt idx="16801" formatCode="General">
                  <c:v>3.2844470392745176E-11</c:v>
                </c:pt>
                <c:pt idx="16802" formatCode="General">
                  <c:v>3.0026323781173592E-11</c:v>
                </c:pt>
                <c:pt idx="16803" formatCode="General">
                  <c:v>2.9868255889512901E-11</c:v>
                </c:pt>
                <c:pt idx="16804" formatCode="General">
                  <c:v>2.9244443628923256E-11</c:v>
                </c:pt>
                <c:pt idx="16805" formatCode="General">
                  <c:v>3.148678824124868E-11</c:v>
                </c:pt>
                <c:pt idx="16806" formatCode="General">
                  <c:v>3.1653356085316902E-11</c:v>
                </c:pt>
                <c:pt idx="16807" formatCode="General">
                  <c:v>2.9244443628923256E-11</c:v>
                </c:pt>
                <c:pt idx="16808" formatCode="General">
                  <c:v>2.8937410383345252E-11</c:v>
                </c:pt>
                <c:pt idx="16809" formatCode="General">
                  <c:v>3.0026323781173592E-11</c:v>
                </c:pt>
                <c:pt idx="16810" formatCode="General">
                  <c:v>3.148678824124868E-11</c:v>
                </c:pt>
                <c:pt idx="16811" formatCode="General">
                  <c:v>3.0185165641423062E-11</c:v>
                </c:pt>
                <c:pt idx="16812" formatCode="General">
                  <c:v>3.0344910673406793E-11</c:v>
                </c:pt>
                <c:pt idx="16813" formatCode="General">
                  <c:v>2.971108168731505E-11</c:v>
                </c:pt>
                <c:pt idx="16814" formatCode="General">
                  <c:v>3.1156212939177284E-11</c:v>
                </c:pt>
                <c:pt idx="16815" formatCode="General">
                  <c:v>3.1321032011190813E-11</c:v>
                </c:pt>
                <c:pt idx="16816" formatCode="General">
                  <c:v>2.8937410383345252E-11</c:v>
                </c:pt>
                <c:pt idx="16817" formatCode="General">
                  <c:v>3.2328619773293612E-11</c:v>
                </c:pt>
                <c:pt idx="16818" formatCode="General">
                  <c:v>3.1321032011190813E-11</c:v>
                </c:pt>
                <c:pt idx="16819" formatCode="General">
                  <c:v>2.9244443628923256E-11</c:v>
                </c:pt>
                <c:pt idx="16820" formatCode="General">
                  <c:v>3.1321032011190813E-11</c:v>
                </c:pt>
                <c:pt idx="16821" formatCode="General">
                  <c:v>3.0185165641423062E-11</c:v>
                </c:pt>
                <c:pt idx="16822" formatCode="General">
                  <c:v>2.9244443628923256E-11</c:v>
                </c:pt>
                <c:pt idx="16823" formatCode="General">
                  <c:v>2.9399149275269865E-11</c:v>
                </c:pt>
                <c:pt idx="16824" formatCode="General">
                  <c:v>2.9868255889512901E-11</c:v>
                </c:pt>
                <c:pt idx="16825" formatCode="General">
                  <c:v>3.3192958533542292E-11</c:v>
                </c:pt>
                <c:pt idx="16826" formatCode="General">
                  <c:v>3.1321032011190813E-11</c:v>
                </c:pt>
                <c:pt idx="16827" formatCode="General">
                  <c:v>2.9868255889512901E-11</c:v>
                </c:pt>
                <c:pt idx="16828" formatCode="General">
                  <c:v>3.2499640979269914E-11</c:v>
                </c:pt>
                <c:pt idx="16829" formatCode="General">
                  <c:v>2.9554734574918763E-11</c:v>
                </c:pt>
                <c:pt idx="16830" formatCode="General">
                  <c:v>3.0344910673406793E-11</c:v>
                </c:pt>
                <c:pt idx="16831" formatCode="General">
                  <c:v>3.0505437885981847E-11</c:v>
                </c:pt>
                <c:pt idx="16832" formatCode="General">
                  <c:v>3.0026323781173592E-11</c:v>
                </c:pt>
                <c:pt idx="16833" formatCode="General">
                  <c:v>2.971108168731505E-11</c:v>
                </c:pt>
                <c:pt idx="16834" formatCode="General">
                  <c:v>2.9868255889512901E-11</c:v>
                </c:pt>
                <c:pt idx="16835" formatCode="General">
                  <c:v>3.1321032011190813E-11</c:v>
                </c:pt>
                <c:pt idx="16836" formatCode="General">
                  <c:v>3.0344910673406793E-11</c:v>
                </c:pt>
                <c:pt idx="16837" formatCode="General">
                  <c:v>3.066687785317189E-11</c:v>
                </c:pt>
                <c:pt idx="16838" formatCode="General">
                  <c:v>2.971108168731505E-11</c:v>
                </c:pt>
                <c:pt idx="16839" formatCode="General">
                  <c:v>2.9244443628923256E-11</c:v>
                </c:pt>
                <c:pt idx="16840" formatCode="General">
                  <c:v>3.0344910673406793E-11</c:v>
                </c:pt>
                <c:pt idx="16841" formatCode="General">
                  <c:v>2.9868255889512901E-11</c:v>
                </c:pt>
                <c:pt idx="16842" formatCode="General">
                  <c:v>3.0026323781173592E-11</c:v>
                </c:pt>
                <c:pt idx="16843" formatCode="General">
                  <c:v>3.0505437885981847E-11</c:v>
                </c:pt>
                <c:pt idx="16844" formatCode="General">
                  <c:v>2.9244443628923256E-11</c:v>
                </c:pt>
                <c:pt idx="16845" formatCode="General">
                  <c:v>2.8785074869922077E-11</c:v>
                </c:pt>
                <c:pt idx="16846" formatCode="General">
                  <c:v>3.0185165641423062E-11</c:v>
                </c:pt>
                <c:pt idx="16847" formatCode="General">
                  <c:v>3.1156212939177284E-11</c:v>
                </c:pt>
                <c:pt idx="16848" formatCode="General">
                  <c:v>2.9399149275269865E-11</c:v>
                </c:pt>
                <c:pt idx="16849" formatCode="General">
                  <c:v>3.066687785317189E-11</c:v>
                </c:pt>
                <c:pt idx="16850" formatCode="General">
                  <c:v>3.066687785317189E-11</c:v>
                </c:pt>
                <c:pt idx="16851" formatCode="General">
                  <c:v>2.971108168731505E-11</c:v>
                </c:pt>
                <c:pt idx="16852" formatCode="General">
                  <c:v>3.1820871030913192E-11</c:v>
                </c:pt>
                <c:pt idx="16853" formatCode="General">
                  <c:v>3.148678824124868E-11</c:v>
                </c:pt>
                <c:pt idx="16854" formatCode="General">
                  <c:v>2.9090491797160485E-11</c:v>
                </c:pt>
                <c:pt idx="16855" formatCode="General">
                  <c:v>3.1156212939177284E-11</c:v>
                </c:pt>
                <c:pt idx="16856" formatCode="General">
                  <c:v>2.9244443628923256E-11</c:v>
                </c:pt>
                <c:pt idx="16857" formatCode="General">
                  <c:v>3.1156212939177284E-11</c:v>
                </c:pt>
                <c:pt idx="16858" formatCode="General">
                  <c:v>3.1321032011190813E-11</c:v>
                </c:pt>
                <c:pt idx="16859" formatCode="General">
                  <c:v>3.1321032011190813E-11</c:v>
                </c:pt>
                <c:pt idx="16860" formatCode="General">
                  <c:v>3.1156212939177284E-11</c:v>
                </c:pt>
                <c:pt idx="16861" formatCode="General">
                  <c:v>2.9399149275269865E-11</c:v>
                </c:pt>
                <c:pt idx="16862" formatCode="General">
                  <c:v>3.148678824124868E-11</c:v>
                </c:pt>
                <c:pt idx="16863" formatCode="General">
                  <c:v>2.9244443628923256E-11</c:v>
                </c:pt>
                <c:pt idx="16864" formatCode="General">
                  <c:v>3.0344910673406793E-11</c:v>
                </c:pt>
                <c:pt idx="16865" formatCode="General">
                  <c:v>3.1653356085316902E-11</c:v>
                </c:pt>
                <c:pt idx="16866" formatCode="General">
                  <c:v>3.1820871030913192E-11</c:v>
                </c:pt>
                <c:pt idx="16867" formatCode="General">
                  <c:v>3.1156212939177284E-11</c:v>
                </c:pt>
                <c:pt idx="16868" formatCode="General">
                  <c:v>3.0185165641423062E-11</c:v>
                </c:pt>
                <c:pt idx="16869" formatCode="General">
                  <c:v>2.8035516619439763E-11</c:v>
                </c:pt>
                <c:pt idx="16870" formatCode="General">
                  <c:v>2.9090491797160485E-11</c:v>
                </c:pt>
                <c:pt idx="16871" formatCode="General">
                  <c:v>3.066687785317189E-11</c:v>
                </c:pt>
                <c:pt idx="16872" formatCode="General">
                  <c:v>2.971108168731505E-11</c:v>
                </c:pt>
                <c:pt idx="16873" formatCode="General">
                  <c:v>2.8785074869922077E-11</c:v>
                </c:pt>
                <c:pt idx="16874" formatCode="General">
                  <c:v>3.148678824124868E-11</c:v>
                </c:pt>
                <c:pt idx="16875" formatCode="General">
                  <c:v>3.066687785317189E-11</c:v>
                </c:pt>
                <c:pt idx="16876" formatCode="General">
                  <c:v>2.9244443628923256E-11</c:v>
                </c:pt>
                <c:pt idx="16877" formatCode="General">
                  <c:v>3.0026323781173592E-11</c:v>
                </c:pt>
                <c:pt idx="16878" formatCode="General">
                  <c:v>2.9554734574918763E-11</c:v>
                </c:pt>
                <c:pt idx="16879" formatCode="General">
                  <c:v>2.9244443628923256E-11</c:v>
                </c:pt>
                <c:pt idx="16880" formatCode="General">
                  <c:v>2.9868255889512901E-11</c:v>
                </c:pt>
                <c:pt idx="16881" formatCode="General">
                  <c:v>2.971108168731505E-11</c:v>
                </c:pt>
                <c:pt idx="16882" formatCode="General">
                  <c:v>3.0026323781173592E-11</c:v>
                </c:pt>
                <c:pt idx="16883" formatCode="General">
                  <c:v>3.0992196960154512E-11</c:v>
                </c:pt>
                <c:pt idx="16884" formatCode="General">
                  <c:v>2.9090491797160485E-11</c:v>
                </c:pt>
                <c:pt idx="16885" formatCode="General">
                  <c:v>3.0344910673406793E-11</c:v>
                </c:pt>
                <c:pt idx="16886" formatCode="General">
                  <c:v>3.066687785317189E-11</c:v>
                </c:pt>
                <c:pt idx="16887" formatCode="General">
                  <c:v>3.0026323781173592E-11</c:v>
                </c:pt>
                <c:pt idx="16888" formatCode="General">
                  <c:v>2.8937410383345252E-11</c:v>
                </c:pt>
                <c:pt idx="16889" formatCode="General">
                  <c:v>2.9399149275269865E-11</c:v>
                </c:pt>
                <c:pt idx="16890" formatCode="General">
                  <c:v>3.0992196960154512E-11</c:v>
                </c:pt>
                <c:pt idx="16891" formatCode="General">
                  <c:v>3.0992196960154512E-11</c:v>
                </c:pt>
                <c:pt idx="16892" formatCode="General">
                  <c:v>3.0344910673406793E-11</c:v>
                </c:pt>
                <c:pt idx="16893" formatCode="General">
                  <c:v>3.0505437885981847E-11</c:v>
                </c:pt>
                <c:pt idx="16894" formatCode="General">
                  <c:v>3.1321032011190813E-11</c:v>
                </c:pt>
                <c:pt idx="16895" formatCode="General">
                  <c:v>2.9868255889512901E-11</c:v>
                </c:pt>
                <c:pt idx="16896" formatCode="General">
                  <c:v>3.1989206201950051E-11</c:v>
                </c:pt>
                <c:pt idx="16897" formatCode="General">
                  <c:v>2.971108168731505E-11</c:v>
                </c:pt>
                <c:pt idx="16898" formatCode="General">
                  <c:v>2.8937410383345252E-11</c:v>
                </c:pt>
                <c:pt idx="16899" formatCode="General">
                  <c:v>2.9244443628923256E-11</c:v>
                </c:pt>
                <c:pt idx="16900" formatCode="General">
                  <c:v>2.8937410383345252E-11</c:v>
                </c:pt>
                <c:pt idx="16901" formatCode="General">
                  <c:v>3.082910830008722E-11</c:v>
                </c:pt>
                <c:pt idx="16902" formatCode="General">
                  <c:v>2.9554734574918763E-11</c:v>
                </c:pt>
                <c:pt idx="16903" formatCode="General">
                  <c:v>2.9399149275269865E-11</c:v>
                </c:pt>
                <c:pt idx="16904" formatCode="General">
                  <c:v>2.8785074869922077E-11</c:v>
                </c:pt>
                <c:pt idx="16905" formatCode="General">
                  <c:v>3.0992196960154512E-11</c:v>
                </c:pt>
                <c:pt idx="16906" formatCode="General">
                  <c:v>2.8937410383345252E-11</c:v>
                </c:pt>
                <c:pt idx="16907" formatCode="General">
                  <c:v>3.1156212939177284E-11</c:v>
                </c:pt>
                <c:pt idx="16908" formatCode="General">
                  <c:v>2.9090491797160485E-11</c:v>
                </c:pt>
                <c:pt idx="16909" formatCode="General">
                  <c:v>2.8785074869922077E-11</c:v>
                </c:pt>
                <c:pt idx="16910" formatCode="General">
                  <c:v>3.0026323781173592E-11</c:v>
                </c:pt>
                <c:pt idx="16911" formatCode="General">
                  <c:v>2.8937410383345252E-11</c:v>
                </c:pt>
                <c:pt idx="16912" formatCode="General">
                  <c:v>2.8332980543995846E-11</c:v>
                </c:pt>
                <c:pt idx="16913" formatCode="General">
                  <c:v>2.9554734574918763E-11</c:v>
                </c:pt>
                <c:pt idx="16914" formatCode="General">
                  <c:v>2.9244443628923256E-11</c:v>
                </c:pt>
                <c:pt idx="16915" formatCode="General">
                  <c:v>2.971108168731505E-11</c:v>
                </c:pt>
                <c:pt idx="16916" formatCode="General">
                  <c:v>2.971108168731505E-11</c:v>
                </c:pt>
                <c:pt idx="16917" formatCode="General">
                  <c:v>3.1989206201950051E-11</c:v>
                </c:pt>
                <c:pt idx="16918" formatCode="General">
                  <c:v>2.8482923497331411E-11</c:v>
                </c:pt>
                <c:pt idx="16919" formatCode="General">
                  <c:v>2.9868255889512901E-11</c:v>
                </c:pt>
                <c:pt idx="16920" formatCode="General">
                  <c:v>3.0505437885981847E-11</c:v>
                </c:pt>
                <c:pt idx="16921" formatCode="General">
                  <c:v>2.863360063605247E-11</c:v>
                </c:pt>
                <c:pt idx="16922" formatCode="General">
                  <c:v>3.0505437885981847E-11</c:v>
                </c:pt>
                <c:pt idx="16923" formatCode="General">
                  <c:v>2.9554734574918763E-11</c:v>
                </c:pt>
                <c:pt idx="16924" formatCode="General">
                  <c:v>2.863360063605247E-11</c:v>
                </c:pt>
                <c:pt idx="16925" formatCode="General">
                  <c:v>3.0026323781173592E-11</c:v>
                </c:pt>
                <c:pt idx="16926" formatCode="General">
                  <c:v>3.0992196960154512E-11</c:v>
                </c:pt>
                <c:pt idx="16927" formatCode="General">
                  <c:v>3.0344910673406793E-11</c:v>
                </c:pt>
                <c:pt idx="16928" formatCode="General">
                  <c:v>3.3368552166618378E-11</c:v>
                </c:pt>
                <c:pt idx="16929" formatCode="General">
                  <c:v>3.0344910673406793E-11</c:v>
                </c:pt>
                <c:pt idx="16930" formatCode="General">
                  <c:v>3.0992196960154512E-11</c:v>
                </c:pt>
                <c:pt idx="16931" formatCode="General">
                  <c:v>3.0505437885981847E-11</c:v>
                </c:pt>
                <c:pt idx="16932" formatCode="General">
                  <c:v>2.863360063605247E-11</c:v>
                </c:pt>
                <c:pt idx="16933" formatCode="General">
                  <c:v>2.9868255889512901E-11</c:v>
                </c:pt>
                <c:pt idx="16934" formatCode="General">
                  <c:v>2.8482923497331411E-11</c:v>
                </c:pt>
                <c:pt idx="16935" formatCode="General">
                  <c:v>2.971108168731505E-11</c:v>
                </c:pt>
                <c:pt idx="16936" formatCode="General">
                  <c:v>2.7741175726231367E-11</c:v>
                </c:pt>
                <c:pt idx="16937" formatCode="General">
                  <c:v>3.1321032011190813E-11</c:v>
                </c:pt>
                <c:pt idx="16938" formatCode="General">
                  <c:v>2.8482923497331411E-11</c:v>
                </c:pt>
                <c:pt idx="16939" formatCode="General">
                  <c:v>2.863360063605247E-11</c:v>
                </c:pt>
                <c:pt idx="16940" formatCode="General">
                  <c:v>2.9868255889512901E-11</c:v>
                </c:pt>
                <c:pt idx="16941" formatCode="General">
                  <c:v>3.0344910673406793E-11</c:v>
                </c:pt>
                <c:pt idx="16942" formatCode="General">
                  <c:v>3.082910830008722E-11</c:v>
                </c:pt>
                <c:pt idx="16943" formatCode="General">
                  <c:v>3.1156212939177284E-11</c:v>
                </c:pt>
                <c:pt idx="16944" formatCode="General">
                  <c:v>2.8482923497331411E-11</c:v>
                </c:pt>
                <c:pt idx="16945" formatCode="General">
                  <c:v>2.9554734574918763E-11</c:v>
                </c:pt>
                <c:pt idx="16946" formatCode="General">
                  <c:v>3.0344910673406793E-11</c:v>
                </c:pt>
                <c:pt idx="16947" formatCode="General">
                  <c:v>5.4509784287697177E-11</c:v>
                </c:pt>
                <c:pt idx="16948" formatCode="General">
                  <c:v>3.1653356085316902E-11</c:v>
                </c:pt>
                <c:pt idx="16949" formatCode="General">
                  <c:v>3.066687785317189E-11</c:v>
                </c:pt>
                <c:pt idx="16950" formatCode="General">
                  <c:v>3.082910830008722E-11</c:v>
                </c:pt>
                <c:pt idx="16951" formatCode="General">
                  <c:v>2.8332980543995846E-11</c:v>
                </c:pt>
                <c:pt idx="16952" formatCode="General">
                  <c:v>3.6500462157395001E-11</c:v>
                </c:pt>
                <c:pt idx="16953" formatCode="General">
                  <c:v>3.0992196960154512E-11</c:v>
                </c:pt>
                <c:pt idx="16954" formatCode="General">
                  <c:v>2.9399149275269865E-11</c:v>
                </c:pt>
                <c:pt idx="16955" formatCode="General">
                  <c:v>3.0505437885981847E-11</c:v>
                </c:pt>
                <c:pt idx="16956" formatCode="General">
                  <c:v>2.8785074869922077E-11</c:v>
                </c:pt>
                <c:pt idx="16957" formatCode="General">
                  <c:v>3.0992196960154512E-11</c:v>
                </c:pt>
                <c:pt idx="16958" formatCode="General">
                  <c:v>3.0026323781173592E-11</c:v>
                </c:pt>
                <c:pt idx="16959" formatCode="General">
                  <c:v>2.8482923497331411E-11</c:v>
                </c:pt>
                <c:pt idx="16960" formatCode="General">
                  <c:v>2.8482923497331411E-11</c:v>
                </c:pt>
                <c:pt idx="16961" formatCode="General">
                  <c:v>3.0344910673406793E-11</c:v>
                </c:pt>
                <c:pt idx="16962" formatCode="General">
                  <c:v>2.9868255889512901E-11</c:v>
                </c:pt>
                <c:pt idx="16963" formatCode="General">
                  <c:v>2.8035516619439763E-11</c:v>
                </c:pt>
                <c:pt idx="16964" formatCode="General">
                  <c:v>3.0344910673406793E-11</c:v>
                </c:pt>
                <c:pt idx="16965" formatCode="General">
                  <c:v>2.9868255889512901E-11</c:v>
                </c:pt>
                <c:pt idx="16966" formatCode="General">
                  <c:v>2.9868255889512901E-11</c:v>
                </c:pt>
                <c:pt idx="16967" formatCode="General">
                  <c:v>2.8482923497331411E-11</c:v>
                </c:pt>
                <c:pt idx="16968" formatCode="General">
                  <c:v>3.082910830008722E-11</c:v>
                </c:pt>
                <c:pt idx="16969" formatCode="General">
                  <c:v>3.3368552166618378E-11</c:v>
                </c:pt>
                <c:pt idx="16970" formatCode="General">
                  <c:v>2.863360063605247E-11</c:v>
                </c:pt>
                <c:pt idx="16971" formatCode="General">
                  <c:v>3.082910830008722E-11</c:v>
                </c:pt>
                <c:pt idx="16972" formatCode="General">
                  <c:v>2.9868255889512901E-11</c:v>
                </c:pt>
                <c:pt idx="16973" formatCode="General">
                  <c:v>2.9399149275269865E-11</c:v>
                </c:pt>
                <c:pt idx="16974" formatCode="General">
                  <c:v>3.0505437885981847E-11</c:v>
                </c:pt>
                <c:pt idx="16975" formatCode="General">
                  <c:v>2.8183885343078969E-11</c:v>
                </c:pt>
                <c:pt idx="16976" formatCode="General">
                  <c:v>3.066687785317189E-11</c:v>
                </c:pt>
                <c:pt idx="16977" formatCode="General">
                  <c:v>2.9399149275269865E-11</c:v>
                </c:pt>
                <c:pt idx="16978" formatCode="General">
                  <c:v>3.1653356085316902E-11</c:v>
                </c:pt>
                <c:pt idx="16979" formatCode="General">
                  <c:v>2.8035516619439763E-11</c:v>
                </c:pt>
                <c:pt idx="16980" formatCode="General">
                  <c:v>3.1156212939177284E-11</c:v>
                </c:pt>
                <c:pt idx="16981" formatCode="General">
                  <c:v>2.9554734574918763E-11</c:v>
                </c:pt>
                <c:pt idx="16982" formatCode="General">
                  <c:v>3.4080406275792164E-11</c:v>
                </c:pt>
                <c:pt idx="16983" formatCode="General">
                  <c:v>2.8482923497331411E-11</c:v>
                </c:pt>
                <c:pt idx="16984" formatCode="General">
                  <c:v>2.9868255889512901E-11</c:v>
                </c:pt>
                <c:pt idx="16985" formatCode="General">
                  <c:v>3.0026323781173592E-11</c:v>
                </c:pt>
                <c:pt idx="16986" formatCode="General">
                  <c:v>3.1156212939177284E-11</c:v>
                </c:pt>
                <c:pt idx="16987" formatCode="General">
                  <c:v>2.8937410383345252E-11</c:v>
                </c:pt>
                <c:pt idx="16988" formatCode="General">
                  <c:v>4.1210659380021002E-11</c:v>
                </c:pt>
                <c:pt idx="16989" formatCode="General">
                  <c:v>2.9399149275269865E-11</c:v>
                </c:pt>
                <c:pt idx="16990" formatCode="General">
                  <c:v>2.863360063605247E-11</c:v>
                </c:pt>
                <c:pt idx="16991" formatCode="General">
                  <c:v>3.148678824124868E-11</c:v>
                </c:pt>
                <c:pt idx="16992" formatCode="General">
                  <c:v>2.9868255889512901E-11</c:v>
                </c:pt>
                <c:pt idx="16993" formatCode="General">
                  <c:v>2.9244443628923256E-11</c:v>
                </c:pt>
                <c:pt idx="16994" formatCode="General">
                  <c:v>2.7595194749674527E-11</c:v>
                </c:pt>
                <c:pt idx="16995" formatCode="General">
                  <c:v>3.2671634608503884E-11</c:v>
                </c:pt>
                <c:pt idx="16996" formatCode="General">
                  <c:v>2.8785074869922077E-11</c:v>
                </c:pt>
                <c:pt idx="16997" formatCode="General">
                  <c:v>2.9244443628923256E-11</c:v>
                </c:pt>
                <c:pt idx="16998" formatCode="General">
                  <c:v>2.9868255889512901E-11</c:v>
                </c:pt>
                <c:pt idx="16999" formatCode="General">
                  <c:v>3.0344910673406793E-11</c:v>
                </c:pt>
                <c:pt idx="17000" formatCode="General">
                  <c:v>2.863360063605247E-11</c:v>
                </c:pt>
                <c:pt idx="17001" formatCode="General">
                  <c:v>2.971108168731505E-11</c:v>
                </c:pt>
                <c:pt idx="17002" formatCode="General">
                  <c:v>3.0026323781173592E-11</c:v>
                </c:pt>
                <c:pt idx="17003" formatCode="General">
                  <c:v>3.1156212939177284E-11</c:v>
                </c:pt>
                <c:pt idx="17004" formatCode="General">
                  <c:v>3.066687785317189E-11</c:v>
                </c:pt>
                <c:pt idx="17005" formatCode="General">
                  <c:v>3.0344910673406793E-11</c:v>
                </c:pt>
                <c:pt idx="17006" formatCode="General">
                  <c:v>2.9090491797160485E-11</c:v>
                </c:pt>
                <c:pt idx="17007" formatCode="General">
                  <c:v>7.6007590170174144E-11</c:v>
                </c:pt>
                <c:pt idx="17008" formatCode="General">
                  <c:v>3.2328619773293612E-11</c:v>
                </c:pt>
                <c:pt idx="17009" formatCode="General">
                  <c:v>2.9399149275269865E-11</c:v>
                </c:pt>
                <c:pt idx="17010" formatCode="General">
                  <c:v>3.0026323781173592E-11</c:v>
                </c:pt>
                <c:pt idx="17011" formatCode="General">
                  <c:v>2.9554734574918763E-11</c:v>
                </c:pt>
                <c:pt idx="17012" formatCode="General">
                  <c:v>2.8785074869922077E-11</c:v>
                </c:pt>
                <c:pt idx="17013" formatCode="General">
                  <c:v>3.148678824124868E-11</c:v>
                </c:pt>
                <c:pt idx="17014" formatCode="General">
                  <c:v>3.0026323781173592E-11</c:v>
                </c:pt>
                <c:pt idx="17015" formatCode="General">
                  <c:v>2.8785074869922077E-11</c:v>
                </c:pt>
                <c:pt idx="17016" formatCode="General">
                  <c:v>2.9244443628923256E-11</c:v>
                </c:pt>
                <c:pt idx="17017" formatCode="General">
                  <c:v>2.9554734574918763E-11</c:v>
                </c:pt>
                <c:pt idx="17018" formatCode="General">
                  <c:v>2.9868255889512901E-11</c:v>
                </c:pt>
                <c:pt idx="17019" formatCode="General">
                  <c:v>3.0505437885981847E-11</c:v>
                </c:pt>
                <c:pt idx="17020" formatCode="General">
                  <c:v>3.148678824124868E-11</c:v>
                </c:pt>
                <c:pt idx="17021" formatCode="General">
                  <c:v>2.8937410383345252E-11</c:v>
                </c:pt>
                <c:pt idx="17022" formatCode="General">
                  <c:v>2.7741175726231367E-11</c:v>
                </c:pt>
                <c:pt idx="17023" formatCode="General">
                  <c:v>3.0026323781173592E-11</c:v>
                </c:pt>
                <c:pt idx="17024" formatCode="General">
                  <c:v>2.9868255889512901E-11</c:v>
                </c:pt>
                <c:pt idx="17025" formatCode="General">
                  <c:v>3.0026323781173592E-11</c:v>
                </c:pt>
                <c:pt idx="17026" formatCode="General">
                  <c:v>3.066687785317189E-11</c:v>
                </c:pt>
                <c:pt idx="17027" formatCode="General">
                  <c:v>3.0026323781173592E-11</c:v>
                </c:pt>
                <c:pt idx="17028" formatCode="General">
                  <c:v>2.863360063605247E-11</c:v>
                </c:pt>
                <c:pt idx="17029" formatCode="General">
                  <c:v>2.971108168731505E-11</c:v>
                </c:pt>
                <c:pt idx="17030" formatCode="General">
                  <c:v>3.066687785317189E-11</c:v>
                </c:pt>
                <c:pt idx="17031" formatCode="General">
                  <c:v>2.9554734574918763E-11</c:v>
                </c:pt>
                <c:pt idx="17032" formatCode="General">
                  <c:v>2.8332980543995846E-11</c:v>
                </c:pt>
                <c:pt idx="17033" formatCode="General">
                  <c:v>2.9554734574918763E-11</c:v>
                </c:pt>
                <c:pt idx="17034" formatCode="General">
                  <c:v>2.9244443628923256E-11</c:v>
                </c:pt>
                <c:pt idx="17035" formatCode="General">
                  <c:v>3.082910830008722E-11</c:v>
                </c:pt>
                <c:pt idx="17036" formatCode="General">
                  <c:v>2.9090491797160485E-11</c:v>
                </c:pt>
                <c:pt idx="17037" formatCode="General">
                  <c:v>2.9554734574918763E-11</c:v>
                </c:pt>
                <c:pt idx="17038" formatCode="General">
                  <c:v>3.1989206201950051E-11</c:v>
                </c:pt>
                <c:pt idx="17039" formatCode="General">
                  <c:v>2.7887986747787227E-11</c:v>
                </c:pt>
                <c:pt idx="17040" formatCode="General">
                  <c:v>2.7741175726231367E-11</c:v>
                </c:pt>
                <c:pt idx="17041" formatCode="General">
                  <c:v>3.0026323781173592E-11</c:v>
                </c:pt>
                <c:pt idx="17042" formatCode="General">
                  <c:v>2.863360063605247E-11</c:v>
                </c:pt>
                <c:pt idx="17043" formatCode="General">
                  <c:v>2.8785074869922077E-11</c:v>
                </c:pt>
                <c:pt idx="17044" formatCode="General">
                  <c:v>3.0185165641423062E-11</c:v>
                </c:pt>
                <c:pt idx="17045" formatCode="General">
                  <c:v>2.9244443628923256E-11</c:v>
                </c:pt>
                <c:pt idx="17046" formatCode="General">
                  <c:v>3.0185165641423062E-11</c:v>
                </c:pt>
                <c:pt idx="17047" formatCode="General">
                  <c:v>3.0026323781173592E-11</c:v>
                </c:pt>
                <c:pt idx="17048" formatCode="General">
                  <c:v>2.8332980543995846E-11</c:v>
                </c:pt>
                <c:pt idx="17049" formatCode="General">
                  <c:v>3.066687785317189E-11</c:v>
                </c:pt>
                <c:pt idx="17050" formatCode="General">
                  <c:v>2.8332980543995846E-11</c:v>
                </c:pt>
                <c:pt idx="17051" formatCode="General">
                  <c:v>2.863360063605247E-11</c:v>
                </c:pt>
                <c:pt idx="17052" formatCode="General">
                  <c:v>2.9868255889512901E-11</c:v>
                </c:pt>
                <c:pt idx="17053" formatCode="General">
                  <c:v>2.8183885343078969E-11</c:v>
                </c:pt>
                <c:pt idx="17054" formatCode="General">
                  <c:v>2.863360063605247E-11</c:v>
                </c:pt>
                <c:pt idx="17055" formatCode="General">
                  <c:v>3.0185165641423062E-11</c:v>
                </c:pt>
                <c:pt idx="17056" formatCode="General">
                  <c:v>2.8332980543995846E-11</c:v>
                </c:pt>
                <c:pt idx="17057" formatCode="General">
                  <c:v>3.0505437885981847E-11</c:v>
                </c:pt>
                <c:pt idx="17058" formatCode="General">
                  <c:v>2.9554734574918763E-11</c:v>
                </c:pt>
                <c:pt idx="17059" formatCode="General">
                  <c:v>2.8785074869922077E-11</c:v>
                </c:pt>
                <c:pt idx="17060" formatCode="General">
                  <c:v>2.8937410383345252E-11</c:v>
                </c:pt>
                <c:pt idx="17061" formatCode="General">
                  <c:v>2.9244443628923256E-11</c:v>
                </c:pt>
                <c:pt idx="17062" formatCode="General">
                  <c:v>2.863360063605247E-11</c:v>
                </c:pt>
                <c:pt idx="17063" formatCode="General">
                  <c:v>3.0185165641423062E-11</c:v>
                </c:pt>
                <c:pt idx="17064" formatCode="General">
                  <c:v>2.8937410383345252E-11</c:v>
                </c:pt>
                <c:pt idx="17065" formatCode="General">
                  <c:v>2.8482923497331411E-11</c:v>
                </c:pt>
                <c:pt idx="17066" formatCode="General">
                  <c:v>2.9868255889512901E-11</c:v>
                </c:pt>
                <c:pt idx="17067" formatCode="General">
                  <c:v>2.9244443628923256E-11</c:v>
                </c:pt>
                <c:pt idx="17068" formatCode="General">
                  <c:v>3.0185165641423062E-11</c:v>
                </c:pt>
                <c:pt idx="17069" formatCode="General">
                  <c:v>2.9399149275269865E-11</c:v>
                </c:pt>
                <c:pt idx="17070" formatCode="General">
                  <c:v>2.971108168731505E-11</c:v>
                </c:pt>
                <c:pt idx="17071" formatCode="General">
                  <c:v>2.9554734574918763E-11</c:v>
                </c:pt>
                <c:pt idx="17072" formatCode="General">
                  <c:v>3.0344910673406793E-11</c:v>
                </c:pt>
                <c:pt idx="17073" formatCode="General">
                  <c:v>2.8035516619439763E-11</c:v>
                </c:pt>
                <c:pt idx="17074" formatCode="General">
                  <c:v>3.066687785317189E-11</c:v>
                </c:pt>
                <c:pt idx="17075" formatCode="General">
                  <c:v>3.1989206201950051E-11</c:v>
                </c:pt>
                <c:pt idx="17076" formatCode="General">
                  <c:v>3.1156212939177284E-11</c:v>
                </c:pt>
                <c:pt idx="17077" formatCode="General">
                  <c:v>2.863360063605247E-11</c:v>
                </c:pt>
                <c:pt idx="17078" formatCode="General">
                  <c:v>2.8482923497331411E-11</c:v>
                </c:pt>
                <c:pt idx="17079" formatCode="General">
                  <c:v>2.9554734574918763E-11</c:v>
                </c:pt>
                <c:pt idx="17080" formatCode="General">
                  <c:v>2.9554734574918763E-11</c:v>
                </c:pt>
                <c:pt idx="17081" formatCode="General">
                  <c:v>2.9868255889512901E-11</c:v>
                </c:pt>
                <c:pt idx="17082" formatCode="General">
                  <c:v>3.0026323781173592E-11</c:v>
                </c:pt>
                <c:pt idx="17083" formatCode="General">
                  <c:v>2.8937410383345252E-11</c:v>
                </c:pt>
                <c:pt idx="17084" formatCode="General">
                  <c:v>3.0344910673406793E-11</c:v>
                </c:pt>
                <c:pt idx="17085" formatCode="General">
                  <c:v>2.9868255889512901E-11</c:v>
                </c:pt>
                <c:pt idx="17086" formatCode="General">
                  <c:v>2.863360063605247E-11</c:v>
                </c:pt>
                <c:pt idx="17087" formatCode="General">
                  <c:v>2.8785074869922077E-11</c:v>
                </c:pt>
                <c:pt idx="17088" formatCode="General">
                  <c:v>3.082910830008722E-11</c:v>
                </c:pt>
                <c:pt idx="17089" formatCode="General">
                  <c:v>2.8937410383345252E-11</c:v>
                </c:pt>
                <c:pt idx="17090" formatCode="General">
                  <c:v>3.0992196960154512E-11</c:v>
                </c:pt>
                <c:pt idx="17091" formatCode="General">
                  <c:v>2.863360063605247E-11</c:v>
                </c:pt>
                <c:pt idx="17092" formatCode="General">
                  <c:v>3.0026323781173592E-11</c:v>
                </c:pt>
                <c:pt idx="17093" formatCode="General">
                  <c:v>3.0344910673406793E-11</c:v>
                </c:pt>
                <c:pt idx="17094" formatCode="General">
                  <c:v>3.0505437885981847E-11</c:v>
                </c:pt>
                <c:pt idx="17095" formatCode="General">
                  <c:v>2.9554734574918763E-11</c:v>
                </c:pt>
                <c:pt idx="17096" formatCode="General">
                  <c:v>3.066687785317189E-11</c:v>
                </c:pt>
                <c:pt idx="17097" formatCode="General">
                  <c:v>2.9554734574918763E-11</c:v>
                </c:pt>
                <c:pt idx="17098" formatCode="General">
                  <c:v>3.0026323781173592E-11</c:v>
                </c:pt>
                <c:pt idx="17099" formatCode="General">
                  <c:v>3.0026323781173592E-11</c:v>
                </c:pt>
                <c:pt idx="17100" formatCode="General">
                  <c:v>2.8482923497331411E-11</c:v>
                </c:pt>
                <c:pt idx="17101" formatCode="General">
                  <c:v>2.8482923497331411E-11</c:v>
                </c:pt>
                <c:pt idx="17102" formatCode="General">
                  <c:v>3.0026323781173592E-11</c:v>
                </c:pt>
                <c:pt idx="17103" formatCode="General">
                  <c:v>2.8785074869922077E-11</c:v>
                </c:pt>
                <c:pt idx="17104" formatCode="General">
                  <c:v>3.0185165641423062E-11</c:v>
                </c:pt>
                <c:pt idx="17105" formatCode="General">
                  <c:v>3.066687785317189E-11</c:v>
                </c:pt>
                <c:pt idx="17106" formatCode="General">
                  <c:v>2.9399149275269865E-11</c:v>
                </c:pt>
                <c:pt idx="17107" formatCode="General">
                  <c:v>2.8785074869922077E-11</c:v>
                </c:pt>
                <c:pt idx="17108" formatCode="General">
                  <c:v>2.9244443628923256E-11</c:v>
                </c:pt>
                <c:pt idx="17109" formatCode="General">
                  <c:v>2.9554734574918763E-11</c:v>
                </c:pt>
                <c:pt idx="17110" formatCode="General">
                  <c:v>2.863360063605247E-11</c:v>
                </c:pt>
                <c:pt idx="17111" formatCode="General">
                  <c:v>3.4991580842345232E-11</c:v>
                </c:pt>
                <c:pt idx="17112" formatCode="General">
                  <c:v>2.9090491797160485E-11</c:v>
                </c:pt>
                <c:pt idx="17113" formatCode="General">
                  <c:v>2.863360063605247E-11</c:v>
                </c:pt>
                <c:pt idx="17114" formatCode="General">
                  <c:v>2.9868255889512901E-11</c:v>
                </c:pt>
                <c:pt idx="17115" formatCode="General">
                  <c:v>2.9090491797160485E-11</c:v>
                </c:pt>
                <c:pt idx="17116" formatCode="General">
                  <c:v>2.9399149275269865E-11</c:v>
                </c:pt>
                <c:pt idx="17117" formatCode="General">
                  <c:v>2.8785074869922077E-11</c:v>
                </c:pt>
                <c:pt idx="17118" formatCode="General">
                  <c:v>3.0505437885981847E-11</c:v>
                </c:pt>
                <c:pt idx="17119" formatCode="General">
                  <c:v>3.0185165641423062E-11</c:v>
                </c:pt>
                <c:pt idx="17120" formatCode="General">
                  <c:v>2.8482923497331411E-11</c:v>
                </c:pt>
                <c:pt idx="17121" formatCode="General">
                  <c:v>2.8482923497331411E-11</c:v>
                </c:pt>
                <c:pt idx="17122" formatCode="General">
                  <c:v>2.8035516619439763E-11</c:v>
                </c:pt>
                <c:pt idx="17123" formatCode="General">
                  <c:v>2.8183885343078969E-11</c:v>
                </c:pt>
                <c:pt idx="17124" formatCode="General">
                  <c:v>3.0344910673406793E-11</c:v>
                </c:pt>
                <c:pt idx="17125" formatCode="General">
                  <c:v>2.971108168731505E-11</c:v>
                </c:pt>
                <c:pt idx="17126" formatCode="General">
                  <c:v>3.1321032011190813E-11</c:v>
                </c:pt>
                <c:pt idx="17127" formatCode="General">
                  <c:v>2.863360063605247E-11</c:v>
                </c:pt>
                <c:pt idx="17128" formatCode="General">
                  <c:v>2.9868255889512901E-11</c:v>
                </c:pt>
                <c:pt idx="17129" formatCode="General">
                  <c:v>3.082910830008722E-11</c:v>
                </c:pt>
                <c:pt idx="17130" formatCode="General">
                  <c:v>2.9090491797160485E-11</c:v>
                </c:pt>
                <c:pt idx="17131" formatCode="General">
                  <c:v>2.8183885343078969E-11</c:v>
                </c:pt>
                <c:pt idx="17132" formatCode="General">
                  <c:v>2.863360063605247E-11</c:v>
                </c:pt>
                <c:pt idx="17133" formatCode="General">
                  <c:v>2.9090491797160485E-11</c:v>
                </c:pt>
                <c:pt idx="17134" formatCode="General">
                  <c:v>3.0344910673406793E-11</c:v>
                </c:pt>
                <c:pt idx="17135" formatCode="General">
                  <c:v>2.8482923497331411E-11</c:v>
                </c:pt>
                <c:pt idx="17136" formatCode="General">
                  <c:v>2.971108168731505E-11</c:v>
                </c:pt>
                <c:pt idx="17137" formatCode="General">
                  <c:v>3.066687785317189E-11</c:v>
                </c:pt>
                <c:pt idx="17138" formatCode="General">
                  <c:v>2.8785074869922077E-11</c:v>
                </c:pt>
                <c:pt idx="17139" formatCode="General">
                  <c:v>3.0026323781173592E-11</c:v>
                </c:pt>
                <c:pt idx="17140" formatCode="General">
                  <c:v>2.863360063605247E-11</c:v>
                </c:pt>
                <c:pt idx="17141" formatCode="General">
                  <c:v>3.0026323781173592E-11</c:v>
                </c:pt>
                <c:pt idx="17142" formatCode="General">
                  <c:v>3.082910830008722E-11</c:v>
                </c:pt>
                <c:pt idx="17143" formatCode="General">
                  <c:v>3.0505437885981847E-11</c:v>
                </c:pt>
                <c:pt idx="17144" formatCode="General">
                  <c:v>3.066687785317189E-11</c:v>
                </c:pt>
                <c:pt idx="17145" formatCode="General">
                  <c:v>2.7741175726231367E-11</c:v>
                </c:pt>
                <c:pt idx="17146" formatCode="General">
                  <c:v>2.9399149275269865E-11</c:v>
                </c:pt>
                <c:pt idx="17147" formatCode="General">
                  <c:v>2.8937410383345252E-11</c:v>
                </c:pt>
                <c:pt idx="17148" formatCode="General">
                  <c:v>3.082910830008722E-11</c:v>
                </c:pt>
                <c:pt idx="17149" formatCode="General">
                  <c:v>2.863360063605247E-11</c:v>
                </c:pt>
                <c:pt idx="17150" formatCode="General">
                  <c:v>3.082910830008722E-11</c:v>
                </c:pt>
                <c:pt idx="17151" formatCode="General">
                  <c:v>2.9244443628923256E-11</c:v>
                </c:pt>
                <c:pt idx="17152" formatCode="General">
                  <c:v>3.0992196960154512E-11</c:v>
                </c:pt>
                <c:pt idx="17153" formatCode="General">
                  <c:v>2.9244443628923256E-11</c:v>
                </c:pt>
                <c:pt idx="17154" formatCode="General">
                  <c:v>2.8785074869922077E-11</c:v>
                </c:pt>
                <c:pt idx="17155" formatCode="General">
                  <c:v>3.0344910673406793E-11</c:v>
                </c:pt>
                <c:pt idx="17156" formatCode="General">
                  <c:v>2.9868255889512901E-11</c:v>
                </c:pt>
                <c:pt idx="17157" formatCode="General">
                  <c:v>2.8785074869922077E-11</c:v>
                </c:pt>
                <c:pt idx="17158" formatCode="General">
                  <c:v>2.8785074869922077E-11</c:v>
                </c:pt>
                <c:pt idx="17159" formatCode="General">
                  <c:v>2.9244443628923256E-11</c:v>
                </c:pt>
                <c:pt idx="17160" formatCode="General">
                  <c:v>2.8332980543995846E-11</c:v>
                </c:pt>
                <c:pt idx="17161" formatCode="General">
                  <c:v>3.0344910673406793E-11</c:v>
                </c:pt>
                <c:pt idx="17162" formatCode="General">
                  <c:v>2.9090491797160485E-11</c:v>
                </c:pt>
                <c:pt idx="17163" formatCode="General">
                  <c:v>2.8785074869922077E-11</c:v>
                </c:pt>
                <c:pt idx="17164" formatCode="General">
                  <c:v>2.8035516619439763E-11</c:v>
                </c:pt>
                <c:pt idx="17165" formatCode="General">
                  <c:v>3.082910830008722E-11</c:v>
                </c:pt>
                <c:pt idx="17166" formatCode="General">
                  <c:v>3.066687785317189E-11</c:v>
                </c:pt>
                <c:pt idx="17167" formatCode="General">
                  <c:v>2.9868255889512901E-11</c:v>
                </c:pt>
                <c:pt idx="17168" formatCode="General">
                  <c:v>2.863360063605247E-11</c:v>
                </c:pt>
                <c:pt idx="17169" formatCode="General">
                  <c:v>2.8785074869922077E-11</c:v>
                </c:pt>
                <c:pt idx="17170" formatCode="General">
                  <c:v>2.9554734574918763E-11</c:v>
                </c:pt>
                <c:pt idx="17171" formatCode="General">
                  <c:v>2.9399149275269865E-11</c:v>
                </c:pt>
                <c:pt idx="17172" formatCode="General">
                  <c:v>2.8332980543995846E-11</c:v>
                </c:pt>
                <c:pt idx="17173" formatCode="General">
                  <c:v>3.0026323781173592E-11</c:v>
                </c:pt>
                <c:pt idx="17174" formatCode="General">
                  <c:v>2.7887986747787227E-11</c:v>
                </c:pt>
                <c:pt idx="17175" formatCode="General">
                  <c:v>2.9868255889512901E-11</c:v>
                </c:pt>
                <c:pt idx="17176" formatCode="General">
                  <c:v>2.9554734574918763E-11</c:v>
                </c:pt>
                <c:pt idx="17177" formatCode="General">
                  <c:v>2.9554734574918763E-11</c:v>
                </c:pt>
                <c:pt idx="17178" formatCode="General">
                  <c:v>2.8482923497331411E-11</c:v>
                </c:pt>
                <c:pt idx="17179" formatCode="General">
                  <c:v>2.8785074869922077E-11</c:v>
                </c:pt>
                <c:pt idx="17180" formatCode="General">
                  <c:v>2.9554734574918763E-11</c:v>
                </c:pt>
                <c:pt idx="17181" formatCode="General">
                  <c:v>3.0344910673406793E-11</c:v>
                </c:pt>
                <c:pt idx="17182" formatCode="General">
                  <c:v>2.863360063605247E-11</c:v>
                </c:pt>
                <c:pt idx="17183" formatCode="General">
                  <c:v>2.8035516619439763E-11</c:v>
                </c:pt>
                <c:pt idx="17184" formatCode="General">
                  <c:v>2.9554734574918763E-11</c:v>
                </c:pt>
                <c:pt idx="17185" formatCode="General">
                  <c:v>3.0026323781173592E-11</c:v>
                </c:pt>
                <c:pt idx="17186" formatCode="General">
                  <c:v>2.8937410383345252E-11</c:v>
                </c:pt>
                <c:pt idx="17187" formatCode="General">
                  <c:v>2.9868255889512901E-11</c:v>
                </c:pt>
                <c:pt idx="17188" formatCode="General">
                  <c:v>2.971108168731505E-11</c:v>
                </c:pt>
                <c:pt idx="17189" formatCode="General">
                  <c:v>2.863360063605247E-11</c:v>
                </c:pt>
                <c:pt idx="17190" formatCode="General">
                  <c:v>2.8183885343078969E-11</c:v>
                </c:pt>
                <c:pt idx="17191" formatCode="General">
                  <c:v>2.863360063605247E-11</c:v>
                </c:pt>
                <c:pt idx="17192" formatCode="General">
                  <c:v>3.1321032011190813E-11</c:v>
                </c:pt>
                <c:pt idx="17193" formatCode="General">
                  <c:v>2.9244443628923256E-11</c:v>
                </c:pt>
                <c:pt idx="17194" formatCode="General">
                  <c:v>2.7595194749674527E-11</c:v>
                </c:pt>
                <c:pt idx="17195" formatCode="General">
                  <c:v>2.8332980543995846E-11</c:v>
                </c:pt>
                <c:pt idx="17196" formatCode="General">
                  <c:v>2.7449981961377963E-11</c:v>
                </c:pt>
                <c:pt idx="17197" formatCode="General">
                  <c:v>2.9399149275269865E-11</c:v>
                </c:pt>
                <c:pt idx="17198" formatCode="General">
                  <c:v>3.0026323781173592E-11</c:v>
                </c:pt>
                <c:pt idx="17199" formatCode="General">
                  <c:v>2.8332980543995846E-11</c:v>
                </c:pt>
                <c:pt idx="17200" formatCode="General">
                  <c:v>3.0344910673406793E-11</c:v>
                </c:pt>
                <c:pt idx="17201" formatCode="General">
                  <c:v>3.0026323781173592E-11</c:v>
                </c:pt>
                <c:pt idx="17202" formatCode="General">
                  <c:v>2.9399149275269865E-11</c:v>
                </c:pt>
                <c:pt idx="17203" formatCode="General">
                  <c:v>2.9554734574918763E-11</c:v>
                </c:pt>
                <c:pt idx="17204" formatCode="General">
                  <c:v>2.8482923497331411E-11</c:v>
                </c:pt>
                <c:pt idx="17205" formatCode="General">
                  <c:v>2.971108168731505E-11</c:v>
                </c:pt>
                <c:pt idx="17206" formatCode="General">
                  <c:v>2.9244443628923256E-11</c:v>
                </c:pt>
                <c:pt idx="17207" formatCode="General">
                  <c:v>3.0185165641423062E-11</c:v>
                </c:pt>
                <c:pt idx="17208" formatCode="General">
                  <c:v>2.8937410383345252E-11</c:v>
                </c:pt>
                <c:pt idx="17209" formatCode="General">
                  <c:v>3.1156212939177284E-11</c:v>
                </c:pt>
                <c:pt idx="17210" formatCode="General">
                  <c:v>3.066687785317189E-11</c:v>
                </c:pt>
                <c:pt idx="17211" formatCode="General">
                  <c:v>3.0992196960154512E-11</c:v>
                </c:pt>
                <c:pt idx="17212" formatCode="General">
                  <c:v>2.8937410383345252E-11</c:v>
                </c:pt>
                <c:pt idx="17213" formatCode="General">
                  <c:v>2.9399149275269865E-11</c:v>
                </c:pt>
                <c:pt idx="17214" formatCode="General">
                  <c:v>2.9244443628923256E-11</c:v>
                </c:pt>
                <c:pt idx="17215" formatCode="General">
                  <c:v>3.0992196960154512E-11</c:v>
                </c:pt>
                <c:pt idx="17216" formatCode="General">
                  <c:v>2.8482923497331411E-11</c:v>
                </c:pt>
                <c:pt idx="17217" formatCode="General">
                  <c:v>2.9868255889512901E-11</c:v>
                </c:pt>
                <c:pt idx="17218" formatCode="General">
                  <c:v>2.8937410383345252E-11</c:v>
                </c:pt>
                <c:pt idx="17219" formatCode="General">
                  <c:v>2.9399149275269865E-11</c:v>
                </c:pt>
                <c:pt idx="17220" formatCode="General">
                  <c:v>2.971108168731505E-11</c:v>
                </c:pt>
                <c:pt idx="17221" formatCode="General">
                  <c:v>2.863360063605247E-11</c:v>
                </c:pt>
                <c:pt idx="17222" formatCode="General">
                  <c:v>2.8785074869922077E-11</c:v>
                </c:pt>
                <c:pt idx="17223" formatCode="General">
                  <c:v>2.863360063605247E-11</c:v>
                </c:pt>
                <c:pt idx="17224" formatCode="General">
                  <c:v>3.0026323781173592E-11</c:v>
                </c:pt>
                <c:pt idx="17225" formatCode="General">
                  <c:v>2.863360063605247E-11</c:v>
                </c:pt>
                <c:pt idx="17226" formatCode="General">
                  <c:v>2.8183885343078969E-11</c:v>
                </c:pt>
                <c:pt idx="17227" formatCode="General">
                  <c:v>3.0026323781173592E-11</c:v>
                </c:pt>
                <c:pt idx="17228" formatCode="General">
                  <c:v>3.1321032011190813E-11</c:v>
                </c:pt>
                <c:pt idx="17229" formatCode="General">
                  <c:v>3.066687785317189E-11</c:v>
                </c:pt>
                <c:pt idx="17230" formatCode="General">
                  <c:v>3.066687785317189E-11</c:v>
                </c:pt>
                <c:pt idx="17231" formatCode="General">
                  <c:v>3.0505437885981847E-11</c:v>
                </c:pt>
                <c:pt idx="17232" formatCode="General">
                  <c:v>2.9090491797160485E-11</c:v>
                </c:pt>
                <c:pt idx="17233" formatCode="General">
                  <c:v>2.8482923497331411E-11</c:v>
                </c:pt>
                <c:pt idx="17234" formatCode="General">
                  <c:v>3.0505437885981847E-11</c:v>
                </c:pt>
                <c:pt idx="17235" formatCode="General">
                  <c:v>2.8183885343078969E-11</c:v>
                </c:pt>
                <c:pt idx="17236" formatCode="General">
                  <c:v>3.066687785317189E-11</c:v>
                </c:pt>
                <c:pt idx="17237" formatCode="General">
                  <c:v>3.0185165641423062E-11</c:v>
                </c:pt>
                <c:pt idx="17238" formatCode="General">
                  <c:v>3.0026323781173592E-11</c:v>
                </c:pt>
                <c:pt idx="17239" formatCode="General">
                  <c:v>2.9399149275269865E-11</c:v>
                </c:pt>
                <c:pt idx="17240" formatCode="General">
                  <c:v>2.8482923497331411E-11</c:v>
                </c:pt>
                <c:pt idx="17241" formatCode="General">
                  <c:v>3.0026323781173592E-11</c:v>
                </c:pt>
                <c:pt idx="17242" formatCode="General">
                  <c:v>2.863360063605247E-11</c:v>
                </c:pt>
                <c:pt idx="17243" formatCode="General">
                  <c:v>3.0026323781173592E-11</c:v>
                </c:pt>
                <c:pt idx="17244" formatCode="General">
                  <c:v>3.0185165641423062E-11</c:v>
                </c:pt>
                <c:pt idx="17245" formatCode="General">
                  <c:v>3.082910830008722E-11</c:v>
                </c:pt>
                <c:pt idx="17246" formatCode="General">
                  <c:v>3.0505437885981847E-11</c:v>
                </c:pt>
                <c:pt idx="17247" formatCode="General">
                  <c:v>3.0344910673406793E-11</c:v>
                </c:pt>
                <c:pt idx="17248" formatCode="General">
                  <c:v>2.863360063605247E-11</c:v>
                </c:pt>
                <c:pt idx="17249" formatCode="General">
                  <c:v>3.0344910673406793E-11</c:v>
                </c:pt>
                <c:pt idx="17250" formatCode="General">
                  <c:v>3.0185165641423062E-11</c:v>
                </c:pt>
                <c:pt idx="17251" formatCode="General">
                  <c:v>3.0505437885981847E-11</c:v>
                </c:pt>
                <c:pt idx="17252" formatCode="General">
                  <c:v>3.0185165641423062E-11</c:v>
                </c:pt>
                <c:pt idx="17253" formatCode="General">
                  <c:v>2.8937410383345252E-11</c:v>
                </c:pt>
                <c:pt idx="17254" formatCode="General">
                  <c:v>2.9090491797160485E-11</c:v>
                </c:pt>
                <c:pt idx="17255" formatCode="General">
                  <c:v>2.9868255889512901E-11</c:v>
                </c:pt>
                <c:pt idx="17256" formatCode="General">
                  <c:v>2.8785074869922077E-11</c:v>
                </c:pt>
                <c:pt idx="17257" formatCode="General">
                  <c:v>2.8332980543995846E-11</c:v>
                </c:pt>
                <c:pt idx="17258" formatCode="General">
                  <c:v>2.8785074869922077E-11</c:v>
                </c:pt>
                <c:pt idx="17259" formatCode="General">
                  <c:v>2.8785074869922077E-11</c:v>
                </c:pt>
                <c:pt idx="17260" formatCode="General">
                  <c:v>2.9090491797160485E-11</c:v>
                </c:pt>
                <c:pt idx="17261" formatCode="General">
                  <c:v>3.0344910673406793E-11</c:v>
                </c:pt>
                <c:pt idx="17262" formatCode="General">
                  <c:v>2.8785074869922077E-11</c:v>
                </c:pt>
                <c:pt idx="17263" formatCode="General">
                  <c:v>2.9554734574918763E-11</c:v>
                </c:pt>
                <c:pt idx="17264" formatCode="General">
                  <c:v>2.7741175726231367E-11</c:v>
                </c:pt>
                <c:pt idx="17265" formatCode="General">
                  <c:v>2.8937410383345252E-11</c:v>
                </c:pt>
                <c:pt idx="17266" formatCode="General">
                  <c:v>2.8785074869922077E-11</c:v>
                </c:pt>
                <c:pt idx="17267" formatCode="General">
                  <c:v>3.066687785317189E-11</c:v>
                </c:pt>
                <c:pt idx="17268" formatCode="General">
                  <c:v>3.0026323781173592E-11</c:v>
                </c:pt>
                <c:pt idx="17269" formatCode="General">
                  <c:v>2.8183885343078969E-11</c:v>
                </c:pt>
                <c:pt idx="17270" formatCode="General">
                  <c:v>3.0505437885981847E-11</c:v>
                </c:pt>
                <c:pt idx="17271" formatCode="General">
                  <c:v>2.9399149275269865E-11</c:v>
                </c:pt>
                <c:pt idx="17272" formatCode="General">
                  <c:v>2.7595194749674527E-11</c:v>
                </c:pt>
                <c:pt idx="17273" formatCode="General">
                  <c:v>2.8183885343078969E-11</c:v>
                </c:pt>
                <c:pt idx="17274" formatCode="General">
                  <c:v>2.9399149275269865E-11</c:v>
                </c:pt>
                <c:pt idx="17275" formatCode="General">
                  <c:v>2.8937410383345252E-11</c:v>
                </c:pt>
                <c:pt idx="17276" formatCode="General">
                  <c:v>3.0026323781173592E-11</c:v>
                </c:pt>
                <c:pt idx="17277" formatCode="General">
                  <c:v>3.066687785317189E-11</c:v>
                </c:pt>
                <c:pt idx="17278" formatCode="General">
                  <c:v>2.971108168731505E-11</c:v>
                </c:pt>
                <c:pt idx="17279" formatCode="General">
                  <c:v>2.8785074869922077E-11</c:v>
                </c:pt>
                <c:pt idx="17280" formatCode="General">
                  <c:v>2.7595194749674527E-11</c:v>
                </c:pt>
                <c:pt idx="17281" formatCode="General">
                  <c:v>3.1156212939177284E-11</c:v>
                </c:pt>
                <c:pt idx="17282" formatCode="General">
                  <c:v>2.7887986747787227E-11</c:v>
                </c:pt>
                <c:pt idx="17283" formatCode="General">
                  <c:v>3.0026323781173592E-11</c:v>
                </c:pt>
                <c:pt idx="17284" formatCode="General">
                  <c:v>2.7887986747787227E-11</c:v>
                </c:pt>
                <c:pt idx="17285" formatCode="General">
                  <c:v>2.9399149275269865E-11</c:v>
                </c:pt>
                <c:pt idx="17286" formatCode="General">
                  <c:v>2.8035516619439763E-11</c:v>
                </c:pt>
                <c:pt idx="17287" formatCode="General">
                  <c:v>2.9554734574918763E-11</c:v>
                </c:pt>
                <c:pt idx="17288" formatCode="General">
                  <c:v>2.9090491797160485E-11</c:v>
                </c:pt>
                <c:pt idx="17289" formatCode="General">
                  <c:v>2.9868255889512901E-11</c:v>
                </c:pt>
                <c:pt idx="17290" formatCode="General">
                  <c:v>2.7449981961377963E-11</c:v>
                </c:pt>
                <c:pt idx="17291" formatCode="General">
                  <c:v>2.8183885343078969E-11</c:v>
                </c:pt>
                <c:pt idx="17292" formatCode="General">
                  <c:v>2.8183885343078969E-11</c:v>
                </c:pt>
                <c:pt idx="17293" formatCode="General">
                  <c:v>2.7741175726231367E-11</c:v>
                </c:pt>
                <c:pt idx="17294" formatCode="General">
                  <c:v>2.9399149275269865E-11</c:v>
                </c:pt>
                <c:pt idx="17295" formatCode="General">
                  <c:v>3.082910830008722E-11</c:v>
                </c:pt>
                <c:pt idx="17296" formatCode="General">
                  <c:v>2.8332980543995846E-11</c:v>
                </c:pt>
                <c:pt idx="17297" formatCode="General">
                  <c:v>2.9399149275269865E-11</c:v>
                </c:pt>
                <c:pt idx="17298" formatCode="General">
                  <c:v>2.9399149275269865E-11</c:v>
                </c:pt>
                <c:pt idx="17299" formatCode="General">
                  <c:v>2.9244443628923256E-11</c:v>
                </c:pt>
                <c:pt idx="17300" formatCode="General">
                  <c:v>2.9868255889512901E-11</c:v>
                </c:pt>
                <c:pt idx="17301" formatCode="General">
                  <c:v>3.0992196960154512E-11</c:v>
                </c:pt>
                <c:pt idx="17302" formatCode="General">
                  <c:v>2.8482923497331411E-11</c:v>
                </c:pt>
                <c:pt idx="17303" formatCode="General">
                  <c:v>2.9868255889512901E-11</c:v>
                </c:pt>
                <c:pt idx="17304" formatCode="General">
                  <c:v>2.8937410383345252E-11</c:v>
                </c:pt>
                <c:pt idx="17305" formatCode="General">
                  <c:v>2.863360063605247E-11</c:v>
                </c:pt>
                <c:pt idx="17306" formatCode="General">
                  <c:v>2.9399149275269865E-11</c:v>
                </c:pt>
                <c:pt idx="17307" formatCode="General">
                  <c:v>2.8332980543995846E-11</c:v>
                </c:pt>
                <c:pt idx="17308" formatCode="General">
                  <c:v>3.0026323781173592E-11</c:v>
                </c:pt>
                <c:pt idx="17309" formatCode="General">
                  <c:v>3.0185165641423062E-11</c:v>
                </c:pt>
                <c:pt idx="17310" formatCode="General">
                  <c:v>2.8183885343078969E-11</c:v>
                </c:pt>
                <c:pt idx="17311" formatCode="General">
                  <c:v>2.9090491797160485E-11</c:v>
                </c:pt>
                <c:pt idx="17312" formatCode="General">
                  <c:v>3.0344910673406793E-11</c:v>
                </c:pt>
                <c:pt idx="17313" formatCode="General">
                  <c:v>2.9868255889512901E-11</c:v>
                </c:pt>
                <c:pt idx="17314" formatCode="General">
                  <c:v>2.9554734574918763E-11</c:v>
                </c:pt>
                <c:pt idx="17315" formatCode="General">
                  <c:v>2.7595194749674527E-11</c:v>
                </c:pt>
                <c:pt idx="17316" formatCode="General">
                  <c:v>2.9554734574918763E-11</c:v>
                </c:pt>
                <c:pt idx="17317" formatCode="General">
                  <c:v>3.082910830008722E-11</c:v>
                </c:pt>
                <c:pt idx="17318" formatCode="General">
                  <c:v>3.0992196960154512E-11</c:v>
                </c:pt>
                <c:pt idx="17319" formatCode="General">
                  <c:v>2.9244443628923256E-11</c:v>
                </c:pt>
                <c:pt idx="17320" formatCode="General">
                  <c:v>2.8482923497331411E-11</c:v>
                </c:pt>
                <c:pt idx="17321" formatCode="General">
                  <c:v>2.8937410383345252E-11</c:v>
                </c:pt>
                <c:pt idx="17322" formatCode="General">
                  <c:v>3.0185165641423062E-11</c:v>
                </c:pt>
                <c:pt idx="17323" formatCode="General">
                  <c:v>2.8183885343078969E-11</c:v>
                </c:pt>
                <c:pt idx="17324" formatCode="General">
                  <c:v>3.0026323781173592E-11</c:v>
                </c:pt>
                <c:pt idx="17325" formatCode="General">
                  <c:v>2.8183885343078969E-11</c:v>
                </c:pt>
                <c:pt idx="17326" formatCode="General">
                  <c:v>2.8937410383345252E-11</c:v>
                </c:pt>
                <c:pt idx="17327" formatCode="General">
                  <c:v>2.8482923497331411E-11</c:v>
                </c:pt>
                <c:pt idx="17328" formatCode="General">
                  <c:v>2.9399149275269865E-11</c:v>
                </c:pt>
                <c:pt idx="17329" formatCode="General">
                  <c:v>2.7161788513090781E-11</c:v>
                </c:pt>
                <c:pt idx="17330" formatCode="General">
                  <c:v>3.0992196960154512E-11</c:v>
                </c:pt>
                <c:pt idx="17331" formatCode="General">
                  <c:v>2.7741175726231367E-11</c:v>
                </c:pt>
                <c:pt idx="17332" formatCode="General">
                  <c:v>2.7741175726231367E-11</c:v>
                </c:pt>
                <c:pt idx="17333" formatCode="General">
                  <c:v>3.0026323781173592E-11</c:v>
                </c:pt>
                <c:pt idx="17334" formatCode="General">
                  <c:v>2.971108168731505E-11</c:v>
                </c:pt>
                <c:pt idx="17335" formatCode="General">
                  <c:v>2.7887986747787227E-11</c:v>
                </c:pt>
                <c:pt idx="17336" formatCode="General">
                  <c:v>2.7741175726231367E-11</c:v>
                </c:pt>
                <c:pt idx="17337" formatCode="General">
                  <c:v>2.9868255889512901E-11</c:v>
                </c:pt>
                <c:pt idx="17338" formatCode="General">
                  <c:v>2.8482923497331411E-11</c:v>
                </c:pt>
                <c:pt idx="17339" formatCode="General">
                  <c:v>2.7161788513090781E-11</c:v>
                </c:pt>
                <c:pt idx="17340" formatCode="General">
                  <c:v>2.8332980543995846E-11</c:v>
                </c:pt>
                <c:pt idx="17341" formatCode="General">
                  <c:v>2.8183885343078969E-11</c:v>
                </c:pt>
                <c:pt idx="17342" formatCode="General">
                  <c:v>2.8332980543995846E-11</c:v>
                </c:pt>
                <c:pt idx="17343" formatCode="General">
                  <c:v>2.7741175726231367E-11</c:v>
                </c:pt>
                <c:pt idx="17344" formatCode="General">
                  <c:v>2.8785074869922077E-11</c:v>
                </c:pt>
                <c:pt idx="17345" formatCode="General">
                  <c:v>2.8785074869922077E-11</c:v>
                </c:pt>
                <c:pt idx="17346" formatCode="General">
                  <c:v>2.8482923497331411E-11</c:v>
                </c:pt>
                <c:pt idx="17347" formatCode="General">
                  <c:v>2.863360063605247E-11</c:v>
                </c:pt>
                <c:pt idx="17348" formatCode="General">
                  <c:v>2.8183885343078969E-11</c:v>
                </c:pt>
                <c:pt idx="17349" formatCode="General">
                  <c:v>2.971108168731505E-11</c:v>
                </c:pt>
                <c:pt idx="17350" formatCode="General">
                  <c:v>2.8785074869922077E-11</c:v>
                </c:pt>
                <c:pt idx="17351" formatCode="General">
                  <c:v>2.7887986747787227E-11</c:v>
                </c:pt>
                <c:pt idx="17352" formatCode="General">
                  <c:v>2.7595194749674527E-11</c:v>
                </c:pt>
                <c:pt idx="17353" formatCode="General">
                  <c:v>2.8332980543995846E-11</c:v>
                </c:pt>
                <c:pt idx="17354" formatCode="General">
                  <c:v>2.9399149275269865E-11</c:v>
                </c:pt>
                <c:pt idx="17355" formatCode="General">
                  <c:v>2.7305476733019561E-11</c:v>
                </c:pt>
                <c:pt idx="17356" formatCode="General">
                  <c:v>3.0026323781173592E-11</c:v>
                </c:pt>
                <c:pt idx="17357" formatCode="General">
                  <c:v>2.7741175726231367E-11</c:v>
                </c:pt>
                <c:pt idx="17358" formatCode="General">
                  <c:v>2.9554734574918763E-11</c:v>
                </c:pt>
                <c:pt idx="17359" formatCode="General">
                  <c:v>2.9868255889512901E-11</c:v>
                </c:pt>
                <c:pt idx="17360" formatCode="General">
                  <c:v>2.8785074869922077E-11</c:v>
                </c:pt>
                <c:pt idx="17361" formatCode="General">
                  <c:v>2.9090491797160485E-11</c:v>
                </c:pt>
                <c:pt idx="17362" formatCode="General">
                  <c:v>2.8482923497331411E-11</c:v>
                </c:pt>
                <c:pt idx="17363" formatCode="General">
                  <c:v>2.8482923497331411E-11</c:v>
                </c:pt>
                <c:pt idx="17364" formatCode="General">
                  <c:v>2.7449981961377963E-11</c:v>
                </c:pt>
                <c:pt idx="17365" formatCode="General">
                  <c:v>2.7887986747787227E-11</c:v>
                </c:pt>
                <c:pt idx="17366" formatCode="General">
                  <c:v>2.8937410383345252E-11</c:v>
                </c:pt>
                <c:pt idx="17367" formatCode="General">
                  <c:v>2.9399149275269865E-11</c:v>
                </c:pt>
                <c:pt idx="17368" formatCode="General">
                  <c:v>2.9244443628923256E-11</c:v>
                </c:pt>
                <c:pt idx="17369" formatCode="General">
                  <c:v>2.7595194749674527E-11</c:v>
                </c:pt>
                <c:pt idx="17370" formatCode="General">
                  <c:v>3.1321032011190813E-11</c:v>
                </c:pt>
                <c:pt idx="17371" formatCode="General">
                  <c:v>2.8183885343078969E-11</c:v>
                </c:pt>
                <c:pt idx="17372" formatCode="General">
                  <c:v>2.8183885343078969E-11</c:v>
                </c:pt>
                <c:pt idx="17373" formatCode="General">
                  <c:v>3.1653356085316902E-11</c:v>
                </c:pt>
                <c:pt idx="17374" formatCode="General">
                  <c:v>2.8183885343078969E-11</c:v>
                </c:pt>
                <c:pt idx="17375" formatCode="General">
                  <c:v>2.971108168731505E-11</c:v>
                </c:pt>
                <c:pt idx="17376" formatCode="General">
                  <c:v>2.8332980543995846E-11</c:v>
                </c:pt>
                <c:pt idx="17377" formatCode="General">
                  <c:v>2.971108168731505E-11</c:v>
                </c:pt>
                <c:pt idx="17378" formatCode="General">
                  <c:v>2.8183885343078969E-11</c:v>
                </c:pt>
                <c:pt idx="17379" formatCode="General">
                  <c:v>2.863360063605247E-11</c:v>
                </c:pt>
                <c:pt idx="17380" formatCode="General">
                  <c:v>2.8183885343078969E-11</c:v>
                </c:pt>
                <c:pt idx="17381" formatCode="General">
                  <c:v>2.9554734574918763E-11</c:v>
                </c:pt>
                <c:pt idx="17382" formatCode="General">
                  <c:v>2.8183885343078969E-11</c:v>
                </c:pt>
                <c:pt idx="17383" formatCode="General">
                  <c:v>2.9244443628923256E-11</c:v>
                </c:pt>
                <c:pt idx="17384" formatCode="General">
                  <c:v>2.8183885343078969E-11</c:v>
                </c:pt>
                <c:pt idx="17385" formatCode="General">
                  <c:v>2.8183885343078969E-11</c:v>
                </c:pt>
                <c:pt idx="17386" formatCode="General">
                  <c:v>2.9244443628923256E-11</c:v>
                </c:pt>
                <c:pt idx="17387" formatCode="General">
                  <c:v>3.0026323781173592E-11</c:v>
                </c:pt>
                <c:pt idx="17388" formatCode="General">
                  <c:v>2.9554734574918763E-11</c:v>
                </c:pt>
                <c:pt idx="17389" formatCode="General">
                  <c:v>2.7449981961377963E-11</c:v>
                </c:pt>
                <c:pt idx="17390" formatCode="General">
                  <c:v>2.9090491797160485E-11</c:v>
                </c:pt>
                <c:pt idx="17391" formatCode="General">
                  <c:v>2.9554734574918763E-11</c:v>
                </c:pt>
                <c:pt idx="17392" formatCode="General">
                  <c:v>2.9090491797160485E-11</c:v>
                </c:pt>
                <c:pt idx="17393" formatCode="General">
                  <c:v>2.8482923497331411E-11</c:v>
                </c:pt>
                <c:pt idx="17394" formatCode="General">
                  <c:v>2.8332980543995846E-11</c:v>
                </c:pt>
                <c:pt idx="17395" formatCode="General">
                  <c:v>2.7595194749674527E-11</c:v>
                </c:pt>
                <c:pt idx="17396" formatCode="General">
                  <c:v>3.066687785317189E-11</c:v>
                </c:pt>
                <c:pt idx="17397" formatCode="General">
                  <c:v>3.0026323781173592E-11</c:v>
                </c:pt>
                <c:pt idx="17398" formatCode="General">
                  <c:v>2.8482923497331411E-11</c:v>
                </c:pt>
                <c:pt idx="17399" formatCode="General">
                  <c:v>3.0505437885981847E-11</c:v>
                </c:pt>
                <c:pt idx="17400" formatCode="General">
                  <c:v>2.9090491797160485E-11</c:v>
                </c:pt>
                <c:pt idx="17401" formatCode="General">
                  <c:v>3.0026323781173592E-11</c:v>
                </c:pt>
                <c:pt idx="17402" formatCode="General">
                  <c:v>2.7595194749674527E-11</c:v>
                </c:pt>
                <c:pt idx="17403" formatCode="General">
                  <c:v>2.7449981961377963E-11</c:v>
                </c:pt>
                <c:pt idx="17404" formatCode="General">
                  <c:v>2.8183885343078969E-11</c:v>
                </c:pt>
                <c:pt idx="17405" formatCode="General">
                  <c:v>2.8183885343078969E-11</c:v>
                </c:pt>
                <c:pt idx="17406" formatCode="General">
                  <c:v>2.8482923497331411E-11</c:v>
                </c:pt>
                <c:pt idx="17407" formatCode="General">
                  <c:v>2.8937410383345252E-11</c:v>
                </c:pt>
                <c:pt idx="17408" formatCode="General">
                  <c:v>2.8183885343078969E-11</c:v>
                </c:pt>
                <c:pt idx="17409" formatCode="General">
                  <c:v>2.6876620766742217E-11</c:v>
                </c:pt>
                <c:pt idx="17410" formatCode="General">
                  <c:v>2.9090491797160485E-11</c:v>
                </c:pt>
                <c:pt idx="17411" formatCode="General">
                  <c:v>2.8785074869922077E-11</c:v>
                </c:pt>
                <c:pt idx="17412" formatCode="General">
                  <c:v>3.0992196960154512E-11</c:v>
                </c:pt>
                <c:pt idx="17413" formatCode="General">
                  <c:v>2.8183885343078969E-11</c:v>
                </c:pt>
                <c:pt idx="17414" formatCode="General">
                  <c:v>2.8183885343078969E-11</c:v>
                </c:pt>
                <c:pt idx="17415" formatCode="General">
                  <c:v>2.971108168731505E-11</c:v>
                </c:pt>
                <c:pt idx="17416" formatCode="General">
                  <c:v>2.9554734574918763E-11</c:v>
                </c:pt>
                <c:pt idx="17417" formatCode="General">
                  <c:v>2.8785074869922077E-11</c:v>
                </c:pt>
                <c:pt idx="17418" formatCode="General">
                  <c:v>2.8183885343078969E-11</c:v>
                </c:pt>
                <c:pt idx="17419" formatCode="General">
                  <c:v>2.971108168731505E-11</c:v>
                </c:pt>
                <c:pt idx="17420" formatCode="General">
                  <c:v>2.7887986747787227E-11</c:v>
                </c:pt>
                <c:pt idx="17421" formatCode="General">
                  <c:v>2.9244443628923256E-11</c:v>
                </c:pt>
                <c:pt idx="17422" formatCode="General">
                  <c:v>2.9090491797160485E-11</c:v>
                </c:pt>
                <c:pt idx="17423" formatCode="General">
                  <c:v>3.0026323781173592E-11</c:v>
                </c:pt>
                <c:pt idx="17424" formatCode="General">
                  <c:v>2.8332980543995846E-11</c:v>
                </c:pt>
                <c:pt idx="17425" formatCode="General">
                  <c:v>2.8785074869922077E-11</c:v>
                </c:pt>
                <c:pt idx="17426" formatCode="General">
                  <c:v>2.6594446955918951E-11</c:v>
                </c:pt>
                <c:pt idx="17427" formatCode="General">
                  <c:v>2.7595194749674527E-11</c:v>
                </c:pt>
                <c:pt idx="17428" formatCode="General">
                  <c:v>2.8035516619439763E-11</c:v>
                </c:pt>
                <c:pt idx="17429" formatCode="General">
                  <c:v>2.8785074869922077E-11</c:v>
                </c:pt>
                <c:pt idx="17430" formatCode="General">
                  <c:v>2.9554734574918763E-11</c:v>
                </c:pt>
                <c:pt idx="17431" formatCode="General">
                  <c:v>2.8482923497331411E-11</c:v>
                </c:pt>
                <c:pt idx="17432" formatCode="General">
                  <c:v>2.8035516619439763E-11</c:v>
                </c:pt>
                <c:pt idx="17433" formatCode="General">
                  <c:v>2.7595194749674527E-11</c:v>
                </c:pt>
                <c:pt idx="17434" formatCode="General">
                  <c:v>3.0026323781173592E-11</c:v>
                </c:pt>
                <c:pt idx="17435" formatCode="General">
                  <c:v>2.9090491797160485E-11</c:v>
                </c:pt>
                <c:pt idx="17436" formatCode="General">
                  <c:v>2.8785074869922077E-11</c:v>
                </c:pt>
                <c:pt idx="17437" formatCode="General">
                  <c:v>3.0026323781173592E-11</c:v>
                </c:pt>
                <c:pt idx="17438" formatCode="General">
                  <c:v>2.8785074869922077E-11</c:v>
                </c:pt>
                <c:pt idx="17439" formatCode="General">
                  <c:v>2.9868255889512901E-11</c:v>
                </c:pt>
                <c:pt idx="17440" formatCode="General">
                  <c:v>2.7595194749674527E-11</c:v>
                </c:pt>
                <c:pt idx="17441" formatCode="General">
                  <c:v>2.8035516619439763E-11</c:v>
                </c:pt>
                <c:pt idx="17442" formatCode="General">
                  <c:v>2.9868255889512901E-11</c:v>
                </c:pt>
                <c:pt idx="17443" formatCode="General">
                  <c:v>2.7595194749674527E-11</c:v>
                </c:pt>
                <c:pt idx="17444" formatCode="General">
                  <c:v>2.9244443628923256E-11</c:v>
                </c:pt>
                <c:pt idx="17445" formatCode="General">
                  <c:v>2.971108168731505E-11</c:v>
                </c:pt>
                <c:pt idx="17446" formatCode="General">
                  <c:v>2.7595194749674527E-11</c:v>
                </c:pt>
                <c:pt idx="17447" formatCode="General">
                  <c:v>2.9090491797160485E-11</c:v>
                </c:pt>
                <c:pt idx="17448" formatCode="General">
                  <c:v>2.9090491797160485E-11</c:v>
                </c:pt>
                <c:pt idx="17449" formatCode="General">
                  <c:v>2.8332980543995846E-11</c:v>
                </c:pt>
                <c:pt idx="17450" formatCode="General">
                  <c:v>2.7741175726231367E-11</c:v>
                </c:pt>
                <c:pt idx="17451" formatCode="General">
                  <c:v>2.8482923497331411E-11</c:v>
                </c:pt>
                <c:pt idx="17452" formatCode="General">
                  <c:v>2.8183885343078969E-11</c:v>
                </c:pt>
                <c:pt idx="17453" formatCode="General">
                  <c:v>2.8183885343078969E-11</c:v>
                </c:pt>
                <c:pt idx="17454" formatCode="General">
                  <c:v>2.7161788513090781E-11</c:v>
                </c:pt>
                <c:pt idx="17455" formatCode="General">
                  <c:v>2.8482923497331411E-11</c:v>
                </c:pt>
                <c:pt idx="17456" formatCode="General">
                  <c:v>2.9554734574918763E-11</c:v>
                </c:pt>
                <c:pt idx="17457" formatCode="General">
                  <c:v>2.8332980543995846E-11</c:v>
                </c:pt>
                <c:pt idx="17458" formatCode="General">
                  <c:v>3.148678824124868E-11</c:v>
                </c:pt>
                <c:pt idx="17459" formatCode="General">
                  <c:v>2.8785074869922077E-11</c:v>
                </c:pt>
                <c:pt idx="17460" formatCode="General">
                  <c:v>2.8785074869922077E-11</c:v>
                </c:pt>
                <c:pt idx="17461" formatCode="General">
                  <c:v>2.8183885343078969E-11</c:v>
                </c:pt>
                <c:pt idx="17462" formatCode="General">
                  <c:v>2.7305476733019561E-11</c:v>
                </c:pt>
                <c:pt idx="17463" formatCode="General">
                  <c:v>2.971108168731505E-11</c:v>
                </c:pt>
                <c:pt idx="17464" formatCode="General">
                  <c:v>2.9090491797160485E-11</c:v>
                </c:pt>
                <c:pt idx="17465" formatCode="General">
                  <c:v>2.7741175726231367E-11</c:v>
                </c:pt>
                <c:pt idx="17466" formatCode="General">
                  <c:v>2.7305476733019561E-11</c:v>
                </c:pt>
                <c:pt idx="17467" formatCode="General">
                  <c:v>2.7887986747787227E-11</c:v>
                </c:pt>
                <c:pt idx="17468" formatCode="General">
                  <c:v>2.9090491797160485E-11</c:v>
                </c:pt>
                <c:pt idx="17469" formatCode="General">
                  <c:v>2.8035516619439763E-11</c:v>
                </c:pt>
                <c:pt idx="17470" formatCode="General">
                  <c:v>2.9399149275269865E-11</c:v>
                </c:pt>
                <c:pt idx="17471" formatCode="General">
                  <c:v>2.9554734574918763E-11</c:v>
                </c:pt>
                <c:pt idx="17472" formatCode="General">
                  <c:v>2.7741175726231367E-11</c:v>
                </c:pt>
                <c:pt idx="17473" formatCode="General">
                  <c:v>2.971108168731505E-11</c:v>
                </c:pt>
                <c:pt idx="17474" formatCode="General">
                  <c:v>2.7741175726231367E-11</c:v>
                </c:pt>
                <c:pt idx="17475" formatCode="General">
                  <c:v>2.9399149275269865E-11</c:v>
                </c:pt>
                <c:pt idx="17476" formatCode="General">
                  <c:v>2.6594446955918951E-11</c:v>
                </c:pt>
                <c:pt idx="17477" formatCode="General">
                  <c:v>2.7595194749674527E-11</c:v>
                </c:pt>
                <c:pt idx="17478" formatCode="General">
                  <c:v>4.8025396974054763E-11</c:v>
                </c:pt>
                <c:pt idx="17479" formatCode="General">
                  <c:v>2.8482923497331411E-11</c:v>
                </c:pt>
                <c:pt idx="17480" formatCode="General">
                  <c:v>2.7887986747787227E-11</c:v>
                </c:pt>
                <c:pt idx="17481" formatCode="General">
                  <c:v>2.8035516619439763E-11</c:v>
                </c:pt>
                <c:pt idx="17482" formatCode="General">
                  <c:v>2.8482923497331411E-11</c:v>
                </c:pt>
                <c:pt idx="17483" formatCode="General">
                  <c:v>2.7887986747787227E-11</c:v>
                </c:pt>
                <c:pt idx="17484" formatCode="General">
                  <c:v>2.863360063605247E-11</c:v>
                </c:pt>
                <c:pt idx="17485" formatCode="General">
                  <c:v>2.8332980543995846E-11</c:v>
                </c:pt>
                <c:pt idx="17486" formatCode="General">
                  <c:v>2.8035516619439763E-11</c:v>
                </c:pt>
                <c:pt idx="17487" formatCode="General">
                  <c:v>2.8482923497331411E-11</c:v>
                </c:pt>
                <c:pt idx="17488" formatCode="General">
                  <c:v>2.9868255889512901E-11</c:v>
                </c:pt>
                <c:pt idx="17489" formatCode="General">
                  <c:v>2.7741175726231367E-11</c:v>
                </c:pt>
                <c:pt idx="17490" formatCode="General">
                  <c:v>2.8937410383345252E-11</c:v>
                </c:pt>
                <c:pt idx="17491" formatCode="General">
                  <c:v>2.7595194749674527E-11</c:v>
                </c:pt>
                <c:pt idx="17492" formatCode="General">
                  <c:v>2.7595194749674527E-11</c:v>
                </c:pt>
                <c:pt idx="17493" formatCode="General">
                  <c:v>2.7595194749674527E-11</c:v>
                </c:pt>
                <c:pt idx="17494" formatCode="General">
                  <c:v>2.9244443628923256E-11</c:v>
                </c:pt>
                <c:pt idx="17495" formatCode="General">
                  <c:v>2.8332980543995846E-11</c:v>
                </c:pt>
                <c:pt idx="17496" formatCode="General">
                  <c:v>2.9090491797160485E-11</c:v>
                </c:pt>
                <c:pt idx="17497" formatCode="General">
                  <c:v>2.6594446955918951E-11</c:v>
                </c:pt>
                <c:pt idx="17498" formatCode="General">
                  <c:v>2.7887986747787227E-11</c:v>
                </c:pt>
                <c:pt idx="17499" formatCode="General">
                  <c:v>2.9399149275269865E-11</c:v>
                </c:pt>
                <c:pt idx="17500" formatCode="General">
                  <c:v>2.7595194749674527E-11</c:v>
                </c:pt>
                <c:pt idx="17501" formatCode="General">
                  <c:v>2.7887986747787227E-11</c:v>
                </c:pt>
                <c:pt idx="17502" formatCode="General">
                  <c:v>2.9244443628923256E-11</c:v>
                </c:pt>
                <c:pt idx="17503" formatCode="General">
                  <c:v>2.8035516619439763E-11</c:v>
                </c:pt>
                <c:pt idx="17504" formatCode="General">
                  <c:v>2.7449981961377963E-11</c:v>
                </c:pt>
                <c:pt idx="17505" formatCode="General">
                  <c:v>2.8183885343078969E-11</c:v>
                </c:pt>
                <c:pt idx="17506" formatCode="General">
                  <c:v>2.6454500351783387E-11</c:v>
                </c:pt>
                <c:pt idx="17507" formatCode="General">
                  <c:v>2.971108168731505E-11</c:v>
                </c:pt>
                <c:pt idx="17508" formatCode="General">
                  <c:v>2.8332980543995846E-11</c:v>
                </c:pt>
                <c:pt idx="17509" formatCode="General">
                  <c:v>2.9868255889512901E-11</c:v>
                </c:pt>
                <c:pt idx="17510" formatCode="General">
                  <c:v>2.8785074869922077E-11</c:v>
                </c:pt>
                <c:pt idx="17511" formatCode="General">
                  <c:v>2.9090491797160485E-11</c:v>
                </c:pt>
                <c:pt idx="17512" formatCode="General">
                  <c:v>2.863360063605247E-11</c:v>
                </c:pt>
                <c:pt idx="17513" formatCode="General">
                  <c:v>2.8035516619439763E-11</c:v>
                </c:pt>
                <c:pt idx="17514" formatCode="General">
                  <c:v>2.863360063605247E-11</c:v>
                </c:pt>
                <c:pt idx="17515" formatCode="General">
                  <c:v>2.9554734574918763E-11</c:v>
                </c:pt>
                <c:pt idx="17516" formatCode="General">
                  <c:v>2.7161788513090781E-11</c:v>
                </c:pt>
                <c:pt idx="17517" formatCode="General">
                  <c:v>2.7741175726231367E-11</c:v>
                </c:pt>
                <c:pt idx="17518" formatCode="General">
                  <c:v>2.8482923497331411E-11</c:v>
                </c:pt>
                <c:pt idx="17519" formatCode="General">
                  <c:v>2.7305476733019561E-11</c:v>
                </c:pt>
                <c:pt idx="17520" formatCode="General">
                  <c:v>2.8183885343078969E-11</c:v>
                </c:pt>
                <c:pt idx="17521" formatCode="General">
                  <c:v>2.7305476733019561E-11</c:v>
                </c:pt>
                <c:pt idx="17522" formatCode="General">
                  <c:v>2.8332980543995846E-11</c:v>
                </c:pt>
                <c:pt idx="17523" formatCode="General">
                  <c:v>2.7741175726231367E-11</c:v>
                </c:pt>
                <c:pt idx="17524" formatCode="General">
                  <c:v>2.8937410383345252E-11</c:v>
                </c:pt>
                <c:pt idx="17525" formatCode="General">
                  <c:v>2.7887986747787227E-11</c:v>
                </c:pt>
                <c:pt idx="17526" formatCode="General">
                  <c:v>2.7741175726231367E-11</c:v>
                </c:pt>
                <c:pt idx="17527" formatCode="General">
                  <c:v>2.8183885343078969E-11</c:v>
                </c:pt>
                <c:pt idx="17528" formatCode="General">
                  <c:v>2.7595194749674527E-11</c:v>
                </c:pt>
                <c:pt idx="17529" formatCode="General">
                  <c:v>2.7305476733019561E-11</c:v>
                </c:pt>
                <c:pt idx="17530" formatCode="General">
                  <c:v>2.7595194749674527E-11</c:v>
                </c:pt>
                <c:pt idx="17531" formatCode="General">
                  <c:v>2.7018800424529304E-11</c:v>
                </c:pt>
                <c:pt idx="17532" formatCode="General">
                  <c:v>2.7449981961377963E-11</c:v>
                </c:pt>
                <c:pt idx="17533" formatCode="General">
                  <c:v>2.8035516619439763E-11</c:v>
                </c:pt>
                <c:pt idx="17534" formatCode="General">
                  <c:v>2.7161788513090781E-11</c:v>
                </c:pt>
                <c:pt idx="17535" formatCode="General">
                  <c:v>2.7161788513090781E-11</c:v>
                </c:pt>
                <c:pt idx="17536" formatCode="General">
                  <c:v>2.7595194749674527E-11</c:v>
                </c:pt>
                <c:pt idx="17537" formatCode="General">
                  <c:v>2.9244443628923256E-11</c:v>
                </c:pt>
                <c:pt idx="17538" formatCode="General">
                  <c:v>2.7018800424529304E-11</c:v>
                </c:pt>
                <c:pt idx="17539" formatCode="General">
                  <c:v>2.9090491797160485E-11</c:v>
                </c:pt>
                <c:pt idx="17540" formatCode="General">
                  <c:v>2.8482923497331411E-11</c:v>
                </c:pt>
                <c:pt idx="17541" formatCode="General">
                  <c:v>2.9399149275269865E-11</c:v>
                </c:pt>
                <c:pt idx="17542" formatCode="General">
                  <c:v>2.6876620766742217E-11</c:v>
                </c:pt>
                <c:pt idx="17543" formatCode="General">
                  <c:v>2.8183885343078969E-11</c:v>
                </c:pt>
                <c:pt idx="17544" formatCode="General">
                  <c:v>2.9554734574918763E-11</c:v>
                </c:pt>
                <c:pt idx="17545" formatCode="General">
                  <c:v>2.7887986747787227E-11</c:v>
                </c:pt>
                <c:pt idx="17546" formatCode="General">
                  <c:v>2.8785074869922077E-11</c:v>
                </c:pt>
                <c:pt idx="17547" formatCode="General">
                  <c:v>2.7595194749674527E-11</c:v>
                </c:pt>
                <c:pt idx="17548" formatCode="General">
                  <c:v>2.7449981961377963E-11</c:v>
                </c:pt>
                <c:pt idx="17549" formatCode="General">
                  <c:v>2.7305476733019561E-11</c:v>
                </c:pt>
                <c:pt idx="17550" formatCode="General">
                  <c:v>2.8332980543995846E-11</c:v>
                </c:pt>
                <c:pt idx="17551" formatCode="General">
                  <c:v>2.8183885343078969E-11</c:v>
                </c:pt>
                <c:pt idx="17552" formatCode="General">
                  <c:v>2.7595194749674527E-11</c:v>
                </c:pt>
                <c:pt idx="17553" formatCode="General">
                  <c:v>2.8937410383345252E-11</c:v>
                </c:pt>
                <c:pt idx="17554" formatCode="General">
                  <c:v>2.7887986747787227E-11</c:v>
                </c:pt>
                <c:pt idx="17555" formatCode="General">
                  <c:v>2.7887986747787227E-11</c:v>
                </c:pt>
                <c:pt idx="17556" formatCode="General">
                  <c:v>2.8482923497331411E-11</c:v>
                </c:pt>
                <c:pt idx="17557" formatCode="General">
                  <c:v>2.9244443628923256E-11</c:v>
                </c:pt>
                <c:pt idx="17558" formatCode="General">
                  <c:v>2.8035516619439763E-11</c:v>
                </c:pt>
                <c:pt idx="17559" formatCode="General">
                  <c:v>2.8183885343078969E-11</c:v>
                </c:pt>
                <c:pt idx="17560" formatCode="General">
                  <c:v>2.8937410383345252E-11</c:v>
                </c:pt>
                <c:pt idx="17561" formatCode="General">
                  <c:v>2.8183885343078969E-11</c:v>
                </c:pt>
                <c:pt idx="17562" formatCode="General">
                  <c:v>2.8183885343078969E-11</c:v>
                </c:pt>
                <c:pt idx="17563" formatCode="General">
                  <c:v>2.8937410383345252E-11</c:v>
                </c:pt>
                <c:pt idx="17564" formatCode="General">
                  <c:v>2.863360063605247E-11</c:v>
                </c:pt>
                <c:pt idx="17565" formatCode="General">
                  <c:v>2.8183885343078969E-11</c:v>
                </c:pt>
                <c:pt idx="17566" formatCode="General">
                  <c:v>2.7305476733019561E-11</c:v>
                </c:pt>
                <c:pt idx="17567" formatCode="General">
                  <c:v>2.8785074869922077E-11</c:v>
                </c:pt>
                <c:pt idx="17568" formatCode="General">
                  <c:v>2.7887986747787227E-11</c:v>
                </c:pt>
                <c:pt idx="17569" formatCode="General">
                  <c:v>2.6876620766742217E-11</c:v>
                </c:pt>
                <c:pt idx="17570" formatCode="General">
                  <c:v>2.8937410383345252E-11</c:v>
                </c:pt>
                <c:pt idx="17571" formatCode="General">
                  <c:v>2.971108168731505E-11</c:v>
                </c:pt>
                <c:pt idx="17572" formatCode="General">
                  <c:v>2.6594446955918951E-11</c:v>
                </c:pt>
                <c:pt idx="17573" formatCode="General">
                  <c:v>2.9244443628923256E-11</c:v>
                </c:pt>
                <c:pt idx="17574" formatCode="General">
                  <c:v>2.7018800424529304E-11</c:v>
                </c:pt>
                <c:pt idx="17575" formatCode="General">
                  <c:v>2.7741175726231367E-11</c:v>
                </c:pt>
                <c:pt idx="17576" formatCode="General">
                  <c:v>2.9244443628923256E-11</c:v>
                </c:pt>
                <c:pt idx="17577" formatCode="General">
                  <c:v>2.8183885343078969E-11</c:v>
                </c:pt>
                <c:pt idx="17578" formatCode="General">
                  <c:v>2.7741175726231367E-11</c:v>
                </c:pt>
                <c:pt idx="17579" formatCode="General">
                  <c:v>2.6454500351783387E-11</c:v>
                </c:pt>
                <c:pt idx="17580" formatCode="General">
                  <c:v>2.6735133889743182E-11</c:v>
                </c:pt>
                <c:pt idx="17581" formatCode="General">
                  <c:v>2.7595194749674527E-11</c:v>
                </c:pt>
                <c:pt idx="17582" formatCode="General">
                  <c:v>2.8785074869922077E-11</c:v>
                </c:pt>
                <c:pt idx="17583" formatCode="General">
                  <c:v>2.8482923497331411E-11</c:v>
                </c:pt>
                <c:pt idx="17584" formatCode="General">
                  <c:v>2.7595194749674527E-11</c:v>
                </c:pt>
                <c:pt idx="17585" formatCode="General">
                  <c:v>2.7018800424529304E-11</c:v>
                </c:pt>
                <c:pt idx="17586" formatCode="General">
                  <c:v>2.8937410383345252E-11</c:v>
                </c:pt>
                <c:pt idx="17587" formatCode="General">
                  <c:v>2.8183885343078969E-11</c:v>
                </c:pt>
                <c:pt idx="17588" formatCode="General">
                  <c:v>2.7741175726231367E-11</c:v>
                </c:pt>
                <c:pt idx="17589" formatCode="General">
                  <c:v>2.9868255889512901E-11</c:v>
                </c:pt>
                <c:pt idx="17590" formatCode="General">
                  <c:v>2.6594446955918951E-11</c:v>
                </c:pt>
                <c:pt idx="17591" formatCode="General">
                  <c:v>2.8332980543995846E-11</c:v>
                </c:pt>
                <c:pt idx="17592" formatCode="General">
                  <c:v>3.787397283936623E-11</c:v>
                </c:pt>
                <c:pt idx="17593" formatCode="General">
                  <c:v>2.7018800424529304E-11</c:v>
                </c:pt>
                <c:pt idx="17594" formatCode="General">
                  <c:v>2.8785074869922077E-11</c:v>
                </c:pt>
                <c:pt idx="17595" formatCode="General">
                  <c:v>2.8937410383345252E-11</c:v>
                </c:pt>
                <c:pt idx="17596" formatCode="General">
                  <c:v>2.7305476733019561E-11</c:v>
                </c:pt>
                <c:pt idx="17597" formatCode="General">
                  <c:v>2.6315235647718342E-11</c:v>
                </c:pt>
                <c:pt idx="17598" formatCode="General">
                  <c:v>3.0026323781173592E-11</c:v>
                </c:pt>
                <c:pt idx="17599" formatCode="General">
                  <c:v>2.7595194749674527E-11</c:v>
                </c:pt>
                <c:pt idx="17600" formatCode="General">
                  <c:v>2.6315235647718342E-11</c:v>
                </c:pt>
                <c:pt idx="17601" formatCode="General">
                  <c:v>2.8183885343078969E-11</c:v>
                </c:pt>
                <c:pt idx="17602" formatCode="General">
                  <c:v>2.8482923497331411E-11</c:v>
                </c:pt>
                <c:pt idx="17603" formatCode="General">
                  <c:v>2.8183885343078969E-11</c:v>
                </c:pt>
                <c:pt idx="17604" formatCode="General">
                  <c:v>2.7305476733019561E-11</c:v>
                </c:pt>
                <c:pt idx="17605" formatCode="General">
                  <c:v>2.863360063605247E-11</c:v>
                </c:pt>
                <c:pt idx="17606" formatCode="General">
                  <c:v>2.6876620766742217E-11</c:v>
                </c:pt>
                <c:pt idx="17607" formatCode="General">
                  <c:v>2.7018800424529304E-11</c:v>
                </c:pt>
                <c:pt idx="17608" formatCode="General">
                  <c:v>2.8482923497331411E-11</c:v>
                </c:pt>
                <c:pt idx="17609" formatCode="General">
                  <c:v>2.8937410383345252E-11</c:v>
                </c:pt>
                <c:pt idx="17610" formatCode="General">
                  <c:v>2.8785074869922077E-11</c:v>
                </c:pt>
                <c:pt idx="17611" formatCode="General">
                  <c:v>2.6876620766742217E-11</c:v>
                </c:pt>
                <c:pt idx="17612" formatCode="General">
                  <c:v>2.8482923497331411E-11</c:v>
                </c:pt>
                <c:pt idx="17613" formatCode="General">
                  <c:v>2.8482923497331411E-11</c:v>
                </c:pt>
                <c:pt idx="17614" formatCode="General">
                  <c:v>2.8035516619439763E-11</c:v>
                </c:pt>
                <c:pt idx="17615" formatCode="General">
                  <c:v>2.6594446955918951E-11</c:v>
                </c:pt>
                <c:pt idx="17616" formatCode="General">
                  <c:v>2.8035516619439763E-11</c:v>
                </c:pt>
                <c:pt idx="17617" formatCode="General">
                  <c:v>2.6876620766742217E-11</c:v>
                </c:pt>
                <c:pt idx="17618" formatCode="General">
                  <c:v>2.8035516619439763E-11</c:v>
                </c:pt>
                <c:pt idx="17619" formatCode="General">
                  <c:v>2.8785074869922077E-11</c:v>
                </c:pt>
                <c:pt idx="17620" formatCode="General">
                  <c:v>2.9244443628923256E-11</c:v>
                </c:pt>
                <c:pt idx="17621" formatCode="General">
                  <c:v>2.6594446955918951E-11</c:v>
                </c:pt>
                <c:pt idx="17622" formatCode="General">
                  <c:v>2.7449981961377963E-11</c:v>
                </c:pt>
                <c:pt idx="17623" formatCode="General">
                  <c:v>2.6735133889743182E-11</c:v>
                </c:pt>
                <c:pt idx="17624" formatCode="General">
                  <c:v>2.7018800424529304E-11</c:v>
                </c:pt>
                <c:pt idx="17625" formatCode="General">
                  <c:v>2.7887986747787227E-11</c:v>
                </c:pt>
                <c:pt idx="17626" formatCode="General">
                  <c:v>2.8035516619439763E-11</c:v>
                </c:pt>
                <c:pt idx="17627" formatCode="General">
                  <c:v>2.8482923497331411E-11</c:v>
                </c:pt>
                <c:pt idx="17628" formatCode="General">
                  <c:v>2.6594446955918951E-11</c:v>
                </c:pt>
                <c:pt idx="17629" formatCode="General">
                  <c:v>2.9244443628923256E-11</c:v>
                </c:pt>
                <c:pt idx="17630" formatCode="General">
                  <c:v>2.8785074869922077E-11</c:v>
                </c:pt>
                <c:pt idx="17631" formatCode="General">
                  <c:v>2.7018800424529304E-11</c:v>
                </c:pt>
                <c:pt idx="17632" formatCode="General">
                  <c:v>2.8332980543995846E-11</c:v>
                </c:pt>
                <c:pt idx="17633" formatCode="General">
                  <c:v>2.7887986747787227E-11</c:v>
                </c:pt>
                <c:pt idx="17634" formatCode="General">
                  <c:v>2.7449981961377963E-11</c:v>
                </c:pt>
                <c:pt idx="17635" formatCode="General">
                  <c:v>2.8332980543995846E-11</c:v>
                </c:pt>
                <c:pt idx="17636" formatCode="General">
                  <c:v>2.7305476733019561E-11</c:v>
                </c:pt>
                <c:pt idx="17637" formatCode="General">
                  <c:v>2.6594446955918951E-11</c:v>
                </c:pt>
                <c:pt idx="17638" formatCode="General">
                  <c:v>2.8332980543995846E-11</c:v>
                </c:pt>
                <c:pt idx="17639" formatCode="General">
                  <c:v>2.863360063605247E-11</c:v>
                </c:pt>
                <c:pt idx="17640" formatCode="General">
                  <c:v>2.8785074869922077E-11</c:v>
                </c:pt>
                <c:pt idx="17641" formatCode="General">
                  <c:v>2.7449981961377963E-11</c:v>
                </c:pt>
                <c:pt idx="17642" formatCode="General">
                  <c:v>2.9244443628923256E-11</c:v>
                </c:pt>
                <c:pt idx="17643" formatCode="General">
                  <c:v>2.7595194749674527E-11</c:v>
                </c:pt>
                <c:pt idx="17644" formatCode="General">
                  <c:v>2.8785074869922077E-11</c:v>
                </c:pt>
                <c:pt idx="17645" formatCode="General">
                  <c:v>2.8482923497331411E-11</c:v>
                </c:pt>
                <c:pt idx="17646" formatCode="General">
                  <c:v>2.6876620766742217E-11</c:v>
                </c:pt>
                <c:pt idx="17647" formatCode="General">
                  <c:v>2.7449981961377963E-11</c:v>
                </c:pt>
                <c:pt idx="17648" formatCode="General">
                  <c:v>2.6315235647718342E-11</c:v>
                </c:pt>
                <c:pt idx="17649" formatCode="General">
                  <c:v>2.7595194749674527E-11</c:v>
                </c:pt>
                <c:pt idx="17650" formatCode="General">
                  <c:v>2.7449981961377963E-11</c:v>
                </c:pt>
                <c:pt idx="17651" formatCode="General">
                  <c:v>2.8183885343078969E-11</c:v>
                </c:pt>
                <c:pt idx="17652" formatCode="General">
                  <c:v>2.9244443628923256E-11</c:v>
                </c:pt>
                <c:pt idx="17653" formatCode="General">
                  <c:v>2.8482923497331411E-11</c:v>
                </c:pt>
                <c:pt idx="17654" formatCode="General">
                  <c:v>2.8035516619439763E-11</c:v>
                </c:pt>
                <c:pt idx="17655" formatCode="General">
                  <c:v>2.863360063605247E-11</c:v>
                </c:pt>
                <c:pt idx="17656" formatCode="General">
                  <c:v>2.7161788513090781E-11</c:v>
                </c:pt>
                <c:pt idx="17657" formatCode="General">
                  <c:v>2.8035516619439763E-11</c:v>
                </c:pt>
                <c:pt idx="17658" formatCode="General">
                  <c:v>2.8183885343078969E-11</c:v>
                </c:pt>
                <c:pt idx="17659" formatCode="General">
                  <c:v>2.7741175726231367E-11</c:v>
                </c:pt>
                <c:pt idx="17660" formatCode="General">
                  <c:v>2.7741175726231367E-11</c:v>
                </c:pt>
                <c:pt idx="17661" formatCode="General">
                  <c:v>2.7161788513090781E-11</c:v>
                </c:pt>
                <c:pt idx="17662" formatCode="General">
                  <c:v>2.7887986747787227E-11</c:v>
                </c:pt>
                <c:pt idx="17663" formatCode="General">
                  <c:v>2.8785074869922077E-11</c:v>
                </c:pt>
                <c:pt idx="17664" formatCode="General">
                  <c:v>2.7595194749674527E-11</c:v>
                </c:pt>
                <c:pt idx="17665" formatCode="General">
                  <c:v>2.7161788513090781E-11</c:v>
                </c:pt>
                <c:pt idx="17666" formatCode="General">
                  <c:v>2.9090491797160485E-11</c:v>
                </c:pt>
                <c:pt idx="17667" formatCode="General">
                  <c:v>2.8183885343078969E-11</c:v>
                </c:pt>
                <c:pt idx="17668" formatCode="General">
                  <c:v>2.8035516619439763E-11</c:v>
                </c:pt>
                <c:pt idx="17669" formatCode="General">
                  <c:v>2.6876620766742217E-11</c:v>
                </c:pt>
                <c:pt idx="17670" formatCode="General">
                  <c:v>3.082910830008722E-11</c:v>
                </c:pt>
                <c:pt idx="17671" formatCode="General">
                  <c:v>2.7449981961377963E-11</c:v>
                </c:pt>
                <c:pt idx="17672" formatCode="General">
                  <c:v>2.6454500351783387E-11</c:v>
                </c:pt>
                <c:pt idx="17673" formatCode="General">
                  <c:v>2.6594446955918951E-11</c:v>
                </c:pt>
                <c:pt idx="17674" formatCode="General">
                  <c:v>2.6176758323033804E-11</c:v>
                </c:pt>
                <c:pt idx="17675" formatCode="General">
                  <c:v>2.8937410383345252E-11</c:v>
                </c:pt>
                <c:pt idx="17676" formatCode="General">
                  <c:v>2.6454500351783387E-11</c:v>
                </c:pt>
                <c:pt idx="17677" formatCode="General">
                  <c:v>2.6176758323033804E-11</c:v>
                </c:pt>
                <c:pt idx="17678" formatCode="General">
                  <c:v>2.7741175726231367E-11</c:v>
                </c:pt>
                <c:pt idx="17679" formatCode="General">
                  <c:v>2.8035516619439763E-11</c:v>
                </c:pt>
                <c:pt idx="17680" formatCode="General">
                  <c:v>2.7305476733019561E-11</c:v>
                </c:pt>
                <c:pt idx="17681" formatCode="General">
                  <c:v>2.8183885343078969E-11</c:v>
                </c:pt>
                <c:pt idx="17682" formatCode="General">
                  <c:v>2.7449981961377963E-11</c:v>
                </c:pt>
                <c:pt idx="17683" formatCode="General">
                  <c:v>2.7018800424529304E-11</c:v>
                </c:pt>
                <c:pt idx="17684" formatCode="General">
                  <c:v>2.8035516619439763E-11</c:v>
                </c:pt>
                <c:pt idx="17685" formatCode="General">
                  <c:v>2.7595194749674527E-11</c:v>
                </c:pt>
                <c:pt idx="17686" formatCode="General">
                  <c:v>2.7161788513090781E-11</c:v>
                </c:pt>
                <c:pt idx="17687" formatCode="General">
                  <c:v>2.7305476733019561E-11</c:v>
                </c:pt>
                <c:pt idx="17688" formatCode="General">
                  <c:v>2.8183885343078969E-11</c:v>
                </c:pt>
                <c:pt idx="17689" formatCode="General">
                  <c:v>2.8937410383345252E-11</c:v>
                </c:pt>
                <c:pt idx="17690" formatCode="General">
                  <c:v>2.9554734574918763E-11</c:v>
                </c:pt>
                <c:pt idx="17691" formatCode="General">
                  <c:v>2.6876620766742217E-11</c:v>
                </c:pt>
                <c:pt idx="17692" formatCode="General">
                  <c:v>2.6735133889743182E-11</c:v>
                </c:pt>
                <c:pt idx="17693" formatCode="General">
                  <c:v>2.7449981961377963E-11</c:v>
                </c:pt>
                <c:pt idx="17694" formatCode="General">
                  <c:v>2.7305476733019561E-11</c:v>
                </c:pt>
                <c:pt idx="17695" formatCode="General">
                  <c:v>2.6176758323033804E-11</c:v>
                </c:pt>
                <c:pt idx="17696" formatCode="General">
                  <c:v>2.7449981961377963E-11</c:v>
                </c:pt>
                <c:pt idx="17697" formatCode="General">
                  <c:v>2.8785074869922077E-11</c:v>
                </c:pt>
                <c:pt idx="17698" formatCode="General">
                  <c:v>2.6594446955918951E-11</c:v>
                </c:pt>
                <c:pt idx="17699" formatCode="General">
                  <c:v>2.6315235647718342E-11</c:v>
                </c:pt>
                <c:pt idx="17700" formatCode="General">
                  <c:v>2.7018800424529304E-11</c:v>
                </c:pt>
                <c:pt idx="17701" formatCode="General">
                  <c:v>2.5901932268258624E-11</c:v>
                </c:pt>
                <c:pt idx="17702" formatCode="General">
                  <c:v>2.6315235647718342E-11</c:v>
                </c:pt>
                <c:pt idx="17703" formatCode="General">
                  <c:v>2.863360063605247E-11</c:v>
                </c:pt>
                <c:pt idx="17704" formatCode="General">
                  <c:v>2.6735133889743182E-11</c:v>
                </c:pt>
                <c:pt idx="17705" formatCode="General">
                  <c:v>2.8035516619439763E-11</c:v>
                </c:pt>
                <c:pt idx="17706" formatCode="General">
                  <c:v>2.863360063605247E-11</c:v>
                </c:pt>
                <c:pt idx="17707" formatCode="General">
                  <c:v>2.8332980543995846E-11</c:v>
                </c:pt>
                <c:pt idx="17708" formatCode="General">
                  <c:v>2.6735133889743182E-11</c:v>
                </c:pt>
                <c:pt idx="17709" formatCode="General">
                  <c:v>2.7595194749674527E-11</c:v>
                </c:pt>
                <c:pt idx="17710" formatCode="General">
                  <c:v>3.9507064678911415E-11</c:v>
                </c:pt>
                <c:pt idx="17711" formatCode="General">
                  <c:v>2.7018800424529304E-11</c:v>
                </c:pt>
                <c:pt idx="17712" formatCode="General">
                  <c:v>2.7161788513090781E-11</c:v>
                </c:pt>
                <c:pt idx="17713" formatCode="General">
                  <c:v>2.5629991573062777E-11</c:v>
                </c:pt>
                <c:pt idx="17714" formatCode="General">
                  <c:v>2.8035516619439763E-11</c:v>
                </c:pt>
                <c:pt idx="17715" formatCode="General">
                  <c:v>2.8482923497331411E-11</c:v>
                </c:pt>
                <c:pt idx="17716" formatCode="General">
                  <c:v>2.7595194749674527E-11</c:v>
                </c:pt>
                <c:pt idx="17717" formatCode="General">
                  <c:v>2.6876620766742217E-11</c:v>
                </c:pt>
                <c:pt idx="17718" formatCode="General">
                  <c:v>2.7887986747787227E-11</c:v>
                </c:pt>
                <c:pt idx="17719" formatCode="General">
                  <c:v>2.8937410383345252E-11</c:v>
                </c:pt>
                <c:pt idx="17720" formatCode="General">
                  <c:v>2.6315235647718342E-11</c:v>
                </c:pt>
                <c:pt idx="17721" formatCode="General">
                  <c:v>2.863360063605247E-11</c:v>
                </c:pt>
                <c:pt idx="17722" formatCode="General">
                  <c:v>2.7018800424529304E-11</c:v>
                </c:pt>
                <c:pt idx="17723" formatCode="General">
                  <c:v>2.6315235647718342E-11</c:v>
                </c:pt>
                <c:pt idx="17724" formatCode="General">
                  <c:v>2.8332980543995846E-11</c:v>
                </c:pt>
                <c:pt idx="17725" formatCode="General">
                  <c:v>2.8937410383345252E-11</c:v>
                </c:pt>
                <c:pt idx="17726" formatCode="General">
                  <c:v>2.7305476733019561E-11</c:v>
                </c:pt>
                <c:pt idx="17727" formatCode="General">
                  <c:v>2.8035516619439763E-11</c:v>
                </c:pt>
                <c:pt idx="17728" formatCode="General">
                  <c:v>2.8332980543995846E-11</c:v>
                </c:pt>
                <c:pt idx="17729" formatCode="General">
                  <c:v>2.7887986747787227E-11</c:v>
                </c:pt>
                <c:pt idx="17730" formatCode="General">
                  <c:v>2.7595194749674527E-11</c:v>
                </c:pt>
                <c:pt idx="17731" formatCode="General">
                  <c:v>2.5765576454159635E-11</c:v>
                </c:pt>
                <c:pt idx="17732" formatCode="General">
                  <c:v>2.6735133889743182E-11</c:v>
                </c:pt>
                <c:pt idx="17733" formatCode="General">
                  <c:v>2.8183885343078969E-11</c:v>
                </c:pt>
                <c:pt idx="17734" formatCode="General">
                  <c:v>2.7305476733019561E-11</c:v>
                </c:pt>
                <c:pt idx="17735" formatCode="General">
                  <c:v>2.7161788513090781E-11</c:v>
                </c:pt>
                <c:pt idx="17736" formatCode="General">
                  <c:v>2.6735133889743182E-11</c:v>
                </c:pt>
                <c:pt idx="17737" formatCode="General">
                  <c:v>2.6594446955918951E-11</c:v>
                </c:pt>
                <c:pt idx="17738" formatCode="General">
                  <c:v>2.8183885343078969E-11</c:v>
                </c:pt>
                <c:pt idx="17739" formatCode="General">
                  <c:v>2.7018800424529304E-11</c:v>
                </c:pt>
                <c:pt idx="17740" formatCode="General">
                  <c:v>2.6315235647718342E-11</c:v>
                </c:pt>
                <c:pt idx="17741" formatCode="General">
                  <c:v>2.7018800424529304E-11</c:v>
                </c:pt>
                <c:pt idx="17742" formatCode="General">
                  <c:v>2.7887986747787227E-11</c:v>
                </c:pt>
                <c:pt idx="17743" formatCode="General">
                  <c:v>2.6315235647718342E-11</c:v>
                </c:pt>
                <c:pt idx="17744" formatCode="General">
                  <c:v>2.7887986747787227E-11</c:v>
                </c:pt>
                <c:pt idx="17745" formatCode="General">
                  <c:v>2.7741175726231367E-11</c:v>
                </c:pt>
                <c:pt idx="17746" formatCode="General">
                  <c:v>2.8482923497331411E-11</c:v>
                </c:pt>
                <c:pt idx="17747" formatCode="General">
                  <c:v>2.5901932268258624E-11</c:v>
                </c:pt>
                <c:pt idx="17748" formatCode="General">
                  <c:v>2.6315235647718342E-11</c:v>
                </c:pt>
                <c:pt idx="17749" formatCode="General">
                  <c:v>3.9507064678911415E-11</c:v>
                </c:pt>
                <c:pt idx="17750" formatCode="General">
                  <c:v>2.5495067339221727E-11</c:v>
                </c:pt>
                <c:pt idx="17751" formatCode="General">
                  <c:v>2.7018800424529304E-11</c:v>
                </c:pt>
                <c:pt idx="17752" formatCode="General">
                  <c:v>2.7449981961377963E-11</c:v>
                </c:pt>
                <c:pt idx="17753" formatCode="General">
                  <c:v>2.6454500351783387E-11</c:v>
                </c:pt>
                <c:pt idx="17754" formatCode="General">
                  <c:v>2.6176758323033804E-11</c:v>
                </c:pt>
                <c:pt idx="17755" formatCode="General">
                  <c:v>2.8183885343078969E-11</c:v>
                </c:pt>
                <c:pt idx="17756" formatCode="General">
                  <c:v>2.8482923497331411E-11</c:v>
                </c:pt>
                <c:pt idx="17757" formatCode="General">
                  <c:v>2.7018800424529304E-11</c:v>
                </c:pt>
                <c:pt idx="17758" formatCode="General">
                  <c:v>2.8035516619439763E-11</c:v>
                </c:pt>
                <c:pt idx="17759" formatCode="General">
                  <c:v>2.8183885343078969E-11</c:v>
                </c:pt>
                <c:pt idx="17760" formatCode="General">
                  <c:v>2.7595194749674527E-11</c:v>
                </c:pt>
                <c:pt idx="17761" formatCode="General">
                  <c:v>2.7595194749674527E-11</c:v>
                </c:pt>
                <c:pt idx="17762" formatCode="General">
                  <c:v>2.7449981961377963E-11</c:v>
                </c:pt>
                <c:pt idx="17763" formatCode="General">
                  <c:v>2.6315235647718342E-11</c:v>
                </c:pt>
                <c:pt idx="17764" formatCode="General">
                  <c:v>2.8482923497331411E-11</c:v>
                </c:pt>
                <c:pt idx="17765" formatCode="General">
                  <c:v>2.6454500351783387E-11</c:v>
                </c:pt>
                <c:pt idx="17766" formatCode="General">
                  <c:v>2.6315235647718342E-11</c:v>
                </c:pt>
                <c:pt idx="17767" formatCode="General">
                  <c:v>2.7018800424529304E-11</c:v>
                </c:pt>
                <c:pt idx="17768" formatCode="General">
                  <c:v>2.7449981961377963E-11</c:v>
                </c:pt>
                <c:pt idx="17769" formatCode="General">
                  <c:v>2.8035516619439763E-11</c:v>
                </c:pt>
                <c:pt idx="17770" formatCode="General">
                  <c:v>2.7449981961377963E-11</c:v>
                </c:pt>
                <c:pt idx="17771" formatCode="General">
                  <c:v>2.6594446955918951E-11</c:v>
                </c:pt>
                <c:pt idx="17772" formatCode="General">
                  <c:v>2.7887986747787227E-11</c:v>
                </c:pt>
                <c:pt idx="17773" formatCode="General">
                  <c:v>2.8183885343078969E-11</c:v>
                </c:pt>
                <c:pt idx="17774" formatCode="General">
                  <c:v>2.7741175726231367E-11</c:v>
                </c:pt>
                <c:pt idx="17775" formatCode="General">
                  <c:v>2.6176758323033804E-11</c:v>
                </c:pt>
                <c:pt idx="17776" formatCode="General">
                  <c:v>2.6176758323033804E-11</c:v>
                </c:pt>
                <c:pt idx="17777" formatCode="General">
                  <c:v>2.9244443628923256E-11</c:v>
                </c:pt>
                <c:pt idx="17778" formatCode="General">
                  <c:v>2.7449981961377963E-11</c:v>
                </c:pt>
                <c:pt idx="17779" formatCode="General">
                  <c:v>2.8183885343078969E-11</c:v>
                </c:pt>
                <c:pt idx="17780" formatCode="General">
                  <c:v>2.6315235647718342E-11</c:v>
                </c:pt>
                <c:pt idx="17781" formatCode="General">
                  <c:v>2.8183885343078969E-11</c:v>
                </c:pt>
                <c:pt idx="17782" formatCode="General">
                  <c:v>2.6315235647718342E-11</c:v>
                </c:pt>
                <c:pt idx="17783" formatCode="General">
                  <c:v>2.7595194749674527E-11</c:v>
                </c:pt>
                <c:pt idx="17784" formatCode="General">
                  <c:v>2.6876620766742217E-11</c:v>
                </c:pt>
                <c:pt idx="17785" formatCode="General">
                  <c:v>2.7741175726231367E-11</c:v>
                </c:pt>
                <c:pt idx="17786" formatCode="General">
                  <c:v>2.8183885343078969E-11</c:v>
                </c:pt>
                <c:pt idx="17787" formatCode="General">
                  <c:v>2.6454500351783387E-11</c:v>
                </c:pt>
                <c:pt idx="17788" formatCode="General">
                  <c:v>2.7018800424529304E-11</c:v>
                </c:pt>
                <c:pt idx="17789" formatCode="General">
                  <c:v>2.7595194749674527E-11</c:v>
                </c:pt>
                <c:pt idx="17790" formatCode="General">
                  <c:v>2.8183885343078969E-11</c:v>
                </c:pt>
                <c:pt idx="17791" formatCode="General">
                  <c:v>2.6735133889743182E-11</c:v>
                </c:pt>
                <c:pt idx="17792" formatCode="General">
                  <c:v>2.6315235647718342E-11</c:v>
                </c:pt>
                <c:pt idx="17793" formatCode="General">
                  <c:v>2.8035516619439763E-11</c:v>
                </c:pt>
                <c:pt idx="17794" formatCode="General">
                  <c:v>2.6735133889743182E-11</c:v>
                </c:pt>
                <c:pt idx="17795" formatCode="General">
                  <c:v>2.8332980543995846E-11</c:v>
                </c:pt>
                <c:pt idx="17796" formatCode="General">
                  <c:v>2.7741175726231367E-11</c:v>
                </c:pt>
                <c:pt idx="17797" formatCode="General">
                  <c:v>2.8937410383345252E-11</c:v>
                </c:pt>
                <c:pt idx="17798" formatCode="General">
                  <c:v>2.6876620766742217E-11</c:v>
                </c:pt>
                <c:pt idx="17799" formatCode="General">
                  <c:v>2.8482923497331411E-11</c:v>
                </c:pt>
                <c:pt idx="17800" formatCode="General">
                  <c:v>2.8332980543995846E-11</c:v>
                </c:pt>
                <c:pt idx="17801" formatCode="General">
                  <c:v>2.8183885343078969E-11</c:v>
                </c:pt>
                <c:pt idx="17802" formatCode="General">
                  <c:v>2.8332980543995846E-11</c:v>
                </c:pt>
                <c:pt idx="17803" formatCode="General">
                  <c:v>2.8035516619439763E-11</c:v>
                </c:pt>
                <c:pt idx="17804" formatCode="General">
                  <c:v>2.8332980543995846E-11</c:v>
                </c:pt>
                <c:pt idx="17805" formatCode="General">
                  <c:v>2.7305476733019561E-11</c:v>
                </c:pt>
                <c:pt idx="17806" formatCode="General">
                  <c:v>2.6594446955918951E-11</c:v>
                </c:pt>
                <c:pt idx="17807" formatCode="General">
                  <c:v>2.7887986747787227E-11</c:v>
                </c:pt>
                <c:pt idx="17808" formatCode="General">
                  <c:v>2.6454500351783387E-11</c:v>
                </c:pt>
                <c:pt idx="17809" formatCode="General">
                  <c:v>2.8183885343078969E-11</c:v>
                </c:pt>
                <c:pt idx="17810" formatCode="General">
                  <c:v>2.7305476733019561E-11</c:v>
                </c:pt>
                <c:pt idx="17811" formatCode="General">
                  <c:v>2.8937410383345252E-11</c:v>
                </c:pt>
                <c:pt idx="17812" formatCode="General">
                  <c:v>2.7305476733019561E-11</c:v>
                </c:pt>
                <c:pt idx="17813" formatCode="General">
                  <c:v>2.8183885343078969E-11</c:v>
                </c:pt>
                <c:pt idx="17814" formatCode="General">
                  <c:v>2.8183885343078969E-11</c:v>
                </c:pt>
                <c:pt idx="17815" formatCode="General">
                  <c:v>2.7741175726231367E-11</c:v>
                </c:pt>
                <c:pt idx="17816" formatCode="General">
                  <c:v>2.6315235647718342E-11</c:v>
                </c:pt>
                <c:pt idx="17817" formatCode="General">
                  <c:v>2.8035516619439763E-11</c:v>
                </c:pt>
                <c:pt idx="17818" formatCode="General">
                  <c:v>2.6454500351783387E-11</c:v>
                </c:pt>
                <c:pt idx="17819" formatCode="General">
                  <c:v>2.7305476733019561E-11</c:v>
                </c:pt>
                <c:pt idx="17820" formatCode="General">
                  <c:v>2.6594446955918951E-11</c:v>
                </c:pt>
                <c:pt idx="17821" formatCode="General">
                  <c:v>2.8035516619439763E-11</c:v>
                </c:pt>
                <c:pt idx="17822" formatCode="General">
                  <c:v>2.8785074869922077E-11</c:v>
                </c:pt>
                <c:pt idx="17823" formatCode="General">
                  <c:v>2.6176758323033804E-11</c:v>
                </c:pt>
                <c:pt idx="17824" formatCode="General">
                  <c:v>2.7741175726231367E-11</c:v>
                </c:pt>
                <c:pt idx="17825" formatCode="General">
                  <c:v>2.7741175726231367E-11</c:v>
                </c:pt>
                <c:pt idx="17826" formatCode="General">
                  <c:v>2.7449981961377963E-11</c:v>
                </c:pt>
                <c:pt idx="17827" formatCode="General">
                  <c:v>2.7161788513090781E-11</c:v>
                </c:pt>
                <c:pt idx="17828" formatCode="General">
                  <c:v>2.6454500351783387E-11</c:v>
                </c:pt>
                <c:pt idx="17829" formatCode="General">
                  <c:v>2.6176758323033804E-11</c:v>
                </c:pt>
                <c:pt idx="17830" formatCode="General">
                  <c:v>2.7305476733019561E-11</c:v>
                </c:pt>
                <c:pt idx="17831" formatCode="General">
                  <c:v>2.6735133889743182E-11</c:v>
                </c:pt>
                <c:pt idx="17832" formatCode="General">
                  <c:v>2.6315235647718342E-11</c:v>
                </c:pt>
                <c:pt idx="17833" formatCode="General">
                  <c:v>2.6594446955918951E-11</c:v>
                </c:pt>
                <c:pt idx="17834" formatCode="General">
                  <c:v>2.7741175726231367E-11</c:v>
                </c:pt>
                <c:pt idx="17835" formatCode="General">
                  <c:v>2.7595194749674527E-11</c:v>
                </c:pt>
                <c:pt idx="17836" formatCode="General">
                  <c:v>2.7018800424529304E-11</c:v>
                </c:pt>
                <c:pt idx="17837" formatCode="General">
                  <c:v>2.6176758323033804E-11</c:v>
                </c:pt>
                <c:pt idx="17838" formatCode="General">
                  <c:v>2.6876620766742217E-11</c:v>
                </c:pt>
                <c:pt idx="17839" formatCode="General">
                  <c:v>2.7161788513090781E-11</c:v>
                </c:pt>
                <c:pt idx="17840" formatCode="General">
                  <c:v>2.8937410383345252E-11</c:v>
                </c:pt>
                <c:pt idx="17841" formatCode="General">
                  <c:v>2.8332980543995846E-11</c:v>
                </c:pt>
                <c:pt idx="17842" formatCode="General">
                  <c:v>2.6594446955918951E-11</c:v>
                </c:pt>
                <c:pt idx="17843" formatCode="General">
                  <c:v>2.9554734574918763E-11</c:v>
                </c:pt>
                <c:pt idx="17844" formatCode="General">
                  <c:v>2.9090491797160485E-11</c:v>
                </c:pt>
                <c:pt idx="17845" formatCode="General">
                  <c:v>2.5765576454159635E-11</c:v>
                </c:pt>
                <c:pt idx="17846" formatCode="General">
                  <c:v>2.6876620766742217E-11</c:v>
                </c:pt>
                <c:pt idx="17847" formatCode="General">
                  <c:v>2.863360063605247E-11</c:v>
                </c:pt>
                <c:pt idx="17848" formatCode="General">
                  <c:v>2.6454500351783387E-11</c:v>
                </c:pt>
                <c:pt idx="17849" formatCode="General">
                  <c:v>2.9244443628923256E-11</c:v>
                </c:pt>
                <c:pt idx="17850" formatCode="General">
                  <c:v>2.6876620766742217E-11</c:v>
                </c:pt>
                <c:pt idx="17851" formatCode="General">
                  <c:v>2.7305476733019561E-11</c:v>
                </c:pt>
                <c:pt idx="17852" formatCode="General">
                  <c:v>2.6594446955918951E-11</c:v>
                </c:pt>
                <c:pt idx="17853" formatCode="General">
                  <c:v>2.7595194749674527E-11</c:v>
                </c:pt>
                <c:pt idx="17854" formatCode="General">
                  <c:v>2.7018800424529304E-11</c:v>
                </c:pt>
                <c:pt idx="17855" formatCode="General">
                  <c:v>2.6176758323033804E-11</c:v>
                </c:pt>
                <c:pt idx="17856" formatCode="General">
                  <c:v>2.8332980543995846E-11</c:v>
                </c:pt>
                <c:pt idx="17857" formatCode="General">
                  <c:v>2.7305476733019561E-11</c:v>
                </c:pt>
                <c:pt idx="17858" formatCode="General">
                  <c:v>2.7018800424529304E-11</c:v>
                </c:pt>
                <c:pt idx="17859" formatCode="General">
                  <c:v>2.7595194749674527E-11</c:v>
                </c:pt>
                <c:pt idx="17860" formatCode="General">
                  <c:v>2.7449981961377963E-11</c:v>
                </c:pt>
                <c:pt idx="17861" formatCode="General">
                  <c:v>2.6735133889743182E-11</c:v>
                </c:pt>
                <c:pt idx="17862" formatCode="General">
                  <c:v>2.7595194749674527E-11</c:v>
                </c:pt>
                <c:pt idx="17863" formatCode="General">
                  <c:v>2.863360063605247E-11</c:v>
                </c:pt>
                <c:pt idx="17864" formatCode="General">
                  <c:v>2.7741175726231367E-11</c:v>
                </c:pt>
                <c:pt idx="17865" formatCode="General">
                  <c:v>2.7887986747787227E-11</c:v>
                </c:pt>
                <c:pt idx="17866" formatCode="General">
                  <c:v>2.7161788513090781E-11</c:v>
                </c:pt>
                <c:pt idx="17867" formatCode="General">
                  <c:v>2.7161788513090781E-11</c:v>
                </c:pt>
                <c:pt idx="17868" formatCode="General">
                  <c:v>2.8937410383345252E-11</c:v>
                </c:pt>
                <c:pt idx="17869" formatCode="General">
                  <c:v>2.6876620766742217E-11</c:v>
                </c:pt>
                <c:pt idx="17870" formatCode="General">
                  <c:v>2.863360063605247E-11</c:v>
                </c:pt>
                <c:pt idx="17871" formatCode="General">
                  <c:v>2.6876620766742217E-11</c:v>
                </c:pt>
                <c:pt idx="17872" formatCode="General">
                  <c:v>2.6735133889743182E-11</c:v>
                </c:pt>
                <c:pt idx="17873" formatCode="General">
                  <c:v>2.9090491797160485E-11</c:v>
                </c:pt>
                <c:pt idx="17874" formatCode="General">
                  <c:v>2.8785074869922077E-11</c:v>
                </c:pt>
                <c:pt idx="17875" formatCode="General">
                  <c:v>2.7449981961377963E-11</c:v>
                </c:pt>
                <c:pt idx="17876" formatCode="General">
                  <c:v>2.7741175726231367E-11</c:v>
                </c:pt>
                <c:pt idx="17877" formatCode="General">
                  <c:v>2.6176758323033804E-11</c:v>
                </c:pt>
                <c:pt idx="17878" formatCode="General">
                  <c:v>2.7018800424529304E-11</c:v>
                </c:pt>
                <c:pt idx="17879" formatCode="General">
                  <c:v>2.863360063605247E-11</c:v>
                </c:pt>
                <c:pt idx="17880" formatCode="General">
                  <c:v>2.6876620766742217E-11</c:v>
                </c:pt>
                <c:pt idx="17881" formatCode="General">
                  <c:v>2.6594446955918951E-11</c:v>
                </c:pt>
                <c:pt idx="17882" formatCode="General">
                  <c:v>2.5901932268258624E-11</c:v>
                </c:pt>
                <c:pt idx="17883" formatCode="General">
                  <c:v>2.7887986747787227E-11</c:v>
                </c:pt>
                <c:pt idx="17884" formatCode="General">
                  <c:v>2.7887986747787227E-11</c:v>
                </c:pt>
                <c:pt idx="17885" formatCode="General">
                  <c:v>2.7449981961377963E-11</c:v>
                </c:pt>
                <c:pt idx="17886" formatCode="General">
                  <c:v>2.6315235647718342E-11</c:v>
                </c:pt>
                <c:pt idx="17887" formatCode="General">
                  <c:v>2.6176758323033804E-11</c:v>
                </c:pt>
                <c:pt idx="17888" formatCode="General">
                  <c:v>2.863360063605247E-11</c:v>
                </c:pt>
                <c:pt idx="17889" formatCode="General">
                  <c:v>2.8183885343078969E-11</c:v>
                </c:pt>
                <c:pt idx="17890" formatCode="General">
                  <c:v>2.9090491797160485E-11</c:v>
                </c:pt>
                <c:pt idx="17891" formatCode="General">
                  <c:v>2.971108168731505E-11</c:v>
                </c:pt>
                <c:pt idx="17892" formatCode="General">
                  <c:v>2.6594446955918951E-11</c:v>
                </c:pt>
                <c:pt idx="17893" formatCode="General">
                  <c:v>2.6876620766742217E-11</c:v>
                </c:pt>
                <c:pt idx="17894" formatCode="General">
                  <c:v>2.6176758323033804E-11</c:v>
                </c:pt>
                <c:pt idx="17895" formatCode="General">
                  <c:v>2.6594446955918951E-11</c:v>
                </c:pt>
                <c:pt idx="17896" formatCode="General">
                  <c:v>2.8482923497331411E-11</c:v>
                </c:pt>
                <c:pt idx="17897" formatCode="General">
                  <c:v>2.8332980543995846E-11</c:v>
                </c:pt>
                <c:pt idx="17898" formatCode="General">
                  <c:v>2.6454500351783387E-11</c:v>
                </c:pt>
                <c:pt idx="17899" formatCode="General">
                  <c:v>2.6454500351783387E-11</c:v>
                </c:pt>
                <c:pt idx="17900" formatCode="General">
                  <c:v>2.8183885343078969E-11</c:v>
                </c:pt>
                <c:pt idx="17901" formatCode="General">
                  <c:v>2.8482923497331411E-11</c:v>
                </c:pt>
                <c:pt idx="17902" formatCode="General">
                  <c:v>2.8482923497331411E-11</c:v>
                </c:pt>
                <c:pt idx="17903" formatCode="General">
                  <c:v>2.6594446955918951E-11</c:v>
                </c:pt>
                <c:pt idx="17904" formatCode="General">
                  <c:v>2.8332980543995846E-11</c:v>
                </c:pt>
                <c:pt idx="17905" formatCode="General">
                  <c:v>2.7161788513090781E-11</c:v>
                </c:pt>
                <c:pt idx="17906" formatCode="General">
                  <c:v>2.7741175726231367E-11</c:v>
                </c:pt>
                <c:pt idx="17907" formatCode="General">
                  <c:v>2.7595194749674527E-11</c:v>
                </c:pt>
                <c:pt idx="17908" formatCode="General">
                  <c:v>2.8937410383345252E-11</c:v>
                </c:pt>
                <c:pt idx="17909" formatCode="General">
                  <c:v>2.7449981961377963E-11</c:v>
                </c:pt>
                <c:pt idx="17910" formatCode="General">
                  <c:v>2.6454500351783387E-11</c:v>
                </c:pt>
                <c:pt idx="17911" formatCode="General">
                  <c:v>2.8035516619439763E-11</c:v>
                </c:pt>
                <c:pt idx="17912" formatCode="General">
                  <c:v>2.7305476733019561E-11</c:v>
                </c:pt>
                <c:pt idx="17913" formatCode="General">
                  <c:v>2.7161788513090781E-11</c:v>
                </c:pt>
                <c:pt idx="17914" formatCode="General">
                  <c:v>2.8035516619439763E-11</c:v>
                </c:pt>
                <c:pt idx="17915" formatCode="General">
                  <c:v>2.6038955739247955E-11</c:v>
                </c:pt>
                <c:pt idx="17916" formatCode="General">
                  <c:v>2.6594446955918951E-11</c:v>
                </c:pt>
                <c:pt idx="17917" formatCode="General">
                  <c:v>2.6315235647718342E-11</c:v>
                </c:pt>
                <c:pt idx="17918" formatCode="General">
                  <c:v>2.7595194749674527E-11</c:v>
                </c:pt>
                <c:pt idx="17919" formatCode="General">
                  <c:v>2.8332980543995846E-11</c:v>
                </c:pt>
                <c:pt idx="17920" formatCode="General">
                  <c:v>2.8332980543995846E-11</c:v>
                </c:pt>
                <c:pt idx="17921" formatCode="General">
                  <c:v>2.7305476733019561E-11</c:v>
                </c:pt>
                <c:pt idx="17922" formatCode="General">
                  <c:v>2.7305476733019561E-11</c:v>
                </c:pt>
                <c:pt idx="17923" formatCode="General">
                  <c:v>2.8183885343078969E-11</c:v>
                </c:pt>
                <c:pt idx="17924" formatCode="General">
                  <c:v>2.6038955739247955E-11</c:v>
                </c:pt>
                <c:pt idx="17925" formatCode="General">
                  <c:v>2.7887986747787227E-11</c:v>
                </c:pt>
                <c:pt idx="17926" formatCode="General">
                  <c:v>2.7595194749674527E-11</c:v>
                </c:pt>
                <c:pt idx="17927" formatCode="General">
                  <c:v>2.8482923497331411E-11</c:v>
                </c:pt>
                <c:pt idx="17928" formatCode="General">
                  <c:v>2.7887986747787227E-11</c:v>
                </c:pt>
                <c:pt idx="17929" formatCode="General">
                  <c:v>2.8035516619439763E-11</c:v>
                </c:pt>
                <c:pt idx="17930" formatCode="General">
                  <c:v>2.7595194749674527E-11</c:v>
                </c:pt>
                <c:pt idx="17931" formatCode="General">
                  <c:v>2.8937410383345252E-11</c:v>
                </c:pt>
                <c:pt idx="17932" formatCode="General">
                  <c:v>2.9244443628923256E-11</c:v>
                </c:pt>
                <c:pt idx="17933" formatCode="General">
                  <c:v>2.6315235647718342E-11</c:v>
                </c:pt>
                <c:pt idx="17934" formatCode="General">
                  <c:v>2.7018800424529304E-11</c:v>
                </c:pt>
                <c:pt idx="17935" formatCode="General">
                  <c:v>2.9399149275269865E-11</c:v>
                </c:pt>
                <c:pt idx="17936" formatCode="General">
                  <c:v>2.9399149275269865E-11</c:v>
                </c:pt>
                <c:pt idx="17937" formatCode="General">
                  <c:v>2.863360063605247E-11</c:v>
                </c:pt>
                <c:pt idx="17938" formatCode="General">
                  <c:v>2.7449981961377963E-11</c:v>
                </c:pt>
                <c:pt idx="17939" formatCode="General">
                  <c:v>2.6315235647718342E-11</c:v>
                </c:pt>
                <c:pt idx="17940" formatCode="General">
                  <c:v>2.863360063605247E-11</c:v>
                </c:pt>
                <c:pt idx="17941" formatCode="General">
                  <c:v>2.5765576454159635E-11</c:v>
                </c:pt>
                <c:pt idx="17942" formatCode="General">
                  <c:v>2.7887986747787227E-11</c:v>
                </c:pt>
                <c:pt idx="17943" formatCode="General">
                  <c:v>2.6038955739247955E-11</c:v>
                </c:pt>
                <c:pt idx="17944" formatCode="General">
                  <c:v>2.7887986747787227E-11</c:v>
                </c:pt>
                <c:pt idx="17945" formatCode="General">
                  <c:v>2.7741175726231367E-11</c:v>
                </c:pt>
                <c:pt idx="17946" formatCode="General">
                  <c:v>2.7018800424529304E-11</c:v>
                </c:pt>
                <c:pt idx="17947" formatCode="General">
                  <c:v>2.8785074869922077E-11</c:v>
                </c:pt>
                <c:pt idx="17948" formatCode="General">
                  <c:v>2.7305476733019561E-11</c:v>
                </c:pt>
                <c:pt idx="17949" formatCode="General">
                  <c:v>2.7741175726231367E-11</c:v>
                </c:pt>
                <c:pt idx="17950" formatCode="General">
                  <c:v>2.7161788513090781E-11</c:v>
                </c:pt>
                <c:pt idx="17951" formatCode="General">
                  <c:v>2.8332980543995846E-11</c:v>
                </c:pt>
                <c:pt idx="17952" formatCode="General">
                  <c:v>2.7741175726231367E-11</c:v>
                </c:pt>
                <c:pt idx="17953" formatCode="General">
                  <c:v>2.6454500351783387E-11</c:v>
                </c:pt>
                <c:pt idx="17954" formatCode="General">
                  <c:v>2.8183885343078969E-11</c:v>
                </c:pt>
                <c:pt idx="17955" formatCode="General">
                  <c:v>2.6735133889743182E-11</c:v>
                </c:pt>
                <c:pt idx="17956" formatCode="General">
                  <c:v>2.8183885343078969E-11</c:v>
                </c:pt>
                <c:pt idx="17957" formatCode="General">
                  <c:v>2.8183885343078969E-11</c:v>
                </c:pt>
                <c:pt idx="17958" formatCode="General">
                  <c:v>2.7449981961377963E-11</c:v>
                </c:pt>
                <c:pt idx="17959" formatCode="General">
                  <c:v>2.7595194749674527E-11</c:v>
                </c:pt>
                <c:pt idx="17960" formatCode="General">
                  <c:v>2.7449981961377963E-11</c:v>
                </c:pt>
                <c:pt idx="17961" formatCode="General">
                  <c:v>2.7595194749674527E-11</c:v>
                </c:pt>
                <c:pt idx="17962" formatCode="General">
                  <c:v>2.8332980543995846E-11</c:v>
                </c:pt>
                <c:pt idx="17963" formatCode="General">
                  <c:v>2.7449981961377963E-11</c:v>
                </c:pt>
                <c:pt idx="17964" formatCode="General">
                  <c:v>2.7887986747787227E-11</c:v>
                </c:pt>
                <c:pt idx="17965" formatCode="General">
                  <c:v>2.7018800424529304E-11</c:v>
                </c:pt>
                <c:pt idx="17966" formatCode="General">
                  <c:v>2.7305476733019561E-11</c:v>
                </c:pt>
                <c:pt idx="17967" formatCode="General">
                  <c:v>2.7449981961377963E-11</c:v>
                </c:pt>
                <c:pt idx="17968" formatCode="General">
                  <c:v>2.8332980543995846E-11</c:v>
                </c:pt>
                <c:pt idx="17969" formatCode="General">
                  <c:v>2.7305476733019561E-11</c:v>
                </c:pt>
                <c:pt idx="17970" formatCode="General">
                  <c:v>2.7305476733019561E-11</c:v>
                </c:pt>
                <c:pt idx="17971" formatCode="General">
                  <c:v>2.7161788513090781E-11</c:v>
                </c:pt>
                <c:pt idx="17972" formatCode="General">
                  <c:v>2.6876620766742217E-11</c:v>
                </c:pt>
                <c:pt idx="17973" formatCode="General">
                  <c:v>2.7018800424529304E-11</c:v>
                </c:pt>
                <c:pt idx="17974" formatCode="General">
                  <c:v>2.7887986747787227E-11</c:v>
                </c:pt>
                <c:pt idx="17975" formatCode="General">
                  <c:v>2.8183885343078969E-11</c:v>
                </c:pt>
                <c:pt idx="17976" formatCode="General">
                  <c:v>2.6454500351783387E-11</c:v>
                </c:pt>
                <c:pt idx="17977" formatCode="General">
                  <c:v>2.7595194749674527E-11</c:v>
                </c:pt>
                <c:pt idx="17978" formatCode="General">
                  <c:v>2.7595194749674527E-11</c:v>
                </c:pt>
                <c:pt idx="17979" formatCode="General">
                  <c:v>2.8035516619439763E-11</c:v>
                </c:pt>
                <c:pt idx="17980" formatCode="General">
                  <c:v>2.7887986747787227E-11</c:v>
                </c:pt>
                <c:pt idx="17981" formatCode="General">
                  <c:v>2.6594446955918951E-11</c:v>
                </c:pt>
                <c:pt idx="17982" formatCode="General">
                  <c:v>2.8183885343078969E-11</c:v>
                </c:pt>
                <c:pt idx="17983" formatCode="General">
                  <c:v>2.7741175726231367E-11</c:v>
                </c:pt>
                <c:pt idx="17984" formatCode="General">
                  <c:v>2.6594446955918951E-11</c:v>
                </c:pt>
                <c:pt idx="17985" formatCode="General">
                  <c:v>2.8035516619439763E-11</c:v>
                </c:pt>
                <c:pt idx="17986" formatCode="General">
                  <c:v>2.7595194749674527E-11</c:v>
                </c:pt>
                <c:pt idx="17987" formatCode="General">
                  <c:v>2.6454500351783387E-11</c:v>
                </c:pt>
                <c:pt idx="17988" formatCode="General">
                  <c:v>2.7741175726231367E-11</c:v>
                </c:pt>
                <c:pt idx="17989" formatCode="General">
                  <c:v>2.7741175726231367E-11</c:v>
                </c:pt>
                <c:pt idx="17990" formatCode="General">
                  <c:v>2.8482923497331411E-11</c:v>
                </c:pt>
                <c:pt idx="17991" formatCode="General">
                  <c:v>2.6454500351783387E-11</c:v>
                </c:pt>
                <c:pt idx="17992" formatCode="General">
                  <c:v>2.6454500351783387E-11</c:v>
                </c:pt>
                <c:pt idx="17993" formatCode="General">
                  <c:v>2.7595194749674527E-11</c:v>
                </c:pt>
                <c:pt idx="17994" formatCode="General">
                  <c:v>2.6594446955918951E-11</c:v>
                </c:pt>
                <c:pt idx="17995" formatCode="General">
                  <c:v>2.6735133889743182E-11</c:v>
                </c:pt>
                <c:pt idx="17996" formatCode="General">
                  <c:v>2.6876620766742217E-11</c:v>
                </c:pt>
                <c:pt idx="17997" formatCode="General">
                  <c:v>2.8937410383345252E-11</c:v>
                </c:pt>
                <c:pt idx="17998" formatCode="General">
                  <c:v>2.7595194749674527E-11</c:v>
                </c:pt>
                <c:pt idx="17999" formatCode="General">
                  <c:v>2.6735133889743182E-11</c:v>
                </c:pt>
                <c:pt idx="18000" formatCode="General">
                  <c:v>2.7018800424529304E-11</c:v>
                </c:pt>
                <c:pt idx="18001" formatCode="General">
                  <c:v>2.6594446955918951E-11</c:v>
                </c:pt>
                <c:pt idx="18002" formatCode="General">
                  <c:v>2.7305476733019561E-11</c:v>
                </c:pt>
                <c:pt idx="18003" formatCode="General">
                  <c:v>2.7018800424529304E-11</c:v>
                </c:pt>
                <c:pt idx="18004" formatCode="General">
                  <c:v>2.7018800424529304E-11</c:v>
                </c:pt>
                <c:pt idx="18005" formatCode="General">
                  <c:v>2.6454500351783387E-11</c:v>
                </c:pt>
                <c:pt idx="18006" formatCode="General">
                  <c:v>2.6876620766742217E-11</c:v>
                </c:pt>
                <c:pt idx="18007" formatCode="General">
                  <c:v>3.1321032011190813E-11</c:v>
                </c:pt>
                <c:pt idx="18008" formatCode="General">
                  <c:v>2.6454500351783387E-11</c:v>
                </c:pt>
                <c:pt idx="18009" formatCode="General">
                  <c:v>2.6038955739247955E-11</c:v>
                </c:pt>
                <c:pt idx="18010" formatCode="General">
                  <c:v>2.7018800424529304E-11</c:v>
                </c:pt>
                <c:pt idx="18011" formatCode="General">
                  <c:v>2.5901932268258624E-11</c:v>
                </c:pt>
                <c:pt idx="18012" formatCode="General">
                  <c:v>2.6876620766742217E-11</c:v>
                </c:pt>
                <c:pt idx="18013" formatCode="General">
                  <c:v>2.7595194749674527E-11</c:v>
                </c:pt>
                <c:pt idx="18014" formatCode="General">
                  <c:v>2.6594446955918951E-11</c:v>
                </c:pt>
                <c:pt idx="18015" formatCode="General">
                  <c:v>2.8482923497331411E-11</c:v>
                </c:pt>
                <c:pt idx="18016" formatCode="General">
                  <c:v>2.6594446955918951E-11</c:v>
                </c:pt>
                <c:pt idx="18017" formatCode="General">
                  <c:v>2.6315235647718342E-11</c:v>
                </c:pt>
                <c:pt idx="18018" formatCode="General">
                  <c:v>2.7887986747787227E-11</c:v>
                </c:pt>
                <c:pt idx="18019" formatCode="General">
                  <c:v>2.6735133889743182E-11</c:v>
                </c:pt>
                <c:pt idx="18020" formatCode="General">
                  <c:v>2.6315235647718342E-11</c:v>
                </c:pt>
                <c:pt idx="18021" formatCode="General">
                  <c:v>2.6315235647718342E-11</c:v>
                </c:pt>
                <c:pt idx="18022" formatCode="General">
                  <c:v>2.7595194749674527E-11</c:v>
                </c:pt>
                <c:pt idx="18023" formatCode="General">
                  <c:v>2.6876620766742217E-11</c:v>
                </c:pt>
                <c:pt idx="18024" formatCode="General">
                  <c:v>2.6594446955918951E-11</c:v>
                </c:pt>
                <c:pt idx="18025" formatCode="General">
                  <c:v>2.6594446955918951E-11</c:v>
                </c:pt>
                <c:pt idx="18026" formatCode="General">
                  <c:v>2.7741175726231367E-11</c:v>
                </c:pt>
                <c:pt idx="18027" formatCode="General">
                  <c:v>2.7018800424529304E-11</c:v>
                </c:pt>
                <c:pt idx="18028" formatCode="General">
                  <c:v>2.8183885343078969E-11</c:v>
                </c:pt>
                <c:pt idx="18029" formatCode="General">
                  <c:v>2.6038955739247955E-11</c:v>
                </c:pt>
                <c:pt idx="18030" formatCode="General">
                  <c:v>2.6594446955918951E-11</c:v>
                </c:pt>
                <c:pt idx="18031" formatCode="General">
                  <c:v>2.6176758323033804E-11</c:v>
                </c:pt>
                <c:pt idx="18032" formatCode="General">
                  <c:v>2.6594446955918951E-11</c:v>
                </c:pt>
                <c:pt idx="18033" formatCode="General">
                  <c:v>2.6876620766742217E-11</c:v>
                </c:pt>
                <c:pt idx="18034" formatCode="General">
                  <c:v>2.6176758323033804E-11</c:v>
                </c:pt>
                <c:pt idx="18035" formatCode="General">
                  <c:v>2.8937410383345252E-11</c:v>
                </c:pt>
                <c:pt idx="18036" formatCode="General">
                  <c:v>2.6876620766742217E-11</c:v>
                </c:pt>
                <c:pt idx="18037" formatCode="General">
                  <c:v>2.8785074869922077E-11</c:v>
                </c:pt>
                <c:pt idx="18038" formatCode="General">
                  <c:v>2.7305476733019561E-11</c:v>
                </c:pt>
                <c:pt idx="18039" formatCode="General">
                  <c:v>2.6176758323033804E-11</c:v>
                </c:pt>
                <c:pt idx="18040" formatCode="General">
                  <c:v>2.7018800424529304E-11</c:v>
                </c:pt>
                <c:pt idx="18041" formatCode="General">
                  <c:v>2.7595194749674527E-11</c:v>
                </c:pt>
                <c:pt idx="18042" formatCode="General">
                  <c:v>2.6176758323033804E-11</c:v>
                </c:pt>
                <c:pt idx="18043" formatCode="General">
                  <c:v>2.8035516619439763E-11</c:v>
                </c:pt>
                <c:pt idx="18044" formatCode="General">
                  <c:v>2.6735133889743182E-11</c:v>
                </c:pt>
                <c:pt idx="18045" formatCode="General">
                  <c:v>2.6176758323033804E-11</c:v>
                </c:pt>
                <c:pt idx="18046" formatCode="General">
                  <c:v>2.7595194749674527E-11</c:v>
                </c:pt>
                <c:pt idx="18047" formatCode="General">
                  <c:v>2.863360063605247E-11</c:v>
                </c:pt>
                <c:pt idx="18048" formatCode="General">
                  <c:v>2.8183885343078969E-11</c:v>
                </c:pt>
                <c:pt idx="18049" formatCode="General">
                  <c:v>2.8183885343078969E-11</c:v>
                </c:pt>
                <c:pt idx="18050" formatCode="General">
                  <c:v>2.7018800424529304E-11</c:v>
                </c:pt>
                <c:pt idx="18051" formatCode="General">
                  <c:v>2.7161788513090781E-11</c:v>
                </c:pt>
                <c:pt idx="18052" formatCode="General">
                  <c:v>2.6594446955918951E-11</c:v>
                </c:pt>
                <c:pt idx="18053" formatCode="General">
                  <c:v>2.7018800424529304E-11</c:v>
                </c:pt>
                <c:pt idx="18054" formatCode="General">
                  <c:v>2.8035516619439763E-11</c:v>
                </c:pt>
                <c:pt idx="18055" formatCode="General">
                  <c:v>2.8183885343078969E-11</c:v>
                </c:pt>
                <c:pt idx="18056" formatCode="General">
                  <c:v>2.8183885343078969E-11</c:v>
                </c:pt>
                <c:pt idx="18057" formatCode="General">
                  <c:v>2.863360063605247E-11</c:v>
                </c:pt>
                <c:pt idx="18058" formatCode="General">
                  <c:v>2.6454500351783387E-11</c:v>
                </c:pt>
                <c:pt idx="18059" formatCode="General">
                  <c:v>2.7161788513090781E-11</c:v>
                </c:pt>
                <c:pt idx="18060" formatCode="General">
                  <c:v>2.7018800424529304E-11</c:v>
                </c:pt>
                <c:pt idx="18061" formatCode="General">
                  <c:v>2.8785074869922077E-11</c:v>
                </c:pt>
                <c:pt idx="18062" formatCode="General">
                  <c:v>2.5765576454159635E-11</c:v>
                </c:pt>
                <c:pt idx="18063" formatCode="General">
                  <c:v>2.7741175726231367E-11</c:v>
                </c:pt>
                <c:pt idx="18064" formatCode="General">
                  <c:v>2.8183885343078969E-11</c:v>
                </c:pt>
                <c:pt idx="18065" formatCode="General">
                  <c:v>2.6315235647718342E-11</c:v>
                </c:pt>
                <c:pt idx="18066" formatCode="General">
                  <c:v>2.8183885343078969E-11</c:v>
                </c:pt>
                <c:pt idx="18067" formatCode="General">
                  <c:v>2.6876620766742217E-11</c:v>
                </c:pt>
                <c:pt idx="18068" formatCode="General">
                  <c:v>2.6176758323033804E-11</c:v>
                </c:pt>
                <c:pt idx="18069" formatCode="General">
                  <c:v>2.7305476733019561E-11</c:v>
                </c:pt>
                <c:pt idx="18070" formatCode="General">
                  <c:v>2.7449981961377963E-11</c:v>
                </c:pt>
                <c:pt idx="18071" formatCode="General">
                  <c:v>2.7161788513090781E-11</c:v>
                </c:pt>
                <c:pt idx="18072" formatCode="General">
                  <c:v>2.7741175726231367E-11</c:v>
                </c:pt>
                <c:pt idx="18073" formatCode="General">
                  <c:v>2.8035516619439763E-11</c:v>
                </c:pt>
                <c:pt idx="18074" formatCode="General">
                  <c:v>2.6876620766742217E-11</c:v>
                </c:pt>
                <c:pt idx="18075" formatCode="General">
                  <c:v>2.7887986747787227E-11</c:v>
                </c:pt>
                <c:pt idx="18076" formatCode="General">
                  <c:v>2.6594446955918951E-11</c:v>
                </c:pt>
                <c:pt idx="18077" formatCode="General">
                  <c:v>2.8035516619439763E-11</c:v>
                </c:pt>
                <c:pt idx="18078" formatCode="General">
                  <c:v>2.7741175726231367E-11</c:v>
                </c:pt>
                <c:pt idx="18079" formatCode="General">
                  <c:v>2.6735133889743182E-11</c:v>
                </c:pt>
                <c:pt idx="18080" formatCode="General">
                  <c:v>2.7305476733019561E-11</c:v>
                </c:pt>
                <c:pt idx="18081" formatCode="General">
                  <c:v>2.8035516619439763E-11</c:v>
                </c:pt>
                <c:pt idx="18082" formatCode="General">
                  <c:v>2.8332980543995846E-11</c:v>
                </c:pt>
                <c:pt idx="18083" formatCode="General">
                  <c:v>2.5765576454159635E-11</c:v>
                </c:pt>
                <c:pt idx="18084" formatCode="General">
                  <c:v>2.6876620766742217E-11</c:v>
                </c:pt>
                <c:pt idx="18085" formatCode="General">
                  <c:v>2.8183885343078969E-11</c:v>
                </c:pt>
                <c:pt idx="18086" formatCode="General">
                  <c:v>2.7305476733019561E-11</c:v>
                </c:pt>
                <c:pt idx="18087" formatCode="General">
                  <c:v>2.7305476733019561E-11</c:v>
                </c:pt>
                <c:pt idx="18088" formatCode="General">
                  <c:v>2.7741175726231367E-11</c:v>
                </c:pt>
                <c:pt idx="18089" formatCode="General">
                  <c:v>2.6594446955918951E-11</c:v>
                </c:pt>
                <c:pt idx="18090" formatCode="General">
                  <c:v>2.7887986747787227E-11</c:v>
                </c:pt>
                <c:pt idx="18091" formatCode="General">
                  <c:v>2.7449981961377963E-11</c:v>
                </c:pt>
                <c:pt idx="18092" formatCode="General">
                  <c:v>2.5901932268258624E-11</c:v>
                </c:pt>
                <c:pt idx="18093" formatCode="General">
                  <c:v>2.9090491797160485E-11</c:v>
                </c:pt>
                <c:pt idx="18094" formatCode="General">
                  <c:v>2.6176758323033804E-11</c:v>
                </c:pt>
                <c:pt idx="18095" formatCode="General">
                  <c:v>2.8183885343078969E-11</c:v>
                </c:pt>
                <c:pt idx="18096" formatCode="General">
                  <c:v>2.5901932268258624E-11</c:v>
                </c:pt>
                <c:pt idx="18097" formatCode="General">
                  <c:v>2.7887986747787227E-11</c:v>
                </c:pt>
                <c:pt idx="18098" formatCode="General">
                  <c:v>2.9090491797160485E-11</c:v>
                </c:pt>
                <c:pt idx="18099" formatCode="General">
                  <c:v>2.6735133889743182E-11</c:v>
                </c:pt>
                <c:pt idx="18100" formatCode="General">
                  <c:v>2.6735133889743182E-11</c:v>
                </c:pt>
                <c:pt idx="18101" formatCode="General">
                  <c:v>2.8035516619439763E-11</c:v>
                </c:pt>
                <c:pt idx="18102" formatCode="General">
                  <c:v>2.7741175726231367E-11</c:v>
                </c:pt>
                <c:pt idx="18103" formatCode="General">
                  <c:v>2.6315235647718342E-11</c:v>
                </c:pt>
                <c:pt idx="18104" formatCode="General">
                  <c:v>2.6315235647718342E-11</c:v>
                </c:pt>
                <c:pt idx="18105" formatCode="General">
                  <c:v>2.7741175726231367E-11</c:v>
                </c:pt>
                <c:pt idx="18106" formatCode="General">
                  <c:v>2.7595194749674527E-11</c:v>
                </c:pt>
                <c:pt idx="18107" formatCode="General">
                  <c:v>2.6876620766742217E-11</c:v>
                </c:pt>
                <c:pt idx="18108" formatCode="General">
                  <c:v>2.7595194749674527E-11</c:v>
                </c:pt>
                <c:pt idx="18109" formatCode="General">
                  <c:v>2.6315235647718342E-11</c:v>
                </c:pt>
                <c:pt idx="18110" formatCode="General">
                  <c:v>2.8183885343078969E-11</c:v>
                </c:pt>
                <c:pt idx="18111" formatCode="General">
                  <c:v>2.6594446955918951E-11</c:v>
                </c:pt>
                <c:pt idx="18112" formatCode="General">
                  <c:v>2.8035516619439763E-11</c:v>
                </c:pt>
                <c:pt idx="18113" formatCode="General">
                  <c:v>2.6454500351783387E-11</c:v>
                </c:pt>
                <c:pt idx="18114" formatCode="General">
                  <c:v>2.5765576454159635E-11</c:v>
                </c:pt>
                <c:pt idx="18115" formatCode="General">
                  <c:v>2.8035516619439763E-11</c:v>
                </c:pt>
                <c:pt idx="18116" formatCode="General">
                  <c:v>2.7161788513090781E-11</c:v>
                </c:pt>
                <c:pt idx="18117" formatCode="General">
                  <c:v>2.7305476733019561E-11</c:v>
                </c:pt>
                <c:pt idx="18118" formatCode="General">
                  <c:v>2.5495067339221727E-11</c:v>
                </c:pt>
                <c:pt idx="18119" formatCode="General">
                  <c:v>2.6876620766742217E-11</c:v>
                </c:pt>
                <c:pt idx="18120" formatCode="General">
                  <c:v>2.8332980543995846E-11</c:v>
                </c:pt>
                <c:pt idx="18121" formatCode="General">
                  <c:v>2.6594446955918951E-11</c:v>
                </c:pt>
                <c:pt idx="18122" formatCode="General">
                  <c:v>2.6038955739247955E-11</c:v>
                </c:pt>
                <c:pt idx="18123" formatCode="General">
                  <c:v>2.5360905944467281E-11</c:v>
                </c:pt>
                <c:pt idx="18124" formatCode="General">
                  <c:v>2.8183885343078969E-11</c:v>
                </c:pt>
                <c:pt idx="18125" formatCode="General">
                  <c:v>2.5629991573062777E-11</c:v>
                </c:pt>
                <c:pt idx="18126" formatCode="General">
                  <c:v>2.6454500351783387E-11</c:v>
                </c:pt>
                <c:pt idx="18127" formatCode="General">
                  <c:v>2.6876620766742217E-11</c:v>
                </c:pt>
                <c:pt idx="18128" formatCode="General">
                  <c:v>2.7018800424529304E-11</c:v>
                </c:pt>
                <c:pt idx="18129" formatCode="General">
                  <c:v>2.7595194749674527E-11</c:v>
                </c:pt>
                <c:pt idx="18130" formatCode="General">
                  <c:v>2.8035516619439763E-11</c:v>
                </c:pt>
                <c:pt idx="18131" formatCode="General">
                  <c:v>2.5629991573062777E-11</c:v>
                </c:pt>
                <c:pt idx="18132" formatCode="General">
                  <c:v>2.7741175726231367E-11</c:v>
                </c:pt>
                <c:pt idx="18133" formatCode="General">
                  <c:v>2.6876620766742217E-11</c:v>
                </c:pt>
                <c:pt idx="18134" formatCode="General">
                  <c:v>2.6594446955918951E-11</c:v>
                </c:pt>
                <c:pt idx="18135" formatCode="General">
                  <c:v>2.7595194749674527E-11</c:v>
                </c:pt>
                <c:pt idx="18136" formatCode="General">
                  <c:v>2.8183885343078969E-11</c:v>
                </c:pt>
                <c:pt idx="18137" formatCode="General">
                  <c:v>2.7305476733019561E-11</c:v>
                </c:pt>
                <c:pt idx="18138" formatCode="General">
                  <c:v>2.7161788513090781E-11</c:v>
                </c:pt>
                <c:pt idx="18139" formatCode="General">
                  <c:v>2.6454500351783387E-11</c:v>
                </c:pt>
                <c:pt idx="18140" formatCode="General">
                  <c:v>2.7305476733019561E-11</c:v>
                </c:pt>
                <c:pt idx="18141" formatCode="General">
                  <c:v>2.7595194749674527E-11</c:v>
                </c:pt>
                <c:pt idx="18142" formatCode="General">
                  <c:v>2.6454500351783387E-11</c:v>
                </c:pt>
                <c:pt idx="18143" formatCode="General">
                  <c:v>2.7305476733019561E-11</c:v>
                </c:pt>
                <c:pt idx="18144" formatCode="General">
                  <c:v>2.8332980543995846E-11</c:v>
                </c:pt>
                <c:pt idx="18145" formatCode="General">
                  <c:v>2.7161788513090781E-11</c:v>
                </c:pt>
                <c:pt idx="18146" formatCode="General">
                  <c:v>2.6876620766742217E-11</c:v>
                </c:pt>
                <c:pt idx="18147" formatCode="General">
                  <c:v>2.6315235647718342E-11</c:v>
                </c:pt>
                <c:pt idx="18148" formatCode="General">
                  <c:v>2.6176758323033804E-11</c:v>
                </c:pt>
                <c:pt idx="18149" formatCode="General">
                  <c:v>2.6594446955918951E-11</c:v>
                </c:pt>
                <c:pt idx="18150" formatCode="General">
                  <c:v>2.6876620766742217E-11</c:v>
                </c:pt>
                <c:pt idx="18151" formatCode="General">
                  <c:v>2.5227450540389583E-11</c:v>
                </c:pt>
                <c:pt idx="18152" formatCode="General">
                  <c:v>2.5629991573062777E-11</c:v>
                </c:pt>
                <c:pt idx="18153" formatCode="General">
                  <c:v>2.7449981961377963E-11</c:v>
                </c:pt>
                <c:pt idx="18154" formatCode="General">
                  <c:v>2.5901932268258624E-11</c:v>
                </c:pt>
                <c:pt idx="18155" formatCode="General">
                  <c:v>2.6594446955918951E-11</c:v>
                </c:pt>
                <c:pt idx="18156" formatCode="General">
                  <c:v>2.6876620766742217E-11</c:v>
                </c:pt>
                <c:pt idx="18157" formatCode="General">
                  <c:v>2.6315235647718342E-11</c:v>
                </c:pt>
                <c:pt idx="18158" formatCode="General">
                  <c:v>2.6176758323033804E-11</c:v>
                </c:pt>
                <c:pt idx="18159" formatCode="General">
                  <c:v>2.6038955739247955E-11</c:v>
                </c:pt>
                <c:pt idx="18160" formatCode="General">
                  <c:v>2.6176758323033804E-11</c:v>
                </c:pt>
                <c:pt idx="18161" formatCode="General">
                  <c:v>2.6735133889743182E-11</c:v>
                </c:pt>
                <c:pt idx="18162" formatCode="General">
                  <c:v>2.6594446955918951E-11</c:v>
                </c:pt>
                <c:pt idx="18163" formatCode="General">
                  <c:v>2.6176758323033804E-11</c:v>
                </c:pt>
                <c:pt idx="18164" formatCode="General">
                  <c:v>2.6876620766742217E-11</c:v>
                </c:pt>
                <c:pt idx="18165" formatCode="General">
                  <c:v>2.5765576454159635E-11</c:v>
                </c:pt>
                <c:pt idx="18166" formatCode="General">
                  <c:v>2.6315235647718342E-11</c:v>
                </c:pt>
                <c:pt idx="18167" formatCode="General">
                  <c:v>2.7018800424529304E-11</c:v>
                </c:pt>
                <c:pt idx="18168" formatCode="General">
                  <c:v>2.7741175726231367E-11</c:v>
                </c:pt>
                <c:pt idx="18169" formatCode="General">
                  <c:v>2.7305476733019561E-11</c:v>
                </c:pt>
                <c:pt idx="18170" formatCode="General">
                  <c:v>2.6176758323033804E-11</c:v>
                </c:pt>
                <c:pt idx="18171" formatCode="General">
                  <c:v>2.8183885343078969E-11</c:v>
                </c:pt>
                <c:pt idx="18172" formatCode="General">
                  <c:v>2.6315235647718342E-11</c:v>
                </c:pt>
                <c:pt idx="18173" formatCode="General">
                  <c:v>2.5901932268258624E-11</c:v>
                </c:pt>
                <c:pt idx="18174" formatCode="General">
                  <c:v>2.7741175726231367E-11</c:v>
                </c:pt>
                <c:pt idx="18175" formatCode="General">
                  <c:v>2.5629991573062777E-11</c:v>
                </c:pt>
                <c:pt idx="18176" formatCode="General">
                  <c:v>2.6876620766742217E-11</c:v>
                </c:pt>
                <c:pt idx="18177" formatCode="General">
                  <c:v>2.6315235647718342E-11</c:v>
                </c:pt>
                <c:pt idx="18178" formatCode="General">
                  <c:v>2.8035516619439763E-11</c:v>
                </c:pt>
                <c:pt idx="18179" formatCode="General">
                  <c:v>2.5901932268258624E-11</c:v>
                </c:pt>
                <c:pt idx="18180" formatCode="General">
                  <c:v>2.8183885343078969E-11</c:v>
                </c:pt>
                <c:pt idx="18181" formatCode="General">
                  <c:v>2.5901932268258624E-11</c:v>
                </c:pt>
                <c:pt idx="18182" formatCode="General">
                  <c:v>2.6876620766742217E-11</c:v>
                </c:pt>
                <c:pt idx="18183" formatCode="General">
                  <c:v>2.7595194749674527E-11</c:v>
                </c:pt>
                <c:pt idx="18184" formatCode="General">
                  <c:v>2.6876620766742217E-11</c:v>
                </c:pt>
                <c:pt idx="18185" formatCode="General">
                  <c:v>2.5094645407534905E-11</c:v>
                </c:pt>
                <c:pt idx="18186" formatCode="General">
                  <c:v>2.6594446955918951E-11</c:v>
                </c:pt>
                <c:pt idx="18187" formatCode="General">
                  <c:v>2.7595194749674527E-11</c:v>
                </c:pt>
                <c:pt idx="18188" formatCode="General">
                  <c:v>2.6594446955918951E-11</c:v>
                </c:pt>
                <c:pt idx="18189" formatCode="General">
                  <c:v>2.5495067339221727E-11</c:v>
                </c:pt>
                <c:pt idx="18190" formatCode="General">
                  <c:v>2.7018800424529304E-11</c:v>
                </c:pt>
                <c:pt idx="18191" formatCode="General">
                  <c:v>2.5765576454159635E-11</c:v>
                </c:pt>
                <c:pt idx="18192" formatCode="General">
                  <c:v>2.8482923497331411E-11</c:v>
                </c:pt>
                <c:pt idx="18193" formatCode="General">
                  <c:v>2.7741175726231367E-11</c:v>
                </c:pt>
                <c:pt idx="18194" formatCode="General">
                  <c:v>2.5765576454159635E-11</c:v>
                </c:pt>
                <c:pt idx="18195" formatCode="General">
                  <c:v>2.7449981961377963E-11</c:v>
                </c:pt>
                <c:pt idx="18196" formatCode="General">
                  <c:v>2.7018800424529304E-11</c:v>
                </c:pt>
                <c:pt idx="18197" formatCode="General">
                  <c:v>2.6454500351783387E-11</c:v>
                </c:pt>
                <c:pt idx="18198" formatCode="General">
                  <c:v>2.6315235647718342E-11</c:v>
                </c:pt>
                <c:pt idx="18199" formatCode="General">
                  <c:v>2.6176758323033804E-11</c:v>
                </c:pt>
                <c:pt idx="18200" formatCode="General">
                  <c:v>2.7305476733019561E-11</c:v>
                </c:pt>
                <c:pt idx="18201" formatCode="General">
                  <c:v>2.8035516619439763E-11</c:v>
                </c:pt>
                <c:pt idx="18202" formatCode="General">
                  <c:v>2.6315235647718342E-11</c:v>
                </c:pt>
                <c:pt idx="18203" formatCode="General">
                  <c:v>2.6735133889743182E-11</c:v>
                </c:pt>
                <c:pt idx="18204" formatCode="General">
                  <c:v>2.8482923497331411E-11</c:v>
                </c:pt>
                <c:pt idx="18205" formatCode="General">
                  <c:v>2.6454500351783387E-11</c:v>
                </c:pt>
                <c:pt idx="18206" formatCode="General">
                  <c:v>2.6176758323033804E-11</c:v>
                </c:pt>
                <c:pt idx="18207" formatCode="General">
                  <c:v>2.6876620766742217E-11</c:v>
                </c:pt>
                <c:pt idx="18208" formatCode="General">
                  <c:v>2.6176758323033804E-11</c:v>
                </c:pt>
                <c:pt idx="18209" formatCode="General">
                  <c:v>2.6315235647718342E-11</c:v>
                </c:pt>
                <c:pt idx="18210" formatCode="General">
                  <c:v>2.6454500351783387E-11</c:v>
                </c:pt>
                <c:pt idx="18211" formatCode="General">
                  <c:v>2.7595194749674527E-11</c:v>
                </c:pt>
                <c:pt idx="18212" formatCode="General">
                  <c:v>2.7449981961377963E-11</c:v>
                </c:pt>
                <c:pt idx="18213" formatCode="General">
                  <c:v>2.7161788513090781E-11</c:v>
                </c:pt>
                <c:pt idx="18214" formatCode="General">
                  <c:v>2.6454500351783387E-11</c:v>
                </c:pt>
                <c:pt idx="18215" formatCode="General">
                  <c:v>2.7018800424529304E-11</c:v>
                </c:pt>
                <c:pt idx="18216" formatCode="General">
                  <c:v>2.8332980543995846E-11</c:v>
                </c:pt>
                <c:pt idx="18217" formatCode="General">
                  <c:v>2.7018800424529304E-11</c:v>
                </c:pt>
                <c:pt idx="18218" formatCode="General">
                  <c:v>2.5901932268258624E-11</c:v>
                </c:pt>
                <c:pt idx="18219" formatCode="General">
                  <c:v>2.6594446955918951E-11</c:v>
                </c:pt>
                <c:pt idx="18220" formatCode="General">
                  <c:v>2.6176758323033804E-11</c:v>
                </c:pt>
                <c:pt idx="18221" formatCode="General">
                  <c:v>2.7161788513090781E-11</c:v>
                </c:pt>
                <c:pt idx="18222" formatCode="General">
                  <c:v>2.5629991573062777E-11</c:v>
                </c:pt>
                <c:pt idx="18223" formatCode="General">
                  <c:v>2.6176758323033804E-11</c:v>
                </c:pt>
                <c:pt idx="18224" formatCode="General">
                  <c:v>2.8332980543995846E-11</c:v>
                </c:pt>
                <c:pt idx="18225" formatCode="General">
                  <c:v>2.6176758323033804E-11</c:v>
                </c:pt>
                <c:pt idx="18226" formatCode="General">
                  <c:v>2.5901932268258624E-11</c:v>
                </c:pt>
                <c:pt idx="18227" formatCode="General">
                  <c:v>2.6038955739247955E-11</c:v>
                </c:pt>
                <c:pt idx="18228" formatCode="General">
                  <c:v>2.6315235647718342E-11</c:v>
                </c:pt>
                <c:pt idx="18229" formatCode="General">
                  <c:v>2.6594446955918951E-11</c:v>
                </c:pt>
                <c:pt idx="18230" formatCode="General">
                  <c:v>2.7161788513090781E-11</c:v>
                </c:pt>
                <c:pt idx="18231" formatCode="General">
                  <c:v>2.5901932268258624E-11</c:v>
                </c:pt>
                <c:pt idx="18232" formatCode="General">
                  <c:v>2.6735133889743182E-11</c:v>
                </c:pt>
                <c:pt idx="18233" formatCode="General">
                  <c:v>2.6735133889743182E-11</c:v>
                </c:pt>
                <c:pt idx="18234" formatCode="General">
                  <c:v>2.5227450540389583E-11</c:v>
                </c:pt>
                <c:pt idx="18235" formatCode="General">
                  <c:v>2.5495067339221727E-11</c:v>
                </c:pt>
                <c:pt idx="18236" formatCode="General">
                  <c:v>2.5629991573062777E-11</c:v>
                </c:pt>
                <c:pt idx="18237" formatCode="General">
                  <c:v>2.6176758323033804E-11</c:v>
                </c:pt>
                <c:pt idx="18238" formatCode="General">
                  <c:v>2.5495067339221727E-11</c:v>
                </c:pt>
                <c:pt idx="18239" formatCode="General">
                  <c:v>2.6876620766742217E-11</c:v>
                </c:pt>
                <c:pt idx="18240" formatCode="General">
                  <c:v>2.5629991573062777E-11</c:v>
                </c:pt>
                <c:pt idx="18241" formatCode="General">
                  <c:v>2.6038955739247955E-11</c:v>
                </c:pt>
                <c:pt idx="18242" formatCode="General">
                  <c:v>2.6594446955918951E-11</c:v>
                </c:pt>
                <c:pt idx="18243" formatCode="General">
                  <c:v>2.7595194749674527E-11</c:v>
                </c:pt>
                <c:pt idx="18244" formatCode="General">
                  <c:v>2.5901932268258624E-11</c:v>
                </c:pt>
                <c:pt idx="18245" formatCode="General">
                  <c:v>2.5495067339221727E-11</c:v>
                </c:pt>
                <c:pt idx="18246" formatCode="General">
                  <c:v>2.6594446955918951E-11</c:v>
                </c:pt>
                <c:pt idx="18247" formatCode="General">
                  <c:v>2.8183885343078969E-11</c:v>
                </c:pt>
                <c:pt idx="18248" formatCode="General">
                  <c:v>2.7595194749674527E-11</c:v>
                </c:pt>
                <c:pt idx="18249" formatCode="General">
                  <c:v>2.7595194749674527E-11</c:v>
                </c:pt>
                <c:pt idx="18250" formatCode="General">
                  <c:v>2.7161788513090781E-11</c:v>
                </c:pt>
                <c:pt idx="18251" formatCode="General">
                  <c:v>2.6315235647718342E-11</c:v>
                </c:pt>
                <c:pt idx="18252" formatCode="General">
                  <c:v>2.6176758323033804E-11</c:v>
                </c:pt>
                <c:pt idx="18253" formatCode="General">
                  <c:v>2.6176758323033804E-11</c:v>
                </c:pt>
                <c:pt idx="18254" formatCode="General">
                  <c:v>2.5360905944467281E-11</c:v>
                </c:pt>
                <c:pt idx="18255" formatCode="General">
                  <c:v>2.6454500351783387E-11</c:v>
                </c:pt>
                <c:pt idx="18256" formatCode="General">
                  <c:v>2.7018800424529304E-11</c:v>
                </c:pt>
                <c:pt idx="18257" formatCode="General">
                  <c:v>2.6315235647718342E-11</c:v>
                </c:pt>
                <c:pt idx="18258" formatCode="General">
                  <c:v>2.7305476733019561E-11</c:v>
                </c:pt>
                <c:pt idx="18259" formatCode="General">
                  <c:v>2.7595194749674527E-11</c:v>
                </c:pt>
                <c:pt idx="18260" formatCode="General">
                  <c:v>2.6315235647718342E-11</c:v>
                </c:pt>
                <c:pt idx="18261" formatCode="General">
                  <c:v>2.6454500351783387E-11</c:v>
                </c:pt>
                <c:pt idx="18262" formatCode="General">
                  <c:v>2.6038955739247955E-11</c:v>
                </c:pt>
                <c:pt idx="18263" formatCode="General">
                  <c:v>2.6176758323033804E-11</c:v>
                </c:pt>
                <c:pt idx="18264" formatCode="General">
                  <c:v>2.6735133889743182E-11</c:v>
                </c:pt>
                <c:pt idx="18265" formatCode="General">
                  <c:v>2.7595194749674527E-11</c:v>
                </c:pt>
                <c:pt idx="18266" formatCode="General">
                  <c:v>2.5360905944467281E-11</c:v>
                </c:pt>
                <c:pt idx="18267" formatCode="General">
                  <c:v>2.5901932268258624E-11</c:v>
                </c:pt>
                <c:pt idx="18268" formatCode="General">
                  <c:v>2.4962591132723627E-11</c:v>
                </c:pt>
                <c:pt idx="18269" formatCode="General">
                  <c:v>2.8183885343078969E-11</c:v>
                </c:pt>
                <c:pt idx="18270" formatCode="General">
                  <c:v>2.7161788513090781E-11</c:v>
                </c:pt>
                <c:pt idx="18271" formatCode="General">
                  <c:v>2.5901932268258624E-11</c:v>
                </c:pt>
                <c:pt idx="18272" formatCode="General">
                  <c:v>2.6038955739247955E-11</c:v>
                </c:pt>
                <c:pt idx="18273" formatCode="General">
                  <c:v>2.6038955739247955E-11</c:v>
                </c:pt>
                <c:pt idx="18274" formatCode="General">
                  <c:v>2.7741175726231367E-11</c:v>
                </c:pt>
                <c:pt idx="18275" formatCode="General">
                  <c:v>2.7449981961377963E-11</c:v>
                </c:pt>
                <c:pt idx="18276" formatCode="General">
                  <c:v>2.6315235647718342E-11</c:v>
                </c:pt>
                <c:pt idx="18277" formatCode="General">
                  <c:v>2.7305476733019561E-11</c:v>
                </c:pt>
                <c:pt idx="18278" formatCode="General">
                  <c:v>2.8183885343078969E-11</c:v>
                </c:pt>
                <c:pt idx="18279" formatCode="General">
                  <c:v>2.863360063605247E-11</c:v>
                </c:pt>
                <c:pt idx="18280" formatCode="General">
                  <c:v>2.6454500351783387E-11</c:v>
                </c:pt>
                <c:pt idx="18281" formatCode="General">
                  <c:v>2.6594446955918951E-11</c:v>
                </c:pt>
                <c:pt idx="18282" formatCode="General">
                  <c:v>2.6594446955918951E-11</c:v>
                </c:pt>
                <c:pt idx="18283" formatCode="General">
                  <c:v>2.7018800424529304E-11</c:v>
                </c:pt>
                <c:pt idx="18284" formatCode="General">
                  <c:v>2.7018800424529304E-11</c:v>
                </c:pt>
                <c:pt idx="18285" formatCode="General">
                  <c:v>2.6038955739247955E-11</c:v>
                </c:pt>
                <c:pt idx="18286" formatCode="General">
                  <c:v>2.9868255889512901E-11</c:v>
                </c:pt>
                <c:pt idx="18287" formatCode="General">
                  <c:v>2.5495067339221727E-11</c:v>
                </c:pt>
                <c:pt idx="18288" formatCode="General">
                  <c:v>2.7595194749674527E-11</c:v>
                </c:pt>
                <c:pt idx="18289" formatCode="General">
                  <c:v>2.7018800424529304E-11</c:v>
                </c:pt>
                <c:pt idx="18290" formatCode="General">
                  <c:v>2.6735133889743182E-11</c:v>
                </c:pt>
                <c:pt idx="18291" formatCode="General">
                  <c:v>2.5227450540389583E-11</c:v>
                </c:pt>
                <c:pt idx="18292" formatCode="General">
                  <c:v>2.6038955739247955E-11</c:v>
                </c:pt>
                <c:pt idx="18293" formatCode="General">
                  <c:v>2.6454500351783387E-11</c:v>
                </c:pt>
                <c:pt idx="18294" formatCode="General">
                  <c:v>2.8035516619439763E-11</c:v>
                </c:pt>
                <c:pt idx="18295" formatCode="General">
                  <c:v>2.5765576454159635E-11</c:v>
                </c:pt>
                <c:pt idx="18296" formatCode="General">
                  <c:v>2.5227450540389583E-11</c:v>
                </c:pt>
                <c:pt idx="18297" formatCode="General">
                  <c:v>2.7305476733019561E-11</c:v>
                </c:pt>
                <c:pt idx="18298" formatCode="General">
                  <c:v>2.6315235647718342E-11</c:v>
                </c:pt>
                <c:pt idx="18299" formatCode="General">
                  <c:v>2.6038955739247955E-11</c:v>
                </c:pt>
                <c:pt idx="18300" formatCode="General">
                  <c:v>2.7449981961377963E-11</c:v>
                </c:pt>
                <c:pt idx="18301" formatCode="General">
                  <c:v>2.6315235647718342E-11</c:v>
                </c:pt>
                <c:pt idx="18302" formatCode="General">
                  <c:v>2.5360905944467281E-11</c:v>
                </c:pt>
                <c:pt idx="18303" formatCode="General">
                  <c:v>2.7161788513090781E-11</c:v>
                </c:pt>
                <c:pt idx="18304" formatCode="General">
                  <c:v>2.5765576454159635E-11</c:v>
                </c:pt>
                <c:pt idx="18305" formatCode="General">
                  <c:v>2.7018800424529304E-11</c:v>
                </c:pt>
                <c:pt idx="18306" formatCode="General">
                  <c:v>2.6038955739247955E-11</c:v>
                </c:pt>
                <c:pt idx="18307" formatCode="General">
                  <c:v>2.7449981961377963E-11</c:v>
                </c:pt>
                <c:pt idx="18308" formatCode="General">
                  <c:v>2.5765576454159635E-11</c:v>
                </c:pt>
                <c:pt idx="18309" formatCode="General">
                  <c:v>2.5901932268258624E-11</c:v>
                </c:pt>
                <c:pt idx="18310" formatCode="General">
                  <c:v>2.5360905944467281E-11</c:v>
                </c:pt>
                <c:pt idx="18311" formatCode="General">
                  <c:v>2.6594446955918951E-11</c:v>
                </c:pt>
                <c:pt idx="18312" formatCode="General">
                  <c:v>2.6038955739247955E-11</c:v>
                </c:pt>
                <c:pt idx="18313" formatCode="General">
                  <c:v>2.7741175726231367E-11</c:v>
                </c:pt>
                <c:pt idx="18314" formatCode="General">
                  <c:v>2.7161788513090781E-11</c:v>
                </c:pt>
                <c:pt idx="18315" formatCode="General">
                  <c:v>2.7595194749674527E-11</c:v>
                </c:pt>
                <c:pt idx="18316" formatCode="General">
                  <c:v>2.7305476733019561E-11</c:v>
                </c:pt>
                <c:pt idx="18317" formatCode="General">
                  <c:v>2.6735133889743182E-11</c:v>
                </c:pt>
                <c:pt idx="18318" formatCode="General">
                  <c:v>2.6876620766742217E-11</c:v>
                </c:pt>
                <c:pt idx="18319" formatCode="General">
                  <c:v>2.6876620766742217E-11</c:v>
                </c:pt>
                <c:pt idx="18320" formatCode="General">
                  <c:v>2.7741175726231367E-11</c:v>
                </c:pt>
                <c:pt idx="18321" formatCode="General">
                  <c:v>3.1820871030913192E-11</c:v>
                </c:pt>
                <c:pt idx="18322" formatCode="General">
                  <c:v>2.6594446955918951E-11</c:v>
                </c:pt>
                <c:pt idx="18323" formatCode="General">
                  <c:v>2.7018800424529304E-11</c:v>
                </c:pt>
                <c:pt idx="18324" formatCode="General">
                  <c:v>2.5901932268258624E-11</c:v>
                </c:pt>
                <c:pt idx="18325" formatCode="General">
                  <c:v>2.7741175726231367E-11</c:v>
                </c:pt>
                <c:pt idx="18326" formatCode="General">
                  <c:v>2.6454500351783387E-11</c:v>
                </c:pt>
                <c:pt idx="18327" formatCode="General">
                  <c:v>2.7449981961377963E-11</c:v>
                </c:pt>
                <c:pt idx="18328" formatCode="General">
                  <c:v>2.7887986747787227E-11</c:v>
                </c:pt>
                <c:pt idx="18329" formatCode="General">
                  <c:v>2.7305476733019561E-11</c:v>
                </c:pt>
                <c:pt idx="18330" formatCode="General">
                  <c:v>2.7018800424529304E-11</c:v>
                </c:pt>
                <c:pt idx="18331" formatCode="General">
                  <c:v>2.7018800424529304E-11</c:v>
                </c:pt>
                <c:pt idx="18332" formatCode="General">
                  <c:v>2.6735133889743182E-11</c:v>
                </c:pt>
                <c:pt idx="18333" formatCode="General">
                  <c:v>2.6876620766742217E-11</c:v>
                </c:pt>
                <c:pt idx="18334" formatCode="General">
                  <c:v>2.7305476733019561E-11</c:v>
                </c:pt>
                <c:pt idx="18335" formatCode="General">
                  <c:v>2.5901932268258624E-11</c:v>
                </c:pt>
                <c:pt idx="18336" formatCode="General">
                  <c:v>2.6315235647718342E-11</c:v>
                </c:pt>
                <c:pt idx="18337" formatCode="General">
                  <c:v>2.5901932268258624E-11</c:v>
                </c:pt>
                <c:pt idx="18338" formatCode="General">
                  <c:v>2.5901932268258624E-11</c:v>
                </c:pt>
                <c:pt idx="18339" formatCode="General">
                  <c:v>2.7449981961377963E-11</c:v>
                </c:pt>
                <c:pt idx="18340" formatCode="General">
                  <c:v>2.6454500351783387E-11</c:v>
                </c:pt>
                <c:pt idx="18341" formatCode="General">
                  <c:v>2.7018800424529304E-11</c:v>
                </c:pt>
                <c:pt idx="18342" formatCode="General">
                  <c:v>2.5901932268258624E-11</c:v>
                </c:pt>
                <c:pt idx="18343" formatCode="General">
                  <c:v>2.6876620766742217E-11</c:v>
                </c:pt>
                <c:pt idx="18344" formatCode="General">
                  <c:v>2.7741175726231367E-11</c:v>
                </c:pt>
                <c:pt idx="18345" formatCode="General">
                  <c:v>2.6454500351783387E-11</c:v>
                </c:pt>
                <c:pt idx="18346" formatCode="General">
                  <c:v>2.6038955739247955E-11</c:v>
                </c:pt>
                <c:pt idx="18347" formatCode="General">
                  <c:v>2.4831180302030744E-11</c:v>
                </c:pt>
                <c:pt idx="18348" formatCode="General">
                  <c:v>2.5765576454159635E-11</c:v>
                </c:pt>
                <c:pt idx="18349" formatCode="General">
                  <c:v>2.5901932268258624E-11</c:v>
                </c:pt>
                <c:pt idx="18350" formatCode="General">
                  <c:v>2.5901932268258624E-11</c:v>
                </c:pt>
                <c:pt idx="18351" formatCode="General">
                  <c:v>2.7741175726231367E-11</c:v>
                </c:pt>
                <c:pt idx="18352" formatCode="General">
                  <c:v>2.5765576454159635E-11</c:v>
                </c:pt>
                <c:pt idx="18353" formatCode="General">
                  <c:v>2.6038955739247955E-11</c:v>
                </c:pt>
                <c:pt idx="18354" formatCode="General">
                  <c:v>2.5901932268258624E-11</c:v>
                </c:pt>
                <c:pt idx="18355" formatCode="General">
                  <c:v>2.5901932268258624E-11</c:v>
                </c:pt>
                <c:pt idx="18356" formatCode="General">
                  <c:v>2.6735133889743182E-11</c:v>
                </c:pt>
                <c:pt idx="18357" formatCode="General">
                  <c:v>2.6735133889743182E-11</c:v>
                </c:pt>
                <c:pt idx="18358" formatCode="General">
                  <c:v>2.7595194749674527E-11</c:v>
                </c:pt>
                <c:pt idx="18359" formatCode="General">
                  <c:v>2.7887986747787227E-11</c:v>
                </c:pt>
                <c:pt idx="18360" formatCode="General">
                  <c:v>2.7595194749674527E-11</c:v>
                </c:pt>
                <c:pt idx="18361" formatCode="General">
                  <c:v>2.5629991573062777E-11</c:v>
                </c:pt>
                <c:pt idx="18362" formatCode="General">
                  <c:v>2.7018800424529304E-11</c:v>
                </c:pt>
                <c:pt idx="18363" formatCode="General">
                  <c:v>2.4831180302030744E-11</c:v>
                </c:pt>
                <c:pt idx="18364" formatCode="General">
                  <c:v>2.7595194749674527E-11</c:v>
                </c:pt>
                <c:pt idx="18365" formatCode="General">
                  <c:v>2.5094645407534905E-11</c:v>
                </c:pt>
                <c:pt idx="18366" formatCode="General">
                  <c:v>2.6176758323033804E-11</c:v>
                </c:pt>
                <c:pt idx="18367" formatCode="General">
                  <c:v>2.5227450540389583E-11</c:v>
                </c:pt>
                <c:pt idx="18368" formatCode="General">
                  <c:v>2.5360905944467281E-11</c:v>
                </c:pt>
                <c:pt idx="18369" formatCode="General">
                  <c:v>2.6315235647718342E-11</c:v>
                </c:pt>
                <c:pt idx="18370" formatCode="General">
                  <c:v>2.5360905944467281E-11</c:v>
                </c:pt>
                <c:pt idx="18371" formatCode="General">
                  <c:v>2.7018800424529304E-11</c:v>
                </c:pt>
                <c:pt idx="18372" formatCode="General">
                  <c:v>2.7449981961377963E-11</c:v>
                </c:pt>
                <c:pt idx="18373" formatCode="General">
                  <c:v>2.6176758323033804E-11</c:v>
                </c:pt>
                <c:pt idx="18374" formatCode="General">
                  <c:v>2.8035516619439763E-11</c:v>
                </c:pt>
                <c:pt idx="18375" formatCode="General">
                  <c:v>2.6454500351783387E-11</c:v>
                </c:pt>
                <c:pt idx="18376" formatCode="General">
                  <c:v>2.6876620766742217E-11</c:v>
                </c:pt>
                <c:pt idx="18377" formatCode="General">
                  <c:v>2.5227450540389583E-11</c:v>
                </c:pt>
                <c:pt idx="18378" formatCode="General">
                  <c:v>2.6594446955918951E-11</c:v>
                </c:pt>
                <c:pt idx="18379" formatCode="General">
                  <c:v>2.863360063605247E-11</c:v>
                </c:pt>
                <c:pt idx="18380" formatCode="General">
                  <c:v>2.6176758323033804E-11</c:v>
                </c:pt>
                <c:pt idx="18381" formatCode="General">
                  <c:v>2.6176758323033804E-11</c:v>
                </c:pt>
                <c:pt idx="18382" formatCode="General">
                  <c:v>2.5901932268258624E-11</c:v>
                </c:pt>
                <c:pt idx="18383" formatCode="General">
                  <c:v>2.5629991573062777E-11</c:v>
                </c:pt>
                <c:pt idx="18384" formatCode="General">
                  <c:v>2.5495067339221727E-11</c:v>
                </c:pt>
                <c:pt idx="18385" formatCode="General">
                  <c:v>2.6594446955918951E-11</c:v>
                </c:pt>
                <c:pt idx="18386" formatCode="General">
                  <c:v>2.5765576454159635E-11</c:v>
                </c:pt>
                <c:pt idx="18387" formatCode="General">
                  <c:v>2.5765576454159635E-11</c:v>
                </c:pt>
                <c:pt idx="18388" formatCode="General">
                  <c:v>2.5360905944467281E-11</c:v>
                </c:pt>
                <c:pt idx="18389" formatCode="General">
                  <c:v>2.6594446955918951E-11</c:v>
                </c:pt>
                <c:pt idx="18390" formatCode="General">
                  <c:v>2.6315235647718342E-11</c:v>
                </c:pt>
                <c:pt idx="18391" formatCode="General">
                  <c:v>2.6176758323033804E-11</c:v>
                </c:pt>
                <c:pt idx="18392" formatCode="General">
                  <c:v>2.6038955739247955E-11</c:v>
                </c:pt>
                <c:pt idx="18393" formatCode="General">
                  <c:v>2.5360905944467281E-11</c:v>
                </c:pt>
                <c:pt idx="18394" formatCode="General">
                  <c:v>2.6735133889743182E-11</c:v>
                </c:pt>
                <c:pt idx="18395" formatCode="General">
                  <c:v>2.6315235647718342E-11</c:v>
                </c:pt>
                <c:pt idx="18396" formatCode="General">
                  <c:v>2.7595194749674527E-11</c:v>
                </c:pt>
                <c:pt idx="18397" formatCode="General">
                  <c:v>2.5360905944467281E-11</c:v>
                </c:pt>
                <c:pt idx="18398" formatCode="General">
                  <c:v>2.6594446955918951E-11</c:v>
                </c:pt>
                <c:pt idx="18399" formatCode="General">
                  <c:v>2.5094645407534905E-11</c:v>
                </c:pt>
                <c:pt idx="18400" formatCode="General">
                  <c:v>2.6876620766742217E-11</c:v>
                </c:pt>
                <c:pt idx="18401" formatCode="General">
                  <c:v>2.7305476733019561E-11</c:v>
                </c:pt>
                <c:pt idx="18402" formatCode="General">
                  <c:v>2.6454500351783387E-11</c:v>
                </c:pt>
                <c:pt idx="18403" formatCode="General">
                  <c:v>2.5901932268258624E-11</c:v>
                </c:pt>
                <c:pt idx="18404" formatCode="General">
                  <c:v>2.5765576454159635E-11</c:v>
                </c:pt>
                <c:pt idx="18405" formatCode="General">
                  <c:v>2.5901932268258624E-11</c:v>
                </c:pt>
                <c:pt idx="18406" formatCode="General">
                  <c:v>2.5227450540389583E-11</c:v>
                </c:pt>
                <c:pt idx="18407" formatCode="General">
                  <c:v>2.7449981961377963E-11</c:v>
                </c:pt>
                <c:pt idx="18408" formatCode="General">
                  <c:v>2.6315235647718342E-11</c:v>
                </c:pt>
                <c:pt idx="18409" formatCode="General">
                  <c:v>2.5360905944467281E-11</c:v>
                </c:pt>
                <c:pt idx="18410" formatCode="General">
                  <c:v>2.5227450540389583E-11</c:v>
                </c:pt>
                <c:pt idx="18411" formatCode="General">
                  <c:v>2.5360905944467281E-11</c:v>
                </c:pt>
                <c:pt idx="18412" formatCode="General">
                  <c:v>2.6735133889743182E-11</c:v>
                </c:pt>
                <c:pt idx="18413" formatCode="General">
                  <c:v>2.5629991573062777E-11</c:v>
                </c:pt>
                <c:pt idx="18414" formatCode="General">
                  <c:v>2.5495067339221727E-11</c:v>
                </c:pt>
                <c:pt idx="18415" formatCode="General">
                  <c:v>2.5094645407534905E-11</c:v>
                </c:pt>
                <c:pt idx="18416" formatCode="General">
                  <c:v>2.5495067339221727E-11</c:v>
                </c:pt>
                <c:pt idx="18417" formatCode="General">
                  <c:v>2.5901932268258624E-11</c:v>
                </c:pt>
                <c:pt idx="18418" formatCode="General">
                  <c:v>2.5227450540389583E-11</c:v>
                </c:pt>
                <c:pt idx="18419" formatCode="General">
                  <c:v>2.6454500351783387E-11</c:v>
                </c:pt>
                <c:pt idx="18420" formatCode="General">
                  <c:v>2.7595194749674527E-11</c:v>
                </c:pt>
                <c:pt idx="18421" formatCode="General">
                  <c:v>2.5495067339221727E-11</c:v>
                </c:pt>
                <c:pt idx="18422" formatCode="General">
                  <c:v>2.6735133889743182E-11</c:v>
                </c:pt>
                <c:pt idx="18423" formatCode="General">
                  <c:v>2.6454500351783387E-11</c:v>
                </c:pt>
                <c:pt idx="18424" formatCode="General">
                  <c:v>2.5901932268258624E-11</c:v>
                </c:pt>
                <c:pt idx="18425" formatCode="General">
                  <c:v>2.6876620766742217E-11</c:v>
                </c:pt>
                <c:pt idx="18426" formatCode="General">
                  <c:v>2.6876620766742217E-11</c:v>
                </c:pt>
                <c:pt idx="18427" formatCode="General">
                  <c:v>2.4831180302030744E-11</c:v>
                </c:pt>
                <c:pt idx="18428" formatCode="General">
                  <c:v>2.7741175726231367E-11</c:v>
                </c:pt>
                <c:pt idx="18429" formatCode="General">
                  <c:v>2.5901932268258624E-11</c:v>
                </c:pt>
                <c:pt idx="18430" formatCode="General">
                  <c:v>2.5495067339221727E-11</c:v>
                </c:pt>
                <c:pt idx="18431" formatCode="General">
                  <c:v>2.5901932268258624E-11</c:v>
                </c:pt>
                <c:pt idx="18432" formatCode="General">
                  <c:v>2.6454500351783387E-11</c:v>
                </c:pt>
                <c:pt idx="18433" formatCode="General">
                  <c:v>2.6594446955918951E-11</c:v>
                </c:pt>
                <c:pt idx="18434" formatCode="General">
                  <c:v>2.5360905944467281E-11</c:v>
                </c:pt>
                <c:pt idx="18435" formatCode="General">
                  <c:v>2.5094645407534905E-11</c:v>
                </c:pt>
                <c:pt idx="18436" formatCode="General">
                  <c:v>2.6315235647718342E-11</c:v>
                </c:pt>
                <c:pt idx="18437" formatCode="General">
                  <c:v>2.4831180302030744E-11</c:v>
                </c:pt>
                <c:pt idx="18438" formatCode="General">
                  <c:v>2.5629991573062777E-11</c:v>
                </c:pt>
                <c:pt idx="18439" formatCode="General">
                  <c:v>2.6315235647718342E-11</c:v>
                </c:pt>
                <c:pt idx="18440" formatCode="General">
                  <c:v>2.6594446955918951E-11</c:v>
                </c:pt>
                <c:pt idx="18441" formatCode="General">
                  <c:v>2.5901932268258624E-11</c:v>
                </c:pt>
                <c:pt idx="18442" formatCode="General">
                  <c:v>2.5495067339221727E-11</c:v>
                </c:pt>
                <c:pt idx="18443" formatCode="General">
                  <c:v>2.7741175726231367E-11</c:v>
                </c:pt>
                <c:pt idx="18444" formatCode="General">
                  <c:v>2.5227450540389583E-11</c:v>
                </c:pt>
                <c:pt idx="18445" formatCode="General">
                  <c:v>2.7018800424529304E-11</c:v>
                </c:pt>
                <c:pt idx="18446" formatCode="General">
                  <c:v>2.5901932268258624E-11</c:v>
                </c:pt>
                <c:pt idx="18447" formatCode="General">
                  <c:v>2.6735133889743182E-11</c:v>
                </c:pt>
                <c:pt idx="18448" formatCode="General">
                  <c:v>2.4700512446229684E-11</c:v>
                </c:pt>
                <c:pt idx="18449" formatCode="General">
                  <c:v>2.5360905944467281E-11</c:v>
                </c:pt>
                <c:pt idx="18450" formatCode="General">
                  <c:v>2.6594446955918951E-11</c:v>
                </c:pt>
                <c:pt idx="18451" formatCode="General">
                  <c:v>2.6176758323033804E-11</c:v>
                </c:pt>
                <c:pt idx="18452" formatCode="General">
                  <c:v>2.6454500351783387E-11</c:v>
                </c:pt>
                <c:pt idx="18453" formatCode="General">
                  <c:v>2.5360905944467281E-11</c:v>
                </c:pt>
                <c:pt idx="18454" formatCode="General">
                  <c:v>2.7018800424529304E-11</c:v>
                </c:pt>
                <c:pt idx="18455" formatCode="General">
                  <c:v>2.6454500351783387E-11</c:v>
                </c:pt>
                <c:pt idx="18456" formatCode="General">
                  <c:v>2.5094645407534905E-11</c:v>
                </c:pt>
                <c:pt idx="18457" formatCode="General">
                  <c:v>2.5495067339221727E-11</c:v>
                </c:pt>
                <c:pt idx="18458" formatCode="General">
                  <c:v>2.5360905944467281E-11</c:v>
                </c:pt>
                <c:pt idx="18459" formatCode="General">
                  <c:v>2.6454500351783387E-11</c:v>
                </c:pt>
                <c:pt idx="18460" formatCode="General">
                  <c:v>2.5765576454159635E-11</c:v>
                </c:pt>
                <c:pt idx="18461" formatCode="General">
                  <c:v>2.5901932268258624E-11</c:v>
                </c:pt>
                <c:pt idx="18462" formatCode="General">
                  <c:v>2.6876620766742217E-11</c:v>
                </c:pt>
                <c:pt idx="18463" formatCode="General">
                  <c:v>2.5094645407534905E-11</c:v>
                </c:pt>
                <c:pt idx="18464" formatCode="General">
                  <c:v>2.4831180302030744E-11</c:v>
                </c:pt>
                <c:pt idx="18465" formatCode="General">
                  <c:v>2.5227450540389583E-11</c:v>
                </c:pt>
                <c:pt idx="18466" formatCode="General">
                  <c:v>2.5629991573062777E-11</c:v>
                </c:pt>
                <c:pt idx="18467" formatCode="General">
                  <c:v>2.6176758323033804E-11</c:v>
                </c:pt>
                <c:pt idx="18468" formatCode="General">
                  <c:v>2.7449981961377963E-11</c:v>
                </c:pt>
                <c:pt idx="18469" formatCode="General">
                  <c:v>2.5094645407534905E-11</c:v>
                </c:pt>
                <c:pt idx="18470" formatCode="General">
                  <c:v>2.6735133889743182E-11</c:v>
                </c:pt>
                <c:pt idx="18471" formatCode="General">
                  <c:v>2.6315235647718342E-11</c:v>
                </c:pt>
                <c:pt idx="18472" formatCode="General">
                  <c:v>2.6454500351783387E-11</c:v>
                </c:pt>
                <c:pt idx="18473" formatCode="General">
                  <c:v>2.4441185286512233E-11</c:v>
                </c:pt>
                <c:pt idx="18474" formatCode="General">
                  <c:v>2.5094645407534905E-11</c:v>
                </c:pt>
                <c:pt idx="18475" formatCode="General">
                  <c:v>2.5629991573062777E-11</c:v>
                </c:pt>
                <c:pt idx="18476" formatCode="General">
                  <c:v>2.5360905944467281E-11</c:v>
                </c:pt>
                <c:pt idx="18477" formatCode="General">
                  <c:v>2.6315235647718342E-11</c:v>
                </c:pt>
                <c:pt idx="18478" formatCode="General">
                  <c:v>2.6176758323033804E-11</c:v>
                </c:pt>
                <c:pt idx="18479" formatCode="General">
                  <c:v>2.5901932268258624E-11</c:v>
                </c:pt>
                <c:pt idx="18480" formatCode="General">
                  <c:v>2.6876620766742217E-11</c:v>
                </c:pt>
                <c:pt idx="18481" formatCode="General">
                  <c:v>2.5227450540389583E-11</c:v>
                </c:pt>
                <c:pt idx="18482" formatCode="General">
                  <c:v>2.7161788513090781E-11</c:v>
                </c:pt>
                <c:pt idx="18483" formatCode="General">
                  <c:v>2.7018800424529304E-11</c:v>
                </c:pt>
                <c:pt idx="18484" formatCode="General">
                  <c:v>2.4831180302030744E-11</c:v>
                </c:pt>
                <c:pt idx="18485" formatCode="General">
                  <c:v>2.6594446955918951E-11</c:v>
                </c:pt>
                <c:pt idx="18486" formatCode="General">
                  <c:v>2.6176758323033804E-11</c:v>
                </c:pt>
                <c:pt idx="18487" formatCode="General">
                  <c:v>2.7305476733019561E-11</c:v>
                </c:pt>
                <c:pt idx="18488" formatCode="General">
                  <c:v>2.6176758323033804E-11</c:v>
                </c:pt>
                <c:pt idx="18489" formatCode="General">
                  <c:v>2.6454500351783387E-11</c:v>
                </c:pt>
                <c:pt idx="18490" formatCode="General">
                  <c:v>2.6454500351783387E-11</c:v>
                </c:pt>
                <c:pt idx="18491" formatCode="General">
                  <c:v>2.4962591132723627E-11</c:v>
                </c:pt>
                <c:pt idx="18492" formatCode="General">
                  <c:v>2.4700512446229684E-11</c:v>
                </c:pt>
                <c:pt idx="18493" formatCode="General">
                  <c:v>2.5360905944467281E-11</c:v>
                </c:pt>
                <c:pt idx="18494" formatCode="General">
                  <c:v>2.4700512446229684E-11</c:v>
                </c:pt>
                <c:pt idx="18495" formatCode="General">
                  <c:v>2.5360905944467281E-11</c:v>
                </c:pt>
                <c:pt idx="18496" formatCode="General">
                  <c:v>2.5227450540389583E-11</c:v>
                </c:pt>
                <c:pt idx="18497" formatCode="General">
                  <c:v>2.5094645407534905E-11</c:v>
                </c:pt>
                <c:pt idx="18498" formatCode="General">
                  <c:v>2.4962591132723627E-11</c:v>
                </c:pt>
                <c:pt idx="18499" formatCode="General">
                  <c:v>2.6038955739247955E-11</c:v>
                </c:pt>
                <c:pt idx="18500" formatCode="General">
                  <c:v>2.4700512446229684E-11</c:v>
                </c:pt>
                <c:pt idx="18501" formatCode="General">
                  <c:v>2.5629991573062777E-11</c:v>
                </c:pt>
                <c:pt idx="18502" formatCode="General">
                  <c:v>2.6735133889743182E-11</c:v>
                </c:pt>
                <c:pt idx="18503" formatCode="General">
                  <c:v>2.6735133889743182E-11</c:v>
                </c:pt>
                <c:pt idx="18504" formatCode="General">
                  <c:v>2.6735133889743182E-11</c:v>
                </c:pt>
                <c:pt idx="18505" formatCode="General">
                  <c:v>2.6315235647718342E-11</c:v>
                </c:pt>
                <c:pt idx="18506" formatCode="General">
                  <c:v>2.6594446955918951E-11</c:v>
                </c:pt>
                <c:pt idx="18507" formatCode="General">
                  <c:v>2.5629991573062777E-11</c:v>
                </c:pt>
                <c:pt idx="18508" formatCode="General">
                  <c:v>2.5360905944467281E-11</c:v>
                </c:pt>
                <c:pt idx="18509" formatCode="General">
                  <c:v>2.7595194749674527E-11</c:v>
                </c:pt>
                <c:pt idx="18510" formatCode="General">
                  <c:v>2.6876620766742217E-11</c:v>
                </c:pt>
                <c:pt idx="18511" formatCode="General">
                  <c:v>2.6735133889743182E-11</c:v>
                </c:pt>
                <c:pt idx="18512" formatCode="General">
                  <c:v>2.5901932268258624E-11</c:v>
                </c:pt>
                <c:pt idx="18513" formatCode="General">
                  <c:v>2.5765576454159635E-11</c:v>
                </c:pt>
                <c:pt idx="18514" formatCode="General">
                  <c:v>2.5901932268258624E-11</c:v>
                </c:pt>
                <c:pt idx="18515" formatCode="General">
                  <c:v>2.4441185286512233E-11</c:v>
                </c:pt>
                <c:pt idx="18516" formatCode="General">
                  <c:v>2.5495067339221727E-11</c:v>
                </c:pt>
                <c:pt idx="18517" formatCode="General">
                  <c:v>2.6876620766742217E-11</c:v>
                </c:pt>
                <c:pt idx="18518" formatCode="General">
                  <c:v>2.5765576454159635E-11</c:v>
                </c:pt>
                <c:pt idx="18519" formatCode="General">
                  <c:v>2.5094645407534905E-11</c:v>
                </c:pt>
                <c:pt idx="18520" formatCode="General">
                  <c:v>2.6876620766742217E-11</c:v>
                </c:pt>
                <c:pt idx="18521" formatCode="General">
                  <c:v>2.4570481279118839E-11</c:v>
                </c:pt>
                <c:pt idx="18522" formatCode="General">
                  <c:v>2.5495067339221727E-11</c:v>
                </c:pt>
                <c:pt idx="18523" formatCode="General">
                  <c:v>2.5629991573062777E-11</c:v>
                </c:pt>
                <c:pt idx="18524" formatCode="General">
                  <c:v>2.6735133889743182E-11</c:v>
                </c:pt>
                <c:pt idx="18525" formatCode="General">
                  <c:v>2.5901932268258624E-11</c:v>
                </c:pt>
                <c:pt idx="18526" formatCode="General">
                  <c:v>2.5360905944467281E-11</c:v>
                </c:pt>
                <c:pt idx="18527" formatCode="General">
                  <c:v>2.4962591132723627E-11</c:v>
                </c:pt>
                <c:pt idx="18528" formatCode="General">
                  <c:v>2.6876620766742217E-11</c:v>
                </c:pt>
                <c:pt idx="18529" formatCode="General">
                  <c:v>2.4831180302030744E-11</c:v>
                </c:pt>
                <c:pt idx="18530" formatCode="General">
                  <c:v>2.4700512446229684E-11</c:v>
                </c:pt>
                <c:pt idx="18531" formatCode="General">
                  <c:v>2.6594446955918951E-11</c:v>
                </c:pt>
                <c:pt idx="18532" formatCode="General">
                  <c:v>2.5629991573062777E-11</c:v>
                </c:pt>
                <c:pt idx="18533" formatCode="General">
                  <c:v>2.5901932268258624E-11</c:v>
                </c:pt>
                <c:pt idx="18534" formatCode="General">
                  <c:v>2.5901932268258624E-11</c:v>
                </c:pt>
                <c:pt idx="18535" formatCode="General">
                  <c:v>2.6454500351783387E-11</c:v>
                </c:pt>
                <c:pt idx="18536" formatCode="General">
                  <c:v>2.6735133889743182E-11</c:v>
                </c:pt>
                <c:pt idx="18537" formatCode="General">
                  <c:v>2.6454500351783387E-11</c:v>
                </c:pt>
                <c:pt idx="18538" formatCode="General">
                  <c:v>2.5360905944467281E-11</c:v>
                </c:pt>
                <c:pt idx="18539" formatCode="General">
                  <c:v>2.4962591132723627E-11</c:v>
                </c:pt>
                <c:pt idx="18540" formatCode="General">
                  <c:v>2.5495067339221727E-11</c:v>
                </c:pt>
                <c:pt idx="18541" formatCode="General">
                  <c:v>2.6038955739247955E-11</c:v>
                </c:pt>
                <c:pt idx="18542" formatCode="General">
                  <c:v>2.5495067339221727E-11</c:v>
                </c:pt>
                <c:pt idx="18543" formatCode="General">
                  <c:v>2.5495067339221727E-11</c:v>
                </c:pt>
                <c:pt idx="18544" formatCode="General">
                  <c:v>2.6735133889743182E-11</c:v>
                </c:pt>
                <c:pt idx="18545" formatCode="General">
                  <c:v>2.6038955739247955E-11</c:v>
                </c:pt>
                <c:pt idx="18546" formatCode="General">
                  <c:v>2.6038955739247955E-11</c:v>
                </c:pt>
                <c:pt idx="18547" formatCode="General">
                  <c:v>2.6594446955918951E-11</c:v>
                </c:pt>
                <c:pt idx="18548" formatCode="General">
                  <c:v>2.5360905944467281E-11</c:v>
                </c:pt>
                <c:pt idx="18549" formatCode="General">
                  <c:v>2.6876620766742217E-11</c:v>
                </c:pt>
                <c:pt idx="18550" formatCode="General">
                  <c:v>2.5227450540389583E-11</c:v>
                </c:pt>
                <c:pt idx="18551" formatCode="General">
                  <c:v>2.4700512446229684E-11</c:v>
                </c:pt>
                <c:pt idx="18552" formatCode="General">
                  <c:v>2.5360905944467281E-11</c:v>
                </c:pt>
                <c:pt idx="18553" formatCode="General">
                  <c:v>2.4962591132723627E-11</c:v>
                </c:pt>
                <c:pt idx="18554" formatCode="General">
                  <c:v>2.6876620766742217E-11</c:v>
                </c:pt>
                <c:pt idx="18555" formatCode="General">
                  <c:v>2.5629991573062777E-11</c:v>
                </c:pt>
                <c:pt idx="18556" formatCode="General">
                  <c:v>2.5629991573062777E-11</c:v>
                </c:pt>
                <c:pt idx="18557" formatCode="General">
                  <c:v>2.5495067339221727E-11</c:v>
                </c:pt>
                <c:pt idx="18558" formatCode="General">
                  <c:v>2.5495067339221727E-11</c:v>
                </c:pt>
                <c:pt idx="18559" formatCode="General">
                  <c:v>2.6315235647718342E-11</c:v>
                </c:pt>
                <c:pt idx="18560" formatCode="General">
                  <c:v>2.4831180302030744E-11</c:v>
                </c:pt>
                <c:pt idx="18561" formatCode="General">
                  <c:v>2.6876620766742217E-11</c:v>
                </c:pt>
                <c:pt idx="18562" formatCode="General">
                  <c:v>2.5901932268258624E-11</c:v>
                </c:pt>
                <c:pt idx="18563" formatCode="General">
                  <c:v>2.5629991573062777E-11</c:v>
                </c:pt>
                <c:pt idx="18564" formatCode="General">
                  <c:v>2.5629991573062777E-11</c:v>
                </c:pt>
                <c:pt idx="18565" formatCode="General">
                  <c:v>2.5629991573062777E-11</c:v>
                </c:pt>
                <c:pt idx="18566" formatCode="General">
                  <c:v>2.6454500351783387E-11</c:v>
                </c:pt>
                <c:pt idx="18567" formatCode="General">
                  <c:v>2.7161788513090781E-11</c:v>
                </c:pt>
                <c:pt idx="18568" formatCode="General">
                  <c:v>2.5765576454159635E-11</c:v>
                </c:pt>
                <c:pt idx="18569" formatCode="General">
                  <c:v>2.6176758323033804E-11</c:v>
                </c:pt>
                <c:pt idx="18570" formatCode="General">
                  <c:v>2.6315235647718342E-11</c:v>
                </c:pt>
                <c:pt idx="18571" formatCode="General">
                  <c:v>2.5094645407534905E-11</c:v>
                </c:pt>
                <c:pt idx="18572" formatCode="General">
                  <c:v>2.5094645407534905E-11</c:v>
                </c:pt>
                <c:pt idx="18573" formatCode="General">
                  <c:v>2.6735133889743182E-11</c:v>
                </c:pt>
                <c:pt idx="18574" formatCode="General">
                  <c:v>2.5495067339221727E-11</c:v>
                </c:pt>
                <c:pt idx="18575" formatCode="General">
                  <c:v>2.7741175726231367E-11</c:v>
                </c:pt>
                <c:pt idx="18576" formatCode="General">
                  <c:v>2.6315235647718342E-11</c:v>
                </c:pt>
                <c:pt idx="18577" formatCode="General">
                  <c:v>2.7449981961377963E-11</c:v>
                </c:pt>
                <c:pt idx="18578" formatCode="General">
                  <c:v>2.5629991573062777E-11</c:v>
                </c:pt>
                <c:pt idx="18579" formatCode="General">
                  <c:v>2.5360905944467281E-11</c:v>
                </c:pt>
                <c:pt idx="18580" formatCode="General">
                  <c:v>2.5629991573062777E-11</c:v>
                </c:pt>
                <c:pt idx="18581" formatCode="General">
                  <c:v>2.6176758323033804E-11</c:v>
                </c:pt>
                <c:pt idx="18582" formatCode="General">
                  <c:v>2.6176758323033804E-11</c:v>
                </c:pt>
                <c:pt idx="18583" formatCode="General">
                  <c:v>2.5360905944467281E-11</c:v>
                </c:pt>
                <c:pt idx="18584" formatCode="General">
                  <c:v>2.5495067339221727E-11</c:v>
                </c:pt>
                <c:pt idx="18585" formatCode="General">
                  <c:v>2.6315235647718342E-11</c:v>
                </c:pt>
                <c:pt idx="18586" formatCode="General">
                  <c:v>2.5094645407534905E-11</c:v>
                </c:pt>
                <c:pt idx="18587" formatCode="General">
                  <c:v>2.5765576454159635E-11</c:v>
                </c:pt>
                <c:pt idx="18588" formatCode="General">
                  <c:v>2.5901932268258624E-11</c:v>
                </c:pt>
                <c:pt idx="18589" formatCode="General">
                  <c:v>2.4700512446229684E-11</c:v>
                </c:pt>
                <c:pt idx="18590" formatCode="General">
                  <c:v>2.5765576454159635E-11</c:v>
                </c:pt>
                <c:pt idx="18591" formatCode="General">
                  <c:v>2.6176758323033804E-11</c:v>
                </c:pt>
                <c:pt idx="18592" formatCode="General">
                  <c:v>2.5629991573062777E-11</c:v>
                </c:pt>
                <c:pt idx="18593" formatCode="General">
                  <c:v>2.5227450540389583E-11</c:v>
                </c:pt>
                <c:pt idx="18594" formatCode="General">
                  <c:v>2.7018800424529304E-11</c:v>
                </c:pt>
                <c:pt idx="18595" formatCode="General">
                  <c:v>2.6594446955918951E-11</c:v>
                </c:pt>
                <c:pt idx="18596" formatCode="General">
                  <c:v>2.5901932268258624E-11</c:v>
                </c:pt>
                <c:pt idx="18597" formatCode="General">
                  <c:v>2.5360905944467281E-11</c:v>
                </c:pt>
                <c:pt idx="18598" formatCode="General">
                  <c:v>2.6876620766742217E-11</c:v>
                </c:pt>
                <c:pt idx="18599" formatCode="General">
                  <c:v>2.4441185286512233E-11</c:v>
                </c:pt>
                <c:pt idx="18600" formatCode="General">
                  <c:v>2.6454500351783387E-11</c:v>
                </c:pt>
                <c:pt idx="18601" formatCode="General">
                  <c:v>2.7018800424529304E-11</c:v>
                </c:pt>
                <c:pt idx="18602" formatCode="General">
                  <c:v>2.7305476733019561E-11</c:v>
                </c:pt>
                <c:pt idx="18603" formatCode="General">
                  <c:v>2.5227450540389583E-11</c:v>
                </c:pt>
                <c:pt idx="18604" formatCode="General">
                  <c:v>2.5227450540389583E-11</c:v>
                </c:pt>
                <c:pt idx="18605" formatCode="General">
                  <c:v>2.5495067339221727E-11</c:v>
                </c:pt>
                <c:pt idx="18606" formatCode="General">
                  <c:v>2.5901932268258624E-11</c:v>
                </c:pt>
                <c:pt idx="18607" formatCode="General">
                  <c:v>2.4831180302030744E-11</c:v>
                </c:pt>
                <c:pt idx="18608" formatCode="General">
                  <c:v>2.5495067339221727E-11</c:v>
                </c:pt>
                <c:pt idx="18609" formatCode="General">
                  <c:v>2.6315235647718342E-11</c:v>
                </c:pt>
                <c:pt idx="18610" formatCode="General">
                  <c:v>2.7018800424529304E-11</c:v>
                </c:pt>
                <c:pt idx="18611" formatCode="General">
                  <c:v>2.6594446955918951E-11</c:v>
                </c:pt>
                <c:pt idx="18612" formatCode="General">
                  <c:v>2.6454500351783387E-11</c:v>
                </c:pt>
                <c:pt idx="18613" formatCode="General">
                  <c:v>2.6038955739247955E-11</c:v>
                </c:pt>
                <c:pt idx="18614" formatCode="General">
                  <c:v>2.6176758323033804E-11</c:v>
                </c:pt>
                <c:pt idx="18615" formatCode="General">
                  <c:v>2.4962591132723627E-11</c:v>
                </c:pt>
                <c:pt idx="18616" formatCode="General">
                  <c:v>2.6594446955918951E-11</c:v>
                </c:pt>
                <c:pt idx="18617" formatCode="General">
                  <c:v>2.5094645407534905E-11</c:v>
                </c:pt>
                <c:pt idx="18618" formatCode="General">
                  <c:v>2.6038955739247955E-11</c:v>
                </c:pt>
                <c:pt idx="18619" formatCode="General">
                  <c:v>2.6594446955918951E-11</c:v>
                </c:pt>
                <c:pt idx="18620" formatCode="General">
                  <c:v>2.6876620766742217E-11</c:v>
                </c:pt>
                <c:pt idx="18621" formatCode="General">
                  <c:v>2.4962591132723627E-11</c:v>
                </c:pt>
                <c:pt idx="18622" formatCode="General">
                  <c:v>2.5094645407534905E-11</c:v>
                </c:pt>
                <c:pt idx="18623" formatCode="General">
                  <c:v>2.4700512446229684E-11</c:v>
                </c:pt>
                <c:pt idx="18624" formatCode="General">
                  <c:v>2.6315235647718342E-11</c:v>
                </c:pt>
                <c:pt idx="18625" formatCode="General">
                  <c:v>2.6315235647718342E-11</c:v>
                </c:pt>
                <c:pt idx="18626" formatCode="General">
                  <c:v>2.6176758323033804E-11</c:v>
                </c:pt>
                <c:pt idx="18627" formatCode="General">
                  <c:v>2.4700512446229684E-11</c:v>
                </c:pt>
                <c:pt idx="18628" formatCode="General">
                  <c:v>2.6038955739247955E-11</c:v>
                </c:pt>
                <c:pt idx="18629" formatCode="General">
                  <c:v>2.5094645407534905E-11</c:v>
                </c:pt>
                <c:pt idx="18630" formatCode="General">
                  <c:v>2.6038955739247955E-11</c:v>
                </c:pt>
                <c:pt idx="18631" formatCode="General">
                  <c:v>2.4962591132723627E-11</c:v>
                </c:pt>
                <c:pt idx="18632" formatCode="General">
                  <c:v>2.5227450540389583E-11</c:v>
                </c:pt>
                <c:pt idx="18633" formatCode="General">
                  <c:v>2.5360905944467281E-11</c:v>
                </c:pt>
                <c:pt idx="18634" formatCode="General">
                  <c:v>2.5765576454159635E-11</c:v>
                </c:pt>
                <c:pt idx="18635" formatCode="General">
                  <c:v>2.6454500351783387E-11</c:v>
                </c:pt>
                <c:pt idx="18636" formatCode="General">
                  <c:v>2.6594446955918951E-11</c:v>
                </c:pt>
                <c:pt idx="18637" formatCode="General">
                  <c:v>2.5227450540389583E-11</c:v>
                </c:pt>
                <c:pt idx="18638" formatCode="General">
                  <c:v>2.5227450540389583E-11</c:v>
                </c:pt>
                <c:pt idx="18639" formatCode="General">
                  <c:v>2.4441185286512233E-11</c:v>
                </c:pt>
                <c:pt idx="18640" formatCode="General">
                  <c:v>2.4962591132723627E-11</c:v>
                </c:pt>
                <c:pt idx="18641" formatCode="General">
                  <c:v>2.5360905944467281E-11</c:v>
                </c:pt>
                <c:pt idx="18642" formatCode="General">
                  <c:v>2.4831180302030744E-11</c:v>
                </c:pt>
                <c:pt idx="18643" formatCode="General">
                  <c:v>2.5227450540389583E-11</c:v>
                </c:pt>
                <c:pt idx="18644" formatCode="General">
                  <c:v>2.6176758323033804E-11</c:v>
                </c:pt>
                <c:pt idx="18645" formatCode="General">
                  <c:v>2.5094645407534905E-11</c:v>
                </c:pt>
                <c:pt idx="18646" formatCode="General">
                  <c:v>2.5360905944467281E-11</c:v>
                </c:pt>
                <c:pt idx="18647" formatCode="General">
                  <c:v>2.4441185286512233E-11</c:v>
                </c:pt>
                <c:pt idx="18648" formatCode="General">
                  <c:v>2.4057315477700742E-11</c:v>
                </c:pt>
                <c:pt idx="18649" formatCode="General">
                  <c:v>2.6315235647718342E-11</c:v>
                </c:pt>
                <c:pt idx="18650" formatCode="General">
                  <c:v>2.5094645407534905E-11</c:v>
                </c:pt>
                <c:pt idx="18651" formatCode="General">
                  <c:v>2.5495067339221727E-11</c:v>
                </c:pt>
                <c:pt idx="18652" formatCode="General">
                  <c:v>2.6176758323033804E-11</c:v>
                </c:pt>
                <c:pt idx="18653" formatCode="General">
                  <c:v>2.5495067339221727E-11</c:v>
                </c:pt>
                <c:pt idx="18654" formatCode="General">
                  <c:v>2.6735133889743182E-11</c:v>
                </c:pt>
                <c:pt idx="18655" formatCode="General">
                  <c:v>2.5227450540389583E-11</c:v>
                </c:pt>
                <c:pt idx="18656" formatCode="General">
                  <c:v>2.4570481279118839E-11</c:v>
                </c:pt>
                <c:pt idx="18657" formatCode="General">
                  <c:v>2.5227450540389583E-11</c:v>
                </c:pt>
                <c:pt idx="18658" formatCode="General">
                  <c:v>2.4962591132723627E-11</c:v>
                </c:pt>
                <c:pt idx="18659" formatCode="General">
                  <c:v>2.5094645407534905E-11</c:v>
                </c:pt>
                <c:pt idx="18660" formatCode="General">
                  <c:v>2.4441185286512233E-11</c:v>
                </c:pt>
                <c:pt idx="18661" formatCode="General">
                  <c:v>2.5495067339221727E-11</c:v>
                </c:pt>
                <c:pt idx="18662" formatCode="General">
                  <c:v>2.4700512446229684E-11</c:v>
                </c:pt>
                <c:pt idx="18663" formatCode="General">
                  <c:v>2.5360905944467281E-11</c:v>
                </c:pt>
                <c:pt idx="18664" formatCode="General">
                  <c:v>2.5495067339221727E-11</c:v>
                </c:pt>
                <c:pt idx="18665" formatCode="General">
                  <c:v>2.5901932268258624E-11</c:v>
                </c:pt>
                <c:pt idx="18666" formatCode="General">
                  <c:v>2.6315235647718342E-11</c:v>
                </c:pt>
                <c:pt idx="18667" formatCode="General">
                  <c:v>2.7305476733019561E-11</c:v>
                </c:pt>
                <c:pt idx="18668" formatCode="General">
                  <c:v>2.5360905944467281E-11</c:v>
                </c:pt>
                <c:pt idx="18669" formatCode="General">
                  <c:v>2.6735133889743182E-11</c:v>
                </c:pt>
                <c:pt idx="18670" formatCode="General">
                  <c:v>2.4700512446229684E-11</c:v>
                </c:pt>
                <c:pt idx="18671" formatCode="General">
                  <c:v>2.4831180302030744E-11</c:v>
                </c:pt>
                <c:pt idx="18672" formatCode="General">
                  <c:v>2.6454500351783387E-11</c:v>
                </c:pt>
                <c:pt idx="18673" formatCode="General">
                  <c:v>2.6176758323033804E-11</c:v>
                </c:pt>
                <c:pt idx="18674" formatCode="General">
                  <c:v>2.6038955739247955E-11</c:v>
                </c:pt>
                <c:pt idx="18675" formatCode="General">
                  <c:v>2.4831180302030744E-11</c:v>
                </c:pt>
                <c:pt idx="18676" formatCode="General">
                  <c:v>2.6735133889743182E-11</c:v>
                </c:pt>
                <c:pt idx="18677" formatCode="General">
                  <c:v>2.7305476733019561E-11</c:v>
                </c:pt>
                <c:pt idx="18678" formatCode="General">
                  <c:v>2.6876620766742217E-11</c:v>
                </c:pt>
                <c:pt idx="18679" formatCode="General">
                  <c:v>2.5901932268258624E-11</c:v>
                </c:pt>
                <c:pt idx="18680" formatCode="General">
                  <c:v>2.5094645407534905E-11</c:v>
                </c:pt>
                <c:pt idx="18681" formatCode="General">
                  <c:v>2.5629991573062777E-11</c:v>
                </c:pt>
                <c:pt idx="18682" formatCode="General">
                  <c:v>2.7161788513090781E-11</c:v>
                </c:pt>
                <c:pt idx="18683" formatCode="General">
                  <c:v>2.7018800424529304E-11</c:v>
                </c:pt>
                <c:pt idx="18684" formatCode="General">
                  <c:v>2.5094645407534905E-11</c:v>
                </c:pt>
                <c:pt idx="18685" formatCode="General">
                  <c:v>2.5227450540389583E-11</c:v>
                </c:pt>
                <c:pt idx="18686" formatCode="General">
                  <c:v>2.6315235647718342E-11</c:v>
                </c:pt>
                <c:pt idx="18687" formatCode="General">
                  <c:v>2.5360905944467281E-11</c:v>
                </c:pt>
                <c:pt idx="18688" formatCode="General">
                  <c:v>2.5901932268258624E-11</c:v>
                </c:pt>
                <c:pt idx="18689" formatCode="General">
                  <c:v>2.4831180302030744E-11</c:v>
                </c:pt>
                <c:pt idx="18690" formatCode="General">
                  <c:v>2.4831180302030744E-11</c:v>
                </c:pt>
                <c:pt idx="18691" formatCode="General">
                  <c:v>2.4962591132723627E-11</c:v>
                </c:pt>
                <c:pt idx="18692" formatCode="General">
                  <c:v>2.6176758323033804E-11</c:v>
                </c:pt>
                <c:pt idx="18693" formatCode="General">
                  <c:v>2.4831180302030744E-11</c:v>
                </c:pt>
                <c:pt idx="18694" formatCode="General">
                  <c:v>2.6176758323033804E-11</c:v>
                </c:pt>
                <c:pt idx="18695" formatCode="General">
                  <c:v>2.4831180302030744E-11</c:v>
                </c:pt>
                <c:pt idx="18696" formatCode="General">
                  <c:v>2.4700512446229684E-11</c:v>
                </c:pt>
                <c:pt idx="18697" formatCode="General">
                  <c:v>2.4700512446229684E-11</c:v>
                </c:pt>
                <c:pt idx="18698" formatCode="General">
                  <c:v>2.6454500351783387E-11</c:v>
                </c:pt>
                <c:pt idx="18699" formatCode="General">
                  <c:v>2.5227450540389583E-11</c:v>
                </c:pt>
                <c:pt idx="18700" formatCode="General">
                  <c:v>2.5901932268258624E-11</c:v>
                </c:pt>
                <c:pt idx="18701" formatCode="General">
                  <c:v>2.5094645407534905E-11</c:v>
                </c:pt>
                <c:pt idx="18702" formatCode="General">
                  <c:v>2.5094645407534905E-11</c:v>
                </c:pt>
                <c:pt idx="18703" formatCode="General">
                  <c:v>2.5360905944467281E-11</c:v>
                </c:pt>
                <c:pt idx="18704" formatCode="General">
                  <c:v>2.6454500351783387E-11</c:v>
                </c:pt>
                <c:pt idx="18705" formatCode="General">
                  <c:v>2.4057315477700742E-11</c:v>
                </c:pt>
                <c:pt idx="18706" formatCode="General">
                  <c:v>2.4700512446229684E-11</c:v>
                </c:pt>
                <c:pt idx="18707" formatCode="General">
                  <c:v>2.4184580765683891E-11</c:v>
                </c:pt>
                <c:pt idx="18708" formatCode="General">
                  <c:v>2.4441185286512233E-11</c:v>
                </c:pt>
                <c:pt idx="18709" formatCode="General">
                  <c:v>2.6876620766742217E-11</c:v>
                </c:pt>
                <c:pt idx="18710" formatCode="General">
                  <c:v>2.5227450540389583E-11</c:v>
                </c:pt>
                <c:pt idx="18711" formatCode="General">
                  <c:v>2.4441185286512233E-11</c:v>
                </c:pt>
                <c:pt idx="18712" formatCode="General">
                  <c:v>2.5094645407534905E-11</c:v>
                </c:pt>
                <c:pt idx="18713" formatCode="General">
                  <c:v>2.5227450540389583E-11</c:v>
                </c:pt>
                <c:pt idx="18714" formatCode="General">
                  <c:v>2.4831180302030744E-11</c:v>
                </c:pt>
                <c:pt idx="18715" formatCode="General">
                  <c:v>2.5901932268258624E-11</c:v>
                </c:pt>
                <c:pt idx="18716" formatCode="General">
                  <c:v>2.6315235647718342E-11</c:v>
                </c:pt>
                <c:pt idx="18717" formatCode="General">
                  <c:v>2.4962591132723627E-11</c:v>
                </c:pt>
                <c:pt idx="18718" formatCode="General">
                  <c:v>2.6176758323033804E-11</c:v>
                </c:pt>
                <c:pt idx="18719" formatCode="General">
                  <c:v>2.4184580765683891E-11</c:v>
                </c:pt>
                <c:pt idx="18720" formatCode="General">
                  <c:v>2.5901932268258624E-11</c:v>
                </c:pt>
                <c:pt idx="18721" formatCode="General">
                  <c:v>2.4570481279118839E-11</c:v>
                </c:pt>
                <c:pt idx="18722" formatCode="General">
                  <c:v>2.6594446955918951E-11</c:v>
                </c:pt>
                <c:pt idx="18723" formatCode="General">
                  <c:v>2.5629991573062777E-11</c:v>
                </c:pt>
                <c:pt idx="18724" formatCode="General">
                  <c:v>2.5227450540389583E-11</c:v>
                </c:pt>
                <c:pt idx="18725" formatCode="General">
                  <c:v>2.4831180302030744E-11</c:v>
                </c:pt>
                <c:pt idx="18726" formatCode="General">
                  <c:v>2.4570481279118839E-11</c:v>
                </c:pt>
                <c:pt idx="18727" formatCode="General">
                  <c:v>2.5629991573062777E-11</c:v>
                </c:pt>
                <c:pt idx="18728" formatCode="General">
                  <c:v>2.4570481279118839E-11</c:v>
                </c:pt>
                <c:pt idx="18729" formatCode="General">
                  <c:v>2.5765576454159635E-11</c:v>
                </c:pt>
                <c:pt idx="18730" formatCode="General">
                  <c:v>2.6876620766742217E-11</c:v>
                </c:pt>
                <c:pt idx="18731" formatCode="General">
                  <c:v>2.5360905944467281E-11</c:v>
                </c:pt>
                <c:pt idx="18732" formatCode="General">
                  <c:v>2.4962591132723627E-11</c:v>
                </c:pt>
                <c:pt idx="18733" formatCode="General">
                  <c:v>2.5901932268258624E-11</c:v>
                </c:pt>
                <c:pt idx="18734" formatCode="General">
                  <c:v>2.4057315477700742E-11</c:v>
                </c:pt>
                <c:pt idx="18735" formatCode="General">
                  <c:v>2.4962591132723627E-11</c:v>
                </c:pt>
                <c:pt idx="18736" formatCode="General">
                  <c:v>2.6594446955918951E-11</c:v>
                </c:pt>
                <c:pt idx="18737" formatCode="General">
                  <c:v>2.5901932268258624E-11</c:v>
                </c:pt>
                <c:pt idx="18738" formatCode="General">
                  <c:v>2.6038955739247955E-11</c:v>
                </c:pt>
                <c:pt idx="18739" formatCode="General">
                  <c:v>2.6315235647718342E-11</c:v>
                </c:pt>
                <c:pt idx="18740" formatCode="General">
                  <c:v>2.6315235647718342E-11</c:v>
                </c:pt>
                <c:pt idx="18741" formatCode="General">
                  <c:v>2.6176758323033804E-11</c:v>
                </c:pt>
                <c:pt idx="18742" formatCode="General">
                  <c:v>2.4700512446229684E-11</c:v>
                </c:pt>
                <c:pt idx="18743" formatCode="General">
                  <c:v>2.4312569681624385E-11</c:v>
                </c:pt>
                <c:pt idx="18744" formatCode="General">
                  <c:v>2.4441185286512233E-11</c:v>
                </c:pt>
                <c:pt idx="18745" formatCode="General">
                  <c:v>2.6735133889743182E-11</c:v>
                </c:pt>
                <c:pt idx="18746" formatCode="General">
                  <c:v>2.5360905944467281E-11</c:v>
                </c:pt>
                <c:pt idx="18747" formatCode="General">
                  <c:v>2.4831180302030744E-11</c:v>
                </c:pt>
                <c:pt idx="18748" formatCode="General">
                  <c:v>2.4962591132723627E-11</c:v>
                </c:pt>
                <c:pt idx="18749" formatCode="General">
                  <c:v>2.5495067339221727E-11</c:v>
                </c:pt>
                <c:pt idx="18750" formatCode="General">
                  <c:v>2.5227450540389583E-11</c:v>
                </c:pt>
                <c:pt idx="18751" formatCode="General">
                  <c:v>2.5629991573062777E-11</c:v>
                </c:pt>
                <c:pt idx="18752" formatCode="General">
                  <c:v>2.5765576454159635E-11</c:v>
                </c:pt>
                <c:pt idx="18753" formatCode="General">
                  <c:v>2.6315235647718342E-11</c:v>
                </c:pt>
                <c:pt idx="18754" formatCode="General">
                  <c:v>2.4570481279118839E-11</c:v>
                </c:pt>
                <c:pt idx="18755" formatCode="General">
                  <c:v>2.6176758323033804E-11</c:v>
                </c:pt>
                <c:pt idx="18756" formatCode="General">
                  <c:v>2.5495067339221727E-11</c:v>
                </c:pt>
                <c:pt idx="18757" formatCode="General">
                  <c:v>2.5901932268258624E-11</c:v>
                </c:pt>
                <c:pt idx="18758" formatCode="General">
                  <c:v>2.6176758323033804E-11</c:v>
                </c:pt>
                <c:pt idx="18759" formatCode="General">
                  <c:v>2.6038955739247955E-11</c:v>
                </c:pt>
                <c:pt idx="18760" formatCode="General">
                  <c:v>2.6176758323033804E-11</c:v>
                </c:pt>
                <c:pt idx="18761" formatCode="General">
                  <c:v>2.5495067339221727E-11</c:v>
                </c:pt>
                <c:pt idx="18762" formatCode="General">
                  <c:v>2.4057315477700742E-11</c:v>
                </c:pt>
                <c:pt idx="18763" formatCode="General">
                  <c:v>2.4312569681624385E-11</c:v>
                </c:pt>
                <c:pt idx="18764" formatCode="General">
                  <c:v>2.4831180302030744E-11</c:v>
                </c:pt>
                <c:pt idx="18765" formatCode="General">
                  <c:v>2.6315235647718342E-11</c:v>
                </c:pt>
                <c:pt idx="18766" formatCode="General">
                  <c:v>2.4831180302030744E-11</c:v>
                </c:pt>
                <c:pt idx="18767" formatCode="General">
                  <c:v>2.4312569681624385E-11</c:v>
                </c:pt>
                <c:pt idx="18768" formatCode="General">
                  <c:v>2.5901932268258624E-11</c:v>
                </c:pt>
                <c:pt idx="18769" formatCode="General">
                  <c:v>2.4441185286512233E-11</c:v>
                </c:pt>
                <c:pt idx="18770" formatCode="General">
                  <c:v>2.6315235647718342E-11</c:v>
                </c:pt>
                <c:pt idx="18771" formatCode="General">
                  <c:v>2.5094645407534905E-11</c:v>
                </c:pt>
                <c:pt idx="18772" formatCode="General">
                  <c:v>2.4312569681624385E-11</c:v>
                </c:pt>
                <c:pt idx="18773" formatCode="General">
                  <c:v>2.5495067339221727E-11</c:v>
                </c:pt>
                <c:pt idx="18774" formatCode="General">
                  <c:v>2.5360905944467281E-11</c:v>
                </c:pt>
                <c:pt idx="18775" formatCode="General">
                  <c:v>2.6038955739247955E-11</c:v>
                </c:pt>
                <c:pt idx="18776" formatCode="General">
                  <c:v>2.5629991573062777E-11</c:v>
                </c:pt>
                <c:pt idx="18777" formatCode="General">
                  <c:v>2.4700512446229684E-11</c:v>
                </c:pt>
                <c:pt idx="18778" formatCode="General">
                  <c:v>2.5094645407534905E-11</c:v>
                </c:pt>
                <c:pt idx="18779" formatCode="General">
                  <c:v>2.6454500351783387E-11</c:v>
                </c:pt>
                <c:pt idx="18780" formatCode="General">
                  <c:v>2.6315235647718342E-11</c:v>
                </c:pt>
                <c:pt idx="18781" formatCode="General">
                  <c:v>2.5765576454159635E-11</c:v>
                </c:pt>
                <c:pt idx="18782" formatCode="General">
                  <c:v>2.4700512446229684E-11</c:v>
                </c:pt>
                <c:pt idx="18783" formatCode="General">
                  <c:v>2.4700512446229684E-11</c:v>
                </c:pt>
                <c:pt idx="18784" formatCode="General">
                  <c:v>2.5094645407534905E-11</c:v>
                </c:pt>
                <c:pt idx="18785" formatCode="General">
                  <c:v>2.5901932268258624E-11</c:v>
                </c:pt>
                <c:pt idx="18786" formatCode="General">
                  <c:v>2.6038955739247955E-11</c:v>
                </c:pt>
                <c:pt idx="18787" formatCode="General">
                  <c:v>2.4184580765683891E-11</c:v>
                </c:pt>
                <c:pt idx="18788" formatCode="General">
                  <c:v>2.5495067339221727E-11</c:v>
                </c:pt>
                <c:pt idx="18789" formatCode="General">
                  <c:v>2.4962591132723627E-11</c:v>
                </c:pt>
                <c:pt idx="18790" formatCode="General">
                  <c:v>2.7018800424529304E-11</c:v>
                </c:pt>
                <c:pt idx="18791" formatCode="General">
                  <c:v>2.5094645407534905E-11</c:v>
                </c:pt>
                <c:pt idx="18792" formatCode="General">
                  <c:v>2.5094645407534905E-11</c:v>
                </c:pt>
                <c:pt idx="18793" formatCode="General">
                  <c:v>2.4057315477700742E-11</c:v>
                </c:pt>
                <c:pt idx="18794" formatCode="General">
                  <c:v>2.3679425602409645E-11</c:v>
                </c:pt>
                <c:pt idx="18795" formatCode="General">
                  <c:v>2.5360905944467281E-11</c:v>
                </c:pt>
                <c:pt idx="18796" formatCode="General">
                  <c:v>2.4831180302030744E-11</c:v>
                </c:pt>
                <c:pt idx="18797" formatCode="General">
                  <c:v>2.4312569681624385E-11</c:v>
                </c:pt>
                <c:pt idx="18798" formatCode="General">
                  <c:v>2.4312569681624385E-11</c:v>
                </c:pt>
                <c:pt idx="18799" formatCode="General">
                  <c:v>2.7018800424529304E-11</c:v>
                </c:pt>
                <c:pt idx="18800" formatCode="General">
                  <c:v>2.4570481279118839E-11</c:v>
                </c:pt>
                <c:pt idx="18801" formatCode="General">
                  <c:v>2.5227450540389583E-11</c:v>
                </c:pt>
                <c:pt idx="18802" formatCode="General">
                  <c:v>2.6038955739247955E-11</c:v>
                </c:pt>
                <c:pt idx="18803" formatCode="General">
                  <c:v>2.5765576454159635E-11</c:v>
                </c:pt>
                <c:pt idx="18804" formatCode="General">
                  <c:v>2.5227450540389583E-11</c:v>
                </c:pt>
                <c:pt idx="18805" formatCode="General">
                  <c:v>2.6038955739247955E-11</c:v>
                </c:pt>
                <c:pt idx="18806" formatCode="General">
                  <c:v>2.4312569681624385E-11</c:v>
                </c:pt>
                <c:pt idx="18807" formatCode="General">
                  <c:v>2.4700512446229684E-11</c:v>
                </c:pt>
                <c:pt idx="18808" formatCode="General">
                  <c:v>2.6315235647718342E-11</c:v>
                </c:pt>
                <c:pt idx="18809" formatCode="General">
                  <c:v>2.5227450540389583E-11</c:v>
                </c:pt>
                <c:pt idx="18810" formatCode="General">
                  <c:v>2.4700512446229684E-11</c:v>
                </c:pt>
                <c:pt idx="18811" formatCode="General">
                  <c:v>2.5360905944467281E-11</c:v>
                </c:pt>
                <c:pt idx="18812" formatCode="General">
                  <c:v>2.5360905944467281E-11</c:v>
                </c:pt>
                <c:pt idx="18813" formatCode="General">
                  <c:v>2.5629991573062777E-11</c:v>
                </c:pt>
                <c:pt idx="18814" formatCode="General">
                  <c:v>2.6315235647718342E-11</c:v>
                </c:pt>
                <c:pt idx="18815" formatCode="General">
                  <c:v>2.4441185286512233E-11</c:v>
                </c:pt>
                <c:pt idx="18816" formatCode="General">
                  <c:v>2.4962591132723627E-11</c:v>
                </c:pt>
                <c:pt idx="18817" formatCode="General">
                  <c:v>2.5094645407534905E-11</c:v>
                </c:pt>
                <c:pt idx="18818" formatCode="General">
                  <c:v>2.5495067339221727E-11</c:v>
                </c:pt>
                <c:pt idx="18819" formatCode="General">
                  <c:v>2.6176758323033804E-11</c:v>
                </c:pt>
                <c:pt idx="18820" formatCode="General">
                  <c:v>2.4441185286512233E-11</c:v>
                </c:pt>
                <c:pt idx="18821" formatCode="General">
                  <c:v>2.7018800424529304E-11</c:v>
                </c:pt>
                <c:pt idx="18822" formatCode="General">
                  <c:v>2.5629991573062777E-11</c:v>
                </c:pt>
                <c:pt idx="18823" formatCode="General">
                  <c:v>2.4831180302030744E-11</c:v>
                </c:pt>
                <c:pt idx="18824" formatCode="General">
                  <c:v>2.3554818566721673E-11</c:v>
                </c:pt>
                <c:pt idx="18825" formatCode="General">
                  <c:v>2.3804741151283923E-11</c:v>
                </c:pt>
                <c:pt idx="18826" formatCode="General">
                  <c:v>2.4184580765683891E-11</c:v>
                </c:pt>
                <c:pt idx="18827" formatCode="General">
                  <c:v>2.39306702991471E-11</c:v>
                </c:pt>
                <c:pt idx="18828" formatCode="General">
                  <c:v>2.5227450540389583E-11</c:v>
                </c:pt>
                <c:pt idx="18829" formatCode="General">
                  <c:v>2.6038955739247955E-11</c:v>
                </c:pt>
                <c:pt idx="18830" formatCode="General">
                  <c:v>2.5901932268258624E-11</c:v>
                </c:pt>
                <c:pt idx="18831" formatCode="General">
                  <c:v>2.4831180302030744E-11</c:v>
                </c:pt>
                <c:pt idx="18832" formatCode="General">
                  <c:v>2.5629991573062777E-11</c:v>
                </c:pt>
                <c:pt idx="18833" formatCode="General">
                  <c:v>2.5629991573062777E-11</c:v>
                </c:pt>
                <c:pt idx="18834" formatCode="General">
                  <c:v>2.6315235647718342E-11</c:v>
                </c:pt>
                <c:pt idx="18835" formatCode="General">
                  <c:v>2.5094645407534905E-11</c:v>
                </c:pt>
                <c:pt idx="18836" formatCode="General">
                  <c:v>2.7018800424529304E-11</c:v>
                </c:pt>
                <c:pt idx="18837" formatCode="General">
                  <c:v>2.5901932268258624E-11</c:v>
                </c:pt>
                <c:pt idx="18838" formatCode="General">
                  <c:v>2.5495067339221727E-11</c:v>
                </c:pt>
                <c:pt idx="18839" formatCode="General">
                  <c:v>2.4962591132723627E-11</c:v>
                </c:pt>
                <c:pt idx="18840" formatCode="General">
                  <c:v>2.4057315477700742E-11</c:v>
                </c:pt>
                <c:pt idx="18841" formatCode="General">
                  <c:v>2.6315235647718342E-11</c:v>
                </c:pt>
                <c:pt idx="18842" formatCode="General">
                  <c:v>2.6315235647718342E-11</c:v>
                </c:pt>
                <c:pt idx="18843" formatCode="General">
                  <c:v>2.4441185286512233E-11</c:v>
                </c:pt>
                <c:pt idx="18844" formatCode="General">
                  <c:v>2.4700512446229684E-11</c:v>
                </c:pt>
                <c:pt idx="18845" formatCode="General">
                  <c:v>2.5227450540389583E-11</c:v>
                </c:pt>
                <c:pt idx="18846" formatCode="General">
                  <c:v>2.4441185286512233E-11</c:v>
                </c:pt>
                <c:pt idx="18847" formatCode="General">
                  <c:v>2.5901932268258624E-11</c:v>
                </c:pt>
                <c:pt idx="18848" formatCode="General">
                  <c:v>2.4962591132723627E-11</c:v>
                </c:pt>
                <c:pt idx="18849" formatCode="General">
                  <c:v>2.6176758323033804E-11</c:v>
                </c:pt>
                <c:pt idx="18850" formatCode="General">
                  <c:v>2.4441185286512233E-11</c:v>
                </c:pt>
                <c:pt idx="18851" formatCode="General">
                  <c:v>2.6594446955918951E-11</c:v>
                </c:pt>
                <c:pt idx="18852" formatCode="General">
                  <c:v>2.4570481279118839E-11</c:v>
                </c:pt>
                <c:pt idx="18853" formatCode="General">
                  <c:v>2.4441185286512233E-11</c:v>
                </c:pt>
                <c:pt idx="18854" formatCode="General">
                  <c:v>2.6176758323033804E-11</c:v>
                </c:pt>
                <c:pt idx="18855" formatCode="General">
                  <c:v>2.5360905944467281E-11</c:v>
                </c:pt>
                <c:pt idx="18856" formatCode="General">
                  <c:v>2.5094645407534905E-11</c:v>
                </c:pt>
                <c:pt idx="18857" formatCode="General">
                  <c:v>2.5901932268258624E-11</c:v>
                </c:pt>
                <c:pt idx="18858" formatCode="General">
                  <c:v>2.5094645407534905E-11</c:v>
                </c:pt>
                <c:pt idx="18859" formatCode="General">
                  <c:v>2.4831180302030744E-11</c:v>
                </c:pt>
                <c:pt idx="18860" formatCode="General">
                  <c:v>2.4700512446229684E-11</c:v>
                </c:pt>
                <c:pt idx="18861" formatCode="General">
                  <c:v>2.5495067339221727E-11</c:v>
                </c:pt>
                <c:pt idx="18862" formatCode="General">
                  <c:v>2.6038955739247955E-11</c:v>
                </c:pt>
                <c:pt idx="18863" formatCode="General">
                  <c:v>2.4831180302030744E-11</c:v>
                </c:pt>
                <c:pt idx="18864" formatCode="General">
                  <c:v>2.6038955739247955E-11</c:v>
                </c:pt>
                <c:pt idx="18865" formatCode="General">
                  <c:v>2.5094645407534905E-11</c:v>
                </c:pt>
                <c:pt idx="18866" formatCode="General">
                  <c:v>2.5495067339221727E-11</c:v>
                </c:pt>
                <c:pt idx="18867" formatCode="General">
                  <c:v>2.4831180302030744E-11</c:v>
                </c:pt>
                <c:pt idx="18868" formatCode="General">
                  <c:v>2.5227450540389583E-11</c:v>
                </c:pt>
                <c:pt idx="18869" formatCode="General">
                  <c:v>2.4184580765683891E-11</c:v>
                </c:pt>
                <c:pt idx="18870" formatCode="General">
                  <c:v>2.5901932268258624E-11</c:v>
                </c:pt>
                <c:pt idx="18871" formatCode="General">
                  <c:v>2.5901932268258624E-11</c:v>
                </c:pt>
                <c:pt idx="18872" formatCode="General">
                  <c:v>2.3804741151283923E-11</c:v>
                </c:pt>
                <c:pt idx="18873" formatCode="General">
                  <c:v>2.4831180302030744E-11</c:v>
                </c:pt>
                <c:pt idx="18874" formatCode="General">
                  <c:v>2.4441185286512233E-11</c:v>
                </c:pt>
                <c:pt idx="18875" formatCode="General">
                  <c:v>2.4184580765683891E-11</c:v>
                </c:pt>
                <c:pt idx="18876" formatCode="General">
                  <c:v>2.4057315477700742E-11</c:v>
                </c:pt>
                <c:pt idx="18877" formatCode="General">
                  <c:v>2.5360905944467281E-11</c:v>
                </c:pt>
                <c:pt idx="18878" formatCode="General">
                  <c:v>2.4962591132723627E-11</c:v>
                </c:pt>
                <c:pt idx="18879" formatCode="General">
                  <c:v>2.5360905944467281E-11</c:v>
                </c:pt>
                <c:pt idx="18880" formatCode="General">
                  <c:v>2.4700512446229684E-11</c:v>
                </c:pt>
                <c:pt idx="18881" formatCode="General">
                  <c:v>2.3804741151283923E-11</c:v>
                </c:pt>
                <c:pt idx="18882" formatCode="General">
                  <c:v>2.6315235647718342E-11</c:v>
                </c:pt>
                <c:pt idx="18883" formatCode="General">
                  <c:v>2.6315235647718342E-11</c:v>
                </c:pt>
                <c:pt idx="18884" formatCode="General">
                  <c:v>2.4312569681624385E-11</c:v>
                </c:pt>
                <c:pt idx="18885" formatCode="General">
                  <c:v>2.5360905944467281E-11</c:v>
                </c:pt>
                <c:pt idx="18886" formatCode="General">
                  <c:v>2.4184580765683891E-11</c:v>
                </c:pt>
                <c:pt idx="18887" formatCode="General">
                  <c:v>2.3804741151283923E-11</c:v>
                </c:pt>
                <c:pt idx="18888" formatCode="General">
                  <c:v>2.5765576454159635E-11</c:v>
                </c:pt>
                <c:pt idx="18889" formatCode="General">
                  <c:v>2.4312569681624385E-11</c:v>
                </c:pt>
                <c:pt idx="18890" formatCode="General">
                  <c:v>2.4962591132723627E-11</c:v>
                </c:pt>
                <c:pt idx="18891" formatCode="General">
                  <c:v>2.4441185286512233E-11</c:v>
                </c:pt>
                <c:pt idx="18892" formatCode="General">
                  <c:v>2.4700512446229684E-11</c:v>
                </c:pt>
                <c:pt idx="18893" formatCode="General">
                  <c:v>2.4184580765683891E-11</c:v>
                </c:pt>
                <c:pt idx="18894" formatCode="General">
                  <c:v>2.4831180302030744E-11</c:v>
                </c:pt>
                <c:pt idx="18895" formatCode="General">
                  <c:v>2.5765576454159635E-11</c:v>
                </c:pt>
                <c:pt idx="18896" formatCode="General">
                  <c:v>2.4700512446229684E-11</c:v>
                </c:pt>
                <c:pt idx="18897" formatCode="General">
                  <c:v>2.3804741151283923E-11</c:v>
                </c:pt>
                <c:pt idx="18898" formatCode="General">
                  <c:v>2.5227450540389583E-11</c:v>
                </c:pt>
                <c:pt idx="18899" formatCode="General">
                  <c:v>2.6038955739247955E-11</c:v>
                </c:pt>
                <c:pt idx="18900" formatCode="General">
                  <c:v>2.4570481279118839E-11</c:v>
                </c:pt>
                <c:pt idx="18901" formatCode="General">
                  <c:v>2.4184580765683891E-11</c:v>
                </c:pt>
                <c:pt idx="18902" formatCode="General">
                  <c:v>2.4570481279118839E-11</c:v>
                </c:pt>
                <c:pt idx="18903" formatCode="General">
                  <c:v>2.4312569681624385E-11</c:v>
                </c:pt>
                <c:pt idx="18904" formatCode="General">
                  <c:v>2.5227450540389583E-11</c:v>
                </c:pt>
                <c:pt idx="18905" formatCode="General">
                  <c:v>2.5094645407534905E-11</c:v>
                </c:pt>
                <c:pt idx="18906" formatCode="General">
                  <c:v>2.4312569681624385E-11</c:v>
                </c:pt>
                <c:pt idx="18907" formatCode="General">
                  <c:v>2.39306702991471E-11</c:v>
                </c:pt>
                <c:pt idx="18908" formatCode="General">
                  <c:v>2.3554818566721673E-11</c:v>
                </c:pt>
                <c:pt idx="18909" formatCode="General">
                  <c:v>2.5901932268258624E-11</c:v>
                </c:pt>
                <c:pt idx="18910" formatCode="General">
                  <c:v>2.4831180302030744E-11</c:v>
                </c:pt>
                <c:pt idx="18911" formatCode="General">
                  <c:v>2.5360905944467281E-11</c:v>
                </c:pt>
                <c:pt idx="18912" formatCode="General">
                  <c:v>2.5901932268258624E-11</c:v>
                </c:pt>
                <c:pt idx="18913" formatCode="General">
                  <c:v>2.6454500351783387E-11</c:v>
                </c:pt>
                <c:pt idx="18914" formatCode="General">
                  <c:v>2.4831180302030744E-11</c:v>
                </c:pt>
                <c:pt idx="18915" formatCode="General">
                  <c:v>2.4962591132723627E-11</c:v>
                </c:pt>
                <c:pt idx="18916" formatCode="General">
                  <c:v>2.5765576454159635E-11</c:v>
                </c:pt>
                <c:pt idx="18917" formatCode="General">
                  <c:v>2.4570481279118839E-11</c:v>
                </c:pt>
                <c:pt idx="18918" formatCode="General">
                  <c:v>2.6176758323033804E-11</c:v>
                </c:pt>
                <c:pt idx="18919" formatCode="General">
                  <c:v>2.4700512446229684E-11</c:v>
                </c:pt>
                <c:pt idx="18920" formatCode="General">
                  <c:v>2.4570481279118839E-11</c:v>
                </c:pt>
                <c:pt idx="18921" formatCode="General">
                  <c:v>2.4831180302030744E-11</c:v>
                </c:pt>
                <c:pt idx="18922" formatCode="General">
                  <c:v>2.3804741151283923E-11</c:v>
                </c:pt>
                <c:pt idx="18923" formatCode="General">
                  <c:v>2.6454500351783387E-11</c:v>
                </c:pt>
                <c:pt idx="18924" formatCode="General">
                  <c:v>2.5495067339221727E-11</c:v>
                </c:pt>
                <c:pt idx="18925" formatCode="General">
                  <c:v>2.5227450540389583E-11</c:v>
                </c:pt>
                <c:pt idx="18926" formatCode="General">
                  <c:v>2.4312569681624385E-11</c:v>
                </c:pt>
                <c:pt idx="18927" formatCode="General">
                  <c:v>2.4962591132723627E-11</c:v>
                </c:pt>
                <c:pt idx="18928" formatCode="General">
                  <c:v>2.6594446955918951E-11</c:v>
                </c:pt>
                <c:pt idx="18929" formatCode="General">
                  <c:v>2.4570481279118839E-11</c:v>
                </c:pt>
                <c:pt idx="18930" formatCode="General">
                  <c:v>2.3679425602409645E-11</c:v>
                </c:pt>
                <c:pt idx="18931" formatCode="General">
                  <c:v>2.5094645407534905E-11</c:v>
                </c:pt>
                <c:pt idx="18932" formatCode="General">
                  <c:v>2.5094645407534905E-11</c:v>
                </c:pt>
                <c:pt idx="18933" formatCode="General">
                  <c:v>2.5495067339221727E-11</c:v>
                </c:pt>
                <c:pt idx="18934" formatCode="General">
                  <c:v>2.3804741151283923E-11</c:v>
                </c:pt>
                <c:pt idx="18935" formatCode="General">
                  <c:v>2.4184580765683891E-11</c:v>
                </c:pt>
                <c:pt idx="18936" formatCode="General">
                  <c:v>2.4312569681624385E-11</c:v>
                </c:pt>
                <c:pt idx="18937" formatCode="General">
                  <c:v>2.4057315477700742E-11</c:v>
                </c:pt>
                <c:pt idx="18938" formatCode="General">
                  <c:v>2.4441185286512233E-11</c:v>
                </c:pt>
                <c:pt idx="18939" formatCode="General">
                  <c:v>2.5227450540389583E-11</c:v>
                </c:pt>
                <c:pt idx="18940" formatCode="General">
                  <c:v>2.4184580765683891E-11</c:v>
                </c:pt>
                <c:pt idx="18941" formatCode="General">
                  <c:v>2.4312569681624385E-11</c:v>
                </c:pt>
                <c:pt idx="18942" formatCode="General">
                  <c:v>2.4831180302030744E-11</c:v>
                </c:pt>
                <c:pt idx="18943" formatCode="General">
                  <c:v>2.5227450540389583E-11</c:v>
                </c:pt>
                <c:pt idx="18944" formatCode="General">
                  <c:v>2.5495067339221727E-11</c:v>
                </c:pt>
                <c:pt idx="18945" formatCode="General">
                  <c:v>2.5227450540389583E-11</c:v>
                </c:pt>
                <c:pt idx="18946" formatCode="General">
                  <c:v>2.6315235647718342E-11</c:v>
                </c:pt>
                <c:pt idx="18947" formatCode="General">
                  <c:v>2.4962591132723627E-11</c:v>
                </c:pt>
                <c:pt idx="18948" formatCode="General">
                  <c:v>2.4570481279118839E-11</c:v>
                </c:pt>
                <c:pt idx="18949" formatCode="General">
                  <c:v>2.4312569681624385E-11</c:v>
                </c:pt>
                <c:pt idx="18950" formatCode="General">
                  <c:v>2.5901932268258624E-11</c:v>
                </c:pt>
                <c:pt idx="18951" formatCode="General">
                  <c:v>2.5227450540389583E-11</c:v>
                </c:pt>
                <c:pt idx="18952" formatCode="General">
                  <c:v>2.5227450540389583E-11</c:v>
                </c:pt>
                <c:pt idx="18953" formatCode="General">
                  <c:v>2.4184580765683891E-11</c:v>
                </c:pt>
                <c:pt idx="18954" formatCode="General">
                  <c:v>2.6876620766742217E-11</c:v>
                </c:pt>
                <c:pt idx="18955" formatCode="General">
                  <c:v>2.6315235647718342E-11</c:v>
                </c:pt>
                <c:pt idx="18956" formatCode="General">
                  <c:v>2.6594446955918951E-11</c:v>
                </c:pt>
                <c:pt idx="18957" formatCode="General">
                  <c:v>2.5765576454159635E-11</c:v>
                </c:pt>
                <c:pt idx="18958" formatCode="General">
                  <c:v>2.4570481279118839E-11</c:v>
                </c:pt>
                <c:pt idx="18959" formatCode="General">
                  <c:v>2.4700512446229684E-11</c:v>
                </c:pt>
                <c:pt idx="18960" formatCode="General">
                  <c:v>2.4441185286512233E-11</c:v>
                </c:pt>
                <c:pt idx="18961" formatCode="General">
                  <c:v>2.4184580765683891E-11</c:v>
                </c:pt>
                <c:pt idx="18962" formatCode="General">
                  <c:v>2.5360905944467281E-11</c:v>
                </c:pt>
                <c:pt idx="18963" formatCode="General">
                  <c:v>2.3679425602409645E-11</c:v>
                </c:pt>
                <c:pt idx="18964" formatCode="General">
                  <c:v>2.3679425602409645E-11</c:v>
                </c:pt>
                <c:pt idx="18965" formatCode="General">
                  <c:v>2.5094645407534905E-11</c:v>
                </c:pt>
                <c:pt idx="18966" formatCode="General">
                  <c:v>2.3679425602409645E-11</c:v>
                </c:pt>
                <c:pt idx="18967" formatCode="General">
                  <c:v>2.3804741151283923E-11</c:v>
                </c:pt>
                <c:pt idx="18968" formatCode="General">
                  <c:v>2.5360905944467281E-11</c:v>
                </c:pt>
                <c:pt idx="18969" formatCode="General">
                  <c:v>2.3554818566721673E-11</c:v>
                </c:pt>
                <c:pt idx="18970" formatCode="General">
                  <c:v>2.4570481279118839E-11</c:v>
                </c:pt>
                <c:pt idx="18971" formatCode="General">
                  <c:v>2.4700512446229684E-11</c:v>
                </c:pt>
                <c:pt idx="18972" formatCode="General">
                  <c:v>2.5360905944467281E-11</c:v>
                </c:pt>
                <c:pt idx="18973" formatCode="General">
                  <c:v>2.5495067339221727E-11</c:v>
                </c:pt>
                <c:pt idx="18974" formatCode="General">
                  <c:v>2.4312569681624385E-11</c:v>
                </c:pt>
                <c:pt idx="18975" formatCode="General">
                  <c:v>2.5901932268258624E-11</c:v>
                </c:pt>
                <c:pt idx="18976" formatCode="General">
                  <c:v>2.4184580765683891E-11</c:v>
                </c:pt>
                <c:pt idx="18977" formatCode="General">
                  <c:v>2.4700512446229684E-11</c:v>
                </c:pt>
                <c:pt idx="18978" formatCode="General">
                  <c:v>2.4831180302030744E-11</c:v>
                </c:pt>
                <c:pt idx="18979" formatCode="General">
                  <c:v>2.4700512446229684E-11</c:v>
                </c:pt>
                <c:pt idx="18980" formatCode="General">
                  <c:v>2.39306702991471E-11</c:v>
                </c:pt>
                <c:pt idx="18981" formatCode="General">
                  <c:v>2.5094645407534905E-11</c:v>
                </c:pt>
                <c:pt idx="18982" formatCode="General">
                  <c:v>2.5094645407534905E-11</c:v>
                </c:pt>
                <c:pt idx="18983" formatCode="General">
                  <c:v>2.4312569681624385E-11</c:v>
                </c:pt>
                <c:pt idx="18984" formatCode="General">
                  <c:v>2.5360905944467281E-11</c:v>
                </c:pt>
                <c:pt idx="18985" formatCode="General">
                  <c:v>2.4831180302030744E-11</c:v>
                </c:pt>
                <c:pt idx="18986" formatCode="General">
                  <c:v>2.6176758323033804E-11</c:v>
                </c:pt>
                <c:pt idx="18987" formatCode="General">
                  <c:v>2.4312569681624385E-11</c:v>
                </c:pt>
                <c:pt idx="18988" formatCode="General">
                  <c:v>2.4831180302030744E-11</c:v>
                </c:pt>
                <c:pt idx="18989" formatCode="General">
                  <c:v>2.4700512446229684E-11</c:v>
                </c:pt>
                <c:pt idx="18990" formatCode="General">
                  <c:v>2.4831180302030744E-11</c:v>
                </c:pt>
                <c:pt idx="18991" formatCode="General">
                  <c:v>2.4962591132723627E-11</c:v>
                </c:pt>
                <c:pt idx="18992" formatCode="General">
                  <c:v>2.4700512446229684E-11</c:v>
                </c:pt>
                <c:pt idx="18993" formatCode="General">
                  <c:v>2.5227450540389583E-11</c:v>
                </c:pt>
                <c:pt idx="18994" formatCode="General">
                  <c:v>2.3804741151283923E-11</c:v>
                </c:pt>
                <c:pt idx="18995" formatCode="General">
                  <c:v>2.5094645407534905E-11</c:v>
                </c:pt>
                <c:pt idx="18996" formatCode="General">
                  <c:v>2.4831180302030744E-11</c:v>
                </c:pt>
                <c:pt idx="18997" formatCode="General">
                  <c:v>2.5094645407534905E-11</c:v>
                </c:pt>
                <c:pt idx="18998" formatCode="General">
                  <c:v>2.5094645407534905E-11</c:v>
                </c:pt>
                <c:pt idx="18999" formatCode="General">
                  <c:v>2.6038955739247955E-11</c:v>
                </c:pt>
                <c:pt idx="19000" formatCode="General">
                  <c:v>2.4441185286512233E-11</c:v>
                </c:pt>
                <c:pt idx="19001" formatCode="General">
                  <c:v>2.5227450540389583E-11</c:v>
                </c:pt>
                <c:pt idx="19002" formatCode="General">
                  <c:v>2.4441185286512233E-11</c:v>
                </c:pt>
                <c:pt idx="19003" formatCode="General">
                  <c:v>2.39306702991471E-11</c:v>
                </c:pt>
                <c:pt idx="19004" formatCode="General">
                  <c:v>2.3184869908594013E-11</c:v>
                </c:pt>
                <c:pt idx="19005" formatCode="General">
                  <c:v>2.5094645407534905E-11</c:v>
                </c:pt>
                <c:pt idx="19006" formatCode="General">
                  <c:v>2.3554818566721673E-11</c:v>
                </c:pt>
                <c:pt idx="19007" formatCode="General">
                  <c:v>2.7595194749674527E-11</c:v>
                </c:pt>
                <c:pt idx="19008" formatCode="General">
                  <c:v>2.6176758323033804E-11</c:v>
                </c:pt>
                <c:pt idx="19009" formatCode="General">
                  <c:v>2.4700512446229684E-11</c:v>
                </c:pt>
                <c:pt idx="19010" formatCode="General">
                  <c:v>2.5094645407534905E-11</c:v>
                </c:pt>
                <c:pt idx="19011" formatCode="General">
                  <c:v>2.4700512446229684E-11</c:v>
                </c:pt>
                <c:pt idx="19012" formatCode="General">
                  <c:v>2.5360905944467281E-11</c:v>
                </c:pt>
                <c:pt idx="19013" formatCode="General">
                  <c:v>2.4441185286512233E-11</c:v>
                </c:pt>
                <c:pt idx="19014" formatCode="General">
                  <c:v>2.4441185286512233E-11</c:v>
                </c:pt>
                <c:pt idx="19015" formatCode="General">
                  <c:v>2.4057315477700742E-11</c:v>
                </c:pt>
                <c:pt idx="19016" formatCode="General">
                  <c:v>2.4184580765683891E-11</c:v>
                </c:pt>
                <c:pt idx="19017" formatCode="General">
                  <c:v>2.4312569681624385E-11</c:v>
                </c:pt>
                <c:pt idx="19018" formatCode="General">
                  <c:v>2.4570481279118839E-11</c:v>
                </c:pt>
                <c:pt idx="19019" formatCode="General">
                  <c:v>2.39306702991471E-11</c:v>
                </c:pt>
                <c:pt idx="19020" formatCode="General">
                  <c:v>2.4962591132723627E-11</c:v>
                </c:pt>
                <c:pt idx="19021" formatCode="General">
                  <c:v>2.4184580765683891E-11</c:v>
                </c:pt>
                <c:pt idx="19022" formatCode="General">
                  <c:v>2.5227450540389583E-11</c:v>
                </c:pt>
                <c:pt idx="19023" formatCode="General">
                  <c:v>2.4570481279118839E-11</c:v>
                </c:pt>
                <c:pt idx="19024" formatCode="General">
                  <c:v>2.5094645407534905E-11</c:v>
                </c:pt>
                <c:pt idx="19025" formatCode="General">
                  <c:v>2.3430867244293289E-11</c:v>
                </c:pt>
                <c:pt idx="19026" formatCode="General">
                  <c:v>2.3430867244293289E-11</c:v>
                </c:pt>
                <c:pt idx="19027" formatCode="General">
                  <c:v>2.4057315477700742E-11</c:v>
                </c:pt>
                <c:pt idx="19028" formatCode="General">
                  <c:v>2.4057315477700742E-11</c:v>
                </c:pt>
                <c:pt idx="19029" formatCode="General">
                  <c:v>2.4441185286512233E-11</c:v>
                </c:pt>
                <c:pt idx="19030" formatCode="General">
                  <c:v>2.5629991573062777E-11</c:v>
                </c:pt>
                <c:pt idx="19031" formatCode="General">
                  <c:v>2.5227450540389583E-11</c:v>
                </c:pt>
                <c:pt idx="19032" formatCode="General">
                  <c:v>2.5901932268258624E-11</c:v>
                </c:pt>
                <c:pt idx="19033" formatCode="General">
                  <c:v>2.5227450540389583E-11</c:v>
                </c:pt>
                <c:pt idx="19034" formatCode="General">
                  <c:v>2.4184580765683891E-11</c:v>
                </c:pt>
                <c:pt idx="19035" formatCode="General">
                  <c:v>2.5495067339221727E-11</c:v>
                </c:pt>
                <c:pt idx="19036" formatCode="General">
                  <c:v>2.4057315477700742E-11</c:v>
                </c:pt>
                <c:pt idx="19037" formatCode="General">
                  <c:v>2.5901932268258624E-11</c:v>
                </c:pt>
                <c:pt idx="19038" formatCode="General">
                  <c:v>2.3679425602409645E-11</c:v>
                </c:pt>
                <c:pt idx="19039" formatCode="General">
                  <c:v>2.4831180302030744E-11</c:v>
                </c:pt>
                <c:pt idx="19040" formatCode="General">
                  <c:v>2.4057315477700742E-11</c:v>
                </c:pt>
                <c:pt idx="19041" formatCode="General">
                  <c:v>2.4184580765683891E-11</c:v>
                </c:pt>
                <c:pt idx="19042" formatCode="General">
                  <c:v>2.5360905944467281E-11</c:v>
                </c:pt>
                <c:pt idx="19043" formatCode="General">
                  <c:v>2.5765576454159635E-11</c:v>
                </c:pt>
                <c:pt idx="19044" formatCode="General">
                  <c:v>2.4184580765683891E-11</c:v>
                </c:pt>
                <c:pt idx="19045" formatCode="General">
                  <c:v>2.4962591132723627E-11</c:v>
                </c:pt>
                <c:pt idx="19046" formatCode="General">
                  <c:v>2.3554818566721673E-11</c:v>
                </c:pt>
                <c:pt idx="19047" formatCode="General">
                  <c:v>2.5629991573062777E-11</c:v>
                </c:pt>
                <c:pt idx="19048" formatCode="General">
                  <c:v>2.4570481279118839E-11</c:v>
                </c:pt>
                <c:pt idx="19049" formatCode="General">
                  <c:v>2.39306702991471E-11</c:v>
                </c:pt>
                <c:pt idx="19050" formatCode="General">
                  <c:v>2.3679425602409645E-11</c:v>
                </c:pt>
                <c:pt idx="19051" formatCode="General">
                  <c:v>2.3679425602409645E-11</c:v>
                </c:pt>
                <c:pt idx="19052" formatCode="General">
                  <c:v>2.2941455263861326E-11</c:v>
                </c:pt>
                <c:pt idx="19053" formatCode="General">
                  <c:v>2.3430867244293289E-11</c:v>
                </c:pt>
                <c:pt idx="19054" formatCode="General">
                  <c:v>2.4441185286512233E-11</c:v>
                </c:pt>
                <c:pt idx="19055" formatCode="General">
                  <c:v>2.3184869908594013E-11</c:v>
                </c:pt>
                <c:pt idx="19056" formatCode="General">
                  <c:v>2.5495067339221727E-11</c:v>
                </c:pt>
                <c:pt idx="19057" formatCode="General">
                  <c:v>2.5765576454159635E-11</c:v>
                </c:pt>
                <c:pt idx="19058" formatCode="General">
                  <c:v>2.4441185286512233E-11</c:v>
                </c:pt>
                <c:pt idx="19059" formatCode="General">
                  <c:v>2.5495067339221727E-11</c:v>
                </c:pt>
                <c:pt idx="19060" formatCode="General">
                  <c:v>2.5765576454159635E-11</c:v>
                </c:pt>
                <c:pt idx="19061" formatCode="General">
                  <c:v>2.4312569681624385E-11</c:v>
                </c:pt>
                <c:pt idx="19062" formatCode="General">
                  <c:v>2.5094645407534905E-11</c:v>
                </c:pt>
                <c:pt idx="19063" formatCode="General">
                  <c:v>2.4570481279118839E-11</c:v>
                </c:pt>
                <c:pt idx="19064" formatCode="General">
                  <c:v>2.5629991573062777E-11</c:v>
                </c:pt>
                <c:pt idx="19065" formatCode="General">
                  <c:v>2.5227450540389583E-11</c:v>
                </c:pt>
                <c:pt idx="19066" formatCode="General">
                  <c:v>2.3062817554413489E-11</c:v>
                </c:pt>
                <c:pt idx="19067" formatCode="General">
                  <c:v>2.3804741151283923E-11</c:v>
                </c:pt>
                <c:pt idx="19068" formatCode="General">
                  <c:v>2.3679425602409645E-11</c:v>
                </c:pt>
                <c:pt idx="19069" formatCode="General">
                  <c:v>2.3307519883754542E-11</c:v>
                </c:pt>
                <c:pt idx="19070" formatCode="General">
                  <c:v>2.3679425602409645E-11</c:v>
                </c:pt>
                <c:pt idx="19071" formatCode="General">
                  <c:v>2.5360905944467281E-11</c:v>
                </c:pt>
                <c:pt idx="19072" formatCode="General">
                  <c:v>2.4184580765683891E-11</c:v>
                </c:pt>
                <c:pt idx="19073" formatCode="General">
                  <c:v>2.4441185286512233E-11</c:v>
                </c:pt>
                <c:pt idx="19074" formatCode="General">
                  <c:v>2.5227450540389583E-11</c:v>
                </c:pt>
                <c:pt idx="19075" formatCode="General">
                  <c:v>2.2941455263861326E-11</c:v>
                </c:pt>
                <c:pt idx="19076" formatCode="General">
                  <c:v>2.4441185286512233E-11</c:v>
                </c:pt>
                <c:pt idx="19077" formatCode="General">
                  <c:v>2.4700512446229684E-11</c:v>
                </c:pt>
                <c:pt idx="19078" formatCode="General">
                  <c:v>2.4184580765683891E-11</c:v>
                </c:pt>
                <c:pt idx="19079" formatCode="General">
                  <c:v>2.3554818566721673E-11</c:v>
                </c:pt>
                <c:pt idx="19080" formatCode="General">
                  <c:v>2.39306702991471E-11</c:v>
                </c:pt>
                <c:pt idx="19081" formatCode="General">
                  <c:v>2.4831180302030744E-11</c:v>
                </c:pt>
                <c:pt idx="19082" formatCode="General">
                  <c:v>2.5629991573062777E-11</c:v>
                </c:pt>
                <c:pt idx="19083" formatCode="General">
                  <c:v>2.3430867244293289E-11</c:v>
                </c:pt>
                <c:pt idx="19084" formatCode="General">
                  <c:v>2.4831180302030744E-11</c:v>
                </c:pt>
                <c:pt idx="19085" formatCode="General">
                  <c:v>2.5901932268258624E-11</c:v>
                </c:pt>
                <c:pt idx="19086" formatCode="General">
                  <c:v>2.4700512446229684E-11</c:v>
                </c:pt>
                <c:pt idx="19087" formatCode="General">
                  <c:v>2.4831180302030744E-11</c:v>
                </c:pt>
                <c:pt idx="19088" formatCode="General">
                  <c:v>2.5094645407534905E-11</c:v>
                </c:pt>
                <c:pt idx="19089" formatCode="General">
                  <c:v>2.4570481279118839E-11</c:v>
                </c:pt>
                <c:pt idx="19090" formatCode="General">
                  <c:v>2.4570481279118839E-11</c:v>
                </c:pt>
                <c:pt idx="19091" formatCode="General">
                  <c:v>2.5094645407534905E-11</c:v>
                </c:pt>
                <c:pt idx="19092" formatCode="General">
                  <c:v>2.3554818566721673E-11</c:v>
                </c:pt>
                <c:pt idx="19093" formatCode="General">
                  <c:v>2.4057315477700742E-11</c:v>
                </c:pt>
                <c:pt idx="19094" formatCode="General">
                  <c:v>2.5227450540389583E-11</c:v>
                </c:pt>
                <c:pt idx="19095" formatCode="General">
                  <c:v>2.3307519883754542E-11</c:v>
                </c:pt>
                <c:pt idx="19096" formatCode="General">
                  <c:v>2.4570481279118839E-11</c:v>
                </c:pt>
                <c:pt idx="19097" formatCode="General">
                  <c:v>2.3679425602409645E-11</c:v>
                </c:pt>
                <c:pt idx="19098" formatCode="General">
                  <c:v>2.5360905944467281E-11</c:v>
                </c:pt>
                <c:pt idx="19099" formatCode="General">
                  <c:v>2.3307519883754542E-11</c:v>
                </c:pt>
                <c:pt idx="19100" formatCode="General">
                  <c:v>2.5495067339221727E-11</c:v>
                </c:pt>
                <c:pt idx="19101" formatCode="General">
                  <c:v>2.4441185286512233E-11</c:v>
                </c:pt>
                <c:pt idx="19102" formatCode="General">
                  <c:v>2.5901932268258624E-11</c:v>
                </c:pt>
                <c:pt idx="19103" formatCode="General">
                  <c:v>2.3554818566721673E-11</c:v>
                </c:pt>
                <c:pt idx="19104" formatCode="General">
                  <c:v>2.5629991573062777E-11</c:v>
                </c:pt>
                <c:pt idx="19105" formatCode="General">
                  <c:v>2.4441185286512233E-11</c:v>
                </c:pt>
                <c:pt idx="19106" formatCode="General">
                  <c:v>2.5495067339221727E-11</c:v>
                </c:pt>
                <c:pt idx="19107" formatCode="General">
                  <c:v>2.3679425602409645E-11</c:v>
                </c:pt>
                <c:pt idx="19108" formatCode="General">
                  <c:v>2.3804741151283923E-11</c:v>
                </c:pt>
                <c:pt idx="19109" formatCode="General">
                  <c:v>2.4057315477700742E-11</c:v>
                </c:pt>
                <c:pt idx="19110" formatCode="General">
                  <c:v>2.4570481279118839E-11</c:v>
                </c:pt>
                <c:pt idx="19111" formatCode="General">
                  <c:v>2.3804741151283923E-11</c:v>
                </c:pt>
                <c:pt idx="19112" formatCode="General">
                  <c:v>2.5227450540389583E-11</c:v>
                </c:pt>
                <c:pt idx="19113" formatCode="General">
                  <c:v>2.3804741151283923E-11</c:v>
                </c:pt>
                <c:pt idx="19114" formatCode="General">
                  <c:v>2.5227450540389583E-11</c:v>
                </c:pt>
                <c:pt idx="19115" formatCode="General">
                  <c:v>2.5629991573062777E-11</c:v>
                </c:pt>
                <c:pt idx="19116" formatCode="General">
                  <c:v>2.4057315477700742E-11</c:v>
                </c:pt>
                <c:pt idx="19117" formatCode="General">
                  <c:v>2.4570481279118839E-11</c:v>
                </c:pt>
                <c:pt idx="19118" formatCode="General">
                  <c:v>2.3307519883754542E-11</c:v>
                </c:pt>
                <c:pt idx="19119" formatCode="General">
                  <c:v>2.5227450540389583E-11</c:v>
                </c:pt>
                <c:pt idx="19120" formatCode="General">
                  <c:v>2.3430867244293289E-11</c:v>
                </c:pt>
                <c:pt idx="19121" formatCode="General">
                  <c:v>2.3307519883754542E-11</c:v>
                </c:pt>
                <c:pt idx="19122" formatCode="General">
                  <c:v>2.4700512446229684E-11</c:v>
                </c:pt>
                <c:pt idx="19123" formatCode="General">
                  <c:v>2.5495067339221727E-11</c:v>
                </c:pt>
                <c:pt idx="19124" formatCode="General">
                  <c:v>2.5629991573062777E-11</c:v>
                </c:pt>
                <c:pt idx="19125" formatCode="General">
                  <c:v>2.3307519883754542E-11</c:v>
                </c:pt>
                <c:pt idx="19126" formatCode="General">
                  <c:v>2.3307519883754542E-11</c:v>
                </c:pt>
                <c:pt idx="19127" formatCode="General">
                  <c:v>2.3554818566721673E-11</c:v>
                </c:pt>
                <c:pt idx="19128" formatCode="General">
                  <c:v>2.4831180302030744E-11</c:v>
                </c:pt>
                <c:pt idx="19129" formatCode="General">
                  <c:v>2.4057315477700742E-11</c:v>
                </c:pt>
                <c:pt idx="19130" formatCode="General">
                  <c:v>2.5094645407534905E-11</c:v>
                </c:pt>
                <c:pt idx="19131" formatCode="General">
                  <c:v>2.4700512446229684E-11</c:v>
                </c:pt>
                <c:pt idx="19132" formatCode="General">
                  <c:v>2.6454500351783387E-11</c:v>
                </c:pt>
                <c:pt idx="19133" formatCode="General">
                  <c:v>2.3307519883754542E-11</c:v>
                </c:pt>
                <c:pt idx="19134" formatCode="General">
                  <c:v>2.5629991573062777E-11</c:v>
                </c:pt>
                <c:pt idx="19135" formatCode="General">
                  <c:v>2.3184869908594013E-11</c:v>
                </c:pt>
                <c:pt idx="19136" formatCode="General">
                  <c:v>2.5094645407534905E-11</c:v>
                </c:pt>
                <c:pt idx="19137" formatCode="General">
                  <c:v>2.3679425602409645E-11</c:v>
                </c:pt>
                <c:pt idx="19138" formatCode="General">
                  <c:v>2.3307519883754542E-11</c:v>
                </c:pt>
                <c:pt idx="19139" formatCode="General">
                  <c:v>2.4184580765683891E-11</c:v>
                </c:pt>
                <c:pt idx="19140" formatCode="General">
                  <c:v>2.5629991573062777E-11</c:v>
                </c:pt>
                <c:pt idx="19141" formatCode="General">
                  <c:v>2.4441185286512233E-11</c:v>
                </c:pt>
                <c:pt idx="19142" formatCode="General">
                  <c:v>2.3062817554413489E-11</c:v>
                </c:pt>
                <c:pt idx="19143" formatCode="General">
                  <c:v>2.3679425602409645E-11</c:v>
                </c:pt>
                <c:pt idx="19144" formatCode="General">
                  <c:v>2.3554818566721673E-11</c:v>
                </c:pt>
                <c:pt idx="19145" formatCode="General">
                  <c:v>2.4184580765683891E-11</c:v>
                </c:pt>
                <c:pt idx="19146" formatCode="General">
                  <c:v>2.3307519883754542E-11</c:v>
                </c:pt>
                <c:pt idx="19147" formatCode="General">
                  <c:v>2.39306702991471E-11</c:v>
                </c:pt>
                <c:pt idx="19148" formatCode="General">
                  <c:v>2.3679425602409645E-11</c:v>
                </c:pt>
                <c:pt idx="19149" formatCode="General">
                  <c:v>2.4570481279118839E-11</c:v>
                </c:pt>
                <c:pt idx="19150" formatCode="General">
                  <c:v>2.3554818566721673E-11</c:v>
                </c:pt>
                <c:pt idx="19151" formatCode="General">
                  <c:v>2.39306702991471E-11</c:v>
                </c:pt>
                <c:pt idx="19152" formatCode="General">
                  <c:v>2.5227450540389583E-11</c:v>
                </c:pt>
                <c:pt idx="19153" formatCode="General">
                  <c:v>2.5360905944467281E-11</c:v>
                </c:pt>
                <c:pt idx="19154" formatCode="General">
                  <c:v>2.2941455263861326E-11</c:v>
                </c:pt>
                <c:pt idx="19155" formatCode="General">
                  <c:v>2.3554818566721673E-11</c:v>
                </c:pt>
                <c:pt idx="19156" formatCode="General">
                  <c:v>2.5227450540389583E-11</c:v>
                </c:pt>
                <c:pt idx="19157" formatCode="General">
                  <c:v>2.4312569681624385E-11</c:v>
                </c:pt>
                <c:pt idx="19158" formatCode="General">
                  <c:v>2.4057315477700742E-11</c:v>
                </c:pt>
                <c:pt idx="19159" formatCode="General">
                  <c:v>2.4184580765683891E-11</c:v>
                </c:pt>
                <c:pt idx="19160" formatCode="General">
                  <c:v>2.3184869908594013E-11</c:v>
                </c:pt>
                <c:pt idx="19161" formatCode="General">
                  <c:v>2.3307519883754542E-11</c:v>
                </c:pt>
                <c:pt idx="19162" formatCode="General">
                  <c:v>2.8937410383345252E-11</c:v>
                </c:pt>
                <c:pt idx="19163" formatCode="General">
                  <c:v>2.4700512446229684E-11</c:v>
                </c:pt>
                <c:pt idx="19164" formatCode="General">
                  <c:v>2.3307519883754542E-11</c:v>
                </c:pt>
                <c:pt idx="19165" formatCode="General">
                  <c:v>2.4962591132723627E-11</c:v>
                </c:pt>
                <c:pt idx="19166" formatCode="General">
                  <c:v>2.3804741151283923E-11</c:v>
                </c:pt>
                <c:pt idx="19167" formatCode="General">
                  <c:v>2.3554818566721673E-11</c:v>
                </c:pt>
                <c:pt idx="19168" formatCode="General">
                  <c:v>2.3804741151283923E-11</c:v>
                </c:pt>
                <c:pt idx="19169" formatCode="General">
                  <c:v>2.5094645407534905E-11</c:v>
                </c:pt>
                <c:pt idx="19170" formatCode="General">
                  <c:v>2.4831180302030744E-11</c:v>
                </c:pt>
                <c:pt idx="19171" formatCode="General">
                  <c:v>2.6176758323033804E-11</c:v>
                </c:pt>
                <c:pt idx="19172" formatCode="General">
                  <c:v>2.3430867244293289E-11</c:v>
                </c:pt>
                <c:pt idx="19173" formatCode="General">
                  <c:v>2.3430867244293289E-11</c:v>
                </c:pt>
                <c:pt idx="19174" formatCode="General">
                  <c:v>2.5629991573062777E-11</c:v>
                </c:pt>
                <c:pt idx="19175" formatCode="General">
                  <c:v>2.5094645407534905E-11</c:v>
                </c:pt>
                <c:pt idx="19176" formatCode="General">
                  <c:v>2.5360905944467281E-11</c:v>
                </c:pt>
                <c:pt idx="19177" formatCode="General">
                  <c:v>2.3554818566721673E-11</c:v>
                </c:pt>
                <c:pt idx="19178" formatCode="General">
                  <c:v>2.3554818566721673E-11</c:v>
                </c:pt>
                <c:pt idx="19179" formatCode="General">
                  <c:v>2.4312569681624385E-11</c:v>
                </c:pt>
                <c:pt idx="19180" formatCode="General">
                  <c:v>2.4184580765683891E-11</c:v>
                </c:pt>
                <c:pt idx="19181" formatCode="General">
                  <c:v>2.3804741151283923E-11</c:v>
                </c:pt>
                <c:pt idx="19182" formatCode="General">
                  <c:v>2.6038955739247955E-11</c:v>
                </c:pt>
                <c:pt idx="19183" formatCode="General">
                  <c:v>2.5765576454159635E-11</c:v>
                </c:pt>
                <c:pt idx="19184" formatCode="General">
                  <c:v>2.5094645407534905E-11</c:v>
                </c:pt>
                <c:pt idx="19185" formatCode="General">
                  <c:v>2.4312569681624385E-11</c:v>
                </c:pt>
                <c:pt idx="19186" formatCode="General">
                  <c:v>2.4700512446229684E-11</c:v>
                </c:pt>
                <c:pt idx="19187" formatCode="General">
                  <c:v>2.3062817554413489E-11</c:v>
                </c:pt>
                <c:pt idx="19188" formatCode="General">
                  <c:v>2.4962591132723627E-11</c:v>
                </c:pt>
                <c:pt idx="19189" formatCode="General">
                  <c:v>2.4184580765683891E-11</c:v>
                </c:pt>
                <c:pt idx="19190" formatCode="General">
                  <c:v>2.3804741151283923E-11</c:v>
                </c:pt>
                <c:pt idx="19191" formatCode="General">
                  <c:v>2.5227450540389583E-11</c:v>
                </c:pt>
                <c:pt idx="19192" formatCode="General">
                  <c:v>2.5765576454159635E-11</c:v>
                </c:pt>
                <c:pt idx="19193" formatCode="General">
                  <c:v>2.4831180302030744E-11</c:v>
                </c:pt>
                <c:pt idx="19194" formatCode="General">
                  <c:v>2.4831180302030744E-11</c:v>
                </c:pt>
                <c:pt idx="19195" formatCode="General">
                  <c:v>2.39306702991471E-11</c:v>
                </c:pt>
                <c:pt idx="19196" formatCode="General">
                  <c:v>2.4962591132723627E-11</c:v>
                </c:pt>
                <c:pt idx="19197" formatCode="General">
                  <c:v>2.5094645407534905E-11</c:v>
                </c:pt>
                <c:pt idx="19198" formatCode="General">
                  <c:v>2.4831180302030744E-11</c:v>
                </c:pt>
                <c:pt idx="19199" formatCode="General">
                  <c:v>2.3804741151283923E-11</c:v>
                </c:pt>
                <c:pt idx="19200" formatCode="General">
                  <c:v>2.3804741151283923E-11</c:v>
                </c:pt>
                <c:pt idx="19201" formatCode="General">
                  <c:v>2.4441185286512233E-11</c:v>
                </c:pt>
                <c:pt idx="19202" formatCode="General">
                  <c:v>2.3804741151283923E-11</c:v>
                </c:pt>
                <c:pt idx="19203" formatCode="General">
                  <c:v>2.3679425602409645E-11</c:v>
                </c:pt>
                <c:pt idx="19204" formatCode="General">
                  <c:v>2.4312569681624385E-11</c:v>
                </c:pt>
                <c:pt idx="19205" formatCode="General">
                  <c:v>2.3554818566721673E-11</c:v>
                </c:pt>
                <c:pt idx="19206" formatCode="General">
                  <c:v>2.3554818566721673E-11</c:v>
                </c:pt>
                <c:pt idx="19207" formatCode="General">
                  <c:v>2.3307519883754542E-11</c:v>
                </c:pt>
                <c:pt idx="19208" formatCode="General">
                  <c:v>2.4831180302030744E-11</c:v>
                </c:pt>
                <c:pt idx="19209" formatCode="General">
                  <c:v>2.5901932268258624E-11</c:v>
                </c:pt>
                <c:pt idx="19210" formatCode="General">
                  <c:v>2.4570481279118839E-11</c:v>
                </c:pt>
                <c:pt idx="19211" formatCode="General">
                  <c:v>2.3679425602409645E-11</c:v>
                </c:pt>
                <c:pt idx="19212" formatCode="General">
                  <c:v>2.4831180302030744E-11</c:v>
                </c:pt>
                <c:pt idx="19213" formatCode="General">
                  <c:v>2.4570481279118839E-11</c:v>
                </c:pt>
                <c:pt idx="19214" formatCode="General">
                  <c:v>2.4441185286512233E-11</c:v>
                </c:pt>
                <c:pt idx="19215" formatCode="General">
                  <c:v>2.2820684319951673E-11</c:v>
                </c:pt>
                <c:pt idx="19216" formatCode="General">
                  <c:v>2.5629991573062777E-11</c:v>
                </c:pt>
                <c:pt idx="19217" formatCode="General">
                  <c:v>2.3554818566721673E-11</c:v>
                </c:pt>
                <c:pt idx="19218" formatCode="General">
                  <c:v>2.5765576454159635E-11</c:v>
                </c:pt>
                <c:pt idx="19219" formatCode="General">
                  <c:v>2.3307519883754542E-11</c:v>
                </c:pt>
                <c:pt idx="19220" formatCode="General">
                  <c:v>2.4962591132723627E-11</c:v>
                </c:pt>
                <c:pt idx="19221" formatCode="General">
                  <c:v>2.5360905944467281E-11</c:v>
                </c:pt>
                <c:pt idx="19222" formatCode="General">
                  <c:v>2.4312569681624385E-11</c:v>
                </c:pt>
                <c:pt idx="19223" formatCode="General">
                  <c:v>2.3554818566721673E-11</c:v>
                </c:pt>
                <c:pt idx="19224" formatCode="General">
                  <c:v>2.39306702991471E-11</c:v>
                </c:pt>
                <c:pt idx="19225" formatCode="General">
                  <c:v>2.5227450540389583E-11</c:v>
                </c:pt>
                <c:pt idx="19226" formatCode="General">
                  <c:v>2.4441185286512233E-11</c:v>
                </c:pt>
                <c:pt idx="19227" formatCode="General">
                  <c:v>2.3804741151283923E-11</c:v>
                </c:pt>
                <c:pt idx="19228" formatCode="General">
                  <c:v>2.4962591132723627E-11</c:v>
                </c:pt>
                <c:pt idx="19229" formatCode="General">
                  <c:v>2.3430867244293289E-11</c:v>
                </c:pt>
                <c:pt idx="19230" formatCode="General">
                  <c:v>2.5360905944467281E-11</c:v>
                </c:pt>
                <c:pt idx="19231" formatCode="General">
                  <c:v>2.3804741151283923E-11</c:v>
                </c:pt>
                <c:pt idx="19232" formatCode="General">
                  <c:v>2.4700512446229684E-11</c:v>
                </c:pt>
                <c:pt idx="19233" formatCode="General">
                  <c:v>2.4184580765683891E-11</c:v>
                </c:pt>
                <c:pt idx="19234" formatCode="General">
                  <c:v>2.5227450540389583E-11</c:v>
                </c:pt>
                <c:pt idx="19235" formatCode="General">
                  <c:v>2.4570481279118839E-11</c:v>
                </c:pt>
                <c:pt idx="19236" formatCode="General">
                  <c:v>2.3430867244293289E-11</c:v>
                </c:pt>
                <c:pt idx="19237" formatCode="General">
                  <c:v>2.5227450540389583E-11</c:v>
                </c:pt>
                <c:pt idx="19238" formatCode="General">
                  <c:v>2.4057315477700742E-11</c:v>
                </c:pt>
                <c:pt idx="19239" formatCode="General">
                  <c:v>2.5360905944467281E-11</c:v>
                </c:pt>
                <c:pt idx="19240" formatCode="General">
                  <c:v>2.3062817554413489E-11</c:v>
                </c:pt>
                <c:pt idx="19241" formatCode="General">
                  <c:v>2.39306702991471E-11</c:v>
                </c:pt>
                <c:pt idx="19242" formatCode="General">
                  <c:v>2.4570481279118839E-11</c:v>
                </c:pt>
                <c:pt idx="19243" formatCode="General">
                  <c:v>2.3804741151283923E-11</c:v>
                </c:pt>
                <c:pt idx="19244" formatCode="General">
                  <c:v>2.4831180302030744E-11</c:v>
                </c:pt>
                <c:pt idx="19245" formatCode="General">
                  <c:v>2.3679425602409645E-11</c:v>
                </c:pt>
                <c:pt idx="19246" formatCode="General">
                  <c:v>2.4184580765683891E-11</c:v>
                </c:pt>
                <c:pt idx="19247" formatCode="General">
                  <c:v>2.3184869908594013E-11</c:v>
                </c:pt>
                <c:pt idx="19248" formatCode="General">
                  <c:v>2.3430867244293289E-11</c:v>
                </c:pt>
                <c:pt idx="19249" formatCode="General">
                  <c:v>2.2820684319951673E-11</c:v>
                </c:pt>
                <c:pt idx="19250" formatCode="General">
                  <c:v>2.3554818566721673E-11</c:v>
                </c:pt>
                <c:pt idx="19251" formatCode="General">
                  <c:v>2.4962591132723627E-11</c:v>
                </c:pt>
                <c:pt idx="19252" formatCode="General">
                  <c:v>2.3679425602409645E-11</c:v>
                </c:pt>
                <c:pt idx="19253" formatCode="General">
                  <c:v>2.4184580765683891E-11</c:v>
                </c:pt>
                <c:pt idx="19254" formatCode="General">
                  <c:v>2.5360905944467281E-11</c:v>
                </c:pt>
                <c:pt idx="19255" formatCode="General">
                  <c:v>2.4057315477700742E-11</c:v>
                </c:pt>
                <c:pt idx="19256" formatCode="General">
                  <c:v>2.4570481279118839E-11</c:v>
                </c:pt>
                <c:pt idx="19257" formatCode="General">
                  <c:v>2.3184869908594013E-11</c:v>
                </c:pt>
                <c:pt idx="19258" formatCode="General">
                  <c:v>2.5094645407534905E-11</c:v>
                </c:pt>
                <c:pt idx="19259" formatCode="General">
                  <c:v>2.39306702991471E-11</c:v>
                </c:pt>
                <c:pt idx="19260" formatCode="General">
                  <c:v>2.3679425602409645E-11</c:v>
                </c:pt>
                <c:pt idx="19261" formatCode="General">
                  <c:v>2.39306702991471E-11</c:v>
                </c:pt>
                <c:pt idx="19262" formatCode="General">
                  <c:v>2.3554818566721673E-11</c:v>
                </c:pt>
                <c:pt idx="19263" formatCode="General">
                  <c:v>2.5901932268258624E-11</c:v>
                </c:pt>
                <c:pt idx="19264" formatCode="General">
                  <c:v>2.2820684319951673E-11</c:v>
                </c:pt>
                <c:pt idx="19265" formatCode="General">
                  <c:v>2.4570481279118839E-11</c:v>
                </c:pt>
                <c:pt idx="19266" formatCode="General">
                  <c:v>2.6315235647718342E-11</c:v>
                </c:pt>
                <c:pt idx="19267" formatCode="General">
                  <c:v>2.5227450540389583E-11</c:v>
                </c:pt>
                <c:pt idx="19268" formatCode="General">
                  <c:v>2.39306702991471E-11</c:v>
                </c:pt>
                <c:pt idx="19269" formatCode="General">
                  <c:v>2.4831180302030744E-11</c:v>
                </c:pt>
                <c:pt idx="19270" formatCode="General">
                  <c:v>2.4570481279118839E-11</c:v>
                </c:pt>
                <c:pt idx="19271" formatCode="General">
                  <c:v>2.39306702991471E-11</c:v>
                </c:pt>
                <c:pt idx="19272" formatCode="General">
                  <c:v>2.4831180302030744E-11</c:v>
                </c:pt>
                <c:pt idx="19273" formatCode="General">
                  <c:v>2.3804741151283923E-11</c:v>
                </c:pt>
                <c:pt idx="19274" formatCode="General">
                  <c:v>2.5094645407534905E-11</c:v>
                </c:pt>
                <c:pt idx="19275" formatCode="General">
                  <c:v>2.5629991573062777E-11</c:v>
                </c:pt>
                <c:pt idx="19276" formatCode="General">
                  <c:v>2.4831180302030744E-11</c:v>
                </c:pt>
                <c:pt idx="19277" formatCode="General">
                  <c:v>2.5094645407534905E-11</c:v>
                </c:pt>
                <c:pt idx="19278" formatCode="General">
                  <c:v>2.3554818566721673E-11</c:v>
                </c:pt>
                <c:pt idx="19279" formatCode="General">
                  <c:v>2.5360905944467281E-11</c:v>
                </c:pt>
                <c:pt idx="19280" formatCode="General">
                  <c:v>2.4312569681624385E-11</c:v>
                </c:pt>
                <c:pt idx="19281" formatCode="General">
                  <c:v>2.4962591132723627E-11</c:v>
                </c:pt>
                <c:pt idx="19282" formatCode="General">
                  <c:v>2.3062817554413489E-11</c:v>
                </c:pt>
                <c:pt idx="19283" formatCode="General">
                  <c:v>2.5360905944467281E-11</c:v>
                </c:pt>
                <c:pt idx="19284" formatCode="General">
                  <c:v>2.4831180302030744E-11</c:v>
                </c:pt>
                <c:pt idx="19285" formatCode="General">
                  <c:v>2.5227450540389583E-11</c:v>
                </c:pt>
                <c:pt idx="19286" formatCode="General">
                  <c:v>2.3307519883754542E-11</c:v>
                </c:pt>
                <c:pt idx="19287" formatCode="General">
                  <c:v>2.3804741151283923E-11</c:v>
                </c:pt>
                <c:pt idx="19288" formatCode="General">
                  <c:v>2.3554818566721673E-11</c:v>
                </c:pt>
                <c:pt idx="19289" formatCode="General">
                  <c:v>2.4831180302030744E-11</c:v>
                </c:pt>
                <c:pt idx="19290" formatCode="General">
                  <c:v>2.3307519883754542E-11</c:v>
                </c:pt>
                <c:pt idx="19291" formatCode="General">
                  <c:v>2.6315235647718342E-11</c:v>
                </c:pt>
                <c:pt idx="19292" formatCode="General">
                  <c:v>2.4312569681624385E-11</c:v>
                </c:pt>
                <c:pt idx="19293" formatCode="General">
                  <c:v>2.5360905944467281E-11</c:v>
                </c:pt>
                <c:pt idx="19294" formatCode="General">
                  <c:v>2.4184580765683891E-11</c:v>
                </c:pt>
                <c:pt idx="19295" formatCode="General">
                  <c:v>2.4700512446229684E-11</c:v>
                </c:pt>
                <c:pt idx="19296" formatCode="General">
                  <c:v>2.4962591132723627E-11</c:v>
                </c:pt>
                <c:pt idx="19297" formatCode="General">
                  <c:v>2.5901932268258624E-11</c:v>
                </c:pt>
                <c:pt idx="19298" formatCode="General">
                  <c:v>2.39306702991471E-11</c:v>
                </c:pt>
                <c:pt idx="19299" formatCode="General">
                  <c:v>2.4831180302030744E-11</c:v>
                </c:pt>
                <c:pt idx="19300" formatCode="General">
                  <c:v>2.3554818566721673E-11</c:v>
                </c:pt>
                <c:pt idx="19301" formatCode="General">
                  <c:v>2.4184580765683891E-11</c:v>
                </c:pt>
                <c:pt idx="19302" formatCode="General">
                  <c:v>2.4700512446229684E-11</c:v>
                </c:pt>
                <c:pt idx="19303" formatCode="General">
                  <c:v>2.3307519883754542E-11</c:v>
                </c:pt>
                <c:pt idx="19304" formatCode="General">
                  <c:v>2.4831180302030744E-11</c:v>
                </c:pt>
                <c:pt idx="19305" formatCode="General">
                  <c:v>2.3679425602409645E-11</c:v>
                </c:pt>
                <c:pt idx="19306" formatCode="General">
                  <c:v>2.3804741151283923E-11</c:v>
                </c:pt>
                <c:pt idx="19307" formatCode="General">
                  <c:v>2.4570481279118839E-11</c:v>
                </c:pt>
                <c:pt idx="19308" formatCode="General">
                  <c:v>2.5495067339221727E-11</c:v>
                </c:pt>
                <c:pt idx="19309" formatCode="General">
                  <c:v>2.3554818566721673E-11</c:v>
                </c:pt>
                <c:pt idx="19310" formatCode="General">
                  <c:v>2.4057315477700742E-11</c:v>
                </c:pt>
                <c:pt idx="19311" formatCode="General">
                  <c:v>2.4312569681624385E-11</c:v>
                </c:pt>
                <c:pt idx="19312" formatCode="General">
                  <c:v>2.3430867244293289E-11</c:v>
                </c:pt>
                <c:pt idx="19313" formatCode="General">
                  <c:v>2.4057315477700742E-11</c:v>
                </c:pt>
                <c:pt idx="19314" formatCode="General">
                  <c:v>2.3307519883754542E-11</c:v>
                </c:pt>
                <c:pt idx="19315" formatCode="General">
                  <c:v>2.4184580765683891E-11</c:v>
                </c:pt>
                <c:pt idx="19316" formatCode="General">
                  <c:v>2.3184869908594013E-11</c:v>
                </c:pt>
                <c:pt idx="19317" formatCode="General">
                  <c:v>2.4570481279118839E-11</c:v>
                </c:pt>
                <c:pt idx="19318" formatCode="General">
                  <c:v>2.3554818566721673E-11</c:v>
                </c:pt>
                <c:pt idx="19319" formatCode="General">
                  <c:v>2.3804741151283923E-11</c:v>
                </c:pt>
                <c:pt idx="19320" formatCode="General">
                  <c:v>2.3554818566721673E-11</c:v>
                </c:pt>
                <c:pt idx="19321" formatCode="General">
                  <c:v>2.4312569681624385E-11</c:v>
                </c:pt>
                <c:pt idx="19322" formatCode="General">
                  <c:v>2.5094645407534905E-11</c:v>
                </c:pt>
                <c:pt idx="19323" formatCode="General">
                  <c:v>2.2941455263861326E-11</c:v>
                </c:pt>
                <c:pt idx="19324" formatCode="General">
                  <c:v>2.4184580765683891E-11</c:v>
                </c:pt>
                <c:pt idx="19325" formatCode="General">
                  <c:v>2.4184580765683891E-11</c:v>
                </c:pt>
                <c:pt idx="19326" formatCode="General">
                  <c:v>2.4570481279118839E-11</c:v>
                </c:pt>
                <c:pt idx="19327" formatCode="General">
                  <c:v>2.4570481279118839E-11</c:v>
                </c:pt>
                <c:pt idx="19328" formatCode="General">
                  <c:v>2.3554818566721673E-11</c:v>
                </c:pt>
                <c:pt idx="19329" formatCode="General">
                  <c:v>2.4184580765683891E-11</c:v>
                </c:pt>
                <c:pt idx="19330" formatCode="General">
                  <c:v>2.5495067339221727E-11</c:v>
                </c:pt>
                <c:pt idx="19331" formatCode="General">
                  <c:v>2.4312569681624385E-11</c:v>
                </c:pt>
                <c:pt idx="19332" formatCode="General">
                  <c:v>2.3062817554413489E-11</c:v>
                </c:pt>
                <c:pt idx="19333" formatCode="General">
                  <c:v>2.5094645407534905E-11</c:v>
                </c:pt>
                <c:pt idx="19334" formatCode="General">
                  <c:v>2.4831180302030744E-11</c:v>
                </c:pt>
                <c:pt idx="19335" formatCode="General">
                  <c:v>2.3679425602409645E-11</c:v>
                </c:pt>
                <c:pt idx="19336" formatCode="General">
                  <c:v>2.4184580765683891E-11</c:v>
                </c:pt>
                <c:pt idx="19337" formatCode="General">
                  <c:v>2.5094645407534905E-11</c:v>
                </c:pt>
                <c:pt idx="19338" formatCode="General">
                  <c:v>2.39306702991471E-11</c:v>
                </c:pt>
                <c:pt idx="19339" formatCode="General">
                  <c:v>2.4570481279118839E-11</c:v>
                </c:pt>
                <c:pt idx="19340" formatCode="General">
                  <c:v>2.3554818566721673E-11</c:v>
                </c:pt>
                <c:pt idx="19341" formatCode="General">
                  <c:v>2.4831180302030744E-11</c:v>
                </c:pt>
                <c:pt idx="19342" formatCode="General">
                  <c:v>2.3554818566721673E-11</c:v>
                </c:pt>
                <c:pt idx="19343" formatCode="General">
                  <c:v>2.4962591132723627E-11</c:v>
                </c:pt>
                <c:pt idx="19344" formatCode="General">
                  <c:v>2.5360905944467281E-11</c:v>
                </c:pt>
                <c:pt idx="19345" formatCode="General">
                  <c:v>2.4312569681624385E-11</c:v>
                </c:pt>
                <c:pt idx="19346" formatCode="General">
                  <c:v>2.2941455263861326E-11</c:v>
                </c:pt>
                <c:pt idx="19347" formatCode="General">
                  <c:v>2.5227450540389583E-11</c:v>
                </c:pt>
                <c:pt idx="19348" formatCode="General">
                  <c:v>2.4700512446229684E-11</c:v>
                </c:pt>
                <c:pt idx="19349" formatCode="General">
                  <c:v>2.4700512446229684E-11</c:v>
                </c:pt>
                <c:pt idx="19350" formatCode="General">
                  <c:v>2.4441185286512233E-11</c:v>
                </c:pt>
                <c:pt idx="19351" formatCode="General">
                  <c:v>2.3804741151283923E-11</c:v>
                </c:pt>
                <c:pt idx="19352" formatCode="General">
                  <c:v>2.3430867244293289E-11</c:v>
                </c:pt>
                <c:pt idx="19353" formatCode="General">
                  <c:v>2.3554818566721673E-11</c:v>
                </c:pt>
                <c:pt idx="19354" formatCode="General">
                  <c:v>2.3554818566721673E-11</c:v>
                </c:pt>
                <c:pt idx="19355" formatCode="General">
                  <c:v>2.3062817554413489E-11</c:v>
                </c:pt>
                <c:pt idx="19356" formatCode="General">
                  <c:v>2.3679425602409645E-11</c:v>
                </c:pt>
                <c:pt idx="19357" formatCode="General">
                  <c:v>2.39306702991471E-11</c:v>
                </c:pt>
                <c:pt idx="19358" formatCode="General">
                  <c:v>2.4570481279118839E-11</c:v>
                </c:pt>
                <c:pt idx="19359" formatCode="General">
                  <c:v>2.4312569681624385E-11</c:v>
                </c:pt>
                <c:pt idx="19360" formatCode="General">
                  <c:v>2.4312569681624385E-11</c:v>
                </c:pt>
                <c:pt idx="19361" formatCode="General">
                  <c:v>2.3430867244293289E-11</c:v>
                </c:pt>
                <c:pt idx="19362" formatCode="General">
                  <c:v>2.3430867244293289E-11</c:v>
                </c:pt>
                <c:pt idx="19363" formatCode="General">
                  <c:v>2.4700512446229684E-11</c:v>
                </c:pt>
                <c:pt idx="19364" formatCode="General">
                  <c:v>2.4570481279118839E-11</c:v>
                </c:pt>
                <c:pt idx="19365" formatCode="General">
                  <c:v>2.4570481279118839E-11</c:v>
                </c:pt>
                <c:pt idx="19366" formatCode="General">
                  <c:v>2.3307519883754542E-11</c:v>
                </c:pt>
                <c:pt idx="19367" formatCode="General">
                  <c:v>2.4962591132723627E-11</c:v>
                </c:pt>
                <c:pt idx="19368" formatCode="General">
                  <c:v>2.4184580765683891E-11</c:v>
                </c:pt>
                <c:pt idx="19369" formatCode="General">
                  <c:v>2.2820684319951673E-11</c:v>
                </c:pt>
                <c:pt idx="19370" formatCode="General">
                  <c:v>2.39306702991471E-11</c:v>
                </c:pt>
                <c:pt idx="19371" formatCode="General">
                  <c:v>2.3554818566721673E-11</c:v>
                </c:pt>
                <c:pt idx="19372" formatCode="General">
                  <c:v>2.5094645407534905E-11</c:v>
                </c:pt>
                <c:pt idx="19373" formatCode="General">
                  <c:v>2.5094645407534905E-11</c:v>
                </c:pt>
                <c:pt idx="19374" formatCode="General">
                  <c:v>2.5227450540389583E-11</c:v>
                </c:pt>
                <c:pt idx="19375" formatCode="General">
                  <c:v>2.5227450540389583E-11</c:v>
                </c:pt>
                <c:pt idx="19376" formatCode="General">
                  <c:v>2.39306702991471E-11</c:v>
                </c:pt>
                <c:pt idx="19377" formatCode="General">
                  <c:v>2.39306702991471E-11</c:v>
                </c:pt>
                <c:pt idx="19378" formatCode="General">
                  <c:v>2.4441185286512233E-11</c:v>
                </c:pt>
                <c:pt idx="19379" formatCode="General">
                  <c:v>2.3062817554413489E-11</c:v>
                </c:pt>
                <c:pt idx="19380" formatCode="General">
                  <c:v>2.2820684319951673E-11</c:v>
                </c:pt>
                <c:pt idx="19381" formatCode="General">
                  <c:v>2.2820684319951673E-11</c:v>
                </c:pt>
                <c:pt idx="19382" formatCode="General">
                  <c:v>2.5901932268258624E-11</c:v>
                </c:pt>
                <c:pt idx="19383" formatCode="General">
                  <c:v>2.3184869908594013E-11</c:v>
                </c:pt>
                <c:pt idx="19384" formatCode="General">
                  <c:v>2.2941455263861326E-11</c:v>
                </c:pt>
                <c:pt idx="19385" formatCode="General">
                  <c:v>2.4184580765683891E-11</c:v>
                </c:pt>
                <c:pt idx="19386" formatCode="General">
                  <c:v>2.3804741151283923E-11</c:v>
                </c:pt>
                <c:pt idx="19387" formatCode="General">
                  <c:v>2.3062817554413489E-11</c:v>
                </c:pt>
                <c:pt idx="19388" formatCode="General">
                  <c:v>2.4831180302030744E-11</c:v>
                </c:pt>
                <c:pt idx="19389" formatCode="General">
                  <c:v>2.2700596194790867E-11</c:v>
                </c:pt>
                <c:pt idx="19390" formatCode="General">
                  <c:v>2.4831180302030744E-11</c:v>
                </c:pt>
                <c:pt idx="19391" formatCode="General">
                  <c:v>2.3554818566721673E-11</c:v>
                </c:pt>
                <c:pt idx="19392" formatCode="General">
                  <c:v>2.4312569681624385E-11</c:v>
                </c:pt>
                <c:pt idx="19393" formatCode="General">
                  <c:v>2.3679425602409645E-11</c:v>
                </c:pt>
                <c:pt idx="19394" formatCode="General">
                  <c:v>2.4831180302030744E-11</c:v>
                </c:pt>
                <c:pt idx="19395" formatCode="General">
                  <c:v>2.3307519883754542E-11</c:v>
                </c:pt>
                <c:pt idx="19396" formatCode="General">
                  <c:v>2.3307519883754542E-11</c:v>
                </c:pt>
                <c:pt idx="19397" formatCode="General">
                  <c:v>2.3184869908594013E-11</c:v>
                </c:pt>
                <c:pt idx="19398" formatCode="General">
                  <c:v>2.5360905944467281E-11</c:v>
                </c:pt>
                <c:pt idx="19399" formatCode="General">
                  <c:v>2.3184869908594013E-11</c:v>
                </c:pt>
                <c:pt idx="19400" formatCode="General">
                  <c:v>2.2581140003256691E-11</c:v>
                </c:pt>
                <c:pt idx="19401" formatCode="General">
                  <c:v>2.4184580765683891E-11</c:v>
                </c:pt>
                <c:pt idx="19402" formatCode="General">
                  <c:v>2.5360905944467281E-11</c:v>
                </c:pt>
                <c:pt idx="19403" formatCode="General">
                  <c:v>2.4570481279118839E-11</c:v>
                </c:pt>
                <c:pt idx="19404" formatCode="General">
                  <c:v>2.4441185286512233E-11</c:v>
                </c:pt>
                <c:pt idx="19405" formatCode="General">
                  <c:v>2.3184869908594013E-11</c:v>
                </c:pt>
                <c:pt idx="19406" formatCode="General">
                  <c:v>2.4831180302030744E-11</c:v>
                </c:pt>
                <c:pt idx="19407" formatCode="General">
                  <c:v>2.5901932268258624E-11</c:v>
                </c:pt>
                <c:pt idx="19408" formatCode="General">
                  <c:v>2.4184580765683891E-11</c:v>
                </c:pt>
                <c:pt idx="19409" formatCode="General">
                  <c:v>2.3554818566721673E-11</c:v>
                </c:pt>
                <c:pt idx="19410" formatCode="General">
                  <c:v>2.2820684319951673E-11</c:v>
                </c:pt>
                <c:pt idx="19411" formatCode="General">
                  <c:v>2.3184869908594013E-11</c:v>
                </c:pt>
                <c:pt idx="19412" formatCode="General">
                  <c:v>2.4962591132723627E-11</c:v>
                </c:pt>
                <c:pt idx="19413" formatCode="General">
                  <c:v>2.5765576454159635E-11</c:v>
                </c:pt>
                <c:pt idx="19414" formatCode="General">
                  <c:v>2.3804741151283923E-11</c:v>
                </c:pt>
                <c:pt idx="19415" formatCode="General">
                  <c:v>2.2462265870758075E-11</c:v>
                </c:pt>
                <c:pt idx="19416" formatCode="General">
                  <c:v>2.2941455263861326E-11</c:v>
                </c:pt>
                <c:pt idx="19417" formatCode="General">
                  <c:v>2.4441185286512233E-11</c:v>
                </c:pt>
                <c:pt idx="19418" formatCode="General">
                  <c:v>2.3804741151283923E-11</c:v>
                </c:pt>
                <c:pt idx="19419" formatCode="General">
                  <c:v>2.4831180302030744E-11</c:v>
                </c:pt>
                <c:pt idx="19420" formatCode="General">
                  <c:v>2.3804741151283923E-11</c:v>
                </c:pt>
                <c:pt idx="19421" formatCode="General">
                  <c:v>2.3554818566721673E-11</c:v>
                </c:pt>
                <c:pt idx="19422" formatCode="General">
                  <c:v>2.2820684319951673E-11</c:v>
                </c:pt>
                <c:pt idx="19423" formatCode="General">
                  <c:v>2.4441185286512233E-11</c:v>
                </c:pt>
                <c:pt idx="19424" formatCode="General">
                  <c:v>2.3430867244293289E-11</c:v>
                </c:pt>
                <c:pt idx="19425" formatCode="General">
                  <c:v>2.5227450540389583E-11</c:v>
                </c:pt>
                <c:pt idx="19426" formatCode="General">
                  <c:v>2.4441185286512233E-11</c:v>
                </c:pt>
                <c:pt idx="19427" formatCode="General">
                  <c:v>2.4184580765683891E-11</c:v>
                </c:pt>
                <c:pt idx="19428" formatCode="General">
                  <c:v>2.2820684319951673E-11</c:v>
                </c:pt>
                <c:pt idx="19429" formatCode="General">
                  <c:v>2.4700512446229684E-11</c:v>
                </c:pt>
                <c:pt idx="19430" formatCode="General">
                  <c:v>2.2820684319951673E-11</c:v>
                </c:pt>
                <c:pt idx="19431" formatCode="General">
                  <c:v>2.3184869908594013E-11</c:v>
                </c:pt>
                <c:pt idx="19432" formatCode="General">
                  <c:v>2.3430867244293289E-11</c:v>
                </c:pt>
                <c:pt idx="19433" formatCode="General">
                  <c:v>2.2820684319951673E-11</c:v>
                </c:pt>
                <c:pt idx="19434" formatCode="General">
                  <c:v>2.3184869908594013E-11</c:v>
                </c:pt>
                <c:pt idx="19435" formatCode="General">
                  <c:v>2.3062817554413489E-11</c:v>
                </c:pt>
                <c:pt idx="19436" formatCode="General">
                  <c:v>2.3679425602409645E-11</c:v>
                </c:pt>
                <c:pt idx="19437" formatCode="General">
                  <c:v>2.2820684319951673E-11</c:v>
                </c:pt>
                <c:pt idx="19438" formatCode="General">
                  <c:v>2.2581140003256691E-11</c:v>
                </c:pt>
                <c:pt idx="19439" formatCode="General">
                  <c:v>2.4441185286512233E-11</c:v>
                </c:pt>
                <c:pt idx="19440" formatCode="General">
                  <c:v>2.2820684319951673E-11</c:v>
                </c:pt>
                <c:pt idx="19441" formatCode="General">
                  <c:v>2.39306702991471E-11</c:v>
                </c:pt>
                <c:pt idx="19442" formatCode="General">
                  <c:v>2.4184580765683891E-11</c:v>
                </c:pt>
                <c:pt idx="19443" formatCode="General">
                  <c:v>2.39306702991471E-11</c:v>
                </c:pt>
                <c:pt idx="19444" formatCode="General">
                  <c:v>2.3307519883754542E-11</c:v>
                </c:pt>
                <c:pt idx="19445" formatCode="General">
                  <c:v>2.2462265870758075E-11</c:v>
                </c:pt>
                <c:pt idx="19446" formatCode="General">
                  <c:v>2.4700512446229684E-11</c:v>
                </c:pt>
                <c:pt idx="19447" formatCode="General">
                  <c:v>2.2941455263861326E-11</c:v>
                </c:pt>
                <c:pt idx="19448" formatCode="General">
                  <c:v>2.4057315477700742E-11</c:v>
                </c:pt>
                <c:pt idx="19449" formatCode="General">
                  <c:v>2.4441185286512233E-11</c:v>
                </c:pt>
                <c:pt idx="19450" formatCode="General">
                  <c:v>2.3184869908594013E-11</c:v>
                </c:pt>
                <c:pt idx="19451" formatCode="General">
                  <c:v>2.39306702991471E-11</c:v>
                </c:pt>
                <c:pt idx="19452" formatCode="General">
                  <c:v>2.3679425602409645E-11</c:v>
                </c:pt>
                <c:pt idx="19453" formatCode="General">
                  <c:v>2.4057315477700742E-11</c:v>
                </c:pt>
                <c:pt idx="19454" formatCode="General">
                  <c:v>2.39306702991471E-11</c:v>
                </c:pt>
                <c:pt idx="19455" formatCode="General">
                  <c:v>2.3307519883754542E-11</c:v>
                </c:pt>
                <c:pt idx="19456" formatCode="General">
                  <c:v>2.3307519883754542E-11</c:v>
                </c:pt>
                <c:pt idx="19457" formatCode="General">
                  <c:v>2.4570481279118839E-11</c:v>
                </c:pt>
                <c:pt idx="19458" formatCode="General">
                  <c:v>2.4312569681624385E-11</c:v>
                </c:pt>
                <c:pt idx="19459" formatCode="General">
                  <c:v>2.3554818566721673E-11</c:v>
                </c:pt>
                <c:pt idx="19460" formatCode="General">
                  <c:v>2.2941455263861326E-11</c:v>
                </c:pt>
                <c:pt idx="19461" formatCode="General">
                  <c:v>2.2700596194790867E-11</c:v>
                </c:pt>
                <c:pt idx="19462" formatCode="General">
                  <c:v>2.3554818566721673E-11</c:v>
                </c:pt>
                <c:pt idx="19463" formatCode="General">
                  <c:v>2.3804741151283923E-11</c:v>
                </c:pt>
                <c:pt idx="19464" formatCode="General">
                  <c:v>2.3679425602409645E-11</c:v>
                </c:pt>
                <c:pt idx="19465" formatCode="General">
                  <c:v>2.4570481279118839E-11</c:v>
                </c:pt>
                <c:pt idx="19466" formatCode="General">
                  <c:v>2.3184869908594013E-11</c:v>
                </c:pt>
                <c:pt idx="19467" formatCode="General">
                  <c:v>2.3062817554413489E-11</c:v>
                </c:pt>
                <c:pt idx="19468" formatCode="General">
                  <c:v>2.39306702991471E-11</c:v>
                </c:pt>
                <c:pt idx="19469" formatCode="General">
                  <c:v>2.3804741151283923E-11</c:v>
                </c:pt>
                <c:pt idx="19470" formatCode="General">
                  <c:v>2.4184580765683891E-11</c:v>
                </c:pt>
                <c:pt idx="19471" formatCode="General">
                  <c:v>2.4441185286512233E-11</c:v>
                </c:pt>
                <c:pt idx="19472" formatCode="General">
                  <c:v>2.3307519883754542E-11</c:v>
                </c:pt>
                <c:pt idx="19473" formatCode="General">
                  <c:v>2.3679425602409645E-11</c:v>
                </c:pt>
                <c:pt idx="19474" formatCode="General">
                  <c:v>2.3679425602409645E-11</c:v>
                </c:pt>
                <c:pt idx="19475" formatCode="General">
                  <c:v>2.4831180302030744E-11</c:v>
                </c:pt>
                <c:pt idx="19476" formatCode="General">
                  <c:v>2.39306702991471E-11</c:v>
                </c:pt>
                <c:pt idx="19477" formatCode="General">
                  <c:v>2.2941455263861326E-11</c:v>
                </c:pt>
                <c:pt idx="19478" formatCode="General">
                  <c:v>2.3307519883754542E-11</c:v>
                </c:pt>
                <c:pt idx="19479" formatCode="General">
                  <c:v>2.2820684319951673E-11</c:v>
                </c:pt>
                <c:pt idx="19480" formatCode="General">
                  <c:v>2.39306702991471E-11</c:v>
                </c:pt>
                <c:pt idx="19481" formatCode="General">
                  <c:v>2.4441185286512233E-11</c:v>
                </c:pt>
                <c:pt idx="19482" formatCode="General">
                  <c:v>2.3679425602409645E-11</c:v>
                </c:pt>
                <c:pt idx="19483" formatCode="General">
                  <c:v>2.3430867244293289E-11</c:v>
                </c:pt>
                <c:pt idx="19484" formatCode="General">
                  <c:v>2.4057315477700742E-11</c:v>
                </c:pt>
                <c:pt idx="19485" formatCode="General">
                  <c:v>2.4700512446229684E-11</c:v>
                </c:pt>
                <c:pt idx="19486" formatCode="General">
                  <c:v>2.3804741151283923E-11</c:v>
                </c:pt>
                <c:pt idx="19487" formatCode="General">
                  <c:v>2.3307519883754542E-11</c:v>
                </c:pt>
                <c:pt idx="19488" formatCode="General">
                  <c:v>2.2700596194790867E-11</c:v>
                </c:pt>
                <c:pt idx="19489" formatCode="General">
                  <c:v>2.4057315477700742E-11</c:v>
                </c:pt>
                <c:pt idx="19490" formatCode="General">
                  <c:v>2.3554818566721673E-11</c:v>
                </c:pt>
                <c:pt idx="19491" formatCode="General">
                  <c:v>2.4570481279118839E-11</c:v>
                </c:pt>
                <c:pt idx="19492" formatCode="General">
                  <c:v>2.4441185286512233E-11</c:v>
                </c:pt>
                <c:pt idx="19493" formatCode="General">
                  <c:v>2.4570481279118839E-11</c:v>
                </c:pt>
                <c:pt idx="19494" formatCode="General">
                  <c:v>2.3804741151283923E-11</c:v>
                </c:pt>
                <c:pt idx="19495" formatCode="General">
                  <c:v>2.2700596194790867E-11</c:v>
                </c:pt>
                <c:pt idx="19496" formatCode="General">
                  <c:v>2.4831180302030744E-11</c:v>
                </c:pt>
                <c:pt idx="19497" formatCode="General">
                  <c:v>2.2820684319951673E-11</c:v>
                </c:pt>
                <c:pt idx="19498" formatCode="General">
                  <c:v>2.3430867244293289E-11</c:v>
                </c:pt>
                <c:pt idx="19499" formatCode="General">
                  <c:v>2.4831180302030744E-11</c:v>
                </c:pt>
                <c:pt idx="19500" formatCode="General">
                  <c:v>2.3430867244293289E-11</c:v>
                </c:pt>
                <c:pt idx="19501" formatCode="General">
                  <c:v>2.2462265870758075E-11</c:v>
                </c:pt>
                <c:pt idx="19502" formatCode="General">
                  <c:v>2.4831180302030744E-11</c:v>
                </c:pt>
                <c:pt idx="19503" formatCode="General">
                  <c:v>2.4057315477700742E-11</c:v>
                </c:pt>
                <c:pt idx="19504" formatCode="General">
                  <c:v>2.4700512446229684E-11</c:v>
                </c:pt>
                <c:pt idx="19505" formatCode="General">
                  <c:v>2.3062817554413489E-11</c:v>
                </c:pt>
                <c:pt idx="19506" formatCode="General">
                  <c:v>2.2820684319951673E-11</c:v>
                </c:pt>
                <c:pt idx="19507" formatCode="General">
                  <c:v>2.3679425602409645E-11</c:v>
                </c:pt>
                <c:pt idx="19508" formatCode="General">
                  <c:v>2.5495067339221727E-11</c:v>
                </c:pt>
                <c:pt idx="19509" formatCode="General">
                  <c:v>2.5360905944467281E-11</c:v>
                </c:pt>
                <c:pt idx="19510" formatCode="General">
                  <c:v>2.5227450540389583E-11</c:v>
                </c:pt>
                <c:pt idx="19511" formatCode="General">
                  <c:v>2.4184580765683891E-11</c:v>
                </c:pt>
                <c:pt idx="19512" formatCode="General">
                  <c:v>2.3184869908594013E-11</c:v>
                </c:pt>
                <c:pt idx="19513" formatCode="General">
                  <c:v>2.4441185286512233E-11</c:v>
                </c:pt>
                <c:pt idx="19514" formatCode="General">
                  <c:v>2.3062817554413489E-11</c:v>
                </c:pt>
                <c:pt idx="19515" formatCode="General">
                  <c:v>2.39306702991471E-11</c:v>
                </c:pt>
                <c:pt idx="19516" formatCode="General">
                  <c:v>2.2226437742829043E-11</c:v>
                </c:pt>
                <c:pt idx="19517" formatCode="General">
                  <c:v>2.3307519883754542E-11</c:v>
                </c:pt>
                <c:pt idx="19518" formatCode="General">
                  <c:v>2.3430867244293289E-11</c:v>
                </c:pt>
                <c:pt idx="19519" formatCode="General">
                  <c:v>2.3307519883754542E-11</c:v>
                </c:pt>
                <c:pt idx="19520" formatCode="General">
                  <c:v>2.3307519883754542E-11</c:v>
                </c:pt>
                <c:pt idx="19521" formatCode="General">
                  <c:v>2.4312569681624385E-11</c:v>
                </c:pt>
                <c:pt idx="19522" formatCode="General">
                  <c:v>2.3307519883754542E-11</c:v>
                </c:pt>
                <c:pt idx="19523" formatCode="General">
                  <c:v>2.234406383275317E-11</c:v>
                </c:pt>
                <c:pt idx="19524" formatCode="General">
                  <c:v>2.2581140003256691E-11</c:v>
                </c:pt>
                <c:pt idx="19525" formatCode="General">
                  <c:v>2.4057315477700742E-11</c:v>
                </c:pt>
                <c:pt idx="19526" formatCode="General">
                  <c:v>2.3679425602409645E-11</c:v>
                </c:pt>
                <c:pt idx="19527" formatCode="General">
                  <c:v>2.2109476691174419E-11</c:v>
                </c:pt>
                <c:pt idx="19528" formatCode="General">
                  <c:v>2.2226437742829043E-11</c:v>
                </c:pt>
                <c:pt idx="19529" formatCode="General">
                  <c:v>2.3062817554413489E-11</c:v>
                </c:pt>
                <c:pt idx="19530" formatCode="General">
                  <c:v>2.234406383275317E-11</c:v>
                </c:pt>
                <c:pt idx="19531" formatCode="General">
                  <c:v>2.4441185286512233E-11</c:v>
                </c:pt>
                <c:pt idx="19532" formatCode="General">
                  <c:v>2.5227450540389583E-11</c:v>
                </c:pt>
                <c:pt idx="19533" formatCode="General">
                  <c:v>2.2462265870758075E-11</c:v>
                </c:pt>
                <c:pt idx="19534" formatCode="General">
                  <c:v>2.2941455263861326E-11</c:v>
                </c:pt>
                <c:pt idx="19535" formatCode="General">
                  <c:v>2.4184580765683891E-11</c:v>
                </c:pt>
                <c:pt idx="19536" formatCode="General">
                  <c:v>2.39306702991471E-11</c:v>
                </c:pt>
                <c:pt idx="19537" formatCode="General">
                  <c:v>2.39306702991471E-11</c:v>
                </c:pt>
                <c:pt idx="19538" formatCode="General">
                  <c:v>2.3307519883754542E-11</c:v>
                </c:pt>
                <c:pt idx="19539" formatCode="General">
                  <c:v>2.3062817554413489E-11</c:v>
                </c:pt>
                <c:pt idx="19540" formatCode="General">
                  <c:v>2.3804741151283923E-11</c:v>
                </c:pt>
                <c:pt idx="19541" formatCode="General">
                  <c:v>2.3307519883754542E-11</c:v>
                </c:pt>
                <c:pt idx="19542" formatCode="General">
                  <c:v>2.2700596194790867E-11</c:v>
                </c:pt>
                <c:pt idx="19543" formatCode="General">
                  <c:v>2.2581140003256691E-11</c:v>
                </c:pt>
                <c:pt idx="19544" formatCode="General">
                  <c:v>2.2941455263861326E-11</c:v>
                </c:pt>
                <c:pt idx="19545" formatCode="General">
                  <c:v>2.4441185286512233E-11</c:v>
                </c:pt>
                <c:pt idx="19546" formatCode="General">
                  <c:v>2.3430867244293289E-11</c:v>
                </c:pt>
                <c:pt idx="19547" formatCode="General">
                  <c:v>2.3184869908594013E-11</c:v>
                </c:pt>
                <c:pt idx="19548" formatCode="General">
                  <c:v>2.3804741151283923E-11</c:v>
                </c:pt>
                <c:pt idx="19549" formatCode="General">
                  <c:v>2.2581140003256691E-11</c:v>
                </c:pt>
                <c:pt idx="19550" formatCode="General">
                  <c:v>2.2820684319951673E-11</c:v>
                </c:pt>
                <c:pt idx="19551" formatCode="General">
                  <c:v>2.3307519883754542E-11</c:v>
                </c:pt>
                <c:pt idx="19552" formatCode="General">
                  <c:v>2.2820684319951673E-11</c:v>
                </c:pt>
                <c:pt idx="19553" formatCode="General">
                  <c:v>2.2820684319951673E-11</c:v>
                </c:pt>
                <c:pt idx="19554" formatCode="General">
                  <c:v>2.3062817554413489E-11</c:v>
                </c:pt>
                <c:pt idx="19555" formatCode="General">
                  <c:v>2.2820684319951673E-11</c:v>
                </c:pt>
                <c:pt idx="19556" formatCode="General">
                  <c:v>2.4831180302030744E-11</c:v>
                </c:pt>
                <c:pt idx="19557" formatCode="General">
                  <c:v>2.3062817554413489E-11</c:v>
                </c:pt>
                <c:pt idx="19558" formatCode="General">
                  <c:v>2.4441185286512233E-11</c:v>
                </c:pt>
                <c:pt idx="19559" formatCode="General">
                  <c:v>2.2700596194790867E-11</c:v>
                </c:pt>
                <c:pt idx="19560" formatCode="General">
                  <c:v>2.3804741151283923E-11</c:v>
                </c:pt>
                <c:pt idx="19561" formatCode="General">
                  <c:v>2.2700596194790867E-11</c:v>
                </c:pt>
                <c:pt idx="19562" formatCode="General">
                  <c:v>2.3307519883754542E-11</c:v>
                </c:pt>
                <c:pt idx="19563" formatCode="General">
                  <c:v>2.39306702991471E-11</c:v>
                </c:pt>
                <c:pt idx="19564" formatCode="General">
                  <c:v>2.3804741151283923E-11</c:v>
                </c:pt>
                <c:pt idx="19565" formatCode="General">
                  <c:v>2.3307519883754542E-11</c:v>
                </c:pt>
                <c:pt idx="19566" formatCode="General">
                  <c:v>2.4184580765683891E-11</c:v>
                </c:pt>
                <c:pt idx="19567" formatCode="General">
                  <c:v>2.3430867244293289E-11</c:v>
                </c:pt>
                <c:pt idx="19568" formatCode="General">
                  <c:v>2.3307519883754542E-11</c:v>
                </c:pt>
                <c:pt idx="19569" formatCode="General">
                  <c:v>2.2941455263861326E-11</c:v>
                </c:pt>
                <c:pt idx="19570" formatCode="General">
                  <c:v>2.3679425602409645E-11</c:v>
                </c:pt>
                <c:pt idx="19571" formatCode="General">
                  <c:v>2.3804741151283923E-11</c:v>
                </c:pt>
                <c:pt idx="19572" formatCode="General">
                  <c:v>2.3554818566721673E-11</c:v>
                </c:pt>
                <c:pt idx="19573" formatCode="General">
                  <c:v>2.4700512446229684E-11</c:v>
                </c:pt>
                <c:pt idx="19574" formatCode="General">
                  <c:v>2.4831180302030744E-11</c:v>
                </c:pt>
                <c:pt idx="19575" formatCode="General">
                  <c:v>2.4312569681624385E-11</c:v>
                </c:pt>
                <c:pt idx="19576" formatCode="General">
                  <c:v>2.2941455263861326E-11</c:v>
                </c:pt>
                <c:pt idx="19577" formatCode="General">
                  <c:v>2.2462265870758075E-11</c:v>
                </c:pt>
                <c:pt idx="19578" formatCode="General">
                  <c:v>2.3679425602409645E-11</c:v>
                </c:pt>
                <c:pt idx="19579" formatCode="General">
                  <c:v>2.4312569681624385E-11</c:v>
                </c:pt>
                <c:pt idx="19580" formatCode="General">
                  <c:v>2.3804741151283923E-11</c:v>
                </c:pt>
                <c:pt idx="19581" formatCode="General">
                  <c:v>2.3062817554413489E-11</c:v>
                </c:pt>
                <c:pt idx="19582" formatCode="General">
                  <c:v>2.4312569681624385E-11</c:v>
                </c:pt>
                <c:pt idx="19583" formatCode="General">
                  <c:v>2.4831180302030744E-11</c:v>
                </c:pt>
                <c:pt idx="19584" formatCode="General">
                  <c:v>2.4441185286512233E-11</c:v>
                </c:pt>
                <c:pt idx="19585" formatCode="General">
                  <c:v>2.4312569681624385E-11</c:v>
                </c:pt>
                <c:pt idx="19586" formatCode="General">
                  <c:v>2.3184869908594013E-11</c:v>
                </c:pt>
                <c:pt idx="19587" formatCode="General">
                  <c:v>2.4962591132723627E-11</c:v>
                </c:pt>
                <c:pt idx="19588" formatCode="General">
                  <c:v>2.2581140003256691E-11</c:v>
                </c:pt>
                <c:pt idx="19589" formatCode="General">
                  <c:v>2.2700596194790867E-11</c:v>
                </c:pt>
                <c:pt idx="19590" formatCode="General">
                  <c:v>2.5094645407534905E-11</c:v>
                </c:pt>
                <c:pt idx="19591" formatCode="General">
                  <c:v>2.2941455263861326E-11</c:v>
                </c:pt>
                <c:pt idx="19592" formatCode="General">
                  <c:v>2.2820684319951673E-11</c:v>
                </c:pt>
                <c:pt idx="19593" formatCode="General">
                  <c:v>2.3062817554413489E-11</c:v>
                </c:pt>
                <c:pt idx="19594" formatCode="General">
                  <c:v>2.3430867244293289E-11</c:v>
                </c:pt>
                <c:pt idx="19595" formatCode="General">
                  <c:v>2.2820684319951673E-11</c:v>
                </c:pt>
                <c:pt idx="19596" formatCode="General">
                  <c:v>2.4184580765683891E-11</c:v>
                </c:pt>
                <c:pt idx="19597" formatCode="General">
                  <c:v>2.4057315477700742E-11</c:v>
                </c:pt>
                <c:pt idx="19598" formatCode="General">
                  <c:v>2.4184580765683891E-11</c:v>
                </c:pt>
                <c:pt idx="19599" formatCode="General">
                  <c:v>2.39306702991471E-11</c:v>
                </c:pt>
                <c:pt idx="19600" formatCode="General">
                  <c:v>2.4057315477700742E-11</c:v>
                </c:pt>
                <c:pt idx="19601" formatCode="General">
                  <c:v>2.3804741151283923E-11</c:v>
                </c:pt>
                <c:pt idx="19602" formatCode="General">
                  <c:v>2.4184580765683891E-11</c:v>
                </c:pt>
                <c:pt idx="19603" formatCode="General">
                  <c:v>2.3307519883754542E-11</c:v>
                </c:pt>
                <c:pt idx="19604" formatCode="General">
                  <c:v>2.3062817554413489E-11</c:v>
                </c:pt>
                <c:pt idx="19605" formatCode="General">
                  <c:v>2.2462265870758075E-11</c:v>
                </c:pt>
                <c:pt idx="19606" formatCode="General">
                  <c:v>2.4184580765683891E-11</c:v>
                </c:pt>
                <c:pt idx="19607" formatCode="General">
                  <c:v>2.4057315477700742E-11</c:v>
                </c:pt>
                <c:pt idx="19608" formatCode="General">
                  <c:v>2.4700512446229684E-11</c:v>
                </c:pt>
                <c:pt idx="19609" formatCode="General">
                  <c:v>2.3430867244293289E-11</c:v>
                </c:pt>
                <c:pt idx="19610" formatCode="General">
                  <c:v>2.2941455263861326E-11</c:v>
                </c:pt>
                <c:pt idx="19611" formatCode="General">
                  <c:v>2.2941455263861326E-11</c:v>
                </c:pt>
                <c:pt idx="19612" formatCode="General">
                  <c:v>2.3307519883754542E-11</c:v>
                </c:pt>
                <c:pt idx="19613" formatCode="General">
                  <c:v>2.2941455263861326E-11</c:v>
                </c:pt>
                <c:pt idx="19614" formatCode="General">
                  <c:v>2.2700596194790867E-11</c:v>
                </c:pt>
                <c:pt idx="19615" formatCode="General">
                  <c:v>2.4700512446229684E-11</c:v>
                </c:pt>
                <c:pt idx="19616" formatCode="General">
                  <c:v>2.2820684319951673E-11</c:v>
                </c:pt>
                <c:pt idx="19617" formatCode="General">
                  <c:v>2.3554818566721673E-11</c:v>
                </c:pt>
                <c:pt idx="19618" formatCode="General">
                  <c:v>2.2820684319951673E-11</c:v>
                </c:pt>
                <c:pt idx="19619" formatCode="General">
                  <c:v>2.2820684319951673E-11</c:v>
                </c:pt>
                <c:pt idx="19620" formatCode="General">
                  <c:v>2.2700596194790867E-11</c:v>
                </c:pt>
                <c:pt idx="19621" formatCode="General">
                  <c:v>2.2462265870758075E-11</c:v>
                </c:pt>
                <c:pt idx="19622" formatCode="General">
                  <c:v>2.2226437742829043E-11</c:v>
                </c:pt>
                <c:pt idx="19623" formatCode="General">
                  <c:v>2.2581140003256691E-11</c:v>
                </c:pt>
                <c:pt idx="19624" formatCode="General">
                  <c:v>2.3430867244293289E-11</c:v>
                </c:pt>
                <c:pt idx="19625" formatCode="General">
                  <c:v>2.3307519883754542E-11</c:v>
                </c:pt>
                <c:pt idx="19626" formatCode="General">
                  <c:v>2.2820684319951673E-11</c:v>
                </c:pt>
                <c:pt idx="19627" formatCode="General">
                  <c:v>2.3184869908594013E-11</c:v>
                </c:pt>
                <c:pt idx="19628" formatCode="General">
                  <c:v>2.3554818566721673E-11</c:v>
                </c:pt>
                <c:pt idx="19629" formatCode="General">
                  <c:v>2.4312569681624385E-11</c:v>
                </c:pt>
                <c:pt idx="19630" formatCode="General">
                  <c:v>2.3804741151283923E-11</c:v>
                </c:pt>
                <c:pt idx="19631" formatCode="General">
                  <c:v>2.3804741151283923E-11</c:v>
                </c:pt>
                <c:pt idx="19632" formatCode="General">
                  <c:v>2.39306702991471E-11</c:v>
                </c:pt>
                <c:pt idx="19633" formatCode="General">
                  <c:v>2.2700596194790867E-11</c:v>
                </c:pt>
                <c:pt idx="19634" formatCode="General">
                  <c:v>2.3430867244293289E-11</c:v>
                </c:pt>
                <c:pt idx="19635" formatCode="General">
                  <c:v>2.39306702991471E-11</c:v>
                </c:pt>
                <c:pt idx="19636" formatCode="General">
                  <c:v>2.3430867244293289E-11</c:v>
                </c:pt>
                <c:pt idx="19637" formatCode="General">
                  <c:v>2.3307519883754542E-11</c:v>
                </c:pt>
                <c:pt idx="19638" formatCode="General">
                  <c:v>2.3307519883754542E-11</c:v>
                </c:pt>
                <c:pt idx="19639" formatCode="General">
                  <c:v>2.234406383275317E-11</c:v>
                </c:pt>
                <c:pt idx="19640" formatCode="General">
                  <c:v>2.3184869908594013E-11</c:v>
                </c:pt>
                <c:pt idx="19641" formatCode="General">
                  <c:v>2.4570481279118839E-11</c:v>
                </c:pt>
                <c:pt idx="19642" formatCode="General">
                  <c:v>2.4441185286512233E-11</c:v>
                </c:pt>
                <c:pt idx="19643" formatCode="General">
                  <c:v>2.3062817554413489E-11</c:v>
                </c:pt>
                <c:pt idx="19644" formatCode="General">
                  <c:v>2.2820684319951673E-11</c:v>
                </c:pt>
                <c:pt idx="19645" formatCode="General">
                  <c:v>2.4312569681624385E-11</c:v>
                </c:pt>
                <c:pt idx="19646" formatCode="General">
                  <c:v>2.3804741151283923E-11</c:v>
                </c:pt>
                <c:pt idx="19647" formatCode="General">
                  <c:v>2.2941455263861326E-11</c:v>
                </c:pt>
                <c:pt idx="19648" formatCode="General">
                  <c:v>2.3184869908594013E-11</c:v>
                </c:pt>
                <c:pt idx="19649" formatCode="General">
                  <c:v>2.234406383275317E-11</c:v>
                </c:pt>
                <c:pt idx="19650" formatCode="General">
                  <c:v>2.3804741151283923E-11</c:v>
                </c:pt>
                <c:pt idx="19651" formatCode="General">
                  <c:v>2.1993085540803599E-11</c:v>
                </c:pt>
                <c:pt idx="19652" formatCode="General">
                  <c:v>2.39306702991471E-11</c:v>
                </c:pt>
                <c:pt idx="19653" formatCode="General">
                  <c:v>2.3804741151283923E-11</c:v>
                </c:pt>
                <c:pt idx="19654" formatCode="General">
                  <c:v>2.1877352446560426E-11</c:v>
                </c:pt>
                <c:pt idx="19655" formatCode="General">
                  <c:v>2.3430867244293289E-11</c:v>
                </c:pt>
                <c:pt idx="19656" formatCode="General">
                  <c:v>2.2700596194790867E-11</c:v>
                </c:pt>
                <c:pt idx="19657" formatCode="General">
                  <c:v>2.2820684319951673E-11</c:v>
                </c:pt>
                <c:pt idx="19658" formatCode="General">
                  <c:v>2.4700512446229684E-11</c:v>
                </c:pt>
                <c:pt idx="19659" formatCode="General">
                  <c:v>2.234406383275317E-11</c:v>
                </c:pt>
                <c:pt idx="19660" formatCode="General">
                  <c:v>2.2700596194790867E-11</c:v>
                </c:pt>
                <c:pt idx="19661" formatCode="General">
                  <c:v>2.234406383275317E-11</c:v>
                </c:pt>
                <c:pt idx="19662" formatCode="General">
                  <c:v>2.2820684319951673E-11</c:v>
                </c:pt>
                <c:pt idx="19663" formatCode="General">
                  <c:v>2.3184869908594013E-11</c:v>
                </c:pt>
                <c:pt idx="19664" formatCode="General">
                  <c:v>2.3184869908594013E-11</c:v>
                </c:pt>
                <c:pt idx="19665" formatCode="General">
                  <c:v>2.3307519883754542E-11</c:v>
                </c:pt>
                <c:pt idx="19666" formatCode="General">
                  <c:v>2.4312569681624385E-11</c:v>
                </c:pt>
                <c:pt idx="19667" formatCode="General">
                  <c:v>2.2700596194790867E-11</c:v>
                </c:pt>
                <c:pt idx="19668" formatCode="General">
                  <c:v>2.2700596194790867E-11</c:v>
                </c:pt>
                <c:pt idx="19669" formatCode="General">
                  <c:v>2.2820684319951673E-11</c:v>
                </c:pt>
                <c:pt idx="19670" formatCode="General">
                  <c:v>2.3307519883754542E-11</c:v>
                </c:pt>
                <c:pt idx="19671" formatCode="General">
                  <c:v>2.39306702991471E-11</c:v>
                </c:pt>
                <c:pt idx="19672" formatCode="General">
                  <c:v>2.3430867244293289E-11</c:v>
                </c:pt>
                <c:pt idx="19673" formatCode="General">
                  <c:v>2.3554818566721673E-11</c:v>
                </c:pt>
                <c:pt idx="19674" formatCode="General">
                  <c:v>2.2941455263861326E-11</c:v>
                </c:pt>
                <c:pt idx="19675" formatCode="General">
                  <c:v>2.4184580765683891E-11</c:v>
                </c:pt>
                <c:pt idx="19676" formatCode="General">
                  <c:v>2.39306702991471E-11</c:v>
                </c:pt>
                <c:pt idx="19677" formatCode="General">
                  <c:v>2.3804741151283923E-11</c:v>
                </c:pt>
                <c:pt idx="19678" formatCode="General">
                  <c:v>2.2226437742829043E-11</c:v>
                </c:pt>
                <c:pt idx="19679" formatCode="General">
                  <c:v>2.39306702991471E-11</c:v>
                </c:pt>
                <c:pt idx="19680" formatCode="General">
                  <c:v>2.234406383275317E-11</c:v>
                </c:pt>
                <c:pt idx="19681" formatCode="General">
                  <c:v>2.3804741151283923E-11</c:v>
                </c:pt>
                <c:pt idx="19682" formatCode="General">
                  <c:v>2.4184580765683891E-11</c:v>
                </c:pt>
                <c:pt idx="19683" formatCode="General">
                  <c:v>2.1877352446560426E-11</c:v>
                </c:pt>
                <c:pt idx="19684" formatCode="General">
                  <c:v>2.4057315477700742E-11</c:v>
                </c:pt>
                <c:pt idx="19685" formatCode="General">
                  <c:v>2.3804741151283923E-11</c:v>
                </c:pt>
                <c:pt idx="19686" formatCode="General">
                  <c:v>2.3804741151283923E-11</c:v>
                </c:pt>
                <c:pt idx="19687" formatCode="General">
                  <c:v>2.1877352446560426E-11</c:v>
                </c:pt>
                <c:pt idx="19688" formatCode="General">
                  <c:v>2.3804741151283923E-11</c:v>
                </c:pt>
                <c:pt idx="19689" formatCode="General">
                  <c:v>2.2581140003256691E-11</c:v>
                </c:pt>
                <c:pt idx="19690" formatCode="General">
                  <c:v>2.2820684319951673E-11</c:v>
                </c:pt>
                <c:pt idx="19691" formatCode="General">
                  <c:v>2.3184869908594013E-11</c:v>
                </c:pt>
                <c:pt idx="19692" formatCode="General">
                  <c:v>2.3679425602409645E-11</c:v>
                </c:pt>
                <c:pt idx="19693" formatCode="General">
                  <c:v>2.4700512446229684E-11</c:v>
                </c:pt>
                <c:pt idx="19694" formatCode="General">
                  <c:v>2.2820684319951673E-11</c:v>
                </c:pt>
                <c:pt idx="19695" formatCode="General">
                  <c:v>2.2109476691174419E-11</c:v>
                </c:pt>
                <c:pt idx="19696" formatCode="General">
                  <c:v>2.2462265870758075E-11</c:v>
                </c:pt>
                <c:pt idx="19697" formatCode="General">
                  <c:v>2.2581140003256691E-11</c:v>
                </c:pt>
                <c:pt idx="19698" formatCode="General">
                  <c:v>2.4184580765683891E-11</c:v>
                </c:pt>
                <c:pt idx="19699" formatCode="General">
                  <c:v>2.3679425602409645E-11</c:v>
                </c:pt>
                <c:pt idx="19700" formatCode="General">
                  <c:v>2.3430867244293289E-11</c:v>
                </c:pt>
                <c:pt idx="19701" formatCode="General">
                  <c:v>2.2700596194790867E-11</c:v>
                </c:pt>
                <c:pt idx="19702" formatCode="General">
                  <c:v>2.234406383275317E-11</c:v>
                </c:pt>
                <c:pt idx="19703" formatCode="General">
                  <c:v>2.3804741151283923E-11</c:v>
                </c:pt>
                <c:pt idx="19704" formatCode="General">
                  <c:v>2.234406383275317E-11</c:v>
                </c:pt>
                <c:pt idx="19705" formatCode="General">
                  <c:v>2.2700596194790867E-11</c:v>
                </c:pt>
                <c:pt idx="19706" formatCode="General">
                  <c:v>2.3062817554413489E-11</c:v>
                </c:pt>
                <c:pt idx="19707" formatCode="General">
                  <c:v>2.3307519883754542E-11</c:v>
                </c:pt>
                <c:pt idx="19708" formatCode="General">
                  <c:v>2.3554818566721673E-11</c:v>
                </c:pt>
                <c:pt idx="19709" formatCode="General">
                  <c:v>2.39306702991471E-11</c:v>
                </c:pt>
                <c:pt idx="19710" formatCode="General">
                  <c:v>2.2226437742829043E-11</c:v>
                </c:pt>
                <c:pt idx="19711" formatCode="General">
                  <c:v>2.3679425602409645E-11</c:v>
                </c:pt>
                <c:pt idx="19712" formatCode="General">
                  <c:v>2.3554818566721673E-11</c:v>
                </c:pt>
                <c:pt idx="19713" formatCode="General">
                  <c:v>2.3062817554413489E-11</c:v>
                </c:pt>
                <c:pt idx="19714" formatCode="General">
                  <c:v>2.3430867244293289E-11</c:v>
                </c:pt>
                <c:pt idx="19715" formatCode="General">
                  <c:v>2.3307519883754542E-11</c:v>
                </c:pt>
                <c:pt idx="19716" formatCode="General">
                  <c:v>2.2941455263861326E-11</c:v>
                </c:pt>
                <c:pt idx="19717" formatCode="General">
                  <c:v>2.4831180302030744E-11</c:v>
                </c:pt>
                <c:pt idx="19718" formatCode="General">
                  <c:v>2.4831180302030744E-11</c:v>
                </c:pt>
                <c:pt idx="19719" formatCode="General">
                  <c:v>2.3062817554413489E-11</c:v>
                </c:pt>
                <c:pt idx="19720" formatCode="General">
                  <c:v>2.2941455263861326E-11</c:v>
                </c:pt>
                <c:pt idx="19721" formatCode="General">
                  <c:v>2.2226437742829043E-11</c:v>
                </c:pt>
                <c:pt idx="19722" formatCode="General">
                  <c:v>2.4312569681624385E-11</c:v>
                </c:pt>
                <c:pt idx="19723" formatCode="General">
                  <c:v>2.2462265870758075E-11</c:v>
                </c:pt>
                <c:pt idx="19724" formatCode="General">
                  <c:v>2.4441185286512233E-11</c:v>
                </c:pt>
                <c:pt idx="19725" formatCode="General">
                  <c:v>2.2820684319951673E-11</c:v>
                </c:pt>
                <c:pt idx="19726" formatCode="General">
                  <c:v>2.3184869908594013E-11</c:v>
                </c:pt>
                <c:pt idx="19727" formatCode="General">
                  <c:v>2.3307519883754542E-11</c:v>
                </c:pt>
                <c:pt idx="19728" formatCode="General">
                  <c:v>2.2700596194790867E-11</c:v>
                </c:pt>
                <c:pt idx="19729" formatCode="General">
                  <c:v>2.2581140003256691E-11</c:v>
                </c:pt>
                <c:pt idx="19730" formatCode="General">
                  <c:v>2.3062817554413489E-11</c:v>
                </c:pt>
                <c:pt idx="19731" formatCode="General">
                  <c:v>2.234406383275317E-11</c:v>
                </c:pt>
                <c:pt idx="19732" formatCode="General">
                  <c:v>2.3062817554413489E-11</c:v>
                </c:pt>
                <c:pt idx="19733" formatCode="General">
                  <c:v>2.2700596194790867E-11</c:v>
                </c:pt>
                <c:pt idx="19734" formatCode="General">
                  <c:v>2.1877352446560426E-11</c:v>
                </c:pt>
                <c:pt idx="19735" formatCode="General">
                  <c:v>2.3307519883754542E-11</c:v>
                </c:pt>
                <c:pt idx="19736" formatCode="General">
                  <c:v>2.2109476691174419E-11</c:v>
                </c:pt>
                <c:pt idx="19737" formatCode="General">
                  <c:v>2.1762228368686278E-11</c:v>
                </c:pt>
                <c:pt idx="19738" formatCode="General">
                  <c:v>2.2109476691174419E-11</c:v>
                </c:pt>
                <c:pt idx="19739" formatCode="General">
                  <c:v>2.234406383275317E-11</c:v>
                </c:pt>
                <c:pt idx="19740" formatCode="General">
                  <c:v>2.4057315477700742E-11</c:v>
                </c:pt>
                <c:pt idx="19741" formatCode="General">
                  <c:v>2.5227450540389583E-11</c:v>
                </c:pt>
                <c:pt idx="19742" formatCode="General">
                  <c:v>2.2109476691174419E-11</c:v>
                </c:pt>
                <c:pt idx="19743" formatCode="General">
                  <c:v>2.234406383275317E-11</c:v>
                </c:pt>
                <c:pt idx="19744" formatCode="General">
                  <c:v>2.39306702991471E-11</c:v>
                </c:pt>
                <c:pt idx="19745" formatCode="General">
                  <c:v>2.4570481279118839E-11</c:v>
                </c:pt>
                <c:pt idx="19746" formatCode="General">
                  <c:v>2.2462265870758075E-11</c:v>
                </c:pt>
                <c:pt idx="19747" formatCode="General">
                  <c:v>2.3430867244293289E-11</c:v>
                </c:pt>
                <c:pt idx="19748" formatCode="General">
                  <c:v>2.1877352446560426E-11</c:v>
                </c:pt>
                <c:pt idx="19749" formatCode="General">
                  <c:v>2.1533749834718233E-11</c:v>
                </c:pt>
                <c:pt idx="19750" formatCode="General">
                  <c:v>2.2581140003256691E-11</c:v>
                </c:pt>
                <c:pt idx="19751" formatCode="General">
                  <c:v>2.2462265870758075E-11</c:v>
                </c:pt>
                <c:pt idx="19752" formatCode="General">
                  <c:v>2.3430867244293289E-11</c:v>
                </c:pt>
                <c:pt idx="19753" formatCode="General">
                  <c:v>2.3307519883754542E-11</c:v>
                </c:pt>
                <c:pt idx="19754" formatCode="General">
                  <c:v>2.2941455263861326E-11</c:v>
                </c:pt>
                <c:pt idx="19755" formatCode="General">
                  <c:v>2.3430867244293289E-11</c:v>
                </c:pt>
                <c:pt idx="19756" formatCode="General">
                  <c:v>2.2820684319951673E-11</c:v>
                </c:pt>
                <c:pt idx="19757" formatCode="General">
                  <c:v>2.3184869908594013E-11</c:v>
                </c:pt>
                <c:pt idx="19758" formatCode="General">
                  <c:v>2.4184580765683891E-11</c:v>
                </c:pt>
                <c:pt idx="19759" formatCode="General">
                  <c:v>2.4057315477700742E-11</c:v>
                </c:pt>
                <c:pt idx="19760" formatCode="General">
                  <c:v>2.1993085540803599E-11</c:v>
                </c:pt>
                <c:pt idx="19761" formatCode="General">
                  <c:v>2.1877352446560426E-11</c:v>
                </c:pt>
                <c:pt idx="19762" formatCode="General">
                  <c:v>2.2581140003256691E-11</c:v>
                </c:pt>
                <c:pt idx="19763" formatCode="General">
                  <c:v>2.2226437742829043E-11</c:v>
                </c:pt>
                <c:pt idx="19764" formatCode="General">
                  <c:v>2.3804741151283923E-11</c:v>
                </c:pt>
                <c:pt idx="19765" formatCode="General">
                  <c:v>2.3062817554413489E-11</c:v>
                </c:pt>
                <c:pt idx="19766" formatCode="General">
                  <c:v>2.1993085540803599E-11</c:v>
                </c:pt>
                <c:pt idx="19767" formatCode="General">
                  <c:v>2.2581140003256691E-11</c:v>
                </c:pt>
                <c:pt idx="19768" formatCode="General">
                  <c:v>2.3679425602409645E-11</c:v>
                </c:pt>
                <c:pt idx="19769" formatCode="General">
                  <c:v>2.3679425602409645E-11</c:v>
                </c:pt>
                <c:pt idx="19770" formatCode="General">
                  <c:v>2.3679425602409645E-11</c:v>
                </c:pt>
                <c:pt idx="19771" formatCode="General">
                  <c:v>2.3184869908594013E-11</c:v>
                </c:pt>
                <c:pt idx="19772" formatCode="General">
                  <c:v>2.2226437742829043E-11</c:v>
                </c:pt>
                <c:pt idx="19773" formatCode="General">
                  <c:v>2.1762228368686278E-11</c:v>
                </c:pt>
                <c:pt idx="19774" formatCode="General">
                  <c:v>2.4570481279118839E-11</c:v>
                </c:pt>
                <c:pt idx="19775" formatCode="General">
                  <c:v>2.3062817554413489E-11</c:v>
                </c:pt>
                <c:pt idx="19776" formatCode="General">
                  <c:v>2.2581140003256691E-11</c:v>
                </c:pt>
                <c:pt idx="19777" formatCode="General">
                  <c:v>2.2109476691174419E-11</c:v>
                </c:pt>
                <c:pt idx="19778" formatCode="General">
                  <c:v>2.234406383275317E-11</c:v>
                </c:pt>
                <c:pt idx="19779" formatCode="General">
                  <c:v>2.3307519883754542E-11</c:v>
                </c:pt>
                <c:pt idx="19780" formatCode="General">
                  <c:v>2.2109476691174419E-11</c:v>
                </c:pt>
                <c:pt idx="19781" formatCode="General">
                  <c:v>2.1993085540803599E-11</c:v>
                </c:pt>
                <c:pt idx="19782" formatCode="General">
                  <c:v>2.2820684319951673E-11</c:v>
                </c:pt>
                <c:pt idx="19783" formatCode="General">
                  <c:v>2.2462265870758075E-11</c:v>
                </c:pt>
                <c:pt idx="19784" formatCode="General">
                  <c:v>2.3062817554413489E-11</c:v>
                </c:pt>
                <c:pt idx="19785" formatCode="General">
                  <c:v>2.7305476733019561E-11</c:v>
                </c:pt>
                <c:pt idx="19786" formatCode="General">
                  <c:v>2.3307519883754542E-11</c:v>
                </c:pt>
                <c:pt idx="19787" formatCode="General">
                  <c:v>2.234406383275317E-11</c:v>
                </c:pt>
                <c:pt idx="19788" formatCode="General">
                  <c:v>2.3554818566721673E-11</c:v>
                </c:pt>
                <c:pt idx="19789" formatCode="General">
                  <c:v>2.3062817554413489E-11</c:v>
                </c:pt>
                <c:pt idx="19790" formatCode="General">
                  <c:v>2.2820684319951673E-11</c:v>
                </c:pt>
                <c:pt idx="19791" formatCode="General">
                  <c:v>2.2581140003256691E-11</c:v>
                </c:pt>
                <c:pt idx="19792" formatCode="General">
                  <c:v>2.3184869908594013E-11</c:v>
                </c:pt>
                <c:pt idx="19793" formatCode="General">
                  <c:v>2.1877352446560426E-11</c:v>
                </c:pt>
                <c:pt idx="19794" formatCode="General">
                  <c:v>2.2462265870758075E-11</c:v>
                </c:pt>
                <c:pt idx="19795" formatCode="General">
                  <c:v>2.3184869908594013E-11</c:v>
                </c:pt>
                <c:pt idx="19796" formatCode="General">
                  <c:v>2.3184869908594013E-11</c:v>
                </c:pt>
                <c:pt idx="19797" formatCode="General">
                  <c:v>2.3307519883754542E-11</c:v>
                </c:pt>
                <c:pt idx="19798" formatCode="General">
                  <c:v>2.2941455263861326E-11</c:v>
                </c:pt>
                <c:pt idx="19799" formatCode="General">
                  <c:v>2.1647665241306831E-11</c:v>
                </c:pt>
                <c:pt idx="19800" formatCode="General">
                  <c:v>2.234406383275317E-11</c:v>
                </c:pt>
                <c:pt idx="19801" formatCode="General">
                  <c:v>2.3307519883754542E-11</c:v>
                </c:pt>
                <c:pt idx="19802" formatCode="General">
                  <c:v>2.1420389489285039E-11</c:v>
                </c:pt>
                <c:pt idx="19803" formatCode="General">
                  <c:v>2.3062817554413489E-11</c:v>
                </c:pt>
                <c:pt idx="19804" formatCode="General">
                  <c:v>2.2941455263861326E-11</c:v>
                </c:pt>
                <c:pt idx="19805" formatCode="General">
                  <c:v>2.2820684319951673E-11</c:v>
                </c:pt>
                <c:pt idx="19806" formatCode="General">
                  <c:v>2.234406383275317E-11</c:v>
                </c:pt>
                <c:pt idx="19807" formatCode="General">
                  <c:v>2.1762228368686278E-11</c:v>
                </c:pt>
                <c:pt idx="19808" formatCode="General">
                  <c:v>2.3679425602409645E-11</c:v>
                </c:pt>
                <c:pt idx="19809" formatCode="General">
                  <c:v>2.2941455263861326E-11</c:v>
                </c:pt>
                <c:pt idx="19810" formatCode="General">
                  <c:v>2.3307519883754542E-11</c:v>
                </c:pt>
                <c:pt idx="19811" formatCode="General">
                  <c:v>2.3554818566721673E-11</c:v>
                </c:pt>
                <c:pt idx="19812" formatCode="General">
                  <c:v>2.234406383275317E-11</c:v>
                </c:pt>
                <c:pt idx="19813" formatCode="General">
                  <c:v>2.2581140003256691E-11</c:v>
                </c:pt>
                <c:pt idx="19814" formatCode="General">
                  <c:v>2.234406383275317E-11</c:v>
                </c:pt>
                <c:pt idx="19815" formatCode="General">
                  <c:v>2.2462265870758075E-11</c:v>
                </c:pt>
                <c:pt idx="19816" formatCode="General">
                  <c:v>2.1762228368686278E-11</c:v>
                </c:pt>
                <c:pt idx="19817" formatCode="General">
                  <c:v>2.2700596194790867E-11</c:v>
                </c:pt>
                <c:pt idx="19818" formatCode="General">
                  <c:v>2.1533749834718233E-11</c:v>
                </c:pt>
                <c:pt idx="19819" formatCode="General">
                  <c:v>2.1533749834718233E-11</c:v>
                </c:pt>
                <c:pt idx="19820" formatCode="General">
                  <c:v>2.1762228368686278E-11</c:v>
                </c:pt>
                <c:pt idx="19821" formatCode="General">
                  <c:v>2.2941455263861326E-11</c:v>
                </c:pt>
                <c:pt idx="19822" formatCode="General">
                  <c:v>2.2581140003256691E-11</c:v>
                </c:pt>
                <c:pt idx="19823" formatCode="General">
                  <c:v>2.2226437742829043E-11</c:v>
                </c:pt>
                <c:pt idx="19824" formatCode="General">
                  <c:v>2.2226437742829043E-11</c:v>
                </c:pt>
                <c:pt idx="19825" formatCode="General">
                  <c:v>2.2226437742829043E-11</c:v>
                </c:pt>
                <c:pt idx="19826" formatCode="General">
                  <c:v>2.2462265870758075E-11</c:v>
                </c:pt>
                <c:pt idx="19827" formatCode="General">
                  <c:v>2.2581140003256691E-11</c:v>
                </c:pt>
                <c:pt idx="19828" formatCode="General">
                  <c:v>2.3307519883754542E-11</c:v>
                </c:pt>
                <c:pt idx="19829" formatCode="General">
                  <c:v>2.1647665241306831E-11</c:v>
                </c:pt>
                <c:pt idx="19830" formatCode="General">
                  <c:v>2.234406383275317E-11</c:v>
                </c:pt>
                <c:pt idx="19831" formatCode="General">
                  <c:v>2.234406383275317E-11</c:v>
                </c:pt>
                <c:pt idx="19832" formatCode="General">
                  <c:v>2.2820684319951673E-11</c:v>
                </c:pt>
                <c:pt idx="19833" formatCode="General">
                  <c:v>2.39306702991471E-11</c:v>
                </c:pt>
                <c:pt idx="19834" formatCode="General">
                  <c:v>2.2462265870758075E-11</c:v>
                </c:pt>
                <c:pt idx="19835" formatCode="General">
                  <c:v>2.2820684319951673E-11</c:v>
                </c:pt>
                <c:pt idx="19836" formatCode="General">
                  <c:v>2.2941455263861326E-11</c:v>
                </c:pt>
                <c:pt idx="19837" formatCode="General">
                  <c:v>2.3307519883754542E-11</c:v>
                </c:pt>
                <c:pt idx="19838" formatCode="General">
                  <c:v>2.1762228368686278E-11</c:v>
                </c:pt>
                <c:pt idx="19839" formatCode="General">
                  <c:v>2.1993085540803599E-11</c:v>
                </c:pt>
                <c:pt idx="19840" formatCode="General">
                  <c:v>2.2941455263861326E-11</c:v>
                </c:pt>
                <c:pt idx="19841" formatCode="General">
                  <c:v>2.1083963873197636E-11</c:v>
                </c:pt>
                <c:pt idx="19842" formatCode="General">
                  <c:v>2.3554818566721673E-11</c:v>
                </c:pt>
                <c:pt idx="19843" formatCode="General">
                  <c:v>2.3062817554413489E-11</c:v>
                </c:pt>
                <c:pt idx="19844" formatCode="General">
                  <c:v>2.2820684319951673E-11</c:v>
                </c:pt>
                <c:pt idx="19845" formatCode="General">
                  <c:v>2.3307519883754542E-11</c:v>
                </c:pt>
                <c:pt idx="19846" formatCode="General">
                  <c:v>2.2941455263861326E-11</c:v>
                </c:pt>
                <c:pt idx="19847" formatCode="General">
                  <c:v>2.2820684319951673E-11</c:v>
                </c:pt>
                <c:pt idx="19848" formatCode="General">
                  <c:v>2.3184869908594013E-11</c:v>
                </c:pt>
                <c:pt idx="19849" formatCode="General">
                  <c:v>2.3804741151283923E-11</c:v>
                </c:pt>
                <c:pt idx="19850" formatCode="General">
                  <c:v>2.2462265870758075E-11</c:v>
                </c:pt>
                <c:pt idx="19851" formatCode="General">
                  <c:v>2.2820684319951673E-11</c:v>
                </c:pt>
                <c:pt idx="19852" formatCode="General">
                  <c:v>2.2109476691174419E-11</c:v>
                </c:pt>
                <c:pt idx="19853" formatCode="General">
                  <c:v>2.1307670064314353E-11</c:v>
                </c:pt>
                <c:pt idx="19854" formatCode="General">
                  <c:v>2.2820684319951673E-11</c:v>
                </c:pt>
                <c:pt idx="19855" formatCode="General">
                  <c:v>2.2700596194790867E-11</c:v>
                </c:pt>
                <c:pt idx="19856" formatCode="General">
                  <c:v>2.1420389489285039E-11</c:v>
                </c:pt>
                <c:pt idx="19857" formatCode="General">
                  <c:v>2.3184869908594013E-11</c:v>
                </c:pt>
                <c:pt idx="19858" formatCode="General">
                  <c:v>2.2820684319951673E-11</c:v>
                </c:pt>
                <c:pt idx="19859" formatCode="General">
                  <c:v>2.1762228368686278E-11</c:v>
                </c:pt>
                <c:pt idx="19860" formatCode="General">
                  <c:v>2.3679425602409645E-11</c:v>
                </c:pt>
                <c:pt idx="19861" formatCode="General">
                  <c:v>2.3184869908594013E-11</c:v>
                </c:pt>
                <c:pt idx="19862" formatCode="General">
                  <c:v>2.2226437742829043E-11</c:v>
                </c:pt>
                <c:pt idx="19863" formatCode="General">
                  <c:v>2.1307670064314353E-11</c:v>
                </c:pt>
                <c:pt idx="19864" formatCode="General">
                  <c:v>2.2109476691174419E-11</c:v>
                </c:pt>
                <c:pt idx="19865" formatCode="General">
                  <c:v>2.3307519883754542E-11</c:v>
                </c:pt>
                <c:pt idx="19866" formatCode="General">
                  <c:v>2.1762228368686278E-11</c:v>
                </c:pt>
                <c:pt idx="19867" formatCode="General">
                  <c:v>2.1647665241306831E-11</c:v>
                </c:pt>
                <c:pt idx="19868" formatCode="General">
                  <c:v>2.1877352446560426E-11</c:v>
                </c:pt>
                <c:pt idx="19869" formatCode="General">
                  <c:v>2.1993085540803599E-11</c:v>
                </c:pt>
                <c:pt idx="19870" formatCode="General">
                  <c:v>2.1533749834718233E-11</c:v>
                </c:pt>
                <c:pt idx="19871" formatCode="General">
                  <c:v>2.234406383275317E-11</c:v>
                </c:pt>
                <c:pt idx="19872" formatCode="General">
                  <c:v>2.075282211038554E-11</c:v>
                </c:pt>
                <c:pt idx="19873" formatCode="General">
                  <c:v>2.2109476691174419E-11</c:v>
                </c:pt>
                <c:pt idx="19874" formatCode="General">
                  <c:v>2.1533749834718233E-11</c:v>
                </c:pt>
                <c:pt idx="19875" formatCode="General">
                  <c:v>2.2226437742829043E-11</c:v>
                </c:pt>
                <c:pt idx="19876" formatCode="General">
                  <c:v>2.3307519883754542E-11</c:v>
                </c:pt>
                <c:pt idx="19877" formatCode="General">
                  <c:v>2.1083963873197636E-11</c:v>
                </c:pt>
                <c:pt idx="19878" formatCode="General">
                  <c:v>2.2226437742829043E-11</c:v>
                </c:pt>
                <c:pt idx="19879" formatCode="General">
                  <c:v>2.2700596194790867E-11</c:v>
                </c:pt>
                <c:pt idx="19880" formatCode="General">
                  <c:v>2.1647665241306831E-11</c:v>
                </c:pt>
                <c:pt idx="19881" formatCode="General">
                  <c:v>2.0973014803617065E-11</c:v>
                </c:pt>
                <c:pt idx="19882" formatCode="General">
                  <c:v>2.3430867244293289E-11</c:v>
                </c:pt>
                <c:pt idx="19883" formatCode="General">
                  <c:v>2.3307519883754542E-11</c:v>
                </c:pt>
                <c:pt idx="19884" formatCode="General">
                  <c:v>2.2941455263861326E-11</c:v>
                </c:pt>
                <c:pt idx="19885" formatCode="General">
                  <c:v>2.3554818566721673E-11</c:v>
                </c:pt>
                <c:pt idx="19886" formatCode="General">
                  <c:v>2.3679425602409645E-11</c:v>
                </c:pt>
                <c:pt idx="19887" formatCode="General">
                  <c:v>2.3062817554413489E-11</c:v>
                </c:pt>
                <c:pt idx="19888" formatCode="General">
                  <c:v>2.234406383275317E-11</c:v>
                </c:pt>
                <c:pt idx="19889" formatCode="General">
                  <c:v>2.2462265870758075E-11</c:v>
                </c:pt>
                <c:pt idx="19890" formatCode="General">
                  <c:v>2.3307519883754542E-11</c:v>
                </c:pt>
                <c:pt idx="19891" formatCode="General">
                  <c:v>2.1420389489285039E-11</c:v>
                </c:pt>
                <c:pt idx="19892" formatCode="General">
                  <c:v>2.2700596194790867E-11</c:v>
                </c:pt>
                <c:pt idx="19893" formatCode="General">
                  <c:v>2.3554818566721673E-11</c:v>
                </c:pt>
                <c:pt idx="19894" formatCode="General">
                  <c:v>2.2109476691174419E-11</c:v>
                </c:pt>
                <c:pt idx="19895" formatCode="General">
                  <c:v>2.2109476691174419E-11</c:v>
                </c:pt>
                <c:pt idx="19896" formatCode="General">
                  <c:v>2.0973014803617065E-11</c:v>
                </c:pt>
                <c:pt idx="19897" formatCode="General">
                  <c:v>2.2581140003256691E-11</c:v>
                </c:pt>
                <c:pt idx="19898" formatCode="General">
                  <c:v>2.2109476691174419E-11</c:v>
                </c:pt>
                <c:pt idx="19899" formatCode="General">
                  <c:v>2.3307519883754542E-11</c:v>
                </c:pt>
                <c:pt idx="19900" formatCode="General">
                  <c:v>2.1762228368686278E-11</c:v>
                </c:pt>
                <c:pt idx="19901" formatCode="General">
                  <c:v>2.3804741151283923E-11</c:v>
                </c:pt>
                <c:pt idx="19902" formatCode="General">
                  <c:v>2.2820684319951673E-11</c:v>
                </c:pt>
                <c:pt idx="19903" formatCode="General">
                  <c:v>2.1993085540803599E-11</c:v>
                </c:pt>
                <c:pt idx="19904" formatCode="General">
                  <c:v>2.1307670064314353E-11</c:v>
                </c:pt>
                <c:pt idx="19905" formatCode="General">
                  <c:v>2.3554818566721673E-11</c:v>
                </c:pt>
                <c:pt idx="19906" formatCode="General">
                  <c:v>2.2941455263861326E-11</c:v>
                </c:pt>
                <c:pt idx="19907" formatCode="General">
                  <c:v>2.3554818566721673E-11</c:v>
                </c:pt>
                <c:pt idx="19908" formatCode="General">
                  <c:v>2.1420389489285039E-11</c:v>
                </c:pt>
                <c:pt idx="19909" formatCode="General">
                  <c:v>2.1647665241306831E-11</c:v>
                </c:pt>
                <c:pt idx="19910" formatCode="General">
                  <c:v>2.2820684319951673E-11</c:v>
                </c:pt>
                <c:pt idx="19911" formatCode="General">
                  <c:v>2.1762228368686278E-11</c:v>
                </c:pt>
                <c:pt idx="19912" formatCode="General">
                  <c:v>2.2581140003256691E-11</c:v>
                </c:pt>
                <c:pt idx="19913" formatCode="General">
                  <c:v>2.2581140003256691E-11</c:v>
                </c:pt>
                <c:pt idx="19914" formatCode="General">
                  <c:v>2.2109476691174419E-11</c:v>
                </c:pt>
                <c:pt idx="19915" formatCode="General">
                  <c:v>2.1083963873197636E-11</c:v>
                </c:pt>
                <c:pt idx="19916" formatCode="General">
                  <c:v>2.2226437742829043E-11</c:v>
                </c:pt>
                <c:pt idx="19917" formatCode="General">
                  <c:v>2.2820684319951673E-11</c:v>
                </c:pt>
                <c:pt idx="19918" formatCode="General">
                  <c:v>2.1533749834718233E-11</c:v>
                </c:pt>
                <c:pt idx="19919" formatCode="General">
                  <c:v>2.2581140003256691E-11</c:v>
                </c:pt>
                <c:pt idx="19920" formatCode="General">
                  <c:v>2.2581140003256691E-11</c:v>
                </c:pt>
                <c:pt idx="19921" formatCode="General">
                  <c:v>2.1195499872991036E-11</c:v>
                </c:pt>
                <c:pt idx="19922" formatCode="General">
                  <c:v>2.2581140003256691E-11</c:v>
                </c:pt>
                <c:pt idx="19923" formatCode="General">
                  <c:v>2.0973014803617065E-11</c:v>
                </c:pt>
                <c:pt idx="19924" formatCode="General">
                  <c:v>2.3307519883754542E-11</c:v>
                </c:pt>
                <c:pt idx="19925" formatCode="General">
                  <c:v>2.2700596194790867E-11</c:v>
                </c:pt>
                <c:pt idx="19926" formatCode="General">
                  <c:v>2.2462265870758075E-11</c:v>
                </c:pt>
                <c:pt idx="19927" formatCode="General">
                  <c:v>2.1420389489285039E-11</c:v>
                </c:pt>
                <c:pt idx="19928" formatCode="General">
                  <c:v>2.3307519883754542E-11</c:v>
                </c:pt>
                <c:pt idx="19929" formatCode="General">
                  <c:v>2.1877352446560426E-11</c:v>
                </c:pt>
                <c:pt idx="19930" formatCode="General">
                  <c:v>2.2109476691174419E-11</c:v>
                </c:pt>
                <c:pt idx="19931" formatCode="General">
                  <c:v>2.2581140003256691E-11</c:v>
                </c:pt>
                <c:pt idx="19932" formatCode="General">
                  <c:v>2.2462265870758075E-11</c:v>
                </c:pt>
                <c:pt idx="19933" formatCode="General">
                  <c:v>2.0862606341497743E-11</c:v>
                </c:pt>
                <c:pt idx="19934" formatCode="General">
                  <c:v>2.2820684319951673E-11</c:v>
                </c:pt>
                <c:pt idx="19935" formatCode="General">
                  <c:v>2.2109476691174419E-11</c:v>
                </c:pt>
                <c:pt idx="19936" formatCode="General">
                  <c:v>2.2581140003256691E-11</c:v>
                </c:pt>
                <c:pt idx="19937" formatCode="General">
                  <c:v>2.1195499872991036E-11</c:v>
                </c:pt>
                <c:pt idx="19938" formatCode="General">
                  <c:v>2.3062817554413489E-11</c:v>
                </c:pt>
                <c:pt idx="19939" formatCode="General">
                  <c:v>2.1993085540803599E-11</c:v>
                </c:pt>
                <c:pt idx="19940" formatCode="General">
                  <c:v>2.2820684319951673E-11</c:v>
                </c:pt>
                <c:pt idx="19941" formatCode="General">
                  <c:v>2.2700596194790867E-11</c:v>
                </c:pt>
                <c:pt idx="19942" formatCode="General">
                  <c:v>2.1647665241306831E-11</c:v>
                </c:pt>
                <c:pt idx="19943" formatCode="General">
                  <c:v>2.2109476691174419E-11</c:v>
                </c:pt>
                <c:pt idx="19944" formatCode="General">
                  <c:v>2.2109476691174419E-11</c:v>
                </c:pt>
                <c:pt idx="19945" formatCode="General">
                  <c:v>2.2109476691174419E-11</c:v>
                </c:pt>
                <c:pt idx="19946" formatCode="General">
                  <c:v>2.3554818566721673E-11</c:v>
                </c:pt>
                <c:pt idx="19947" formatCode="General">
                  <c:v>2.3679425602409645E-11</c:v>
                </c:pt>
                <c:pt idx="19948" formatCode="General">
                  <c:v>2.0862606341497743E-11</c:v>
                </c:pt>
                <c:pt idx="19949" formatCode="General">
                  <c:v>2.234406383275317E-11</c:v>
                </c:pt>
                <c:pt idx="19950" formatCode="General">
                  <c:v>2.2820684319951673E-11</c:v>
                </c:pt>
                <c:pt idx="19951" formatCode="General">
                  <c:v>2.1420389489285039E-11</c:v>
                </c:pt>
                <c:pt idx="19952" formatCode="General">
                  <c:v>2.2462265870758075E-11</c:v>
                </c:pt>
                <c:pt idx="19953" formatCode="General">
                  <c:v>2.2820684319951673E-11</c:v>
                </c:pt>
                <c:pt idx="19954" formatCode="General">
                  <c:v>2.2700596194790867E-11</c:v>
                </c:pt>
                <c:pt idx="19955" formatCode="General">
                  <c:v>2.3307519883754542E-11</c:v>
                </c:pt>
                <c:pt idx="19956" formatCode="General">
                  <c:v>2.3184869908594013E-11</c:v>
                </c:pt>
                <c:pt idx="19957" formatCode="General">
                  <c:v>2.3554818566721673E-11</c:v>
                </c:pt>
                <c:pt idx="19958" formatCode="General">
                  <c:v>2.234406383275317E-11</c:v>
                </c:pt>
                <c:pt idx="19959" formatCode="General">
                  <c:v>2.1533749834718233E-11</c:v>
                </c:pt>
                <c:pt idx="19960" formatCode="General">
                  <c:v>2.1195499872991036E-11</c:v>
                </c:pt>
                <c:pt idx="19961" formatCode="General">
                  <c:v>2.1533749834718233E-11</c:v>
                </c:pt>
                <c:pt idx="19962" formatCode="General">
                  <c:v>2.1762228368686278E-11</c:v>
                </c:pt>
                <c:pt idx="19963" formatCode="General">
                  <c:v>2.1877352446560426E-11</c:v>
                </c:pt>
                <c:pt idx="19964" formatCode="General">
                  <c:v>2.3430867244293289E-11</c:v>
                </c:pt>
                <c:pt idx="19965" formatCode="General">
                  <c:v>2.3430867244293289E-11</c:v>
                </c:pt>
                <c:pt idx="19966" formatCode="General">
                  <c:v>2.2226437742829043E-11</c:v>
                </c:pt>
                <c:pt idx="19967" formatCode="General">
                  <c:v>2.0862606341497743E-11</c:v>
                </c:pt>
                <c:pt idx="19968" formatCode="General">
                  <c:v>2.2700596194790867E-11</c:v>
                </c:pt>
                <c:pt idx="19969" formatCode="General">
                  <c:v>2.1195499872991036E-11</c:v>
                </c:pt>
                <c:pt idx="19970" formatCode="General">
                  <c:v>2.3307519883754542E-11</c:v>
                </c:pt>
                <c:pt idx="19971" formatCode="General">
                  <c:v>2.2581140003256691E-11</c:v>
                </c:pt>
                <c:pt idx="19972" formatCode="General">
                  <c:v>2.1195499872991036E-11</c:v>
                </c:pt>
                <c:pt idx="19973" formatCode="General">
                  <c:v>2.2109476691174419E-11</c:v>
                </c:pt>
                <c:pt idx="19974" formatCode="General">
                  <c:v>2.234406383275317E-11</c:v>
                </c:pt>
                <c:pt idx="19975" formatCode="General">
                  <c:v>2.1533749834718233E-11</c:v>
                </c:pt>
                <c:pt idx="19976" formatCode="General">
                  <c:v>2.1647665241306831E-11</c:v>
                </c:pt>
                <c:pt idx="19977" formatCode="General">
                  <c:v>2.1877352446560426E-11</c:v>
                </c:pt>
                <c:pt idx="19978" formatCode="General">
                  <c:v>2.2581140003256691E-11</c:v>
                </c:pt>
                <c:pt idx="19979" formatCode="General">
                  <c:v>2.2581140003256691E-11</c:v>
                </c:pt>
                <c:pt idx="19980" formatCode="General">
                  <c:v>2.1877352446560426E-11</c:v>
                </c:pt>
                <c:pt idx="19981" formatCode="General">
                  <c:v>2.1762228368686278E-11</c:v>
                </c:pt>
                <c:pt idx="19982" formatCode="General">
                  <c:v>2.3307519883754542E-11</c:v>
                </c:pt>
                <c:pt idx="19983" formatCode="General">
                  <c:v>2.075282211038554E-11</c:v>
                </c:pt>
                <c:pt idx="19984" formatCode="General">
                  <c:v>2.2226437742829043E-11</c:v>
                </c:pt>
                <c:pt idx="19985" formatCode="General">
                  <c:v>2.1877352446560426E-11</c:v>
                </c:pt>
                <c:pt idx="19986" formatCode="General">
                  <c:v>2.1993085540803599E-11</c:v>
                </c:pt>
                <c:pt idx="19987" formatCode="General">
                  <c:v>2.2700596194790867E-11</c:v>
                </c:pt>
                <c:pt idx="19988" formatCode="General">
                  <c:v>2.1083963873197636E-11</c:v>
                </c:pt>
                <c:pt idx="19989" formatCode="General">
                  <c:v>2.1762228368686278E-11</c:v>
                </c:pt>
                <c:pt idx="19990" formatCode="General">
                  <c:v>2.2462265870758075E-11</c:v>
                </c:pt>
                <c:pt idx="19991" formatCode="General">
                  <c:v>2.2581140003256691E-11</c:v>
                </c:pt>
                <c:pt idx="19992" formatCode="General">
                  <c:v>2.1877352446560426E-11</c:v>
                </c:pt>
                <c:pt idx="19993" formatCode="General">
                  <c:v>2.2109476691174419E-11</c:v>
                </c:pt>
                <c:pt idx="19994" formatCode="General">
                  <c:v>2.3679425602409645E-11</c:v>
                </c:pt>
                <c:pt idx="19995" formatCode="General">
                  <c:v>2.2820684319951673E-11</c:v>
                </c:pt>
                <c:pt idx="19996" formatCode="General">
                  <c:v>2.3184869908594013E-11</c:v>
                </c:pt>
                <c:pt idx="19997" formatCode="General">
                  <c:v>2.3307519883754542E-11</c:v>
                </c:pt>
                <c:pt idx="19998" formatCode="General">
                  <c:v>2.2700596194790867E-11</c:v>
                </c:pt>
                <c:pt idx="19999" formatCode="General">
                  <c:v>2.1877352446560426E-11</c:v>
                </c:pt>
                <c:pt idx="20000" formatCode="General">
                  <c:v>2.2462265870758075E-11</c:v>
                </c:pt>
                <c:pt idx="20001" formatCode="General">
                  <c:v>2.2700596194790867E-11</c:v>
                </c:pt>
                <c:pt idx="20002" formatCode="General">
                  <c:v>2.1420389489285039E-11</c:v>
                </c:pt>
                <c:pt idx="20003" formatCode="General">
                  <c:v>2.3307519883754542E-11</c:v>
                </c:pt>
                <c:pt idx="20004" formatCode="General">
                  <c:v>2.1647665241306831E-11</c:v>
                </c:pt>
                <c:pt idx="20005" formatCode="General">
                  <c:v>2.234406383275317E-11</c:v>
                </c:pt>
                <c:pt idx="20006" formatCode="General">
                  <c:v>2.1647665241306831E-11</c:v>
                </c:pt>
                <c:pt idx="20007" formatCode="General">
                  <c:v>2.1993085540803599E-11</c:v>
                </c:pt>
                <c:pt idx="20008" formatCode="General">
                  <c:v>2.2462265870758075E-11</c:v>
                </c:pt>
                <c:pt idx="20009" formatCode="General">
                  <c:v>2.1195499872991036E-11</c:v>
                </c:pt>
                <c:pt idx="20010" formatCode="General">
                  <c:v>2.1420389489285039E-11</c:v>
                </c:pt>
                <c:pt idx="20011" formatCode="General">
                  <c:v>2.3679425602409645E-11</c:v>
                </c:pt>
                <c:pt idx="20012" formatCode="General">
                  <c:v>2.1762228368686278E-11</c:v>
                </c:pt>
                <c:pt idx="20013" formatCode="General">
                  <c:v>2.2581140003256691E-11</c:v>
                </c:pt>
                <c:pt idx="20014" formatCode="General">
                  <c:v>2.1533749834718233E-11</c:v>
                </c:pt>
                <c:pt idx="20015" formatCode="General">
                  <c:v>2.2820684319951673E-11</c:v>
                </c:pt>
                <c:pt idx="20016" formatCode="General">
                  <c:v>2.1877352446560426E-11</c:v>
                </c:pt>
                <c:pt idx="20017" formatCode="General">
                  <c:v>2.2462265870758075E-11</c:v>
                </c:pt>
                <c:pt idx="20018" formatCode="General">
                  <c:v>2.1195499872991036E-11</c:v>
                </c:pt>
                <c:pt idx="20019" formatCode="General">
                  <c:v>2.1762228368686278E-11</c:v>
                </c:pt>
                <c:pt idx="20020" formatCode="General">
                  <c:v>2.234406383275317E-11</c:v>
                </c:pt>
                <c:pt idx="20021" formatCode="General">
                  <c:v>2.3307519883754542E-11</c:v>
                </c:pt>
                <c:pt idx="20022" formatCode="General">
                  <c:v>2.2109476691174419E-11</c:v>
                </c:pt>
                <c:pt idx="20023" formatCode="General">
                  <c:v>2.3184869908594013E-11</c:v>
                </c:pt>
                <c:pt idx="20024" formatCode="General">
                  <c:v>2.1420389489285039E-11</c:v>
                </c:pt>
                <c:pt idx="20025" formatCode="General">
                  <c:v>2.1083963873197636E-11</c:v>
                </c:pt>
                <c:pt idx="20026" formatCode="General">
                  <c:v>2.2109476691174419E-11</c:v>
                </c:pt>
                <c:pt idx="20027" formatCode="General">
                  <c:v>2.2700596194790867E-11</c:v>
                </c:pt>
                <c:pt idx="20028" formatCode="General">
                  <c:v>2.234406383275317E-11</c:v>
                </c:pt>
                <c:pt idx="20029" formatCode="General">
                  <c:v>2.3430867244293289E-11</c:v>
                </c:pt>
                <c:pt idx="20030" formatCode="General">
                  <c:v>2.2226437742829043E-11</c:v>
                </c:pt>
                <c:pt idx="20031" formatCode="General">
                  <c:v>2.3307519883754542E-11</c:v>
                </c:pt>
                <c:pt idx="20032" formatCode="General">
                  <c:v>2.1877352446560426E-11</c:v>
                </c:pt>
                <c:pt idx="20033" formatCode="General">
                  <c:v>2.3184869908594013E-11</c:v>
                </c:pt>
                <c:pt idx="20034" formatCode="General">
                  <c:v>2.1877352446560426E-11</c:v>
                </c:pt>
                <c:pt idx="20035" formatCode="General">
                  <c:v>2.2226437742829043E-11</c:v>
                </c:pt>
                <c:pt idx="20036" formatCode="General">
                  <c:v>2.2820684319951673E-11</c:v>
                </c:pt>
                <c:pt idx="20037" formatCode="General">
                  <c:v>2.2820684319951673E-11</c:v>
                </c:pt>
                <c:pt idx="20038" formatCode="General">
                  <c:v>2.2700596194790867E-11</c:v>
                </c:pt>
                <c:pt idx="20039" formatCode="General">
                  <c:v>2.2700596194790867E-11</c:v>
                </c:pt>
                <c:pt idx="20040" formatCode="General">
                  <c:v>2.2700596194790867E-11</c:v>
                </c:pt>
                <c:pt idx="20041" formatCode="General">
                  <c:v>2.1877352446560426E-11</c:v>
                </c:pt>
                <c:pt idx="20042" formatCode="General">
                  <c:v>2.2462265870758075E-11</c:v>
                </c:pt>
                <c:pt idx="20043" formatCode="General">
                  <c:v>2.2581140003256691E-11</c:v>
                </c:pt>
                <c:pt idx="20044" formatCode="General">
                  <c:v>2.2462265870758075E-11</c:v>
                </c:pt>
                <c:pt idx="20045" formatCode="General">
                  <c:v>2.1647665241306831E-11</c:v>
                </c:pt>
                <c:pt idx="20046" formatCode="General">
                  <c:v>2.075282211038554E-11</c:v>
                </c:pt>
                <c:pt idx="20047" formatCode="General">
                  <c:v>2.2581140003256691E-11</c:v>
                </c:pt>
                <c:pt idx="20048" formatCode="General">
                  <c:v>2.2820684319951673E-11</c:v>
                </c:pt>
                <c:pt idx="20049" formatCode="General">
                  <c:v>2.2109476691174419E-11</c:v>
                </c:pt>
                <c:pt idx="20050" formatCode="General">
                  <c:v>2.1083963873197636E-11</c:v>
                </c:pt>
                <c:pt idx="20051" formatCode="General">
                  <c:v>2.2109476691174419E-11</c:v>
                </c:pt>
                <c:pt idx="20052" formatCode="General">
                  <c:v>2.3430867244293289E-11</c:v>
                </c:pt>
                <c:pt idx="20053" formatCode="General">
                  <c:v>2.1195499872991036E-11</c:v>
                </c:pt>
                <c:pt idx="20054" formatCode="General">
                  <c:v>2.2581140003256691E-11</c:v>
                </c:pt>
                <c:pt idx="20055" formatCode="General">
                  <c:v>2.3430867244293289E-11</c:v>
                </c:pt>
                <c:pt idx="20056" formatCode="General">
                  <c:v>2.1647665241306831E-11</c:v>
                </c:pt>
                <c:pt idx="20057" formatCode="General">
                  <c:v>2.2700596194790867E-11</c:v>
                </c:pt>
                <c:pt idx="20058" formatCode="General">
                  <c:v>2.2700596194790867E-11</c:v>
                </c:pt>
                <c:pt idx="20059" formatCode="General">
                  <c:v>2.2462265870758075E-11</c:v>
                </c:pt>
                <c:pt idx="20060" formatCode="General">
                  <c:v>2.2820684319951673E-11</c:v>
                </c:pt>
                <c:pt idx="20061" formatCode="General">
                  <c:v>2.0973014803617065E-11</c:v>
                </c:pt>
                <c:pt idx="20062" formatCode="General">
                  <c:v>2.3307519883754542E-11</c:v>
                </c:pt>
                <c:pt idx="20063" formatCode="General">
                  <c:v>2.1877352446560426E-11</c:v>
                </c:pt>
                <c:pt idx="20064" formatCode="General">
                  <c:v>2.2700596194790867E-11</c:v>
                </c:pt>
                <c:pt idx="20065" formatCode="General">
                  <c:v>2.1647665241306831E-11</c:v>
                </c:pt>
                <c:pt idx="20066" formatCode="General">
                  <c:v>2.234406383275317E-11</c:v>
                </c:pt>
                <c:pt idx="20067" formatCode="General">
                  <c:v>2.234406383275317E-11</c:v>
                </c:pt>
                <c:pt idx="20068" formatCode="General">
                  <c:v>2.1533749834718233E-11</c:v>
                </c:pt>
                <c:pt idx="20069" formatCode="General">
                  <c:v>2.1420389489285039E-11</c:v>
                </c:pt>
                <c:pt idx="20070" formatCode="General">
                  <c:v>2.3554818566721673E-11</c:v>
                </c:pt>
                <c:pt idx="20071" formatCode="General">
                  <c:v>2.1420389489285039E-11</c:v>
                </c:pt>
                <c:pt idx="20072" formatCode="General">
                  <c:v>2.234406383275317E-11</c:v>
                </c:pt>
                <c:pt idx="20073" formatCode="General">
                  <c:v>2.2462265870758075E-11</c:v>
                </c:pt>
                <c:pt idx="20074" formatCode="General">
                  <c:v>2.3184869908594013E-11</c:v>
                </c:pt>
                <c:pt idx="20075" formatCode="General">
                  <c:v>2.2109476691174419E-11</c:v>
                </c:pt>
                <c:pt idx="20076" formatCode="General">
                  <c:v>2.1533749834718233E-11</c:v>
                </c:pt>
                <c:pt idx="20077" formatCode="General">
                  <c:v>2.2226437742829043E-11</c:v>
                </c:pt>
                <c:pt idx="20078" formatCode="General">
                  <c:v>2.1993085540803599E-11</c:v>
                </c:pt>
                <c:pt idx="20079" formatCode="General">
                  <c:v>2.2462265870758075E-11</c:v>
                </c:pt>
                <c:pt idx="20080" formatCode="General">
                  <c:v>2.2700596194790867E-11</c:v>
                </c:pt>
                <c:pt idx="20081" formatCode="General">
                  <c:v>2.1762228368686278E-11</c:v>
                </c:pt>
                <c:pt idx="20082" formatCode="General">
                  <c:v>2.3804741151283923E-11</c:v>
                </c:pt>
                <c:pt idx="20083" formatCode="General">
                  <c:v>2.075282211038554E-11</c:v>
                </c:pt>
                <c:pt idx="20084" formatCode="General">
                  <c:v>2.2820684319951673E-11</c:v>
                </c:pt>
                <c:pt idx="20085" formatCode="General">
                  <c:v>2.1420389489285039E-11</c:v>
                </c:pt>
                <c:pt idx="20086" formatCode="General">
                  <c:v>2.3307519883754542E-11</c:v>
                </c:pt>
                <c:pt idx="20087" formatCode="General">
                  <c:v>2.2700596194790867E-11</c:v>
                </c:pt>
                <c:pt idx="20088" formatCode="General">
                  <c:v>2.2581140003256691E-11</c:v>
                </c:pt>
                <c:pt idx="20089" formatCode="General">
                  <c:v>2.2820684319951673E-11</c:v>
                </c:pt>
                <c:pt idx="20090" formatCode="General">
                  <c:v>2.1420389489285039E-11</c:v>
                </c:pt>
                <c:pt idx="20091" formatCode="General">
                  <c:v>2.3184869908594013E-11</c:v>
                </c:pt>
                <c:pt idx="20092" formatCode="General">
                  <c:v>2.1533749834718233E-11</c:v>
                </c:pt>
                <c:pt idx="20093" formatCode="General">
                  <c:v>2.1993085540803599E-11</c:v>
                </c:pt>
                <c:pt idx="20094" formatCode="General">
                  <c:v>2.2581140003256691E-11</c:v>
                </c:pt>
                <c:pt idx="20095" formatCode="General">
                  <c:v>2.2109476691174419E-11</c:v>
                </c:pt>
                <c:pt idx="20096" formatCode="General">
                  <c:v>2.3307519883754542E-11</c:v>
                </c:pt>
                <c:pt idx="20097" formatCode="General">
                  <c:v>2.3307519883754542E-11</c:v>
                </c:pt>
                <c:pt idx="20098" formatCode="General">
                  <c:v>2.1420389489285039E-11</c:v>
                </c:pt>
                <c:pt idx="20099" formatCode="General">
                  <c:v>2.3307519883754542E-11</c:v>
                </c:pt>
                <c:pt idx="20100" formatCode="General">
                  <c:v>2.2941455263861326E-11</c:v>
                </c:pt>
                <c:pt idx="20101" formatCode="General">
                  <c:v>2.1195499872991036E-11</c:v>
                </c:pt>
                <c:pt idx="20102" formatCode="General">
                  <c:v>2.1533749834718233E-11</c:v>
                </c:pt>
                <c:pt idx="20103" formatCode="General">
                  <c:v>2.234406383275317E-11</c:v>
                </c:pt>
                <c:pt idx="20104" formatCode="General">
                  <c:v>2.1762228368686278E-11</c:v>
                </c:pt>
                <c:pt idx="20105" formatCode="General">
                  <c:v>2.3804741151283923E-11</c:v>
                </c:pt>
                <c:pt idx="20106" formatCode="General">
                  <c:v>2.2700596194790867E-11</c:v>
                </c:pt>
                <c:pt idx="20107" formatCode="General">
                  <c:v>2.2820684319951673E-11</c:v>
                </c:pt>
                <c:pt idx="20108" formatCode="General">
                  <c:v>2.2226437742829043E-11</c:v>
                </c:pt>
                <c:pt idx="20109" formatCode="General">
                  <c:v>2.2109476691174419E-11</c:v>
                </c:pt>
                <c:pt idx="20110" formatCode="General">
                  <c:v>2.1420389489285039E-11</c:v>
                </c:pt>
                <c:pt idx="20111" formatCode="General">
                  <c:v>2.1533749834718233E-11</c:v>
                </c:pt>
                <c:pt idx="20112" formatCode="General">
                  <c:v>2.2820684319951673E-11</c:v>
                </c:pt>
                <c:pt idx="20113" formatCode="General">
                  <c:v>2.2581140003256691E-11</c:v>
                </c:pt>
                <c:pt idx="20114" formatCode="General">
                  <c:v>2.2226437742829043E-11</c:v>
                </c:pt>
                <c:pt idx="20115" formatCode="General">
                  <c:v>2.1533749834718233E-11</c:v>
                </c:pt>
                <c:pt idx="20116" formatCode="General">
                  <c:v>2.3062817554413489E-11</c:v>
                </c:pt>
                <c:pt idx="20117" formatCode="General">
                  <c:v>2.3184869908594013E-11</c:v>
                </c:pt>
                <c:pt idx="20118" formatCode="General">
                  <c:v>2.2109476691174419E-11</c:v>
                </c:pt>
                <c:pt idx="20119" formatCode="General">
                  <c:v>2.234406383275317E-11</c:v>
                </c:pt>
                <c:pt idx="20120" formatCode="General">
                  <c:v>2.39306702991471E-11</c:v>
                </c:pt>
                <c:pt idx="20121" formatCode="General">
                  <c:v>2.3307519883754542E-11</c:v>
                </c:pt>
                <c:pt idx="20122" formatCode="General">
                  <c:v>2.3062817554413489E-11</c:v>
                </c:pt>
                <c:pt idx="20123" formatCode="General">
                  <c:v>2.2109476691174419E-11</c:v>
                </c:pt>
                <c:pt idx="20124" formatCode="General">
                  <c:v>2.234406383275317E-11</c:v>
                </c:pt>
                <c:pt idx="20125" formatCode="General">
                  <c:v>2.3307519883754542E-11</c:v>
                </c:pt>
                <c:pt idx="20126" formatCode="General">
                  <c:v>2.1877352446560426E-11</c:v>
                </c:pt>
                <c:pt idx="20127" formatCode="General">
                  <c:v>2.3307519883754542E-11</c:v>
                </c:pt>
                <c:pt idx="20128" formatCode="General">
                  <c:v>2.2462265870758075E-11</c:v>
                </c:pt>
                <c:pt idx="20129" formatCode="General">
                  <c:v>2.2941455263861326E-11</c:v>
                </c:pt>
                <c:pt idx="20130" formatCode="General">
                  <c:v>2.3307519883754542E-11</c:v>
                </c:pt>
                <c:pt idx="20131" formatCode="General">
                  <c:v>2.2109476691174419E-11</c:v>
                </c:pt>
                <c:pt idx="20132" formatCode="General">
                  <c:v>2.1647665241306831E-11</c:v>
                </c:pt>
                <c:pt idx="20133" formatCode="General">
                  <c:v>2.234406383275317E-11</c:v>
                </c:pt>
                <c:pt idx="20134" formatCode="General">
                  <c:v>2.3184869908594013E-11</c:v>
                </c:pt>
                <c:pt idx="20135" formatCode="General">
                  <c:v>2.1762228368686278E-11</c:v>
                </c:pt>
                <c:pt idx="20136" formatCode="General">
                  <c:v>2.234406383275317E-11</c:v>
                </c:pt>
                <c:pt idx="20137" formatCode="General">
                  <c:v>2.4570481279118839E-11</c:v>
                </c:pt>
                <c:pt idx="20138" formatCode="General">
                  <c:v>2.3307519883754542E-11</c:v>
                </c:pt>
                <c:pt idx="20139" formatCode="General">
                  <c:v>2.2820684319951673E-11</c:v>
                </c:pt>
                <c:pt idx="20140" formatCode="General">
                  <c:v>2.3062817554413489E-11</c:v>
                </c:pt>
                <c:pt idx="20141" formatCode="General">
                  <c:v>2.3184869908594013E-11</c:v>
                </c:pt>
                <c:pt idx="20142" formatCode="General">
                  <c:v>2.1877352446560426E-11</c:v>
                </c:pt>
                <c:pt idx="20143" formatCode="General">
                  <c:v>2.1762228368686278E-11</c:v>
                </c:pt>
                <c:pt idx="20144" formatCode="General">
                  <c:v>2.1533749834718233E-11</c:v>
                </c:pt>
                <c:pt idx="20145" formatCode="General">
                  <c:v>2.1647665241306831E-11</c:v>
                </c:pt>
                <c:pt idx="20146" formatCode="General">
                  <c:v>2.2581140003256691E-11</c:v>
                </c:pt>
                <c:pt idx="20147" formatCode="General">
                  <c:v>2.2109476691174419E-11</c:v>
                </c:pt>
                <c:pt idx="20148" formatCode="General">
                  <c:v>2.2581140003256691E-11</c:v>
                </c:pt>
                <c:pt idx="20149" formatCode="General">
                  <c:v>2.2941455263861326E-11</c:v>
                </c:pt>
                <c:pt idx="20150" formatCode="General">
                  <c:v>2.1993085540803599E-11</c:v>
                </c:pt>
                <c:pt idx="20151" formatCode="General">
                  <c:v>2.2226437742829043E-11</c:v>
                </c:pt>
                <c:pt idx="20152" formatCode="General">
                  <c:v>2.3307519883754542E-11</c:v>
                </c:pt>
                <c:pt idx="20153" formatCode="General">
                  <c:v>2.234406383275317E-11</c:v>
                </c:pt>
                <c:pt idx="20154" formatCode="General">
                  <c:v>2.3679425602409645E-11</c:v>
                </c:pt>
                <c:pt idx="20155" formatCode="General">
                  <c:v>2.3430867244293289E-11</c:v>
                </c:pt>
                <c:pt idx="20156" formatCode="General">
                  <c:v>2.2820684319951673E-11</c:v>
                </c:pt>
                <c:pt idx="20157" formatCode="General">
                  <c:v>2.2462265870758075E-11</c:v>
                </c:pt>
                <c:pt idx="20158" formatCode="General">
                  <c:v>2.2109476691174419E-11</c:v>
                </c:pt>
                <c:pt idx="20159" formatCode="General">
                  <c:v>2.2941455263861326E-11</c:v>
                </c:pt>
                <c:pt idx="20160" formatCode="General">
                  <c:v>2.2462265870758075E-11</c:v>
                </c:pt>
                <c:pt idx="20161" formatCode="General">
                  <c:v>2.3679425602409645E-11</c:v>
                </c:pt>
                <c:pt idx="20162" formatCode="General">
                  <c:v>2.2109476691174419E-11</c:v>
                </c:pt>
                <c:pt idx="20163" formatCode="General">
                  <c:v>2.3184869908594013E-11</c:v>
                </c:pt>
                <c:pt idx="20164" formatCode="General">
                  <c:v>2.2581140003256691E-11</c:v>
                </c:pt>
                <c:pt idx="20165" formatCode="General">
                  <c:v>2.2226437742829043E-11</c:v>
                </c:pt>
                <c:pt idx="20166" formatCode="General">
                  <c:v>2.1420389489285039E-11</c:v>
                </c:pt>
                <c:pt idx="20167" formatCode="General">
                  <c:v>2.3062817554413489E-11</c:v>
                </c:pt>
                <c:pt idx="20168" formatCode="General">
                  <c:v>2.3307519883754542E-11</c:v>
                </c:pt>
                <c:pt idx="20169" formatCode="General">
                  <c:v>2.1307670064314353E-11</c:v>
                </c:pt>
                <c:pt idx="20170" formatCode="General">
                  <c:v>2.2226437742829043E-11</c:v>
                </c:pt>
                <c:pt idx="20171" formatCode="General">
                  <c:v>2.3307519883754542E-11</c:v>
                </c:pt>
                <c:pt idx="20172" formatCode="General">
                  <c:v>2.1195499872991036E-11</c:v>
                </c:pt>
                <c:pt idx="20173" formatCode="General">
                  <c:v>2.1533749834718233E-11</c:v>
                </c:pt>
                <c:pt idx="20174" formatCode="General">
                  <c:v>2.1877352446560426E-11</c:v>
                </c:pt>
                <c:pt idx="20175" formatCode="General">
                  <c:v>2.1533749834718233E-11</c:v>
                </c:pt>
                <c:pt idx="20176" formatCode="General">
                  <c:v>2.2462265870758075E-11</c:v>
                </c:pt>
                <c:pt idx="20177" formatCode="General">
                  <c:v>2.1533749834718233E-11</c:v>
                </c:pt>
                <c:pt idx="20178" formatCode="General">
                  <c:v>2.3184869908594013E-11</c:v>
                </c:pt>
                <c:pt idx="20179" formatCode="General">
                  <c:v>2.1647665241306831E-11</c:v>
                </c:pt>
                <c:pt idx="20180" formatCode="General">
                  <c:v>2.39306702991471E-11</c:v>
                </c:pt>
                <c:pt idx="20181" formatCode="General">
                  <c:v>2.2581140003256691E-11</c:v>
                </c:pt>
                <c:pt idx="20182" formatCode="General">
                  <c:v>2.2581140003256691E-11</c:v>
                </c:pt>
                <c:pt idx="20183" formatCode="General">
                  <c:v>2.1877352446560426E-11</c:v>
                </c:pt>
                <c:pt idx="20184" formatCode="General">
                  <c:v>2.3062817554413489E-11</c:v>
                </c:pt>
                <c:pt idx="20185" formatCode="General">
                  <c:v>2.2226437742829043E-11</c:v>
                </c:pt>
                <c:pt idx="20186" formatCode="General">
                  <c:v>2.2462265870758075E-11</c:v>
                </c:pt>
                <c:pt idx="20187" formatCode="General">
                  <c:v>2.1762228368686278E-11</c:v>
                </c:pt>
                <c:pt idx="20188" formatCode="General">
                  <c:v>2.4441185286512233E-11</c:v>
                </c:pt>
                <c:pt idx="20189" formatCode="General">
                  <c:v>2.1195499872991036E-11</c:v>
                </c:pt>
                <c:pt idx="20190" formatCode="General">
                  <c:v>2.2226437742829043E-11</c:v>
                </c:pt>
                <c:pt idx="20191" formatCode="General">
                  <c:v>2.1877352446560426E-11</c:v>
                </c:pt>
                <c:pt idx="20192" formatCode="General">
                  <c:v>2.3062817554413489E-11</c:v>
                </c:pt>
                <c:pt idx="20193" formatCode="General">
                  <c:v>2.2226437742829043E-11</c:v>
                </c:pt>
                <c:pt idx="20194" formatCode="General">
                  <c:v>2.2700596194790867E-11</c:v>
                </c:pt>
                <c:pt idx="20195" formatCode="General">
                  <c:v>2.1877352446560426E-11</c:v>
                </c:pt>
                <c:pt idx="20196" formatCode="General">
                  <c:v>2.234406383275317E-11</c:v>
                </c:pt>
                <c:pt idx="20197" formatCode="General">
                  <c:v>2.1647665241306831E-11</c:v>
                </c:pt>
                <c:pt idx="20198" formatCode="General">
                  <c:v>2.1420389489285039E-11</c:v>
                </c:pt>
                <c:pt idx="20199" formatCode="General">
                  <c:v>2.2109476691174419E-11</c:v>
                </c:pt>
                <c:pt idx="20200" formatCode="General">
                  <c:v>2.1420389489285039E-11</c:v>
                </c:pt>
                <c:pt idx="20201" formatCode="General">
                  <c:v>2.3307519883754542E-11</c:v>
                </c:pt>
                <c:pt idx="20202" formatCode="General">
                  <c:v>2.2941455263861326E-11</c:v>
                </c:pt>
                <c:pt idx="20203" formatCode="General">
                  <c:v>2.1083963873197636E-11</c:v>
                </c:pt>
                <c:pt idx="20204" formatCode="General">
                  <c:v>2.1307670064314353E-11</c:v>
                </c:pt>
                <c:pt idx="20205" formatCode="General">
                  <c:v>2.1195499872991036E-11</c:v>
                </c:pt>
                <c:pt idx="20206" formatCode="General">
                  <c:v>2.234406383275317E-11</c:v>
                </c:pt>
                <c:pt idx="20207" formatCode="General">
                  <c:v>2.2462265870758075E-11</c:v>
                </c:pt>
                <c:pt idx="20208" formatCode="General">
                  <c:v>2.2700596194790867E-11</c:v>
                </c:pt>
                <c:pt idx="20209" formatCode="General">
                  <c:v>2.3184869908594013E-11</c:v>
                </c:pt>
                <c:pt idx="20210" formatCode="General">
                  <c:v>2.2462265870758075E-11</c:v>
                </c:pt>
                <c:pt idx="20211" formatCode="General">
                  <c:v>2.1993085540803599E-11</c:v>
                </c:pt>
                <c:pt idx="20212" formatCode="General">
                  <c:v>2.2700596194790867E-11</c:v>
                </c:pt>
                <c:pt idx="20213" formatCode="General">
                  <c:v>2.2700596194790867E-11</c:v>
                </c:pt>
                <c:pt idx="20214" formatCode="General">
                  <c:v>2.2820684319951673E-11</c:v>
                </c:pt>
                <c:pt idx="20215" formatCode="General">
                  <c:v>2.234406383275317E-11</c:v>
                </c:pt>
                <c:pt idx="20216" formatCode="General">
                  <c:v>2.3307519883754542E-11</c:v>
                </c:pt>
                <c:pt idx="20217" formatCode="General">
                  <c:v>2.2820684319951673E-11</c:v>
                </c:pt>
                <c:pt idx="20218" formatCode="General">
                  <c:v>2.1877352446560426E-11</c:v>
                </c:pt>
                <c:pt idx="20219" formatCode="General">
                  <c:v>2.2941455263861326E-11</c:v>
                </c:pt>
                <c:pt idx="20220" formatCode="General">
                  <c:v>2.2700596194790867E-11</c:v>
                </c:pt>
                <c:pt idx="20221" formatCode="General">
                  <c:v>2.1533749834718233E-11</c:v>
                </c:pt>
                <c:pt idx="20222" formatCode="General">
                  <c:v>2.2581140003256691E-11</c:v>
                </c:pt>
                <c:pt idx="20223" formatCode="General">
                  <c:v>2.3062817554413489E-11</c:v>
                </c:pt>
                <c:pt idx="20224" formatCode="General">
                  <c:v>2.3679425602409645E-11</c:v>
                </c:pt>
                <c:pt idx="20225" formatCode="General">
                  <c:v>2.4057315477700742E-11</c:v>
                </c:pt>
                <c:pt idx="20226" formatCode="General">
                  <c:v>2.2700596194790867E-11</c:v>
                </c:pt>
                <c:pt idx="20227" formatCode="General">
                  <c:v>2.1993085540803599E-11</c:v>
                </c:pt>
                <c:pt idx="20228" formatCode="General">
                  <c:v>2.1195499872991036E-11</c:v>
                </c:pt>
                <c:pt idx="20229" formatCode="General">
                  <c:v>2.2462265870758075E-11</c:v>
                </c:pt>
                <c:pt idx="20230" formatCode="General">
                  <c:v>2.2700596194790867E-11</c:v>
                </c:pt>
                <c:pt idx="20231" formatCode="General">
                  <c:v>2.234406383275317E-11</c:v>
                </c:pt>
                <c:pt idx="20232" formatCode="General">
                  <c:v>2.1877352446560426E-11</c:v>
                </c:pt>
                <c:pt idx="20233" formatCode="General">
                  <c:v>2.2462265870758075E-11</c:v>
                </c:pt>
                <c:pt idx="20234" formatCode="General">
                  <c:v>2.234406383275317E-11</c:v>
                </c:pt>
                <c:pt idx="20235" formatCode="General">
                  <c:v>2.2820684319951673E-11</c:v>
                </c:pt>
                <c:pt idx="20236" formatCode="General">
                  <c:v>2.1533749834718233E-11</c:v>
                </c:pt>
                <c:pt idx="20237" formatCode="General">
                  <c:v>2.1195499872991036E-11</c:v>
                </c:pt>
                <c:pt idx="20238" formatCode="General">
                  <c:v>2.2700596194790867E-11</c:v>
                </c:pt>
                <c:pt idx="20239" formatCode="General">
                  <c:v>2.1877352446560426E-11</c:v>
                </c:pt>
                <c:pt idx="20240" formatCode="General">
                  <c:v>2.2700596194790867E-11</c:v>
                </c:pt>
                <c:pt idx="20241" formatCode="General">
                  <c:v>2.2700596194790867E-11</c:v>
                </c:pt>
                <c:pt idx="20242" formatCode="General">
                  <c:v>2.234406383275317E-11</c:v>
                </c:pt>
                <c:pt idx="20243" formatCode="General">
                  <c:v>2.234406383275317E-11</c:v>
                </c:pt>
                <c:pt idx="20244" formatCode="General">
                  <c:v>2.1877352446560426E-11</c:v>
                </c:pt>
                <c:pt idx="20245" formatCode="General">
                  <c:v>2.1877352446560426E-11</c:v>
                </c:pt>
                <c:pt idx="20246" formatCode="General">
                  <c:v>2.1307670064314353E-11</c:v>
                </c:pt>
                <c:pt idx="20247" formatCode="General">
                  <c:v>2.1993085540803599E-11</c:v>
                </c:pt>
                <c:pt idx="20248" formatCode="General">
                  <c:v>2.3307519883754542E-11</c:v>
                </c:pt>
                <c:pt idx="20249" formatCode="General">
                  <c:v>2.2700596194790867E-11</c:v>
                </c:pt>
                <c:pt idx="20250" formatCode="General">
                  <c:v>2.1307670064314353E-11</c:v>
                </c:pt>
                <c:pt idx="20251" formatCode="General">
                  <c:v>2.234406383275317E-11</c:v>
                </c:pt>
                <c:pt idx="20252" formatCode="General">
                  <c:v>2.2109476691174419E-11</c:v>
                </c:pt>
                <c:pt idx="20253" formatCode="General">
                  <c:v>2.1533749834718233E-11</c:v>
                </c:pt>
                <c:pt idx="20254" formatCode="General">
                  <c:v>2.3184869908594013E-11</c:v>
                </c:pt>
                <c:pt idx="20255" formatCode="General">
                  <c:v>2.1877352446560426E-11</c:v>
                </c:pt>
                <c:pt idx="20256" formatCode="General">
                  <c:v>2.2109476691174419E-11</c:v>
                </c:pt>
                <c:pt idx="20257" formatCode="General">
                  <c:v>2.2462265870758075E-11</c:v>
                </c:pt>
                <c:pt idx="20258" formatCode="General">
                  <c:v>2.2700596194790867E-11</c:v>
                </c:pt>
                <c:pt idx="20259" formatCode="General">
                  <c:v>2.2109476691174419E-11</c:v>
                </c:pt>
                <c:pt idx="20260" formatCode="General">
                  <c:v>2.1877352446560426E-11</c:v>
                </c:pt>
                <c:pt idx="20261" formatCode="General">
                  <c:v>2.1420389489285039E-11</c:v>
                </c:pt>
                <c:pt idx="20262" formatCode="General">
                  <c:v>2.3307519883754542E-11</c:v>
                </c:pt>
                <c:pt idx="20263" formatCode="General">
                  <c:v>2.1647665241306831E-11</c:v>
                </c:pt>
                <c:pt idx="20264" formatCode="General">
                  <c:v>2.234406383275317E-11</c:v>
                </c:pt>
                <c:pt idx="20265" formatCode="General">
                  <c:v>2.2109476691174419E-11</c:v>
                </c:pt>
                <c:pt idx="20266" formatCode="General">
                  <c:v>2.4441185286512233E-11</c:v>
                </c:pt>
                <c:pt idx="20267" formatCode="General">
                  <c:v>2.2941455263861326E-11</c:v>
                </c:pt>
                <c:pt idx="20268" formatCode="General">
                  <c:v>2.2109476691174419E-11</c:v>
                </c:pt>
                <c:pt idx="20269" formatCode="General">
                  <c:v>2.2820684319951673E-11</c:v>
                </c:pt>
                <c:pt idx="20270" formatCode="General">
                  <c:v>2.2700596194790867E-11</c:v>
                </c:pt>
                <c:pt idx="20271" formatCode="General">
                  <c:v>2.2462265870758075E-11</c:v>
                </c:pt>
                <c:pt idx="20272" formatCode="General">
                  <c:v>2.3062817554413489E-11</c:v>
                </c:pt>
                <c:pt idx="20273" formatCode="General">
                  <c:v>2.2462265870758075E-11</c:v>
                </c:pt>
                <c:pt idx="20274" formatCode="General">
                  <c:v>2.2109476691174419E-11</c:v>
                </c:pt>
                <c:pt idx="20275" formatCode="General">
                  <c:v>2.1877352446560426E-11</c:v>
                </c:pt>
                <c:pt idx="20276" formatCode="General">
                  <c:v>2.1993085540803599E-11</c:v>
                </c:pt>
                <c:pt idx="20277" formatCode="General">
                  <c:v>2.1993085540803599E-11</c:v>
                </c:pt>
                <c:pt idx="20278" formatCode="General">
                  <c:v>2.1420389489285039E-11</c:v>
                </c:pt>
                <c:pt idx="20279" formatCode="General">
                  <c:v>2.3307519883754542E-11</c:v>
                </c:pt>
                <c:pt idx="20280" formatCode="General">
                  <c:v>2.1533749834718233E-11</c:v>
                </c:pt>
                <c:pt idx="20281" formatCode="General">
                  <c:v>2.2462265870758075E-11</c:v>
                </c:pt>
                <c:pt idx="20282" formatCode="General">
                  <c:v>2.2581140003256691E-11</c:v>
                </c:pt>
                <c:pt idx="20283" formatCode="General">
                  <c:v>2.3430867244293289E-11</c:v>
                </c:pt>
                <c:pt idx="20284" formatCode="General">
                  <c:v>2.2820684319951673E-11</c:v>
                </c:pt>
                <c:pt idx="20285" formatCode="General">
                  <c:v>2.1307670064314353E-11</c:v>
                </c:pt>
                <c:pt idx="20286" formatCode="General">
                  <c:v>2.2700596194790867E-11</c:v>
                </c:pt>
                <c:pt idx="20287" formatCode="General">
                  <c:v>2.1877352446560426E-11</c:v>
                </c:pt>
                <c:pt idx="20288" formatCode="General">
                  <c:v>2.2581140003256691E-11</c:v>
                </c:pt>
                <c:pt idx="20289" formatCode="General">
                  <c:v>2.2581140003256691E-11</c:v>
                </c:pt>
                <c:pt idx="20290" formatCode="General">
                  <c:v>2.2462265870758075E-11</c:v>
                </c:pt>
                <c:pt idx="20291" formatCode="General">
                  <c:v>2.2581140003256691E-11</c:v>
                </c:pt>
                <c:pt idx="20292" formatCode="General">
                  <c:v>2.1533749834718233E-11</c:v>
                </c:pt>
                <c:pt idx="20293" formatCode="General">
                  <c:v>2.1877352446560426E-11</c:v>
                </c:pt>
                <c:pt idx="20294" formatCode="General">
                  <c:v>2.1877352446560426E-11</c:v>
                </c:pt>
                <c:pt idx="20295" formatCode="General">
                  <c:v>2.1762228368686278E-11</c:v>
                </c:pt>
                <c:pt idx="20296" formatCode="General">
                  <c:v>2.2820684319951673E-11</c:v>
                </c:pt>
                <c:pt idx="20297" formatCode="General">
                  <c:v>2.2581140003256691E-11</c:v>
                </c:pt>
                <c:pt idx="20298" formatCode="General">
                  <c:v>2.1877352446560426E-11</c:v>
                </c:pt>
                <c:pt idx="20299" formatCode="General">
                  <c:v>2.2700596194790867E-11</c:v>
                </c:pt>
                <c:pt idx="20300" formatCode="General">
                  <c:v>2.3804741151283923E-11</c:v>
                </c:pt>
                <c:pt idx="20301" formatCode="General">
                  <c:v>2.1762228368686278E-11</c:v>
                </c:pt>
                <c:pt idx="20302" formatCode="General">
                  <c:v>2.2462265870758075E-11</c:v>
                </c:pt>
                <c:pt idx="20303" formatCode="General">
                  <c:v>2.1762228368686278E-11</c:v>
                </c:pt>
                <c:pt idx="20304" formatCode="General">
                  <c:v>2.234406383275317E-11</c:v>
                </c:pt>
                <c:pt idx="20305" formatCode="General">
                  <c:v>2.2109476691174419E-11</c:v>
                </c:pt>
                <c:pt idx="20306" formatCode="General">
                  <c:v>2.234406383275317E-11</c:v>
                </c:pt>
                <c:pt idx="20307" formatCode="General">
                  <c:v>2.2581140003256691E-11</c:v>
                </c:pt>
                <c:pt idx="20308" formatCode="General">
                  <c:v>2.1533749834718233E-11</c:v>
                </c:pt>
                <c:pt idx="20309" formatCode="General">
                  <c:v>2.2581140003256691E-11</c:v>
                </c:pt>
                <c:pt idx="20310" formatCode="General">
                  <c:v>2.1195499872991036E-11</c:v>
                </c:pt>
                <c:pt idx="20311" formatCode="General">
                  <c:v>2.234406383275317E-11</c:v>
                </c:pt>
                <c:pt idx="20312" formatCode="General">
                  <c:v>2.1420389489285039E-11</c:v>
                </c:pt>
                <c:pt idx="20313" formatCode="General">
                  <c:v>2.1762228368686278E-11</c:v>
                </c:pt>
                <c:pt idx="20314" formatCode="General">
                  <c:v>2.1420389489285039E-11</c:v>
                </c:pt>
                <c:pt idx="20315" formatCode="General">
                  <c:v>2.234406383275317E-11</c:v>
                </c:pt>
                <c:pt idx="20316" formatCode="General">
                  <c:v>2.2581140003256691E-11</c:v>
                </c:pt>
                <c:pt idx="20317" formatCode="General">
                  <c:v>2.1647665241306831E-11</c:v>
                </c:pt>
                <c:pt idx="20318" formatCode="General">
                  <c:v>2.234406383275317E-11</c:v>
                </c:pt>
                <c:pt idx="20319" formatCode="General">
                  <c:v>2.2462265870758075E-11</c:v>
                </c:pt>
                <c:pt idx="20320" formatCode="General">
                  <c:v>2.1420389489285039E-11</c:v>
                </c:pt>
                <c:pt idx="20321" formatCode="General">
                  <c:v>2.1762228368686278E-11</c:v>
                </c:pt>
                <c:pt idx="20322" formatCode="General">
                  <c:v>2.1993085540803599E-11</c:v>
                </c:pt>
                <c:pt idx="20323" formatCode="General">
                  <c:v>2.1877352446560426E-11</c:v>
                </c:pt>
                <c:pt idx="20324" formatCode="General">
                  <c:v>2.1533749834718233E-11</c:v>
                </c:pt>
                <c:pt idx="20325" formatCode="General">
                  <c:v>2.1993085540803599E-11</c:v>
                </c:pt>
                <c:pt idx="20326" formatCode="General">
                  <c:v>2.0973014803617065E-11</c:v>
                </c:pt>
                <c:pt idx="20327" formatCode="General">
                  <c:v>2.2462265870758075E-11</c:v>
                </c:pt>
                <c:pt idx="20328" formatCode="General">
                  <c:v>2.2820684319951673E-11</c:v>
                </c:pt>
                <c:pt idx="20329" formatCode="General">
                  <c:v>2.1307670064314353E-11</c:v>
                </c:pt>
                <c:pt idx="20330" formatCode="General">
                  <c:v>2.2226437742829043E-11</c:v>
                </c:pt>
                <c:pt idx="20331" formatCode="General">
                  <c:v>2.1420389489285039E-11</c:v>
                </c:pt>
                <c:pt idx="20332" formatCode="General">
                  <c:v>2.1307670064314353E-11</c:v>
                </c:pt>
                <c:pt idx="20333" formatCode="General">
                  <c:v>2.1307670064314353E-11</c:v>
                </c:pt>
                <c:pt idx="20334" formatCode="General">
                  <c:v>2.234406383275317E-11</c:v>
                </c:pt>
                <c:pt idx="20335" formatCode="General">
                  <c:v>2.2226437742829043E-11</c:v>
                </c:pt>
                <c:pt idx="20336" formatCode="General">
                  <c:v>2.234406383275317E-11</c:v>
                </c:pt>
                <c:pt idx="20337" formatCode="General">
                  <c:v>2.2462265870758075E-11</c:v>
                </c:pt>
                <c:pt idx="20338" formatCode="General">
                  <c:v>2.2700596194790867E-11</c:v>
                </c:pt>
                <c:pt idx="20339" formatCode="General">
                  <c:v>2.0973014803617065E-11</c:v>
                </c:pt>
                <c:pt idx="20340" formatCode="General">
                  <c:v>2.3062817554413489E-11</c:v>
                </c:pt>
                <c:pt idx="20341" formatCode="General">
                  <c:v>2.2820684319951673E-11</c:v>
                </c:pt>
                <c:pt idx="20342" formatCode="General">
                  <c:v>2.2941455263861326E-11</c:v>
                </c:pt>
                <c:pt idx="20343" formatCode="General">
                  <c:v>2.2109476691174419E-11</c:v>
                </c:pt>
                <c:pt idx="20344" formatCode="General">
                  <c:v>2.2820684319951673E-11</c:v>
                </c:pt>
                <c:pt idx="20345" formatCode="General">
                  <c:v>2.1420389489285039E-11</c:v>
                </c:pt>
                <c:pt idx="20346" formatCode="General">
                  <c:v>2.2700596194790867E-11</c:v>
                </c:pt>
                <c:pt idx="20347" formatCode="General">
                  <c:v>2.2581140003256691E-11</c:v>
                </c:pt>
                <c:pt idx="20348" formatCode="General">
                  <c:v>2.1307670064314353E-11</c:v>
                </c:pt>
                <c:pt idx="20349" formatCode="General">
                  <c:v>2.1533749834718233E-11</c:v>
                </c:pt>
                <c:pt idx="20350" formatCode="General">
                  <c:v>2.0862606341497743E-11</c:v>
                </c:pt>
                <c:pt idx="20351" formatCode="General">
                  <c:v>2.0862606341497743E-11</c:v>
                </c:pt>
                <c:pt idx="20352" formatCode="General">
                  <c:v>2.1647665241306831E-11</c:v>
                </c:pt>
                <c:pt idx="20353" formatCode="General">
                  <c:v>2.1420389489285039E-11</c:v>
                </c:pt>
                <c:pt idx="20354" formatCode="General">
                  <c:v>2.2226437742829043E-11</c:v>
                </c:pt>
                <c:pt idx="20355" formatCode="General">
                  <c:v>2.1877352446560426E-11</c:v>
                </c:pt>
                <c:pt idx="20356" formatCode="General">
                  <c:v>2.2941455263861326E-11</c:v>
                </c:pt>
                <c:pt idx="20357" formatCode="General">
                  <c:v>2.2941455263861326E-11</c:v>
                </c:pt>
                <c:pt idx="20358" formatCode="General">
                  <c:v>2.2700596194790867E-11</c:v>
                </c:pt>
                <c:pt idx="20359" formatCode="General">
                  <c:v>2.1877352446560426E-11</c:v>
                </c:pt>
                <c:pt idx="20360" formatCode="General">
                  <c:v>2.1647665241306831E-11</c:v>
                </c:pt>
                <c:pt idx="20361" formatCode="General">
                  <c:v>2.1993085540803599E-11</c:v>
                </c:pt>
                <c:pt idx="20362" formatCode="General">
                  <c:v>2.1647665241306831E-11</c:v>
                </c:pt>
                <c:pt idx="20363" formatCode="General">
                  <c:v>2.1307670064314353E-11</c:v>
                </c:pt>
                <c:pt idx="20364" formatCode="General">
                  <c:v>2.234406383275317E-11</c:v>
                </c:pt>
                <c:pt idx="20365" formatCode="General">
                  <c:v>2.1533749834718233E-11</c:v>
                </c:pt>
                <c:pt idx="20366" formatCode="General">
                  <c:v>2.1762228368686278E-11</c:v>
                </c:pt>
                <c:pt idx="20367" formatCode="General">
                  <c:v>2.3307519883754542E-11</c:v>
                </c:pt>
                <c:pt idx="20368" formatCode="General">
                  <c:v>2.1762228368686278E-11</c:v>
                </c:pt>
                <c:pt idx="20369" formatCode="General">
                  <c:v>2.2820684319951673E-11</c:v>
                </c:pt>
                <c:pt idx="20370" formatCode="General">
                  <c:v>2.2941455263861326E-11</c:v>
                </c:pt>
                <c:pt idx="20371" formatCode="General">
                  <c:v>2.1420389489285039E-11</c:v>
                </c:pt>
                <c:pt idx="20372" formatCode="General">
                  <c:v>2.1993085540803599E-11</c:v>
                </c:pt>
                <c:pt idx="20373" formatCode="General">
                  <c:v>2.234406383275317E-11</c:v>
                </c:pt>
                <c:pt idx="20374" formatCode="General">
                  <c:v>2.234406383275317E-11</c:v>
                </c:pt>
                <c:pt idx="20375" formatCode="General">
                  <c:v>2.2462265870758075E-11</c:v>
                </c:pt>
                <c:pt idx="20376" formatCode="General">
                  <c:v>2.1420389489285039E-11</c:v>
                </c:pt>
                <c:pt idx="20377" formatCode="General">
                  <c:v>2.2581140003256691E-11</c:v>
                </c:pt>
                <c:pt idx="20378" formatCode="General">
                  <c:v>2.1195499872991036E-11</c:v>
                </c:pt>
                <c:pt idx="20379" formatCode="General">
                  <c:v>2.1647665241306831E-11</c:v>
                </c:pt>
                <c:pt idx="20380" formatCode="General">
                  <c:v>2.2941455263861326E-11</c:v>
                </c:pt>
                <c:pt idx="20381" formatCode="General">
                  <c:v>2.234406383275317E-11</c:v>
                </c:pt>
                <c:pt idx="20382" formatCode="General">
                  <c:v>2.3062817554413489E-11</c:v>
                </c:pt>
                <c:pt idx="20383" formatCode="General">
                  <c:v>2.1993085540803599E-11</c:v>
                </c:pt>
                <c:pt idx="20384" formatCode="General">
                  <c:v>2.1877352446560426E-11</c:v>
                </c:pt>
                <c:pt idx="20385" formatCode="General">
                  <c:v>2.0862606341497743E-11</c:v>
                </c:pt>
                <c:pt idx="20386" formatCode="General">
                  <c:v>2.1420389489285039E-11</c:v>
                </c:pt>
                <c:pt idx="20387" formatCode="General">
                  <c:v>2.1762228368686278E-11</c:v>
                </c:pt>
                <c:pt idx="20388" formatCode="General">
                  <c:v>2.1647665241306831E-11</c:v>
                </c:pt>
                <c:pt idx="20389" formatCode="General">
                  <c:v>2.1647665241306831E-11</c:v>
                </c:pt>
                <c:pt idx="20390" formatCode="General">
                  <c:v>2.1307670064314353E-11</c:v>
                </c:pt>
                <c:pt idx="20391" formatCode="General">
                  <c:v>2.1083963873197636E-11</c:v>
                </c:pt>
                <c:pt idx="20392" formatCode="General">
                  <c:v>2.2820684319951673E-11</c:v>
                </c:pt>
                <c:pt idx="20393" formatCode="General">
                  <c:v>2.2109476691174419E-11</c:v>
                </c:pt>
                <c:pt idx="20394" formatCode="General">
                  <c:v>2.2820684319951673E-11</c:v>
                </c:pt>
                <c:pt idx="20395" formatCode="General">
                  <c:v>2.0973014803617065E-11</c:v>
                </c:pt>
                <c:pt idx="20396" formatCode="General">
                  <c:v>2.2581140003256691E-11</c:v>
                </c:pt>
                <c:pt idx="20397" formatCode="General">
                  <c:v>2.1877352446560426E-11</c:v>
                </c:pt>
                <c:pt idx="20398" formatCode="General">
                  <c:v>2.2226437742829043E-11</c:v>
                </c:pt>
                <c:pt idx="20399" formatCode="General">
                  <c:v>2.1420389489285039E-11</c:v>
                </c:pt>
                <c:pt idx="20400" formatCode="General">
                  <c:v>2.2941455263861326E-11</c:v>
                </c:pt>
                <c:pt idx="20401" formatCode="General">
                  <c:v>2.2820684319951673E-11</c:v>
                </c:pt>
                <c:pt idx="20402" formatCode="General">
                  <c:v>2.1877352446560426E-11</c:v>
                </c:pt>
                <c:pt idx="20403" formatCode="General">
                  <c:v>2.234406383275317E-11</c:v>
                </c:pt>
                <c:pt idx="20404" formatCode="General">
                  <c:v>2.2700596194790867E-11</c:v>
                </c:pt>
                <c:pt idx="20405" formatCode="General">
                  <c:v>2.3062817554413489E-11</c:v>
                </c:pt>
                <c:pt idx="20406" formatCode="General">
                  <c:v>2.234406383275317E-11</c:v>
                </c:pt>
                <c:pt idx="20407" formatCode="General">
                  <c:v>2.1647665241306831E-11</c:v>
                </c:pt>
                <c:pt idx="20408" formatCode="General">
                  <c:v>2.1420389489285039E-11</c:v>
                </c:pt>
                <c:pt idx="20409" formatCode="General">
                  <c:v>2.0643572810974047E-11</c:v>
                </c:pt>
                <c:pt idx="20410" formatCode="General">
                  <c:v>2.2941455263861326E-11</c:v>
                </c:pt>
                <c:pt idx="20411" formatCode="General">
                  <c:v>2.1307670064314353E-11</c:v>
                </c:pt>
                <c:pt idx="20412" formatCode="General">
                  <c:v>2.1647665241306831E-11</c:v>
                </c:pt>
                <c:pt idx="20413" formatCode="General">
                  <c:v>2.1195499872991036E-11</c:v>
                </c:pt>
                <c:pt idx="20414" formatCode="General">
                  <c:v>2.234406383275317E-11</c:v>
                </c:pt>
                <c:pt idx="20415" formatCode="General">
                  <c:v>2.1877352446560426E-11</c:v>
                </c:pt>
                <c:pt idx="20416" formatCode="General">
                  <c:v>2.2109476691174419E-11</c:v>
                </c:pt>
                <c:pt idx="20417" formatCode="General">
                  <c:v>2.234406383275317E-11</c:v>
                </c:pt>
                <c:pt idx="20418" formatCode="General">
                  <c:v>2.1307670064314353E-11</c:v>
                </c:pt>
                <c:pt idx="20419" formatCode="General">
                  <c:v>2.2700596194790867E-11</c:v>
                </c:pt>
                <c:pt idx="20420" formatCode="General">
                  <c:v>2.0862606341497743E-11</c:v>
                </c:pt>
                <c:pt idx="20421" formatCode="General">
                  <c:v>2.1533749834718233E-11</c:v>
                </c:pt>
                <c:pt idx="20422" formatCode="General">
                  <c:v>2.1993085540803599E-11</c:v>
                </c:pt>
                <c:pt idx="20423" formatCode="General">
                  <c:v>2.2226437742829043E-11</c:v>
                </c:pt>
                <c:pt idx="20424" formatCode="General">
                  <c:v>2.234406383275317E-11</c:v>
                </c:pt>
                <c:pt idx="20425" formatCode="General">
                  <c:v>2.1877352446560426E-11</c:v>
                </c:pt>
                <c:pt idx="20426" formatCode="General">
                  <c:v>2.3062817554413489E-11</c:v>
                </c:pt>
                <c:pt idx="20427" formatCode="General">
                  <c:v>2.1420389489285039E-11</c:v>
                </c:pt>
                <c:pt idx="20428" formatCode="General">
                  <c:v>2.0862606341497743E-11</c:v>
                </c:pt>
                <c:pt idx="20429" formatCode="General">
                  <c:v>2.2109476691174419E-11</c:v>
                </c:pt>
                <c:pt idx="20430" formatCode="General">
                  <c:v>2.0973014803617065E-11</c:v>
                </c:pt>
                <c:pt idx="20431" formatCode="General">
                  <c:v>2.0973014803617065E-11</c:v>
                </c:pt>
                <c:pt idx="20432" formatCode="General">
                  <c:v>2.2226437742829043E-11</c:v>
                </c:pt>
                <c:pt idx="20433" formatCode="General">
                  <c:v>2.1993085540803599E-11</c:v>
                </c:pt>
                <c:pt idx="20434" formatCode="General">
                  <c:v>2.2941455263861326E-11</c:v>
                </c:pt>
                <c:pt idx="20435" formatCode="General">
                  <c:v>2.1877352446560426E-11</c:v>
                </c:pt>
                <c:pt idx="20436" formatCode="General">
                  <c:v>2.1195499872991036E-11</c:v>
                </c:pt>
                <c:pt idx="20437" formatCode="General">
                  <c:v>2.0862606341497743E-11</c:v>
                </c:pt>
                <c:pt idx="20438" formatCode="General">
                  <c:v>2.1195499872991036E-11</c:v>
                </c:pt>
                <c:pt idx="20439" formatCode="General">
                  <c:v>2.2226437742829043E-11</c:v>
                </c:pt>
                <c:pt idx="20440" formatCode="General">
                  <c:v>2.075282211038554E-11</c:v>
                </c:pt>
                <c:pt idx="20441" formatCode="General">
                  <c:v>2.2700596194790867E-11</c:v>
                </c:pt>
                <c:pt idx="20442" formatCode="General">
                  <c:v>2.234406383275317E-11</c:v>
                </c:pt>
                <c:pt idx="20443" formatCode="General">
                  <c:v>2.1083963873197636E-11</c:v>
                </c:pt>
                <c:pt idx="20444" formatCode="General">
                  <c:v>2.1195499872991036E-11</c:v>
                </c:pt>
                <c:pt idx="20445" formatCode="General">
                  <c:v>2.0973014803617065E-11</c:v>
                </c:pt>
                <c:pt idx="20446" formatCode="General">
                  <c:v>2.1647665241306831E-11</c:v>
                </c:pt>
                <c:pt idx="20447" formatCode="General">
                  <c:v>2.1647665241306831E-11</c:v>
                </c:pt>
                <c:pt idx="20448" formatCode="General">
                  <c:v>2.1877352446560426E-11</c:v>
                </c:pt>
                <c:pt idx="20449" formatCode="General">
                  <c:v>2.2462265870758075E-11</c:v>
                </c:pt>
                <c:pt idx="20450" formatCode="General">
                  <c:v>2.1762228368686278E-11</c:v>
                </c:pt>
                <c:pt idx="20451" formatCode="General">
                  <c:v>2.1877352446560426E-11</c:v>
                </c:pt>
                <c:pt idx="20452" formatCode="General">
                  <c:v>2.4441185286512233E-11</c:v>
                </c:pt>
                <c:pt idx="20453" formatCode="General">
                  <c:v>2.2109476691174419E-11</c:v>
                </c:pt>
                <c:pt idx="20454" formatCode="General">
                  <c:v>2.1877352446560426E-11</c:v>
                </c:pt>
                <c:pt idx="20455" formatCode="General">
                  <c:v>2.1762228368686278E-11</c:v>
                </c:pt>
                <c:pt idx="20456" formatCode="General">
                  <c:v>2.1993085540803599E-11</c:v>
                </c:pt>
                <c:pt idx="20457" formatCode="General">
                  <c:v>2.0973014803617065E-11</c:v>
                </c:pt>
                <c:pt idx="20458" formatCode="General">
                  <c:v>2.1647665241306831E-11</c:v>
                </c:pt>
                <c:pt idx="20459" formatCode="General">
                  <c:v>2.1762228368686278E-11</c:v>
                </c:pt>
                <c:pt idx="20460" formatCode="General">
                  <c:v>2.1195499872991036E-11</c:v>
                </c:pt>
                <c:pt idx="20461" formatCode="General">
                  <c:v>2.0973014803617065E-11</c:v>
                </c:pt>
                <c:pt idx="20462" formatCode="General">
                  <c:v>2.0973014803617065E-11</c:v>
                </c:pt>
                <c:pt idx="20463" formatCode="General">
                  <c:v>2.1307670064314353E-11</c:v>
                </c:pt>
                <c:pt idx="20464" formatCode="General">
                  <c:v>2.1762228368686278E-11</c:v>
                </c:pt>
                <c:pt idx="20465" formatCode="General">
                  <c:v>2.1647665241306831E-11</c:v>
                </c:pt>
                <c:pt idx="20466" formatCode="General">
                  <c:v>2.0643572810974047E-11</c:v>
                </c:pt>
                <c:pt idx="20467" formatCode="General">
                  <c:v>2.0862606341497743E-11</c:v>
                </c:pt>
                <c:pt idx="20468" formatCode="General">
                  <c:v>2.234406383275317E-11</c:v>
                </c:pt>
                <c:pt idx="20469" formatCode="General">
                  <c:v>2.1420389489285039E-11</c:v>
                </c:pt>
                <c:pt idx="20470" formatCode="General">
                  <c:v>2.2820684319951673E-11</c:v>
                </c:pt>
                <c:pt idx="20471" formatCode="General">
                  <c:v>2.0643572810974047E-11</c:v>
                </c:pt>
                <c:pt idx="20472" formatCode="General">
                  <c:v>2.075282211038554E-11</c:v>
                </c:pt>
                <c:pt idx="20473" formatCode="General">
                  <c:v>2.1307670064314353E-11</c:v>
                </c:pt>
                <c:pt idx="20474" formatCode="General">
                  <c:v>2.0426838882269288E-11</c:v>
                </c:pt>
                <c:pt idx="20475" formatCode="General">
                  <c:v>2.1533749834718233E-11</c:v>
                </c:pt>
                <c:pt idx="20476" formatCode="General">
                  <c:v>2.0534941188857229E-11</c:v>
                </c:pt>
                <c:pt idx="20477" formatCode="General">
                  <c:v>2.075282211038554E-11</c:v>
                </c:pt>
                <c:pt idx="20478" formatCode="General">
                  <c:v>2.1533749834718233E-11</c:v>
                </c:pt>
                <c:pt idx="20479" formatCode="General">
                  <c:v>2.2700596194790867E-11</c:v>
                </c:pt>
                <c:pt idx="20480" formatCode="General">
                  <c:v>2.2462265870758075E-11</c:v>
                </c:pt>
                <c:pt idx="20481" formatCode="General">
                  <c:v>2.0212380412192014E-11</c:v>
                </c:pt>
                <c:pt idx="20482" formatCode="General">
                  <c:v>2.075282211038554E-11</c:v>
                </c:pt>
                <c:pt idx="20483" formatCode="General">
                  <c:v>2.1420389489285039E-11</c:v>
                </c:pt>
                <c:pt idx="20484" formatCode="General">
                  <c:v>2.1307670064314353E-11</c:v>
                </c:pt>
                <c:pt idx="20485" formatCode="General">
                  <c:v>2.1195499872991036E-11</c:v>
                </c:pt>
                <c:pt idx="20486" formatCode="General">
                  <c:v>2.1083963873197636E-11</c:v>
                </c:pt>
                <c:pt idx="20487" formatCode="General">
                  <c:v>2.1762228368686278E-11</c:v>
                </c:pt>
                <c:pt idx="20488" formatCode="General">
                  <c:v>2.1993085540803599E-11</c:v>
                </c:pt>
                <c:pt idx="20489" formatCode="General">
                  <c:v>2.0426838882269288E-11</c:v>
                </c:pt>
                <c:pt idx="20490" formatCode="General">
                  <c:v>2.1993085540803599E-11</c:v>
                </c:pt>
                <c:pt idx="20491" formatCode="General">
                  <c:v>2.1420389489285039E-11</c:v>
                </c:pt>
                <c:pt idx="20492" formatCode="General">
                  <c:v>2.0534941188857229E-11</c:v>
                </c:pt>
                <c:pt idx="20493" formatCode="General">
                  <c:v>2.2109476691174419E-11</c:v>
                </c:pt>
                <c:pt idx="20494" formatCode="General">
                  <c:v>2.1083963873197636E-11</c:v>
                </c:pt>
                <c:pt idx="20495" formatCode="General">
                  <c:v>2.1195499872991036E-11</c:v>
                </c:pt>
                <c:pt idx="20496" formatCode="General">
                  <c:v>2.234406383275317E-11</c:v>
                </c:pt>
                <c:pt idx="20497" formatCode="General">
                  <c:v>2.0643572810974047E-11</c:v>
                </c:pt>
                <c:pt idx="20498" formatCode="General">
                  <c:v>2.1533749834718233E-11</c:v>
                </c:pt>
                <c:pt idx="20499" formatCode="General">
                  <c:v>2.1533749834718233E-11</c:v>
                </c:pt>
                <c:pt idx="20500" formatCode="General">
                  <c:v>2.0862606341497743E-11</c:v>
                </c:pt>
                <c:pt idx="20501" formatCode="General">
                  <c:v>2.0319347768070288E-11</c:v>
                </c:pt>
                <c:pt idx="20502" formatCode="General">
                  <c:v>2.1877352446560426E-11</c:v>
                </c:pt>
                <c:pt idx="20503" formatCode="General">
                  <c:v>2.1083963873197636E-11</c:v>
                </c:pt>
                <c:pt idx="20504" formatCode="General">
                  <c:v>2.1877352446560426E-11</c:v>
                </c:pt>
                <c:pt idx="20505" formatCode="General">
                  <c:v>2.1083963873197636E-11</c:v>
                </c:pt>
                <c:pt idx="20506" formatCode="General">
                  <c:v>2.0862606341497743E-11</c:v>
                </c:pt>
                <c:pt idx="20507" formatCode="General">
                  <c:v>2.0534941188857229E-11</c:v>
                </c:pt>
                <c:pt idx="20508" formatCode="General">
                  <c:v>2.3804741151283923E-11</c:v>
                </c:pt>
                <c:pt idx="20509" formatCode="General">
                  <c:v>2.1877352446560426E-11</c:v>
                </c:pt>
                <c:pt idx="20510" formatCode="General">
                  <c:v>2.2581140003256691E-11</c:v>
                </c:pt>
                <c:pt idx="20511" formatCode="General">
                  <c:v>2.1877352446560426E-11</c:v>
                </c:pt>
                <c:pt idx="20512" formatCode="General">
                  <c:v>2.1877352446560426E-11</c:v>
                </c:pt>
                <c:pt idx="20513" formatCode="General">
                  <c:v>2.1083963873197636E-11</c:v>
                </c:pt>
                <c:pt idx="20514" formatCode="General">
                  <c:v>2.1647665241306831E-11</c:v>
                </c:pt>
                <c:pt idx="20515" formatCode="General">
                  <c:v>2.1647665241306831E-11</c:v>
                </c:pt>
                <c:pt idx="20516" formatCode="General">
                  <c:v>2.2109476691174419E-11</c:v>
                </c:pt>
                <c:pt idx="20517" formatCode="General">
                  <c:v>2.0862606341497743E-11</c:v>
                </c:pt>
                <c:pt idx="20518" formatCode="General">
                  <c:v>2.1195499872991036E-11</c:v>
                </c:pt>
                <c:pt idx="20519" formatCode="General">
                  <c:v>2.1647665241306831E-11</c:v>
                </c:pt>
                <c:pt idx="20520" formatCode="General">
                  <c:v>2.1762228368686278E-11</c:v>
                </c:pt>
                <c:pt idx="20521" formatCode="General">
                  <c:v>2.075282211038554E-11</c:v>
                </c:pt>
                <c:pt idx="20522" formatCode="General">
                  <c:v>2.1083963873197636E-11</c:v>
                </c:pt>
                <c:pt idx="20523" formatCode="General">
                  <c:v>2.1762228368686278E-11</c:v>
                </c:pt>
                <c:pt idx="20524" formatCode="General">
                  <c:v>2.1762228368686278E-11</c:v>
                </c:pt>
                <c:pt idx="20525" formatCode="General">
                  <c:v>2.2700596194790867E-11</c:v>
                </c:pt>
                <c:pt idx="20526" formatCode="General">
                  <c:v>2.1533749834718233E-11</c:v>
                </c:pt>
                <c:pt idx="20527" formatCode="General">
                  <c:v>2.0973014803617065E-11</c:v>
                </c:pt>
                <c:pt idx="20528" formatCode="General">
                  <c:v>2.0862606341497743E-11</c:v>
                </c:pt>
                <c:pt idx="20529" formatCode="General">
                  <c:v>2.0534941188857229E-11</c:v>
                </c:pt>
                <c:pt idx="20530" formatCode="General">
                  <c:v>2.1420389489285039E-11</c:v>
                </c:pt>
                <c:pt idx="20531" formatCode="General">
                  <c:v>2.0973014803617065E-11</c:v>
                </c:pt>
                <c:pt idx="20532" formatCode="General">
                  <c:v>2.1307670064314353E-11</c:v>
                </c:pt>
                <c:pt idx="20533" formatCode="General">
                  <c:v>2.1762228368686278E-11</c:v>
                </c:pt>
                <c:pt idx="20534" formatCode="General">
                  <c:v>2.0534941188857229E-11</c:v>
                </c:pt>
                <c:pt idx="20535" formatCode="General">
                  <c:v>2.2226437742829043E-11</c:v>
                </c:pt>
                <c:pt idx="20536" formatCode="General">
                  <c:v>2.1762228368686278E-11</c:v>
                </c:pt>
                <c:pt idx="20537" formatCode="General">
                  <c:v>2.075282211038554E-11</c:v>
                </c:pt>
                <c:pt idx="20538" formatCode="General">
                  <c:v>2.0973014803617065E-11</c:v>
                </c:pt>
                <c:pt idx="20539" formatCode="General">
                  <c:v>2.1195499872991036E-11</c:v>
                </c:pt>
                <c:pt idx="20540" formatCode="General">
                  <c:v>2.0973014803617065E-11</c:v>
                </c:pt>
                <c:pt idx="20541" formatCode="General">
                  <c:v>2.2226437742829043E-11</c:v>
                </c:pt>
                <c:pt idx="20542" formatCode="General">
                  <c:v>2.0643572810974047E-11</c:v>
                </c:pt>
                <c:pt idx="20543" formatCode="General">
                  <c:v>2.2109476691174419E-11</c:v>
                </c:pt>
                <c:pt idx="20544" formatCode="General">
                  <c:v>2.1083963873197636E-11</c:v>
                </c:pt>
                <c:pt idx="20545" formatCode="General">
                  <c:v>2.1420389489285039E-11</c:v>
                </c:pt>
                <c:pt idx="20546" formatCode="General">
                  <c:v>2.1307670064314353E-11</c:v>
                </c:pt>
                <c:pt idx="20547" formatCode="General">
                  <c:v>2.1647665241306831E-11</c:v>
                </c:pt>
                <c:pt idx="20548" formatCode="General">
                  <c:v>2.1877352446560426E-11</c:v>
                </c:pt>
                <c:pt idx="20549" formatCode="General">
                  <c:v>2.234406383275317E-11</c:v>
                </c:pt>
                <c:pt idx="20550" formatCode="General">
                  <c:v>2.2700596194790867E-11</c:v>
                </c:pt>
                <c:pt idx="20551" formatCode="General">
                  <c:v>2.1195499872991036E-11</c:v>
                </c:pt>
                <c:pt idx="20552" formatCode="General">
                  <c:v>2.0862606341497743E-11</c:v>
                </c:pt>
                <c:pt idx="20553" formatCode="General">
                  <c:v>2.0973014803617065E-11</c:v>
                </c:pt>
                <c:pt idx="20554" formatCode="General">
                  <c:v>2.1083963873197636E-11</c:v>
                </c:pt>
                <c:pt idx="20555" formatCode="General">
                  <c:v>2.1083963873197636E-11</c:v>
                </c:pt>
                <c:pt idx="20556" formatCode="General">
                  <c:v>2.2462265870758075E-11</c:v>
                </c:pt>
                <c:pt idx="20557" formatCode="General">
                  <c:v>2.1647665241306831E-11</c:v>
                </c:pt>
                <c:pt idx="20558" formatCode="General">
                  <c:v>2.1533749834718233E-11</c:v>
                </c:pt>
                <c:pt idx="20559" formatCode="General">
                  <c:v>2.0534941188857229E-11</c:v>
                </c:pt>
                <c:pt idx="20560" formatCode="General">
                  <c:v>2.1877352446560426E-11</c:v>
                </c:pt>
                <c:pt idx="20561" formatCode="General">
                  <c:v>2.1647665241306831E-11</c:v>
                </c:pt>
                <c:pt idx="20562" formatCode="General">
                  <c:v>2.1083963873197636E-11</c:v>
                </c:pt>
                <c:pt idx="20563" formatCode="General">
                  <c:v>2.0862606341497743E-11</c:v>
                </c:pt>
                <c:pt idx="20564" formatCode="General">
                  <c:v>2.0534941188857229E-11</c:v>
                </c:pt>
                <c:pt idx="20565" formatCode="General">
                  <c:v>2.1420389489285039E-11</c:v>
                </c:pt>
                <c:pt idx="20566" formatCode="General">
                  <c:v>2.2226437742829043E-11</c:v>
                </c:pt>
                <c:pt idx="20567" formatCode="General">
                  <c:v>2.234406383275317E-11</c:v>
                </c:pt>
                <c:pt idx="20568" formatCode="General">
                  <c:v>2.2581140003256691E-11</c:v>
                </c:pt>
                <c:pt idx="20569" formatCode="General">
                  <c:v>2.1083963873197636E-11</c:v>
                </c:pt>
                <c:pt idx="20570" formatCode="General">
                  <c:v>2.1762228368686278E-11</c:v>
                </c:pt>
                <c:pt idx="20571" formatCode="General">
                  <c:v>2.2109476691174419E-11</c:v>
                </c:pt>
                <c:pt idx="20572" formatCode="General">
                  <c:v>2.0426838882269288E-11</c:v>
                </c:pt>
                <c:pt idx="20573" formatCode="General">
                  <c:v>2.1420389489285039E-11</c:v>
                </c:pt>
                <c:pt idx="20574" formatCode="General">
                  <c:v>2.0973014803617065E-11</c:v>
                </c:pt>
                <c:pt idx="20575" formatCode="General">
                  <c:v>2.234406383275317E-11</c:v>
                </c:pt>
                <c:pt idx="20576" formatCode="General">
                  <c:v>2.1762228368686278E-11</c:v>
                </c:pt>
                <c:pt idx="20577" formatCode="General">
                  <c:v>2.0862606341497743E-11</c:v>
                </c:pt>
                <c:pt idx="20578" formatCode="General">
                  <c:v>2.0319347768070288E-11</c:v>
                </c:pt>
                <c:pt idx="20579" formatCode="General">
                  <c:v>2.1762228368686278E-11</c:v>
                </c:pt>
                <c:pt idx="20580" formatCode="General">
                  <c:v>2.1307670064314353E-11</c:v>
                </c:pt>
                <c:pt idx="20581" formatCode="General">
                  <c:v>2.1420389489285039E-11</c:v>
                </c:pt>
                <c:pt idx="20582" formatCode="General">
                  <c:v>2.1533749834718233E-11</c:v>
                </c:pt>
                <c:pt idx="20583" formatCode="General">
                  <c:v>2.0643572810974047E-11</c:v>
                </c:pt>
                <c:pt idx="20584" formatCode="General">
                  <c:v>2.075282211038554E-11</c:v>
                </c:pt>
                <c:pt idx="20585" formatCode="General">
                  <c:v>2.1420389489285039E-11</c:v>
                </c:pt>
                <c:pt idx="20586" formatCode="General">
                  <c:v>2.1420389489285039E-11</c:v>
                </c:pt>
                <c:pt idx="20587" formatCode="General">
                  <c:v>2.1307670064314353E-11</c:v>
                </c:pt>
                <c:pt idx="20588" formatCode="General">
                  <c:v>2.0212380412192014E-11</c:v>
                </c:pt>
                <c:pt idx="20589" formatCode="General">
                  <c:v>2.0643572810974047E-11</c:v>
                </c:pt>
                <c:pt idx="20590" formatCode="General">
                  <c:v>2.1993085540803599E-11</c:v>
                </c:pt>
                <c:pt idx="20591" formatCode="General">
                  <c:v>2.0534941188857229E-11</c:v>
                </c:pt>
                <c:pt idx="20592" formatCode="General">
                  <c:v>2.1307670064314353E-11</c:v>
                </c:pt>
                <c:pt idx="20593" formatCode="General">
                  <c:v>2.1083963873197636E-11</c:v>
                </c:pt>
                <c:pt idx="20594" formatCode="General">
                  <c:v>2.075282211038554E-11</c:v>
                </c:pt>
                <c:pt idx="20595" formatCode="General">
                  <c:v>2.2700596194790867E-11</c:v>
                </c:pt>
                <c:pt idx="20596" formatCode="General">
                  <c:v>2.1647665241306831E-11</c:v>
                </c:pt>
                <c:pt idx="20597" formatCode="General">
                  <c:v>2.0973014803617065E-11</c:v>
                </c:pt>
                <c:pt idx="20598" formatCode="General">
                  <c:v>2.2820684319951673E-11</c:v>
                </c:pt>
                <c:pt idx="20599" formatCode="General">
                  <c:v>2.1993085540803599E-11</c:v>
                </c:pt>
                <c:pt idx="20600" formatCode="General">
                  <c:v>2.1195499872991036E-11</c:v>
                </c:pt>
                <c:pt idx="20601" formatCode="General">
                  <c:v>2.1307670064314353E-11</c:v>
                </c:pt>
                <c:pt idx="20602" formatCode="General">
                  <c:v>2.0319347768070288E-11</c:v>
                </c:pt>
                <c:pt idx="20603" formatCode="General">
                  <c:v>2.0862606341497743E-11</c:v>
                </c:pt>
                <c:pt idx="20604" formatCode="General">
                  <c:v>2.1420389489285039E-11</c:v>
                </c:pt>
                <c:pt idx="20605" formatCode="General">
                  <c:v>2.0643572810974047E-11</c:v>
                </c:pt>
                <c:pt idx="20606" formatCode="General">
                  <c:v>2.2226437742829043E-11</c:v>
                </c:pt>
                <c:pt idx="20607" formatCode="General">
                  <c:v>2.1533749834718233E-11</c:v>
                </c:pt>
                <c:pt idx="20608" formatCode="General">
                  <c:v>1.9790235551659517E-11</c:v>
                </c:pt>
                <c:pt idx="20609" formatCode="General">
                  <c:v>2.1993085540803599E-11</c:v>
                </c:pt>
                <c:pt idx="20610" formatCode="General">
                  <c:v>2.075282211038554E-11</c:v>
                </c:pt>
                <c:pt idx="20611" formatCode="General">
                  <c:v>2.1877352446560426E-11</c:v>
                </c:pt>
                <c:pt idx="20612" formatCode="General">
                  <c:v>2.1420389489285039E-11</c:v>
                </c:pt>
                <c:pt idx="20613" formatCode="General">
                  <c:v>2.1195499872991036E-11</c:v>
                </c:pt>
                <c:pt idx="20614" formatCode="General">
                  <c:v>2.0426838882269288E-11</c:v>
                </c:pt>
                <c:pt idx="20615" formatCode="General">
                  <c:v>2.1877352446560426E-11</c:v>
                </c:pt>
                <c:pt idx="20616" formatCode="General">
                  <c:v>2.1993085540803599E-11</c:v>
                </c:pt>
                <c:pt idx="20617" formatCode="General">
                  <c:v>2.0643572810974047E-11</c:v>
                </c:pt>
                <c:pt idx="20618" formatCode="General">
                  <c:v>2.1083963873197636E-11</c:v>
                </c:pt>
                <c:pt idx="20619" formatCode="General">
                  <c:v>2.0426838882269288E-11</c:v>
                </c:pt>
                <c:pt idx="20620" formatCode="General">
                  <c:v>2.1420389489285039E-11</c:v>
                </c:pt>
                <c:pt idx="20621" formatCode="General">
                  <c:v>2.1762228368686278E-11</c:v>
                </c:pt>
                <c:pt idx="20622" formatCode="General">
                  <c:v>2.1647665241306831E-11</c:v>
                </c:pt>
                <c:pt idx="20623" formatCode="General">
                  <c:v>2.0643572810974047E-11</c:v>
                </c:pt>
                <c:pt idx="20624" formatCode="General">
                  <c:v>2.0973014803617065E-11</c:v>
                </c:pt>
                <c:pt idx="20625" formatCode="General">
                  <c:v>2.1195499872991036E-11</c:v>
                </c:pt>
                <c:pt idx="20626" formatCode="General">
                  <c:v>2.1195499872991036E-11</c:v>
                </c:pt>
                <c:pt idx="20627" formatCode="General">
                  <c:v>2.1762228368686278E-11</c:v>
                </c:pt>
                <c:pt idx="20628" formatCode="General">
                  <c:v>2.1533749834718233E-11</c:v>
                </c:pt>
                <c:pt idx="20629" formatCode="General">
                  <c:v>2.075282211038554E-11</c:v>
                </c:pt>
                <c:pt idx="20630" formatCode="General">
                  <c:v>2.1647665241306831E-11</c:v>
                </c:pt>
                <c:pt idx="20631" formatCode="General">
                  <c:v>2.1533749834718233E-11</c:v>
                </c:pt>
                <c:pt idx="20632" formatCode="General">
                  <c:v>2.1195499872991036E-11</c:v>
                </c:pt>
                <c:pt idx="20633" formatCode="General">
                  <c:v>2.1533749834718233E-11</c:v>
                </c:pt>
                <c:pt idx="20634" formatCode="General">
                  <c:v>2.2462265870758075E-11</c:v>
                </c:pt>
                <c:pt idx="20635" formatCode="General">
                  <c:v>2.0973014803617065E-11</c:v>
                </c:pt>
                <c:pt idx="20636" formatCode="General">
                  <c:v>2.0106017831880821E-11</c:v>
                </c:pt>
                <c:pt idx="20637" formatCode="General">
                  <c:v>2.9868255889512901E-11</c:v>
                </c:pt>
                <c:pt idx="20638" formatCode="General">
                  <c:v>1.2328815782543892E-9</c:v>
                </c:pt>
                <c:pt idx="20639" formatCode="General">
                  <c:v>9.6207197386333511E-10</c:v>
                </c:pt>
                <c:pt idx="20640" formatCode="General">
                  <c:v>8.5661911928534965E-10</c:v>
                </c:pt>
                <c:pt idx="20641" formatCode="General">
                  <c:v>7.0840719483875712E-10</c:v>
                </c:pt>
                <c:pt idx="20642" formatCode="General">
                  <c:v>6.4421593542454452E-10</c:v>
                </c:pt>
                <c:pt idx="20643" formatCode="General">
                  <c:v>5.5280143710354354E-10</c:v>
                </c:pt>
                <c:pt idx="20644" formatCode="General">
                  <c:v>5.2716062400497385E-10</c:v>
                </c:pt>
                <c:pt idx="20645" formatCode="General">
                  <c:v>4.7686907947851398E-10</c:v>
                </c:pt>
                <c:pt idx="20646" formatCode="General">
                  <c:v>4.2236503980753233E-10</c:v>
                </c:pt>
                <c:pt idx="20647" formatCode="General">
                  <c:v>4.1136672899077525E-10</c:v>
                </c:pt>
                <c:pt idx="20648" formatCode="General">
                  <c:v>3.840922668840523E-10</c:v>
                </c:pt>
                <c:pt idx="20649" formatCode="General">
                  <c:v>3.6243202318432918E-10</c:v>
                </c:pt>
                <c:pt idx="20650" formatCode="General">
                  <c:v>3.5486172830837755E-10</c:v>
                </c:pt>
                <c:pt idx="20651" formatCode="General">
                  <c:v>3.313336642240053E-10</c:v>
                </c:pt>
                <c:pt idx="20652" formatCode="General">
                  <c:v>3.1596528059217928E-10</c:v>
                </c:pt>
                <c:pt idx="20653" formatCode="General">
                  <c:v>3.1264865405383008E-10</c:v>
                </c:pt>
                <c:pt idx="20654" formatCode="General">
                  <c:v>2.9657740672826593E-10</c:v>
                </c:pt>
                <c:pt idx="20655" formatCode="General">
                  <c:v>2.7691428716582911E-10</c:v>
                </c:pt>
                <c:pt idx="20656" formatCode="General">
                  <c:v>2.7985183786932103E-10</c:v>
                </c:pt>
                <c:pt idx="20657" formatCode="General">
                  <c:v>2.6407005955537554E-10</c:v>
                </c:pt>
                <c:pt idx="20658" formatCode="General">
                  <c:v>2.5855429910689209E-10</c:v>
                </c:pt>
                <c:pt idx="20659" formatCode="General">
                  <c:v>2.3636962347588071E-10</c:v>
                </c:pt>
                <c:pt idx="20660" formatCode="General">
                  <c:v>2.4397305442883484E-10</c:v>
                </c:pt>
                <c:pt idx="20661" formatCode="General">
                  <c:v>2.3762003931010089E-10</c:v>
                </c:pt>
                <c:pt idx="20662" formatCode="General">
                  <c:v>2.3512530038432429E-10</c:v>
                </c:pt>
                <c:pt idx="20663" formatCode="General">
                  <c:v>2.2540599543345011E-10</c:v>
                </c:pt>
                <c:pt idx="20664" formatCode="General">
                  <c:v>2.2069783019670709E-10</c:v>
                </c:pt>
                <c:pt idx="20665" formatCode="General">
                  <c:v>2.0069921017912127E-10</c:v>
                </c:pt>
                <c:pt idx="20666" formatCode="General">
                  <c:v>2.0390208345734282E-10</c:v>
                </c:pt>
                <c:pt idx="20667" formatCode="General">
                  <c:v>1.954730382989072E-10</c:v>
                </c:pt>
                <c:pt idx="20668" formatCode="General">
                  <c:v>1.9240296632981053E-10</c:v>
                </c:pt>
                <c:pt idx="20669" formatCode="General">
                  <c:v>2.028286795777273E-10</c:v>
                </c:pt>
                <c:pt idx="20670" formatCode="General">
                  <c:v>1.8938111247804463E-10</c:v>
                </c:pt>
                <c:pt idx="20671" formatCode="General">
                  <c:v>1.9342079472972025E-10</c:v>
                </c:pt>
                <c:pt idx="20672" formatCode="General">
                  <c:v>1.7682475433823124E-10</c:v>
                </c:pt>
                <c:pt idx="20673" formatCode="General">
                  <c:v>1.7496829644449007E-10</c:v>
                </c:pt>
                <c:pt idx="20674" formatCode="General">
                  <c:v>1.8059697158490225E-10</c:v>
                </c:pt>
                <c:pt idx="20675" formatCode="General">
                  <c:v>1.6951505051287563E-10</c:v>
                </c:pt>
                <c:pt idx="20676" formatCode="General">
                  <c:v>1.6423210652105404E-10</c:v>
                </c:pt>
                <c:pt idx="20677" formatCode="General">
                  <c:v>1.7313132923758192E-10</c:v>
                </c:pt>
                <c:pt idx="20678" formatCode="General">
                  <c:v>1.651009086262538E-10</c:v>
                </c:pt>
                <c:pt idx="20679" formatCode="General">
                  <c:v>1.5995553156013357E-10</c:v>
                </c:pt>
                <c:pt idx="20680" formatCode="General">
                  <c:v>1.659746507233603E-10</c:v>
                </c:pt>
                <c:pt idx="20681" formatCode="General">
                  <c:v>1.5661446216369635E-10</c:v>
                </c:pt>
                <c:pt idx="20682" formatCode="General">
                  <c:v>1.5827618123204229E-10</c:v>
                </c:pt>
                <c:pt idx="20683" formatCode="General">
                  <c:v>1.5253624931241371E-10</c:v>
                </c:pt>
                <c:pt idx="20684" formatCode="General">
                  <c:v>3.1596528059217928E-10</c:v>
                </c:pt>
                <c:pt idx="20685" formatCode="General">
                  <c:v>2.3388801248773218E-10</c:v>
                </c:pt>
                <c:pt idx="20686" formatCode="General">
                  <c:v>1.9650751487345891E-10</c:v>
                </c:pt>
                <c:pt idx="20687" formatCode="General">
                  <c:v>1.8542541658561613E-10</c:v>
                </c:pt>
                <c:pt idx="20688" formatCode="General">
                  <c:v>1.9139009737326964E-10</c:v>
                </c:pt>
                <c:pt idx="20689" formatCode="General">
                  <c:v>1.6685267103871052E-10</c:v>
                </c:pt>
                <c:pt idx="20690" formatCode="General">
                  <c:v>1.7404756968678154E-10</c:v>
                </c:pt>
                <c:pt idx="20691" formatCode="General">
                  <c:v>1.6423210652105404E-10</c:v>
                </c:pt>
                <c:pt idx="20692" formatCode="General">
                  <c:v>1.5827618123204229E-10</c:v>
                </c:pt>
                <c:pt idx="20693" formatCode="General">
                  <c:v>1.5579031785362072E-10</c:v>
                </c:pt>
                <c:pt idx="20694" formatCode="General">
                  <c:v>1.6165270022009468E-10</c:v>
                </c:pt>
                <c:pt idx="20695" formatCode="General">
                  <c:v>1.5253624931241371E-10</c:v>
                </c:pt>
                <c:pt idx="20696" formatCode="General">
                  <c:v>1.5497018924701085E-10</c:v>
                </c:pt>
                <c:pt idx="20697" formatCode="General">
                  <c:v>1.4469564610701526E-10</c:v>
                </c:pt>
                <c:pt idx="20698" formatCode="General">
                  <c:v>1.4778214415227896E-10</c:v>
                </c:pt>
                <c:pt idx="20699" formatCode="General">
                  <c:v>1.4778214415227896E-10</c:v>
                </c:pt>
                <c:pt idx="20700" formatCode="General">
                  <c:v>1.4393392329741316E-10</c:v>
                </c:pt>
                <c:pt idx="20701" formatCode="General">
                  <c:v>1.4092750506637282E-10</c:v>
                </c:pt>
                <c:pt idx="20702" formatCode="General">
                  <c:v>1.4469564610701526E-10</c:v>
                </c:pt>
                <c:pt idx="20703" formatCode="General">
                  <c:v>1.4092750506637282E-10</c:v>
                </c:pt>
                <c:pt idx="20704" formatCode="General">
                  <c:v>1.4018590943191571E-10</c:v>
                </c:pt>
                <c:pt idx="20705" formatCode="General">
                  <c:v>1.3158399366297396E-10</c:v>
                </c:pt>
                <c:pt idx="20706" formatCode="General">
                  <c:v>1.4092750506637282E-10</c:v>
                </c:pt>
                <c:pt idx="20707" formatCode="General">
                  <c:v>1.3653549318353362E-10</c:v>
                </c:pt>
                <c:pt idx="20708" formatCode="General">
                  <c:v>1.3298013312760614E-10</c:v>
                </c:pt>
                <c:pt idx="20709" formatCode="General">
                  <c:v>1.2614448364960698E-10</c:v>
                </c:pt>
                <c:pt idx="20710" formatCode="General">
                  <c:v>1.3158399366297396E-10</c:v>
                </c:pt>
                <c:pt idx="20711" formatCode="General">
                  <c:v>1.3298013312760614E-10</c:v>
                </c:pt>
                <c:pt idx="20712" formatCode="General">
                  <c:v>1.2815756977742923E-10</c:v>
                </c:pt>
                <c:pt idx="20713" formatCode="General">
                  <c:v>1.3228008441603512E-10</c:v>
                </c:pt>
                <c:pt idx="20714" formatCode="General">
                  <c:v>1.3368360957967414E-10</c:v>
                </c:pt>
                <c:pt idx="20715" formatCode="General">
                  <c:v>1.3020251206759534E-10</c:v>
                </c:pt>
                <c:pt idx="20716" formatCode="General">
                  <c:v>1.2815756977742923E-10</c:v>
                </c:pt>
                <c:pt idx="20717" formatCode="General">
                  <c:v>1.2951708561574417E-10</c:v>
                </c:pt>
                <c:pt idx="20718" formatCode="General">
                  <c:v>1.2350989809504913E-10</c:v>
                </c:pt>
                <c:pt idx="20719" formatCode="General">
                  <c:v>1.2221318527827189E-10</c:v>
                </c:pt>
                <c:pt idx="20720" formatCode="General">
                  <c:v>1.3158399366297396E-10</c:v>
                </c:pt>
                <c:pt idx="20721" formatCode="General">
                  <c:v>1.1966045872238673E-10</c:v>
                </c:pt>
                <c:pt idx="20722" formatCode="General">
                  <c:v>1.184041606209398E-10</c:v>
                </c:pt>
                <c:pt idx="20723" formatCode="General">
                  <c:v>1.2416327618141107E-10</c:v>
                </c:pt>
                <c:pt idx="20724" formatCode="General">
                  <c:v>1.2221318527827189E-10</c:v>
                </c:pt>
                <c:pt idx="20725" formatCode="General">
                  <c:v>1.184041606209398E-10</c:v>
                </c:pt>
                <c:pt idx="20726" formatCode="General">
                  <c:v>1.1411019916903621E-10</c:v>
                </c:pt>
                <c:pt idx="20727" formatCode="General">
                  <c:v>1.1411019916903621E-10</c:v>
                </c:pt>
                <c:pt idx="20728" formatCode="General">
                  <c:v>1.1291217245158541E-10</c:v>
                </c:pt>
                <c:pt idx="20729" formatCode="General">
                  <c:v>1.1471408975663334E-10</c:v>
                </c:pt>
                <c:pt idx="20730" formatCode="General">
                  <c:v>1.1055372069825365E-10</c:v>
                </c:pt>
                <c:pt idx="20731" formatCode="General">
                  <c:v>1.1532093725306885E-10</c:v>
                </c:pt>
                <c:pt idx="20732" formatCode="General">
                  <c:v>1.1055372069825365E-10</c:v>
                </c:pt>
                <c:pt idx="20733" formatCode="General">
                  <c:v>1.184041606209398E-10</c:v>
                </c:pt>
                <c:pt idx="20734" formatCode="General">
                  <c:v>1.1113878979671887E-10</c:v>
                </c:pt>
                <c:pt idx="20735" formatCode="General">
                  <c:v>1.1172672364589245E-10</c:v>
                </c:pt>
                <c:pt idx="20736" formatCode="General">
                  <c:v>1.0997195948276691E-10</c:v>
                </c:pt>
                <c:pt idx="20737" formatCode="General">
                  <c:v>1.1654452157450137E-10</c:v>
                </c:pt>
                <c:pt idx="20738" formatCode="General">
                  <c:v>1.0997195948276691E-10</c:v>
                </c:pt>
                <c:pt idx="20739" formatCode="General">
                  <c:v>1.1593099502545882E-10</c:v>
                </c:pt>
                <c:pt idx="20740" formatCode="General">
                  <c:v>1.0881737955397715E-10</c:v>
                </c:pt>
                <c:pt idx="20741" formatCode="General">
                  <c:v>1.1654452157450137E-10</c:v>
                </c:pt>
                <c:pt idx="20742" formatCode="General">
                  <c:v>1.1231800047552025E-10</c:v>
                </c:pt>
                <c:pt idx="20743" formatCode="General">
                  <c:v>1.1532093725306885E-10</c:v>
                </c:pt>
                <c:pt idx="20744" formatCode="General">
                  <c:v>1.184041606209398E-10</c:v>
                </c:pt>
                <c:pt idx="20745" formatCode="General">
                  <c:v>1.1471408975663334E-10</c:v>
                </c:pt>
                <c:pt idx="20746" formatCode="General">
                  <c:v>1.0997195948276691E-10</c:v>
                </c:pt>
                <c:pt idx="20747" formatCode="General">
                  <c:v>1.1350972287797404E-10</c:v>
                </c:pt>
                <c:pt idx="20748" formatCode="General">
                  <c:v>1.1055372069825365E-10</c:v>
                </c:pt>
                <c:pt idx="20749" formatCode="General">
                  <c:v>1.1172672364589245E-10</c:v>
                </c:pt>
                <c:pt idx="20750" formatCode="General">
                  <c:v>1.0997195948276691E-10</c:v>
                </c:pt>
                <c:pt idx="20751" formatCode="General">
                  <c:v>1.0767492139530333E-10</c:v>
                </c:pt>
                <c:pt idx="20752" formatCode="General">
                  <c:v>1.0939325963970355E-10</c:v>
                </c:pt>
                <c:pt idx="20753" formatCode="General">
                  <c:v>1.0710830913881221E-10</c:v>
                </c:pt>
                <c:pt idx="20754" formatCode="General">
                  <c:v>1.1055372069825365E-10</c:v>
                </c:pt>
                <c:pt idx="20755" formatCode="General">
                  <c:v>1.0997195948276691E-10</c:v>
                </c:pt>
                <c:pt idx="20756" formatCode="General">
                  <c:v>1.0767492139530333E-10</c:v>
                </c:pt>
                <c:pt idx="20757" formatCode="General">
                  <c:v>1.0824475539808734E-10</c:v>
                </c:pt>
                <c:pt idx="20758" formatCode="General">
                  <c:v>1.0881737955397715E-10</c:v>
                </c:pt>
                <c:pt idx="20759" formatCode="General">
                  <c:v>1.1231800047552025E-10</c:v>
                </c:pt>
                <c:pt idx="20760" formatCode="General">
                  <c:v>1.0654445774200788E-10</c:v>
                </c:pt>
                <c:pt idx="20761" formatCode="General">
                  <c:v>1.0654445774200788E-10</c:v>
                </c:pt>
                <c:pt idx="20762" formatCode="General">
                  <c:v>1.0881737955397715E-10</c:v>
                </c:pt>
                <c:pt idx="20763" formatCode="General">
                  <c:v>1.0997195948276691E-10</c:v>
                </c:pt>
                <c:pt idx="20764" formatCode="General">
                  <c:v>1.0106790498386002E-10</c:v>
                </c:pt>
                <c:pt idx="20765" formatCode="General">
                  <c:v>1.0598379426684052E-10</c:v>
                </c:pt>
                <c:pt idx="20766" formatCode="General">
                  <c:v>9.8956850236268494E-11</c:v>
                </c:pt>
                <c:pt idx="20767" formatCode="General">
                  <c:v>1.0824475539808734E-10</c:v>
                </c:pt>
                <c:pt idx="20768" formatCode="General">
                  <c:v>1.0377005893621792E-10</c:v>
                </c:pt>
                <c:pt idx="20769" formatCode="General">
                  <c:v>1.026805918773375E-10</c:v>
                </c:pt>
                <c:pt idx="20770" formatCode="General">
                  <c:v>1.0377005893621792E-10</c:v>
                </c:pt>
                <c:pt idx="20771" formatCode="General">
                  <c:v>9.9480546723270992E-11</c:v>
                </c:pt>
                <c:pt idx="20772" formatCode="General">
                  <c:v>9.587285565393778E-11</c:v>
                </c:pt>
                <c:pt idx="20773" formatCode="General">
                  <c:v>1.0377005893621792E-10</c:v>
                </c:pt>
                <c:pt idx="20774" formatCode="General">
                  <c:v>9.8956850236268494E-11</c:v>
                </c:pt>
                <c:pt idx="20775" formatCode="General">
                  <c:v>9.587285565393778E-11</c:v>
                </c:pt>
                <c:pt idx="20776" formatCode="General">
                  <c:v>1.0487108551623748E-10</c:v>
                </c:pt>
                <c:pt idx="20777" formatCode="General">
                  <c:v>1.026805918773375E-10</c:v>
                </c:pt>
                <c:pt idx="20778" formatCode="General">
                  <c:v>9.7918119287634393E-11</c:v>
                </c:pt>
                <c:pt idx="20779" formatCode="General">
                  <c:v>1.0214026102677753E-10</c:v>
                </c:pt>
                <c:pt idx="20780" formatCode="General">
                  <c:v>9.7918119287634393E-11</c:v>
                </c:pt>
                <c:pt idx="20781" formatCode="General">
                  <c:v>9.7402647903791823E-11</c:v>
                </c:pt>
                <c:pt idx="20782" formatCode="General">
                  <c:v>1.0214026102677753E-10</c:v>
                </c:pt>
                <c:pt idx="20783" formatCode="General">
                  <c:v>9.2395998554465216E-11</c:v>
                </c:pt>
                <c:pt idx="20784" formatCode="General">
                  <c:v>9.5368151172924706E-11</c:v>
                </c:pt>
                <c:pt idx="20785" formatCode="General">
                  <c:v>9.5368151172924706E-11</c:v>
                </c:pt>
                <c:pt idx="20786" formatCode="General">
                  <c:v>9.587285565393778E-11</c:v>
                </c:pt>
                <c:pt idx="20787" formatCode="General">
                  <c:v>9.2884781410367488E-11</c:v>
                </c:pt>
                <c:pt idx="20788" formatCode="General">
                  <c:v>9.7918119287634393E-11</c:v>
                </c:pt>
                <c:pt idx="20789" formatCode="General">
                  <c:v>9.4866300206763967E-11</c:v>
                </c:pt>
                <c:pt idx="20790" formatCode="General">
                  <c:v>9.4866300206763967E-11</c:v>
                </c:pt>
                <c:pt idx="20791" formatCode="General">
                  <c:v>9.1909597328799811E-11</c:v>
                </c:pt>
                <c:pt idx="20792" formatCode="General">
                  <c:v>9.6380031385821691E-11</c:v>
                </c:pt>
                <c:pt idx="20793" formatCode="General">
                  <c:v>8.9516287695678295E-11</c:v>
                </c:pt>
                <c:pt idx="20794" formatCode="General">
                  <c:v>9.8436114641748966E-11</c:v>
                </c:pt>
                <c:pt idx="20795" formatCode="General">
                  <c:v>9.0944840033130574E-11</c:v>
                </c:pt>
                <c:pt idx="20796" formatCode="General">
                  <c:v>9.1909597328799811E-11</c:v>
                </c:pt>
                <c:pt idx="20797" formatCode="General">
                  <c:v>9.3376343476101153E-11</c:v>
                </c:pt>
                <c:pt idx="20798" formatCode="General">
                  <c:v>9.1425946134437917E-11</c:v>
                </c:pt>
                <c:pt idx="20799" formatCode="General">
                  <c:v>9.7402647903791823E-11</c:v>
                </c:pt>
                <c:pt idx="20800" formatCode="General">
                  <c:v>9.1909597328799811E-11</c:v>
                </c:pt>
                <c:pt idx="20801" formatCode="General">
                  <c:v>9.4866300206763967E-11</c:v>
                </c:pt>
                <c:pt idx="20802" formatCode="General">
                  <c:v>8.9045230692741201E-11</c:v>
                </c:pt>
                <c:pt idx="20803" formatCode="General">
                  <c:v>9.4866300206763967E-11</c:v>
                </c:pt>
                <c:pt idx="20804" formatCode="General">
                  <c:v>9.1909597328799811E-11</c:v>
                </c:pt>
                <c:pt idx="20805" formatCode="General">
                  <c:v>9.2884781410367488E-11</c:v>
                </c:pt>
                <c:pt idx="20806" formatCode="General">
                  <c:v>9.0944840033130574E-11</c:v>
                </c:pt>
                <c:pt idx="20807" formatCode="General">
                  <c:v>9.0944840033130574E-11</c:v>
                </c:pt>
                <c:pt idx="20808" formatCode="General">
                  <c:v>9.6890090909073188E-11</c:v>
                </c:pt>
                <c:pt idx="20809" formatCode="General">
                  <c:v>9.3870312441770108E-11</c:v>
                </c:pt>
                <c:pt idx="20810" formatCode="General">
                  <c:v>9.3870312441770108E-11</c:v>
                </c:pt>
                <c:pt idx="20811" formatCode="General">
                  <c:v>8.9045230692741201E-11</c:v>
                </c:pt>
                <c:pt idx="20812" formatCode="General">
                  <c:v>9.0944840033130574E-11</c:v>
                </c:pt>
                <c:pt idx="20813" formatCode="General">
                  <c:v>8.8110357506923925E-11</c:v>
                </c:pt>
                <c:pt idx="20814" formatCode="General">
                  <c:v>9.2884781410367488E-11</c:v>
                </c:pt>
                <c:pt idx="20815" formatCode="General">
                  <c:v>9.4367090105390261E-11</c:v>
                </c:pt>
                <c:pt idx="20816" formatCode="General">
                  <c:v>9.2884781410367488E-11</c:v>
                </c:pt>
                <c:pt idx="20817" formatCode="General">
                  <c:v>8.8576468949524848E-11</c:v>
                </c:pt>
                <c:pt idx="20818" formatCode="General">
                  <c:v>8.718529942144054E-11</c:v>
                </c:pt>
                <c:pt idx="20819" formatCode="General">
                  <c:v>9.0466078156511176E-11</c:v>
                </c:pt>
                <c:pt idx="20820" formatCode="General">
                  <c:v>9.4866300206763967E-11</c:v>
                </c:pt>
                <c:pt idx="20821" formatCode="General">
                  <c:v>9.1425946134437917E-11</c:v>
                </c:pt>
                <c:pt idx="20822" formatCode="General">
                  <c:v>8.8110357506923925E-11</c:v>
                </c:pt>
                <c:pt idx="20823" formatCode="General">
                  <c:v>9.2395998554465216E-11</c:v>
                </c:pt>
                <c:pt idx="20824" formatCode="General">
                  <c:v>8.8576468949524848E-11</c:v>
                </c:pt>
                <c:pt idx="20825" formatCode="General">
                  <c:v>9.2884781410367488E-11</c:v>
                </c:pt>
                <c:pt idx="20826" formatCode="General">
                  <c:v>9.1425946134437917E-11</c:v>
                </c:pt>
                <c:pt idx="20827" formatCode="General">
                  <c:v>9.1425946134437917E-11</c:v>
                </c:pt>
                <c:pt idx="20828" formatCode="General">
                  <c:v>9.2395998554465216E-11</c:v>
                </c:pt>
                <c:pt idx="20829" formatCode="General">
                  <c:v>8.9990023119591186E-11</c:v>
                </c:pt>
                <c:pt idx="20830" formatCode="General">
                  <c:v>9.1909597328799811E-11</c:v>
                </c:pt>
                <c:pt idx="20831" formatCode="General">
                  <c:v>8.8576468949524848E-11</c:v>
                </c:pt>
                <c:pt idx="20832" formatCode="General">
                  <c:v>8.9990023119591186E-11</c:v>
                </c:pt>
                <c:pt idx="20833" formatCode="General">
                  <c:v>8.4915009668941463E-11</c:v>
                </c:pt>
                <c:pt idx="20834" formatCode="General">
                  <c:v>8.8110357506923925E-11</c:v>
                </c:pt>
                <c:pt idx="20835" formatCode="General">
                  <c:v>9.0466078156511176E-11</c:v>
                </c:pt>
                <c:pt idx="20836" formatCode="General">
                  <c:v>9.0944840033130574E-11</c:v>
                </c:pt>
                <c:pt idx="20837" formatCode="General">
                  <c:v>8.4023499084990476E-11</c:v>
                </c:pt>
                <c:pt idx="20838" formatCode="General">
                  <c:v>9.1909597328799811E-11</c:v>
                </c:pt>
                <c:pt idx="20839" formatCode="General">
                  <c:v>8.718529942144054E-11</c:v>
                </c:pt>
                <c:pt idx="20840" formatCode="General">
                  <c:v>8.358134650388905E-11</c:v>
                </c:pt>
                <c:pt idx="20841" formatCode="General">
                  <c:v>9.1425946134437917E-11</c:v>
                </c:pt>
                <c:pt idx="20842" formatCode="General">
                  <c:v>8.8110357506923925E-11</c:v>
                </c:pt>
                <c:pt idx="20843" formatCode="General">
                  <c:v>8.9045230692741201E-11</c:v>
                </c:pt>
                <c:pt idx="20844" formatCode="General">
                  <c:v>8.6269953388952805E-11</c:v>
                </c:pt>
                <c:pt idx="20845" formatCode="General">
                  <c:v>8.3141348343597617E-11</c:v>
                </c:pt>
                <c:pt idx="20846" formatCode="General">
                  <c:v>8.6726508659414575E-11</c:v>
                </c:pt>
                <c:pt idx="20847" formatCode="General">
                  <c:v>8.2268459177109256E-11</c:v>
                </c:pt>
                <c:pt idx="20848" formatCode="General">
                  <c:v>8.4467990691641896E-11</c:v>
                </c:pt>
                <c:pt idx="20849" formatCode="General">
                  <c:v>8.2703837859426809E-11</c:v>
                </c:pt>
                <c:pt idx="20850" formatCode="General">
                  <c:v>8.8576468949524848E-11</c:v>
                </c:pt>
                <c:pt idx="20851" formatCode="General">
                  <c:v>8.6269953388952805E-11</c:v>
                </c:pt>
                <c:pt idx="20852" formatCode="General">
                  <c:v>8.4023499084990476E-11</c:v>
                </c:pt>
                <c:pt idx="20853" formatCode="General">
                  <c:v>8.6726508659414575E-11</c:v>
                </c:pt>
                <c:pt idx="20854" formatCode="General">
                  <c:v>8.7646698858834588E-11</c:v>
                </c:pt>
                <c:pt idx="20855" formatCode="General">
                  <c:v>8.4467990691641896E-11</c:v>
                </c:pt>
                <c:pt idx="20856" formatCode="General">
                  <c:v>8.9990023119591186E-11</c:v>
                </c:pt>
                <c:pt idx="20857" formatCode="General">
                  <c:v>8.9045230692741201E-11</c:v>
                </c:pt>
                <c:pt idx="20858" formatCode="General">
                  <c:v>8.4023499084990476E-11</c:v>
                </c:pt>
                <c:pt idx="20859" formatCode="General">
                  <c:v>8.2703837859426809E-11</c:v>
                </c:pt>
                <c:pt idx="20860" formatCode="General">
                  <c:v>8.4023499084990476E-11</c:v>
                </c:pt>
                <c:pt idx="20861" formatCode="General">
                  <c:v>8.8110357506923925E-11</c:v>
                </c:pt>
                <c:pt idx="20862" formatCode="General">
                  <c:v>8.4467990691641896E-11</c:v>
                </c:pt>
                <c:pt idx="20863" formatCode="General">
                  <c:v>8.358134650388905E-11</c:v>
                </c:pt>
                <c:pt idx="20864" formatCode="General">
                  <c:v>8.2703837859426809E-11</c:v>
                </c:pt>
                <c:pt idx="20865" formatCode="General">
                  <c:v>8.055024457213429E-11</c:v>
                </c:pt>
                <c:pt idx="20866" formatCode="General">
                  <c:v>8.2268459177109256E-11</c:v>
                </c:pt>
                <c:pt idx="20867" formatCode="General">
                  <c:v>8.4467990691641896E-11</c:v>
                </c:pt>
                <c:pt idx="20868" formatCode="General">
                  <c:v>8.4915009668941463E-11</c:v>
                </c:pt>
                <c:pt idx="20869" formatCode="General">
                  <c:v>8.4467990691641896E-11</c:v>
                </c:pt>
                <c:pt idx="20870" formatCode="General">
                  <c:v>8.0976362360800061E-11</c:v>
                </c:pt>
                <c:pt idx="20871" formatCode="General">
                  <c:v>8.3141348343597617E-11</c:v>
                </c:pt>
                <c:pt idx="20872" formatCode="General">
                  <c:v>7.8039730939494597E-11</c:v>
                </c:pt>
                <c:pt idx="20873" formatCode="General">
                  <c:v>8.0976362360800061E-11</c:v>
                </c:pt>
                <c:pt idx="20874" formatCode="General">
                  <c:v>8.055024457213429E-11</c:v>
                </c:pt>
                <c:pt idx="20875" formatCode="General">
                  <c:v>7.9284969487545322E-11</c:v>
                </c:pt>
                <c:pt idx="20876" formatCode="General">
                  <c:v>7.8867752229477676E-11</c:v>
                </c:pt>
                <c:pt idx="20877" formatCode="General">
                  <c:v>8.6269953388952805E-11</c:v>
                </c:pt>
                <c:pt idx="20878" formatCode="General">
                  <c:v>8.1835542053155606E-11</c:v>
                </c:pt>
                <c:pt idx="20879" formatCode="General">
                  <c:v>8.5815979405747606E-11</c:v>
                </c:pt>
                <c:pt idx="20880" formatCode="General">
                  <c:v>8.5364217443999909E-11</c:v>
                </c:pt>
                <c:pt idx="20881" formatCode="General">
                  <c:v>8.4023499084990476E-11</c:v>
                </c:pt>
                <c:pt idx="20882" formatCode="General">
                  <c:v>8.0126203073578876E-11</c:v>
                </c:pt>
                <c:pt idx="20883" formatCode="General">
                  <c:v>8.1835542053155606E-11</c:v>
                </c:pt>
                <c:pt idx="20884" formatCode="General">
                  <c:v>7.8039730939494597E-11</c:v>
                </c:pt>
                <c:pt idx="20885" formatCode="General">
                  <c:v>7.7629066436836161E-11</c:v>
                </c:pt>
                <c:pt idx="20886" formatCode="General">
                  <c:v>8.358134650388905E-11</c:v>
                </c:pt>
                <c:pt idx="20887" formatCode="General">
                  <c:v>8.1835542053155606E-11</c:v>
                </c:pt>
                <c:pt idx="20888" formatCode="General">
                  <c:v>8.6269953388952805E-11</c:v>
                </c:pt>
                <c:pt idx="20889" formatCode="General">
                  <c:v>7.8452567893033934E-11</c:v>
                </c:pt>
                <c:pt idx="20890" formatCode="General">
                  <c:v>8.055024457213429E-11</c:v>
                </c:pt>
                <c:pt idx="20891" formatCode="General">
                  <c:v>8.055024457213429E-11</c:v>
                </c:pt>
                <c:pt idx="20892" formatCode="General">
                  <c:v>7.8867752229477676E-11</c:v>
                </c:pt>
                <c:pt idx="20893" formatCode="General">
                  <c:v>7.8452567893033934E-11</c:v>
                </c:pt>
                <c:pt idx="20894" formatCode="General">
                  <c:v>7.9284969487545322E-11</c:v>
                </c:pt>
                <c:pt idx="20895" formatCode="General">
                  <c:v>8.2268459177109256E-11</c:v>
                </c:pt>
                <c:pt idx="20896" formatCode="General">
                  <c:v>7.9704559034843621E-11</c:v>
                </c:pt>
                <c:pt idx="20897" formatCode="General">
                  <c:v>8.6269953388952805E-11</c:v>
                </c:pt>
                <c:pt idx="20898" formatCode="General">
                  <c:v>7.9284969487545322E-11</c:v>
                </c:pt>
                <c:pt idx="20899" formatCode="General">
                  <c:v>8.2268459177109256E-11</c:v>
                </c:pt>
                <c:pt idx="20900" formatCode="General">
                  <c:v>8.2703837859426809E-11</c:v>
                </c:pt>
                <c:pt idx="20901" formatCode="General">
                  <c:v>7.7629066436836161E-11</c:v>
                </c:pt>
                <c:pt idx="20902" formatCode="General">
                  <c:v>7.8867752229477676E-11</c:v>
                </c:pt>
                <c:pt idx="20903" formatCode="General">
                  <c:v>7.9284969487545322E-11</c:v>
                </c:pt>
                <c:pt idx="20904" formatCode="General">
                  <c:v>7.8039730939494597E-11</c:v>
                </c:pt>
                <c:pt idx="20905" formatCode="General">
                  <c:v>7.9284969487545322E-11</c:v>
                </c:pt>
                <c:pt idx="20906" formatCode="General">
                  <c:v>8.3141348343597617E-11</c:v>
                </c:pt>
                <c:pt idx="20907" formatCode="General">
                  <c:v>8.1835542053155606E-11</c:v>
                </c:pt>
                <c:pt idx="20908" formatCode="General">
                  <c:v>7.7629066436836161E-11</c:v>
                </c:pt>
                <c:pt idx="20909" formatCode="General">
                  <c:v>7.7629066436836161E-11</c:v>
                </c:pt>
                <c:pt idx="20910" formatCode="General">
                  <c:v>7.7220402927020801E-11</c:v>
                </c:pt>
                <c:pt idx="20911" formatCode="General">
                  <c:v>8.1404734349570809E-11</c:v>
                </c:pt>
                <c:pt idx="20912" formatCode="General">
                  <c:v>7.6409676922575299E-11</c:v>
                </c:pt>
                <c:pt idx="20913" formatCode="General">
                  <c:v>7.441998247109933E-11</c:v>
                </c:pt>
                <c:pt idx="20914" formatCode="General">
                  <c:v>7.8867752229477676E-11</c:v>
                </c:pt>
                <c:pt idx="20915" formatCode="General">
                  <c:v>7.8039730939494597E-11</c:v>
                </c:pt>
                <c:pt idx="20916" formatCode="General">
                  <c:v>8.055024457213429E-11</c:v>
                </c:pt>
                <c:pt idx="20917" formatCode="General">
                  <c:v>7.8039730939494597E-11</c:v>
                </c:pt>
                <c:pt idx="20918" formatCode="General">
                  <c:v>7.7629066436836161E-11</c:v>
                </c:pt>
                <c:pt idx="20919" formatCode="General">
                  <c:v>7.6409676922575299E-11</c:v>
                </c:pt>
                <c:pt idx="20920" formatCode="General">
                  <c:v>7.7629066436836161E-11</c:v>
                </c:pt>
                <c:pt idx="20921" formatCode="General">
                  <c:v>7.9284969487545322E-11</c:v>
                </c:pt>
                <c:pt idx="20922" formatCode="General">
                  <c:v>7.9704559034843621E-11</c:v>
                </c:pt>
                <c:pt idx="20923" formatCode="General">
                  <c:v>7.9284969487545322E-11</c:v>
                </c:pt>
                <c:pt idx="20924" formatCode="General">
                  <c:v>8.1835542053155606E-11</c:v>
                </c:pt>
                <c:pt idx="20925" formatCode="General">
                  <c:v>7.9284969487545322E-11</c:v>
                </c:pt>
                <c:pt idx="20926" formatCode="General">
                  <c:v>7.8867752229477676E-11</c:v>
                </c:pt>
                <c:pt idx="20927" formatCode="General">
                  <c:v>8.0126203073578876E-11</c:v>
                </c:pt>
                <c:pt idx="20928" formatCode="General">
                  <c:v>7.9704559034843621E-11</c:v>
                </c:pt>
                <c:pt idx="20929" formatCode="General">
                  <c:v>7.441998247109933E-11</c:v>
                </c:pt>
                <c:pt idx="20930" formatCode="General">
                  <c:v>7.2482099310675229E-11</c:v>
                </c:pt>
                <c:pt idx="20931" formatCode="General">
                  <c:v>7.6007590170174144E-11</c:v>
                </c:pt>
                <c:pt idx="20932" formatCode="General">
                  <c:v>7.7629066436836161E-11</c:v>
                </c:pt>
                <c:pt idx="20933" formatCode="General">
                  <c:v>7.6007590170174144E-11</c:v>
                </c:pt>
                <c:pt idx="20934" formatCode="General">
                  <c:v>7.4028365986503064E-11</c:v>
                </c:pt>
                <c:pt idx="20935" formatCode="General">
                  <c:v>7.8452567893033934E-11</c:v>
                </c:pt>
                <c:pt idx="20936" formatCode="General">
                  <c:v>7.6007590170174144E-11</c:v>
                </c:pt>
                <c:pt idx="20937" formatCode="General">
                  <c:v>7.8452567893033934E-11</c:v>
                </c:pt>
                <c:pt idx="20938" formatCode="General">
                  <c:v>7.6814049932445584E-11</c:v>
                </c:pt>
                <c:pt idx="20939" formatCode="General">
                  <c:v>7.2482099310675229E-11</c:v>
                </c:pt>
                <c:pt idx="20940" formatCode="General">
                  <c:v>7.3638657681888377E-11</c:v>
                </c:pt>
                <c:pt idx="20941" formatCode="General">
                  <c:v>7.2865535910280564E-11</c:v>
                </c:pt>
                <c:pt idx="20942" formatCode="General">
                  <c:v>7.7629066436836161E-11</c:v>
                </c:pt>
                <c:pt idx="20943" formatCode="General">
                  <c:v>7.9284969487545322E-11</c:v>
                </c:pt>
                <c:pt idx="20944" formatCode="General">
                  <c:v>7.6814049932445584E-11</c:v>
                </c:pt>
                <c:pt idx="20945" formatCode="General">
                  <c:v>7.441998247109933E-11</c:v>
                </c:pt>
                <c:pt idx="20946" formatCode="General">
                  <c:v>7.8039730939494597E-11</c:v>
                </c:pt>
                <c:pt idx="20947" formatCode="General">
                  <c:v>7.2482099310675229E-11</c:v>
                </c:pt>
                <c:pt idx="20948" formatCode="General">
                  <c:v>7.8039730939494597E-11</c:v>
                </c:pt>
                <c:pt idx="20949" formatCode="General">
                  <c:v>7.3251152722948513E-11</c:v>
                </c:pt>
                <c:pt idx="20950" formatCode="General">
                  <c:v>7.3638657681888377E-11</c:v>
                </c:pt>
                <c:pt idx="20951" formatCode="General">
                  <c:v>7.4028365986503064E-11</c:v>
                </c:pt>
                <c:pt idx="20952" formatCode="General">
                  <c:v>7.6007590170174144E-11</c:v>
                </c:pt>
                <c:pt idx="20953" formatCode="General">
                  <c:v>7.441998247109933E-11</c:v>
                </c:pt>
                <c:pt idx="20954" formatCode="General">
                  <c:v>7.441998247109933E-11</c:v>
                </c:pt>
                <c:pt idx="20955" formatCode="General">
                  <c:v>7.6409676922575299E-11</c:v>
                </c:pt>
                <c:pt idx="20956" formatCode="General">
                  <c:v>7.1721120080567856E-11</c:v>
                </c:pt>
                <c:pt idx="20957" formatCode="General">
                  <c:v>7.2100680449965477E-11</c:v>
                </c:pt>
                <c:pt idx="20958" formatCode="General">
                  <c:v>7.5607462614900444E-11</c:v>
                </c:pt>
                <c:pt idx="20959" formatCode="General">
                  <c:v>7.7220402927020801E-11</c:v>
                </c:pt>
                <c:pt idx="20960" formatCode="General">
                  <c:v>7.6409676922575299E-11</c:v>
                </c:pt>
                <c:pt idx="20961" formatCode="General">
                  <c:v>7.5209597314005087E-11</c:v>
                </c:pt>
                <c:pt idx="20962" formatCode="General">
                  <c:v>7.6007590170174144E-11</c:v>
                </c:pt>
                <c:pt idx="20963" formatCode="General">
                  <c:v>7.5607462614900444E-11</c:v>
                </c:pt>
                <c:pt idx="20964" formatCode="General">
                  <c:v>7.6409676922575299E-11</c:v>
                </c:pt>
                <c:pt idx="20965" formatCode="General">
                  <c:v>7.441998247109933E-11</c:v>
                </c:pt>
                <c:pt idx="20966" formatCode="General">
                  <c:v>7.2865535910280564E-11</c:v>
                </c:pt>
                <c:pt idx="20967" formatCode="General">
                  <c:v>7.3251152722948513E-11</c:v>
                </c:pt>
                <c:pt idx="20968" formatCode="General">
                  <c:v>7.6007590170174144E-11</c:v>
                </c:pt>
                <c:pt idx="20969" formatCode="General">
                  <c:v>7.1343705682114235E-11</c:v>
                </c:pt>
                <c:pt idx="20970" formatCode="General">
                  <c:v>7.441998247109933E-11</c:v>
                </c:pt>
                <c:pt idx="20971" formatCode="General">
                  <c:v>7.2100680449965477E-11</c:v>
                </c:pt>
                <c:pt idx="20972" formatCode="General">
                  <c:v>7.1343705682114235E-11</c:v>
                </c:pt>
                <c:pt idx="20973" formatCode="General">
                  <c:v>7.441998247109933E-11</c:v>
                </c:pt>
                <c:pt idx="20974" formatCode="General">
                  <c:v>7.4028365986503064E-11</c:v>
                </c:pt>
                <c:pt idx="20975" formatCode="General">
                  <c:v>7.3251152722948513E-11</c:v>
                </c:pt>
                <c:pt idx="20976" formatCode="General">
                  <c:v>7.2100680449965477E-11</c:v>
                </c:pt>
                <c:pt idx="20977" formatCode="General">
                  <c:v>7.2482099310675229E-11</c:v>
                </c:pt>
                <c:pt idx="20978" formatCode="General">
                  <c:v>7.6007590170174144E-11</c:v>
                </c:pt>
                <c:pt idx="20979" formatCode="General">
                  <c:v>7.5209597314005087E-11</c:v>
                </c:pt>
                <c:pt idx="20980" formatCode="General">
                  <c:v>7.441998247109933E-11</c:v>
                </c:pt>
                <c:pt idx="20981" formatCode="General">
                  <c:v>7.0968130262938093E-11</c:v>
                </c:pt>
                <c:pt idx="20982" formatCode="General">
                  <c:v>7.2865535910280564E-11</c:v>
                </c:pt>
                <c:pt idx="20983" formatCode="General">
                  <c:v>7.1721120080567856E-11</c:v>
                </c:pt>
                <c:pt idx="20984" formatCode="General">
                  <c:v>7.2482099310675229E-11</c:v>
                </c:pt>
                <c:pt idx="20985" formatCode="General">
                  <c:v>7.6007590170174144E-11</c:v>
                </c:pt>
                <c:pt idx="20986" formatCode="General">
                  <c:v>7.2100680449965477E-11</c:v>
                </c:pt>
                <c:pt idx="20987" formatCode="General">
                  <c:v>7.441998247109933E-11</c:v>
                </c:pt>
                <c:pt idx="20988" formatCode="General">
                  <c:v>6.9120132722536605E-11</c:v>
                </c:pt>
                <c:pt idx="20989" formatCode="General">
                  <c:v>6.9853514818703623E-11</c:v>
                </c:pt>
                <c:pt idx="20990" formatCode="General">
                  <c:v>7.0594678284462874E-11</c:v>
                </c:pt>
                <c:pt idx="20991" formatCode="General">
                  <c:v>7.441998247109933E-11</c:v>
                </c:pt>
                <c:pt idx="20992" formatCode="General">
                  <c:v>6.8034541667021748E-11</c:v>
                </c:pt>
                <c:pt idx="20993" formatCode="General">
                  <c:v>6.9853514818703623E-11</c:v>
                </c:pt>
                <c:pt idx="20994" formatCode="General">
                  <c:v>7.1343705682114235E-11</c:v>
                </c:pt>
                <c:pt idx="20995" formatCode="General">
                  <c:v>7.2482099310675229E-11</c:v>
                </c:pt>
                <c:pt idx="20996" formatCode="General">
                  <c:v>7.6409676922575299E-11</c:v>
                </c:pt>
                <c:pt idx="20997" formatCode="General">
                  <c:v>7.3638657681888377E-11</c:v>
                </c:pt>
                <c:pt idx="20998" formatCode="General">
                  <c:v>7.0968130262938093E-11</c:v>
                </c:pt>
                <c:pt idx="20999" formatCode="General">
                  <c:v>7.2100680449965477E-11</c:v>
                </c:pt>
                <c:pt idx="21000" formatCode="General">
                  <c:v>7.6409676922575299E-11</c:v>
                </c:pt>
                <c:pt idx="21001" formatCode="General">
                  <c:v>7.1343705682114235E-11</c:v>
                </c:pt>
                <c:pt idx="21002" formatCode="General">
                  <c:v>7.2100680449965477E-11</c:v>
                </c:pt>
                <c:pt idx="21003" formatCode="General">
                  <c:v>7.7629066436836161E-11</c:v>
                </c:pt>
                <c:pt idx="21004" formatCode="General">
                  <c:v>7.7220402927020801E-11</c:v>
                </c:pt>
                <c:pt idx="21005" formatCode="General">
                  <c:v>7.5209597314005087E-11</c:v>
                </c:pt>
                <c:pt idx="21006" formatCode="General">
                  <c:v>6.8756405367425747E-11</c:v>
                </c:pt>
                <c:pt idx="21007" formatCode="General">
                  <c:v>6.9853514818703623E-11</c:v>
                </c:pt>
                <c:pt idx="21008" formatCode="General">
                  <c:v>7.1343705682114235E-11</c:v>
                </c:pt>
                <c:pt idx="21009" formatCode="General">
                  <c:v>6.9853514818703623E-11</c:v>
                </c:pt>
                <c:pt idx="21010" formatCode="General">
                  <c:v>7.2482099310675229E-11</c:v>
                </c:pt>
                <c:pt idx="21011" formatCode="General">
                  <c:v>7.4028365986503064E-11</c:v>
                </c:pt>
                <c:pt idx="21012" formatCode="General">
                  <c:v>7.1721120080567856E-11</c:v>
                </c:pt>
                <c:pt idx="21013" formatCode="General">
                  <c:v>7.1343705682114235E-11</c:v>
                </c:pt>
                <c:pt idx="21014" formatCode="General">
                  <c:v>7.6007590170174144E-11</c:v>
                </c:pt>
                <c:pt idx="21015" formatCode="General">
                  <c:v>7.0968130262938093E-11</c:v>
                </c:pt>
                <c:pt idx="21016" formatCode="General">
                  <c:v>7.2865535910280564E-11</c:v>
                </c:pt>
                <c:pt idx="21017" formatCode="General">
                  <c:v>7.3638657681888377E-11</c:v>
                </c:pt>
                <c:pt idx="21018" formatCode="General">
                  <c:v>7.5607462614900444E-11</c:v>
                </c:pt>
                <c:pt idx="21019" formatCode="General">
                  <c:v>7.7629066436836161E-11</c:v>
                </c:pt>
                <c:pt idx="21020" formatCode="General">
                  <c:v>7.6007590170174144E-11</c:v>
                </c:pt>
                <c:pt idx="21021" formatCode="General">
                  <c:v>7.4028365986503064E-11</c:v>
                </c:pt>
                <c:pt idx="21022" formatCode="General">
                  <c:v>7.4028365986503064E-11</c:v>
                </c:pt>
                <c:pt idx="21023" formatCode="General">
                  <c:v>7.2482099310675229E-11</c:v>
                </c:pt>
                <c:pt idx="21024" formatCode="General">
                  <c:v>7.2865535910280564E-11</c:v>
                </c:pt>
                <c:pt idx="21025" formatCode="General">
                  <c:v>7.2865535910280564E-11</c:v>
                </c:pt>
                <c:pt idx="21026" formatCode="General">
                  <c:v>7.5209597314005087E-11</c:v>
                </c:pt>
                <c:pt idx="21027" formatCode="General">
                  <c:v>7.4028365986503064E-11</c:v>
                </c:pt>
                <c:pt idx="21028" formatCode="General">
                  <c:v>6.9485928224328938E-11</c:v>
                </c:pt>
                <c:pt idx="21029" formatCode="General">
                  <c:v>7.441998247109933E-11</c:v>
                </c:pt>
                <c:pt idx="21030" formatCode="General">
                  <c:v>7.3251152722948513E-11</c:v>
                </c:pt>
                <c:pt idx="21031" formatCode="General">
                  <c:v>7.2482099310675229E-11</c:v>
                </c:pt>
                <c:pt idx="21032" formatCode="General">
                  <c:v>7.3251152722948513E-11</c:v>
                </c:pt>
                <c:pt idx="21033" formatCode="General">
                  <c:v>6.8394450300472006E-11</c:v>
                </c:pt>
                <c:pt idx="21034" formatCode="General">
                  <c:v>7.3638657681888377E-11</c:v>
                </c:pt>
                <c:pt idx="21035" formatCode="General">
                  <c:v>6.8756405367425747E-11</c:v>
                </c:pt>
                <c:pt idx="21036" formatCode="General">
                  <c:v>7.0223045978083557E-11</c:v>
                </c:pt>
                <c:pt idx="21037" formatCode="General">
                  <c:v>6.8394450300472006E-11</c:v>
                </c:pt>
                <c:pt idx="21038" formatCode="General">
                  <c:v>7.0594678284462874E-11</c:v>
                </c:pt>
                <c:pt idx="21039" formatCode="General">
                  <c:v>7.2100680449965477E-11</c:v>
                </c:pt>
                <c:pt idx="21040" formatCode="General">
                  <c:v>7.6007590170174144E-11</c:v>
                </c:pt>
                <c:pt idx="21041" formatCode="General">
                  <c:v>7.3638657681888377E-11</c:v>
                </c:pt>
                <c:pt idx="21042" formatCode="General">
                  <c:v>7.2865535910280564E-11</c:v>
                </c:pt>
                <c:pt idx="21043" formatCode="General">
                  <c:v>6.9485928224328938E-11</c:v>
                </c:pt>
                <c:pt idx="21044" formatCode="General">
                  <c:v>6.8756405367425747E-11</c:v>
                </c:pt>
                <c:pt idx="21045" formatCode="General">
                  <c:v>7.2865535910280564E-11</c:v>
                </c:pt>
                <c:pt idx="21046" formatCode="General">
                  <c:v>7.1343705682114235E-11</c:v>
                </c:pt>
                <c:pt idx="21047" formatCode="General">
                  <c:v>6.6965861976227971E-11</c:v>
                </c:pt>
                <c:pt idx="21048" formatCode="General">
                  <c:v>7.0594678284462874E-11</c:v>
                </c:pt>
                <c:pt idx="21049" formatCode="General">
                  <c:v>7.1721120080567856E-11</c:v>
                </c:pt>
                <c:pt idx="21050" formatCode="General">
                  <c:v>6.6965861976227971E-11</c:v>
                </c:pt>
                <c:pt idx="21051" formatCode="General">
                  <c:v>6.7320256710723753E-11</c:v>
                </c:pt>
                <c:pt idx="21052" formatCode="General">
                  <c:v>6.9485928224328938E-11</c:v>
                </c:pt>
                <c:pt idx="21053" formatCode="General">
                  <c:v>6.9485928224328938E-11</c:v>
                </c:pt>
                <c:pt idx="21054" formatCode="General">
                  <c:v>6.7676386714727606E-11</c:v>
                </c:pt>
                <c:pt idx="21055" formatCode="General">
                  <c:v>7.2100680449965477E-11</c:v>
                </c:pt>
                <c:pt idx="21056" formatCode="General">
                  <c:v>7.0594678284462874E-11</c:v>
                </c:pt>
                <c:pt idx="21057" formatCode="General">
                  <c:v>7.2482099310675229E-11</c:v>
                </c:pt>
                <c:pt idx="21058" formatCode="General">
                  <c:v>6.5914105593206017E-11</c:v>
                </c:pt>
                <c:pt idx="21059" formatCode="General">
                  <c:v>7.0968130262938093E-11</c:v>
                </c:pt>
                <c:pt idx="21060" formatCode="General">
                  <c:v>6.5914105593206017E-11</c:v>
                </c:pt>
                <c:pt idx="21061" formatCode="General">
                  <c:v>6.9120132722536605E-11</c:v>
                </c:pt>
                <c:pt idx="21062" formatCode="General">
                  <c:v>6.7320256710723753E-11</c:v>
                </c:pt>
                <c:pt idx="21063" formatCode="General">
                  <c:v>6.7676386714727606E-11</c:v>
                </c:pt>
                <c:pt idx="21064" formatCode="General">
                  <c:v>7.2100680449965477E-11</c:v>
                </c:pt>
                <c:pt idx="21065" formatCode="General">
                  <c:v>6.9120132722536605E-11</c:v>
                </c:pt>
                <c:pt idx="21066" formatCode="General">
                  <c:v>6.6965861976227971E-11</c:v>
                </c:pt>
                <c:pt idx="21067" formatCode="General">
                  <c:v>6.6613470930378505E-11</c:v>
                </c:pt>
                <c:pt idx="21068" formatCode="General">
                  <c:v>6.7320256710723753E-11</c:v>
                </c:pt>
                <c:pt idx="21069" formatCode="General">
                  <c:v>7.2100680449965477E-11</c:v>
                </c:pt>
                <c:pt idx="21070" formatCode="General">
                  <c:v>7.0594678284462874E-11</c:v>
                </c:pt>
                <c:pt idx="21071" formatCode="General">
                  <c:v>6.9853514818703623E-11</c:v>
                </c:pt>
                <c:pt idx="21072" formatCode="General">
                  <c:v>6.55672491514198E-11</c:v>
                </c:pt>
                <c:pt idx="21073" formatCode="General">
                  <c:v>6.8034541667021748E-11</c:v>
                </c:pt>
                <c:pt idx="21074" formatCode="General">
                  <c:v>7.1721120080567856E-11</c:v>
                </c:pt>
                <c:pt idx="21075" formatCode="General">
                  <c:v>7.0223045978083557E-11</c:v>
                </c:pt>
                <c:pt idx="21076" formatCode="General">
                  <c:v>6.7320256710723753E-11</c:v>
                </c:pt>
                <c:pt idx="21077" formatCode="General">
                  <c:v>6.7320256710723753E-11</c:v>
                </c:pt>
                <c:pt idx="21078" formatCode="General">
                  <c:v>6.6613470930378505E-11</c:v>
                </c:pt>
                <c:pt idx="21079" formatCode="General">
                  <c:v>6.5914105593206017E-11</c:v>
                </c:pt>
                <c:pt idx="21080" formatCode="General">
                  <c:v>6.55672491514198E-11</c:v>
                </c:pt>
                <c:pt idx="21081" formatCode="General">
                  <c:v>6.7320256710723753E-11</c:v>
                </c:pt>
                <c:pt idx="21082" formatCode="General">
                  <c:v>6.9853514818703623E-11</c:v>
                </c:pt>
                <c:pt idx="21083" formatCode="General">
                  <c:v>6.5222082793030586E-11</c:v>
                </c:pt>
                <c:pt idx="21084" formatCode="General">
                  <c:v>7.2100680449965477E-11</c:v>
                </c:pt>
                <c:pt idx="21085" formatCode="General">
                  <c:v>6.8394450300472006E-11</c:v>
                </c:pt>
                <c:pt idx="21086" formatCode="General">
                  <c:v>6.8034541667021748E-11</c:v>
                </c:pt>
                <c:pt idx="21087" formatCode="General">
                  <c:v>6.7320256710723753E-11</c:v>
                </c:pt>
                <c:pt idx="21088" formatCode="General">
                  <c:v>6.8034541667021748E-11</c:v>
                </c:pt>
                <c:pt idx="21089" formatCode="General">
                  <c:v>6.55672491514198E-11</c:v>
                </c:pt>
                <c:pt idx="21090" formatCode="General">
                  <c:v>6.8756405367425747E-11</c:v>
                </c:pt>
                <c:pt idx="21091" formatCode="General">
                  <c:v>6.4537325441603674E-11</c:v>
                </c:pt>
                <c:pt idx="21092" formatCode="General">
                  <c:v>6.7676386714727606E-11</c:v>
                </c:pt>
                <c:pt idx="21093" formatCode="General">
                  <c:v>6.8394450300472006E-11</c:v>
                </c:pt>
                <c:pt idx="21094" formatCode="General">
                  <c:v>6.4197713959909445E-11</c:v>
                </c:pt>
                <c:pt idx="21095" formatCode="General">
                  <c:v>6.4537325441603674E-11</c:v>
                </c:pt>
                <c:pt idx="21096" formatCode="General">
                  <c:v>6.7320256710723753E-11</c:v>
                </c:pt>
                <c:pt idx="21097" formatCode="General">
                  <c:v>6.55672491514198E-11</c:v>
                </c:pt>
                <c:pt idx="21098" formatCode="General">
                  <c:v>6.7676386714727606E-11</c:v>
                </c:pt>
                <c:pt idx="21099" formatCode="General">
                  <c:v>6.4197713959909445E-11</c:v>
                </c:pt>
                <c:pt idx="21100" formatCode="General">
                  <c:v>6.6613470930378505E-11</c:v>
                </c:pt>
                <c:pt idx="21101" formatCode="General">
                  <c:v>6.8394450300472006E-11</c:v>
                </c:pt>
                <c:pt idx="21102" formatCode="General">
                  <c:v>6.3523711310862456E-11</c:v>
                </c:pt>
                <c:pt idx="21103" formatCode="General">
                  <c:v>6.4197713959909445E-11</c:v>
                </c:pt>
                <c:pt idx="21104" formatCode="General">
                  <c:v>6.55672491514198E-11</c:v>
                </c:pt>
                <c:pt idx="21105" formatCode="General">
                  <c:v>6.4537325441603674E-11</c:v>
                </c:pt>
                <c:pt idx="21106" formatCode="General">
                  <c:v>6.8034541667021748E-11</c:v>
                </c:pt>
                <c:pt idx="21107" formatCode="General">
                  <c:v>7.0594678284462874E-11</c:v>
                </c:pt>
                <c:pt idx="21108" formatCode="General">
                  <c:v>6.4197713959909445E-11</c:v>
                </c:pt>
                <c:pt idx="21109" formatCode="General">
                  <c:v>6.8756405367425747E-11</c:v>
                </c:pt>
                <c:pt idx="21110" formatCode="General">
                  <c:v>6.9120132722536605E-11</c:v>
                </c:pt>
                <c:pt idx="21111" formatCode="General">
                  <c:v>6.3859889598423472E-11</c:v>
                </c:pt>
                <c:pt idx="21112" formatCode="General">
                  <c:v>6.8394450300472006E-11</c:v>
                </c:pt>
                <c:pt idx="21113" formatCode="General">
                  <c:v>6.3189433719199324E-11</c:v>
                </c:pt>
                <c:pt idx="21114" formatCode="General">
                  <c:v>6.55672491514198E-11</c:v>
                </c:pt>
                <c:pt idx="21115" formatCode="General">
                  <c:v>6.4197713959909445E-11</c:v>
                </c:pt>
                <c:pt idx="21116" formatCode="General">
                  <c:v>6.6262934253987539E-11</c:v>
                </c:pt>
                <c:pt idx="21117" formatCode="General">
                  <c:v>6.2526016860694032E-11</c:v>
                </c:pt>
                <c:pt idx="21118" formatCode="General">
                  <c:v>6.55672491514198E-11</c:v>
                </c:pt>
                <c:pt idx="21119" formatCode="General">
                  <c:v>6.3523711310862456E-11</c:v>
                </c:pt>
                <c:pt idx="21120" formatCode="General">
                  <c:v>6.3523711310862456E-11</c:v>
                </c:pt>
                <c:pt idx="21121" formatCode="General">
                  <c:v>6.6613470930378505E-11</c:v>
                </c:pt>
                <c:pt idx="21122" formatCode="General">
                  <c:v>6.55672491514198E-11</c:v>
                </c:pt>
                <c:pt idx="21123" formatCode="General">
                  <c:v>6.2196860493396264E-11</c:v>
                </c:pt>
                <c:pt idx="21124" formatCode="General">
                  <c:v>6.5222082793030586E-11</c:v>
                </c:pt>
                <c:pt idx="21125" formatCode="General">
                  <c:v>6.4537325441603674E-11</c:v>
                </c:pt>
                <c:pt idx="21126" formatCode="General">
                  <c:v>6.122000537502153E-11</c:v>
                </c:pt>
                <c:pt idx="21127" formatCode="General">
                  <c:v>6.55672491514198E-11</c:v>
                </c:pt>
                <c:pt idx="21128" formatCode="General">
                  <c:v>6.3859889598423472E-11</c:v>
                </c:pt>
                <c:pt idx="21129" formatCode="General">
                  <c:v>6.5222082793030586E-11</c:v>
                </c:pt>
                <c:pt idx="21130" formatCode="General">
                  <c:v>6.1543992058839818E-11</c:v>
                </c:pt>
                <c:pt idx="21131" formatCode="General">
                  <c:v>6.1869565121231839E-11</c:v>
                </c:pt>
                <c:pt idx="21132" formatCode="General">
                  <c:v>6.3523711310862456E-11</c:v>
                </c:pt>
                <c:pt idx="21133" formatCode="General">
                  <c:v>6.6965861976227971E-11</c:v>
                </c:pt>
                <c:pt idx="21134" formatCode="General">
                  <c:v>6.2526016860694032E-11</c:v>
                </c:pt>
                <c:pt idx="21135" formatCode="General">
                  <c:v>6.2856784919565179E-11</c:v>
                </c:pt>
                <c:pt idx="21136" formatCode="General">
                  <c:v>6.5222082793030586E-11</c:v>
                </c:pt>
                <c:pt idx="21137" formatCode="General">
                  <c:v>6.3189433719199324E-11</c:v>
                </c:pt>
                <c:pt idx="21138" formatCode="General">
                  <c:v>6.4878867947590979E-11</c:v>
                </c:pt>
                <c:pt idx="21139" formatCode="General">
                  <c:v>6.4878867947590979E-11</c:v>
                </c:pt>
                <c:pt idx="21140" formatCode="General">
                  <c:v>6.5222082793030586E-11</c:v>
                </c:pt>
                <c:pt idx="21141" formatCode="General">
                  <c:v>6.122000537502153E-11</c:v>
                </c:pt>
                <c:pt idx="21142" formatCode="General">
                  <c:v>6.2856784919565179E-11</c:v>
                </c:pt>
                <c:pt idx="21143" formatCode="General">
                  <c:v>6.6965861976227971E-11</c:v>
                </c:pt>
                <c:pt idx="21144" formatCode="General">
                  <c:v>6.1869565121231839E-11</c:v>
                </c:pt>
                <c:pt idx="21145" formatCode="General">
                  <c:v>6.55672491514198E-11</c:v>
                </c:pt>
                <c:pt idx="21146" formatCode="General">
                  <c:v>5.9312081219634191E-11</c:v>
                </c:pt>
                <c:pt idx="21147" formatCode="General">
                  <c:v>6.4878867947590979E-11</c:v>
                </c:pt>
                <c:pt idx="21148" formatCode="General">
                  <c:v>6.1543992058839818E-11</c:v>
                </c:pt>
                <c:pt idx="21149" formatCode="General">
                  <c:v>6.3859889598423472E-11</c:v>
                </c:pt>
                <c:pt idx="21150" formatCode="General">
                  <c:v>6.3189433719199324E-11</c:v>
                </c:pt>
                <c:pt idx="21151" formatCode="General">
                  <c:v>6.5222082793030586E-11</c:v>
                </c:pt>
                <c:pt idx="21152" formatCode="General">
                  <c:v>6.0258492605355577E-11</c:v>
                </c:pt>
                <c:pt idx="21153" formatCode="General">
                  <c:v>6.0577265264007556E-11</c:v>
                </c:pt>
                <c:pt idx="21154" formatCode="General">
                  <c:v>6.0577265264007556E-11</c:v>
                </c:pt>
                <c:pt idx="21155" formatCode="General">
                  <c:v>6.2526016860694032E-11</c:v>
                </c:pt>
                <c:pt idx="21156" formatCode="General">
                  <c:v>6.3523711310862456E-11</c:v>
                </c:pt>
                <c:pt idx="21157" formatCode="General">
                  <c:v>6.1869565121231839E-11</c:v>
                </c:pt>
                <c:pt idx="21158" formatCode="General">
                  <c:v>6.4537325441603674E-11</c:v>
                </c:pt>
                <c:pt idx="21159" formatCode="General">
                  <c:v>6.1543992058839818E-11</c:v>
                </c:pt>
                <c:pt idx="21160" formatCode="General">
                  <c:v>6.122000537502153E-11</c:v>
                </c:pt>
                <c:pt idx="21161" formatCode="General">
                  <c:v>6.3523711310862456E-11</c:v>
                </c:pt>
                <c:pt idx="21162" formatCode="General">
                  <c:v>6.6262934253987539E-11</c:v>
                </c:pt>
                <c:pt idx="21163" formatCode="General">
                  <c:v>6.5914105593206017E-11</c:v>
                </c:pt>
                <c:pt idx="21164" formatCode="General">
                  <c:v>6.2526016860694032E-11</c:v>
                </c:pt>
                <c:pt idx="21165" formatCode="General">
                  <c:v>6.2196860493396264E-11</c:v>
                </c:pt>
                <c:pt idx="21166" formatCode="General">
                  <c:v>6.0897850457809279E-11</c:v>
                </c:pt>
                <c:pt idx="21167" formatCode="General">
                  <c:v>5.9625847279870362E-11</c:v>
                </c:pt>
                <c:pt idx="21168" formatCode="General">
                  <c:v>6.3189433719199324E-11</c:v>
                </c:pt>
                <c:pt idx="21169" formatCode="General">
                  <c:v>6.1543992058839818E-11</c:v>
                </c:pt>
                <c:pt idx="21170" formatCode="General">
                  <c:v>6.0897850457809279E-11</c:v>
                </c:pt>
                <c:pt idx="21171" formatCode="General">
                  <c:v>6.0897850457809279E-11</c:v>
                </c:pt>
                <c:pt idx="21172" formatCode="General">
                  <c:v>6.55672491514198E-11</c:v>
                </c:pt>
                <c:pt idx="21173" formatCode="General">
                  <c:v>5.8999844007489232E-11</c:v>
                </c:pt>
                <c:pt idx="21174" formatCode="General">
                  <c:v>6.3523711310862456E-11</c:v>
                </c:pt>
                <c:pt idx="21175" formatCode="General">
                  <c:v>6.1543992058839818E-11</c:v>
                </c:pt>
                <c:pt idx="21176" formatCode="General">
                  <c:v>6.0577265264007556E-11</c:v>
                </c:pt>
                <c:pt idx="21177" formatCode="General">
                  <c:v>6.4537325441603674E-11</c:v>
                </c:pt>
                <c:pt idx="21178" formatCode="General">
                  <c:v>6.3523711310862456E-11</c:v>
                </c:pt>
                <c:pt idx="21179" formatCode="General">
                  <c:v>6.122000537502153E-11</c:v>
                </c:pt>
                <c:pt idx="21180" formatCode="General">
                  <c:v>5.9625847279870362E-11</c:v>
                </c:pt>
                <c:pt idx="21181" formatCode="General">
                  <c:v>6.55672491514198E-11</c:v>
                </c:pt>
                <c:pt idx="21182" formatCode="General">
                  <c:v>6.4197713959909445E-11</c:v>
                </c:pt>
                <c:pt idx="21183" formatCode="General">
                  <c:v>6.122000537502153E-11</c:v>
                </c:pt>
                <c:pt idx="21184" formatCode="General">
                  <c:v>6.55672491514198E-11</c:v>
                </c:pt>
                <c:pt idx="21185" formatCode="General">
                  <c:v>6.3189433719199324E-11</c:v>
                </c:pt>
                <c:pt idx="21186" formatCode="General">
                  <c:v>5.9625847279870362E-11</c:v>
                </c:pt>
                <c:pt idx="21187" formatCode="General">
                  <c:v>6.0897850457809279E-11</c:v>
                </c:pt>
                <c:pt idx="21188" formatCode="General">
                  <c:v>6.0577265264007556E-11</c:v>
                </c:pt>
                <c:pt idx="21189" formatCode="General">
                  <c:v>6.3189433719199324E-11</c:v>
                </c:pt>
                <c:pt idx="21190" formatCode="General">
                  <c:v>6.4878867947590979E-11</c:v>
                </c:pt>
                <c:pt idx="21191" formatCode="General">
                  <c:v>6.1543992058839818E-11</c:v>
                </c:pt>
                <c:pt idx="21192" formatCode="General">
                  <c:v>5.8073200779119873E-11</c:v>
                </c:pt>
                <c:pt idx="21193" formatCode="General">
                  <c:v>6.2196860493396264E-11</c:v>
                </c:pt>
                <c:pt idx="21194" formatCode="General">
                  <c:v>6.2856784919565179E-11</c:v>
                </c:pt>
                <c:pt idx="21195" formatCode="General">
                  <c:v>5.9941273189812198E-11</c:v>
                </c:pt>
                <c:pt idx="21196" formatCode="General">
                  <c:v>5.8380413054242933E-11</c:v>
                </c:pt>
                <c:pt idx="21197" formatCode="General">
                  <c:v>5.9625847279870362E-11</c:v>
                </c:pt>
                <c:pt idx="21198" formatCode="General">
                  <c:v>6.0577265264007556E-11</c:v>
                </c:pt>
                <c:pt idx="21199" formatCode="General">
                  <c:v>5.9312081219634191E-11</c:v>
                </c:pt>
                <c:pt idx="21200" formatCode="General">
                  <c:v>5.9625847279870362E-11</c:v>
                </c:pt>
                <c:pt idx="21201" formatCode="General">
                  <c:v>6.4537325441603674E-11</c:v>
                </c:pt>
                <c:pt idx="21202" formatCode="General">
                  <c:v>5.8999844007489232E-11</c:v>
                </c:pt>
                <c:pt idx="21203" formatCode="General">
                  <c:v>6.2526016860694032E-11</c:v>
                </c:pt>
                <c:pt idx="21204" formatCode="General">
                  <c:v>6.122000537502153E-11</c:v>
                </c:pt>
                <c:pt idx="21205" formatCode="General">
                  <c:v>6.0258492605355577E-11</c:v>
                </c:pt>
                <c:pt idx="21206" formatCode="General">
                  <c:v>6.2196860493396264E-11</c:v>
                </c:pt>
                <c:pt idx="21207" formatCode="General">
                  <c:v>6.3523711310862456E-11</c:v>
                </c:pt>
                <c:pt idx="21208" formatCode="General">
                  <c:v>6.1869565121231839E-11</c:v>
                </c:pt>
                <c:pt idx="21209" formatCode="General">
                  <c:v>6.0897850457809279E-11</c:v>
                </c:pt>
                <c:pt idx="21210" formatCode="General">
                  <c:v>5.8999844007489232E-11</c:v>
                </c:pt>
                <c:pt idx="21211" formatCode="General">
                  <c:v>5.7463498521058242E-11</c:v>
                </c:pt>
                <c:pt idx="21212" formatCode="General">
                  <c:v>6.122000537502153E-11</c:v>
                </c:pt>
                <c:pt idx="21213" formatCode="General">
                  <c:v>5.8380413054242933E-11</c:v>
                </c:pt>
                <c:pt idx="21214" formatCode="General">
                  <c:v>6.2856784919565179E-11</c:v>
                </c:pt>
                <c:pt idx="21215" formatCode="General">
                  <c:v>6.0258492605355577E-11</c:v>
                </c:pt>
                <c:pt idx="21216" formatCode="General">
                  <c:v>5.8999844007489232E-11</c:v>
                </c:pt>
                <c:pt idx="21217" formatCode="General">
                  <c:v>5.8689372132399581E-11</c:v>
                </c:pt>
                <c:pt idx="21218" formatCode="General">
                  <c:v>5.9312081219634191E-11</c:v>
                </c:pt>
                <c:pt idx="21219" formatCode="General">
                  <c:v>5.9941273189812198E-11</c:v>
                </c:pt>
                <c:pt idx="21220" formatCode="General">
                  <c:v>6.0258492605355577E-11</c:v>
                </c:pt>
                <c:pt idx="21221" formatCode="General">
                  <c:v>5.8073200779119873E-11</c:v>
                </c:pt>
                <c:pt idx="21222" formatCode="General">
                  <c:v>5.9941273189812198E-11</c:v>
                </c:pt>
                <c:pt idx="21223" formatCode="General">
                  <c:v>6.0577265264007556E-11</c:v>
                </c:pt>
                <c:pt idx="21224" formatCode="General">
                  <c:v>5.9941273189812198E-11</c:v>
                </c:pt>
                <c:pt idx="21225" formatCode="General">
                  <c:v>6.1543992058839818E-11</c:v>
                </c:pt>
                <c:pt idx="21226" formatCode="General">
                  <c:v>5.8689372132399581E-11</c:v>
                </c:pt>
                <c:pt idx="21227" formatCode="General">
                  <c:v>5.7767485418290411E-11</c:v>
                </c:pt>
                <c:pt idx="21228" formatCode="General">
                  <c:v>5.9312081219634191E-11</c:v>
                </c:pt>
                <c:pt idx="21229" formatCode="General">
                  <c:v>6.0897850457809279E-11</c:v>
                </c:pt>
                <c:pt idx="21230" formatCode="General">
                  <c:v>5.8380413054242933E-11</c:v>
                </c:pt>
                <c:pt idx="21231" formatCode="General">
                  <c:v>5.8999844007489232E-11</c:v>
                </c:pt>
                <c:pt idx="21232" formatCode="General">
                  <c:v>6.0577265264007556E-11</c:v>
                </c:pt>
                <c:pt idx="21233" formatCode="General">
                  <c:v>5.7161111278597411E-11</c:v>
                </c:pt>
                <c:pt idx="21234" formatCode="General">
                  <c:v>5.9312081219634191E-11</c:v>
                </c:pt>
                <c:pt idx="21235" formatCode="General">
                  <c:v>5.7767485418290411E-11</c:v>
                </c:pt>
                <c:pt idx="21236" formatCode="General">
                  <c:v>5.7161111278597411E-11</c:v>
                </c:pt>
                <c:pt idx="21237" formatCode="General">
                  <c:v>6.0897850457809279E-11</c:v>
                </c:pt>
                <c:pt idx="21238" formatCode="General">
                  <c:v>5.9312081219634191E-11</c:v>
                </c:pt>
                <c:pt idx="21239" formatCode="General">
                  <c:v>6.2196860493396264E-11</c:v>
                </c:pt>
                <c:pt idx="21240" formatCode="General">
                  <c:v>6.0258492605355577E-11</c:v>
                </c:pt>
                <c:pt idx="21241" formatCode="General">
                  <c:v>5.8689372132399581E-11</c:v>
                </c:pt>
                <c:pt idx="21242" formatCode="General">
                  <c:v>5.656098491820545E-11</c:v>
                </c:pt>
                <c:pt idx="21243" formatCode="General">
                  <c:v>5.6860197440105621E-11</c:v>
                </c:pt>
                <c:pt idx="21244" formatCode="General">
                  <c:v>6.1543992058839818E-11</c:v>
                </c:pt>
                <c:pt idx="21245" formatCode="General">
                  <c:v>6.0258492605355577E-11</c:v>
                </c:pt>
                <c:pt idx="21246" formatCode="General">
                  <c:v>5.7767485418290411E-11</c:v>
                </c:pt>
                <c:pt idx="21247" formatCode="General">
                  <c:v>5.5967159198938278E-11</c:v>
                </c:pt>
                <c:pt idx="21248" formatCode="General">
                  <c:v>5.9625847279870362E-11</c:v>
                </c:pt>
                <c:pt idx="21249" formatCode="General">
                  <c:v>5.9941273189812198E-11</c:v>
                </c:pt>
                <c:pt idx="21250" formatCode="General">
                  <c:v>6.3523711310862456E-11</c:v>
                </c:pt>
                <c:pt idx="21251" formatCode="General">
                  <c:v>5.7463498521058242E-11</c:v>
                </c:pt>
                <c:pt idx="21252" formatCode="General">
                  <c:v>5.7767485418290411E-11</c:v>
                </c:pt>
                <c:pt idx="21253" formatCode="General">
                  <c:v>6.2196860493396264E-11</c:v>
                </c:pt>
                <c:pt idx="21254" formatCode="General">
                  <c:v>5.7463498521058242E-11</c:v>
                </c:pt>
                <c:pt idx="21255" formatCode="General">
                  <c:v>6.1869565121231839E-11</c:v>
                </c:pt>
                <c:pt idx="21256" formatCode="General">
                  <c:v>5.8073200779119873E-11</c:v>
                </c:pt>
                <c:pt idx="21257" formatCode="General">
                  <c:v>5.9941273189812198E-11</c:v>
                </c:pt>
                <c:pt idx="21258" formatCode="General">
                  <c:v>5.7767485418290411E-11</c:v>
                </c:pt>
                <c:pt idx="21259" formatCode="General">
                  <c:v>5.8073200779119873E-11</c:v>
                </c:pt>
                <c:pt idx="21260" formatCode="General">
                  <c:v>6.3189433719199324E-11</c:v>
                </c:pt>
                <c:pt idx="21261" formatCode="General">
                  <c:v>5.9312081219634191E-11</c:v>
                </c:pt>
                <c:pt idx="21262" formatCode="General">
                  <c:v>6.0258492605355577E-11</c:v>
                </c:pt>
                <c:pt idx="21263" formatCode="General">
                  <c:v>5.5379567971261726E-11</c:v>
                </c:pt>
                <c:pt idx="21264" formatCode="General">
                  <c:v>5.9941273189812198E-11</c:v>
                </c:pt>
                <c:pt idx="21265" formatCode="General">
                  <c:v>6.1543992058839818E-11</c:v>
                </c:pt>
                <c:pt idx="21266" formatCode="General">
                  <c:v>5.6860197440105621E-11</c:v>
                </c:pt>
                <c:pt idx="21267" formatCode="General">
                  <c:v>5.9625847279870362E-11</c:v>
                </c:pt>
                <c:pt idx="21268" formatCode="General">
                  <c:v>5.8689372132399581E-11</c:v>
                </c:pt>
                <c:pt idx="21269" formatCode="General">
                  <c:v>5.8999844007489232E-11</c:v>
                </c:pt>
                <c:pt idx="21270" formatCode="General">
                  <c:v>5.8689372132399581E-11</c:v>
                </c:pt>
                <c:pt idx="21271" formatCode="General">
                  <c:v>5.8073200779119873E-11</c:v>
                </c:pt>
                <c:pt idx="21272" formatCode="General">
                  <c:v>5.9941273189812198E-11</c:v>
                </c:pt>
                <c:pt idx="21273" formatCode="General">
                  <c:v>5.9312081219634191E-11</c:v>
                </c:pt>
                <c:pt idx="21274" formatCode="General">
                  <c:v>5.4798145780138149E-11</c:v>
                </c:pt>
                <c:pt idx="21275" formatCode="General">
                  <c:v>5.4222827857731428E-11</c:v>
                </c:pt>
                <c:pt idx="21276" formatCode="General">
                  <c:v>5.9312081219634191E-11</c:v>
                </c:pt>
                <c:pt idx="21277" formatCode="General">
                  <c:v>5.6263230331216066E-11</c:v>
                </c:pt>
                <c:pt idx="21278" formatCode="General">
                  <c:v>5.8999844007489232E-11</c:v>
                </c:pt>
                <c:pt idx="21279" formatCode="General">
                  <c:v>5.9625847279870362E-11</c:v>
                </c:pt>
                <c:pt idx="21280" formatCode="General">
                  <c:v>5.5967159198938278E-11</c:v>
                </c:pt>
                <c:pt idx="21281" formatCode="General">
                  <c:v>5.656098491820545E-11</c:v>
                </c:pt>
                <c:pt idx="21282" formatCode="General">
                  <c:v>5.8689372132399581E-11</c:v>
                </c:pt>
                <c:pt idx="21283" formatCode="General">
                  <c:v>5.656098491820545E-11</c:v>
                </c:pt>
                <c:pt idx="21284" formatCode="General">
                  <c:v>5.656098491820545E-11</c:v>
                </c:pt>
                <c:pt idx="21285" formatCode="General">
                  <c:v>5.656098491820545E-11</c:v>
                </c:pt>
                <c:pt idx="21286" formatCode="General">
                  <c:v>5.5672530694919835E-11</c:v>
                </c:pt>
                <c:pt idx="21287" formatCode="General">
                  <c:v>5.9625847279870362E-11</c:v>
                </c:pt>
                <c:pt idx="21288" formatCode="General">
                  <c:v>5.7767485418290411E-11</c:v>
                </c:pt>
                <c:pt idx="21289" formatCode="General">
                  <c:v>5.5672530694919835E-11</c:v>
                </c:pt>
                <c:pt idx="21290" formatCode="General">
                  <c:v>5.4222827857731428E-11</c:v>
                </c:pt>
                <c:pt idx="21291" formatCode="General">
                  <c:v>5.9312081219634191E-11</c:v>
                </c:pt>
                <c:pt idx="21292" formatCode="General">
                  <c:v>5.7161111278597411E-11</c:v>
                </c:pt>
                <c:pt idx="21293" formatCode="General">
                  <c:v>5.8689372132399581E-11</c:v>
                </c:pt>
                <c:pt idx="21294" formatCode="General">
                  <c:v>5.8689372132399581E-11</c:v>
                </c:pt>
                <c:pt idx="21295" formatCode="General">
                  <c:v>5.3653550116194524E-11</c:v>
                </c:pt>
                <c:pt idx="21296" formatCode="General">
                  <c:v>5.6263230331216066E-11</c:v>
                </c:pt>
                <c:pt idx="21297" formatCode="General">
                  <c:v>5.4509784287697177E-11</c:v>
                </c:pt>
                <c:pt idx="21298" formatCode="General">
                  <c:v>5.8689372132399581E-11</c:v>
                </c:pt>
                <c:pt idx="21299" formatCode="General">
                  <c:v>5.5672530694919835E-11</c:v>
                </c:pt>
                <c:pt idx="21300" formatCode="General">
                  <c:v>5.5379567971261726E-11</c:v>
                </c:pt>
                <c:pt idx="21301" formatCode="General">
                  <c:v>5.6263230331216066E-11</c:v>
                </c:pt>
                <c:pt idx="21302" formatCode="General">
                  <c:v>5.6263230331216066E-11</c:v>
                </c:pt>
                <c:pt idx="21303" formatCode="General">
                  <c:v>5.5379567971261726E-11</c:v>
                </c:pt>
                <c:pt idx="21304" formatCode="General">
                  <c:v>5.4798145780138149E-11</c:v>
                </c:pt>
                <c:pt idx="21305" formatCode="General">
                  <c:v>5.8380413054242933E-11</c:v>
                </c:pt>
                <c:pt idx="21306" formatCode="General">
                  <c:v>5.5379567971261726E-11</c:v>
                </c:pt>
                <c:pt idx="21307" formatCode="General">
                  <c:v>5.656098491820545E-11</c:v>
                </c:pt>
                <c:pt idx="21308" formatCode="General">
                  <c:v>5.4222827857731428E-11</c:v>
                </c:pt>
                <c:pt idx="21309" formatCode="General">
                  <c:v>5.5672530694919835E-11</c:v>
                </c:pt>
                <c:pt idx="21310" formatCode="General">
                  <c:v>5.7463498521058242E-11</c:v>
                </c:pt>
                <c:pt idx="21311" formatCode="General">
                  <c:v>5.7463498521058242E-11</c:v>
                </c:pt>
                <c:pt idx="21312" formatCode="General">
                  <c:v>5.5967159198938278E-11</c:v>
                </c:pt>
                <c:pt idx="21313" formatCode="General">
                  <c:v>5.6860197440105621E-11</c:v>
                </c:pt>
                <c:pt idx="21314" formatCode="General">
                  <c:v>5.7161111278597411E-11</c:v>
                </c:pt>
                <c:pt idx="21315" formatCode="General">
                  <c:v>5.7463498521058242E-11</c:v>
                </c:pt>
                <c:pt idx="21316" formatCode="General">
                  <c:v>5.8073200779119873E-11</c:v>
                </c:pt>
                <c:pt idx="21317" formatCode="General">
                  <c:v>5.7161111278597411E-11</c:v>
                </c:pt>
                <c:pt idx="21318" formatCode="General">
                  <c:v>5.8999844007489232E-11</c:v>
                </c:pt>
                <c:pt idx="21319" formatCode="General">
                  <c:v>5.5088146890427853E-11</c:v>
                </c:pt>
                <c:pt idx="21320" formatCode="General">
                  <c:v>5.656098491820545E-11</c:v>
                </c:pt>
                <c:pt idx="21321" formatCode="General">
                  <c:v>5.7767485418290411E-11</c:v>
                </c:pt>
                <c:pt idx="21322" formatCode="General">
                  <c:v>5.5967159198938278E-11</c:v>
                </c:pt>
                <c:pt idx="21323" formatCode="General">
                  <c:v>5.7463498521058242E-11</c:v>
                </c:pt>
                <c:pt idx="21324" formatCode="General">
                  <c:v>5.5967159198938278E-11</c:v>
                </c:pt>
                <c:pt idx="21325" formatCode="General">
                  <c:v>5.8073200779119873E-11</c:v>
                </c:pt>
                <c:pt idx="21326" formatCode="General">
                  <c:v>5.6263230331216066E-11</c:v>
                </c:pt>
                <c:pt idx="21327" formatCode="General">
                  <c:v>5.5088146890427853E-11</c:v>
                </c:pt>
                <c:pt idx="21328" formatCode="General">
                  <c:v>5.4222827857731428E-11</c:v>
                </c:pt>
                <c:pt idx="21329" formatCode="General">
                  <c:v>5.7463498521058242E-11</c:v>
                </c:pt>
                <c:pt idx="21330" formatCode="General">
                  <c:v>5.3937493831500502E-11</c:v>
                </c:pt>
                <c:pt idx="21331" formatCode="General">
                  <c:v>5.4222827857731428E-11</c:v>
                </c:pt>
                <c:pt idx="21332" formatCode="General">
                  <c:v>5.5379567971261726E-11</c:v>
                </c:pt>
                <c:pt idx="21333" formatCode="General">
                  <c:v>5.8999844007489232E-11</c:v>
                </c:pt>
                <c:pt idx="21334" formatCode="General">
                  <c:v>5.4222827857731428E-11</c:v>
                </c:pt>
                <c:pt idx="21335" formatCode="General">
                  <c:v>5.5967159198938278E-11</c:v>
                </c:pt>
                <c:pt idx="21336" formatCode="General">
                  <c:v>5.337121177123778E-11</c:v>
                </c:pt>
                <c:pt idx="21337" formatCode="General">
                  <c:v>5.3653550116194524E-11</c:v>
                </c:pt>
                <c:pt idx="21338" formatCode="General">
                  <c:v>5.8380413054242933E-11</c:v>
                </c:pt>
                <c:pt idx="21339" formatCode="General">
                  <c:v>5.8073200779119873E-11</c:v>
                </c:pt>
                <c:pt idx="21340" formatCode="General">
                  <c:v>5.4798145780138149E-11</c:v>
                </c:pt>
                <c:pt idx="21341" formatCode="General">
                  <c:v>5.2810875025616062E-11</c:v>
                </c:pt>
                <c:pt idx="21342" formatCode="General">
                  <c:v>5.4222827857731428E-11</c:v>
                </c:pt>
                <c:pt idx="21343" formatCode="General">
                  <c:v>5.3937493831500502E-11</c:v>
                </c:pt>
                <c:pt idx="21344" formatCode="General">
                  <c:v>5.2532971046882711E-11</c:v>
                </c:pt>
                <c:pt idx="21345" formatCode="General">
                  <c:v>5.9312081219634191E-11</c:v>
                </c:pt>
                <c:pt idx="21346" formatCode="General">
                  <c:v>5.7161111278597411E-11</c:v>
                </c:pt>
                <c:pt idx="21347" formatCode="General">
                  <c:v>5.2810875025616062E-11</c:v>
                </c:pt>
                <c:pt idx="21348" formatCode="General">
                  <c:v>5.8689372132399581E-11</c:v>
                </c:pt>
                <c:pt idx="21349" formatCode="General">
                  <c:v>5.2810875025616062E-11</c:v>
                </c:pt>
                <c:pt idx="21350" formatCode="General">
                  <c:v>5.5379567971261726E-11</c:v>
                </c:pt>
                <c:pt idx="21351" formatCode="General">
                  <c:v>5.5967159198938278E-11</c:v>
                </c:pt>
                <c:pt idx="21352" formatCode="General">
                  <c:v>5.2532971046882711E-11</c:v>
                </c:pt>
                <c:pt idx="21353" formatCode="General">
                  <c:v>5.3090249140529355E-11</c:v>
                </c:pt>
                <c:pt idx="21354" formatCode="General">
                  <c:v>5.4509784287697177E-11</c:v>
                </c:pt>
                <c:pt idx="21355" formatCode="General">
                  <c:v>5.3090249140529355E-11</c:v>
                </c:pt>
                <c:pt idx="21356" formatCode="General">
                  <c:v>5.6860197440105621E-11</c:v>
                </c:pt>
                <c:pt idx="21357" formatCode="General">
                  <c:v>5.656098491820545E-11</c:v>
                </c:pt>
                <c:pt idx="21358" formatCode="General">
                  <c:v>5.3653550116194524E-11</c:v>
                </c:pt>
                <c:pt idx="21359" formatCode="General">
                  <c:v>5.7463498521058242E-11</c:v>
                </c:pt>
                <c:pt idx="21360" formatCode="General">
                  <c:v>5.337121177123778E-11</c:v>
                </c:pt>
                <c:pt idx="21361" formatCode="General">
                  <c:v>5.5672530694919835E-11</c:v>
                </c:pt>
                <c:pt idx="21362" formatCode="General">
                  <c:v>5.4509784287697177E-11</c:v>
                </c:pt>
                <c:pt idx="21363" formatCode="General">
                  <c:v>5.337121177123778E-11</c:v>
                </c:pt>
                <c:pt idx="21364" formatCode="General">
                  <c:v>5.5088146890427853E-11</c:v>
                </c:pt>
                <c:pt idx="21365" formatCode="General">
                  <c:v>5.4222827857731428E-11</c:v>
                </c:pt>
                <c:pt idx="21366" formatCode="General">
                  <c:v>5.5379567971261726E-11</c:v>
                </c:pt>
                <c:pt idx="21367" formatCode="General">
                  <c:v>5.1981434871154857E-11</c:v>
                </c:pt>
                <c:pt idx="21368" formatCode="General">
                  <c:v>5.5088146890427853E-11</c:v>
                </c:pt>
                <c:pt idx="21369" formatCode="General">
                  <c:v>5.5379567971261726E-11</c:v>
                </c:pt>
                <c:pt idx="21370" formatCode="General">
                  <c:v>5.4798145780138149E-11</c:v>
                </c:pt>
                <c:pt idx="21371" formatCode="General">
                  <c:v>5.5379567971261726E-11</c:v>
                </c:pt>
                <c:pt idx="21372" formatCode="General">
                  <c:v>5.8073200779119873E-11</c:v>
                </c:pt>
                <c:pt idx="21373" formatCode="General">
                  <c:v>5.5088146890427853E-11</c:v>
                </c:pt>
                <c:pt idx="21374" formatCode="General">
                  <c:v>5.5672530694919835E-11</c:v>
                </c:pt>
                <c:pt idx="21375" formatCode="General">
                  <c:v>5.3653550116194524E-11</c:v>
                </c:pt>
                <c:pt idx="21376" formatCode="General">
                  <c:v>5.4798145780138149E-11</c:v>
                </c:pt>
                <c:pt idx="21377" formatCode="General">
                  <c:v>5.5088146890427853E-11</c:v>
                </c:pt>
                <c:pt idx="21378" formatCode="General">
                  <c:v>5.3090249140529355E-11</c:v>
                </c:pt>
                <c:pt idx="21379" formatCode="General">
                  <c:v>5.4222827857731428E-11</c:v>
                </c:pt>
                <c:pt idx="21380" formatCode="General">
                  <c:v>5.2810875025616062E-11</c:v>
                </c:pt>
                <c:pt idx="21381" formatCode="General">
                  <c:v>5.4798145780138149E-11</c:v>
                </c:pt>
                <c:pt idx="21382" formatCode="General">
                  <c:v>5.7463498521058242E-11</c:v>
                </c:pt>
                <c:pt idx="21383" formatCode="General">
                  <c:v>5.337121177123778E-11</c:v>
                </c:pt>
                <c:pt idx="21384" formatCode="General">
                  <c:v>5.656098491820545E-11</c:v>
                </c:pt>
                <c:pt idx="21385" formatCode="General">
                  <c:v>5.6263230331216066E-11</c:v>
                </c:pt>
                <c:pt idx="21386" formatCode="General">
                  <c:v>5.337121177123778E-11</c:v>
                </c:pt>
                <c:pt idx="21387" formatCode="General">
                  <c:v>5.2256421175623916E-11</c:v>
                </c:pt>
                <c:pt idx="21388" formatCode="General">
                  <c:v>5.4798145780138149E-11</c:v>
                </c:pt>
                <c:pt idx="21389" formatCode="General">
                  <c:v>5.2532971046882711E-11</c:v>
                </c:pt>
                <c:pt idx="21390" formatCode="General">
                  <c:v>5.170778845757933E-11</c:v>
                </c:pt>
                <c:pt idx="21391" formatCode="General">
                  <c:v>5.2810875025616062E-11</c:v>
                </c:pt>
                <c:pt idx="21392" formatCode="General">
                  <c:v>5.5379567971261726E-11</c:v>
                </c:pt>
                <c:pt idx="21393" formatCode="General">
                  <c:v>5.2810875025616062E-11</c:v>
                </c:pt>
                <c:pt idx="21394" formatCode="General">
                  <c:v>5.2256421175623916E-11</c:v>
                </c:pt>
                <c:pt idx="21395" formatCode="General">
                  <c:v>5.1435689195128299E-11</c:v>
                </c:pt>
                <c:pt idx="21396" formatCode="General">
                  <c:v>5.4798145780138149E-11</c:v>
                </c:pt>
                <c:pt idx="21397" formatCode="General">
                  <c:v>5.2810875025616062E-11</c:v>
                </c:pt>
                <c:pt idx="21398" formatCode="General">
                  <c:v>5.7161111278597411E-11</c:v>
                </c:pt>
                <c:pt idx="21399" formatCode="General">
                  <c:v>5.2256421175623916E-11</c:v>
                </c:pt>
                <c:pt idx="21400" formatCode="General">
                  <c:v>5.7161111278597411E-11</c:v>
                </c:pt>
                <c:pt idx="21401" formatCode="General">
                  <c:v>5.5088146890427853E-11</c:v>
                </c:pt>
                <c:pt idx="21402" formatCode="General">
                  <c:v>5.2810875025616062E-11</c:v>
                </c:pt>
                <c:pt idx="21403" formatCode="General">
                  <c:v>5.5672530694919835E-11</c:v>
                </c:pt>
                <c:pt idx="21404" formatCode="General">
                  <c:v>5.3653550116194524E-11</c:v>
                </c:pt>
                <c:pt idx="21405" formatCode="General">
                  <c:v>5.2532971046882711E-11</c:v>
                </c:pt>
                <c:pt idx="21406" formatCode="General">
                  <c:v>5.2810875025616062E-11</c:v>
                </c:pt>
                <c:pt idx="21407" formatCode="General">
                  <c:v>5.5379567971261726E-11</c:v>
                </c:pt>
                <c:pt idx="21408" formatCode="General">
                  <c:v>5.2532971046882711E-11</c:v>
                </c:pt>
                <c:pt idx="21409" formatCode="General">
                  <c:v>5.2810875025616062E-11</c:v>
                </c:pt>
                <c:pt idx="21410" formatCode="General">
                  <c:v>5.337121177123778E-11</c:v>
                </c:pt>
                <c:pt idx="21411" formatCode="General">
                  <c:v>5.5379567971261726E-11</c:v>
                </c:pt>
                <c:pt idx="21412" formatCode="General">
                  <c:v>5.2532971046882711E-11</c:v>
                </c:pt>
                <c:pt idx="21413" formatCode="General">
                  <c:v>5.2532971046882711E-11</c:v>
                </c:pt>
                <c:pt idx="21414" formatCode="General">
                  <c:v>5.1435689195128299E-11</c:v>
                </c:pt>
                <c:pt idx="21415" formatCode="General">
                  <c:v>5.170778845757933E-11</c:v>
                </c:pt>
                <c:pt idx="21416" formatCode="General">
                  <c:v>5.2810875025616062E-11</c:v>
                </c:pt>
                <c:pt idx="21417" formatCode="General">
                  <c:v>5.5379567971261726E-11</c:v>
                </c:pt>
                <c:pt idx="21418" formatCode="General">
                  <c:v>5.656098491820545E-11</c:v>
                </c:pt>
                <c:pt idx="21419" formatCode="General">
                  <c:v>5.4509784287697177E-11</c:v>
                </c:pt>
                <c:pt idx="21420" formatCode="General">
                  <c:v>5.2810875025616062E-11</c:v>
                </c:pt>
                <c:pt idx="21421" formatCode="General">
                  <c:v>5.5088146890427853E-11</c:v>
                </c:pt>
                <c:pt idx="21422" formatCode="General">
                  <c:v>5.5672530694919835E-11</c:v>
                </c:pt>
                <c:pt idx="21423" formatCode="General">
                  <c:v>5.5967159198938278E-11</c:v>
                </c:pt>
                <c:pt idx="21424" formatCode="General">
                  <c:v>5.5967159198938278E-11</c:v>
                </c:pt>
                <c:pt idx="21425" formatCode="General">
                  <c:v>5.06278475153585E-11</c:v>
                </c:pt>
                <c:pt idx="21426" formatCode="General">
                  <c:v>5.3937493831500502E-11</c:v>
                </c:pt>
                <c:pt idx="21427" formatCode="General">
                  <c:v>5.1981434871154857E-11</c:v>
                </c:pt>
                <c:pt idx="21428" formatCode="General">
                  <c:v>5.0895673225171613E-11</c:v>
                </c:pt>
                <c:pt idx="21429" formatCode="General">
                  <c:v>5.1435689195128299E-11</c:v>
                </c:pt>
                <c:pt idx="21430" formatCode="General">
                  <c:v>5.2256421175623916E-11</c:v>
                </c:pt>
                <c:pt idx="21431" formatCode="General">
                  <c:v>5.2256421175623916E-11</c:v>
                </c:pt>
                <c:pt idx="21432" formatCode="General">
                  <c:v>5.5379567971261726E-11</c:v>
                </c:pt>
                <c:pt idx="21433" formatCode="General">
                  <c:v>5.4798145780138149E-11</c:v>
                </c:pt>
                <c:pt idx="21434" formatCode="General">
                  <c:v>5.3653550116194524E-11</c:v>
                </c:pt>
                <c:pt idx="21435" formatCode="General">
                  <c:v>5.4509784287697177E-11</c:v>
                </c:pt>
                <c:pt idx="21436" formatCode="General">
                  <c:v>5.5672530694919835E-11</c:v>
                </c:pt>
                <c:pt idx="21437" formatCode="General">
                  <c:v>5.1435689195128299E-11</c:v>
                </c:pt>
                <c:pt idx="21438" formatCode="General">
                  <c:v>5.3090249140529355E-11</c:v>
                </c:pt>
                <c:pt idx="21439" formatCode="General">
                  <c:v>5.1981434871154857E-11</c:v>
                </c:pt>
                <c:pt idx="21440" formatCode="General">
                  <c:v>5.1164915756247285E-11</c:v>
                </c:pt>
                <c:pt idx="21441" formatCode="General">
                  <c:v>5.4509784287697177E-11</c:v>
                </c:pt>
                <c:pt idx="21442" formatCode="General">
                  <c:v>5.170778845757933E-11</c:v>
                </c:pt>
                <c:pt idx="21443" formatCode="General">
                  <c:v>5.2810875025616062E-11</c:v>
                </c:pt>
                <c:pt idx="21444" formatCode="General">
                  <c:v>5.0361326805917228E-11</c:v>
                </c:pt>
                <c:pt idx="21445" formatCode="General">
                  <c:v>5.2532971046882711E-11</c:v>
                </c:pt>
                <c:pt idx="21446" formatCode="General">
                  <c:v>5.170778845757933E-11</c:v>
                </c:pt>
                <c:pt idx="21447" formatCode="General">
                  <c:v>5.0096312960059414E-11</c:v>
                </c:pt>
                <c:pt idx="21448" formatCode="General">
                  <c:v>5.0895673225171613E-11</c:v>
                </c:pt>
                <c:pt idx="21449" formatCode="General">
                  <c:v>5.2532971046882711E-11</c:v>
                </c:pt>
                <c:pt idx="21450" formatCode="General">
                  <c:v>5.1164915756247285E-11</c:v>
                </c:pt>
                <c:pt idx="21451" formatCode="General">
                  <c:v>5.3090249140529355E-11</c:v>
                </c:pt>
                <c:pt idx="21452" formatCode="General">
                  <c:v>5.2532971046882711E-11</c:v>
                </c:pt>
                <c:pt idx="21453" formatCode="General">
                  <c:v>5.1435689195128299E-11</c:v>
                </c:pt>
                <c:pt idx="21454" formatCode="General">
                  <c:v>5.1981434871154857E-11</c:v>
                </c:pt>
                <c:pt idx="21455" formatCode="General">
                  <c:v>5.2810875025616062E-11</c:v>
                </c:pt>
                <c:pt idx="21456" formatCode="General">
                  <c:v>4.9832590413560709E-11</c:v>
                </c:pt>
                <c:pt idx="21457" formatCode="General">
                  <c:v>5.0096312960059414E-11</c:v>
                </c:pt>
                <c:pt idx="21458" formatCode="General">
                  <c:v>5.170778845757933E-11</c:v>
                </c:pt>
                <c:pt idx="21459" formatCode="General">
                  <c:v>5.2810875025616062E-11</c:v>
                </c:pt>
                <c:pt idx="21460" formatCode="General">
                  <c:v>5.5088146890427853E-11</c:v>
                </c:pt>
                <c:pt idx="21461" formatCode="General">
                  <c:v>5.4222827857731428E-11</c:v>
                </c:pt>
                <c:pt idx="21462" formatCode="General">
                  <c:v>5.3090249140529355E-11</c:v>
                </c:pt>
                <c:pt idx="21463" formatCode="General">
                  <c:v>5.4509784287697177E-11</c:v>
                </c:pt>
                <c:pt idx="21464" formatCode="General">
                  <c:v>5.3653550116194524E-11</c:v>
                </c:pt>
                <c:pt idx="21465" formatCode="General">
                  <c:v>5.2532971046882711E-11</c:v>
                </c:pt>
                <c:pt idx="21466" formatCode="General">
                  <c:v>5.170778845757933E-11</c:v>
                </c:pt>
                <c:pt idx="21467" formatCode="General">
                  <c:v>5.4222827857731428E-11</c:v>
                </c:pt>
                <c:pt idx="21468" formatCode="General">
                  <c:v>5.170778845757933E-11</c:v>
                </c:pt>
                <c:pt idx="21469" formatCode="General">
                  <c:v>5.0895673225171613E-11</c:v>
                </c:pt>
                <c:pt idx="21470" formatCode="General">
                  <c:v>5.3653550116194524E-11</c:v>
                </c:pt>
                <c:pt idx="21471" formatCode="General">
                  <c:v>5.4222827857731428E-11</c:v>
                </c:pt>
                <c:pt idx="21472" formatCode="General">
                  <c:v>5.3937493831500502E-11</c:v>
                </c:pt>
                <c:pt idx="21473" formatCode="General">
                  <c:v>5.2532971046882711E-11</c:v>
                </c:pt>
                <c:pt idx="21474" formatCode="General">
                  <c:v>5.5379567971261726E-11</c:v>
                </c:pt>
                <c:pt idx="21475" formatCode="General">
                  <c:v>4.9309405149228728E-11</c:v>
                </c:pt>
                <c:pt idx="21476" formatCode="General">
                  <c:v>5.0895673225171613E-11</c:v>
                </c:pt>
                <c:pt idx="21477" formatCode="General">
                  <c:v>5.1435689195128299E-11</c:v>
                </c:pt>
                <c:pt idx="21478" formatCode="General">
                  <c:v>5.0895673225171613E-11</c:v>
                </c:pt>
                <c:pt idx="21479" formatCode="General">
                  <c:v>5.1981434871154857E-11</c:v>
                </c:pt>
                <c:pt idx="21480" formatCode="General">
                  <c:v>5.337121177123778E-11</c:v>
                </c:pt>
                <c:pt idx="21481" formatCode="General">
                  <c:v>5.2256421175623916E-11</c:v>
                </c:pt>
                <c:pt idx="21482" formatCode="General">
                  <c:v>4.9832590413560709E-11</c:v>
                </c:pt>
                <c:pt idx="21483" formatCode="General">
                  <c:v>5.170778845757933E-11</c:v>
                </c:pt>
                <c:pt idx="21484" formatCode="General">
                  <c:v>5.3653550116194524E-11</c:v>
                </c:pt>
                <c:pt idx="21485" formatCode="General">
                  <c:v>5.1981434871154857E-11</c:v>
                </c:pt>
                <c:pt idx="21486" formatCode="General">
                  <c:v>5.3653550116194524E-11</c:v>
                </c:pt>
                <c:pt idx="21487" formatCode="General">
                  <c:v>4.9832590413560709E-11</c:v>
                </c:pt>
                <c:pt idx="21488" formatCode="General">
                  <c:v>5.3937493831500502E-11</c:v>
                </c:pt>
                <c:pt idx="21489" formatCode="General">
                  <c:v>5.1435689195128299E-11</c:v>
                </c:pt>
                <c:pt idx="21490" formatCode="General">
                  <c:v>5.2810875025616062E-11</c:v>
                </c:pt>
                <c:pt idx="21491" formatCode="General">
                  <c:v>5.1981434871154857E-11</c:v>
                </c:pt>
                <c:pt idx="21492" formatCode="General">
                  <c:v>5.0895673225171613E-11</c:v>
                </c:pt>
                <c:pt idx="21493" formatCode="General">
                  <c:v>5.2810875025616062E-11</c:v>
                </c:pt>
                <c:pt idx="21494" formatCode="General">
                  <c:v>5.4509784287697177E-11</c:v>
                </c:pt>
                <c:pt idx="21495" formatCode="General">
                  <c:v>5.1981434871154857E-11</c:v>
                </c:pt>
                <c:pt idx="21496" formatCode="General">
                  <c:v>5.2810875025616062E-11</c:v>
                </c:pt>
                <c:pt idx="21497" formatCode="General">
                  <c:v>5.2810875025616062E-11</c:v>
                </c:pt>
                <c:pt idx="21498" formatCode="General">
                  <c:v>5.2256421175623916E-11</c:v>
                </c:pt>
                <c:pt idx="21499" formatCode="General">
                  <c:v>5.2532971046882711E-11</c:v>
                </c:pt>
                <c:pt idx="21500" formatCode="General">
                  <c:v>5.2256421175623916E-11</c:v>
                </c:pt>
                <c:pt idx="21501" formatCode="General">
                  <c:v>5.2532971046882711E-11</c:v>
                </c:pt>
                <c:pt idx="21502" formatCode="General">
                  <c:v>5.1981434871154857E-11</c:v>
                </c:pt>
                <c:pt idx="21503" formatCode="General">
                  <c:v>5.4222827857731428E-11</c:v>
                </c:pt>
                <c:pt idx="21504" formatCode="General">
                  <c:v>5.1981434871154857E-11</c:v>
                </c:pt>
                <c:pt idx="21505" formatCode="General">
                  <c:v>5.5379567971261726E-11</c:v>
                </c:pt>
                <c:pt idx="21506" formatCode="General">
                  <c:v>5.2810875025616062E-11</c:v>
                </c:pt>
                <c:pt idx="21507" formatCode="General">
                  <c:v>5.2810875025616062E-11</c:v>
                </c:pt>
                <c:pt idx="21508" formatCode="General">
                  <c:v>5.1164915756247285E-11</c:v>
                </c:pt>
                <c:pt idx="21509" formatCode="General">
                  <c:v>5.4509784287697177E-11</c:v>
                </c:pt>
                <c:pt idx="21510" formatCode="General">
                  <c:v>5.1981434871154857E-11</c:v>
                </c:pt>
                <c:pt idx="21511" formatCode="General">
                  <c:v>5.4509784287697177E-11</c:v>
                </c:pt>
                <c:pt idx="21512" formatCode="General">
                  <c:v>5.337121177123778E-11</c:v>
                </c:pt>
                <c:pt idx="21513" formatCode="General">
                  <c:v>5.06278475153585E-11</c:v>
                </c:pt>
                <c:pt idx="21514" formatCode="General">
                  <c:v>5.1164915756247285E-11</c:v>
                </c:pt>
                <c:pt idx="21515" formatCode="General">
                  <c:v>5.1981434871154857E-11</c:v>
                </c:pt>
                <c:pt idx="21516" formatCode="General">
                  <c:v>4.9832590413560709E-11</c:v>
                </c:pt>
                <c:pt idx="21517" formatCode="General">
                  <c:v>5.2810875025616062E-11</c:v>
                </c:pt>
                <c:pt idx="21518" formatCode="General">
                  <c:v>5.5379567971261726E-11</c:v>
                </c:pt>
                <c:pt idx="21519" formatCode="General">
                  <c:v>5.0895673225171613E-11</c:v>
                </c:pt>
                <c:pt idx="21520" formatCode="General">
                  <c:v>5.1981434871154857E-11</c:v>
                </c:pt>
                <c:pt idx="21521" formatCode="General">
                  <c:v>5.5088146890427853E-11</c:v>
                </c:pt>
                <c:pt idx="21522" formatCode="General">
                  <c:v>5.170778845757933E-11</c:v>
                </c:pt>
                <c:pt idx="21523" formatCode="General">
                  <c:v>5.0096312960059414E-11</c:v>
                </c:pt>
                <c:pt idx="21524" formatCode="General">
                  <c:v>5.0895673225171613E-11</c:v>
                </c:pt>
                <c:pt idx="21525" formatCode="General">
                  <c:v>5.5379567971261726E-11</c:v>
                </c:pt>
                <c:pt idx="21526" formatCode="General">
                  <c:v>5.1435689195128299E-11</c:v>
                </c:pt>
                <c:pt idx="21527" formatCode="General">
                  <c:v>5.5379567971261726E-11</c:v>
                </c:pt>
                <c:pt idx="21528" formatCode="General">
                  <c:v>5.1435689195128299E-11</c:v>
                </c:pt>
                <c:pt idx="21529" formatCode="General">
                  <c:v>5.4798145780138149E-11</c:v>
                </c:pt>
                <c:pt idx="21530" formatCode="General">
                  <c:v>5.0895673225171613E-11</c:v>
                </c:pt>
                <c:pt idx="21531" formatCode="General">
                  <c:v>4.9832590413560709E-11</c:v>
                </c:pt>
                <c:pt idx="21532" formatCode="General">
                  <c:v>5.6263230331216066E-11</c:v>
                </c:pt>
                <c:pt idx="21533" formatCode="General">
                  <c:v>5.2810875025616062E-11</c:v>
                </c:pt>
                <c:pt idx="21534" formatCode="General">
                  <c:v>5.5088146890427853E-11</c:v>
                </c:pt>
                <c:pt idx="21535" formatCode="General">
                  <c:v>5.3090249140529355E-11</c:v>
                </c:pt>
                <c:pt idx="21536" formatCode="General">
                  <c:v>5.3090249140529355E-11</c:v>
                </c:pt>
                <c:pt idx="21537" formatCode="General">
                  <c:v>5.170778845757933E-11</c:v>
                </c:pt>
                <c:pt idx="21538" formatCode="General">
                  <c:v>5.1981434871154857E-11</c:v>
                </c:pt>
                <c:pt idx="21539" formatCode="General">
                  <c:v>5.2532971046882711E-11</c:v>
                </c:pt>
                <c:pt idx="21540" formatCode="General">
                  <c:v>5.3090249140529355E-11</c:v>
                </c:pt>
                <c:pt idx="21541" formatCode="General">
                  <c:v>5.6263230331216066E-11</c:v>
                </c:pt>
                <c:pt idx="21542" formatCode="General">
                  <c:v>5.5088146890427853E-11</c:v>
                </c:pt>
                <c:pt idx="21543" formatCode="General">
                  <c:v>5.3653550116194524E-11</c:v>
                </c:pt>
                <c:pt idx="21544" formatCode="General">
                  <c:v>5.4222827857731428E-11</c:v>
                </c:pt>
                <c:pt idx="21545" formatCode="General">
                  <c:v>5.0096312960059414E-11</c:v>
                </c:pt>
                <c:pt idx="21546" formatCode="General">
                  <c:v>5.170778845757933E-11</c:v>
                </c:pt>
                <c:pt idx="21547" formatCode="General">
                  <c:v>5.1981434871154857E-11</c:v>
                </c:pt>
                <c:pt idx="21548" formatCode="General">
                  <c:v>5.1435689195128299E-11</c:v>
                </c:pt>
                <c:pt idx="21549" formatCode="General">
                  <c:v>5.3937493831500502E-11</c:v>
                </c:pt>
                <c:pt idx="21550" formatCode="General">
                  <c:v>5.1435689195128299E-11</c:v>
                </c:pt>
                <c:pt idx="21551" formatCode="General">
                  <c:v>5.4222827857731428E-11</c:v>
                </c:pt>
                <c:pt idx="21552" formatCode="General">
                  <c:v>5.6263230331216066E-11</c:v>
                </c:pt>
                <c:pt idx="21553" formatCode="General">
                  <c:v>5.4222827857731428E-11</c:v>
                </c:pt>
                <c:pt idx="21554" formatCode="General">
                  <c:v>5.1981434871154857E-11</c:v>
                </c:pt>
                <c:pt idx="21555" formatCode="General">
                  <c:v>5.0096312960059414E-11</c:v>
                </c:pt>
                <c:pt idx="21556" formatCode="General">
                  <c:v>5.1981434871154857E-11</c:v>
                </c:pt>
                <c:pt idx="21557" formatCode="General">
                  <c:v>5.4222827857731428E-11</c:v>
                </c:pt>
                <c:pt idx="21558" formatCode="General">
                  <c:v>5.3937493831500502E-11</c:v>
                </c:pt>
                <c:pt idx="21559" formatCode="General">
                  <c:v>5.4798145780138149E-11</c:v>
                </c:pt>
                <c:pt idx="21560" formatCode="General">
                  <c:v>5.3653550116194524E-11</c:v>
                </c:pt>
                <c:pt idx="21561" formatCode="General">
                  <c:v>5.170778845757933E-11</c:v>
                </c:pt>
                <c:pt idx="21562" formatCode="General">
                  <c:v>5.3653550116194524E-11</c:v>
                </c:pt>
                <c:pt idx="21563" formatCode="General">
                  <c:v>5.2532971046882711E-11</c:v>
                </c:pt>
                <c:pt idx="21564" formatCode="General">
                  <c:v>5.1981434871154857E-11</c:v>
                </c:pt>
                <c:pt idx="21565" formatCode="General">
                  <c:v>5.1981434871154857E-11</c:v>
                </c:pt>
                <c:pt idx="21566" formatCode="General">
                  <c:v>5.5379567971261726E-11</c:v>
                </c:pt>
                <c:pt idx="21567" formatCode="General">
                  <c:v>5.0361326805917228E-11</c:v>
                </c:pt>
                <c:pt idx="21568" formatCode="General">
                  <c:v>5.170778845757933E-11</c:v>
                </c:pt>
                <c:pt idx="21569" formatCode="General">
                  <c:v>5.5088146890427853E-11</c:v>
                </c:pt>
                <c:pt idx="21570" formatCode="General">
                  <c:v>5.3653550116194524E-11</c:v>
                </c:pt>
                <c:pt idx="21571" formatCode="General">
                  <c:v>5.3653550116194524E-11</c:v>
                </c:pt>
                <c:pt idx="21572" formatCode="General">
                  <c:v>5.3653550116194524E-11</c:v>
                </c:pt>
                <c:pt idx="21573" formatCode="General">
                  <c:v>5.3090249140529355E-11</c:v>
                </c:pt>
                <c:pt idx="21574" formatCode="General">
                  <c:v>5.2810875025616062E-11</c:v>
                </c:pt>
                <c:pt idx="21575" formatCode="General">
                  <c:v>5.0895673225171613E-11</c:v>
                </c:pt>
                <c:pt idx="21576" formatCode="General">
                  <c:v>5.2810875025616062E-11</c:v>
                </c:pt>
                <c:pt idx="21577" formatCode="General">
                  <c:v>5.5088146890427853E-11</c:v>
                </c:pt>
                <c:pt idx="21578" formatCode="General">
                  <c:v>5.2810875025616062E-11</c:v>
                </c:pt>
                <c:pt idx="21579" formatCode="General">
                  <c:v>5.4222827857731428E-11</c:v>
                </c:pt>
                <c:pt idx="21580" formatCode="General">
                  <c:v>5.2532971046882711E-11</c:v>
                </c:pt>
                <c:pt idx="21581" formatCode="General">
                  <c:v>5.1435689195128299E-11</c:v>
                </c:pt>
                <c:pt idx="21582" formatCode="General">
                  <c:v>5.4222827857731428E-11</c:v>
                </c:pt>
                <c:pt idx="21583" formatCode="General">
                  <c:v>5.4222827857731428E-11</c:v>
                </c:pt>
                <c:pt idx="21584" formatCode="General">
                  <c:v>5.2810875025616062E-11</c:v>
                </c:pt>
                <c:pt idx="21585" formatCode="General">
                  <c:v>5.1164915756247285E-11</c:v>
                </c:pt>
                <c:pt idx="21586" formatCode="General">
                  <c:v>5.3653550116194524E-11</c:v>
                </c:pt>
                <c:pt idx="21587" formatCode="General">
                  <c:v>5.3090249140529355E-11</c:v>
                </c:pt>
                <c:pt idx="21588" formatCode="General">
                  <c:v>5.3090249140529355E-11</c:v>
                </c:pt>
                <c:pt idx="21589" formatCode="General">
                  <c:v>5.06278475153585E-11</c:v>
                </c:pt>
                <c:pt idx="21590" formatCode="General">
                  <c:v>5.0096312960059414E-11</c:v>
                </c:pt>
                <c:pt idx="21591" formatCode="General">
                  <c:v>5.2256421175623916E-11</c:v>
                </c:pt>
                <c:pt idx="21592" formatCode="General">
                  <c:v>5.3937493831500502E-11</c:v>
                </c:pt>
                <c:pt idx="21593" formatCode="General">
                  <c:v>5.3653550116194524E-11</c:v>
                </c:pt>
                <c:pt idx="21594" formatCode="General">
                  <c:v>5.2532971046882711E-11</c:v>
                </c:pt>
                <c:pt idx="21595" formatCode="General">
                  <c:v>5.0895673225171613E-11</c:v>
                </c:pt>
                <c:pt idx="21596" formatCode="General">
                  <c:v>5.4222827857731428E-11</c:v>
                </c:pt>
                <c:pt idx="21597" formatCode="General">
                  <c:v>5.1981434871154857E-11</c:v>
                </c:pt>
                <c:pt idx="21598" formatCode="General">
                  <c:v>5.2810875025616062E-11</c:v>
                </c:pt>
                <c:pt idx="21599" formatCode="General">
                  <c:v>5.2256421175623916E-11</c:v>
                </c:pt>
                <c:pt idx="21600" formatCode="General">
                  <c:v>5.1981434871154857E-11</c:v>
                </c:pt>
                <c:pt idx="21601" formatCode="General">
                  <c:v>5.0895673225171613E-11</c:v>
                </c:pt>
                <c:pt idx="21602" formatCode="General">
                  <c:v>5.0895673225171613E-11</c:v>
                </c:pt>
                <c:pt idx="21603" formatCode="General">
                  <c:v>5.6263230331216066E-11</c:v>
                </c:pt>
                <c:pt idx="21604" formatCode="General">
                  <c:v>5.06278475153585E-11</c:v>
                </c:pt>
                <c:pt idx="21605" formatCode="General">
                  <c:v>5.170778845757933E-11</c:v>
                </c:pt>
                <c:pt idx="21606" formatCode="General">
                  <c:v>5.0361326805917228E-11</c:v>
                </c:pt>
                <c:pt idx="21607" formatCode="General">
                  <c:v>5.1981434871154857E-11</c:v>
                </c:pt>
                <c:pt idx="21608" formatCode="General">
                  <c:v>5.1164915756247285E-11</c:v>
                </c:pt>
                <c:pt idx="21609" formatCode="General">
                  <c:v>5.170778845757933E-11</c:v>
                </c:pt>
                <c:pt idx="21610" formatCode="General">
                  <c:v>4.9049926777145702E-11</c:v>
                </c:pt>
                <c:pt idx="21611" formatCode="General">
                  <c:v>5.1435689195128299E-11</c:v>
                </c:pt>
                <c:pt idx="21612" formatCode="General">
                  <c:v>5.2256421175623916E-11</c:v>
                </c:pt>
                <c:pt idx="21613" formatCode="General">
                  <c:v>5.1435689195128299E-11</c:v>
                </c:pt>
                <c:pt idx="21614" formatCode="General">
                  <c:v>5.1435689195128299E-11</c:v>
                </c:pt>
                <c:pt idx="21615" formatCode="General">
                  <c:v>5.0096312960059414E-11</c:v>
                </c:pt>
                <c:pt idx="21616" formatCode="General">
                  <c:v>5.0361326805917228E-11</c:v>
                </c:pt>
                <c:pt idx="21617" formatCode="General">
                  <c:v>5.0895673225171613E-11</c:v>
                </c:pt>
                <c:pt idx="21618" formatCode="General">
                  <c:v>5.337121177123778E-11</c:v>
                </c:pt>
                <c:pt idx="21619" formatCode="General">
                  <c:v>5.06278475153585E-11</c:v>
                </c:pt>
                <c:pt idx="21620" formatCode="General">
                  <c:v>5.4509784287697177E-11</c:v>
                </c:pt>
                <c:pt idx="21621" formatCode="General">
                  <c:v>5.1981434871154857E-11</c:v>
                </c:pt>
                <c:pt idx="21622" formatCode="General">
                  <c:v>5.4509784287697177E-11</c:v>
                </c:pt>
                <c:pt idx="21623" formatCode="General">
                  <c:v>5.170778845757933E-11</c:v>
                </c:pt>
                <c:pt idx="21624" formatCode="General">
                  <c:v>5.337121177123778E-11</c:v>
                </c:pt>
                <c:pt idx="21625" formatCode="General">
                  <c:v>5.1164915756247285E-11</c:v>
                </c:pt>
                <c:pt idx="21626" formatCode="General">
                  <c:v>4.8534958586782997E-11</c:v>
                </c:pt>
                <c:pt idx="21627" formatCode="General">
                  <c:v>5.4509784287697177E-11</c:v>
                </c:pt>
                <c:pt idx="21628" formatCode="General">
                  <c:v>5.3937493831500502E-11</c:v>
                </c:pt>
                <c:pt idx="21629" formatCode="General">
                  <c:v>5.2256421175623916E-11</c:v>
                </c:pt>
                <c:pt idx="21630" formatCode="General">
                  <c:v>5.0096312960059414E-11</c:v>
                </c:pt>
                <c:pt idx="21631" formatCode="General">
                  <c:v>5.1435689195128299E-11</c:v>
                </c:pt>
                <c:pt idx="21632" formatCode="General">
                  <c:v>4.9309405149228728E-11</c:v>
                </c:pt>
                <c:pt idx="21633" formatCode="General">
                  <c:v>5.0895673225171613E-11</c:v>
                </c:pt>
                <c:pt idx="21634" formatCode="General">
                  <c:v>5.1981434871154857E-11</c:v>
                </c:pt>
                <c:pt idx="21635" formatCode="General">
                  <c:v>4.8279555545413526E-11</c:v>
                </c:pt>
                <c:pt idx="21636" formatCode="General">
                  <c:v>4.9570358910299297E-11</c:v>
                </c:pt>
                <c:pt idx="21637" formatCode="General">
                  <c:v>5.3653550116194524E-11</c:v>
                </c:pt>
                <c:pt idx="21638" formatCode="General">
                  <c:v>5.0096312960059414E-11</c:v>
                </c:pt>
                <c:pt idx="21639" formatCode="General">
                  <c:v>4.9832590413560709E-11</c:v>
                </c:pt>
                <c:pt idx="21640" formatCode="General">
                  <c:v>4.9832590413560709E-11</c:v>
                </c:pt>
                <c:pt idx="21641" formatCode="General">
                  <c:v>5.1981434871154857E-11</c:v>
                </c:pt>
                <c:pt idx="21642" formatCode="General">
                  <c:v>5.1435689195128299E-11</c:v>
                </c:pt>
                <c:pt idx="21643" formatCode="General">
                  <c:v>4.8791813844888165E-11</c:v>
                </c:pt>
                <c:pt idx="21644" formatCode="General">
                  <c:v>5.3090249140529355E-11</c:v>
                </c:pt>
                <c:pt idx="21645" formatCode="General">
                  <c:v>4.9570358910299297E-11</c:v>
                </c:pt>
                <c:pt idx="21646" formatCode="General">
                  <c:v>5.1981434871154857E-11</c:v>
                </c:pt>
                <c:pt idx="21647" formatCode="General">
                  <c:v>5.170778845757933E-11</c:v>
                </c:pt>
                <c:pt idx="21648" formatCode="General">
                  <c:v>5.0096312960059414E-11</c:v>
                </c:pt>
                <c:pt idx="21649" formatCode="General">
                  <c:v>5.1164915756247285E-11</c:v>
                </c:pt>
                <c:pt idx="21650" formatCode="General">
                  <c:v>4.8279555545413526E-11</c:v>
                </c:pt>
                <c:pt idx="21651" formatCode="General">
                  <c:v>4.9832590413560709E-11</c:v>
                </c:pt>
                <c:pt idx="21652" formatCode="General">
                  <c:v>5.170778845757933E-11</c:v>
                </c:pt>
                <c:pt idx="21653" formatCode="General">
                  <c:v>5.2256421175623916E-11</c:v>
                </c:pt>
                <c:pt idx="21654" formatCode="General">
                  <c:v>5.1981434871154857E-11</c:v>
                </c:pt>
                <c:pt idx="21655" formatCode="General">
                  <c:v>4.9049926777145702E-11</c:v>
                </c:pt>
                <c:pt idx="21656" formatCode="General">
                  <c:v>4.8534958586782997E-11</c:v>
                </c:pt>
                <c:pt idx="21657" formatCode="General">
                  <c:v>5.0895673225171613E-11</c:v>
                </c:pt>
                <c:pt idx="21658" formatCode="General">
                  <c:v>4.9832590413560709E-11</c:v>
                </c:pt>
                <c:pt idx="21659" formatCode="General">
                  <c:v>5.0096312960059414E-11</c:v>
                </c:pt>
                <c:pt idx="21660" formatCode="General">
                  <c:v>4.8791813844888165E-11</c:v>
                </c:pt>
                <c:pt idx="21661" formatCode="General">
                  <c:v>5.1981434871154857E-11</c:v>
                </c:pt>
                <c:pt idx="21662" formatCode="General">
                  <c:v>4.9049926777145702E-11</c:v>
                </c:pt>
                <c:pt idx="21663" formatCode="General">
                  <c:v>5.2810875025616062E-11</c:v>
                </c:pt>
                <c:pt idx="21664" formatCode="General">
                  <c:v>5.2532971046882711E-11</c:v>
                </c:pt>
                <c:pt idx="21665" formatCode="General">
                  <c:v>5.0361326805917228E-11</c:v>
                </c:pt>
                <c:pt idx="21666" formatCode="General">
                  <c:v>4.8025396974054763E-11</c:v>
                </c:pt>
                <c:pt idx="21667" formatCode="General">
                  <c:v>5.3090249140529355E-11</c:v>
                </c:pt>
                <c:pt idx="21668" formatCode="General">
                  <c:v>5.170778845757933E-11</c:v>
                </c:pt>
                <c:pt idx="21669" formatCode="General">
                  <c:v>5.2256421175623916E-11</c:v>
                </c:pt>
                <c:pt idx="21670" formatCode="General">
                  <c:v>5.2532971046882711E-11</c:v>
                </c:pt>
                <c:pt idx="21671" formatCode="General">
                  <c:v>4.8791813844888165E-11</c:v>
                </c:pt>
                <c:pt idx="21672" formatCode="General">
                  <c:v>4.9049926777145702E-11</c:v>
                </c:pt>
                <c:pt idx="21673" formatCode="General">
                  <c:v>4.9570358910299297E-11</c:v>
                </c:pt>
                <c:pt idx="21674" formatCode="General">
                  <c:v>4.9309405149228728E-11</c:v>
                </c:pt>
                <c:pt idx="21675" formatCode="General">
                  <c:v>4.9309405149228728E-11</c:v>
                </c:pt>
                <c:pt idx="21676" formatCode="General">
                  <c:v>5.3653550116194524E-11</c:v>
                </c:pt>
                <c:pt idx="21677" formatCode="General">
                  <c:v>5.170778845757933E-11</c:v>
                </c:pt>
                <c:pt idx="21678" formatCode="General">
                  <c:v>5.1435689195128299E-11</c:v>
                </c:pt>
                <c:pt idx="21679" formatCode="General">
                  <c:v>4.9832590413560709E-11</c:v>
                </c:pt>
                <c:pt idx="21680" formatCode="General">
                  <c:v>4.9832590413560709E-11</c:v>
                </c:pt>
                <c:pt idx="21681" formatCode="General">
                  <c:v>4.9570358910299297E-11</c:v>
                </c:pt>
                <c:pt idx="21682" formatCode="General">
                  <c:v>4.8279555545413526E-11</c:v>
                </c:pt>
                <c:pt idx="21683" formatCode="General">
                  <c:v>4.8025396974054763E-11</c:v>
                </c:pt>
                <c:pt idx="21684" formatCode="General">
                  <c:v>4.8025396974054763E-11</c:v>
                </c:pt>
                <c:pt idx="21685" formatCode="General">
                  <c:v>4.7521185176072987E-11</c:v>
                </c:pt>
                <c:pt idx="21686" formatCode="General">
                  <c:v>4.9049926777145702E-11</c:v>
                </c:pt>
                <c:pt idx="21687" formatCode="General">
                  <c:v>5.0895673225171613E-11</c:v>
                </c:pt>
                <c:pt idx="21688" formatCode="General">
                  <c:v>5.1435689195128299E-11</c:v>
                </c:pt>
                <c:pt idx="21689" formatCode="General">
                  <c:v>5.0096312960059414E-11</c:v>
                </c:pt>
                <c:pt idx="21690" formatCode="General">
                  <c:v>5.0096312960059414E-11</c:v>
                </c:pt>
                <c:pt idx="21691" formatCode="General">
                  <c:v>5.0895673225171613E-11</c:v>
                </c:pt>
                <c:pt idx="21692" formatCode="General">
                  <c:v>4.9832590413560709E-11</c:v>
                </c:pt>
                <c:pt idx="21693" formatCode="General">
                  <c:v>4.8534958586782997E-11</c:v>
                </c:pt>
                <c:pt idx="21694" formatCode="General">
                  <c:v>5.170778845757933E-11</c:v>
                </c:pt>
                <c:pt idx="21695" formatCode="General">
                  <c:v>5.0361326805917228E-11</c:v>
                </c:pt>
                <c:pt idx="21696" formatCode="General">
                  <c:v>4.9309405149228728E-11</c:v>
                </c:pt>
                <c:pt idx="21697" formatCode="General">
                  <c:v>5.170778845757933E-11</c:v>
                </c:pt>
                <c:pt idx="21698" formatCode="General">
                  <c:v>4.9570358910299297E-11</c:v>
                </c:pt>
                <c:pt idx="21699" formatCode="General">
                  <c:v>4.7521185176072987E-11</c:v>
                </c:pt>
                <c:pt idx="21700" formatCode="General">
                  <c:v>5.1435689195128299E-11</c:v>
                </c:pt>
                <c:pt idx="21701" formatCode="General">
                  <c:v>4.9309405149228728E-11</c:v>
                </c:pt>
                <c:pt idx="21702" formatCode="General">
                  <c:v>5.0096312960059414E-11</c:v>
                </c:pt>
                <c:pt idx="21703" formatCode="General">
                  <c:v>5.1164915756247285E-11</c:v>
                </c:pt>
                <c:pt idx="21704" formatCode="General">
                  <c:v>4.8534958586782997E-11</c:v>
                </c:pt>
                <c:pt idx="21705" formatCode="General">
                  <c:v>4.8025396974054763E-11</c:v>
                </c:pt>
                <c:pt idx="21706" formatCode="General">
                  <c:v>4.9570358910299297E-11</c:v>
                </c:pt>
                <c:pt idx="21707" formatCode="General">
                  <c:v>4.9832590413560709E-11</c:v>
                </c:pt>
                <c:pt idx="21708" formatCode="General">
                  <c:v>4.7521185176072987E-11</c:v>
                </c:pt>
                <c:pt idx="21709" formatCode="General">
                  <c:v>5.0361326805917228E-11</c:v>
                </c:pt>
                <c:pt idx="21710" formatCode="General">
                  <c:v>4.7772675372815155E-11</c:v>
                </c:pt>
                <c:pt idx="21711" formatCode="General">
                  <c:v>5.1435689195128299E-11</c:v>
                </c:pt>
                <c:pt idx="21712" formatCode="General">
                  <c:v>4.7271116862905658E-11</c:v>
                </c:pt>
                <c:pt idx="21713" formatCode="General">
                  <c:v>4.7772675372815155E-11</c:v>
                </c:pt>
                <c:pt idx="21714" formatCode="General">
                  <c:v>4.7772675372815155E-11</c:v>
                </c:pt>
                <c:pt idx="21715" formatCode="General">
                  <c:v>4.8025396974054763E-11</c:v>
                </c:pt>
                <c:pt idx="21716" formatCode="General">
                  <c:v>5.06278475153585E-11</c:v>
                </c:pt>
                <c:pt idx="21717" formatCode="General">
                  <c:v>4.9309405149228728E-11</c:v>
                </c:pt>
                <c:pt idx="21718" formatCode="General">
                  <c:v>4.9832590413560709E-11</c:v>
                </c:pt>
                <c:pt idx="21719" formatCode="General">
                  <c:v>4.7271116862905658E-11</c:v>
                </c:pt>
                <c:pt idx="21720" formatCode="General">
                  <c:v>4.7271116862905658E-11</c:v>
                </c:pt>
                <c:pt idx="21721" formatCode="General">
                  <c:v>4.9570358910299297E-11</c:v>
                </c:pt>
                <c:pt idx="21722" formatCode="General">
                  <c:v>5.06278475153585E-11</c:v>
                </c:pt>
                <c:pt idx="21723" formatCode="General">
                  <c:v>4.7022364471490258E-11</c:v>
                </c:pt>
                <c:pt idx="21724" formatCode="General">
                  <c:v>4.8534958586782997E-11</c:v>
                </c:pt>
                <c:pt idx="21725" formatCode="General">
                  <c:v>4.6774824144306605E-11</c:v>
                </c:pt>
                <c:pt idx="21726" formatCode="General">
                  <c:v>5.0361326805917228E-11</c:v>
                </c:pt>
                <c:pt idx="21727" formatCode="General">
                  <c:v>4.6774824144306605E-11</c:v>
                </c:pt>
                <c:pt idx="21728" formatCode="General">
                  <c:v>4.9309405149228728E-11</c:v>
                </c:pt>
                <c:pt idx="21729" formatCode="General">
                  <c:v>4.5797815522297974E-11</c:v>
                </c:pt>
                <c:pt idx="21730" formatCode="General">
                  <c:v>4.8025396974054763E-11</c:v>
                </c:pt>
                <c:pt idx="21731" formatCode="General">
                  <c:v>4.8279555545413526E-11</c:v>
                </c:pt>
                <c:pt idx="21732" formatCode="General">
                  <c:v>4.8534958586782997E-11</c:v>
                </c:pt>
                <c:pt idx="21733" formatCode="General">
                  <c:v>4.8025396974054763E-11</c:v>
                </c:pt>
                <c:pt idx="21734" formatCode="General">
                  <c:v>5.0096312960059414E-11</c:v>
                </c:pt>
                <c:pt idx="21735" formatCode="General">
                  <c:v>4.9832590413560709E-11</c:v>
                </c:pt>
                <c:pt idx="21736" formatCode="General">
                  <c:v>4.5797815522297974E-11</c:v>
                </c:pt>
                <c:pt idx="21737" formatCode="General">
                  <c:v>5.0895673225171613E-11</c:v>
                </c:pt>
                <c:pt idx="21738" formatCode="General">
                  <c:v>4.7022364471490258E-11</c:v>
                </c:pt>
                <c:pt idx="21739" formatCode="General">
                  <c:v>4.8534958586782997E-11</c:v>
                </c:pt>
                <c:pt idx="21740" formatCode="General">
                  <c:v>4.8791813844888165E-11</c:v>
                </c:pt>
                <c:pt idx="21741" formatCode="General">
                  <c:v>4.9832590413560709E-11</c:v>
                </c:pt>
                <c:pt idx="21742" formatCode="General">
                  <c:v>4.9309405149228728E-11</c:v>
                </c:pt>
                <c:pt idx="21743" formatCode="General">
                  <c:v>4.5317084696192648E-11</c:v>
                </c:pt>
                <c:pt idx="21744" formatCode="General">
                  <c:v>4.7271116862905658E-11</c:v>
                </c:pt>
                <c:pt idx="21745" formatCode="General">
                  <c:v>4.6528683368794924E-11</c:v>
                </c:pt>
                <c:pt idx="21746" formatCode="General">
                  <c:v>4.6774824144306605E-11</c:v>
                </c:pt>
                <c:pt idx="21747" formatCode="General">
                  <c:v>4.6774824144306605E-11</c:v>
                </c:pt>
                <c:pt idx="21748" formatCode="General">
                  <c:v>4.9570358910299297E-11</c:v>
                </c:pt>
                <c:pt idx="21749" formatCode="General">
                  <c:v>4.9832590413560709E-11</c:v>
                </c:pt>
                <c:pt idx="21750" formatCode="General">
                  <c:v>4.9309405149228728E-11</c:v>
                </c:pt>
                <c:pt idx="21751" formatCode="General">
                  <c:v>4.9570358910299297E-11</c:v>
                </c:pt>
                <c:pt idx="21752" formatCode="General">
                  <c:v>4.6283741932225864E-11</c:v>
                </c:pt>
                <c:pt idx="21753" formatCode="General">
                  <c:v>4.7271116862905658E-11</c:v>
                </c:pt>
                <c:pt idx="21754" formatCode="General">
                  <c:v>4.7772675372815155E-11</c:v>
                </c:pt>
                <c:pt idx="21755" formatCode="General">
                  <c:v>4.7022364471490258E-11</c:v>
                </c:pt>
                <c:pt idx="21756" formatCode="General">
                  <c:v>4.5797815522297974E-11</c:v>
                </c:pt>
                <c:pt idx="21757" formatCode="General">
                  <c:v>4.7521185176072987E-11</c:v>
                </c:pt>
                <c:pt idx="21758" formatCode="General">
                  <c:v>5.0361326805917228E-11</c:v>
                </c:pt>
                <c:pt idx="21759" formatCode="General">
                  <c:v>4.8534958586782997E-11</c:v>
                </c:pt>
                <c:pt idx="21760" formatCode="General">
                  <c:v>4.8791813844888165E-11</c:v>
                </c:pt>
                <c:pt idx="21761" formatCode="General">
                  <c:v>4.7521185176072987E-11</c:v>
                </c:pt>
                <c:pt idx="21762" formatCode="General">
                  <c:v>4.6528683368794924E-11</c:v>
                </c:pt>
                <c:pt idx="21763" formatCode="General">
                  <c:v>4.8279555545413526E-11</c:v>
                </c:pt>
                <c:pt idx="21764" formatCode="General">
                  <c:v>4.6528683368794924E-11</c:v>
                </c:pt>
                <c:pt idx="21765" formatCode="General">
                  <c:v>4.8791813844888165E-11</c:v>
                </c:pt>
                <c:pt idx="21766" formatCode="General">
                  <c:v>4.9049926777145702E-11</c:v>
                </c:pt>
                <c:pt idx="21767" formatCode="General">
                  <c:v>4.9570358910299297E-11</c:v>
                </c:pt>
                <c:pt idx="21768" formatCode="General">
                  <c:v>4.9832590413560709E-11</c:v>
                </c:pt>
                <c:pt idx="21769" formatCode="General">
                  <c:v>4.8025396974054763E-11</c:v>
                </c:pt>
                <c:pt idx="21770" formatCode="General">
                  <c:v>4.6528683368794924E-11</c:v>
                </c:pt>
                <c:pt idx="21771" formatCode="General">
                  <c:v>4.6283741932225864E-11</c:v>
                </c:pt>
                <c:pt idx="21772" formatCode="General">
                  <c:v>5.1164915756247285E-11</c:v>
                </c:pt>
                <c:pt idx="21773" formatCode="General">
                  <c:v>4.7271116862905658E-11</c:v>
                </c:pt>
                <c:pt idx="21774" formatCode="General">
                  <c:v>4.7772675372815155E-11</c:v>
                </c:pt>
                <c:pt idx="21775" formatCode="General">
                  <c:v>4.5797815522297974E-11</c:v>
                </c:pt>
                <c:pt idx="21776" formatCode="General">
                  <c:v>4.7521185176072987E-11</c:v>
                </c:pt>
                <c:pt idx="21777" formatCode="General">
                  <c:v>4.6283741932225864E-11</c:v>
                </c:pt>
                <c:pt idx="21778" formatCode="General">
                  <c:v>4.7772675372815155E-11</c:v>
                </c:pt>
                <c:pt idx="21779" formatCode="General">
                  <c:v>4.9309405149228728E-11</c:v>
                </c:pt>
                <c:pt idx="21780" formatCode="General">
                  <c:v>4.6528683368794924E-11</c:v>
                </c:pt>
                <c:pt idx="21781" formatCode="General">
                  <c:v>5.0895673225171613E-11</c:v>
                </c:pt>
                <c:pt idx="21782" formatCode="General">
                  <c:v>4.7271116862905658E-11</c:v>
                </c:pt>
                <c:pt idx="21783" formatCode="General">
                  <c:v>4.8025396974054763E-11</c:v>
                </c:pt>
                <c:pt idx="21784" formatCode="General">
                  <c:v>4.6040185353634918E-11</c:v>
                </c:pt>
                <c:pt idx="21785" formatCode="General">
                  <c:v>4.5797815522297974E-11</c:v>
                </c:pt>
                <c:pt idx="21786" formatCode="General">
                  <c:v>4.7022364471490258E-11</c:v>
                </c:pt>
                <c:pt idx="21787" formatCode="General">
                  <c:v>4.9309405149228728E-11</c:v>
                </c:pt>
                <c:pt idx="21788" formatCode="General">
                  <c:v>4.8534958586782997E-11</c:v>
                </c:pt>
                <c:pt idx="21789" formatCode="General">
                  <c:v>4.9570358910299297E-11</c:v>
                </c:pt>
                <c:pt idx="21790" formatCode="General">
                  <c:v>5.0096312960059414E-11</c:v>
                </c:pt>
                <c:pt idx="21791" formatCode="General">
                  <c:v>4.6040185353634918E-11</c:v>
                </c:pt>
                <c:pt idx="21792" formatCode="General">
                  <c:v>4.6040185353634918E-11</c:v>
                </c:pt>
                <c:pt idx="21793" formatCode="General">
                  <c:v>5.0895673225171613E-11</c:v>
                </c:pt>
                <c:pt idx="21794" formatCode="General">
                  <c:v>4.9049926777145702E-11</c:v>
                </c:pt>
                <c:pt idx="21795" formatCode="General">
                  <c:v>4.5797815522297974E-11</c:v>
                </c:pt>
                <c:pt idx="21796" formatCode="General">
                  <c:v>5.0096312960059414E-11</c:v>
                </c:pt>
                <c:pt idx="21797" formatCode="General">
                  <c:v>4.7271116862905658E-11</c:v>
                </c:pt>
                <c:pt idx="21798" formatCode="General">
                  <c:v>5.0361326805917228E-11</c:v>
                </c:pt>
                <c:pt idx="21799" formatCode="General">
                  <c:v>4.9832590413560709E-11</c:v>
                </c:pt>
                <c:pt idx="21800" formatCode="General">
                  <c:v>4.9570358910299297E-11</c:v>
                </c:pt>
                <c:pt idx="21801" formatCode="General">
                  <c:v>4.8791813844888165E-11</c:v>
                </c:pt>
                <c:pt idx="21802" formatCode="General">
                  <c:v>4.6774824144306605E-11</c:v>
                </c:pt>
                <c:pt idx="21803" formatCode="General">
                  <c:v>4.7772675372815155E-11</c:v>
                </c:pt>
                <c:pt idx="21804" formatCode="General">
                  <c:v>4.7022364471490258E-11</c:v>
                </c:pt>
                <c:pt idx="21805" formatCode="General">
                  <c:v>4.5797815522297974E-11</c:v>
                </c:pt>
                <c:pt idx="21806" formatCode="General">
                  <c:v>4.8534958586782997E-11</c:v>
                </c:pt>
                <c:pt idx="21807" formatCode="General">
                  <c:v>4.9570358910299297E-11</c:v>
                </c:pt>
                <c:pt idx="21808" formatCode="General">
                  <c:v>4.7271116862905658E-11</c:v>
                </c:pt>
                <c:pt idx="21809" formatCode="General">
                  <c:v>4.7772675372815155E-11</c:v>
                </c:pt>
                <c:pt idx="21810" formatCode="General">
                  <c:v>4.5797815522297974E-11</c:v>
                </c:pt>
                <c:pt idx="21811" formatCode="General">
                  <c:v>4.9049926777145702E-11</c:v>
                </c:pt>
                <c:pt idx="21812" formatCode="General">
                  <c:v>4.6283741932225864E-11</c:v>
                </c:pt>
                <c:pt idx="21813" formatCode="General">
                  <c:v>4.8791813844888165E-11</c:v>
                </c:pt>
                <c:pt idx="21814" formatCode="General">
                  <c:v>5.0096312960059414E-11</c:v>
                </c:pt>
                <c:pt idx="21815" formatCode="General">
                  <c:v>4.9309405149228728E-11</c:v>
                </c:pt>
                <c:pt idx="21816" formatCode="General">
                  <c:v>4.6283741932225864E-11</c:v>
                </c:pt>
                <c:pt idx="21817" formatCode="General">
                  <c:v>4.7271116862905658E-11</c:v>
                </c:pt>
                <c:pt idx="21818" formatCode="General">
                  <c:v>4.8791813844888165E-11</c:v>
                </c:pt>
                <c:pt idx="21819" formatCode="General">
                  <c:v>4.8791813844888165E-11</c:v>
                </c:pt>
                <c:pt idx="21820" formatCode="General">
                  <c:v>4.6283741932225864E-11</c:v>
                </c:pt>
                <c:pt idx="21821" formatCode="General">
                  <c:v>4.5556816009512602E-11</c:v>
                </c:pt>
                <c:pt idx="21822" formatCode="General">
                  <c:v>4.7271116862905658E-11</c:v>
                </c:pt>
                <c:pt idx="21823" formatCode="General">
                  <c:v>5.0361326805917228E-11</c:v>
                </c:pt>
                <c:pt idx="21824" formatCode="General">
                  <c:v>4.8534958586782997E-11</c:v>
                </c:pt>
                <c:pt idx="21825" formatCode="General">
                  <c:v>4.6040185353634918E-11</c:v>
                </c:pt>
                <c:pt idx="21826" formatCode="General">
                  <c:v>4.7772675372815155E-11</c:v>
                </c:pt>
                <c:pt idx="21827" formatCode="General">
                  <c:v>4.6528683368794924E-11</c:v>
                </c:pt>
                <c:pt idx="21828" formatCode="General">
                  <c:v>4.6774824144306605E-11</c:v>
                </c:pt>
                <c:pt idx="21829" formatCode="General">
                  <c:v>4.9049926777145702E-11</c:v>
                </c:pt>
                <c:pt idx="21830" formatCode="General">
                  <c:v>4.8791813844888165E-11</c:v>
                </c:pt>
                <c:pt idx="21831" formatCode="General">
                  <c:v>4.5797815522297974E-11</c:v>
                </c:pt>
                <c:pt idx="21832" formatCode="General">
                  <c:v>4.4136944372138252E-11</c:v>
                </c:pt>
                <c:pt idx="21833" formatCode="General">
                  <c:v>4.8534958586782997E-11</c:v>
                </c:pt>
                <c:pt idx="21834" formatCode="General">
                  <c:v>4.9049926777145702E-11</c:v>
                </c:pt>
                <c:pt idx="21835" formatCode="General">
                  <c:v>4.6040185353634918E-11</c:v>
                </c:pt>
                <c:pt idx="21836" formatCode="General">
                  <c:v>4.7022364471490258E-11</c:v>
                </c:pt>
                <c:pt idx="21837" formatCode="General">
                  <c:v>4.5556816009512602E-11</c:v>
                </c:pt>
                <c:pt idx="21838" formatCode="General">
                  <c:v>4.6283741932225864E-11</c:v>
                </c:pt>
                <c:pt idx="21839" formatCode="General">
                  <c:v>4.8791813844888165E-11</c:v>
                </c:pt>
                <c:pt idx="21840" formatCode="General">
                  <c:v>4.5078521491241544E-11</c:v>
                </c:pt>
                <c:pt idx="21841" formatCode="General">
                  <c:v>4.5317084696192648E-11</c:v>
                </c:pt>
                <c:pt idx="21842" formatCode="General">
                  <c:v>4.5078521491241544E-11</c:v>
                </c:pt>
                <c:pt idx="21843" formatCode="General">
                  <c:v>4.7772675372815155E-11</c:v>
                </c:pt>
                <c:pt idx="21844" formatCode="General">
                  <c:v>4.8791813844888165E-11</c:v>
                </c:pt>
                <c:pt idx="21845" formatCode="General">
                  <c:v>4.5556816009512602E-11</c:v>
                </c:pt>
                <c:pt idx="21846" formatCode="General">
                  <c:v>4.7271116862905658E-11</c:v>
                </c:pt>
                <c:pt idx="21847" formatCode="General">
                  <c:v>4.7521185176072987E-11</c:v>
                </c:pt>
                <c:pt idx="21848" formatCode="General">
                  <c:v>4.9049926777145702E-11</c:v>
                </c:pt>
                <c:pt idx="21849" formatCode="General">
                  <c:v>4.7271116862905658E-11</c:v>
                </c:pt>
                <c:pt idx="21850" formatCode="General">
                  <c:v>4.8791813844888165E-11</c:v>
                </c:pt>
                <c:pt idx="21851" formatCode="General">
                  <c:v>4.8025396974054763E-11</c:v>
                </c:pt>
                <c:pt idx="21852" formatCode="General">
                  <c:v>4.7772675372815155E-11</c:v>
                </c:pt>
                <c:pt idx="21853" formatCode="General">
                  <c:v>4.7271116862905658E-11</c:v>
                </c:pt>
                <c:pt idx="21854" formatCode="General">
                  <c:v>4.6774824144306605E-11</c:v>
                </c:pt>
                <c:pt idx="21855" formatCode="General">
                  <c:v>4.6040185353634918E-11</c:v>
                </c:pt>
                <c:pt idx="21856" formatCode="General">
                  <c:v>4.8025396974054763E-11</c:v>
                </c:pt>
                <c:pt idx="21857" formatCode="General">
                  <c:v>4.6774824144306605E-11</c:v>
                </c:pt>
                <c:pt idx="21858" formatCode="General">
                  <c:v>4.7271116862905658E-11</c:v>
                </c:pt>
                <c:pt idx="21859" formatCode="General">
                  <c:v>4.4841307082812297E-11</c:v>
                </c:pt>
                <c:pt idx="21860" formatCode="General">
                  <c:v>4.7772675372815155E-11</c:v>
                </c:pt>
                <c:pt idx="21861" formatCode="General">
                  <c:v>4.4841307082812297E-11</c:v>
                </c:pt>
                <c:pt idx="21862" formatCode="General">
                  <c:v>4.6774824144306605E-11</c:v>
                </c:pt>
                <c:pt idx="21863" formatCode="General">
                  <c:v>4.5797815522297974E-11</c:v>
                </c:pt>
                <c:pt idx="21864" formatCode="General">
                  <c:v>4.8279555545413526E-11</c:v>
                </c:pt>
                <c:pt idx="21865" formatCode="General">
                  <c:v>4.6528683368794924E-11</c:v>
                </c:pt>
                <c:pt idx="21866" formatCode="General">
                  <c:v>4.7772675372815155E-11</c:v>
                </c:pt>
                <c:pt idx="21867" formatCode="General">
                  <c:v>4.4605248518948765E-11</c:v>
                </c:pt>
                <c:pt idx="21868" formatCode="General">
                  <c:v>4.8279555545413526E-11</c:v>
                </c:pt>
                <c:pt idx="21869" formatCode="General">
                  <c:v>4.7271116862905658E-11</c:v>
                </c:pt>
                <c:pt idx="21870" formatCode="General">
                  <c:v>4.8791813844888165E-11</c:v>
                </c:pt>
                <c:pt idx="21871" formatCode="General">
                  <c:v>4.4605248518948765E-11</c:v>
                </c:pt>
                <c:pt idx="21872" formatCode="General">
                  <c:v>4.6040185353634918E-11</c:v>
                </c:pt>
                <c:pt idx="21873" formatCode="General">
                  <c:v>4.5556816009512602E-11</c:v>
                </c:pt>
                <c:pt idx="21874" formatCode="General">
                  <c:v>4.7521185176072987E-11</c:v>
                </c:pt>
                <c:pt idx="21875" formatCode="General">
                  <c:v>4.5797815522297974E-11</c:v>
                </c:pt>
                <c:pt idx="21876" formatCode="General">
                  <c:v>4.4841307082812297E-11</c:v>
                </c:pt>
                <c:pt idx="21877" formatCode="General">
                  <c:v>4.7271116862905658E-11</c:v>
                </c:pt>
                <c:pt idx="21878" formatCode="General">
                  <c:v>4.9309405149228728E-11</c:v>
                </c:pt>
                <c:pt idx="21879" formatCode="General">
                  <c:v>4.5797815522297974E-11</c:v>
                </c:pt>
                <c:pt idx="21880" formatCode="General">
                  <c:v>4.5797815522297974E-11</c:v>
                </c:pt>
                <c:pt idx="21881" formatCode="General">
                  <c:v>4.6040185353634918E-11</c:v>
                </c:pt>
                <c:pt idx="21882" formatCode="General">
                  <c:v>4.5556816009512602E-11</c:v>
                </c:pt>
                <c:pt idx="21883" formatCode="General">
                  <c:v>4.6774824144306605E-11</c:v>
                </c:pt>
                <c:pt idx="21884" formatCode="General">
                  <c:v>4.9049926777145702E-11</c:v>
                </c:pt>
                <c:pt idx="21885" formatCode="General">
                  <c:v>4.5797815522297974E-11</c:v>
                </c:pt>
                <c:pt idx="21886" formatCode="General">
                  <c:v>4.6283741932225864E-11</c:v>
                </c:pt>
                <c:pt idx="21887" formatCode="General">
                  <c:v>4.6528683368794924E-11</c:v>
                </c:pt>
                <c:pt idx="21888" formatCode="General">
                  <c:v>4.9049926777145702E-11</c:v>
                </c:pt>
                <c:pt idx="21889" formatCode="General">
                  <c:v>4.7772675372815155E-11</c:v>
                </c:pt>
                <c:pt idx="21890" formatCode="General">
                  <c:v>4.5317084696192648E-11</c:v>
                </c:pt>
                <c:pt idx="21891" formatCode="General">
                  <c:v>4.8279555545413526E-11</c:v>
                </c:pt>
                <c:pt idx="21892" formatCode="General">
                  <c:v>4.7521185176072987E-11</c:v>
                </c:pt>
                <c:pt idx="21893" formatCode="General">
                  <c:v>4.4841307082812297E-11</c:v>
                </c:pt>
                <c:pt idx="21894" formatCode="General">
                  <c:v>4.5317084696192648E-11</c:v>
                </c:pt>
                <c:pt idx="21895" formatCode="General">
                  <c:v>4.7521185176072987E-11</c:v>
                </c:pt>
                <c:pt idx="21896" formatCode="General">
                  <c:v>4.7772675372815155E-11</c:v>
                </c:pt>
                <c:pt idx="21897" formatCode="General">
                  <c:v>4.7772675372815155E-11</c:v>
                </c:pt>
                <c:pt idx="21898" formatCode="General">
                  <c:v>4.7271116862905658E-11</c:v>
                </c:pt>
                <c:pt idx="21899" formatCode="General">
                  <c:v>4.6528683368794924E-11</c:v>
                </c:pt>
                <c:pt idx="21900" formatCode="General">
                  <c:v>4.5078521491241544E-11</c:v>
                </c:pt>
                <c:pt idx="21901" formatCode="General">
                  <c:v>4.8025396974054763E-11</c:v>
                </c:pt>
                <c:pt idx="21902" formatCode="General">
                  <c:v>4.7022364471490258E-11</c:v>
                </c:pt>
                <c:pt idx="21903" formatCode="General">
                  <c:v>4.7022364471490258E-11</c:v>
                </c:pt>
                <c:pt idx="21904" formatCode="General">
                  <c:v>4.8534958586782997E-11</c:v>
                </c:pt>
                <c:pt idx="21905" formatCode="General">
                  <c:v>4.6040185353634918E-11</c:v>
                </c:pt>
                <c:pt idx="21906" formatCode="General">
                  <c:v>4.4841307082812297E-11</c:v>
                </c:pt>
                <c:pt idx="21907" formatCode="General">
                  <c:v>4.5556816009512602E-11</c:v>
                </c:pt>
                <c:pt idx="21908" formatCode="General">
                  <c:v>4.5556816009512602E-11</c:v>
                </c:pt>
                <c:pt idx="21909" formatCode="General">
                  <c:v>4.8279555545413526E-11</c:v>
                </c:pt>
                <c:pt idx="21910" formatCode="General">
                  <c:v>4.7521185176072987E-11</c:v>
                </c:pt>
                <c:pt idx="21911" formatCode="General">
                  <c:v>4.5556816009512602E-11</c:v>
                </c:pt>
                <c:pt idx="21912" formatCode="General">
                  <c:v>4.7521185176072987E-11</c:v>
                </c:pt>
                <c:pt idx="21913" formatCode="General">
                  <c:v>4.7772675372815155E-11</c:v>
                </c:pt>
                <c:pt idx="21914" formatCode="General">
                  <c:v>4.4841307082812297E-11</c:v>
                </c:pt>
                <c:pt idx="21915" formatCode="General">
                  <c:v>4.7271116862905658E-11</c:v>
                </c:pt>
                <c:pt idx="21916" formatCode="General">
                  <c:v>4.4605248518948765E-11</c:v>
                </c:pt>
                <c:pt idx="21917" formatCode="General">
                  <c:v>4.5317084696192648E-11</c:v>
                </c:pt>
                <c:pt idx="21918" formatCode="General">
                  <c:v>4.6774824144306605E-11</c:v>
                </c:pt>
                <c:pt idx="21919" formatCode="General">
                  <c:v>4.5317084696192648E-11</c:v>
                </c:pt>
                <c:pt idx="21920" formatCode="General">
                  <c:v>4.5797815522297974E-11</c:v>
                </c:pt>
                <c:pt idx="21921" formatCode="General">
                  <c:v>4.6774824144306605E-11</c:v>
                </c:pt>
                <c:pt idx="21922" formatCode="General">
                  <c:v>4.9309405149228728E-11</c:v>
                </c:pt>
                <c:pt idx="21923" formatCode="General">
                  <c:v>4.5317084696192648E-11</c:v>
                </c:pt>
                <c:pt idx="21924" formatCode="General">
                  <c:v>4.7271116862905658E-11</c:v>
                </c:pt>
                <c:pt idx="21925" formatCode="General">
                  <c:v>4.4136944372138252E-11</c:v>
                </c:pt>
                <c:pt idx="21926" formatCode="General">
                  <c:v>4.5078521491241544E-11</c:v>
                </c:pt>
                <c:pt idx="21927" formatCode="General">
                  <c:v>4.3904684777041752E-11</c:v>
                </c:pt>
                <c:pt idx="21928" formatCode="General">
                  <c:v>4.5556816009512602E-11</c:v>
                </c:pt>
                <c:pt idx="21929" formatCode="General">
                  <c:v>4.7271116862905658E-11</c:v>
                </c:pt>
                <c:pt idx="21930" formatCode="General">
                  <c:v>4.6774824144306605E-11</c:v>
                </c:pt>
                <c:pt idx="21931" formatCode="General">
                  <c:v>4.8534958586782997E-11</c:v>
                </c:pt>
                <c:pt idx="21932" formatCode="General">
                  <c:v>4.6774824144306605E-11</c:v>
                </c:pt>
                <c:pt idx="21933" formatCode="General">
                  <c:v>4.3443735749109411E-11</c:v>
                </c:pt>
                <c:pt idx="21934" formatCode="General">
                  <c:v>4.6040185353634918E-11</c:v>
                </c:pt>
                <c:pt idx="21935" formatCode="General">
                  <c:v>4.5556816009512602E-11</c:v>
                </c:pt>
                <c:pt idx="21936" formatCode="General">
                  <c:v>4.6040185353634918E-11</c:v>
                </c:pt>
                <c:pt idx="21937" formatCode="General">
                  <c:v>4.6040185353634918E-11</c:v>
                </c:pt>
                <c:pt idx="21938" formatCode="General">
                  <c:v>4.5317084696192648E-11</c:v>
                </c:pt>
                <c:pt idx="21939" formatCode="General">
                  <c:v>4.4136944372138252E-11</c:v>
                </c:pt>
                <c:pt idx="21940" formatCode="General">
                  <c:v>4.4841307082812297E-11</c:v>
                </c:pt>
                <c:pt idx="21941" formatCode="General">
                  <c:v>4.3673647389786822E-11</c:v>
                </c:pt>
                <c:pt idx="21942" formatCode="General">
                  <c:v>4.8791813844888165E-11</c:v>
                </c:pt>
                <c:pt idx="21943" formatCode="General">
                  <c:v>4.5078521491241544E-11</c:v>
                </c:pt>
                <c:pt idx="21944" formatCode="General">
                  <c:v>4.7772675372815155E-11</c:v>
                </c:pt>
                <c:pt idx="21945" formatCode="General">
                  <c:v>4.6774824144306605E-11</c:v>
                </c:pt>
                <c:pt idx="21946" formatCode="General">
                  <c:v>4.6774824144306605E-11</c:v>
                </c:pt>
                <c:pt idx="21947" formatCode="General">
                  <c:v>4.5078521491241544E-11</c:v>
                </c:pt>
                <c:pt idx="21948" formatCode="General">
                  <c:v>4.7271116862905658E-11</c:v>
                </c:pt>
                <c:pt idx="21949" formatCode="General">
                  <c:v>4.8025396974054763E-11</c:v>
                </c:pt>
                <c:pt idx="21950" formatCode="General">
                  <c:v>4.3904684777041752E-11</c:v>
                </c:pt>
                <c:pt idx="21951" formatCode="General">
                  <c:v>4.4370524590784481E-11</c:v>
                </c:pt>
                <c:pt idx="21952" formatCode="General">
                  <c:v>4.5797815522297974E-11</c:v>
                </c:pt>
                <c:pt idx="21953" formatCode="General">
                  <c:v>4.4841307082812297E-11</c:v>
                </c:pt>
                <c:pt idx="21954" formatCode="General">
                  <c:v>4.4841307082812297E-11</c:v>
                </c:pt>
                <c:pt idx="21955" formatCode="General">
                  <c:v>4.5797815522297974E-11</c:v>
                </c:pt>
                <c:pt idx="21956" formatCode="General">
                  <c:v>4.4136944372138252E-11</c:v>
                </c:pt>
                <c:pt idx="21957" formatCode="General">
                  <c:v>4.4136944372138252E-11</c:v>
                </c:pt>
                <c:pt idx="21958" formatCode="General">
                  <c:v>4.5797815522297974E-11</c:v>
                </c:pt>
                <c:pt idx="21959" formatCode="General">
                  <c:v>4.3443735749109411E-11</c:v>
                </c:pt>
                <c:pt idx="21960" formatCode="General">
                  <c:v>4.6040185353634918E-11</c:v>
                </c:pt>
                <c:pt idx="21961" formatCode="General">
                  <c:v>4.4605248518948765E-11</c:v>
                </c:pt>
                <c:pt idx="21962" formatCode="General">
                  <c:v>4.6283741932225864E-11</c:v>
                </c:pt>
                <c:pt idx="21963" formatCode="General">
                  <c:v>4.6040185353634918E-11</c:v>
                </c:pt>
                <c:pt idx="21964" formatCode="General">
                  <c:v>4.6040185353634918E-11</c:v>
                </c:pt>
                <c:pt idx="21965" formatCode="General">
                  <c:v>4.6283741932225864E-11</c:v>
                </c:pt>
                <c:pt idx="21966" formatCode="General">
                  <c:v>4.5797815522297974E-11</c:v>
                </c:pt>
                <c:pt idx="21967" formatCode="General">
                  <c:v>4.6283741932225864E-11</c:v>
                </c:pt>
                <c:pt idx="21968" formatCode="General">
                  <c:v>4.5797815522297974E-11</c:v>
                </c:pt>
                <c:pt idx="21969" formatCode="General">
                  <c:v>4.5078521491241544E-11</c:v>
                </c:pt>
                <c:pt idx="21970" formatCode="General">
                  <c:v>4.4605248518948765E-11</c:v>
                </c:pt>
                <c:pt idx="21971" formatCode="General">
                  <c:v>4.6774824144306605E-11</c:v>
                </c:pt>
                <c:pt idx="21972" formatCode="General">
                  <c:v>4.4841307082812297E-11</c:v>
                </c:pt>
                <c:pt idx="21973" formatCode="General">
                  <c:v>4.3904684777041752E-11</c:v>
                </c:pt>
                <c:pt idx="21974" formatCode="General">
                  <c:v>4.5797815522297974E-11</c:v>
                </c:pt>
                <c:pt idx="21975" formatCode="General">
                  <c:v>4.5797815522297974E-11</c:v>
                </c:pt>
                <c:pt idx="21976" formatCode="General">
                  <c:v>4.6040185353634918E-11</c:v>
                </c:pt>
                <c:pt idx="21977" formatCode="General">
                  <c:v>4.3673647389786822E-11</c:v>
                </c:pt>
                <c:pt idx="21978" formatCode="General">
                  <c:v>4.6774824144306605E-11</c:v>
                </c:pt>
                <c:pt idx="21979" formatCode="General">
                  <c:v>4.3904684777041752E-11</c:v>
                </c:pt>
                <c:pt idx="21980" formatCode="General">
                  <c:v>4.3443735749109411E-11</c:v>
                </c:pt>
                <c:pt idx="21981" formatCode="General">
                  <c:v>4.5556816009512602E-11</c:v>
                </c:pt>
                <c:pt idx="21982" formatCode="General">
                  <c:v>4.4136944372138252E-11</c:v>
                </c:pt>
                <c:pt idx="21983" formatCode="General">
                  <c:v>4.2987626159324438E-11</c:v>
                </c:pt>
                <c:pt idx="21984" formatCode="General">
                  <c:v>4.5078521491241544E-11</c:v>
                </c:pt>
                <c:pt idx="21985" formatCode="General">
                  <c:v>4.3673647389786822E-11</c:v>
                </c:pt>
                <c:pt idx="21986" formatCode="General">
                  <c:v>4.2987626159324438E-11</c:v>
                </c:pt>
                <c:pt idx="21987" formatCode="General">
                  <c:v>4.5078521491241544E-11</c:v>
                </c:pt>
                <c:pt idx="21988" formatCode="General">
                  <c:v>4.3904684777041752E-11</c:v>
                </c:pt>
                <c:pt idx="21989" formatCode="General">
                  <c:v>4.3443735749109411E-11</c:v>
                </c:pt>
                <c:pt idx="21990" formatCode="General">
                  <c:v>4.4605248518948765E-11</c:v>
                </c:pt>
                <c:pt idx="21991" formatCode="General">
                  <c:v>4.5556816009512602E-11</c:v>
                </c:pt>
                <c:pt idx="21992" formatCode="General">
                  <c:v>4.5556816009512602E-11</c:v>
                </c:pt>
                <c:pt idx="21993" formatCode="General">
                  <c:v>4.2987626159324438E-11</c:v>
                </c:pt>
                <c:pt idx="21994" formatCode="General">
                  <c:v>4.4605248518948765E-11</c:v>
                </c:pt>
                <c:pt idx="21995" formatCode="General">
                  <c:v>4.5317084696192648E-11</c:v>
                </c:pt>
                <c:pt idx="21996" formatCode="General">
                  <c:v>4.6283741932225864E-11</c:v>
                </c:pt>
                <c:pt idx="21997" formatCode="General">
                  <c:v>4.7772675372815155E-11</c:v>
                </c:pt>
                <c:pt idx="21998" formatCode="General">
                  <c:v>4.3904684777041752E-11</c:v>
                </c:pt>
                <c:pt idx="21999" formatCode="General">
                  <c:v>4.2987626159324438E-11</c:v>
                </c:pt>
                <c:pt idx="22000" formatCode="General">
                  <c:v>4.5797815522297974E-11</c:v>
                </c:pt>
                <c:pt idx="22001" formatCode="General">
                  <c:v>4.5797815522297974E-11</c:v>
                </c:pt>
                <c:pt idx="22002" formatCode="General">
                  <c:v>4.4370524590784481E-11</c:v>
                </c:pt>
                <c:pt idx="22003" formatCode="General">
                  <c:v>4.5078521491241544E-11</c:v>
                </c:pt>
                <c:pt idx="22004" formatCode="General">
                  <c:v>4.4605248518948765E-11</c:v>
                </c:pt>
                <c:pt idx="22005" formatCode="General">
                  <c:v>4.5797815522297974E-11</c:v>
                </c:pt>
                <c:pt idx="22006" formatCode="General">
                  <c:v>4.5797815522297974E-11</c:v>
                </c:pt>
                <c:pt idx="22007" formatCode="General">
                  <c:v>4.2761414562940485E-11</c:v>
                </c:pt>
                <c:pt idx="22008" formatCode="General">
                  <c:v>4.4136944372138252E-11</c:v>
                </c:pt>
                <c:pt idx="22009" formatCode="General">
                  <c:v>4.2987626159324438E-11</c:v>
                </c:pt>
                <c:pt idx="22010" formatCode="General">
                  <c:v>4.4605248518948765E-11</c:v>
                </c:pt>
                <c:pt idx="22011" formatCode="General">
                  <c:v>4.5797815522297974E-11</c:v>
                </c:pt>
                <c:pt idx="22012" formatCode="General">
                  <c:v>4.4841307082812297E-11</c:v>
                </c:pt>
                <c:pt idx="22013" formatCode="General">
                  <c:v>4.2987626159324438E-11</c:v>
                </c:pt>
                <c:pt idx="22014" formatCode="General">
                  <c:v>4.4370524590784481E-11</c:v>
                </c:pt>
                <c:pt idx="22015" formatCode="General">
                  <c:v>4.7521185176072987E-11</c:v>
                </c:pt>
                <c:pt idx="22016" formatCode="General">
                  <c:v>4.6283741932225864E-11</c:v>
                </c:pt>
                <c:pt idx="22017" formatCode="General">
                  <c:v>4.5078521491241544E-11</c:v>
                </c:pt>
                <c:pt idx="22018" formatCode="General">
                  <c:v>4.2536305199115029E-11</c:v>
                </c:pt>
                <c:pt idx="22019" formatCode="General">
                  <c:v>4.4841307082812297E-11</c:v>
                </c:pt>
                <c:pt idx="22020" formatCode="General">
                  <c:v>4.5797815522297974E-11</c:v>
                </c:pt>
                <c:pt idx="22021" formatCode="General">
                  <c:v>4.3443735749109411E-11</c:v>
                </c:pt>
                <c:pt idx="22022" formatCode="General">
                  <c:v>4.4605248518948765E-11</c:v>
                </c:pt>
                <c:pt idx="22023" formatCode="General">
                  <c:v>4.4605248518948765E-11</c:v>
                </c:pt>
                <c:pt idx="22024" formatCode="General">
                  <c:v>4.4841307082812297E-11</c:v>
                </c:pt>
                <c:pt idx="22025" formatCode="General">
                  <c:v>4.2987626159324438E-11</c:v>
                </c:pt>
                <c:pt idx="22026" formatCode="General">
                  <c:v>4.5797815522297974E-11</c:v>
                </c:pt>
                <c:pt idx="22027" formatCode="General">
                  <c:v>4.6774824144306605E-11</c:v>
                </c:pt>
                <c:pt idx="22028" formatCode="General">
                  <c:v>4.3673647389786822E-11</c:v>
                </c:pt>
                <c:pt idx="22029" formatCode="General">
                  <c:v>4.1428667346821592E-11</c:v>
                </c:pt>
                <c:pt idx="22030" formatCode="General">
                  <c:v>4.4370524590784481E-11</c:v>
                </c:pt>
                <c:pt idx="22031" formatCode="General">
                  <c:v>4.3215123990454675E-11</c:v>
                </c:pt>
                <c:pt idx="22032" formatCode="General">
                  <c:v>4.2987626159324438E-11</c:v>
                </c:pt>
                <c:pt idx="22033" formatCode="General">
                  <c:v>4.3215123990454675E-11</c:v>
                </c:pt>
                <c:pt idx="22034" formatCode="General">
                  <c:v>4.4136944372138252E-11</c:v>
                </c:pt>
                <c:pt idx="22035" formatCode="General">
                  <c:v>4.2761414562940485E-11</c:v>
                </c:pt>
                <c:pt idx="22036" formatCode="General">
                  <c:v>4.3443735749109411E-11</c:v>
                </c:pt>
                <c:pt idx="22037" formatCode="General">
                  <c:v>4.5556816009512602E-11</c:v>
                </c:pt>
                <c:pt idx="22038" formatCode="General">
                  <c:v>4.3673647389786822E-11</c:v>
                </c:pt>
                <c:pt idx="22039" formatCode="General">
                  <c:v>4.3904684777041752E-11</c:v>
                </c:pt>
                <c:pt idx="22040" formatCode="General">
                  <c:v>4.4841307082812297E-11</c:v>
                </c:pt>
                <c:pt idx="22041" formatCode="General">
                  <c:v>4.2987626159324438E-11</c:v>
                </c:pt>
                <c:pt idx="22042" formatCode="General">
                  <c:v>4.4370524590784481E-11</c:v>
                </c:pt>
                <c:pt idx="22043" formatCode="General">
                  <c:v>4.3215123990454675E-11</c:v>
                </c:pt>
                <c:pt idx="22044" formatCode="General">
                  <c:v>4.1428667346821592E-11</c:v>
                </c:pt>
                <c:pt idx="22045" formatCode="General">
                  <c:v>4.2089722593342503E-11</c:v>
                </c:pt>
                <c:pt idx="22046" formatCode="General">
                  <c:v>4.5797815522297974E-11</c:v>
                </c:pt>
                <c:pt idx="22047" formatCode="General">
                  <c:v>4.2089722593342503E-11</c:v>
                </c:pt>
                <c:pt idx="22048" formatCode="General">
                  <c:v>4.4605248518948765E-11</c:v>
                </c:pt>
                <c:pt idx="22049" formatCode="General">
                  <c:v>4.4370524590784481E-11</c:v>
                </c:pt>
                <c:pt idx="22050" formatCode="General">
                  <c:v>4.3443735749109411E-11</c:v>
                </c:pt>
                <c:pt idx="22051" formatCode="General">
                  <c:v>4.3443735749109411E-11</c:v>
                </c:pt>
                <c:pt idx="22052" formatCode="General">
                  <c:v>4.4370524590784481E-11</c:v>
                </c:pt>
                <c:pt idx="22053" formatCode="General">
                  <c:v>4.4841307082812297E-11</c:v>
                </c:pt>
                <c:pt idx="22054" formatCode="General">
                  <c:v>4.4136944372138252E-11</c:v>
                </c:pt>
                <c:pt idx="22055" formatCode="General">
                  <c:v>4.5797815522297974E-11</c:v>
                </c:pt>
                <c:pt idx="22056" formatCode="General">
                  <c:v>4.4841307082812297E-11</c:v>
                </c:pt>
                <c:pt idx="22057" formatCode="General">
                  <c:v>4.2536305199115029E-11</c:v>
                </c:pt>
                <c:pt idx="22058" formatCode="General">
                  <c:v>4.1868235989176234E-11</c:v>
                </c:pt>
                <c:pt idx="22059" formatCode="General">
                  <c:v>4.7022364471490258E-11</c:v>
                </c:pt>
                <c:pt idx="22060" formatCode="General">
                  <c:v>4.5078521491241544E-11</c:v>
                </c:pt>
                <c:pt idx="22061" formatCode="General">
                  <c:v>4.3904684777041752E-11</c:v>
                </c:pt>
                <c:pt idx="22062" formatCode="General">
                  <c:v>4.231246856604086E-11</c:v>
                </c:pt>
                <c:pt idx="22063" formatCode="General">
                  <c:v>4.5556816009512602E-11</c:v>
                </c:pt>
                <c:pt idx="22064" formatCode="General">
                  <c:v>4.2987626159324438E-11</c:v>
                </c:pt>
                <c:pt idx="22065" formatCode="General">
                  <c:v>4.2987626159324438E-11</c:v>
                </c:pt>
                <c:pt idx="22066" formatCode="General">
                  <c:v>4.4841307082812297E-11</c:v>
                </c:pt>
                <c:pt idx="22067" formatCode="General">
                  <c:v>4.5078521491241544E-11</c:v>
                </c:pt>
                <c:pt idx="22068" formatCode="General">
                  <c:v>4.2089722593342503E-11</c:v>
                </c:pt>
                <c:pt idx="22069" formatCode="General">
                  <c:v>4.3673647389786822E-11</c:v>
                </c:pt>
                <c:pt idx="22070" formatCode="General">
                  <c:v>4.2536305199115029E-11</c:v>
                </c:pt>
                <c:pt idx="22071" formatCode="General">
                  <c:v>4.3673647389786822E-11</c:v>
                </c:pt>
                <c:pt idx="22072" formatCode="General">
                  <c:v>4.5078521491241544E-11</c:v>
                </c:pt>
                <c:pt idx="22073" formatCode="General">
                  <c:v>4.4605248518948765E-11</c:v>
                </c:pt>
                <c:pt idx="22074" formatCode="General">
                  <c:v>4.231246856604086E-11</c:v>
                </c:pt>
                <c:pt idx="22075" formatCode="General">
                  <c:v>4.2536305199115029E-11</c:v>
                </c:pt>
                <c:pt idx="22076" formatCode="General">
                  <c:v>4.231246856604086E-11</c:v>
                </c:pt>
                <c:pt idx="22077" formatCode="General">
                  <c:v>4.1210659380021002E-11</c:v>
                </c:pt>
                <c:pt idx="22078" formatCode="General">
                  <c:v>4.2987626159324438E-11</c:v>
                </c:pt>
                <c:pt idx="22079" formatCode="General">
                  <c:v>4.3443735749109411E-11</c:v>
                </c:pt>
                <c:pt idx="22080" formatCode="General">
                  <c:v>4.1647914902689876E-11</c:v>
                </c:pt>
                <c:pt idx="22081" formatCode="General">
                  <c:v>4.4605248518948765E-11</c:v>
                </c:pt>
                <c:pt idx="22082" formatCode="General">
                  <c:v>4.3904684777041752E-11</c:v>
                </c:pt>
                <c:pt idx="22083" formatCode="General">
                  <c:v>4.4370524590784481E-11</c:v>
                </c:pt>
                <c:pt idx="22084" formatCode="General">
                  <c:v>4.1647914902689876E-11</c:v>
                </c:pt>
                <c:pt idx="22085" formatCode="General">
                  <c:v>4.5797815522297974E-11</c:v>
                </c:pt>
                <c:pt idx="22086" formatCode="General">
                  <c:v>4.5797815522297974E-11</c:v>
                </c:pt>
                <c:pt idx="22087" formatCode="General">
                  <c:v>4.1647914902689876E-11</c:v>
                </c:pt>
                <c:pt idx="22088" formatCode="General">
                  <c:v>4.2761414562940485E-11</c:v>
                </c:pt>
                <c:pt idx="22089" formatCode="General">
                  <c:v>4.4841307082812297E-11</c:v>
                </c:pt>
                <c:pt idx="22090" formatCode="General">
                  <c:v>4.1647914902689876E-11</c:v>
                </c:pt>
                <c:pt idx="22091" formatCode="General">
                  <c:v>4.4136944372138252E-11</c:v>
                </c:pt>
                <c:pt idx="22092" formatCode="General">
                  <c:v>4.4370524590784481E-11</c:v>
                </c:pt>
                <c:pt idx="22093" formatCode="General">
                  <c:v>4.1210659380021002E-11</c:v>
                </c:pt>
                <c:pt idx="22094" formatCode="General">
                  <c:v>4.4841307082812297E-11</c:v>
                </c:pt>
                <c:pt idx="22095" formatCode="General">
                  <c:v>4.6040185353634918E-11</c:v>
                </c:pt>
                <c:pt idx="22096" formatCode="General">
                  <c:v>4.2987626159324438E-11</c:v>
                </c:pt>
                <c:pt idx="22097" formatCode="General">
                  <c:v>4.4136944372138252E-11</c:v>
                </c:pt>
                <c:pt idx="22098" formatCode="General">
                  <c:v>4.2089722593342503E-11</c:v>
                </c:pt>
                <c:pt idx="22099" formatCode="General">
                  <c:v>4.3904684777041752E-11</c:v>
                </c:pt>
                <c:pt idx="22100" formatCode="General">
                  <c:v>4.4136944372138252E-11</c:v>
                </c:pt>
                <c:pt idx="22101" formatCode="General">
                  <c:v>4.3215123990454675E-11</c:v>
                </c:pt>
                <c:pt idx="22102" formatCode="General">
                  <c:v>4.3215123990454675E-11</c:v>
                </c:pt>
                <c:pt idx="22103" formatCode="General">
                  <c:v>4.1647914902689876E-11</c:v>
                </c:pt>
                <c:pt idx="22104" formatCode="General">
                  <c:v>4.0349872187989285E-11</c:v>
                </c:pt>
                <c:pt idx="22105" formatCode="General">
                  <c:v>4.3443735749109411E-11</c:v>
                </c:pt>
                <c:pt idx="22106" formatCode="General">
                  <c:v>4.5317084696192648E-11</c:v>
                </c:pt>
                <c:pt idx="22107" formatCode="General">
                  <c:v>4.2089722593342503E-11</c:v>
                </c:pt>
                <c:pt idx="22108" formatCode="General">
                  <c:v>4.3904684777041752E-11</c:v>
                </c:pt>
                <c:pt idx="22109" formatCode="General">
                  <c:v>4.4136944372138252E-11</c:v>
                </c:pt>
                <c:pt idx="22110" formatCode="General">
                  <c:v>4.231246856604086E-11</c:v>
                </c:pt>
                <c:pt idx="22111" formatCode="General">
                  <c:v>4.4370524590784481E-11</c:v>
                </c:pt>
                <c:pt idx="22112" formatCode="General">
                  <c:v>4.6040185353634918E-11</c:v>
                </c:pt>
                <c:pt idx="22113" formatCode="General">
                  <c:v>4.3673647389786822E-11</c:v>
                </c:pt>
                <c:pt idx="22114" formatCode="General">
                  <c:v>4.4136944372138252E-11</c:v>
                </c:pt>
                <c:pt idx="22115" formatCode="General">
                  <c:v>4.1210659380021002E-11</c:v>
                </c:pt>
                <c:pt idx="22116" formatCode="General">
                  <c:v>4.1647914902689876E-11</c:v>
                </c:pt>
                <c:pt idx="22117" formatCode="General">
                  <c:v>4.4605248518948765E-11</c:v>
                </c:pt>
                <c:pt idx="22118" formatCode="General">
                  <c:v>4.231246856604086E-11</c:v>
                </c:pt>
                <c:pt idx="22119" formatCode="General">
                  <c:v>4.231246856604086E-11</c:v>
                </c:pt>
                <c:pt idx="22120" formatCode="General">
                  <c:v>4.5078521491241544E-11</c:v>
                </c:pt>
                <c:pt idx="22121" formatCode="General">
                  <c:v>4.3904684777041752E-11</c:v>
                </c:pt>
                <c:pt idx="22122" formatCode="General">
                  <c:v>4.1428667346821592E-11</c:v>
                </c:pt>
                <c:pt idx="22123" formatCode="General">
                  <c:v>4.3443735749109411E-11</c:v>
                </c:pt>
                <c:pt idx="22124" formatCode="General">
                  <c:v>4.3904684777041752E-11</c:v>
                </c:pt>
                <c:pt idx="22125" formatCode="General">
                  <c:v>4.2536305199115029E-11</c:v>
                </c:pt>
                <c:pt idx="22126" formatCode="General">
                  <c:v>4.2987626159324438E-11</c:v>
                </c:pt>
                <c:pt idx="22127" formatCode="General">
                  <c:v>4.4841307082812297E-11</c:v>
                </c:pt>
                <c:pt idx="22128" formatCode="General">
                  <c:v>4.1868235989176234E-11</c:v>
                </c:pt>
                <c:pt idx="22129" formatCode="General">
                  <c:v>4.3673647389786822E-11</c:v>
                </c:pt>
                <c:pt idx="22130" formatCode="General">
                  <c:v>4.1428667346821592E-11</c:v>
                </c:pt>
                <c:pt idx="22131" formatCode="General">
                  <c:v>4.3673647389786822E-11</c:v>
                </c:pt>
                <c:pt idx="22132" formatCode="General">
                  <c:v>4.1210659380021002E-11</c:v>
                </c:pt>
                <c:pt idx="22133" formatCode="General">
                  <c:v>4.3443735749109411E-11</c:v>
                </c:pt>
                <c:pt idx="22134" formatCode="General">
                  <c:v>4.2987626159324438E-11</c:v>
                </c:pt>
                <c:pt idx="22135" formatCode="General">
                  <c:v>4.4841307082812297E-11</c:v>
                </c:pt>
                <c:pt idx="22136" formatCode="General">
                  <c:v>4.3443735749109411E-11</c:v>
                </c:pt>
                <c:pt idx="22137" formatCode="General">
                  <c:v>4.3443735749109411E-11</c:v>
                </c:pt>
                <c:pt idx="22138" formatCode="General">
                  <c:v>4.3673647389786822E-11</c:v>
                </c:pt>
                <c:pt idx="22139" formatCode="General">
                  <c:v>4.2761414562940485E-11</c:v>
                </c:pt>
                <c:pt idx="22140" formatCode="General">
                  <c:v>4.1210659380021002E-11</c:v>
                </c:pt>
                <c:pt idx="22141" formatCode="General">
                  <c:v>4.1647914902689876E-11</c:v>
                </c:pt>
                <c:pt idx="22142" formatCode="General">
                  <c:v>4.5078521491241544E-11</c:v>
                </c:pt>
                <c:pt idx="22143" formatCode="General">
                  <c:v>4.3215123990454675E-11</c:v>
                </c:pt>
                <c:pt idx="22144" formatCode="General">
                  <c:v>4.3443735749109411E-11</c:v>
                </c:pt>
                <c:pt idx="22145" formatCode="General">
                  <c:v>4.2089722593342503E-11</c:v>
                </c:pt>
                <c:pt idx="22146" formatCode="General">
                  <c:v>4.2987626159324438E-11</c:v>
                </c:pt>
                <c:pt idx="22147" formatCode="General">
                  <c:v>4.3904684777041752E-11</c:v>
                </c:pt>
                <c:pt idx="22148" formatCode="General">
                  <c:v>4.3904684777041752E-11</c:v>
                </c:pt>
                <c:pt idx="22149" formatCode="General">
                  <c:v>4.3904684777041752E-11</c:v>
                </c:pt>
                <c:pt idx="22150" formatCode="General">
                  <c:v>4.2536305199115029E-11</c:v>
                </c:pt>
                <c:pt idx="22151" formatCode="General">
                  <c:v>4.1210659380021002E-11</c:v>
                </c:pt>
                <c:pt idx="22152" formatCode="General">
                  <c:v>4.1868235989176234E-11</c:v>
                </c:pt>
                <c:pt idx="22153" formatCode="General">
                  <c:v>4.1210659380021002E-11</c:v>
                </c:pt>
                <c:pt idx="22154" formatCode="General">
                  <c:v>4.0993713672993536E-11</c:v>
                </c:pt>
                <c:pt idx="22155" formatCode="General">
                  <c:v>4.231246856604086E-11</c:v>
                </c:pt>
                <c:pt idx="22156" formatCode="General">
                  <c:v>4.0993713672993536E-11</c:v>
                </c:pt>
                <c:pt idx="22157" formatCode="General">
                  <c:v>4.1428667346821592E-11</c:v>
                </c:pt>
                <c:pt idx="22158" formatCode="General">
                  <c:v>4.1647914902689876E-11</c:v>
                </c:pt>
                <c:pt idx="22159" formatCode="General">
                  <c:v>4.3904684777041752E-11</c:v>
                </c:pt>
                <c:pt idx="22160" formatCode="General">
                  <c:v>3.9926244630777725E-11</c:v>
                </c:pt>
                <c:pt idx="22161" formatCode="General">
                  <c:v>4.4370524590784481E-11</c:v>
                </c:pt>
                <c:pt idx="22162" formatCode="General">
                  <c:v>4.2987626159324438E-11</c:v>
                </c:pt>
                <c:pt idx="22163" formatCode="General">
                  <c:v>4.4370524590784481E-11</c:v>
                </c:pt>
                <c:pt idx="22164" formatCode="General">
                  <c:v>4.1428667346821592E-11</c:v>
                </c:pt>
                <c:pt idx="22165" formatCode="General">
                  <c:v>4.3673647389786822E-11</c:v>
                </c:pt>
                <c:pt idx="22166" formatCode="General">
                  <c:v>4.3443735749109411E-11</c:v>
                </c:pt>
                <c:pt idx="22167" formatCode="General">
                  <c:v>4.2536305199115029E-11</c:v>
                </c:pt>
                <c:pt idx="22168" formatCode="General">
                  <c:v>4.1210659380021002E-11</c:v>
                </c:pt>
                <c:pt idx="22169" formatCode="General">
                  <c:v>4.1868235989176234E-11</c:v>
                </c:pt>
                <c:pt idx="22170" formatCode="General">
                  <c:v>4.3215123990454675E-11</c:v>
                </c:pt>
                <c:pt idx="22171" formatCode="General">
                  <c:v>4.0777994540764523E-11</c:v>
                </c:pt>
                <c:pt idx="22172" formatCode="General">
                  <c:v>4.1868235989176234E-11</c:v>
                </c:pt>
                <c:pt idx="22173" formatCode="General">
                  <c:v>4.4136944372138252E-11</c:v>
                </c:pt>
                <c:pt idx="22174" formatCode="General">
                  <c:v>4.3215123990454675E-11</c:v>
                </c:pt>
                <c:pt idx="22175" formatCode="General">
                  <c:v>4.2089722593342503E-11</c:v>
                </c:pt>
                <c:pt idx="22176" formatCode="General">
                  <c:v>4.1210659380021002E-11</c:v>
                </c:pt>
                <c:pt idx="22177" formatCode="General">
                  <c:v>4.0563326515794527E-11</c:v>
                </c:pt>
                <c:pt idx="22178" formatCode="General">
                  <c:v>4.4605248518948765E-11</c:v>
                </c:pt>
                <c:pt idx="22179" formatCode="General">
                  <c:v>4.0777994540764523E-11</c:v>
                </c:pt>
                <c:pt idx="22180" formatCode="General">
                  <c:v>4.3443735749109411E-11</c:v>
                </c:pt>
                <c:pt idx="22181" formatCode="General">
                  <c:v>4.5556816009512602E-11</c:v>
                </c:pt>
                <c:pt idx="22182" formatCode="General">
                  <c:v>4.0993713672993536E-11</c:v>
                </c:pt>
                <c:pt idx="22183" formatCode="General">
                  <c:v>4.0993713672993536E-11</c:v>
                </c:pt>
                <c:pt idx="22184" formatCode="General">
                  <c:v>4.3215123990454675E-11</c:v>
                </c:pt>
                <c:pt idx="22185" formatCode="General">
                  <c:v>4.2761414562940485E-11</c:v>
                </c:pt>
                <c:pt idx="22186" formatCode="General">
                  <c:v>4.0349872187989285E-11</c:v>
                </c:pt>
                <c:pt idx="22187" formatCode="General">
                  <c:v>4.1647914902689876E-11</c:v>
                </c:pt>
                <c:pt idx="22188" formatCode="General">
                  <c:v>4.1647914902689876E-11</c:v>
                </c:pt>
                <c:pt idx="22189" formatCode="General">
                  <c:v>4.3215123990454675E-11</c:v>
                </c:pt>
                <c:pt idx="22190" formatCode="General">
                  <c:v>4.1868235989176234E-11</c:v>
                </c:pt>
                <c:pt idx="22191" formatCode="General">
                  <c:v>4.4136944372138252E-11</c:v>
                </c:pt>
                <c:pt idx="22192" formatCode="General">
                  <c:v>4.0993713672993536E-11</c:v>
                </c:pt>
                <c:pt idx="22193" formatCode="General">
                  <c:v>4.1210659380021002E-11</c:v>
                </c:pt>
                <c:pt idx="22194" formatCode="General">
                  <c:v>3.9926244630777725E-11</c:v>
                </c:pt>
                <c:pt idx="22195" formatCode="General">
                  <c:v>4.4136944372138252E-11</c:v>
                </c:pt>
                <c:pt idx="22196" formatCode="General">
                  <c:v>4.2089722593342503E-11</c:v>
                </c:pt>
                <c:pt idx="22197" formatCode="General">
                  <c:v>4.3215123990454675E-11</c:v>
                </c:pt>
                <c:pt idx="22198" formatCode="General">
                  <c:v>4.3443735749109411E-11</c:v>
                </c:pt>
                <c:pt idx="22199" formatCode="General">
                  <c:v>4.2536305199115029E-11</c:v>
                </c:pt>
                <c:pt idx="22200" formatCode="General">
                  <c:v>4.231246856604086E-11</c:v>
                </c:pt>
                <c:pt idx="22201" formatCode="General">
                  <c:v>4.1210659380021002E-11</c:v>
                </c:pt>
                <c:pt idx="22202" formatCode="General">
                  <c:v>4.2761414562940485E-11</c:v>
                </c:pt>
                <c:pt idx="22203" formatCode="General">
                  <c:v>4.1428667346821592E-11</c:v>
                </c:pt>
                <c:pt idx="22204" formatCode="General">
                  <c:v>4.1428667346821592E-11</c:v>
                </c:pt>
                <c:pt idx="22205" formatCode="General">
                  <c:v>4.0777994540764523E-11</c:v>
                </c:pt>
                <c:pt idx="22206" formatCode="General">
                  <c:v>4.0137541110025186E-11</c:v>
                </c:pt>
                <c:pt idx="22207" formatCode="General">
                  <c:v>4.0349872187989285E-11</c:v>
                </c:pt>
                <c:pt idx="22208" formatCode="General">
                  <c:v>4.1210659380021002E-11</c:v>
                </c:pt>
                <c:pt idx="22209" formatCode="General">
                  <c:v>4.1647914902689876E-11</c:v>
                </c:pt>
                <c:pt idx="22210" formatCode="General">
                  <c:v>4.2987626159324438E-11</c:v>
                </c:pt>
                <c:pt idx="22211" formatCode="General">
                  <c:v>4.2987626159324438E-11</c:v>
                </c:pt>
                <c:pt idx="22212" formatCode="General">
                  <c:v>4.0563326515794527E-11</c:v>
                </c:pt>
                <c:pt idx="22213" formatCode="General">
                  <c:v>4.231246856604086E-11</c:v>
                </c:pt>
                <c:pt idx="22214" formatCode="General">
                  <c:v>4.0349872187989285E-11</c:v>
                </c:pt>
                <c:pt idx="22215" formatCode="General">
                  <c:v>4.4841307082812297E-11</c:v>
                </c:pt>
                <c:pt idx="22216" formatCode="General">
                  <c:v>4.3215123990454675E-11</c:v>
                </c:pt>
                <c:pt idx="22217" formatCode="General">
                  <c:v>4.2761414562940485E-11</c:v>
                </c:pt>
                <c:pt idx="22218" formatCode="General">
                  <c:v>4.0777994540764523E-11</c:v>
                </c:pt>
                <c:pt idx="22219" formatCode="General">
                  <c:v>4.231246856604086E-11</c:v>
                </c:pt>
                <c:pt idx="22220" formatCode="General">
                  <c:v>4.4605248518948765E-11</c:v>
                </c:pt>
                <c:pt idx="22221" formatCode="General">
                  <c:v>4.0993713672993536E-11</c:v>
                </c:pt>
                <c:pt idx="22222" formatCode="General">
                  <c:v>4.0777994540764523E-11</c:v>
                </c:pt>
                <c:pt idx="22223" formatCode="General">
                  <c:v>4.0777994540764523E-11</c:v>
                </c:pt>
                <c:pt idx="22224" formatCode="General">
                  <c:v>4.3904684777041752E-11</c:v>
                </c:pt>
                <c:pt idx="22225" formatCode="General">
                  <c:v>4.3673647389786822E-11</c:v>
                </c:pt>
                <c:pt idx="22226" formatCode="General">
                  <c:v>4.0777994540764523E-11</c:v>
                </c:pt>
                <c:pt idx="22227" formatCode="General">
                  <c:v>4.0563326515794527E-11</c:v>
                </c:pt>
                <c:pt idx="22228" formatCode="General">
                  <c:v>4.0993713672993536E-11</c:v>
                </c:pt>
                <c:pt idx="22229" formatCode="General">
                  <c:v>4.2536305199115029E-11</c:v>
                </c:pt>
                <c:pt idx="22230" formatCode="General">
                  <c:v>4.2089722593342503E-11</c:v>
                </c:pt>
                <c:pt idx="22231" formatCode="General">
                  <c:v>4.3215123990454675E-11</c:v>
                </c:pt>
                <c:pt idx="22232" formatCode="General">
                  <c:v>4.3215123990454675E-11</c:v>
                </c:pt>
                <c:pt idx="22233" formatCode="General">
                  <c:v>4.2987626159324438E-11</c:v>
                </c:pt>
                <c:pt idx="22234" formatCode="General">
                  <c:v>4.1210659380021002E-11</c:v>
                </c:pt>
                <c:pt idx="22235" formatCode="General">
                  <c:v>4.2987626159324438E-11</c:v>
                </c:pt>
                <c:pt idx="22236" formatCode="General">
                  <c:v>4.231246856604086E-11</c:v>
                </c:pt>
                <c:pt idx="22237" formatCode="General">
                  <c:v>4.2536305199115029E-11</c:v>
                </c:pt>
                <c:pt idx="22238" formatCode="General">
                  <c:v>4.0993713672993536E-11</c:v>
                </c:pt>
                <c:pt idx="22239" formatCode="General">
                  <c:v>3.9926244630777725E-11</c:v>
                </c:pt>
                <c:pt idx="22240" formatCode="General">
                  <c:v>3.9507064678911415E-11</c:v>
                </c:pt>
                <c:pt idx="22241" formatCode="General">
                  <c:v>3.9926244630777725E-11</c:v>
                </c:pt>
                <c:pt idx="22242" formatCode="General">
                  <c:v>4.0349872187989285E-11</c:v>
                </c:pt>
                <c:pt idx="22243" formatCode="General">
                  <c:v>4.4136944372138252E-11</c:v>
                </c:pt>
                <c:pt idx="22244" formatCode="General">
                  <c:v>4.0349872187989285E-11</c:v>
                </c:pt>
                <c:pt idx="22245" formatCode="General">
                  <c:v>4.1868235989176234E-11</c:v>
                </c:pt>
                <c:pt idx="22246" formatCode="General">
                  <c:v>4.231246856604086E-11</c:v>
                </c:pt>
                <c:pt idx="22247" formatCode="General">
                  <c:v>4.1647914902689876E-11</c:v>
                </c:pt>
                <c:pt idx="22248" formatCode="General">
                  <c:v>4.2089722593342503E-11</c:v>
                </c:pt>
                <c:pt idx="22249" formatCode="General">
                  <c:v>4.3215123990454675E-11</c:v>
                </c:pt>
                <c:pt idx="22250" formatCode="General">
                  <c:v>4.0993713672993536E-11</c:v>
                </c:pt>
                <c:pt idx="22251" formatCode="General">
                  <c:v>4.3673647389786822E-11</c:v>
                </c:pt>
                <c:pt idx="22252" formatCode="General">
                  <c:v>4.1210659380021002E-11</c:v>
                </c:pt>
                <c:pt idx="22253" formatCode="General">
                  <c:v>4.2089722593342503E-11</c:v>
                </c:pt>
                <c:pt idx="22254" formatCode="General">
                  <c:v>4.1210659380021002E-11</c:v>
                </c:pt>
                <c:pt idx="22255" formatCode="General">
                  <c:v>4.1210659380021002E-11</c:v>
                </c:pt>
                <c:pt idx="22256" formatCode="General">
                  <c:v>4.0137541110025186E-11</c:v>
                </c:pt>
                <c:pt idx="22257" formatCode="General">
                  <c:v>3.9926244630777725E-11</c:v>
                </c:pt>
                <c:pt idx="22258" formatCode="General">
                  <c:v>4.0349872187989285E-11</c:v>
                </c:pt>
                <c:pt idx="22259" formatCode="General">
                  <c:v>4.231246856604086E-11</c:v>
                </c:pt>
                <c:pt idx="22260" formatCode="General">
                  <c:v>4.231246856604086E-11</c:v>
                </c:pt>
                <c:pt idx="22261" formatCode="General">
                  <c:v>4.1428667346821592E-11</c:v>
                </c:pt>
                <c:pt idx="22262" formatCode="General">
                  <c:v>4.2089722593342503E-11</c:v>
                </c:pt>
                <c:pt idx="22263" formatCode="General">
                  <c:v>4.0993713672993536E-11</c:v>
                </c:pt>
                <c:pt idx="22264" formatCode="General">
                  <c:v>4.2536305199115029E-11</c:v>
                </c:pt>
                <c:pt idx="22265" formatCode="General">
                  <c:v>4.0777994540764523E-11</c:v>
                </c:pt>
                <c:pt idx="22266" formatCode="General">
                  <c:v>3.9507064678911415E-11</c:v>
                </c:pt>
                <c:pt idx="22267" formatCode="General">
                  <c:v>4.1868235989176234E-11</c:v>
                </c:pt>
                <c:pt idx="22268" formatCode="General">
                  <c:v>4.0137541110025186E-11</c:v>
                </c:pt>
                <c:pt idx="22269" formatCode="General">
                  <c:v>4.0349872187989285E-11</c:v>
                </c:pt>
                <c:pt idx="22270" formatCode="General">
                  <c:v>4.2089722593342503E-11</c:v>
                </c:pt>
                <c:pt idx="22271" formatCode="General">
                  <c:v>4.0563326515794527E-11</c:v>
                </c:pt>
                <c:pt idx="22272" formatCode="General">
                  <c:v>4.231246856604086E-11</c:v>
                </c:pt>
                <c:pt idx="22273" formatCode="General">
                  <c:v>3.9926244630777725E-11</c:v>
                </c:pt>
                <c:pt idx="22274" formatCode="General">
                  <c:v>3.9299168663990014E-11</c:v>
                </c:pt>
                <c:pt idx="22275" formatCode="General">
                  <c:v>4.0349872187989285E-11</c:v>
                </c:pt>
                <c:pt idx="22276" formatCode="General">
                  <c:v>4.1210659380021002E-11</c:v>
                </c:pt>
                <c:pt idx="22277" formatCode="General">
                  <c:v>4.0349872187989285E-11</c:v>
                </c:pt>
                <c:pt idx="22278" formatCode="General">
                  <c:v>3.9507064678911415E-11</c:v>
                </c:pt>
                <c:pt idx="22279" formatCode="General">
                  <c:v>4.1428667346821592E-11</c:v>
                </c:pt>
                <c:pt idx="22280" formatCode="General">
                  <c:v>3.9507064678911415E-11</c:v>
                </c:pt>
                <c:pt idx="22281" formatCode="General">
                  <c:v>4.3904684777041752E-11</c:v>
                </c:pt>
                <c:pt idx="22282" formatCode="General">
                  <c:v>4.2761414562940485E-11</c:v>
                </c:pt>
                <c:pt idx="22283" formatCode="General">
                  <c:v>4.1868235989176234E-11</c:v>
                </c:pt>
                <c:pt idx="22284" formatCode="General">
                  <c:v>3.9926244630777725E-11</c:v>
                </c:pt>
                <c:pt idx="22285" formatCode="General">
                  <c:v>3.9716142786538549E-11</c:v>
                </c:pt>
                <c:pt idx="22286" formatCode="General">
                  <c:v>4.0349872187989285E-11</c:v>
                </c:pt>
                <c:pt idx="22287" formatCode="General">
                  <c:v>4.2089722593342503E-11</c:v>
                </c:pt>
                <c:pt idx="22288" formatCode="General">
                  <c:v>3.9507064678911415E-11</c:v>
                </c:pt>
                <c:pt idx="22289" formatCode="General">
                  <c:v>3.9092285637615869E-11</c:v>
                </c:pt>
                <c:pt idx="22290" formatCode="General">
                  <c:v>4.0563326515794527E-11</c:v>
                </c:pt>
                <c:pt idx="22291" formatCode="General">
                  <c:v>4.2089722593342503E-11</c:v>
                </c:pt>
                <c:pt idx="22292" formatCode="General">
                  <c:v>4.1210659380021002E-11</c:v>
                </c:pt>
                <c:pt idx="22293" formatCode="General">
                  <c:v>4.0993713672993536E-11</c:v>
                </c:pt>
                <c:pt idx="22294" formatCode="General">
                  <c:v>4.0349872187989285E-11</c:v>
                </c:pt>
                <c:pt idx="22295" formatCode="General">
                  <c:v>4.0993713672993536E-11</c:v>
                </c:pt>
                <c:pt idx="22296" formatCode="General">
                  <c:v>4.2089722593342503E-11</c:v>
                </c:pt>
                <c:pt idx="22297" formatCode="General">
                  <c:v>4.0137541110025186E-11</c:v>
                </c:pt>
                <c:pt idx="22298" formatCode="General">
                  <c:v>4.1868235989176234E-11</c:v>
                </c:pt>
                <c:pt idx="22299" formatCode="General">
                  <c:v>4.2089722593342503E-11</c:v>
                </c:pt>
                <c:pt idx="22300" formatCode="General">
                  <c:v>4.231246856604086E-11</c:v>
                </c:pt>
                <c:pt idx="22301" formatCode="General">
                  <c:v>4.0993713672993536E-11</c:v>
                </c:pt>
                <c:pt idx="22302" formatCode="General">
                  <c:v>4.0349872187989285E-11</c:v>
                </c:pt>
                <c:pt idx="22303" formatCode="General">
                  <c:v>3.8886572293324623E-11</c:v>
                </c:pt>
                <c:pt idx="22304" formatCode="General">
                  <c:v>3.9716142786538549E-11</c:v>
                </c:pt>
                <c:pt idx="22305" formatCode="General">
                  <c:v>3.8681941463891087E-11</c:v>
                </c:pt>
                <c:pt idx="22306" formatCode="General">
                  <c:v>4.0563326515794527E-11</c:v>
                </c:pt>
                <c:pt idx="22307" formatCode="General">
                  <c:v>4.1428667346821592E-11</c:v>
                </c:pt>
                <c:pt idx="22308" formatCode="General">
                  <c:v>4.1868235989176234E-11</c:v>
                </c:pt>
                <c:pt idx="22309" formatCode="General">
                  <c:v>3.9092285637615869E-11</c:v>
                </c:pt>
                <c:pt idx="22310" formatCode="General">
                  <c:v>4.0993713672993536E-11</c:v>
                </c:pt>
                <c:pt idx="22311" formatCode="General">
                  <c:v>4.231246856604086E-11</c:v>
                </c:pt>
                <c:pt idx="22312" formatCode="General">
                  <c:v>4.1868235989176234E-11</c:v>
                </c:pt>
                <c:pt idx="22313" formatCode="General">
                  <c:v>4.1210659380021002E-11</c:v>
                </c:pt>
                <c:pt idx="22314" formatCode="General">
                  <c:v>4.2761414562940485E-11</c:v>
                </c:pt>
                <c:pt idx="22315" formatCode="General">
                  <c:v>3.8074329444613084E-11</c:v>
                </c:pt>
                <c:pt idx="22316" formatCode="General">
                  <c:v>4.1868235989176234E-11</c:v>
                </c:pt>
                <c:pt idx="22317" formatCode="General">
                  <c:v>3.9507064678911415E-11</c:v>
                </c:pt>
                <c:pt idx="22318" formatCode="General">
                  <c:v>4.2987626159324438E-11</c:v>
                </c:pt>
                <c:pt idx="22319" formatCode="General">
                  <c:v>4.1868235989176234E-11</c:v>
                </c:pt>
                <c:pt idx="22320" formatCode="General">
                  <c:v>4.0137541110025186E-11</c:v>
                </c:pt>
                <c:pt idx="22321" formatCode="General">
                  <c:v>3.9299168663990014E-11</c:v>
                </c:pt>
                <c:pt idx="22322" formatCode="General">
                  <c:v>3.9299168663990014E-11</c:v>
                </c:pt>
                <c:pt idx="22323" formatCode="General">
                  <c:v>3.9299168663990014E-11</c:v>
                </c:pt>
                <c:pt idx="22324" formatCode="General">
                  <c:v>4.0993713672993536E-11</c:v>
                </c:pt>
                <c:pt idx="22325" formatCode="General">
                  <c:v>4.0777994540764523E-11</c:v>
                </c:pt>
                <c:pt idx="22326" formatCode="General">
                  <c:v>4.0349872187989285E-11</c:v>
                </c:pt>
                <c:pt idx="22327" formatCode="General">
                  <c:v>4.0349872187989285E-11</c:v>
                </c:pt>
                <c:pt idx="22328" formatCode="General">
                  <c:v>3.9716142786538549E-11</c:v>
                </c:pt>
                <c:pt idx="22329" formatCode="General">
                  <c:v>4.0777994540764523E-11</c:v>
                </c:pt>
                <c:pt idx="22330" formatCode="General">
                  <c:v>3.9716142786538549E-11</c:v>
                </c:pt>
                <c:pt idx="22331" formatCode="General">
                  <c:v>4.0137541110025186E-11</c:v>
                </c:pt>
                <c:pt idx="22332" formatCode="General">
                  <c:v>4.3673647389786822E-11</c:v>
                </c:pt>
                <c:pt idx="22333" formatCode="General">
                  <c:v>3.9507064678911415E-11</c:v>
                </c:pt>
                <c:pt idx="22334" formatCode="General">
                  <c:v>4.2761414562940485E-11</c:v>
                </c:pt>
                <c:pt idx="22335" formatCode="General">
                  <c:v>4.0137541110025186E-11</c:v>
                </c:pt>
                <c:pt idx="22336" formatCode="General">
                  <c:v>4.2761414562940485E-11</c:v>
                </c:pt>
                <c:pt idx="22337" formatCode="General">
                  <c:v>4.0349872187989285E-11</c:v>
                </c:pt>
                <c:pt idx="22338" formatCode="General">
                  <c:v>3.9926244630777725E-11</c:v>
                </c:pt>
                <c:pt idx="22339" formatCode="General">
                  <c:v>3.8681941463891087E-11</c:v>
                </c:pt>
                <c:pt idx="22340" formatCode="General">
                  <c:v>3.8074329444613084E-11</c:v>
                </c:pt>
                <c:pt idx="22341" formatCode="General">
                  <c:v>3.9926244630777725E-11</c:v>
                </c:pt>
                <c:pt idx="22342" formatCode="General">
                  <c:v>3.9299168663990014E-11</c:v>
                </c:pt>
                <c:pt idx="22343" formatCode="General">
                  <c:v>4.0777994540764523E-11</c:v>
                </c:pt>
                <c:pt idx="22344" formatCode="General">
                  <c:v>3.8681941463891087E-11</c:v>
                </c:pt>
                <c:pt idx="22345" formatCode="General">
                  <c:v>3.8478307713149433E-11</c:v>
                </c:pt>
                <c:pt idx="22346" formatCode="General">
                  <c:v>4.231246856604086E-11</c:v>
                </c:pt>
                <c:pt idx="22347" formatCode="General">
                  <c:v>3.8681941463891087E-11</c:v>
                </c:pt>
                <c:pt idx="22348" formatCode="General">
                  <c:v>4.1210659380021002E-11</c:v>
                </c:pt>
                <c:pt idx="22349" formatCode="General">
                  <c:v>3.9926244630777725E-11</c:v>
                </c:pt>
                <c:pt idx="22350" formatCode="General">
                  <c:v>3.8478307713149433E-11</c:v>
                </c:pt>
                <c:pt idx="22351" formatCode="General">
                  <c:v>4.0993713672993536E-11</c:v>
                </c:pt>
                <c:pt idx="22352" formatCode="General">
                  <c:v>4.0349872187989285E-11</c:v>
                </c:pt>
                <c:pt idx="22353" formatCode="General">
                  <c:v>4.1647914902689876E-11</c:v>
                </c:pt>
                <c:pt idx="22354" formatCode="General">
                  <c:v>4.1868235989176234E-11</c:v>
                </c:pt>
                <c:pt idx="22355" formatCode="General">
                  <c:v>4.231246856604086E-11</c:v>
                </c:pt>
                <c:pt idx="22356" formatCode="General">
                  <c:v>4.0563326515794527E-11</c:v>
                </c:pt>
                <c:pt idx="22357" formatCode="General">
                  <c:v>4.1428667346821592E-11</c:v>
                </c:pt>
                <c:pt idx="22358" formatCode="General">
                  <c:v>4.1428667346821592E-11</c:v>
                </c:pt>
                <c:pt idx="22359" formatCode="General">
                  <c:v>4.2089722593342503E-11</c:v>
                </c:pt>
                <c:pt idx="22360" formatCode="General">
                  <c:v>3.9926244630777725E-11</c:v>
                </c:pt>
                <c:pt idx="22361" formatCode="General">
                  <c:v>3.9926244630777725E-11</c:v>
                </c:pt>
                <c:pt idx="22362" formatCode="General">
                  <c:v>4.0349872187989285E-11</c:v>
                </c:pt>
                <c:pt idx="22363" formatCode="General">
                  <c:v>3.8275825273628719E-11</c:v>
                </c:pt>
                <c:pt idx="22364" formatCode="General">
                  <c:v>3.8681941463891087E-11</c:v>
                </c:pt>
                <c:pt idx="22365" formatCode="General">
                  <c:v>4.2089722593342503E-11</c:v>
                </c:pt>
                <c:pt idx="22366" formatCode="General">
                  <c:v>3.9926244630777725E-11</c:v>
                </c:pt>
                <c:pt idx="22367" formatCode="General">
                  <c:v>4.0349872187989285E-11</c:v>
                </c:pt>
                <c:pt idx="22368" formatCode="General">
                  <c:v>4.1210659380021002E-11</c:v>
                </c:pt>
                <c:pt idx="22369" formatCode="General">
                  <c:v>3.9926244630777725E-11</c:v>
                </c:pt>
                <c:pt idx="22370" formatCode="General">
                  <c:v>4.0137541110025186E-11</c:v>
                </c:pt>
                <c:pt idx="22371" formatCode="General">
                  <c:v>3.9716142786538549E-11</c:v>
                </c:pt>
                <c:pt idx="22372" formatCode="General">
                  <c:v>3.8275825273628719E-11</c:v>
                </c:pt>
                <c:pt idx="22373" formatCode="General">
                  <c:v>4.0563326515794527E-11</c:v>
                </c:pt>
                <c:pt idx="22374" formatCode="General">
                  <c:v>4.0137541110025186E-11</c:v>
                </c:pt>
                <c:pt idx="22375" formatCode="General">
                  <c:v>4.0993713672993536E-11</c:v>
                </c:pt>
                <c:pt idx="22376" formatCode="General">
                  <c:v>4.2536305199115029E-11</c:v>
                </c:pt>
                <c:pt idx="22377" formatCode="General">
                  <c:v>3.9092285637615869E-11</c:v>
                </c:pt>
                <c:pt idx="22378" formatCode="General">
                  <c:v>4.1210659380021002E-11</c:v>
                </c:pt>
                <c:pt idx="22379" formatCode="General">
                  <c:v>4.0777994540764523E-11</c:v>
                </c:pt>
                <c:pt idx="22380" formatCode="General">
                  <c:v>3.9716142786538549E-11</c:v>
                </c:pt>
                <c:pt idx="22381" formatCode="General">
                  <c:v>3.9926244630777725E-11</c:v>
                </c:pt>
                <c:pt idx="22382" formatCode="General">
                  <c:v>3.9926244630777725E-11</c:v>
                </c:pt>
                <c:pt idx="22383" formatCode="General">
                  <c:v>3.8478307713149433E-11</c:v>
                </c:pt>
                <c:pt idx="22384" formatCode="General">
                  <c:v>4.2536305199115029E-11</c:v>
                </c:pt>
                <c:pt idx="22385" formatCode="General">
                  <c:v>4.1210659380021002E-11</c:v>
                </c:pt>
                <c:pt idx="22386" formatCode="General">
                  <c:v>4.231246856604086E-11</c:v>
                </c:pt>
                <c:pt idx="22387" formatCode="General">
                  <c:v>4.1210659380021002E-11</c:v>
                </c:pt>
                <c:pt idx="22388" formatCode="General">
                  <c:v>4.1428667346821592E-11</c:v>
                </c:pt>
                <c:pt idx="22389" formatCode="General">
                  <c:v>4.0137541110025186E-11</c:v>
                </c:pt>
                <c:pt idx="22390" formatCode="General">
                  <c:v>4.1210659380021002E-11</c:v>
                </c:pt>
                <c:pt idx="22391" formatCode="General">
                  <c:v>4.0993713672993536E-11</c:v>
                </c:pt>
                <c:pt idx="22392" formatCode="General">
                  <c:v>3.8681941463891087E-11</c:v>
                </c:pt>
                <c:pt idx="22393" formatCode="General">
                  <c:v>4.0349872187989285E-11</c:v>
                </c:pt>
                <c:pt idx="22394" formatCode="General">
                  <c:v>4.0137541110025186E-11</c:v>
                </c:pt>
                <c:pt idx="22395" formatCode="General">
                  <c:v>3.9507064678911415E-11</c:v>
                </c:pt>
                <c:pt idx="22396" formatCode="General">
                  <c:v>3.9092285637615869E-11</c:v>
                </c:pt>
                <c:pt idx="22397" formatCode="General">
                  <c:v>4.1428667346821592E-11</c:v>
                </c:pt>
                <c:pt idx="22398" formatCode="General">
                  <c:v>4.1647914902689876E-11</c:v>
                </c:pt>
                <c:pt idx="22399" formatCode="General">
                  <c:v>3.7476339396536669E-11</c:v>
                </c:pt>
                <c:pt idx="22400" formatCode="General">
                  <c:v>4.1428667346821592E-11</c:v>
                </c:pt>
                <c:pt idx="22401" formatCode="General">
                  <c:v>4.1210659380021002E-11</c:v>
                </c:pt>
                <c:pt idx="22402" formatCode="General">
                  <c:v>4.0993713672993536E-11</c:v>
                </c:pt>
                <c:pt idx="22403" formatCode="General">
                  <c:v>3.9092285637615869E-11</c:v>
                </c:pt>
                <c:pt idx="22404" formatCode="General">
                  <c:v>3.9092285637615869E-11</c:v>
                </c:pt>
                <c:pt idx="22405" formatCode="General">
                  <c:v>3.8681941463891087E-11</c:v>
                </c:pt>
                <c:pt idx="22406" formatCode="General">
                  <c:v>3.8275825273628719E-11</c:v>
                </c:pt>
                <c:pt idx="22407" formatCode="General">
                  <c:v>3.787397283936623E-11</c:v>
                </c:pt>
                <c:pt idx="22408" formatCode="General">
                  <c:v>4.0777994540764523E-11</c:v>
                </c:pt>
                <c:pt idx="22409" formatCode="General">
                  <c:v>3.9092285637615869E-11</c:v>
                </c:pt>
                <c:pt idx="22410" formatCode="General">
                  <c:v>3.8886572293324623E-11</c:v>
                </c:pt>
                <c:pt idx="22411" formatCode="General">
                  <c:v>3.8681941463891087E-11</c:v>
                </c:pt>
                <c:pt idx="22412" formatCode="General">
                  <c:v>3.8681941463891087E-11</c:v>
                </c:pt>
                <c:pt idx="22413" formatCode="General">
                  <c:v>3.8074329444613084E-11</c:v>
                </c:pt>
                <c:pt idx="22414" formatCode="General">
                  <c:v>4.1868235989176234E-11</c:v>
                </c:pt>
                <c:pt idx="22415" formatCode="General">
                  <c:v>4.0563326515794527E-11</c:v>
                </c:pt>
                <c:pt idx="22416" formatCode="General">
                  <c:v>4.0137541110025186E-11</c:v>
                </c:pt>
                <c:pt idx="22417" formatCode="General">
                  <c:v>4.0993713672993536E-11</c:v>
                </c:pt>
                <c:pt idx="22418" formatCode="General">
                  <c:v>3.8886572293324623E-11</c:v>
                </c:pt>
                <c:pt idx="22419" formatCode="General">
                  <c:v>3.9926244630777725E-11</c:v>
                </c:pt>
                <c:pt idx="22420" formatCode="General">
                  <c:v>4.0563326515794527E-11</c:v>
                </c:pt>
                <c:pt idx="22421" formatCode="General">
                  <c:v>3.8681941463891087E-11</c:v>
                </c:pt>
                <c:pt idx="22422" formatCode="General">
                  <c:v>4.1210659380021002E-11</c:v>
                </c:pt>
                <c:pt idx="22423" formatCode="General">
                  <c:v>3.8478307713149433E-11</c:v>
                </c:pt>
                <c:pt idx="22424" formatCode="General">
                  <c:v>4.0563326515794527E-11</c:v>
                </c:pt>
                <c:pt idx="22425" formatCode="General">
                  <c:v>3.8478307713149433E-11</c:v>
                </c:pt>
                <c:pt idx="22426" formatCode="General">
                  <c:v>3.787397283936623E-11</c:v>
                </c:pt>
                <c:pt idx="22427" formatCode="General">
                  <c:v>4.0349872187989285E-11</c:v>
                </c:pt>
                <c:pt idx="22428" formatCode="General">
                  <c:v>3.8886572293324623E-11</c:v>
                </c:pt>
                <c:pt idx="22429" formatCode="General">
                  <c:v>3.8275825273628719E-11</c:v>
                </c:pt>
                <c:pt idx="22430" formatCode="General">
                  <c:v>4.0563326515794527E-11</c:v>
                </c:pt>
                <c:pt idx="22431" formatCode="General">
                  <c:v>3.9716142786538549E-11</c:v>
                </c:pt>
                <c:pt idx="22432" formatCode="General">
                  <c:v>3.9926244630777725E-11</c:v>
                </c:pt>
                <c:pt idx="22433" formatCode="General">
                  <c:v>3.8478307713149433E-11</c:v>
                </c:pt>
                <c:pt idx="22434" formatCode="General">
                  <c:v>4.0349872187989285E-11</c:v>
                </c:pt>
                <c:pt idx="22435" formatCode="General">
                  <c:v>4.0349872187989285E-11</c:v>
                </c:pt>
                <c:pt idx="22436" formatCode="General">
                  <c:v>3.9926244630777725E-11</c:v>
                </c:pt>
                <c:pt idx="22437" formatCode="General">
                  <c:v>3.8478307713149433E-11</c:v>
                </c:pt>
                <c:pt idx="22438" formatCode="General">
                  <c:v>3.8681941463891087E-11</c:v>
                </c:pt>
                <c:pt idx="22439" formatCode="General">
                  <c:v>3.8074329444613084E-11</c:v>
                </c:pt>
                <c:pt idx="22440" formatCode="General">
                  <c:v>4.0777994540764523E-11</c:v>
                </c:pt>
                <c:pt idx="22441" formatCode="General">
                  <c:v>3.9716142786538549E-11</c:v>
                </c:pt>
                <c:pt idx="22442" formatCode="General">
                  <c:v>3.8681941463891087E-11</c:v>
                </c:pt>
                <c:pt idx="22443" formatCode="General">
                  <c:v>3.8478307713149433E-11</c:v>
                </c:pt>
                <c:pt idx="22444" formatCode="General">
                  <c:v>4.1647914902689876E-11</c:v>
                </c:pt>
                <c:pt idx="22445" formatCode="General">
                  <c:v>4.0137541110025186E-11</c:v>
                </c:pt>
                <c:pt idx="22446" formatCode="General">
                  <c:v>3.9507064678911415E-11</c:v>
                </c:pt>
                <c:pt idx="22447" formatCode="General">
                  <c:v>3.8681941463891087E-11</c:v>
                </c:pt>
                <c:pt idx="22448" formatCode="General">
                  <c:v>3.9926244630777725E-11</c:v>
                </c:pt>
                <c:pt idx="22449" formatCode="General">
                  <c:v>3.7674592486341241E-11</c:v>
                </c:pt>
                <c:pt idx="22450" formatCode="General">
                  <c:v>4.0137541110025186E-11</c:v>
                </c:pt>
                <c:pt idx="22451" formatCode="General">
                  <c:v>3.9716142786538549E-11</c:v>
                </c:pt>
                <c:pt idx="22452" formatCode="General">
                  <c:v>4.0349872187989285E-11</c:v>
                </c:pt>
                <c:pt idx="22453" formatCode="General">
                  <c:v>3.9716142786538549E-11</c:v>
                </c:pt>
                <c:pt idx="22454" formatCode="General">
                  <c:v>4.0349872187989285E-11</c:v>
                </c:pt>
                <c:pt idx="22455" formatCode="General">
                  <c:v>3.8681941463891087E-11</c:v>
                </c:pt>
                <c:pt idx="22456" formatCode="General">
                  <c:v>4.0349872187989285E-11</c:v>
                </c:pt>
                <c:pt idx="22457" formatCode="General">
                  <c:v>3.7476339396536669E-11</c:v>
                </c:pt>
                <c:pt idx="22458" formatCode="General">
                  <c:v>4.1647914902689876E-11</c:v>
                </c:pt>
                <c:pt idx="22459" formatCode="General">
                  <c:v>3.9716142786538549E-11</c:v>
                </c:pt>
                <c:pt idx="22460" formatCode="General">
                  <c:v>3.9926244630777725E-11</c:v>
                </c:pt>
                <c:pt idx="22461" formatCode="General">
                  <c:v>3.8478307713149433E-11</c:v>
                </c:pt>
                <c:pt idx="22462" formatCode="General">
                  <c:v>4.0993713672993536E-11</c:v>
                </c:pt>
                <c:pt idx="22463" formatCode="General">
                  <c:v>4.0137541110025186E-11</c:v>
                </c:pt>
                <c:pt idx="22464" formatCode="General">
                  <c:v>3.7674592486341241E-11</c:v>
                </c:pt>
                <c:pt idx="22465" formatCode="General">
                  <c:v>3.8478307713149433E-11</c:v>
                </c:pt>
                <c:pt idx="22466" formatCode="General">
                  <c:v>4.0349872187989285E-11</c:v>
                </c:pt>
                <c:pt idx="22467" formatCode="General">
                  <c:v>3.8681941463891087E-11</c:v>
                </c:pt>
                <c:pt idx="22468" formatCode="General">
                  <c:v>4.1428667346821592E-11</c:v>
                </c:pt>
                <c:pt idx="22469" formatCode="General">
                  <c:v>3.8886572293324623E-11</c:v>
                </c:pt>
                <c:pt idx="22470" formatCode="General">
                  <c:v>3.8681941463891087E-11</c:v>
                </c:pt>
                <c:pt idx="22471" formatCode="General">
                  <c:v>3.8478307713149433E-11</c:v>
                </c:pt>
                <c:pt idx="22472" formatCode="General">
                  <c:v>4.0563326515794527E-11</c:v>
                </c:pt>
                <c:pt idx="22473" formatCode="General">
                  <c:v>4.0777994540764523E-11</c:v>
                </c:pt>
                <c:pt idx="22474" formatCode="General">
                  <c:v>4.1428667346821592E-11</c:v>
                </c:pt>
                <c:pt idx="22475" formatCode="General">
                  <c:v>3.8275825273628719E-11</c:v>
                </c:pt>
                <c:pt idx="22476" formatCode="General">
                  <c:v>3.8478307713149433E-11</c:v>
                </c:pt>
                <c:pt idx="22477" formatCode="General">
                  <c:v>3.7082880650550421E-11</c:v>
                </c:pt>
                <c:pt idx="22478" formatCode="General">
                  <c:v>3.7674592486341241E-11</c:v>
                </c:pt>
                <c:pt idx="22479" formatCode="General">
                  <c:v>3.6887741295811907E-11</c:v>
                </c:pt>
                <c:pt idx="22480" formatCode="General">
                  <c:v>4.1210659380021002E-11</c:v>
                </c:pt>
                <c:pt idx="22481" formatCode="General">
                  <c:v>4.2089722593342503E-11</c:v>
                </c:pt>
                <c:pt idx="22482" formatCode="General">
                  <c:v>3.9507064678911415E-11</c:v>
                </c:pt>
                <c:pt idx="22483" formatCode="General">
                  <c:v>4.0993713672993536E-11</c:v>
                </c:pt>
                <c:pt idx="22484" formatCode="General">
                  <c:v>3.8681941463891087E-11</c:v>
                </c:pt>
                <c:pt idx="22485" formatCode="General">
                  <c:v>3.8681941463891087E-11</c:v>
                </c:pt>
                <c:pt idx="22486" formatCode="General">
                  <c:v>4.0993713672993536E-11</c:v>
                </c:pt>
                <c:pt idx="22487" formatCode="General">
                  <c:v>3.787397283936623E-11</c:v>
                </c:pt>
                <c:pt idx="22488" formatCode="General">
                  <c:v>3.8886572293324623E-11</c:v>
                </c:pt>
                <c:pt idx="22489" formatCode="General">
                  <c:v>3.9507064678911415E-11</c:v>
                </c:pt>
                <c:pt idx="22490" formatCode="General">
                  <c:v>4.0349872187989285E-11</c:v>
                </c:pt>
                <c:pt idx="22491" formatCode="General">
                  <c:v>3.9299168663990014E-11</c:v>
                </c:pt>
                <c:pt idx="22492" formatCode="General">
                  <c:v>3.8478307713149433E-11</c:v>
                </c:pt>
                <c:pt idx="22493" formatCode="General">
                  <c:v>4.0349872187989285E-11</c:v>
                </c:pt>
                <c:pt idx="22494" formatCode="General">
                  <c:v>3.9926244630777725E-11</c:v>
                </c:pt>
                <c:pt idx="22495" formatCode="General">
                  <c:v>3.8275825273628719E-11</c:v>
                </c:pt>
                <c:pt idx="22496" formatCode="General">
                  <c:v>3.9507064678911415E-11</c:v>
                </c:pt>
                <c:pt idx="22497" formatCode="General">
                  <c:v>4.0563326515794527E-11</c:v>
                </c:pt>
                <c:pt idx="22498" formatCode="General">
                  <c:v>4.0137541110025186E-11</c:v>
                </c:pt>
                <c:pt idx="22499" formatCode="General">
                  <c:v>4.0137541110025186E-11</c:v>
                </c:pt>
                <c:pt idx="22500" formatCode="General">
                  <c:v>4.1647914902689876E-11</c:v>
                </c:pt>
                <c:pt idx="22501" formatCode="General">
                  <c:v>3.8886572293324623E-11</c:v>
                </c:pt>
                <c:pt idx="22502" formatCode="General">
                  <c:v>3.9507064678911415E-11</c:v>
                </c:pt>
                <c:pt idx="22503" formatCode="General">
                  <c:v>3.8074329444613084E-11</c:v>
                </c:pt>
                <c:pt idx="22504" formatCode="General">
                  <c:v>3.9507064678911415E-11</c:v>
                </c:pt>
                <c:pt idx="22505" formatCode="General">
                  <c:v>3.8275825273628719E-11</c:v>
                </c:pt>
                <c:pt idx="22506" formatCode="General">
                  <c:v>3.8886572293324623E-11</c:v>
                </c:pt>
                <c:pt idx="22507" formatCode="General">
                  <c:v>3.8886572293324623E-11</c:v>
                </c:pt>
                <c:pt idx="22508" formatCode="General">
                  <c:v>3.8681941463891087E-11</c:v>
                </c:pt>
                <c:pt idx="22509" formatCode="General">
                  <c:v>3.9092285637615869E-11</c:v>
                </c:pt>
                <c:pt idx="22510" formatCode="General">
                  <c:v>3.9507064678911415E-11</c:v>
                </c:pt>
                <c:pt idx="22511" formatCode="General">
                  <c:v>4.0349872187989285E-11</c:v>
                </c:pt>
                <c:pt idx="22512" formatCode="General">
                  <c:v>3.7674592486341241E-11</c:v>
                </c:pt>
                <c:pt idx="22513" formatCode="General">
                  <c:v>3.9507064678911415E-11</c:v>
                </c:pt>
                <c:pt idx="22514" formatCode="General">
                  <c:v>3.7674592486341241E-11</c:v>
                </c:pt>
                <c:pt idx="22515" formatCode="General">
                  <c:v>3.9926244630777725E-11</c:v>
                </c:pt>
                <c:pt idx="22516" formatCode="General">
                  <c:v>3.8275825273628719E-11</c:v>
                </c:pt>
                <c:pt idx="22517" formatCode="General">
                  <c:v>4.2089722593342503E-11</c:v>
                </c:pt>
                <c:pt idx="22518" formatCode="General">
                  <c:v>3.8478307713149433E-11</c:v>
                </c:pt>
                <c:pt idx="22519" formatCode="General">
                  <c:v>3.9926244630777725E-11</c:v>
                </c:pt>
                <c:pt idx="22520" formatCode="General">
                  <c:v>3.7279129563872332E-11</c:v>
                </c:pt>
                <c:pt idx="22521" formatCode="General">
                  <c:v>3.8681941463891087E-11</c:v>
                </c:pt>
                <c:pt idx="22522" formatCode="General">
                  <c:v>3.8074329444613084E-11</c:v>
                </c:pt>
                <c:pt idx="22523" formatCode="General">
                  <c:v>3.7674592486341241E-11</c:v>
                </c:pt>
                <c:pt idx="22524" formatCode="General">
                  <c:v>4.0993713672993536E-11</c:v>
                </c:pt>
                <c:pt idx="22525" formatCode="General">
                  <c:v>3.787397283936623E-11</c:v>
                </c:pt>
                <c:pt idx="22526" formatCode="General">
                  <c:v>4.0993713672993536E-11</c:v>
                </c:pt>
                <c:pt idx="22527" formatCode="General">
                  <c:v>3.8275825273628719E-11</c:v>
                </c:pt>
                <c:pt idx="22528" formatCode="General">
                  <c:v>3.9507064678911415E-11</c:v>
                </c:pt>
                <c:pt idx="22529" formatCode="General">
                  <c:v>4.0563326515794527E-11</c:v>
                </c:pt>
                <c:pt idx="22530" formatCode="General">
                  <c:v>3.9092285637615869E-11</c:v>
                </c:pt>
                <c:pt idx="22531" formatCode="General">
                  <c:v>3.8886572293324623E-11</c:v>
                </c:pt>
                <c:pt idx="22532" formatCode="General">
                  <c:v>3.6887741295811907E-11</c:v>
                </c:pt>
                <c:pt idx="22533" formatCode="General">
                  <c:v>3.7476339396536669E-11</c:v>
                </c:pt>
                <c:pt idx="22534" formatCode="General">
                  <c:v>4.1210659380021002E-11</c:v>
                </c:pt>
                <c:pt idx="22535" formatCode="General">
                  <c:v>3.8275825273628719E-11</c:v>
                </c:pt>
                <c:pt idx="22536" formatCode="General">
                  <c:v>3.9092285637615869E-11</c:v>
                </c:pt>
                <c:pt idx="22537" formatCode="General">
                  <c:v>4.0349872187989285E-11</c:v>
                </c:pt>
                <c:pt idx="22538" formatCode="General">
                  <c:v>3.8074329444613084E-11</c:v>
                </c:pt>
                <c:pt idx="22539" formatCode="General">
                  <c:v>3.8478307713149433E-11</c:v>
                </c:pt>
                <c:pt idx="22540" formatCode="General">
                  <c:v>4.0349872187989285E-11</c:v>
                </c:pt>
                <c:pt idx="22541" formatCode="General">
                  <c:v>4.0563326515794527E-11</c:v>
                </c:pt>
                <c:pt idx="22542" formatCode="General">
                  <c:v>3.8478307713149433E-11</c:v>
                </c:pt>
                <c:pt idx="22543" formatCode="General">
                  <c:v>4.0777994540764523E-11</c:v>
                </c:pt>
                <c:pt idx="22544" formatCode="General">
                  <c:v>3.787397283936623E-11</c:v>
                </c:pt>
                <c:pt idx="22545" formatCode="General">
                  <c:v>3.8275825273628719E-11</c:v>
                </c:pt>
                <c:pt idx="22546" formatCode="General">
                  <c:v>4.0777994540764523E-11</c:v>
                </c:pt>
                <c:pt idx="22547" formatCode="General">
                  <c:v>3.9507064678911415E-11</c:v>
                </c:pt>
                <c:pt idx="22548" formatCode="General">
                  <c:v>3.7674592486341241E-11</c:v>
                </c:pt>
                <c:pt idx="22549" formatCode="General">
                  <c:v>3.9299168663990014E-11</c:v>
                </c:pt>
                <c:pt idx="22550" formatCode="General">
                  <c:v>3.9926244630777725E-11</c:v>
                </c:pt>
                <c:pt idx="22551" formatCode="General">
                  <c:v>4.1210659380021002E-11</c:v>
                </c:pt>
                <c:pt idx="22552" formatCode="General">
                  <c:v>3.9716142786538549E-11</c:v>
                </c:pt>
                <c:pt idx="22553" formatCode="General">
                  <c:v>3.9716142786538549E-11</c:v>
                </c:pt>
                <c:pt idx="22554" formatCode="General">
                  <c:v>3.9507064678911415E-11</c:v>
                </c:pt>
                <c:pt idx="22555" formatCode="General">
                  <c:v>3.9507064678911415E-11</c:v>
                </c:pt>
                <c:pt idx="22556" formatCode="General">
                  <c:v>3.7279129563872332E-11</c:v>
                </c:pt>
                <c:pt idx="22557" formatCode="General">
                  <c:v>3.8681941463891087E-11</c:v>
                </c:pt>
                <c:pt idx="22558" formatCode="General">
                  <c:v>3.9299168663990014E-11</c:v>
                </c:pt>
                <c:pt idx="22559" formatCode="General">
                  <c:v>3.7476339396536669E-11</c:v>
                </c:pt>
                <c:pt idx="22560" formatCode="General">
                  <c:v>4.0349872187989285E-11</c:v>
                </c:pt>
                <c:pt idx="22561" formatCode="General">
                  <c:v>3.787397283936623E-11</c:v>
                </c:pt>
                <c:pt idx="22562" formatCode="General">
                  <c:v>3.7476339396536669E-11</c:v>
                </c:pt>
                <c:pt idx="22563" formatCode="General">
                  <c:v>3.8681941463891087E-11</c:v>
                </c:pt>
                <c:pt idx="22564" formatCode="General">
                  <c:v>4.0137541110025186E-11</c:v>
                </c:pt>
                <c:pt idx="22565" formatCode="General">
                  <c:v>3.787397283936623E-11</c:v>
                </c:pt>
                <c:pt idx="22566" formatCode="General">
                  <c:v>4.0777994540764523E-11</c:v>
                </c:pt>
                <c:pt idx="22567" formatCode="General">
                  <c:v>3.9926244630777725E-11</c:v>
                </c:pt>
                <c:pt idx="22568" formatCode="General">
                  <c:v>3.9507064678911415E-11</c:v>
                </c:pt>
                <c:pt idx="22569" formatCode="General">
                  <c:v>3.8275825273628719E-11</c:v>
                </c:pt>
                <c:pt idx="22570" formatCode="General">
                  <c:v>3.9716142786538549E-11</c:v>
                </c:pt>
                <c:pt idx="22571" formatCode="General">
                  <c:v>4.0137541110025186E-11</c:v>
                </c:pt>
                <c:pt idx="22572" formatCode="General">
                  <c:v>3.787397283936623E-11</c:v>
                </c:pt>
                <c:pt idx="22573" formatCode="General">
                  <c:v>3.8074329444613084E-11</c:v>
                </c:pt>
                <c:pt idx="22574" formatCode="General">
                  <c:v>3.8074329444613084E-11</c:v>
                </c:pt>
                <c:pt idx="22575" formatCode="General">
                  <c:v>3.9507064678911415E-11</c:v>
                </c:pt>
                <c:pt idx="22576" formatCode="General">
                  <c:v>3.8275825273628719E-11</c:v>
                </c:pt>
                <c:pt idx="22577" formatCode="General">
                  <c:v>3.787397283936623E-11</c:v>
                </c:pt>
                <c:pt idx="22578" formatCode="General">
                  <c:v>3.9507064678911415E-11</c:v>
                </c:pt>
                <c:pt idx="22579" formatCode="General">
                  <c:v>3.8074329444613084E-11</c:v>
                </c:pt>
                <c:pt idx="22580" formatCode="General">
                  <c:v>3.8074329444613084E-11</c:v>
                </c:pt>
                <c:pt idx="22581" formatCode="General">
                  <c:v>4.2089722593342503E-11</c:v>
                </c:pt>
                <c:pt idx="22582" formatCode="General">
                  <c:v>3.9507064678911415E-11</c:v>
                </c:pt>
                <c:pt idx="22583" formatCode="General">
                  <c:v>4.0349872187989285E-11</c:v>
                </c:pt>
                <c:pt idx="22584" formatCode="General">
                  <c:v>3.8478307713149433E-11</c:v>
                </c:pt>
                <c:pt idx="22585" formatCode="General">
                  <c:v>3.9092285637615869E-11</c:v>
                </c:pt>
                <c:pt idx="22586" formatCode="General">
                  <c:v>3.8681941463891087E-11</c:v>
                </c:pt>
                <c:pt idx="22587" formatCode="General">
                  <c:v>3.7476339396536669E-11</c:v>
                </c:pt>
                <c:pt idx="22588" formatCode="General">
                  <c:v>3.9507064678911415E-11</c:v>
                </c:pt>
                <c:pt idx="22589" formatCode="General">
                  <c:v>4.0777994540764523E-11</c:v>
                </c:pt>
                <c:pt idx="22590" formatCode="General">
                  <c:v>3.8886572293324623E-11</c:v>
                </c:pt>
                <c:pt idx="22591" formatCode="General">
                  <c:v>3.9092285637615869E-11</c:v>
                </c:pt>
                <c:pt idx="22592" formatCode="General">
                  <c:v>3.9926244630777725E-11</c:v>
                </c:pt>
                <c:pt idx="22593" formatCode="General">
                  <c:v>3.9926244630777725E-11</c:v>
                </c:pt>
                <c:pt idx="22594" formatCode="General">
                  <c:v>3.8275825273628719E-11</c:v>
                </c:pt>
                <c:pt idx="22595" formatCode="General">
                  <c:v>3.8478307713149433E-11</c:v>
                </c:pt>
                <c:pt idx="22596" formatCode="General">
                  <c:v>3.8275825273628719E-11</c:v>
                </c:pt>
                <c:pt idx="22597" formatCode="General">
                  <c:v>4.0349872187989285E-11</c:v>
                </c:pt>
                <c:pt idx="22598" formatCode="General">
                  <c:v>3.8681941463891087E-11</c:v>
                </c:pt>
                <c:pt idx="22599" formatCode="General">
                  <c:v>4.0349872187989285E-11</c:v>
                </c:pt>
                <c:pt idx="22600" formatCode="General">
                  <c:v>3.8074329444613084E-11</c:v>
                </c:pt>
                <c:pt idx="22601" formatCode="General">
                  <c:v>4.1428667346821592E-11</c:v>
                </c:pt>
                <c:pt idx="22602" formatCode="General">
                  <c:v>3.9299168663990014E-11</c:v>
                </c:pt>
                <c:pt idx="22603" formatCode="General">
                  <c:v>3.8886572293324623E-11</c:v>
                </c:pt>
                <c:pt idx="22604" formatCode="General">
                  <c:v>3.787397283936623E-11</c:v>
                </c:pt>
                <c:pt idx="22605" formatCode="General">
                  <c:v>3.8478307713149433E-11</c:v>
                </c:pt>
                <c:pt idx="22606" formatCode="General">
                  <c:v>3.8886572293324623E-11</c:v>
                </c:pt>
                <c:pt idx="22607" formatCode="General">
                  <c:v>3.8886572293324623E-11</c:v>
                </c:pt>
                <c:pt idx="22608" formatCode="General">
                  <c:v>3.8074329444613084E-11</c:v>
                </c:pt>
                <c:pt idx="22609" formatCode="General">
                  <c:v>3.7279129563872332E-11</c:v>
                </c:pt>
                <c:pt idx="22610" formatCode="General">
                  <c:v>3.7674592486341241E-11</c:v>
                </c:pt>
                <c:pt idx="22611" formatCode="General">
                  <c:v>3.787397283936623E-11</c:v>
                </c:pt>
                <c:pt idx="22612" formatCode="General">
                  <c:v>3.9507064678911415E-11</c:v>
                </c:pt>
                <c:pt idx="22613" formatCode="General">
                  <c:v>3.7476339396536669E-11</c:v>
                </c:pt>
                <c:pt idx="22614" formatCode="General">
                  <c:v>4.0993713672993536E-11</c:v>
                </c:pt>
                <c:pt idx="22615" formatCode="General">
                  <c:v>3.9926244630777725E-11</c:v>
                </c:pt>
                <c:pt idx="22616" formatCode="General">
                  <c:v>3.8074329444613084E-11</c:v>
                </c:pt>
                <c:pt idx="22617" formatCode="General">
                  <c:v>4.0137541110025186E-11</c:v>
                </c:pt>
                <c:pt idx="22618" formatCode="General">
                  <c:v>3.787397283936623E-11</c:v>
                </c:pt>
                <c:pt idx="22619" formatCode="General">
                  <c:v>3.6887741295811907E-11</c:v>
                </c:pt>
                <c:pt idx="22620" formatCode="General">
                  <c:v>3.7674592486341241E-11</c:v>
                </c:pt>
                <c:pt idx="22621" formatCode="General">
                  <c:v>3.9716142786538549E-11</c:v>
                </c:pt>
                <c:pt idx="22622" formatCode="General">
                  <c:v>3.8275825273628719E-11</c:v>
                </c:pt>
                <c:pt idx="22623" formatCode="General">
                  <c:v>3.7674592486341241E-11</c:v>
                </c:pt>
                <c:pt idx="22624" formatCode="General">
                  <c:v>3.9507064678911415E-11</c:v>
                </c:pt>
                <c:pt idx="22625" formatCode="General">
                  <c:v>3.787397283936623E-11</c:v>
                </c:pt>
                <c:pt idx="22626" formatCode="General">
                  <c:v>3.8681941463891087E-11</c:v>
                </c:pt>
                <c:pt idx="22627" formatCode="General">
                  <c:v>3.8681941463891087E-11</c:v>
                </c:pt>
                <c:pt idx="22628" formatCode="General">
                  <c:v>4.1647914902689876E-11</c:v>
                </c:pt>
                <c:pt idx="22629" formatCode="General">
                  <c:v>3.9092285637615869E-11</c:v>
                </c:pt>
                <c:pt idx="22630" formatCode="General">
                  <c:v>3.8886572293324623E-11</c:v>
                </c:pt>
                <c:pt idx="22631" formatCode="General">
                  <c:v>4.0777994540764523E-11</c:v>
                </c:pt>
                <c:pt idx="22632" formatCode="General">
                  <c:v>3.787397283936623E-11</c:v>
                </c:pt>
                <c:pt idx="22633" formatCode="General">
                  <c:v>3.7279129563872332E-11</c:v>
                </c:pt>
                <c:pt idx="22634" formatCode="General">
                  <c:v>3.9092285637615869E-11</c:v>
                </c:pt>
                <c:pt idx="22635" formatCode="General">
                  <c:v>4.0349872187989285E-11</c:v>
                </c:pt>
                <c:pt idx="22636" formatCode="General">
                  <c:v>4.0563326515794527E-11</c:v>
                </c:pt>
                <c:pt idx="22637" formatCode="General">
                  <c:v>3.7279129563872332E-11</c:v>
                </c:pt>
                <c:pt idx="22638" formatCode="General">
                  <c:v>3.6693552771860337E-11</c:v>
                </c:pt>
                <c:pt idx="22639" formatCode="General">
                  <c:v>3.8478307713149433E-11</c:v>
                </c:pt>
                <c:pt idx="22640" formatCode="General">
                  <c:v>3.9716142786538549E-11</c:v>
                </c:pt>
                <c:pt idx="22641" formatCode="General">
                  <c:v>3.9299168663990014E-11</c:v>
                </c:pt>
                <c:pt idx="22642" formatCode="General">
                  <c:v>3.8478307713149433E-11</c:v>
                </c:pt>
                <c:pt idx="22643" formatCode="General">
                  <c:v>3.8275825273628719E-11</c:v>
                </c:pt>
                <c:pt idx="22644" formatCode="General">
                  <c:v>3.7674592486341241E-11</c:v>
                </c:pt>
                <c:pt idx="22645" formatCode="General">
                  <c:v>3.9092285637615869E-11</c:v>
                </c:pt>
                <c:pt idx="22646" formatCode="General">
                  <c:v>3.7082880650550421E-11</c:v>
                </c:pt>
                <c:pt idx="22647" formatCode="General">
                  <c:v>3.9507064678911415E-11</c:v>
                </c:pt>
                <c:pt idx="22648" formatCode="General">
                  <c:v>3.9092285637615869E-11</c:v>
                </c:pt>
                <c:pt idx="22649" formatCode="General">
                  <c:v>3.9716142786538549E-11</c:v>
                </c:pt>
                <c:pt idx="22650" formatCode="General">
                  <c:v>3.9507064678911415E-11</c:v>
                </c:pt>
                <c:pt idx="22651" formatCode="General">
                  <c:v>4.0563326515794527E-11</c:v>
                </c:pt>
                <c:pt idx="22652" formatCode="General">
                  <c:v>3.7082880650550421E-11</c:v>
                </c:pt>
                <c:pt idx="22653" formatCode="General">
                  <c:v>3.8886572293324623E-11</c:v>
                </c:pt>
                <c:pt idx="22654" formatCode="General">
                  <c:v>3.6887741295811907E-11</c:v>
                </c:pt>
                <c:pt idx="22655" formatCode="General">
                  <c:v>4.1210659380021002E-11</c:v>
                </c:pt>
                <c:pt idx="22656" formatCode="General">
                  <c:v>3.9299168663990014E-11</c:v>
                </c:pt>
                <c:pt idx="22657" formatCode="General">
                  <c:v>3.787397283936623E-11</c:v>
                </c:pt>
                <c:pt idx="22658" formatCode="General">
                  <c:v>3.7279129563872332E-11</c:v>
                </c:pt>
                <c:pt idx="22659" formatCode="General">
                  <c:v>3.7082880650550421E-11</c:v>
                </c:pt>
                <c:pt idx="22660" formatCode="General">
                  <c:v>3.8681941463891087E-11</c:v>
                </c:pt>
                <c:pt idx="22661" formatCode="General">
                  <c:v>3.9507064678911415E-11</c:v>
                </c:pt>
                <c:pt idx="22662" formatCode="General">
                  <c:v>3.787397283936623E-11</c:v>
                </c:pt>
                <c:pt idx="22663" formatCode="General">
                  <c:v>3.9716142786538549E-11</c:v>
                </c:pt>
                <c:pt idx="22664" formatCode="General">
                  <c:v>3.6308312391079565E-11</c:v>
                </c:pt>
                <c:pt idx="22665" formatCode="General">
                  <c:v>3.9716142786538549E-11</c:v>
                </c:pt>
                <c:pt idx="22666" formatCode="General">
                  <c:v>3.7082880650550421E-11</c:v>
                </c:pt>
                <c:pt idx="22667" formatCode="General">
                  <c:v>3.9926244630777725E-11</c:v>
                </c:pt>
                <c:pt idx="22668" formatCode="General">
                  <c:v>3.9926244630777725E-11</c:v>
                </c:pt>
                <c:pt idx="22669" formatCode="General">
                  <c:v>3.8275825273628719E-11</c:v>
                </c:pt>
                <c:pt idx="22670" formatCode="General">
                  <c:v>3.9507064678911415E-11</c:v>
                </c:pt>
                <c:pt idx="22671" formatCode="General">
                  <c:v>3.9507064678911415E-11</c:v>
                </c:pt>
                <c:pt idx="22672" formatCode="General">
                  <c:v>3.7279129563872332E-11</c:v>
                </c:pt>
                <c:pt idx="22673" formatCode="General">
                  <c:v>3.6117249007454883E-11</c:v>
                </c:pt>
                <c:pt idx="22674" formatCode="General">
                  <c:v>3.7082880650550421E-11</c:v>
                </c:pt>
                <c:pt idx="22675" formatCode="General">
                  <c:v>3.9299168663990014E-11</c:v>
                </c:pt>
                <c:pt idx="22676" formatCode="General">
                  <c:v>3.7082880650550421E-11</c:v>
                </c:pt>
                <c:pt idx="22677" formatCode="General">
                  <c:v>3.6693552771860337E-11</c:v>
                </c:pt>
                <c:pt idx="22678" formatCode="General">
                  <c:v>4.0349872187989285E-11</c:v>
                </c:pt>
                <c:pt idx="22679" formatCode="General">
                  <c:v>4.0349872187989285E-11</c:v>
                </c:pt>
                <c:pt idx="22680" formatCode="General">
                  <c:v>3.5927191046945937E-11</c:v>
                </c:pt>
                <c:pt idx="22681" formatCode="General">
                  <c:v>3.8275825273628719E-11</c:v>
                </c:pt>
                <c:pt idx="22682" formatCode="General">
                  <c:v>3.573805915775855E-11</c:v>
                </c:pt>
                <c:pt idx="22683" formatCode="General">
                  <c:v>3.8478307713149433E-11</c:v>
                </c:pt>
                <c:pt idx="22684" formatCode="General">
                  <c:v>3.6887741295811907E-11</c:v>
                </c:pt>
                <c:pt idx="22685" formatCode="General">
                  <c:v>3.9092285637615869E-11</c:v>
                </c:pt>
                <c:pt idx="22686" formatCode="General">
                  <c:v>4.0137541110025186E-11</c:v>
                </c:pt>
                <c:pt idx="22687" formatCode="General">
                  <c:v>3.7476339396536669E-11</c:v>
                </c:pt>
                <c:pt idx="22688" formatCode="General">
                  <c:v>3.6887741295811907E-11</c:v>
                </c:pt>
                <c:pt idx="22689" formatCode="General">
                  <c:v>3.9926244630777725E-11</c:v>
                </c:pt>
                <c:pt idx="22690" formatCode="General">
                  <c:v>3.787397283936623E-11</c:v>
                </c:pt>
                <c:pt idx="22691" formatCode="General">
                  <c:v>3.787397283936623E-11</c:v>
                </c:pt>
                <c:pt idx="22692" formatCode="General">
                  <c:v>3.7279129563872332E-11</c:v>
                </c:pt>
                <c:pt idx="22693" formatCode="General">
                  <c:v>3.9092285637615869E-11</c:v>
                </c:pt>
                <c:pt idx="22694" formatCode="General">
                  <c:v>3.6117249007454883E-11</c:v>
                </c:pt>
                <c:pt idx="22695" formatCode="General">
                  <c:v>3.7674592486341241E-11</c:v>
                </c:pt>
                <c:pt idx="22696" formatCode="General">
                  <c:v>3.787397283936623E-11</c:v>
                </c:pt>
                <c:pt idx="22697" formatCode="General">
                  <c:v>3.8681941463891087E-11</c:v>
                </c:pt>
                <c:pt idx="22698" formatCode="General">
                  <c:v>3.9299168663990014E-11</c:v>
                </c:pt>
                <c:pt idx="22699" formatCode="General">
                  <c:v>3.8074329444613084E-11</c:v>
                </c:pt>
                <c:pt idx="22700" formatCode="General">
                  <c:v>3.787397283936623E-11</c:v>
                </c:pt>
                <c:pt idx="22701" formatCode="General">
                  <c:v>4.0349872187989285E-11</c:v>
                </c:pt>
                <c:pt idx="22702" formatCode="General">
                  <c:v>3.6887741295811907E-11</c:v>
                </c:pt>
                <c:pt idx="22703" formatCode="General">
                  <c:v>3.8886572293324623E-11</c:v>
                </c:pt>
                <c:pt idx="22704" formatCode="General">
                  <c:v>3.6693552771860337E-11</c:v>
                </c:pt>
                <c:pt idx="22705" formatCode="General">
                  <c:v>3.7476339396536669E-11</c:v>
                </c:pt>
                <c:pt idx="22706" formatCode="General">
                  <c:v>3.6308312391079565E-11</c:v>
                </c:pt>
                <c:pt idx="22707" formatCode="General">
                  <c:v>3.6693552771860337E-11</c:v>
                </c:pt>
                <c:pt idx="22708" formatCode="General">
                  <c:v>3.7082880650550421E-11</c:v>
                </c:pt>
                <c:pt idx="22709" formatCode="General">
                  <c:v>3.7082880650550421E-11</c:v>
                </c:pt>
                <c:pt idx="22710" formatCode="General">
                  <c:v>3.6887741295811907E-11</c:v>
                </c:pt>
                <c:pt idx="22711" formatCode="General">
                  <c:v>3.6887741295811907E-11</c:v>
                </c:pt>
                <c:pt idx="22712" formatCode="General">
                  <c:v>3.7082880650550421E-11</c:v>
                </c:pt>
                <c:pt idx="22713" formatCode="General">
                  <c:v>3.7674592486341241E-11</c:v>
                </c:pt>
                <c:pt idx="22714" formatCode="General">
                  <c:v>3.9299168663990014E-11</c:v>
                </c:pt>
                <c:pt idx="22715" formatCode="General">
                  <c:v>3.8681941463891087E-11</c:v>
                </c:pt>
                <c:pt idx="22716" formatCode="General">
                  <c:v>3.7674592486341241E-11</c:v>
                </c:pt>
                <c:pt idx="22717" formatCode="General">
                  <c:v>3.9092285637615869E-11</c:v>
                </c:pt>
                <c:pt idx="22718" formatCode="General">
                  <c:v>3.7082880650550421E-11</c:v>
                </c:pt>
                <c:pt idx="22719" formatCode="General">
                  <c:v>3.6500462157395001E-11</c:v>
                </c:pt>
                <c:pt idx="22720" formatCode="General">
                  <c:v>3.6887741295811907E-11</c:v>
                </c:pt>
                <c:pt idx="22721" formatCode="General">
                  <c:v>3.8478307713149433E-11</c:v>
                </c:pt>
                <c:pt idx="22722" formatCode="General">
                  <c:v>3.6693552771860337E-11</c:v>
                </c:pt>
                <c:pt idx="22723" formatCode="General">
                  <c:v>3.8478307713149433E-11</c:v>
                </c:pt>
                <c:pt idx="22724" formatCode="General">
                  <c:v>3.6117249007454883E-11</c:v>
                </c:pt>
                <c:pt idx="22725" formatCode="General">
                  <c:v>3.7082880650550421E-11</c:v>
                </c:pt>
                <c:pt idx="22726" formatCode="General">
                  <c:v>3.9507064678911415E-11</c:v>
                </c:pt>
                <c:pt idx="22727" formatCode="General">
                  <c:v>3.6693552771860337E-11</c:v>
                </c:pt>
                <c:pt idx="22728" formatCode="General">
                  <c:v>3.8074329444613084E-11</c:v>
                </c:pt>
                <c:pt idx="22729" formatCode="General">
                  <c:v>3.787397283936623E-11</c:v>
                </c:pt>
                <c:pt idx="22730" formatCode="General">
                  <c:v>3.6117249007454883E-11</c:v>
                </c:pt>
                <c:pt idx="22731" formatCode="General">
                  <c:v>3.8886572293324623E-11</c:v>
                </c:pt>
                <c:pt idx="22732" formatCode="General">
                  <c:v>3.8886572293324623E-11</c:v>
                </c:pt>
                <c:pt idx="22733" formatCode="General">
                  <c:v>3.6887741295811907E-11</c:v>
                </c:pt>
                <c:pt idx="22734" formatCode="General">
                  <c:v>3.6887741295811907E-11</c:v>
                </c:pt>
                <c:pt idx="22735" formatCode="General">
                  <c:v>3.7279129563872332E-11</c:v>
                </c:pt>
                <c:pt idx="22736" formatCode="General">
                  <c:v>3.787397283936623E-11</c:v>
                </c:pt>
                <c:pt idx="22737" formatCode="General">
                  <c:v>3.8681941463891087E-11</c:v>
                </c:pt>
                <c:pt idx="22738" formatCode="General">
                  <c:v>3.7082880650550421E-11</c:v>
                </c:pt>
                <c:pt idx="22739" formatCode="General">
                  <c:v>3.7279129563872332E-11</c:v>
                </c:pt>
                <c:pt idx="22740" formatCode="General">
                  <c:v>3.8275825273628719E-11</c:v>
                </c:pt>
                <c:pt idx="22741" formatCode="General">
                  <c:v>3.8074329444613084E-11</c:v>
                </c:pt>
                <c:pt idx="22742" formatCode="General">
                  <c:v>3.787397283936623E-11</c:v>
                </c:pt>
                <c:pt idx="22743" formatCode="General">
                  <c:v>3.7476339396536669E-11</c:v>
                </c:pt>
                <c:pt idx="22744" formatCode="General">
                  <c:v>3.7279129563872332E-11</c:v>
                </c:pt>
                <c:pt idx="22745" formatCode="General">
                  <c:v>3.9092285637615869E-11</c:v>
                </c:pt>
                <c:pt idx="22746" formatCode="General">
                  <c:v>3.7082880650550421E-11</c:v>
                </c:pt>
                <c:pt idx="22747" formatCode="General">
                  <c:v>3.787397283936623E-11</c:v>
                </c:pt>
                <c:pt idx="22748" formatCode="General">
                  <c:v>3.8681941463891087E-11</c:v>
                </c:pt>
                <c:pt idx="22749" formatCode="General">
                  <c:v>3.8478307713149433E-11</c:v>
                </c:pt>
                <c:pt idx="22750" formatCode="General">
                  <c:v>3.7674592486341241E-11</c:v>
                </c:pt>
                <c:pt idx="22751" formatCode="General">
                  <c:v>3.7279129563872332E-11</c:v>
                </c:pt>
                <c:pt idx="22752" formatCode="General">
                  <c:v>3.6887741295811907E-11</c:v>
                </c:pt>
                <c:pt idx="22753" formatCode="General">
                  <c:v>3.7082880650550421E-11</c:v>
                </c:pt>
                <c:pt idx="22754" formatCode="General">
                  <c:v>4.0137541110025186E-11</c:v>
                </c:pt>
                <c:pt idx="22755" formatCode="General">
                  <c:v>3.6693552771860337E-11</c:v>
                </c:pt>
                <c:pt idx="22756" formatCode="General">
                  <c:v>3.8886572293324623E-11</c:v>
                </c:pt>
                <c:pt idx="22757" formatCode="General">
                  <c:v>3.6308312391079565E-11</c:v>
                </c:pt>
                <c:pt idx="22758" formatCode="General">
                  <c:v>3.7082880650550421E-11</c:v>
                </c:pt>
                <c:pt idx="22759" formatCode="General">
                  <c:v>3.6308312391079565E-11</c:v>
                </c:pt>
                <c:pt idx="22760" formatCode="General">
                  <c:v>3.8478307713149433E-11</c:v>
                </c:pt>
                <c:pt idx="22761" formatCode="General">
                  <c:v>3.787397283936623E-11</c:v>
                </c:pt>
                <c:pt idx="22762" formatCode="General">
                  <c:v>3.6117249007454883E-11</c:v>
                </c:pt>
                <c:pt idx="22763" formatCode="General">
                  <c:v>3.6887741295811907E-11</c:v>
                </c:pt>
                <c:pt idx="22764" formatCode="General">
                  <c:v>3.8681941463891087E-11</c:v>
                </c:pt>
                <c:pt idx="22765" formatCode="General">
                  <c:v>3.8275825273628719E-11</c:v>
                </c:pt>
                <c:pt idx="22766" formatCode="General">
                  <c:v>3.8275825273628719E-11</c:v>
                </c:pt>
                <c:pt idx="22767" formatCode="General">
                  <c:v>3.8681941463891087E-11</c:v>
                </c:pt>
                <c:pt idx="22768" formatCode="General">
                  <c:v>3.6308312391079565E-11</c:v>
                </c:pt>
                <c:pt idx="22769" formatCode="General">
                  <c:v>3.8478307713149433E-11</c:v>
                </c:pt>
                <c:pt idx="22770" formatCode="General">
                  <c:v>3.8074329444613084E-11</c:v>
                </c:pt>
                <c:pt idx="22771" formatCode="General">
                  <c:v>3.8275825273628719E-11</c:v>
                </c:pt>
                <c:pt idx="22772" formatCode="General">
                  <c:v>3.6693552771860337E-11</c:v>
                </c:pt>
                <c:pt idx="22773" formatCode="General">
                  <c:v>3.8478307713149433E-11</c:v>
                </c:pt>
                <c:pt idx="22774" formatCode="General">
                  <c:v>3.7082880650550421E-11</c:v>
                </c:pt>
                <c:pt idx="22775" formatCode="General">
                  <c:v>3.9507064678911415E-11</c:v>
                </c:pt>
                <c:pt idx="22776" formatCode="General">
                  <c:v>3.9299168663990014E-11</c:v>
                </c:pt>
                <c:pt idx="22777" formatCode="General">
                  <c:v>3.7279129563872332E-11</c:v>
                </c:pt>
                <c:pt idx="22778" formatCode="General">
                  <c:v>3.7279129563872332E-11</c:v>
                </c:pt>
                <c:pt idx="22779" formatCode="General">
                  <c:v>3.6887741295811907E-11</c:v>
                </c:pt>
                <c:pt idx="22780" formatCode="General">
                  <c:v>3.6117249007454883E-11</c:v>
                </c:pt>
                <c:pt idx="22781" formatCode="General">
                  <c:v>3.8478307713149433E-11</c:v>
                </c:pt>
                <c:pt idx="22782" formatCode="General">
                  <c:v>3.6500462157395001E-11</c:v>
                </c:pt>
                <c:pt idx="22783" formatCode="General">
                  <c:v>3.8275825273628719E-11</c:v>
                </c:pt>
                <c:pt idx="22784" formatCode="General">
                  <c:v>3.8681941463891087E-11</c:v>
                </c:pt>
                <c:pt idx="22785" formatCode="General">
                  <c:v>3.6887741295811907E-11</c:v>
                </c:pt>
                <c:pt idx="22786" formatCode="General">
                  <c:v>3.787397283936623E-11</c:v>
                </c:pt>
                <c:pt idx="22787" formatCode="General">
                  <c:v>3.7674592486341241E-11</c:v>
                </c:pt>
                <c:pt idx="22788" formatCode="General">
                  <c:v>4.0137541110025186E-11</c:v>
                </c:pt>
                <c:pt idx="22789" formatCode="General">
                  <c:v>3.8886572293324623E-11</c:v>
                </c:pt>
                <c:pt idx="22790" formatCode="General">
                  <c:v>3.787397283936623E-11</c:v>
                </c:pt>
                <c:pt idx="22791" formatCode="General">
                  <c:v>3.6117249007454883E-11</c:v>
                </c:pt>
                <c:pt idx="22792" formatCode="General">
                  <c:v>3.6308312391079565E-11</c:v>
                </c:pt>
                <c:pt idx="22793" formatCode="General">
                  <c:v>3.5927191046945937E-11</c:v>
                </c:pt>
                <c:pt idx="22794" formatCode="General">
                  <c:v>3.8681941463891087E-11</c:v>
                </c:pt>
                <c:pt idx="22795" formatCode="General">
                  <c:v>3.6308312391079565E-11</c:v>
                </c:pt>
                <c:pt idx="22796" formatCode="General">
                  <c:v>3.6500462157395001E-11</c:v>
                </c:pt>
                <c:pt idx="22797" formatCode="General">
                  <c:v>3.7082880650550421E-11</c:v>
                </c:pt>
                <c:pt idx="22798" formatCode="General">
                  <c:v>3.8681941463891087E-11</c:v>
                </c:pt>
                <c:pt idx="22799" formatCode="General">
                  <c:v>3.573805915775855E-11</c:v>
                </c:pt>
                <c:pt idx="22800" formatCode="General">
                  <c:v>3.8275825273628719E-11</c:v>
                </c:pt>
                <c:pt idx="22801" formatCode="General">
                  <c:v>3.6117249007454883E-11</c:v>
                </c:pt>
                <c:pt idx="22802" formatCode="General">
                  <c:v>3.787397283936623E-11</c:v>
                </c:pt>
                <c:pt idx="22803" formatCode="General">
                  <c:v>3.6308312391079565E-11</c:v>
                </c:pt>
                <c:pt idx="22804" formatCode="General">
                  <c:v>3.6308312391079565E-11</c:v>
                </c:pt>
                <c:pt idx="22805" formatCode="General">
                  <c:v>3.7082880650550421E-11</c:v>
                </c:pt>
                <c:pt idx="22806" formatCode="General">
                  <c:v>3.5927191046945937E-11</c:v>
                </c:pt>
                <c:pt idx="22807" formatCode="General">
                  <c:v>3.6308312391079565E-11</c:v>
                </c:pt>
                <c:pt idx="22808" formatCode="General">
                  <c:v>3.6308312391079565E-11</c:v>
                </c:pt>
                <c:pt idx="22809" formatCode="General">
                  <c:v>3.787397283936623E-11</c:v>
                </c:pt>
                <c:pt idx="22810" formatCode="General">
                  <c:v>3.8074329444613084E-11</c:v>
                </c:pt>
                <c:pt idx="22811" formatCode="General">
                  <c:v>3.9507064678911415E-11</c:v>
                </c:pt>
                <c:pt idx="22812" formatCode="General">
                  <c:v>3.6887741295811907E-11</c:v>
                </c:pt>
                <c:pt idx="22813" formatCode="General">
                  <c:v>3.6693552771860337E-11</c:v>
                </c:pt>
                <c:pt idx="22814" formatCode="General">
                  <c:v>3.573805915775855E-11</c:v>
                </c:pt>
                <c:pt idx="22815" formatCode="General">
                  <c:v>3.8681941463891087E-11</c:v>
                </c:pt>
                <c:pt idx="22816" formatCode="General">
                  <c:v>3.8886572293324623E-11</c:v>
                </c:pt>
                <c:pt idx="22817" formatCode="General">
                  <c:v>3.5549996588688739E-11</c:v>
                </c:pt>
                <c:pt idx="22818" formatCode="General">
                  <c:v>3.8681941463891087E-11</c:v>
                </c:pt>
                <c:pt idx="22819" formatCode="General">
                  <c:v>3.8275825273628719E-11</c:v>
                </c:pt>
                <c:pt idx="22820" formatCode="General">
                  <c:v>3.9092285637615869E-11</c:v>
                </c:pt>
                <c:pt idx="22821" formatCode="General">
                  <c:v>3.8074329444613084E-11</c:v>
                </c:pt>
                <c:pt idx="22822" formatCode="General">
                  <c:v>3.7476339396536669E-11</c:v>
                </c:pt>
                <c:pt idx="22823" formatCode="General">
                  <c:v>3.9092285637615869E-11</c:v>
                </c:pt>
                <c:pt idx="22824" formatCode="General">
                  <c:v>3.7674592486341241E-11</c:v>
                </c:pt>
                <c:pt idx="22825" formatCode="General">
                  <c:v>3.7476339396536669E-11</c:v>
                </c:pt>
                <c:pt idx="22826" formatCode="General">
                  <c:v>3.573805915775855E-11</c:v>
                </c:pt>
                <c:pt idx="22827" formatCode="General">
                  <c:v>3.5927191046945937E-11</c:v>
                </c:pt>
                <c:pt idx="22828" formatCode="General">
                  <c:v>3.7279129563872332E-11</c:v>
                </c:pt>
                <c:pt idx="22829" formatCode="General">
                  <c:v>3.6308312391079565E-11</c:v>
                </c:pt>
                <c:pt idx="22830" formatCode="General">
                  <c:v>3.8478307713149433E-11</c:v>
                </c:pt>
                <c:pt idx="22831" formatCode="General">
                  <c:v>3.7476339396536669E-11</c:v>
                </c:pt>
                <c:pt idx="22832" formatCode="General">
                  <c:v>3.6117249007454883E-11</c:v>
                </c:pt>
                <c:pt idx="22833" formatCode="General">
                  <c:v>3.8478307713149433E-11</c:v>
                </c:pt>
                <c:pt idx="22834" formatCode="General">
                  <c:v>3.8886572293324623E-11</c:v>
                </c:pt>
                <c:pt idx="22835" formatCode="General">
                  <c:v>3.6887741295811907E-11</c:v>
                </c:pt>
                <c:pt idx="22836" formatCode="General">
                  <c:v>3.9092285637615869E-11</c:v>
                </c:pt>
                <c:pt idx="22837" formatCode="General">
                  <c:v>3.6693552771860337E-11</c:v>
                </c:pt>
                <c:pt idx="22838" formatCode="General">
                  <c:v>3.8478307713149433E-11</c:v>
                </c:pt>
                <c:pt idx="22839" formatCode="General">
                  <c:v>3.573805915775855E-11</c:v>
                </c:pt>
                <c:pt idx="22840" formatCode="General">
                  <c:v>3.6887741295811907E-11</c:v>
                </c:pt>
                <c:pt idx="22841" formatCode="General">
                  <c:v>3.5362850368249795E-11</c:v>
                </c:pt>
                <c:pt idx="22842" formatCode="General">
                  <c:v>3.7476339396536669E-11</c:v>
                </c:pt>
                <c:pt idx="22843" formatCode="General">
                  <c:v>3.787397283936623E-11</c:v>
                </c:pt>
                <c:pt idx="22844" formatCode="General">
                  <c:v>3.787397283936623E-11</c:v>
                </c:pt>
                <c:pt idx="22845" formatCode="General">
                  <c:v>3.8886572293324623E-11</c:v>
                </c:pt>
                <c:pt idx="22846" formatCode="General">
                  <c:v>3.6117249007454883E-11</c:v>
                </c:pt>
                <c:pt idx="22847" formatCode="General">
                  <c:v>3.9299168663990014E-11</c:v>
                </c:pt>
                <c:pt idx="22848" formatCode="General">
                  <c:v>3.7082880650550421E-11</c:v>
                </c:pt>
                <c:pt idx="22849" formatCode="General">
                  <c:v>3.5927191046945937E-11</c:v>
                </c:pt>
                <c:pt idx="22850" formatCode="General">
                  <c:v>3.5362850368249795E-11</c:v>
                </c:pt>
                <c:pt idx="22851" formatCode="General">
                  <c:v>3.6308312391079565E-11</c:v>
                </c:pt>
                <c:pt idx="22852" formatCode="General">
                  <c:v>3.9092285637615869E-11</c:v>
                </c:pt>
                <c:pt idx="22853" formatCode="General">
                  <c:v>3.8886572293324623E-11</c:v>
                </c:pt>
                <c:pt idx="22854" formatCode="General">
                  <c:v>3.6117249007454883E-11</c:v>
                </c:pt>
                <c:pt idx="22855" formatCode="General">
                  <c:v>3.6887741295811907E-11</c:v>
                </c:pt>
                <c:pt idx="22856" formatCode="General">
                  <c:v>3.6693552771860337E-11</c:v>
                </c:pt>
                <c:pt idx="22857" formatCode="General">
                  <c:v>3.5927191046945937E-11</c:v>
                </c:pt>
                <c:pt idx="22858" formatCode="General">
                  <c:v>3.7279129563872332E-11</c:v>
                </c:pt>
                <c:pt idx="22859" formatCode="General">
                  <c:v>3.7082880650550421E-11</c:v>
                </c:pt>
                <c:pt idx="22860" formatCode="General">
                  <c:v>3.9507064678911415E-11</c:v>
                </c:pt>
                <c:pt idx="22861" formatCode="General">
                  <c:v>3.7476339396536669E-11</c:v>
                </c:pt>
                <c:pt idx="22862" formatCode="General">
                  <c:v>3.7279129563872332E-11</c:v>
                </c:pt>
                <c:pt idx="22863" formatCode="General">
                  <c:v>3.6117249007454883E-11</c:v>
                </c:pt>
                <c:pt idx="22864" formatCode="General">
                  <c:v>3.8275825273628719E-11</c:v>
                </c:pt>
                <c:pt idx="22865" formatCode="General">
                  <c:v>3.8074329444613084E-11</c:v>
                </c:pt>
                <c:pt idx="22866" formatCode="General">
                  <c:v>3.7674592486341241E-11</c:v>
                </c:pt>
                <c:pt idx="22867" formatCode="General">
                  <c:v>3.6693552771860337E-11</c:v>
                </c:pt>
                <c:pt idx="22868" formatCode="General">
                  <c:v>3.787397283936623E-11</c:v>
                </c:pt>
                <c:pt idx="22869" formatCode="General">
                  <c:v>3.8275825273628719E-11</c:v>
                </c:pt>
                <c:pt idx="22870" formatCode="General">
                  <c:v>3.5549996588688739E-11</c:v>
                </c:pt>
                <c:pt idx="22871" formatCode="General">
                  <c:v>3.6308312391079565E-11</c:v>
                </c:pt>
                <c:pt idx="22872" formatCode="General">
                  <c:v>3.6117249007454883E-11</c:v>
                </c:pt>
                <c:pt idx="22873" formatCode="General">
                  <c:v>3.5927191046945937E-11</c:v>
                </c:pt>
                <c:pt idx="22874" formatCode="General">
                  <c:v>3.7279129563872332E-11</c:v>
                </c:pt>
                <c:pt idx="22875" formatCode="General">
                  <c:v>3.5927191046945937E-11</c:v>
                </c:pt>
                <c:pt idx="22876" formatCode="General">
                  <c:v>3.6308312391079565E-11</c:v>
                </c:pt>
                <c:pt idx="22877" formatCode="General">
                  <c:v>3.6117249007454883E-11</c:v>
                </c:pt>
                <c:pt idx="22878" formatCode="General">
                  <c:v>3.5176762241288914E-11</c:v>
                </c:pt>
                <c:pt idx="22879" formatCode="General">
                  <c:v>3.6308312391079565E-11</c:v>
                </c:pt>
                <c:pt idx="22880" formatCode="General">
                  <c:v>3.6500462157395001E-11</c:v>
                </c:pt>
                <c:pt idx="22881" formatCode="General">
                  <c:v>3.8681941463891087E-11</c:v>
                </c:pt>
                <c:pt idx="22882" formatCode="General">
                  <c:v>3.5549996588688739E-11</c:v>
                </c:pt>
                <c:pt idx="22883" formatCode="General">
                  <c:v>3.8074329444613084E-11</c:v>
                </c:pt>
                <c:pt idx="22884" formatCode="General">
                  <c:v>3.6693552771860337E-11</c:v>
                </c:pt>
                <c:pt idx="22885" formatCode="General">
                  <c:v>3.7674592486341241E-11</c:v>
                </c:pt>
                <c:pt idx="22886" formatCode="General">
                  <c:v>3.5362850368249795E-11</c:v>
                </c:pt>
                <c:pt idx="22887" formatCode="General">
                  <c:v>3.5927191046945937E-11</c:v>
                </c:pt>
                <c:pt idx="22888" formatCode="General">
                  <c:v>3.6693552771860337E-11</c:v>
                </c:pt>
                <c:pt idx="22889" formatCode="General">
                  <c:v>3.6117249007454883E-11</c:v>
                </c:pt>
                <c:pt idx="22890" formatCode="General">
                  <c:v>3.7476339396536669E-11</c:v>
                </c:pt>
                <c:pt idx="22891" formatCode="General">
                  <c:v>3.787397283936623E-11</c:v>
                </c:pt>
                <c:pt idx="22892" formatCode="General">
                  <c:v>3.5927191046945937E-11</c:v>
                </c:pt>
                <c:pt idx="22893" formatCode="General">
                  <c:v>3.6308312391079565E-11</c:v>
                </c:pt>
                <c:pt idx="22894" formatCode="General">
                  <c:v>3.6308312391079565E-11</c:v>
                </c:pt>
                <c:pt idx="22895" formatCode="General">
                  <c:v>3.787397283936623E-11</c:v>
                </c:pt>
                <c:pt idx="22896" formatCode="General">
                  <c:v>3.7279129563872332E-11</c:v>
                </c:pt>
                <c:pt idx="22897" formatCode="General">
                  <c:v>3.5927191046945937E-11</c:v>
                </c:pt>
                <c:pt idx="22898" formatCode="General">
                  <c:v>3.8074329444613084E-11</c:v>
                </c:pt>
                <c:pt idx="22899" formatCode="General">
                  <c:v>3.9507064678911415E-11</c:v>
                </c:pt>
                <c:pt idx="22900" formatCode="General">
                  <c:v>3.6887741295811907E-11</c:v>
                </c:pt>
                <c:pt idx="22901" formatCode="General">
                  <c:v>3.787397283936623E-11</c:v>
                </c:pt>
                <c:pt idx="22902" formatCode="General">
                  <c:v>3.787397283936623E-11</c:v>
                </c:pt>
                <c:pt idx="22903" formatCode="General">
                  <c:v>3.5362850368249795E-11</c:v>
                </c:pt>
                <c:pt idx="22904" formatCode="General">
                  <c:v>3.6308312391079565E-11</c:v>
                </c:pt>
                <c:pt idx="22905" formatCode="General">
                  <c:v>3.6308312391079565E-11</c:v>
                </c:pt>
                <c:pt idx="22906" formatCode="General">
                  <c:v>3.7082880650550421E-11</c:v>
                </c:pt>
                <c:pt idx="22907" formatCode="General">
                  <c:v>3.5927191046945937E-11</c:v>
                </c:pt>
                <c:pt idx="22908" formatCode="General">
                  <c:v>3.8275825273628719E-11</c:v>
                </c:pt>
                <c:pt idx="22909" formatCode="General">
                  <c:v>3.8681941463891087E-11</c:v>
                </c:pt>
                <c:pt idx="22910" formatCode="General">
                  <c:v>3.7279129563872332E-11</c:v>
                </c:pt>
                <c:pt idx="22911" formatCode="General">
                  <c:v>3.787397283936623E-11</c:v>
                </c:pt>
                <c:pt idx="22912" formatCode="General">
                  <c:v>3.6500462157395001E-11</c:v>
                </c:pt>
                <c:pt idx="22913" formatCode="General">
                  <c:v>3.6887741295811907E-11</c:v>
                </c:pt>
                <c:pt idx="22914" formatCode="General">
                  <c:v>3.6500462157395001E-11</c:v>
                </c:pt>
                <c:pt idx="22915" formatCode="General">
                  <c:v>3.6308312391079565E-11</c:v>
                </c:pt>
                <c:pt idx="22916" formatCode="General">
                  <c:v>3.787397283936623E-11</c:v>
                </c:pt>
                <c:pt idx="22917" formatCode="General">
                  <c:v>3.5927191046945937E-11</c:v>
                </c:pt>
                <c:pt idx="22918" formatCode="General">
                  <c:v>3.9092285637615869E-11</c:v>
                </c:pt>
                <c:pt idx="22919" formatCode="General">
                  <c:v>3.8681941463891087E-11</c:v>
                </c:pt>
                <c:pt idx="22920" formatCode="General">
                  <c:v>3.8275825273628719E-11</c:v>
                </c:pt>
                <c:pt idx="22921" formatCode="General">
                  <c:v>3.787397283936623E-11</c:v>
                </c:pt>
                <c:pt idx="22922" formatCode="General">
                  <c:v>3.6308312391079565E-11</c:v>
                </c:pt>
                <c:pt idx="22923" formatCode="General">
                  <c:v>3.9507064678911415E-11</c:v>
                </c:pt>
                <c:pt idx="22924" formatCode="General">
                  <c:v>3.8681941463891087E-11</c:v>
                </c:pt>
                <c:pt idx="22925" formatCode="General">
                  <c:v>3.5549996588688739E-11</c:v>
                </c:pt>
                <c:pt idx="22926" formatCode="General">
                  <c:v>3.8275825273628719E-11</c:v>
                </c:pt>
                <c:pt idx="22927" formatCode="General">
                  <c:v>3.6693552771860337E-11</c:v>
                </c:pt>
                <c:pt idx="22928" formatCode="General">
                  <c:v>3.7674592486341241E-11</c:v>
                </c:pt>
                <c:pt idx="22929" formatCode="General">
                  <c:v>3.6308312391079565E-11</c:v>
                </c:pt>
                <c:pt idx="22930" formatCode="General">
                  <c:v>3.7279129563872332E-11</c:v>
                </c:pt>
                <c:pt idx="22931" formatCode="General">
                  <c:v>3.7082880650550421E-11</c:v>
                </c:pt>
                <c:pt idx="22932" formatCode="General">
                  <c:v>3.5549996588688739E-11</c:v>
                </c:pt>
                <c:pt idx="22933" formatCode="General">
                  <c:v>3.5549996588688739E-11</c:v>
                </c:pt>
                <c:pt idx="22934" formatCode="General">
                  <c:v>3.7082880650550421E-11</c:v>
                </c:pt>
                <c:pt idx="22935" formatCode="General">
                  <c:v>3.5549996588688739E-11</c:v>
                </c:pt>
                <c:pt idx="22936" formatCode="General">
                  <c:v>3.5362850368249795E-11</c:v>
                </c:pt>
                <c:pt idx="22937" formatCode="General">
                  <c:v>3.6887741295811907E-11</c:v>
                </c:pt>
                <c:pt idx="22938" formatCode="General">
                  <c:v>3.5362850368249795E-11</c:v>
                </c:pt>
                <c:pt idx="22939" formatCode="General">
                  <c:v>3.4807446428106983E-11</c:v>
                </c:pt>
                <c:pt idx="22940" formatCode="General">
                  <c:v>3.4991580842345232E-11</c:v>
                </c:pt>
                <c:pt idx="22941" formatCode="General">
                  <c:v>3.7082880650550421E-11</c:v>
                </c:pt>
                <c:pt idx="22942" formatCode="General">
                  <c:v>3.8275825273628719E-11</c:v>
                </c:pt>
                <c:pt idx="22943" formatCode="General">
                  <c:v>3.573805915775855E-11</c:v>
                </c:pt>
                <c:pt idx="22944" formatCode="General">
                  <c:v>3.7082880650550421E-11</c:v>
                </c:pt>
                <c:pt idx="22945" formatCode="General">
                  <c:v>3.787397283936623E-11</c:v>
                </c:pt>
                <c:pt idx="22946" formatCode="General">
                  <c:v>3.7279129563872332E-11</c:v>
                </c:pt>
                <c:pt idx="22947" formatCode="General">
                  <c:v>3.5549996588688739E-11</c:v>
                </c:pt>
                <c:pt idx="22948" formatCode="General">
                  <c:v>3.7279129563872332E-11</c:v>
                </c:pt>
                <c:pt idx="22949" formatCode="General">
                  <c:v>3.5927191046945937E-11</c:v>
                </c:pt>
                <c:pt idx="22950" formatCode="General">
                  <c:v>3.5176762241288914E-11</c:v>
                </c:pt>
                <c:pt idx="22951" formatCode="General">
                  <c:v>3.7082880650550421E-11</c:v>
                </c:pt>
                <c:pt idx="22952" formatCode="General">
                  <c:v>3.5927191046945937E-11</c:v>
                </c:pt>
                <c:pt idx="22953" formatCode="General">
                  <c:v>3.5549996588688739E-11</c:v>
                </c:pt>
                <c:pt idx="22954" formatCode="General">
                  <c:v>3.6308312391079565E-11</c:v>
                </c:pt>
                <c:pt idx="22955" formatCode="General">
                  <c:v>3.7082880650550421E-11</c:v>
                </c:pt>
                <c:pt idx="22956" formatCode="General">
                  <c:v>3.573805915775855E-11</c:v>
                </c:pt>
                <c:pt idx="22957" formatCode="General">
                  <c:v>3.8681941463891087E-11</c:v>
                </c:pt>
                <c:pt idx="22958" formatCode="General">
                  <c:v>3.4991580842345232E-11</c:v>
                </c:pt>
                <c:pt idx="22959" formatCode="General">
                  <c:v>3.5549996588688739E-11</c:v>
                </c:pt>
                <c:pt idx="22960" formatCode="General">
                  <c:v>3.6117249007454883E-11</c:v>
                </c:pt>
                <c:pt idx="22961" formatCode="General">
                  <c:v>3.5549996588688739E-11</c:v>
                </c:pt>
                <c:pt idx="22962" formatCode="General">
                  <c:v>3.6500462157395001E-11</c:v>
                </c:pt>
                <c:pt idx="22963" formatCode="General">
                  <c:v>3.4991580842345232E-11</c:v>
                </c:pt>
                <c:pt idx="22964" formatCode="General">
                  <c:v>3.7082880650550421E-11</c:v>
                </c:pt>
                <c:pt idx="22965" formatCode="General">
                  <c:v>3.6117249007454883E-11</c:v>
                </c:pt>
                <c:pt idx="22966" formatCode="General">
                  <c:v>3.7674592486341241E-11</c:v>
                </c:pt>
                <c:pt idx="22967" formatCode="General">
                  <c:v>3.6308312391079565E-11</c:v>
                </c:pt>
                <c:pt idx="22968" formatCode="General">
                  <c:v>3.7279129563872332E-11</c:v>
                </c:pt>
                <c:pt idx="22969" formatCode="General">
                  <c:v>3.8275825273628719E-11</c:v>
                </c:pt>
                <c:pt idx="22970" formatCode="General">
                  <c:v>3.4442008009010816E-11</c:v>
                </c:pt>
                <c:pt idx="22971" formatCode="General">
                  <c:v>3.7082880650550421E-11</c:v>
                </c:pt>
                <c:pt idx="22972" formatCode="General">
                  <c:v>3.787397283936623E-11</c:v>
                </c:pt>
                <c:pt idx="22973" formatCode="General">
                  <c:v>3.7476339396536669E-11</c:v>
                </c:pt>
                <c:pt idx="22974" formatCode="General">
                  <c:v>3.5549996588688739E-11</c:v>
                </c:pt>
                <c:pt idx="22975" formatCode="General">
                  <c:v>3.8681941463891087E-11</c:v>
                </c:pt>
                <c:pt idx="22976" formatCode="General">
                  <c:v>3.6693552771860337E-11</c:v>
                </c:pt>
                <c:pt idx="22977" formatCode="General">
                  <c:v>3.6500462157395001E-11</c:v>
                </c:pt>
                <c:pt idx="22978" formatCode="General">
                  <c:v>3.5176762241288914E-11</c:v>
                </c:pt>
                <c:pt idx="22979" formatCode="General">
                  <c:v>3.4442008009010816E-11</c:v>
                </c:pt>
                <c:pt idx="22980" formatCode="General">
                  <c:v>3.4807446428106983E-11</c:v>
                </c:pt>
                <c:pt idx="22981" formatCode="General">
                  <c:v>3.573805915775855E-11</c:v>
                </c:pt>
                <c:pt idx="22982" formatCode="General">
                  <c:v>3.787397283936623E-11</c:v>
                </c:pt>
                <c:pt idx="22983" formatCode="General">
                  <c:v>3.573805915775855E-11</c:v>
                </c:pt>
                <c:pt idx="22984" formatCode="General">
                  <c:v>3.4991580842345232E-11</c:v>
                </c:pt>
                <c:pt idx="22985" formatCode="General">
                  <c:v>3.5362850368249795E-11</c:v>
                </c:pt>
                <c:pt idx="22986" formatCode="General">
                  <c:v>3.6693552771860337E-11</c:v>
                </c:pt>
                <c:pt idx="22987" formatCode="General">
                  <c:v>3.9299168663990014E-11</c:v>
                </c:pt>
                <c:pt idx="22988" formatCode="General">
                  <c:v>3.6693552771860337E-11</c:v>
                </c:pt>
                <c:pt idx="22989" formatCode="General">
                  <c:v>3.5549996588688739E-11</c:v>
                </c:pt>
                <c:pt idx="22990" formatCode="General">
                  <c:v>3.5927191046945937E-11</c:v>
                </c:pt>
                <c:pt idx="22991" formatCode="General">
                  <c:v>3.787397283936623E-11</c:v>
                </c:pt>
                <c:pt idx="22992" formatCode="General">
                  <c:v>3.4624280975021293E-11</c:v>
                </c:pt>
                <c:pt idx="22993" formatCode="General">
                  <c:v>3.8886572293324623E-11</c:v>
                </c:pt>
                <c:pt idx="22994" formatCode="General">
                  <c:v>3.4807446428106983E-11</c:v>
                </c:pt>
                <c:pt idx="22995" formatCode="General">
                  <c:v>3.5927191046945937E-11</c:v>
                </c:pt>
                <c:pt idx="22996" formatCode="General">
                  <c:v>3.4991580842345232E-11</c:v>
                </c:pt>
                <c:pt idx="22997" formatCode="General">
                  <c:v>3.4807446428106983E-11</c:v>
                </c:pt>
                <c:pt idx="22998" formatCode="General">
                  <c:v>3.6887741295811907E-11</c:v>
                </c:pt>
                <c:pt idx="22999" formatCode="General">
                  <c:v>3.7082880650550421E-11</c:v>
                </c:pt>
                <c:pt idx="23000" formatCode="General">
                  <c:v>3.7279129563872332E-11</c:v>
                </c:pt>
                <c:pt idx="23001" formatCode="General">
                  <c:v>3.6693552771860337E-11</c:v>
                </c:pt>
                <c:pt idx="23002" formatCode="General">
                  <c:v>3.6887741295811907E-11</c:v>
                </c:pt>
                <c:pt idx="23003" formatCode="General">
                  <c:v>3.5362850368249795E-11</c:v>
                </c:pt>
                <c:pt idx="23004" formatCode="General">
                  <c:v>3.4807446428106983E-11</c:v>
                </c:pt>
                <c:pt idx="23005" formatCode="General">
                  <c:v>3.7674592486341241E-11</c:v>
                </c:pt>
                <c:pt idx="23006" formatCode="General">
                  <c:v>3.7476339396536669E-11</c:v>
                </c:pt>
                <c:pt idx="23007" formatCode="General">
                  <c:v>3.5362850368249795E-11</c:v>
                </c:pt>
                <c:pt idx="23008" formatCode="General">
                  <c:v>3.6500462157395001E-11</c:v>
                </c:pt>
                <c:pt idx="23009" formatCode="General">
                  <c:v>3.6308312391079565E-11</c:v>
                </c:pt>
                <c:pt idx="23010" formatCode="General">
                  <c:v>3.573805915775855E-11</c:v>
                </c:pt>
                <c:pt idx="23011" formatCode="General">
                  <c:v>3.5176762241288914E-11</c:v>
                </c:pt>
                <c:pt idx="23012" formatCode="General">
                  <c:v>3.5176762241288914E-11</c:v>
                </c:pt>
                <c:pt idx="23013" formatCode="General">
                  <c:v>3.6500462157395001E-11</c:v>
                </c:pt>
                <c:pt idx="23014" formatCode="General">
                  <c:v>3.5927191046945937E-11</c:v>
                </c:pt>
                <c:pt idx="23015" formatCode="General">
                  <c:v>3.573805915775855E-11</c:v>
                </c:pt>
                <c:pt idx="23016" formatCode="General">
                  <c:v>3.7674592486341241E-11</c:v>
                </c:pt>
                <c:pt idx="23017" formatCode="General">
                  <c:v>3.7674592486341241E-11</c:v>
                </c:pt>
                <c:pt idx="23018" formatCode="General">
                  <c:v>3.5362850368249795E-11</c:v>
                </c:pt>
                <c:pt idx="23019" formatCode="General">
                  <c:v>3.5549996588688739E-11</c:v>
                </c:pt>
                <c:pt idx="23020" formatCode="General">
                  <c:v>3.5176762241288914E-11</c:v>
                </c:pt>
                <c:pt idx="23021" formatCode="General">
                  <c:v>3.4442008009010816E-11</c:v>
                </c:pt>
                <c:pt idx="23022" formatCode="General">
                  <c:v>3.6117249007454883E-11</c:v>
                </c:pt>
                <c:pt idx="23023" formatCode="General">
                  <c:v>3.5549996588688739E-11</c:v>
                </c:pt>
                <c:pt idx="23024" formatCode="General">
                  <c:v>3.6308312391079565E-11</c:v>
                </c:pt>
                <c:pt idx="23025" formatCode="General">
                  <c:v>3.5176762241288914E-11</c:v>
                </c:pt>
                <c:pt idx="23026" formatCode="General">
                  <c:v>3.4624280975021293E-11</c:v>
                </c:pt>
                <c:pt idx="23027" formatCode="General">
                  <c:v>3.6887741295811907E-11</c:v>
                </c:pt>
                <c:pt idx="23028" formatCode="General">
                  <c:v>3.6117249007454883E-11</c:v>
                </c:pt>
                <c:pt idx="23029" formatCode="General">
                  <c:v>3.7279129563872332E-11</c:v>
                </c:pt>
                <c:pt idx="23030" formatCode="General">
                  <c:v>3.8681941463891087E-11</c:v>
                </c:pt>
                <c:pt idx="23031" formatCode="General">
                  <c:v>3.4624280975021293E-11</c:v>
                </c:pt>
                <c:pt idx="23032" formatCode="General">
                  <c:v>3.5176762241288914E-11</c:v>
                </c:pt>
                <c:pt idx="23033" formatCode="General">
                  <c:v>3.6500462157395001E-11</c:v>
                </c:pt>
                <c:pt idx="23034" formatCode="General">
                  <c:v>3.7279129563872332E-11</c:v>
                </c:pt>
                <c:pt idx="23035" formatCode="General">
                  <c:v>3.6693552771860337E-11</c:v>
                </c:pt>
                <c:pt idx="23036" formatCode="General">
                  <c:v>3.4442008009010816E-11</c:v>
                </c:pt>
                <c:pt idx="23037" formatCode="General">
                  <c:v>3.4624280975021293E-11</c:v>
                </c:pt>
                <c:pt idx="23038" formatCode="General">
                  <c:v>3.7279129563872332E-11</c:v>
                </c:pt>
                <c:pt idx="23039" formatCode="General">
                  <c:v>3.573805915775855E-11</c:v>
                </c:pt>
                <c:pt idx="23040" formatCode="General">
                  <c:v>3.6117249007454883E-11</c:v>
                </c:pt>
                <c:pt idx="23041" formatCode="General">
                  <c:v>3.7279129563872332E-11</c:v>
                </c:pt>
                <c:pt idx="23042" formatCode="General">
                  <c:v>3.5549996588688739E-11</c:v>
                </c:pt>
                <c:pt idx="23043" formatCode="General">
                  <c:v>3.4080406275792164E-11</c:v>
                </c:pt>
                <c:pt idx="23044" formatCode="General">
                  <c:v>3.4807446428106983E-11</c:v>
                </c:pt>
                <c:pt idx="23045" formatCode="General">
                  <c:v>3.4442008009010816E-11</c:v>
                </c:pt>
                <c:pt idx="23046" formatCode="General">
                  <c:v>3.5362850368249795E-11</c:v>
                </c:pt>
                <c:pt idx="23047" formatCode="General">
                  <c:v>3.5549996588688739E-11</c:v>
                </c:pt>
                <c:pt idx="23048" formatCode="General">
                  <c:v>3.6308312391079565E-11</c:v>
                </c:pt>
                <c:pt idx="23049" formatCode="General">
                  <c:v>3.5176762241288914E-11</c:v>
                </c:pt>
                <c:pt idx="23050" formatCode="General">
                  <c:v>3.5362850368249795E-11</c:v>
                </c:pt>
                <c:pt idx="23051" formatCode="General">
                  <c:v>3.4624280975021293E-11</c:v>
                </c:pt>
                <c:pt idx="23052" formatCode="General">
                  <c:v>3.5549996588688739E-11</c:v>
                </c:pt>
                <c:pt idx="23053" formatCode="General">
                  <c:v>3.6693552771860337E-11</c:v>
                </c:pt>
                <c:pt idx="23054" formatCode="General">
                  <c:v>3.6500462157395001E-11</c:v>
                </c:pt>
                <c:pt idx="23055" formatCode="General">
                  <c:v>3.4991580842345232E-11</c:v>
                </c:pt>
                <c:pt idx="23056" formatCode="General">
                  <c:v>3.4807446428106983E-11</c:v>
                </c:pt>
                <c:pt idx="23057" formatCode="General">
                  <c:v>3.5549996588688739E-11</c:v>
                </c:pt>
                <c:pt idx="23058" formatCode="General">
                  <c:v>3.3901066689082204E-11</c:v>
                </c:pt>
                <c:pt idx="23059" formatCode="General">
                  <c:v>3.5362850368249795E-11</c:v>
                </c:pt>
                <c:pt idx="23060" formatCode="General">
                  <c:v>3.7082880650550421E-11</c:v>
                </c:pt>
                <c:pt idx="23061" formatCode="General">
                  <c:v>3.5927191046945937E-11</c:v>
                </c:pt>
                <c:pt idx="23062" formatCode="General">
                  <c:v>3.6887741295811907E-11</c:v>
                </c:pt>
                <c:pt idx="23063" formatCode="General">
                  <c:v>3.4624280975021293E-11</c:v>
                </c:pt>
                <c:pt idx="23064" formatCode="General">
                  <c:v>3.573805915775855E-11</c:v>
                </c:pt>
                <c:pt idx="23065" formatCode="General">
                  <c:v>3.573805915775855E-11</c:v>
                </c:pt>
                <c:pt idx="23066" formatCode="General">
                  <c:v>3.4624280975021293E-11</c:v>
                </c:pt>
                <c:pt idx="23067" formatCode="General">
                  <c:v>3.4807446428106983E-11</c:v>
                </c:pt>
                <c:pt idx="23068" formatCode="General">
                  <c:v>3.5362850368249795E-11</c:v>
                </c:pt>
                <c:pt idx="23069" formatCode="General">
                  <c:v>3.6887741295811907E-11</c:v>
                </c:pt>
                <c:pt idx="23070" formatCode="General">
                  <c:v>3.4991580842345232E-11</c:v>
                </c:pt>
                <c:pt idx="23071" formatCode="General">
                  <c:v>3.7082880650550421E-11</c:v>
                </c:pt>
                <c:pt idx="23072" formatCode="General">
                  <c:v>3.7476339396536669E-11</c:v>
                </c:pt>
                <c:pt idx="23073" formatCode="General">
                  <c:v>3.6693552771860337E-11</c:v>
                </c:pt>
                <c:pt idx="23074" formatCode="General">
                  <c:v>3.5176762241288914E-11</c:v>
                </c:pt>
                <c:pt idx="23075" formatCode="General">
                  <c:v>3.4807446428106983E-11</c:v>
                </c:pt>
                <c:pt idx="23076" formatCode="General">
                  <c:v>3.4624280975021293E-11</c:v>
                </c:pt>
                <c:pt idx="23077" formatCode="General">
                  <c:v>3.6887741295811907E-11</c:v>
                </c:pt>
                <c:pt idx="23078" formatCode="General">
                  <c:v>3.4442008009010816E-11</c:v>
                </c:pt>
                <c:pt idx="23079" formatCode="General">
                  <c:v>3.4624280975021293E-11</c:v>
                </c:pt>
                <c:pt idx="23080" formatCode="General">
                  <c:v>3.5362850368249795E-11</c:v>
                </c:pt>
                <c:pt idx="23081" formatCode="General">
                  <c:v>3.4442008009010816E-11</c:v>
                </c:pt>
                <c:pt idx="23082" formatCode="General">
                  <c:v>3.5362850368249795E-11</c:v>
                </c:pt>
                <c:pt idx="23083" formatCode="General">
                  <c:v>3.7082880650550421E-11</c:v>
                </c:pt>
                <c:pt idx="23084" formatCode="General">
                  <c:v>3.4260765583911307E-11</c:v>
                </c:pt>
                <c:pt idx="23085" formatCode="General">
                  <c:v>3.787397283936623E-11</c:v>
                </c:pt>
                <c:pt idx="23086" formatCode="General">
                  <c:v>3.4807446428106983E-11</c:v>
                </c:pt>
                <c:pt idx="23087" formatCode="General">
                  <c:v>3.573805915775855E-11</c:v>
                </c:pt>
                <c:pt idx="23088" formatCode="General">
                  <c:v>3.6693552771860337E-11</c:v>
                </c:pt>
                <c:pt idx="23089" formatCode="General">
                  <c:v>3.6500462157395001E-11</c:v>
                </c:pt>
                <c:pt idx="23090" formatCode="General">
                  <c:v>3.6693552771860337E-11</c:v>
                </c:pt>
                <c:pt idx="23091" formatCode="General">
                  <c:v>3.4442008009010816E-11</c:v>
                </c:pt>
                <c:pt idx="23092" formatCode="General">
                  <c:v>3.5549996588688739E-11</c:v>
                </c:pt>
                <c:pt idx="23093" formatCode="General">
                  <c:v>3.6887741295811907E-11</c:v>
                </c:pt>
                <c:pt idx="23094" formatCode="General">
                  <c:v>3.5927191046945937E-11</c:v>
                </c:pt>
                <c:pt idx="23095" formatCode="General">
                  <c:v>3.5362850368249795E-11</c:v>
                </c:pt>
                <c:pt idx="23096" formatCode="General">
                  <c:v>3.4807446428106983E-11</c:v>
                </c:pt>
                <c:pt idx="23097" formatCode="General">
                  <c:v>3.5176762241288914E-11</c:v>
                </c:pt>
                <c:pt idx="23098" formatCode="General">
                  <c:v>3.5176762241288914E-11</c:v>
                </c:pt>
                <c:pt idx="23099" formatCode="General">
                  <c:v>3.4991580842345232E-11</c:v>
                </c:pt>
                <c:pt idx="23100" formatCode="General">
                  <c:v>3.5927191046945937E-11</c:v>
                </c:pt>
                <c:pt idx="23101" formatCode="General">
                  <c:v>3.3901066689082204E-11</c:v>
                </c:pt>
                <c:pt idx="23102" formatCode="General">
                  <c:v>3.6500462157395001E-11</c:v>
                </c:pt>
                <c:pt idx="23103" formatCode="General">
                  <c:v>3.6117249007454883E-11</c:v>
                </c:pt>
                <c:pt idx="23104" formatCode="General">
                  <c:v>3.7279129563872332E-11</c:v>
                </c:pt>
                <c:pt idx="23105" formatCode="General">
                  <c:v>3.4624280975021293E-11</c:v>
                </c:pt>
                <c:pt idx="23106" formatCode="General">
                  <c:v>3.5362850368249795E-11</c:v>
                </c:pt>
                <c:pt idx="23107" formatCode="General">
                  <c:v>3.4991580842345232E-11</c:v>
                </c:pt>
                <c:pt idx="23108" formatCode="General">
                  <c:v>3.5362850368249795E-11</c:v>
                </c:pt>
                <c:pt idx="23109" formatCode="General">
                  <c:v>3.4624280975021293E-11</c:v>
                </c:pt>
                <c:pt idx="23110" formatCode="General">
                  <c:v>3.5176762241288914E-11</c:v>
                </c:pt>
                <c:pt idx="23111" formatCode="General">
                  <c:v>3.7279129563872332E-11</c:v>
                </c:pt>
                <c:pt idx="23112" formatCode="General">
                  <c:v>3.6500462157395001E-11</c:v>
                </c:pt>
                <c:pt idx="23113" formatCode="General">
                  <c:v>3.4080406275792164E-11</c:v>
                </c:pt>
                <c:pt idx="23114" formatCode="General">
                  <c:v>3.5549996588688739E-11</c:v>
                </c:pt>
                <c:pt idx="23115" formatCode="General">
                  <c:v>3.5362850368249795E-11</c:v>
                </c:pt>
                <c:pt idx="23116" formatCode="General">
                  <c:v>3.5362850368249795E-11</c:v>
                </c:pt>
                <c:pt idx="23117" formatCode="General">
                  <c:v>3.4624280975021293E-11</c:v>
                </c:pt>
                <c:pt idx="23118" formatCode="General">
                  <c:v>3.6117249007454883E-11</c:v>
                </c:pt>
                <c:pt idx="23119" formatCode="General">
                  <c:v>3.4442008009010816E-11</c:v>
                </c:pt>
                <c:pt idx="23120" formatCode="General">
                  <c:v>3.4991580842345232E-11</c:v>
                </c:pt>
                <c:pt idx="23121" formatCode="General">
                  <c:v>3.5927191046945937E-11</c:v>
                </c:pt>
                <c:pt idx="23122" formatCode="General">
                  <c:v>3.573805915775855E-11</c:v>
                </c:pt>
                <c:pt idx="23123" formatCode="General">
                  <c:v>3.573805915775855E-11</c:v>
                </c:pt>
                <c:pt idx="23124" formatCode="General">
                  <c:v>3.7476339396536669E-11</c:v>
                </c:pt>
                <c:pt idx="23125" formatCode="General">
                  <c:v>3.3722600947633312E-11</c:v>
                </c:pt>
                <c:pt idx="23126" formatCode="General">
                  <c:v>3.6308312391079565E-11</c:v>
                </c:pt>
                <c:pt idx="23127" formatCode="General">
                  <c:v>3.5927191046945937E-11</c:v>
                </c:pt>
                <c:pt idx="23128" formatCode="General">
                  <c:v>3.4624280975021293E-11</c:v>
                </c:pt>
                <c:pt idx="23129" formatCode="General">
                  <c:v>3.7082880650550421E-11</c:v>
                </c:pt>
                <c:pt idx="23130" formatCode="General">
                  <c:v>3.4260765583911307E-11</c:v>
                </c:pt>
                <c:pt idx="23131" formatCode="General">
                  <c:v>3.4991580842345232E-11</c:v>
                </c:pt>
                <c:pt idx="23132" formatCode="General">
                  <c:v>3.787397283936623E-11</c:v>
                </c:pt>
                <c:pt idx="23133" formatCode="General">
                  <c:v>3.8074329444613084E-11</c:v>
                </c:pt>
                <c:pt idx="23134" formatCode="General">
                  <c:v>3.4991580842345232E-11</c:v>
                </c:pt>
                <c:pt idx="23135" formatCode="General">
                  <c:v>3.4807446428106983E-11</c:v>
                </c:pt>
                <c:pt idx="23136" formatCode="General">
                  <c:v>3.6500462157395001E-11</c:v>
                </c:pt>
                <c:pt idx="23137" formatCode="General">
                  <c:v>3.4624280975021293E-11</c:v>
                </c:pt>
                <c:pt idx="23138" formatCode="General">
                  <c:v>3.4991580842345232E-11</c:v>
                </c:pt>
                <c:pt idx="23139" formatCode="General">
                  <c:v>3.4442008009010816E-11</c:v>
                </c:pt>
                <c:pt idx="23140" formatCode="General">
                  <c:v>3.4442008009010816E-11</c:v>
                </c:pt>
                <c:pt idx="23141" formatCode="General">
                  <c:v>3.4624280975021293E-11</c:v>
                </c:pt>
                <c:pt idx="23142" formatCode="General">
                  <c:v>3.3901066689082204E-11</c:v>
                </c:pt>
                <c:pt idx="23143" formatCode="General">
                  <c:v>3.4260765583911307E-11</c:v>
                </c:pt>
                <c:pt idx="23144" formatCode="General">
                  <c:v>3.6500462157395001E-11</c:v>
                </c:pt>
                <c:pt idx="23145" formatCode="General">
                  <c:v>3.5362850368249795E-11</c:v>
                </c:pt>
                <c:pt idx="23146" formatCode="General">
                  <c:v>3.6308312391079565E-11</c:v>
                </c:pt>
                <c:pt idx="23147" formatCode="General">
                  <c:v>3.5549996588688739E-11</c:v>
                </c:pt>
                <c:pt idx="23148" formatCode="General">
                  <c:v>3.573805915775855E-11</c:v>
                </c:pt>
                <c:pt idx="23149" formatCode="General">
                  <c:v>3.5176762241288914E-11</c:v>
                </c:pt>
                <c:pt idx="23150" formatCode="General">
                  <c:v>3.6693552771860337E-11</c:v>
                </c:pt>
                <c:pt idx="23151" formatCode="General">
                  <c:v>3.3722600947633312E-11</c:v>
                </c:pt>
                <c:pt idx="23152" formatCode="General">
                  <c:v>3.4442008009010816E-11</c:v>
                </c:pt>
                <c:pt idx="23153" formatCode="General">
                  <c:v>3.3722600947633312E-11</c:v>
                </c:pt>
                <c:pt idx="23154" formatCode="General">
                  <c:v>3.6308312391079565E-11</c:v>
                </c:pt>
                <c:pt idx="23155" formatCode="General">
                  <c:v>3.573805915775855E-11</c:v>
                </c:pt>
                <c:pt idx="23156" formatCode="General">
                  <c:v>3.7476339396536669E-11</c:v>
                </c:pt>
                <c:pt idx="23157" formatCode="General">
                  <c:v>3.5927191046945937E-11</c:v>
                </c:pt>
                <c:pt idx="23158" formatCode="General">
                  <c:v>3.4260765583911307E-11</c:v>
                </c:pt>
                <c:pt idx="23159" formatCode="General">
                  <c:v>3.7476339396536669E-11</c:v>
                </c:pt>
                <c:pt idx="23160" formatCode="General">
                  <c:v>3.3901066689082204E-11</c:v>
                </c:pt>
                <c:pt idx="23161" formatCode="General">
                  <c:v>3.4442008009010816E-11</c:v>
                </c:pt>
                <c:pt idx="23162" formatCode="General">
                  <c:v>3.6693552771860337E-11</c:v>
                </c:pt>
                <c:pt idx="23163" formatCode="General">
                  <c:v>3.5362850368249795E-11</c:v>
                </c:pt>
                <c:pt idx="23164" formatCode="General">
                  <c:v>3.3722600947633312E-11</c:v>
                </c:pt>
                <c:pt idx="23165" formatCode="General">
                  <c:v>3.4807446428106983E-11</c:v>
                </c:pt>
                <c:pt idx="23166" formatCode="General">
                  <c:v>3.5549996588688739E-11</c:v>
                </c:pt>
                <c:pt idx="23167" formatCode="General">
                  <c:v>3.6308312391079565E-11</c:v>
                </c:pt>
                <c:pt idx="23168" formatCode="General">
                  <c:v>3.4260765583911307E-11</c:v>
                </c:pt>
                <c:pt idx="23169" formatCode="General">
                  <c:v>3.5927191046945937E-11</c:v>
                </c:pt>
                <c:pt idx="23170" formatCode="General">
                  <c:v>3.4991580842345232E-11</c:v>
                </c:pt>
                <c:pt idx="23171" formatCode="General">
                  <c:v>3.4080406275792164E-11</c:v>
                </c:pt>
                <c:pt idx="23172" formatCode="General">
                  <c:v>3.5549996588688739E-11</c:v>
                </c:pt>
                <c:pt idx="23173" formatCode="General">
                  <c:v>3.5927191046945937E-11</c:v>
                </c:pt>
                <c:pt idx="23174" formatCode="General">
                  <c:v>3.5927191046945937E-11</c:v>
                </c:pt>
                <c:pt idx="23175" formatCode="General">
                  <c:v>3.4991580842345232E-11</c:v>
                </c:pt>
                <c:pt idx="23176" formatCode="General">
                  <c:v>3.6117249007454883E-11</c:v>
                </c:pt>
                <c:pt idx="23177" formatCode="General">
                  <c:v>3.4442008009010816E-11</c:v>
                </c:pt>
                <c:pt idx="23178" formatCode="General">
                  <c:v>3.4624280975021293E-11</c:v>
                </c:pt>
                <c:pt idx="23179" formatCode="General">
                  <c:v>3.7279129563872332E-11</c:v>
                </c:pt>
                <c:pt idx="23180" formatCode="General">
                  <c:v>3.5927191046945937E-11</c:v>
                </c:pt>
                <c:pt idx="23181" formatCode="General">
                  <c:v>3.5362850368249795E-11</c:v>
                </c:pt>
                <c:pt idx="23182" formatCode="General">
                  <c:v>3.5362850368249795E-11</c:v>
                </c:pt>
                <c:pt idx="23183" formatCode="General">
                  <c:v>3.573805915775855E-11</c:v>
                </c:pt>
                <c:pt idx="23184" formatCode="General">
                  <c:v>3.4260765583911307E-11</c:v>
                </c:pt>
                <c:pt idx="23185" formatCode="General">
                  <c:v>3.4991580842345232E-11</c:v>
                </c:pt>
                <c:pt idx="23186" formatCode="General">
                  <c:v>3.4991580842345232E-11</c:v>
                </c:pt>
                <c:pt idx="23187" formatCode="General">
                  <c:v>3.5549996588688739E-11</c:v>
                </c:pt>
                <c:pt idx="23188" formatCode="General">
                  <c:v>3.4442008009010816E-11</c:v>
                </c:pt>
                <c:pt idx="23189" formatCode="General">
                  <c:v>3.573805915775855E-11</c:v>
                </c:pt>
                <c:pt idx="23190" formatCode="General">
                  <c:v>3.5549996588688739E-11</c:v>
                </c:pt>
                <c:pt idx="23191" formatCode="General">
                  <c:v>3.5176762241288914E-11</c:v>
                </c:pt>
                <c:pt idx="23192" formatCode="General">
                  <c:v>3.3545144221683737E-11</c:v>
                </c:pt>
                <c:pt idx="23193" formatCode="General">
                  <c:v>3.4080406275792164E-11</c:v>
                </c:pt>
                <c:pt idx="23194" formatCode="General">
                  <c:v>3.4260765583911307E-11</c:v>
                </c:pt>
                <c:pt idx="23195" formatCode="General">
                  <c:v>3.4442008009010816E-11</c:v>
                </c:pt>
                <c:pt idx="23196" formatCode="General">
                  <c:v>3.4807446428106983E-11</c:v>
                </c:pt>
                <c:pt idx="23197" formatCode="General">
                  <c:v>3.4624280975021293E-11</c:v>
                </c:pt>
                <c:pt idx="23198" formatCode="General">
                  <c:v>3.6117249007454883E-11</c:v>
                </c:pt>
                <c:pt idx="23199" formatCode="General">
                  <c:v>3.4080406275792164E-11</c:v>
                </c:pt>
                <c:pt idx="23200" formatCode="General">
                  <c:v>3.4080406275792164E-11</c:v>
                </c:pt>
                <c:pt idx="23201" formatCode="General">
                  <c:v>3.4991580842345232E-11</c:v>
                </c:pt>
                <c:pt idx="23202" formatCode="General">
                  <c:v>3.6117249007454883E-11</c:v>
                </c:pt>
                <c:pt idx="23203" formatCode="General">
                  <c:v>3.4260765583911307E-11</c:v>
                </c:pt>
                <c:pt idx="23204" formatCode="General">
                  <c:v>3.6308312391079565E-11</c:v>
                </c:pt>
                <c:pt idx="23205" formatCode="General">
                  <c:v>3.4080406275792164E-11</c:v>
                </c:pt>
                <c:pt idx="23206" formatCode="General">
                  <c:v>3.7082880650550421E-11</c:v>
                </c:pt>
                <c:pt idx="23207" formatCode="General">
                  <c:v>3.5927191046945937E-11</c:v>
                </c:pt>
                <c:pt idx="23208" formatCode="General">
                  <c:v>3.5549996588688739E-11</c:v>
                </c:pt>
                <c:pt idx="23209" formatCode="General">
                  <c:v>3.6693552771860337E-11</c:v>
                </c:pt>
                <c:pt idx="23210" formatCode="General">
                  <c:v>3.5362850368249795E-11</c:v>
                </c:pt>
                <c:pt idx="23211" formatCode="General">
                  <c:v>3.6308312391079565E-11</c:v>
                </c:pt>
                <c:pt idx="23212" formatCode="General">
                  <c:v>3.4624280975021293E-11</c:v>
                </c:pt>
                <c:pt idx="23213" formatCode="General">
                  <c:v>3.7674592486341241E-11</c:v>
                </c:pt>
                <c:pt idx="23214" formatCode="General">
                  <c:v>3.3018288917901045E-11</c:v>
                </c:pt>
                <c:pt idx="23215" formatCode="General">
                  <c:v>3.3192958533542292E-11</c:v>
                </c:pt>
                <c:pt idx="23216" formatCode="General">
                  <c:v>3.6117249007454883E-11</c:v>
                </c:pt>
                <c:pt idx="23217" formatCode="General">
                  <c:v>3.6693552771860337E-11</c:v>
                </c:pt>
                <c:pt idx="23218" formatCode="General">
                  <c:v>3.5362850368249795E-11</c:v>
                </c:pt>
                <c:pt idx="23219" formatCode="General">
                  <c:v>3.7476339396536669E-11</c:v>
                </c:pt>
                <c:pt idx="23220" formatCode="General">
                  <c:v>3.6308312391079565E-11</c:v>
                </c:pt>
                <c:pt idx="23221" formatCode="General">
                  <c:v>3.4080406275792164E-11</c:v>
                </c:pt>
                <c:pt idx="23222" formatCode="General">
                  <c:v>3.5362850368249795E-11</c:v>
                </c:pt>
                <c:pt idx="23223" formatCode="General">
                  <c:v>3.6308312391079565E-11</c:v>
                </c:pt>
                <c:pt idx="23224" formatCode="General">
                  <c:v>3.4080406275792164E-11</c:v>
                </c:pt>
                <c:pt idx="23225" formatCode="General">
                  <c:v>3.4080406275792164E-11</c:v>
                </c:pt>
                <c:pt idx="23226" formatCode="General">
                  <c:v>3.3722600947633312E-11</c:v>
                </c:pt>
                <c:pt idx="23227" formatCode="General">
                  <c:v>3.4624280975021293E-11</c:v>
                </c:pt>
                <c:pt idx="23228" formatCode="General">
                  <c:v>3.6693552771860337E-11</c:v>
                </c:pt>
                <c:pt idx="23229" formatCode="General">
                  <c:v>3.5549996588688739E-11</c:v>
                </c:pt>
                <c:pt idx="23230" formatCode="General">
                  <c:v>3.573805915775855E-11</c:v>
                </c:pt>
                <c:pt idx="23231" formatCode="General">
                  <c:v>3.4080406275792164E-11</c:v>
                </c:pt>
                <c:pt idx="23232" formatCode="General">
                  <c:v>3.3368552166618378E-11</c:v>
                </c:pt>
                <c:pt idx="23233" formatCode="General">
                  <c:v>3.4807446428106983E-11</c:v>
                </c:pt>
                <c:pt idx="23234" formatCode="General">
                  <c:v>3.5362850368249795E-11</c:v>
                </c:pt>
                <c:pt idx="23235" formatCode="General">
                  <c:v>3.4080406275792164E-11</c:v>
                </c:pt>
                <c:pt idx="23236" formatCode="General">
                  <c:v>3.4080406275792164E-11</c:v>
                </c:pt>
                <c:pt idx="23237" formatCode="General">
                  <c:v>3.5362850368249795E-11</c:v>
                </c:pt>
                <c:pt idx="23238" formatCode="General">
                  <c:v>3.4442008009010816E-11</c:v>
                </c:pt>
                <c:pt idx="23239" formatCode="General">
                  <c:v>3.3368552166618378E-11</c:v>
                </c:pt>
                <c:pt idx="23240" formatCode="General">
                  <c:v>3.3722600947633312E-11</c:v>
                </c:pt>
                <c:pt idx="23241" formatCode="General">
                  <c:v>3.3722600947633312E-11</c:v>
                </c:pt>
                <c:pt idx="23242" formatCode="General">
                  <c:v>3.4442008009010816E-11</c:v>
                </c:pt>
                <c:pt idx="23243" formatCode="General">
                  <c:v>3.4442008009010816E-11</c:v>
                </c:pt>
                <c:pt idx="23244" formatCode="General">
                  <c:v>3.573805915775855E-11</c:v>
                </c:pt>
                <c:pt idx="23245" formatCode="General">
                  <c:v>3.4442008009010816E-11</c:v>
                </c:pt>
                <c:pt idx="23246" formatCode="General">
                  <c:v>3.5549996588688739E-11</c:v>
                </c:pt>
                <c:pt idx="23247" formatCode="General">
                  <c:v>3.4442008009010816E-11</c:v>
                </c:pt>
                <c:pt idx="23248" formatCode="General">
                  <c:v>3.6887741295811907E-11</c:v>
                </c:pt>
                <c:pt idx="23249" formatCode="General">
                  <c:v>3.3192958533542292E-11</c:v>
                </c:pt>
                <c:pt idx="23250" formatCode="General">
                  <c:v>3.5549996588688739E-11</c:v>
                </c:pt>
                <c:pt idx="23251" formatCode="General">
                  <c:v>3.4807446428106983E-11</c:v>
                </c:pt>
                <c:pt idx="23252" formatCode="General">
                  <c:v>3.6500462157395001E-11</c:v>
                </c:pt>
                <c:pt idx="23253" formatCode="General">
                  <c:v>3.3545144221683737E-11</c:v>
                </c:pt>
                <c:pt idx="23254" formatCode="General">
                  <c:v>3.4260765583911307E-11</c:v>
                </c:pt>
                <c:pt idx="23255" formatCode="General">
                  <c:v>3.573805915775855E-11</c:v>
                </c:pt>
                <c:pt idx="23256" formatCode="General">
                  <c:v>3.2844470392745176E-11</c:v>
                </c:pt>
                <c:pt idx="23257" formatCode="General">
                  <c:v>3.5362850368249795E-11</c:v>
                </c:pt>
                <c:pt idx="23258" formatCode="General">
                  <c:v>3.4260765583911307E-11</c:v>
                </c:pt>
                <c:pt idx="23259" formatCode="General">
                  <c:v>3.3901066689082204E-11</c:v>
                </c:pt>
                <c:pt idx="23260" formatCode="General">
                  <c:v>3.6117249007454883E-11</c:v>
                </c:pt>
                <c:pt idx="23261" formatCode="General">
                  <c:v>3.3192958533542292E-11</c:v>
                </c:pt>
                <c:pt idx="23262" formatCode="General">
                  <c:v>3.4624280975021293E-11</c:v>
                </c:pt>
                <c:pt idx="23263" formatCode="General">
                  <c:v>3.5549996588688739E-11</c:v>
                </c:pt>
                <c:pt idx="23264" formatCode="General">
                  <c:v>3.6308312391079565E-11</c:v>
                </c:pt>
                <c:pt idx="23265" formatCode="General">
                  <c:v>3.6693552771860337E-11</c:v>
                </c:pt>
                <c:pt idx="23266" formatCode="General">
                  <c:v>3.3901066689082204E-11</c:v>
                </c:pt>
                <c:pt idx="23267" formatCode="General">
                  <c:v>3.3368552166618378E-11</c:v>
                </c:pt>
                <c:pt idx="23268" formatCode="General">
                  <c:v>3.5549996588688739E-11</c:v>
                </c:pt>
                <c:pt idx="23269" formatCode="General">
                  <c:v>3.6500462157395001E-11</c:v>
                </c:pt>
                <c:pt idx="23270" formatCode="General">
                  <c:v>3.4991580842345232E-11</c:v>
                </c:pt>
                <c:pt idx="23271" formatCode="General">
                  <c:v>3.7082880650550421E-11</c:v>
                </c:pt>
                <c:pt idx="23272" formatCode="General">
                  <c:v>3.3901066689082204E-11</c:v>
                </c:pt>
                <c:pt idx="23273" formatCode="General">
                  <c:v>3.4624280975021293E-11</c:v>
                </c:pt>
                <c:pt idx="23274" formatCode="General">
                  <c:v>3.6500462157395001E-11</c:v>
                </c:pt>
                <c:pt idx="23275" formatCode="General">
                  <c:v>3.6887741295811907E-11</c:v>
                </c:pt>
                <c:pt idx="23276" formatCode="General">
                  <c:v>3.573805915775855E-11</c:v>
                </c:pt>
                <c:pt idx="23277" formatCode="General">
                  <c:v>3.4991580842345232E-11</c:v>
                </c:pt>
                <c:pt idx="23278" formatCode="General">
                  <c:v>3.5176762241288914E-11</c:v>
                </c:pt>
                <c:pt idx="23279" formatCode="General">
                  <c:v>3.3901066689082204E-11</c:v>
                </c:pt>
                <c:pt idx="23280" formatCode="General">
                  <c:v>3.3722600947633312E-11</c:v>
                </c:pt>
                <c:pt idx="23281" formatCode="General">
                  <c:v>3.3901066689082204E-11</c:v>
                </c:pt>
                <c:pt idx="23282" formatCode="General">
                  <c:v>3.4080406275792164E-11</c:v>
                </c:pt>
                <c:pt idx="23283" formatCode="General">
                  <c:v>3.6117249007454883E-11</c:v>
                </c:pt>
                <c:pt idx="23284" formatCode="General">
                  <c:v>3.4260765583911307E-11</c:v>
                </c:pt>
                <c:pt idx="23285" formatCode="General">
                  <c:v>3.6308312391079565E-11</c:v>
                </c:pt>
                <c:pt idx="23286" formatCode="General">
                  <c:v>3.5549996588688739E-11</c:v>
                </c:pt>
                <c:pt idx="23287" formatCode="General">
                  <c:v>3.4807446428106983E-11</c:v>
                </c:pt>
                <c:pt idx="23288" formatCode="General">
                  <c:v>3.4442008009010816E-11</c:v>
                </c:pt>
                <c:pt idx="23289" formatCode="General">
                  <c:v>3.2844470392745176E-11</c:v>
                </c:pt>
                <c:pt idx="23290" formatCode="General">
                  <c:v>3.4807446428106983E-11</c:v>
                </c:pt>
                <c:pt idx="23291" formatCode="General">
                  <c:v>3.3192958533542292E-11</c:v>
                </c:pt>
                <c:pt idx="23292" formatCode="General">
                  <c:v>3.3901066689082204E-11</c:v>
                </c:pt>
                <c:pt idx="23293" formatCode="General">
                  <c:v>3.3368552166618378E-11</c:v>
                </c:pt>
                <c:pt idx="23294" formatCode="General">
                  <c:v>3.5549996588688739E-11</c:v>
                </c:pt>
                <c:pt idx="23295" formatCode="General">
                  <c:v>3.4807446428106983E-11</c:v>
                </c:pt>
                <c:pt idx="23296" formatCode="General">
                  <c:v>3.4442008009010816E-11</c:v>
                </c:pt>
                <c:pt idx="23297" formatCode="General">
                  <c:v>3.4807446428106983E-11</c:v>
                </c:pt>
                <c:pt idx="23298" formatCode="General">
                  <c:v>3.3901066689082204E-11</c:v>
                </c:pt>
                <c:pt idx="23299" formatCode="General">
                  <c:v>3.4080406275792164E-11</c:v>
                </c:pt>
                <c:pt idx="23300" formatCode="General">
                  <c:v>3.3901066689082204E-11</c:v>
                </c:pt>
                <c:pt idx="23301" formatCode="General">
                  <c:v>3.4442008009010816E-11</c:v>
                </c:pt>
                <c:pt idx="23302" formatCode="General">
                  <c:v>3.6500462157395001E-11</c:v>
                </c:pt>
                <c:pt idx="23303" formatCode="General">
                  <c:v>3.4080406275792164E-11</c:v>
                </c:pt>
                <c:pt idx="23304" formatCode="General">
                  <c:v>3.3368552166618378E-11</c:v>
                </c:pt>
                <c:pt idx="23305" formatCode="General">
                  <c:v>3.5549996588688739E-11</c:v>
                </c:pt>
                <c:pt idx="23306" formatCode="General">
                  <c:v>3.4624280975021293E-11</c:v>
                </c:pt>
                <c:pt idx="23307" formatCode="General">
                  <c:v>3.3545144221683737E-11</c:v>
                </c:pt>
                <c:pt idx="23308" formatCode="General">
                  <c:v>3.4080406275792164E-11</c:v>
                </c:pt>
                <c:pt idx="23309" formatCode="General">
                  <c:v>3.6500462157395001E-11</c:v>
                </c:pt>
                <c:pt idx="23310" formatCode="General">
                  <c:v>3.573805915775855E-11</c:v>
                </c:pt>
                <c:pt idx="23311" formatCode="General">
                  <c:v>3.3545144221683737E-11</c:v>
                </c:pt>
                <c:pt idx="23312" formatCode="General">
                  <c:v>3.3901066689082204E-11</c:v>
                </c:pt>
                <c:pt idx="23313" formatCode="General">
                  <c:v>3.5176762241288914E-11</c:v>
                </c:pt>
                <c:pt idx="23314" formatCode="General">
                  <c:v>3.4991580842345232E-11</c:v>
                </c:pt>
                <c:pt idx="23315" formatCode="General">
                  <c:v>3.4807446428106983E-11</c:v>
                </c:pt>
                <c:pt idx="23316" formatCode="General">
                  <c:v>3.3368552166618378E-11</c:v>
                </c:pt>
                <c:pt idx="23317" formatCode="General">
                  <c:v>3.3901066689082204E-11</c:v>
                </c:pt>
                <c:pt idx="23318" formatCode="General">
                  <c:v>3.3368552166618378E-11</c:v>
                </c:pt>
                <c:pt idx="23319" formatCode="General">
                  <c:v>3.3192958533542292E-11</c:v>
                </c:pt>
                <c:pt idx="23320" formatCode="General">
                  <c:v>3.4260765583911307E-11</c:v>
                </c:pt>
                <c:pt idx="23321" formatCode="General">
                  <c:v>3.4260765583911307E-11</c:v>
                </c:pt>
                <c:pt idx="23322" formatCode="General">
                  <c:v>3.5927191046945937E-11</c:v>
                </c:pt>
                <c:pt idx="23323" formatCode="General">
                  <c:v>3.5927191046945937E-11</c:v>
                </c:pt>
                <c:pt idx="23324" formatCode="General">
                  <c:v>3.3192958533542292E-11</c:v>
                </c:pt>
                <c:pt idx="23325" formatCode="General">
                  <c:v>3.5176762241288914E-11</c:v>
                </c:pt>
                <c:pt idx="23326" formatCode="General">
                  <c:v>3.3901066689082204E-11</c:v>
                </c:pt>
                <c:pt idx="23327" formatCode="General">
                  <c:v>3.4442008009010816E-11</c:v>
                </c:pt>
                <c:pt idx="23328" formatCode="General">
                  <c:v>3.5362850368249795E-11</c:v>
                </c:pt>
                <c:pt idx="23329" formatCode="General">
                  <c:v>3.4807446428106983E-11</c:v>
                </c:pt>
                <c:pt idx="23330" formatCode="General">
                  <c:v>3.573805915775855E-11</c:v>
                </c:pt>
                <c:pt idx="23331" formatCode="General">
                  <c:v>3.4807446428106983E-11</c:v>
                </c:pt>
                <c:pt idx="23332" formatCode="General">
                  <c:v>3.2844470392745176E-11</c:v>
                </c:pt>
                <c:pt idx="23333" formatCode="General">
                  <c:v>3.5176762241288914E-11</c:v>
                </c:pt>
                <c:pt idx="23334" formatCode="General">
                  <c:v>3.2671634608503884E-11</c:v>
                </c:pt>
                <c:pt idx="23335" formatCode="General">
                  <c:v>3.3901066689082204E-11</c:v>
                </c:pt>
                <c:pt idx="23336" formatCode="General">
                  <c:v>3.4624280975021293E-11</c:v>
                </c:pt>
                <c:pt idx="23337" formatCode="General">
                  <c:v>3.4624280975021293E-11</c:v>
                </c:pt>
                <c:pt idx="23338" formatCode="General">
                  <c:v>3.3368552166618378E-11</c:v>
                </c:pt>
                <c:pt idx="23339" formatCode="General">
                  <c:v>3.4807446428106983E-11</c:v>
                </c:pt>
                <c:pt idx="23340" formatCode="General">
                  <c:v>3.4807446428106983E-11</c:v>
                </c:pt>
                <c:pt idx="23341" formatCode="General">
                  <c:v>3.3192958533542292E-11</c:v>
                </c:pt>
                <c:pt idx="23342" formatCode="General">
                  <c:v>3.3018288917901045E-11</c:v>
                </c:pt>
                <c:pt idx="23343" formatCode="General">
                  <c:v>3.3192958533542292E-11</c:v>
                </c:pt>
                <c:pt idx="23344" formatCode="General">
                  <c:v>3.5549996588688739E-11</c:v>
                </c:pt>
                <c:pt idx="23345" formatCode="General">
                  <c:v>3.5549996588688739E-11</c:v>
                </c:pt>
                <c:pt idx="23346" formatCode="General">
                  <c:v>3.3901066689082204E-11</c:v>
                </c:pt>
                <c:pt idx="23347" formatCode="General">
                  <c:v>3.573805915775855E-11</c:v>
                </c:pt>
                <c:pt idx="23348" formatCode="General">
                  <c:v>3.2671634608503884E-11</c:v>
                </c:pt>
                <c:pt idx="23349" formatCode="General">
                  <c:v>3.3901066689082204E-11</c:v>
                </c:pt>
                <c:pt idx="23350" formatCode="General">
                  <c:v>3.5927191046945937E-11</c:v>
                </c:pt>
                <c:pt idx="23351" formatCode="General">
                  <c:v>3.5362850368249795E-11</c:v>
                </c:pt>
                <c:pt idx="23352" formatCode="General">
                  <c:v>3.2671634608503884E-11</c:v>
                </c:pt>
                <c:pt idx="23353" formatCode="General">
                  <c:v>3.6308312391079565E-11</c:v>
                </c:pt>
                <c:pt idx="23354" formatCode="General">
                  <c:v>3.3901066689082204E-11</c:v>
                </c:pt>
                <c:pt idx="23355" formatCode="General">
                  <c:v>3.4807446428106983E-11</c:v>
                </c:pt>
                <c:pt idx="23356" formatCode="General">
                  <c:v>3.5927191046945937E-11</c:v>
                </c:pt>
                <c:pt idx="23357" formatCode="General">
                  <c:v>3.573805915775855E-11</c:v>
                </c:pt>
                <c:pt idx="23358" formatCode="General">
                  <c:v>3.2328619773293612E-11</c:v>
                </c:pt>
                <c:pt idx="23359" formatCode="General">
                  <c:v>3.3722600947633312E-11</c:v>
                </c:pt>
                <c:pt idx="23360" formatCode="General">
                  <c:v>3.5176762241288914E-11</c:v>
                </c:pt>
                <c:pt idx="23361" formatCode="General">
                  <c:v>3.3545144221683737E-11</c:v>
                </c:pt>
                <c:pt idx="23362" formatCode="General">
                  <c:v>3.573805915775855E-11</c:v>
                </c:pt>
                <c:pt idx="23363" formatCode="General">
                  <c:v>3.3545144221683737E-11</c:v>
                </c:pt>
                <c:pt idx="23364" formatCode="General">
                  <c:v>3.4807446428106983E-11</c:v>
                </c:pt>
                <c:pt idx="23365" formatCode="General">
                  <c:v>3.2499640979269914E-11</c:v>
                </c:pt>
                <c:pt idx="23366" formatCode="General">
                  <c:v>3.2671634608503884E-11</c:v>
                </c:pt>
                <c:pt idx="23367" formatCode="General">
                  <c:v>3.3901066689082204E-11</c:v>
                </c:pt>
                <c:pt idx="23368" formatCode="General">
                  <c:v>3.3018288917901045E-11</c:v>
                </c:pt>
                <c:pt idx="23369" formatCode="General">
                  <c:v>3.4260765583911307E-11</c:v>
                </c:pt>
                <c:pt idx="23370" formatCode="General">
                  <c:v>3.3368552166618378E-11</c:v>
                </c:pt>
                <c:pt idx="23371" formatCode="General">
                  <c:v>3.4260765583911307E-11</c:v>
                </c:pt>
                <c:pt idx="23372" formatCode="General">
                  <c:v>3.4991580842345232E-11</c:v>
                </c:pt>
                <c:pt idx="23373" formatCode="General">
                  <c:v>3.6117249007454883E-11</c:v>
                </c:pt>
                <c:pt idx="23374" formatCode="General">
                  <c:v>3.4991580842345232E-11</c:v>
                </c:pt>
                <c:pt idx="23375" formatCode="General">
                  <c:v>3.4991580842345232E-11</c:v>
                </c:pt>
                <c:pt idx="23376" formatCode="General">
                  <c:v>3.6308312391079565E-11</c:v>
                </c:pt>
                <c:pt idx="23377" formatCode="General">
                  <c:v>3.2844470392745176E-11</c:v>
                </c:pt>
                <c:pt idx="23378" formatCode="General">
                  <c:v>3.6117249007454883E-11</c:v>
                </c:pt>
                <c:pt idx="23379" formatCode="General">
                  <c:v>3.4442008009010816E-11</c:v>
                </c:pt>
                <c:pt idx="23380" formatCode="General">
                  <c:v>3.3901066689082204E-11</c:v>
                </c:pt>
                <c:pt idx="23381" formatCode="General">
                  <c:v>3.3368552166618378E-11</c:v>
                </c:pt>
                <c:pt idx="23382" formatCode="General">
                  <c:v>3.4807446428106983E-11</c:v>
                </c:pt>
                <c:pt idx="23383" formatCode="General">
                  <c:v>3.3018288917901045E-11</c:v>
                </c:pt>
                <c:pt idx="23384" formatCode="General">
                  <c:v>3.4991580842345232E-11</c:v>
                </c:pt>
                <c:pt idx="23385" formatCode="General">
                  <c:v>3.2844470392745176E-11</c:v>
                </c:pt>
                <c:pt idx="23386" formatCode="General">
                  <c:v>3.3368552166618378E-11</c:v>
                </c:pt>
                <c:pt idx="23387" formatCode="General">
                  <c:v>3.2844470392745176E-11</c:v>
                </c:pt>
                <c:pt idx="23388" formatCode="General">
                  <c:v>3.4080406275792164E-11</c:v>
                </c:pt>
                <c:pt idx="23389" formatCode="General">
                  <c:v>3.4807446428106983E-11</c:v>
                </c:pt>
                <c:pt idx="23390" formatCode="General">
                  <c:v>3.4080406275792164E-11</c:v>
                </c:pt>
                <c:pt idx="23391" formatCode="General">
                  <c:v>3.5176762241288914E-11</c:v>
                </c:pt>
                <c:pt idx="23392" formatCode="General">
                  <c:v>3.4807446428106983E-11</c:v>
                </c:pt>
                <c:pt idx="23393" formatCode="General">
                  <c:v>3.2844470392745176E-11</c:v>
                </c:pt>
                <c:pt idx="23394" formatCode="General">
                  <c:v>3.5549996588688739E-11</c:v>
                </c:pt>
                <c:pt idx="23395" formatCode="General">
                  <c:v>3.5549996588688739E-11</c:v>
                </c:pt>
                <c:pt idx="23396" formatCode="General">
                  <c:v>3.3018288917901045E-11</c:v>
                </c:pt>
                <c:pt idx="23397" formatCode="General">
                  <c:v>3.4080406275792164E-11</c:v>
                </c:pt>
                <c:pt idx="23398" formatCode="General">
                  <c:v>3.6117249007454883E-11</c:v>
                </c:pt>
                <c:pt idx="23399" formatCode="General">
                  <c:v>3.2671634608503884E-11</c:v>
                </c:pt>
                <c:pt idx="23400" formatCode="General">
                  <c:v>3.4080406275792164E-11</c:v>
                </c:pt>
                <c:pt idx="23401" formatCode="General">
                  <c:v>3.4991580842345232E-11</c:v>
                </c:pt>
                <c:pt idx="23402" formatCode="General">
                  <c:v>3.3722600947633312E-11</c:v>
                </c:pt>
                <c:pt idx="23403" formatCode="General">
                  <c:v>3.4807446428106983E-11</c:v>
                </c:pt>
                <c:pt idx="23404" formatCode="General">
                  <c:v>3.3368552166618378E-11</c:v>
                </c:pt>
                <c:pt idx="23405" formatCode="General">
                  <c:v>3.2671634608503884E-11</c:v>
                </c:pt>
                <c:pt idx="23406" formatCode="General">
                  <c:v>3.3901066689082204E-11</c:v>
                </c:pt>
                <c:pt idx="23407" formatCode="General">
                  <c:v>3.3545144221683737E-11</c:v>
                </c:pt>
                <c:pt idx="23408" formatCode="General">
                  <c:v>3.2671634608503884E-11</c:v>
                </c:pt>
                <c:pt idx="23409" formatCode="General">
                  <c:v>3.3018288917901045E-11</c:v>
                </c:pt>
                <c:pt idx="23410" formatCode="General">
                  <c:v>3.2499640979269914E-11</c:v>
                </c:pt>
                <c:pt idx="23411" formatCode="General">
                  <c:v>3.4260765583911307E-11</c:v>
                </c:pt>
                <c:pt idx="23412" formatCode="General">
                  <c:v>3.4807446428106983E-11</c:v>
                </c:pt>
                <c:pt idx="23413" formatCode="General">
                  <c:v>3.4080406275792164E-11</c:v>
                </c:pt>
                <c:pt idx="23414" formatCode="General">
                  <c:v>3.3192958533542292E-11</c:v>
                </c:pt>
                <c:pt idx="23415" formatCode="General">
                  <c:v>3.3901066689082204E-11</c:v>
                </c:pt>
                <c:pt idx="23416" formatCode="General">
                  <c:v>3.1820871030913192E-11</c:v>
                </c:pt>
                <c:pt idx="23417" formatCode="General">
                  <c:v>3.2844470392745176E-11</c:v>
                </c:pt>
                <c:pt idx="23418" formatCode="General">
                  <c:v>3.4624280975021293E-11</c:v>
                </c:pt>
                <c:pt idx="23419" formatCode="General">
                  <c:v>3.3018288917901045E-11</c:v>
                </c:pt>
                <c:pt idx="23420" formatCode="General">
                  <c:v>3.2844470392745176E-11</c:v>
                </c:pt>
                <c:pt idx="23421" formatCode="General">
                  <c:v>3.4807446428106983E-11</c:v>
                </c:pt>
                <c:pt idx="23422" formatCode="General">
                  <c:v>3.2158431880659598E-11</c:v>
                </c:pt>
                <c:pt idx="23423" formatCode="General">
                  <c:v>3.4080406275792164E-11</c:v>
                </c:pt>
                <c:pt idx="23424" formatCode="General">
                  <c:v>3.4442008009010816E-11</c:v>
                </c:pt>
                <c:pt idx="23425" formatCode="General">
                  <c:v>3.2844470392745176E-11</c:v>
                </c:pt>
                <c:pt idx="23426" formatCode="General">
                  <c:v>3.4080406275792164E-11</c:v>
                </c:pt>
                <c:pt idx="23427" formatCode="General">
                  <c:v>3.4080406275792164E-11</c:v>
                </c:pt>
                <c:pt idx="23428" formatCode="General">
                  <c:v>3.5176762241288914E-11</c:v>
                </c:pt>
                <c:pt idx="23429" formatCode="General">
                  <c:v>3.1989206201950051E-11</c:v>
                </c:pt>
                <c:pt idx="23430" formatCode="General">
                  <c:v>3.4260765583911307E-11</c:v>
                </c:pt>
                <c:pt idx="23431" formatCode="General">
                  <c:v>3.5927191046945937E-11</c:v>
                </c:pt>
                <c:pt idx="23432" formatCode="General">
                  <c:v>3.2671634608503884E-11</c:v>
                </c:pt>
                <c:pt idx="23433" formatCode="General">
                  <c:v>3.2328619773293612E-11</c:v>
                </c:pt>
                <c:pt idx="23434" formatCode="General">
                  <c:v>3.2671634608503884E-11</c:v>
                </c:pt>
                <c:pt idx="23435" formatCode="General">
                  <c:v>3.4442008009010816E-11</c:v>
                </c:pt>
                <c:pt idx="23436" formatCode="General">
                  <c:v>3.4080406275792164E-11</c:v>
                </c:pt>
                <c:pt idx="23437" formatCode="General">
                  <c:v>3.3368552166618378E-11</c:v>
                </c:pt>
                <c:pt idx="23438" formatCode="General">
                  <c:v>3.3901066689082204E-11</c:v>
                </c:pt>
                <c:pt idx="23439" formatCode="General">
                  <c:v>3.2844470392745176E-11</c:v>
                </c:pt>
                <c:pt idx="23440" formatCode="General">
                  <c:v>3.2671634608503884E-11</c:v>
                </c:pt>
                <c:pt idx="23441" formatCode="General">
                  <c:v>3.4442008009010816E-11</c:v>
                </c:pt>
                <c:pt idx="23442" formatCode="General">
                  <c:v>3.3192958533542292E-11</c:v>
                </c:pt>
                <c:pt idx="23443" formatCode="General">
                  <c:v>3.2671634608503884E-11</c:v>
                </c:pt>
                <c:pt idx="23444" formatCode="General">
                  <c:v>3.4807446428106983E-11</c:v>
                </c:pt>
                <c:pt idx="23445" formatCode="General">
                  <c:v>3.3545144221683737E-11</c:v>
                </c:pt>
                <c:pt idx="23446" formatCode="General">
                  <c:v>3.2499640979269914E-11</c:v>
                </c:pt>
                <c:pt idx="23447" formatCode="General">
                  <c:v>3.4807446428106983E-11</c:v>
                </c:pt>
                <c:pt idx="23448" formatCode="General">
                  <c:v>3.2158431880659598E-11</c:v>
                </c:pt>
                <c:pt idx="23449" formatCode="General">
                  <c:v>3.4442008009010816E-11</c:v>
                </c:pt>
                <c:pt idx="23450" formatCode="General">
                  <c:v>3.3901066689082204E-11</c:v>
                </c:pt>
                <c:pt idx="23451" formatCode="General">
                  <c:v>3.4991580842345232E-11</c:v>
                </c:pt>
                <c:pt idx="23452" formatCode="General">
                  <c:v>3.4080406275792164E-11</c:v>
                </c:pt>
                <c:pt idx="23453" formatCode="General">
                  <c:v>3.4991580842345232E-11</c:v>
                </c:pt>
                <c:pt idx="23454" formatCode="General">
                  <c:v>3.2328619773293612E-11</c:v>
                </c:pt>
                <c:pt idx="23455" formatCode="General">
                  <c:v>3.2844470392745176E-11</c:v>
                </c:pt>
                <c:pt idx="23456" formatCode="General">
                  <c:v>3.2499640979269914E-11</c:v>
                </c:pt>
                <c:pt idx="23457" formatCode="General">
                  <c:v>3.3368552166618378E-11</c:v>
                </c:pt>
                <c:pt idx="23458" formatCode="General">
                  <c:v>3.3018288917901045E-11</c:v>
                </c:pt>
                <c:pt idx="23459" formatCode="General">
                  <c:v>3.4080406275792164E-11</c:v>
                </c:pt>
                <c:pt idx="23460" formatCode="General">
                  <c:v>3.3901066689082204E-11</c:v>
                </c:pt>
                <c:pt idx="23461" formatCode="General">
                  <c:v>3.3018288917901045E-11</c:v>
                </c:pt>
                <c:pt idx="23462" formatCode="General">
                  <c:v>3.3545144221683737E-11</c:v>
                </c:pt>
                <c:pt idx="23463" formatCode="General">
                  <c:v>3.2844470392745176E-11</c:v>
                </c:pt>
                <c:pt idx="23464" formatCode="General">
                  <c:v>3.2499640979269914E-11</c:v>
                </c:pt>
                <c:pt idx="23465" formatCode="General">
                  <c:v>3.4991580842345232E-11</c:v>
                </c:pt>
                <c:pt idx="23466" formatCode="General">
                  <c:v>3.2844470392745176E-11</c:v>
                </c:pt>
                <c:pt idx="23467" formatCode="General">
                  <c:v>3.4624280975021293E-11</c:v>
                </c:pt>
                <c:pt idx="23468" formatCode="General">
                  <c:v>3.4807446428106983E-11</c:v>
                </c:pt>
                <c:pt idx="23469" formatCode="General">
                  <c:v>3.4624280975021293E-11</c:v>
                </c:pt>
                <c:pt idx="23470" formatCode="General">
                  <c:v>3.5176762241288914E-11</c:v>
                </c:pt>
                <c:pt idx="23471" formatCode="General">
                  <c:v>3.5362850368249795E-11</c:v>
                </c:pt>
                <c:pt idx="23472" formatCode="General">
                  <c:v>3.4624280975021293E-11</c:v>
                </c:pt>
                <c:pt idx="23473" formatCode="General">
                  <c:v>3.2499640979269914E-11</c:v>
                </c:pt>
                <c:pt idx="23474" formatCode="General">
                  <c:v>3.5176762241288914E-11</c:v>
                </c:pt>
                <c:pt idx="23475" formatCode="General">
                  <c:v>3.3901066689082204E-11</c:v>
                </c:pt>
                <c:pt idx="23476" formatCode="General">
                  <c:v>3.3192958533542292E-11</c:v>
                </c:pt>
                <c:pt idx="23477" formatCode="General">
                  <c:v>3.3901066689082204E-11</c:v>
                </c:pt>
                <c:pt idx="23478" formatCode="General">
                  <c:v>3.4260765583911307E-11</c:v>
                </c:pt>
                <c:pt idx="23479" formatCode="General">
                  <c:v>3.4260765583911307E-11</c:v>
                </c:pt>
                <c:pt idx="23480" formatCode="General">
                  <c:v>3.5176762241288914E-11</c:v>
                </c:pt>
                <c:pt idx="23481" formatCode="General">
                  <c:v>3.4080406275792164E-11</c:v>
                </c:pt>
                <c:pt idx="23482" formatCode="General">
                  <c:v>3.3368552166618378E-11</c:v>
                </c:pt>
                <c:pt idx="23483" formatCode="General">
                  <c:v>3.2671634608503884E-11</c:v>
                </c:pt>
                <c:pt idx="23484" formatCode="General">
                  <c:v>3.2499640979269914E-11</c:v>
                </c:pt>
                <c:pt idx="23485" formatCode="General">
                  <c:v>3.3192958533542292E-11</c:v>
                </c:pt>
                <c:pt idx="23486" formatCode="General">
                  <c:v>3.3722600947633312E-11</c:v>
                </c:pt>
                <c:pt idx="23487" formatCode="General">
                  <c:v>3.2671634608503884E-11</c:v>
                </c:pt>
                <c:pt idx="23488" formatCode="General">
                  <c:v>3.2671634608503884E-11</c:v>
                </c:pt>
                <c:pt idx="23489" formatCode="General">
                  <c:v>3.4080406275792164E-11</c:v>
                </c:pt>
                <c:pt idx="23490" formatCode="General">
                  <c:v>3.3192958533542292E-11</c:v>
                </c:pt>
                <c:pt idx="23491" formatCode="General">
                  <c:v>3.3368552166618378E-11</c:v>
                </c:pt>
                <c:pt idx="23492" formatCode="General">
                  <c:v>3.3018288917901045E-11</c:v>
                </c:pt>
                <c:pt idx="23493" formatCode="General">
                  <c:v>3.3722600947633312E-11</c:v>
                </c:pt>
                <c:pt idx="23494" formatCode="General">
                  <c:v>3.2671634608503884E-11</c:v>
                </c:pt>
                <c:pt idx="23495" formatCode="General">
                  <c:v>3.3901066689082204E-11</c:v>
                </c:pt>
                <c:pt idx="23496" formatCode="General">
                  <c:v>3.3901066689082204E-11</c:v>
                </c:pt>
                <c:pt idx="23497" formatCode="General">
                  <c:v>3.3018288917901045E-11</c:v>
                </c:pt>
                <c:pt idx="23498" formatCode="General">
                  <c:v>3.3192958533542292E-11</c:v>
                </c:pt>
                <c:pt idx="23499" formatCode="General">
                  <c:v>3.5176762241288914E-11</c:v>
                </c:pt>
                <c:pt idx="23500" formatCode="General">
                  <c:v>3.4080406275792164E-11</c:v>
                </c:pt>
                <c:pt idx="23501" formatCode="General">
                  <c:v>3.3192958533542292E-11</c:v>
                </c:pt>
                <c:pt idx="23502" formatCode="General">
                  <c:v>3.3722600947633312E-11</c:v>
                </c:pt>
                <c:pt idx="23503" formatCode="General">
                  <c:v>3.5176762241288914E-11</c:v>
                </c:pt>
                <c:pt idx="23504" formatCode="General">
                  <c:v>3.3368552166618378E-11</c:v>
                </c:pt>
                <c:pt idx="23505" formatCode="General">
                  <c:v>3.2158431880659598E-11</c:v>
                </c:pt>
                <c:pt idx="23506" formatCode="General">
                  <c:v>3.4624280975021293E-11</c:v>
                </c:pt>
                <c:pt idx="23507" formatCode="General">
                  <c:v>3.2499640979269914E-11</c:v>
                </c:pt>
                <c:pt idx="23508" formatCode="General">
                  <c:v>3.2844470392745176E-11</c:v>
                </c:pt>
                <c:pt idx="23509" formatCode="General">
                  <c:v>3.4624280975021293E-11</c:v>
                </c:pt>
                <c:pt idx="23510" formatCode="General">
                  <c:v>3.2671634608503884E-11</c:v>
                </c:pt>
                <c:pt idx="23511" formatCode="General">
                  <c:v>3.5927191046945937E-11</c:v>
                </c:pt>
                <c:pt idx="23512" formatCode="General">
                  <c:v>3.2844470392745176E-11</c:v>
                </c:pt>
                <c:pt idx="23513" formatCode="General">
                  <c:v>3.5549996588688739E-11</c:v>
                </c:pt>
                <c:pt idx="23514" formatCode="General">
                  <c:v>3.3901066689082204E-11</c:v>
                </c:pt>
                <c:pt idx="23515" formatCode="General">
                  <c:v>3.3901066689082204E-11</c:v>
                </c:pt>
                <c:pt idx="23516" formatCode="General">
                  <c:v>3.2671634608503884E-11</c:v>
                </c:pt>
                <c:pt idx="23517" formatCode="General">
                  <c:v>3.5176762241288914E-11</c:v>
                </c:pt>
                <c:pt idx="23518" formatCode="General">
                  <c:v>3.2499640979269914E-11</c:v>
                </c:pt>
                <c:pt idx="23519" formatCode="General">
                  <c:v>3.1653356085316902E-11</c:v>
                </c:pt>
                <c:pt idx="23520" formatCode="General">
                  <c:v>3.3901066689082204E-11</c:v>
                </c:pt>
                <c:pt idx="23521" formatCode="General">
                  <c:v>3.4260765583911307E-11</c:v>
                </c:pt>
                <c:pt idx="23522" formatCode="General">
                  <c:v>3.3368552166618378E-11</c:v>
                </c:pt>
                <c:pt idx="23523" formatCode="General">
                  <c:v>3.4624280975021293E-11</c:v>
                </c:pt>
                <c:pt idx="23524" formatCode="General">
                  <c:v>3.4080406275792164E-11</c:v>
                </c:pt>
                <c:pt idx="23525" formatCode="General">
                  <c:v>3.2499640979269914E-11</c:v>
                </c:pt>
                <c:pt idx="23526" formatCode="General">
                  <c:v>3.3192958533542292E-11</c:v>
                </c:pt>
                <c:pt idx="23527" formatCode="General">
                  <c:v>3.3192958533542292E-11</c:v>
                </c:pt>
                <c:pt idx="23528" formatCode="General">
                  <c:v>3.3545144221683737E-11</c:v>
                </c:pt>
                <c:pt idx="23529" formatCode="General">
                  <c:v>3.3901066689082204E-11</c:v>
                </c:pt>
                <c:pt idx="23530" formatCode="General">
                  <c:v>3.4260765583911307E-11</c:v>
                </c:pt>
                <c:pt idx="23531" formatCode="General">
                  <c:v>3.3901066689082204E-11</c:v>
                </c:pt>
                <c:pt idx="23532" formatCode="General">
                  <c:v>3.3901066689082204E-11</c:v>
                </c:pt>
                <c:pt idx="23533" formatCode="General">
                  <c:v>3.4807446428106983E-11</c:v>
                </c:pt>
                <c:pt idx="23534" formatCode="General">
                  <c:v>3.2499640979269914E-11</c:v>
                </c:pt>
                <c:pt idx="23535" formatCode="General">
                  <c:v>3.3545144221683737E-11</c:v>
                </c:pt>
                <c:pt idx="23536" formatCode="General">
                  <c:v>3.2158431880659598E-11</c:v>
                </c:pt>
                <c:pt idx="23537" formatCode="General">
                  <c:v>3.3722600947633312E-11</c:v>
                </c:pt>
                <c:pt idx="23538" formatCode="General">
                  <c:v>3.1989206201950051E-11</c:v>
                </c:pt>
                <c:pt idx="23539" formatCode="General">
                  <c:v>3.4442008009010816E-11</c:v>
                </c:pt>
                <c:pt idx="23540" formatCode="General">
                  <c:v>3.3901066689082204E-11</c:v>
                </c:pt>
                <c:pt idx="23541" formatCode="General">
                  <c:v>3.4624280975021293E-11</c:v>
                </c:pt>
                <c:pt idx="23542" formatCode="General">
                  <c:v>3.3368552166618378E-11</c:v>
                </c:pt>
                <c:pt idx="23543" formatCode="General">
                  <c:v>3.4080406275792164E-11</c:v>
                </c:pt>
                <c:pt idx="23544" formatCode="General">
                  <c:v>3.5927191046945937E-11</c:v>
                </c:pt>
                <c:pt idx="23545" formatCode="General">
                  <c:v>3.3545144221683737E-11</c:v>
                </c:pt>
                <c:pt idx="23546" formatCode="General">
                  <c:v>3.4080406275792164E-11</c:v>
                </c:pt>
                <c:pt idx="23547" formatCode="General">
                  <c:v>3.4260765583911307E-11</c:v>
                </c:pt>
                <c:pt idx="23548" formatCode="General">
                  <c:v>3.3192958533542292E-11</c:v>
                </c:pt>
                <c:pt idx="23549" formatCode="General">
                  <c:v>3.4260765583911307E-11</c:v>
                </c:pt>
                <c:pt idx="23550" formatCode="General">
                  <c:v>3.1989206201950051E-11</c:v>
                </c:pt>
                <c:pt idx="23551" formatCode="General">
                  <c:v>3.4624280975021293E-11</c:v>
                </c:pt>
                <c:pt idx="23552" formatCode="General">
                  <c:v>3.5176762241288914E-11</c:v>
                </c:pt>
                <c:pt idx="23553" formatCode="General">
                  <c:v>3.4442008009010816E-11</c:v>
                </c:pt>
                <c:pt idx="23554" formatCode="General">
                  <c:v>3.2499640979269914E-11</c:v>
                </c:pt>
                <c:pt idx="23555" formatCode="General">
                  <c:v>3.2844470392745176E-11</c:v>
                </c:pt>
                <c:pt idx="23556" formatCode="General">
                  <c:v>3.2671634608503884E-11</c:v>
                </c:pt>
                <c:pt idx="23557" formatCode="General">
                  <c:v>3.2158431880659598E-11</c:v>
                </c:pt>
                <c:pt idx="23558" formatCode="General">
                  <c:v>3.2671634608503884E-11</c:v>
                </c:pt>
                <c:pt idx="23559" formatCode="General">
                  <c:v>3.2328619773293612E-11</c:v>
                </c:pt>
                <c:pt idx="23560" formatCode="General">
                  <c:v>3.2499640979269914E-11</c:v>
                </c:pt>
                <c:pt idx="23561" formatCode="General">
                  <c:v>3.3901066689082204E-11</c:v>
                </c:pt>
                <c:pt idx="23562" formatCode="General">
                  <c:v>3.3018288917901045E-11</c:v>
                </c:pt>
                <c:pt idx="23563" formatCode="General">
                  <c:v>3.4624280975021293E-11</c:v>
                </c:pt>
                <c:pt idx="23564" formatCode="General">
                  <c:v>3.5549996588688739E-11</c:v>
                </c:pt>
                <c:pt idx="23565" formatCode="General">
                  <c:v>3.3722600947633312E-11</c:v>
                </c:pt>
                <c:pt idx="23566" formatCode="General">
                  <c:v>3.3722600947633312E-11</c:v>
                </c:pt>
                <c:pt idx="23567" formatCode="General">
                  <c:v>3.4807446428106983E-11</c:v>
                </c:pt>
                <c:pt idx="23568" formatCode="General">
                  <c:v>3.1989206201950051E-11</c:v>
                </c:pt>
                <c:pt idx="23569" formatCode="General">
                  <c:v>3.4624280975021293E-11</c:v>
                </c:pt>
                <c:pt idx="23570" formatCode="General">
                  <c:v>3.3901066689082204E-11</c:v>
                </c:pt>
                <c:pt idx="23571" formatCode="General">
                  <c:v>3.1989206201950051E-11</c:v>
                </c:pt>
                <c:pt idx="23572" formatCode="General">
                  <c:v>3.3368552166618378E-11</c:v>
                </c:pt>
                <c:pt idx="23573" formatCode="General">
                  <c:v>3.2671634608503884E-11</c:v>
                </c:pt>
                <c:pt idx="23574" formatCode="General">
                  <c:v>3.5362850368249795E-11</c:v>
                </c:pt>
                <c:pt idx="23575" formatCode="General">
                  <c:v>3.2328619773293612E-11</c:v>
                </c:pt>
                <c:pt idx="23576" formatCode="General">
                  <c:v>3.3901066689082204E-11</c:v>
                </c:pt>
                <c:pt idx="23577" formatCode="General">
                  <c:v>3.4260765583911307E-11</c:v>
                </c:pt>
                <c:pt idx="23578" formatCode="General">
                  <c:v>3.2844470392745176E-11</c:v>
                </c:pt>
                <c:pt idx="23579" formatCode="General">
                  <c:v>3.4624280975021293E-11</c:v>
                </c:pt>
                <c:pt idx="23580" formatCode="General">
                  <c:v>3.3901066689082204E-11</c:v>
                </c:pt>
                <c:pt idx="23581" formatCode="General">
                  <c:v>3.4260765583911307E-11</c:v>
                </c:pt>
                <c:pt idx="23582" formatCode="General">
                  <c:v>3.4080406275792164E-11</c:v>
                </c:pt>
                <c:pt idx="23583" formatCode="General">
                  <c:v>3.3368552166618378E-11</c:v>
                </c:pt>
                <c:pt idx="23584" formatCode="General">
                  <c:v>3.2844470392745176E-11</c:v>
                </c:pt>
                <c:pt idx="23585" formatCode="General">
                  <c:v>3.3901066689082204E-11</c:v>
                </c:pt>
                <c:pt idx="23586" formatCode="General">
                  <c:v>3.4080406275792164E-11</c:v>
                </c:pt>
                <c:pt idx="23587" formatCode="General">
                  <c:v>3.3722600947633312E-11</c:v>
                </c:pt>
                <c:pt idx="23588" formatCode="General">
                  <c:v>3.2328619773293612E-11</c:v>
                </c:pt>
                <c:pt idx="23589" formatCode="General">
                  <c:v>3.4442008009010816E-11</c:v>
                </c:pt>
                <c:pt idx="23590" formatCode="General">
                  <c:v>3.4991580842345232E-11</c:v>
                </c:pt>
                <c:pt idx="23591" formatCode="General">
                  <c:v>3.3722600947633312E-11</c:v>
                </c:pt>
                <c:pt idx="23592" formatCode="General">
                  <c:v>3.4260765583911307E-11</c:v>
                </c:pt>
                <c:pt idx="23593" formatCode="General">
                  <c:v>3.2671634608503884E-11</c:v>
                </c:pt>
                <c:pt idx="23594" formatCode="General">
                  <c:v>3.4080406275792164E-11</c:v>
                </c:pt>
                <c:pt idx="23595" formatCode="General">
                  <c:v>3.1653356085316902E-11</c:v>
                </c:pt>
                <c:pt idx="23596" formatCode="General">
                  <c:v>3.4442008009010816E-11</c:v>
                </c:pt>
                <c:pt idx="23597" formatCode="General">
                  <c:v>3.2844470392745176E-11</c:v>
                </c:pt>
                <c:pt idx="23598" formatCode="General">
                  <c:v>3.4080406275792164E-11</c:v>
                </c:pt>
                <c:pt idx="23599" formatCode="General">
                  <c:v>3.4624280975021293E-11</c:v>
                </c:pt>
                <c:pt idx="23600" formatCode="General">
                  <c:v>3.4442008009010816E-11</c:v>
                </c:pt>
                <c:pt idx="23601" formatCode="General">
                  <c:v>3.1989206201950051E-11</c:v>
                </c:pt>
                <c:pt idx="23602" formatCode="General">
                  <c:v>3.2328619773293612E-11</c:v>
                </c:pt>
                <c:pt idx="23603" formatCode="General">
                  <c:v>3.3722600947633312E-11</c:v>
                </c:pt>
                <c:pt idx="23604" formatCode="General">
                  <c:v>3.2671634608503884E-11</c:v>
                </c:pt>
                <c:pt idx="23605" formatCode="General">
                  <c:v>3.4080406275792164E-11</c:v>
                </c:pt>
                <c:pt idx="23606" formatCode="General">
                  <c:v>3.3192958533542292E-11</c:v>
                </c:pt>
                <c:pt idx="23607" formatCode="General">
                  <c:v>3.4442008009010816E-11</c:v>
                </c:pt>
                <c:pt idx="23608" formatCode="General">
                  <c:v>3.1653356085316902E-11</c:v>
                </c:pt>
                <c:pt idx="23609" formatCode="General">
                  <c:v>3.4080406275792164E-11</c:v>
                </c:pt>
                <c:pt idx="23610" formatCode="General">
                  <c:v>3.3722600947633312E-11</c:v>
                </c:pt>
                <c:pt idx="23611" formatCode="General">
                  <c:v>3.1989206201950051E-11</c:v>
                </c:pt>
                <c:pt idx="23612" formatCode="General">
                  <c:v>3.1820871030913192E-11</c:v>
                </c:pt>
                <c:pt idx="23613" formatCode="General">
                  <c:v>3.3368552166618378E-11</c:v>
                </c:pt>
                <c:pt idx="23614" formatCode="General">
                  <c:v>3.2499640979269914E-11</c:v>
                </c:pt>
                <c:pt idx="23615" formatCode="General">
                  <c:v>3.2499640979269914E-11</c:v>
                </c:pt>
                <c:pt idx="23616" formatCode="General">
                  <c:v>3.3901066689082204E-11</c:v>
                </c:pt>
                <c:pt idx="23617" formatCode="General">
                  <c:v>3.4080406275792164E-11</c:v>
                </c:pt>
                <c:pt idx="23618" formatCode="General">
                  <c:v>3.4807446428106983E-11</c:v>
                </c:pt>
                <c:pt idx="23619" formatCode="General">
                  <c:v>3.5362850368249795E-11</c:v>
                </c:pt>
                <c:pt idx="23620" formatCode="General">
                  <c:v>3.2671634608503884E-11</c:v>
                </c:pt>
                <c:pt idx="23621" formatCode="General">
                  <c:v>3.3901066689082204E-11</c:v>
                </c:pt>
                <c:pt idx="23622" formatCode="General">
                  <c:v>3.3368552166618378E-11</c:v>
                </c:pt>
                <c:pt idx="23623" formatCode="General">
                  <c:v>3.4260765583911307E-11</c:v>
                </c:pt>
                <c:pt idx="23624" formatCode="General">
                  <c:v>3.4807446428106983E-11</c:v>
                </c:pt>
                <c:pt idx="23625" formatCode="General">
                  <c:v>3.4260765583911307E-11</c:v>
                </c:pt>
                <c:pt idx="23626" formatCode="General">
                  <c:v>3.1820871030913192E-11</c:v>
                </c:pt>
                <c:pt idx="23627" formatCode="General">
                  <c:v>3.2499640979269914E-11</c:v>
                </c:pt>
                <c:pt idx="23628" formatCode="General">
                  <c:v>3.4260765583911307E-11</c:v>
                </c:pt>
                <c:pt idx="23629" formatCode="General">
                  <c:v>3.4260765583911307E-11</c:v>
                </c:pt>
                <c:pt idx="23630" formatCode="General">
                  <c:v>3.2158431880659598E-11</c:v>
                </c:pt>
                <c:pt idx="23631" formatCode="General">
                  <c:v>3.3901066689082204E-11</c:v>
                </c:pt>
                <c:pt idx="23632" formatCode="General">
                  <c:v>3.2499640979269914E-11</c:v>
                </c:pt>
                <c:pt idx="23633" formatCode="General">
                  <c:v>3.4442008009010816E-11</c:v>
                </c:pt>
                <c:pt idx="23634" formatCode="General">
                  <c:v>3.2328619773293612E-11</c:v>
                </c:pt>
                <c:pt idx="23635" formatCode="General">
                  <c:v>3.4624280975021293E-11</c:v>
                </c:pt>
                <c:pt idx="23636" formatCode="General">
                  <c:v>3.2499640979269914E-11</c:v>
                </c:pt>
                <c:pt idx="23637" formatCode="General">
                  <c:v>3.2158431880659598E-11</c:v>
                </c:pt>
                <c:pt idx="23638" formatCode="General">
                  <c:v>3.1653356085316902E-11</c:v>
                </c:pt>
                <c:pt idx="23639" formatCode="General">
                  <c:v>3.2328619773293612E-11</c:v>
                </c:pt>
                <c:pt idx="23640" formatCode="General">
                  <c:v>3.2328619773293612E-11</c:v>
                </c:pt>
                <c:pt idx="23641" formatCode="General">
                  <c:v>3.3368552166618378E-11</c:v>
                </c:pt>
                <c:pt idx="23642" formatCode="General">
                  <c:v>3.2328619773293612E-11</c:v>
                </c:pt>
                <c:pt idx="23643" formatCode="General">
                  <c:v>3.3545144221683737E-11</c:v>
                </c:pt>
                <c:pt idx="23644" formatCode="General">
                  <c:v>3.5549996588688739E-11</c:v>
                </c:pt>
                <c:pt idx="23645" formatCode="General">
                  <c:v>3.1989206201950051E-11</c:v>
                </c:pt>
                <c:pt idx="23646" formatCode="General">
                  <c:v>3.3545144221683737E-11</c:v>
                </c:pt>
                <c:pt idx="23647" formatCode="General">
                  <c:v>3.2328619773293612E-11</c:v>
                </c:pt>
                <c:pt idx="23648" formatCode="General">
                  <c:v>3.3901066689082204E-11</c:v>
                </c:pt>
                <c:pt idx="23649" formatCode="General">
                  <c:v>3.4080406275792164E-11</c:v>
                </c:pt>
                <c:pt idx="23650" formatCode="General">
                  <c:v>3.6308312391079565E-11</c:v>
                </c:pt>
                <c:pt idx="23651" formatCode="General">
                  <c:v>3.3192958533542292E-11</c:v>
                </c:pt>
                <c:pt idx="23652" formatCode="General">
                  <c:v>3.3192958533542292E-11</c:v>
                </c:pt>
                <c:pt idx="23653" formatCode="General">
                  <c:v>3.2499640979269914E-11</c:v>
                </c:pt>
                <c:pt idx="23654" formatCode="General">
                  <c:v>3.2328619773293612E-11</c:v>
                </c:pt>
                <c:pt idx="23655" formatCode="General">
                  <c:v>3.3545144221683737E-11</c:v>
                </c:pt>
                <c:pt idx="23656" formatCode="General">
                  <c:v>3.2844470392745176E-11</c:v>
                </c:pt>
                <c:pt idx="23657" formatCode="General">
                  <c:v>3.3192958533542292E-11</c:v>
                </c:pt>
                <c:pt idx="23658" formatCode="General">
                  <c:v>3.2328619773293612E-11</c:v>
                </c:pt>
                <c:pt idx="23659" formatCode="General">
                  <c:v>3.2671634608503884E-11</c:v>
                </c:pt>
                <c:pt idx="23660" formatCode="General">
                  <c:v>3.2671634608503884E-11</c:v>
                </c:pt>
                <c:pt idx="23661" formatCode="General">
                  <c:v>3.4442008009010816E-11</c:v>
                </c:pt>
                <c:pt idx="23662" formatCode="General">
                  <c:v>3.2328619773293612E-11</c:v>
                </c:pt>
                <c:pt idx="23663" formatCode="General">
                  <c:v>3.3018288917901045E-11</c:v>
                </c:pt>
                <c:pt idx="23664" formatCode="General">
                  <c:v>3.5549996588688739E-11</c:v>
                </c:pt>
                <c:pt idx="23665" formatCode="General">
                  <c:v>3.2844470392745176E-11</c:v>
                </c:pt>
                <c:pt idx="23666" formatCode="General">
                  <c:v>3.1989206201950051E-11</c:v>
                </c:pt>
                <c:pt idx="23667" formatCode="General">
                  <c:v>3.2844470392745176E-11</c:v>
                </c:pt>
                <c:pt idx="23668" formatCode="General">
                  <c:v>3.2844470392745176E-11</c:v>
                </c:pt>
                <c:pt idx="23669" formatCode="General">
                  <c:v>3.3722600947633312E-11</c:v>
                </c:pt>
                <c:pt idx="23670" formatCode="General">
                  <c:v>3.4624280975021293E-11</c:v>
                </c:pt>
                <c:pt idx="23671" formatCode="General">
                  <c:v>3.2671634608503884E-11</c:v>
                </c:pt>
                <c:pt idx="23672" formatCode="General">
                  <c:v>3.2671634608503884E-11</c:v>
                </c:pt>
                <c:pt idx="23673" formatCode="General">
                  <c:v>3.2328619773293612E-11</c:v>
                </c:pt>
                <c:pt idx="23674" formatCode="General">
                  <c:v>3.3722600947633312E-11</c:v>
                </c:pt>
                <c:pt idx="23675" formatCode="General">
                  <c:v>3.4080406275792164E-11</c:v>
                </c:pt>
                <c:pt idx="23676" formatCode="General">
                  <c:v>3.3901066689082204E-11</c:v>
                </c:pt>
                <c:pt idx="23677" formatCode="General">
                  <c:v>3.1321032011190813E-11</c:v>
                </c:pt>
                <c:pt idx="23678" formatCode="General">
                  <c:v>3.2671634608503884E-11</c:v>
                </c:pt>
                <c:pt idx="23679" formatCode="General">
                  <c:v>3.3545144221683737E-11</c:v>
                </c:pt>
                <c:pt idx="23680" formatCode="General">
                  <c:v>3.4260765583911307E-11</c:v>
                </c:pt>
                <c:pt idx="23681" formatCode="General">
                  <c:v>3.3545144221683737E-11</c:v>
                </c:pt>
                <c:pt idx="23682" formatCode="General">
                  <c:v>3.4080406275792164E-11</c:v>
                </c:pt>
                <c:pt idx="23683" formatCode="General">
                  <c:v>3.2844470392745176E-11</c:v>
                </c:pt>
                <c:pt idx="23684" formatCode="General">
                  <c:v>3.3901066689082204E-11</c:v>
                </c:pt>
                <c:pt idx="23685" formatCode="General">
                  <c:v>3.2158431880659598E-11</c:v>
                </c:pt>
                <c:pt idx="23686" formatCode="General">
                  <c:v>3.148678824124868E-11</c:v>
                </c:pt>
                <c:pt idx="23687" formatCode="General">
                  <c:v>3.3018288917901045E-11</c:v>
                </c:pt>
                <c:pt idx="23688" formatCode="General">
                  <c:v>3.1321032011190813E-11</c:v>
                </c:pt>
                <c:pt idx="23689" formatCode="General">
                  <c:v>3.2499640979269914E-11</c:v>
                </c:pt>
                <c:pt idx="23690" formatCode="General">
                  <c:v>3.1820871030913192E-11</c:v>
                </c:pt>
                <c:pt idx="23691" formatCode="General">
                  <c:v>3.1321032011190813E-11</c:v>
                </c:pt>
                <c:pt idx="23692" formatCode="General">
                  <c:v>3.3722600947633312E-11</c:v>
                </c:pt>
                <c:pt idx="23693" formatCode="General">
                  <c:v>3.1820871030913192E-11</c:v>
                </c:pt>
                <c:pt idx="23694" formatCode="General">
                  <c:v>3.1989206201950051E-11</c:v>
                </c:pt>
                <c:pt idx="23695" formatCode="General">
                  <c:v>3.3018288917901045E-11</c:v>
                </c:pt>
                <c:pt idx="23696" formatCode="General">
                  <c:v>3.4624280975021293E-11</c:v>
                </c:pt>
                <c:pt idx="23697" formatCode="General">
                  <c:v>3.3368552166618378E-11</c:v>
                </c:pt>
                <c:pt idx="23698" formatCode="General">
                  <c:v>3.3722600947633312E-11</c:v>
                </c:pt>
                <c:pt idx="23699" formatCode="General">
                  <c:v>3.1989206201950051E-11</c:v>
                </c:pt>
                <c:pt idx="23700" formatCode="General">
                  <c:v>3.3368552166618378E-11</c:v>
                </c:pt>
                <c:pt idx="23701" formatCode="General">
                  <c:v>3.3722600947633312E-11</c:v>
                </c:pt>
                <c:pt idx="23702" formatCode="General">
                  <c:v>3.2671634608503884E-11</c:v>
                </c:pt>
                <c:pt idx="23703" formatCode="General">
                  <c:v>3.3722600947633312E-11</c:v>
                </c:pt>
                <c:pt idx="23704" formatCode="General">
                  <c:v>3.1820871030913192E-11</c:v>
                </c:pt>
                <c:pt idx="23705" formatCode="General">
                  <c:v>3.1989206201950051E-11</c:v>
                </c:pt>
                <c:pt idx="23706" formatCode="General">
                  <c:v>3.2671634608503884E-11</c:v>
                </c:pt>
                <c:pt idx="23707" formatCode="General">
                  <c:v>3.2328619773293612E-11</c:v>
                </c:pt>
                <c:pt idx="23708" formatCode="General">
                  <c:v>3.3192958533542292E-11</c:v>
                </c:pt>
                <c:pt idx="23709" formatCode="General">
                  <c:v>3.2671634608503884E-11</c:v>
                </c:pt>
                <c:pt idx="23710" formatCode="General">
                  <c:v>3.2499640979269914E-11</c:v>
                </c:pt>
                <c:pt idx="23711" formatCode="General">
                  <c:v>3.3368552166618378E-11</c:v>
                </c:pt>
                <c:pt idx="23712" formatCode="General">
                  <c:v>3.3368552166618378E-11</c:v>
                </c:pt>
                <c:pt idx="23713" formatCode="General">
                  <c:v>3.1989206201950051E-11</c:v>
                </c:pt>
                <c:pt idx="23714" formatCode="General">
                  <c:v>3.148678824124868E-11</c:v>
                </c:pt>
                <c:pt idx="23715" formatCode="General">
                  <c:v>3.1820871030913192E-11</c:v>
                </c:pt>
                <c:pt idx="23716" formatCode="General">
                  <c:v>3.3368552166618378E-11</c:v>
                </c:pt>
                <c:pt idx="23717" formatCode="General">
                  <c:v>3.3368552166618378E-11</c:v>
                </c:pt>
                <c:pt idx="23718" formatCode="General">
                  <c:v>3.1321032011190813E-11</c:v>
                </c:pt>
                <c:pt idx="23719" formatCode="General">
                  <c:v>3.2328619773293612E-11</c:v>
                </c:pt>
                <c:pt idx="23720" formatCode="General">
                  <c:v>3.2671634608503884E-11</c:v>
                </c:pt>
                <c:pt idx="23721" formatCode="General">
                  <c:v>3.1156212939177284E-11</c:v>
                </c:pt>
                <c:pt idx="23722" formatCode="General">
                  <c:v>3.3545144221683737E-11</c:v>
                </c:pt>
                <c:pt idx="23723" formatCode="General">
                  <c:v>3.0992196960154512E-11</c:v>
                </c:pt>
                <c:pt idx="23724" formatCode="General">
                  <c:v>3.0992196960154512E-11</c:v>
                </c:pt>
                <c:pt idx="23725" formatCode="General">
                  <c:v>3.2499640979269914E-11</c:v>
                </c:pt>
                <c:pt idx="23726" formatCode="General">
                  <c:v>3.2158431880659598E-11</c:v>
                </c:pt>
                <c:pt idx="23727" formatCode="General">
                  <c:v>3.1653356085316902E-11</c:v>
                </c:pt>
                <c:pt idx="23728" formatCode="General">
                  <c:v>3.1820871030913192E-11</c:v>
                </c:pt>
                <c:pt idx="23729" formatCode="General">
                  <c:v>3.3368552166618378E-11</c:v>
                </c:pt>
                <c:pt idx="23730" formatCode="General">
                  <c:v>3.2671634608503884E-11</c:v>
                </c:pt>
                <c:pt idx="23731" formatCode="General">
                  <c:v>3.3368552166618378E-11</c:v>
                </c:pt>
                <c:pt idx="23732" formatCode="General">
                  <c:v>3.2158431880659598E-11</c:v>
                </c:pt>
                <c:pt idx="23733" formatCode="General">
                  <c:v>3.2844470392745176E-11</c:v>
                </c:pt>
                <c:pt idx="23734" formatCode="General">
                  <c:v>3.2671634608503884E-11</c:v>
                </c:pt>
                <c:pt idx="23735" formatCode="General">
                  <c:v>3.1653356085316902E-11</c:v>
                </c:pt>
                <c:pt idx="23736" formatCode="General">
                  <c:v>3.4807446428106983E-11</c:v>
                </c:pt>
                <c:pt idx="23737" formatCode="General">
                  <c:v>3.148678824124868E-11</c:v>
                </c:pt>
                <c:pt idx="23738" formatCode="General">
                  <c:v>3.2844470392745176E-11</c:v>
                </c:pt>
                <c:pt idx="23739" formatCode="General">
                  <c:v>3.3368552166618378E-11</c:v>
                </c:pt>
                <c:pt idx="23740" formatCode="General">
                  <c:v>3.4080406275792164E-11</c:v>
                </c:pt>
                <c:pt idx="23741" formatCode="General">
                  <c:v>3.148678824124868E-11</c:v>
                </c:pt>
                <c:pt idx="23742" formatCode="General">
                  <c:v>3.1989206201950051E-11</c:v>
                </c:pt>
                <c:pt idx="23743" formatCode="General">
                  <c:v>3.1653356085316902E-11</c:v>
                </c:pt>
                <c:pt idx="23744" formatCode="General">
                  <c:v>3.2328619773293612E-11</c:v>
                </c:pt>
                <c:pt idx="23745" formatCode="General">
                  <c:v>3.148678824124868E-11</c:v>
                </c:pt>
                <c:pt idx="23746" formatCode="General">
                  <c:v>3.1321032011190813E-11</c:v>
                </c:pt>
                <c:pt idx="23747" formatCode="General">
                  <c:v>3.2671634608503884E-11</c:v>
                </c:pt>
                <c:pt idx="23748" formatCode="General">
                  <c:v>3.3192958533542292E-11</c:v>
                </c:pt>
                <c:pt idx="23749" formatCode="General">
                  <c:v>3.1156212939177284E-11</c:v>
                </c:pt>
                <c:pt idx="23750" formatCode="General">
                  <c:v>3.1321032011190813E-11</c:v>
                </c:pt>
                <c:pt idx="23751" formatCode="General">
                  <c:v>3.2671634608503884E-11</c:v>
                </c:pt>
                <c:pt idx="23752" formatCode="General">
                  <c:v>3.2844470392745176E-11</c:v>
                </c:pt>
                <c:pt idx="23753" formatCode="General">
                  <c:v>3.1989206201950051E-11</c:v>
                </c:pt>
                <c:pt idx="23754" formatCode="General">
                  <c:v>3.3018288917901045E-11</c:v>
                </c:pt>
                <c:pt idx="23755" formatCode="General">
                  <c:v>3.3192958533542292E-11</c:v>
                </c:pt>
                <c:pt idx="23756" formatCode="General">
                  <c:v>3.1321032011190813E-11</c:v>
                </c:pt>
                <c:pt idx="23757" formatCode="General">
                  <c:v>3.3018288917901045E-11</c:v>
                </c:pt>
                <c:pt idx="23758" formatCode="General">
                  <c:v>3.0992196960154512E-11</c:v>
                </c:pt>
                <c:pt idx="23759" formatCode="General">
                  <c:v>3.8275825273628719E-11</c:v>
                </c:pt>
                <c:pt idx="23760" formatCode="General">
                  <c:v>3.4624280975021293E-11</c:v>
                </c:pt>
                <c:pt idx="23761" formatCode="General">
                  <c:v>3.1989206201950051E-11</c:v>
                </c:pt>
                <c:pt idx="23762" formatCode="General">
                  <c:v>3.1989206201950051E-11</c:v>
                </c:pt>
                <c:pt idx="23763" formatCode="General">
                  <c:v>3.2671634608503884E-11</c:v>
                </c:pt>
                <c:pt idx="23764" formatCode="General">
                  <c:v>3.2671634608503884E-11</c:v>
                </c:pt>
                <c:pt idx="23765" formatCode="General">
                  <c:v>3.4442008009010816E-11</c:v>
                </c:pt>
                <c:pt idx="23766" formatCode="General">
                  <c:v>3.2844470392745176E-11</c:v>
                </c:pt>
                <c:pt idx="23767" formatCode="General">
                  <c:v>3.3545144221683737E-11</c:v>
                </c:pt>
                <c:pt idx="23768" formatCode="General">
                  <c:v>3.2671634608503884E-11</c:v>
                </c:pt>
                <c:pt idx="23769" formatCode="General">
                  <c:v>3.148678824124868E-11</c:v>
                </c:pt>
                <c:pt idx="23770" formatCode="General">
                  <c:v>3.4991580842345232E-11</c:v>
                </c:pt>
                <c:pt idx="23771" formatCode="General">
                  <c:v>3.2671634608503884E-11</c:v>
                </c:pt>
                <c:pt idx="23772" formatCode="General">
                  <c:v>3.1820871030913192E-11</c:v>
                </c:pt>
                <c:pt idx="23773" formatCode="General">
                  <c:v>3.082910830008722E-11</c:v>
                </c:pt>
                <c:pt idx="23774" formatCode="General">
                  <c:v>3.2328619773293612E-11</c:v>
                </c:pt>
                <c:pt idx="23775" formatCode="General">
                  <c:v>3.4442008009010816E-11</c:v>
                </c:pt>
                <c:pt idx="23776" formatCode="General">
                  <c:v>3.1321032011190813E-11</c:v>
                </c:pt>
                <c:pt idx="23777" formatCode="General">
                  <c:v>3.148678824124868E-11</c:v>
                </c:pt>
                <c:pt idx="23778" formatCode="General">
                  <c:v>3.082910830008722E-11</c:v>
                </c:pt>
                <c:pt idx="23779" formatCode="General">
                  <c:v>3.0992196960154512E-11</c:v>
                </c:pt>
                <c:pt idx="23780" formatCode="General">
                  <c:v>3.2844470392745176E-11</c:v>
                </c:pt>
                <c:pt idx="23781" formatCode="General">
                  <c:v>3.1989206201950051E-11</c:v>
                </c:pt>
                <c:pt idx="23782" formatCode="General">
                  <c:v>3.3192958533542292E-11</c:v>
                </c:pt>
                <c:pt idx="23783" formatCode="General">
                  <c:v>3.2671634608503884E-11</c:v>
                </c:pt>
                <c:pt idx="23784" formatCode="General">
                  <c:v>3.3018288917901045E-11</c:v>
                </c:pt>
                <c:pt idx="23785" formatCode="General">
                  <c:v>3.2499640979269914E-11</c:v>
                </c:pt>
                <c:pt idx="23786" formatCode="General">
                  <c:v>3.1156212939177284E-11</c:v>
                </c:pt>
                <c:pt idx="23787" formatCode="General">
                  <c:v>3.148678824124868E-11</c:v>
                </c:pt>
                <c:pt idx="23788" formatCode="General">
                  <c:v>3.1653356085316902E-11</c:v>
                </c:pt>
                <c:pt idx="23789" formatCode="General">
                  <c:v>3.1820871030913192E-11</c:v>
                </c:pt>
                <c:pt idx="23790" formatCode="General">
                  <c:v>3.148678824124868E-11</c:v>
                </c:pt>
                <c:pt idx="23791" formatCode="General">
                  <c:v>3.2671634608503884E-11</c:v>
                </c:pt>
                <c:pt idx="23792" formatCode="General">
                  <c:v>3.2328619773293612E-11</c:v>
                </c:pt>
                <c:pt idx="23793" formatCode="General">
                  <c:v>3.3722600947633312E-11</c:v>
                </c:pt>
                <c:pt idx="23794" formatCode="General">
                  <c:v>3.1820871030913192E-11</c:v>
                </c:pt>
                <c:pt idx="23795" formatCode="General">
                  <c:v>3.1321032011190813E-11</c:v>
                </c:pt>
                <c:pt idx="23796" formatCode="General">
                  <c:v>3.148678824124868E-11</c:v>
                </c:pt>
                <c:pt idx="23797" formatCode="General">
                  <c:v>3.1156212939177284E-11</c:v>
                </c:pt>
                <c:pt idx="23798" formatCode="General">
                  <c:v>3.3018288917901045E-11</c:v>
                </c:pt>
                <c:pt idx="23799" formatCode="General">
                  <c:v>3.1820871030913192E-11</c:v>
                </c:pt>
                <c:pt idx="23800" formatCode="General">
                  <c:v>3.082910830008722E-11</c:v>
                </c:pt>
                <c:pt idx="23801" formatCode="General">
                  <c:v>3.3368552166618378E-11</c:v>
                </c:pt>
                <c:pt idx="23802" formatCode="General">
                  <c:v>3.0992196960154512E-11</c:v>
                </c:pt>
                <c:pt idx="23803" formatCode="General">
                  <c:v>3.3192958533542292E-11</c:v>
                </c:pt>
                <c:pt idx="23804" formatCode="General">
                  <c:v>3.1321032011190813E-11</c:v>
                </c:pt>
                <c:pt idx="23805" formatCode="General">
                  <c:v>3.2844470392745176E-11</c:v>
                </c:pt>
                <c:pt idx="23806" formatCode="General">
                  <c:v>3.1820871030913192E-11</c:v>
                </c:pt>
                <c:pt idx="23807" formatCode="General">
                  <c:v>3.1321032011190813E-11</c:v>
                </c:pt>
                <c:pt idx="23808" formatCode="General">
                  <c:v>3.2671634608503884E-11</c:v>
                </c:pt>
                <c:pt idx="23809" formatCode="General">
                  <c:v>3.3545144221683737E-11</c:v>
                </c:pt>
                <c:pt idx="23810" formatCode="General">
                  <c:v>3.3368552166618378E-11</c:v>
                </c:pt>
                <c:pt idx="23811" formatCode="General">
                  <c:v>3.3901066689082204E-11</c:v>
                </c:pt>
                <c:pt idx="23812" formatCode="General">
                  <c:v>3.2671634608503884E-11</c:v>
                </c:pt>
                <c:pt idx="23813" formatCode="General">
                  <c:v>3.082910830008722E-11</c:v>
                </c:pt>
                <c:pt idx="23814" formatCode="General">
                  <c:v>3.1321032011190813E-11</c:v>
                </c:pt>
                <c:pt idx="23815" formatCode="General">
                  <c:v>3.0992196960154512E-11</c:v>
                </c:pt>
                <c:pt idx="23816" formatCode="General">
                  <c:v>3.1820871030913192E-11</c:v>
                </c:pt>
                <c:pt idx="23817" formatCode="General">
                  <c:v>3.082910830008722E-11</c:v>
                </c:pt>
                <c:pt idx="23818" formatCode="General">
                  <c:v>3.2499640979269914E-11</c:v>
                </c:pt>
                <c:pt idx="23819" formatCode="General">
                  <c:v>3.2328619773293612E-11</c:v>
                </c:pt>
                <c:pt idx="23820" formatCode="General">
                  <c:v>3.3545144221683737E-11</c:v>
                </c:pt>
                <c:pt idx="23821" formatCode="General">
                  <c:v>3.1989206201950051E-11</c:v>
                </c:pt>
                <c:pt idx="23822" formatCode="General">
                  <c:v>3.3192958533542292E-11</c:v>
                </c:pt>
                <c:pt idx="23823" formatCode="General">
                  <c:v>3.0505437885981847E-11</c:v>
                </c:pt>
                <c:pt idx="23824" formatCode="General">
                  <c:v>3.1321032011190813E-11</c:v>
                </c:pt>
                <c:pt idx="23825" formatCode="General">
                  <c:v>3.0992196960154512E-11</c:v>
                </c:pt>
                <c:pt idx="23826" formatCode="General">
                  <c:v>3.2158431880659598E-11</c:v>
                </c:pt>
                <c:pt idx="23827" formatCode="General">
                  <c:v>3.1653356085316902E-11</c:v>
                </c:pt>
                <c:pt idx="23828" formatCode="General">
                  <c:v>3.1156212939177284E-11</c:v>
                </c:pt>
                <c:pt idx="23829" formatCode="General">
                  <c:v>3.2158431880659598E-11</c:v>
                </c:pt>
                <c:pt idx="23830" formatCode="General">
                  <c:v>3.0992196960154512E-11</c:v>
                </c:pt>
                <c:pt idx="23831" formatCode="General">
                  <c:v>3.3722600947633312E-11</c:v>
                </c:pt>
                <c:pt idx="23832" formatCode="General">
                  <c:v>3.1321032011190813E-11</c:v>
                </c:pt>
                <c:pt idx="23833" formatCode="General">
                  <c:v>3.1321032011190813E-11</c:v>
                </c:pt>
                <c:pt idx="23834" formatCode="General">
                  <c:v>3.1321032011190813E-11</c:v>
                </c:pt>
                <c:pt idx="23835" formatCode="General">
                  <c:v>3.1321032011190813E-11</c:v>
                </c:pt>
                <c:pt idx="23836" formatCode="General">
                  <c:v>3.2844470392745176E-11</c:v>
                </c:pt>
                <c:pt idx="23837" formatCode="General">
                  <c:v>3.1989206201950051E-11</c:v>
                </c:pt>
                <c:pt idx="23838" formatCode="General">
                  <c:v>3.4080406275792164E-11</c:v>
                </c:pt>
                <c:pt idx="23839" formatCode="General">
                  <c:v>3.148678824124868E-11</c:v>
                </c:pt>
                <c:pt idx="23840" formatCode="General">
                  <c:v>3.1321032011190813E-11</c:v>
                </c:pt>
                <c:pt idx="23841" formatCode="General">
                  <c:v>3.0992196960154512E-11</c:v>
                </c:pt>
                <c:pt idx="23842" formatCode="General">
                  <c:v>3.3722600947633312E-11</c:v>
                </c:pt>
                <c:pt idx="23843" formatCode="General">
                  <c:v>3.2328619773293612E-11</c:v>
                </c:pt>
                <c:pt idx="23844" formatCode="General">
                  <c:v>3.4442008009010816E-11</c:v>
                </c:pt>
                <c:pt idx="23845" formatCode="General">
                  <c:v>3.2158431880659598E-11</c:v>
                </c:pt>
                <c:pt idx="23846" formatCode="General">
                  <c:v>3.0992196960154512E-11</c:v>
                </c:pt>
                <c:pt idx="23847" formatCode="General">
                  <c:v>3.3545144221683737E-11</c:v>
                </c:pt>
                <c:pt idx="23848" formatCode="General">
                  <c:v>3.3901066689082204E-11</c:v>
                </c:pt>
                <c:pt idx="23849" formatCode="General">
                  <c:v>3.1820871030913192E-11</c:v>
                </c:pt>
                <c:pt idx="23850" formatCode="General">
                  <c:v>3.066687785317189E-11</c:v>
                </c:pt>
                <c:pt idx="23851" formatCode="General">
                  <c:v>3.2671634608503884E-11</c:v>
                </c:pt>
                <c:pt idx="23852" formatCode="General">
                  <c:v>3.2499640979269914E-11</c:v>
                </c:pt>
                <c:pt idx="23853" formatCode="General">
                  <c:v>3.1321032011190813E-11</c:v>
                </c:pt>
                <c:pt idx="23854" formatCode="General">
                  <c:v>3.1156212939177284E-11</c:v>
                </c:pt>
                <c:pt idx="23855" formatCode="General">
                  <c:v>3.066687785317189E-11</c:v>
                </c:pt>
                <c:pt idx="23856" formatCode="General">
                  <c:v>3.1321032011190813E-11</c:v>
                </c:pt>
                <c:pt idx="23857" formatCode="General">
                  <c:v>3.3192958533542292E-11</c:v>
                </c:pt>
                <c:pt idx="23858" formatCode="General">
                  <c:v>3.1820871030913192E-11</c:v>
                </c:pt>
                <c:pt idx="23859" formatCode="General">
                  <c:v>3.1820871030913192E-11</c:v>
                </c:pt>
                <c:pt idx="23860" formatCode="General">
                  <c:v>3.1820871030913192E-11</c:v>
                </c:pt>
                <c:pt idx="23861" formatCode="General">
                  <c:v>3.0992196960154512E-11</c:v>
                </c:pt>
                <c:pt idx="23862" formatCode="General">
                  <c:v>3.2158431880659598E-11</c:v>
                </c:pt>
                <c:pt idx="23863" formatCode="General">
                  <c:v>3.1321032011190813E-11</c:v>
                </c:pt>
                <c:pt idx="23864" formatCode="General">
                  <c:v>3.2499640979269914E-11</c:v>
                </c:pt>
                <c:pt idx="23865" formatCode="General">
                  <c:v>3.1820871030913192E-11</c:v>
                </c:pt>
                <c:pt idx="23866" formatCode="General">
                  <c:v>3.2671634608503884E-11</c:v>
                </c:pt>
                <c:pt idx="23867" formatCode="General">
                  <c:v>3.2671634608503884E-11</c:v>
                </c:pt>
                <c:pt idx="23868" formatCode="General">
                  <c:v>3.2499640979269914E-11</c:v>
                </c:pt>
                <c:pt idx="23869" formatCode="General">
                  <c:v>3.1321032011190813E-11</c:v>
                </c:pt>
                <c:pt idx="23870" formatCode="General">
                  <c:v>3.148678824124868E-11</c:v>
                </c:pt>
                <c:pt idx="23871" formatCode="General">
                  <c:v>3.2844470392745176E-11</c:v>
                </c:pt>
                <c:pt idx="23872" formatCode="General">
                  <c:v>3.0992196960154512E-11</c:v>
                </c:pt>
                <c:pt idx="23873" formatCode="General">
                  <c:v>3.3901066689082204E-11</c:v>
                </c:pt>
                <c:pt idx="23874" formatCode="General">
                  <c:v>3.082910830008722E-11</c:v>
                </c:pt>
                <c:pt idx="23875" formatCode="General">
                  <c:v>3.2499640979269914E-11</c:v>
                </c:pt>
                <c:pt idx="23876" formatCode="General">
                  <c:v>3.1321032011190813E-11</c:v>
                </c:pt>
                <c:pt idx="23877" formatCode="General">
                  <c:v>3.3018288917901045E-11</c:v>
                </c:pt>
                <c:pt idx="23878" formatCode="General">
                  <c:v>3.2671634608503884E-11</c:v>
                </c:pt>
                <c:pt idx="23879" formatCode="General">
                  <c:v>3.1820871030913192E-11</c:v>
                </c:pt>
                <c:pt idx="23880" formatCode="General">
                  <c:v>3.1156212939177284E-11</c:v>
                </c:pt>
                <c:pt idx="23881" formatCode="General">
                  <c:v>3.0992196960154512E-11</c:v>
                </c:pt>
                <c:pt idx="23882" formatCode="General">
                  <c:v>3.3722600947633312E-11</c:v>
                </c:pt>
                <c:pt idx="23883" formatCode="General">
                  <c:v>3.2671634608503884E-11</c:v>
                </c:pt>
                <c:pt idx="23884" formatCode="General">
                  <c:v>3.2844470392745176E-11</c:v>
                </c:pt>
                <c:pt idx="23885" formatCode="General">
                  <c:v>3.3368552166618378E-11</c:v>
                </c:pt>
                <c:pt idx="23886" formatCode="General">
                  <c:v>3.2671634608503884E-11</c:v>
                </c:pt>
                <c:pt idx="23887" formatCode="General">
                  <c:v>3.2158431880659598E-11</c:v>
                </c:pt>
                <c:pt idx="23888" formatCode="General">
                  <c:v>3.2671634608503884E-11</c:v>
                </c:pt>
                <c:pt idx="23889" formatCode="General">
                  <c:v>3.2328619773293612E-11</c:v>
                </c:pt>
                <c:pt idx="23890" formatCode="General">
                  <c:v>3.1820871030913192E-11</c:v>
                </c:pt>
                <c:pt idx="23891" formatCode="General">
                  <c:v>3.066687785317189E-11</c:v>
                </c:pt>
                <c:pt idx="23892" formatCode="General">
                  <c:v>3.1321032011190813E-11</c:v>
                </c:pt>
                <c:pt idx="23893" formatCode="General">
                  <c:v>3.0992196960154512E-11</c:v>
                </c:pt>
                <c:pt idx="23894" formatCode="General">
                  <c:v>3.3722600947633312E-11</c:v>
                </c:pt>
                <c:pt idx="23895" formatCode="General">
                  <c:v>3.3192958533542292E-11</c:v>
                </c:pt>
                <c:pt idx="23896" formatCode="General">
                  <c:v>3.082910830008722E-11</c:v>
                </c:pt>
                <c:pt idx="23897" formatCode="General">
                  <c:v>3.2499640979269914E-11</c:v>
                </c:pt>
                <c:pt idx="23898" formatCode="General">
                  <c:v>3.3368552166618378E-11</c:v>
                </c:pt>
                <c:pt idx="23899" formatCode="General">
                  <c:v>3.2499640979269914E-11</c:v>
                </c:pt>
                <c:pt idx="23900" formatCode="General">
                  <c:v>3.3192958533542292E-11</c:v>
                </c:pt>
                <c:pt idx="23901" formatCode="General">
                  <c:v>3.1321032011190813E-11</c:v>
                </c:pt>
                <c:pt idx="23902" formatCode="General">
                  <c:v>3.066687785317189E-11</c:v>
                </c:pt>
                <c:pt idx="23903" formatCode="General">
                  <c:v>3.3545144221683737E-11</c:v>
                </c:pt>
                <c:pt idx="23904" formatCode="General">
                  <c:v>3.1156212939177284E-11</c:v>
                </c:pt>
                <c:pt idx="23905" formatCode="General">
                  <c:v>3.3018288917901045E-11</c:v>
                </c:pt>
                <c:pt idx="23906" formatCode="General">
                  <c:v>3.082910830008722E-11</c:v>
                </c:pt>
                <c:pt idx="23907" formatCode="General">
                  <c:v>3.1989206201950051E-11</c:v>
                </c:pt>
                <c:pt idx="23908" formatCode="General">
                  <c:v>3.2671634608503884E-11</c:v>
                </c:pt>
                <c:pt idx="23909" formatCode="General">
                  <c:v>3.2328619773293612E-11</c:v>
                </c:pt>
                <c:pt idx="23910" formatCode="General">
                  <c:v>3.1321032011190813E-11</c:v>
                </c:pt>
                <c:pt idx="23911" formatCode="General">
                  <c:v>3.066687785317189E-11</c:v>
                </c:pt>
                <c:pt idx="23912" formatCode="General">
                  <c:v>3.3722600947633312E-11</c:v>
                </c:pt>
                <c:pt idx="23913" formatCode="General">
                  <c:v>3.2499640979269914E-11</c:v>
                </c:pt>
                <c:pt idx="23914" formatCode="General">
                  <c:v>3.2844470392745176E-11</c:v>
                </c:pt>
                <c:pt idx="23915" formatCode="General">
                  <c:v>3.066687785317189E-11</c:v>
                </c:pt>
                <c:pt idx="23916" formatCode="General">
                  <c:v>3.1156212939177284E-11</c:v>
                </c:pt>
                <c:pt idx="23917" formatCode="General">
                  <c:v>3.2328619773293612E-11</c:v>
                </c:pt>
                <c:pt idx="23918" formatCode="General">
                  <c:v>3.148678824124868E-11</c:v>
                </c:pt>
                <c:pt idx="23919" formatCode="General">
                  <c:v>3.3018288917901045E-11</c:v>
                </c:pt>
                <c:pt idx="23920" formatCode="General">
                  <c:v>3.2499640979269914E-11</c:v>
                </c:pt>
                <c:pt idx="23921" formatCode="General">
                  <c:v>3.1156212939177284E-11</c:v>
                </c:pt>
                <c:pt idx="23922" formatCode="General">
                  <c:v>3.3368552166618378E-11</c:v>
                </c:pt>
                <c:pt idx="23923" formatCode="General">
                  <c:v>3.3368552166618378E-11</c:v>
                </c:pt>
                <c:pt idx="23924" formatCode="General">
                  <c:v>3.1156212939177284E-11</c:v>
                </c:pt>
                <c:pt idx="23925" formatCode="General">
                  <c:v>3.0505437885981847E-11</c:v>
                </c:pt>
                <c:pt idx="23926" formatCode="General">
                  <c:v>3.1989206201950051E-11</c:v>
                </c:pt>
                <c:pt idx="23927" formatCode="General">
                  <c:v>3.1321032011190813E-11</c:v>
                </c:pt>
                <c:pt idx="23928" formatCode="General">
                  <c:v>3.3368552166618378E-11</c:v>
                </c:pt>
                <c:pt idx="23929" formatCode="General">
                  <c:v>3.2499640979269914E-11</c:v>
                </c:pt>
                <c:pt idx="23930" formatCode="General">
                  <c:v>3.1156212939177284E-11</c:v>
                </c:pt>
                <c:pt idx="23931" formatCode="General">
                  <c:v>3.2499640979269914E-11</c:v>
                </c:pt>
                <c:pt idx="23932" formatCode="General">
                  <c:v>3.3192958533542292E-11</c:v>
                </c:pt>
                <c:pt idx="23933" formatCode="General">
                  <c:v>3.3018288917901045E-11</c:v>
                </c:pt>
                <c:pt idx="23934" formatCode="General">
                  <c:v>3.2671634608503884E-11</c:v>
                </c:pt>
                <c:pt idx="23935" formatCode="General">
                  <c:v>3.1321032011190813E-11</c:v>
                </c:pt>
                <c:pt idx="23936" formatCode="General">
                  <c:v>3.1989206201950051E-11</c:v>
                </c:pt>
                <c:pt idx="23937" formatCode="General">
                  <c:v>3.3192958533542292E-11</c:v>
                </c:pt>
                <c:pt idx="23938" formatCode="General">
                  <c:v>3.1653356085316902E-11</c:v>
                </c:pt>
                <c:pt idx="23939" formatCode="General">
                  <c:v>3.1653356085316902E-11</c:v>
                </c:pt>
                <c:pt idx="23940" formatCode="General">
                  <c:v>3.2158431880659598E-11</c:v>
                </c:pt>
                <c:pt idx="23941" formatCode="General">
                  <c:v>3.2158431880659598E-11</c:v>
                </c:pt>
                <c:pt idx="23942" formatCode="General">
                  <c:v>3.082910830008722E-11</c:v>
                </c:pt>
                <c:pt idx="23943" formatCode="General">
                  <c:v>3.2671634608503884E-11</c:v>
                </c:pt>
                <c:pt idx="23944" formatCode="General">
                  <c:v>3.1321032011190813E-11</c:v>
                </c:pt>
                <c:pt idx="23945" formatCode="General">
                  <c:v>3.2158431880659598E-11</c:v>
                </c:pt>
                <c:pt idx="23946" formatCode="General">
                  <c:v>3.066687785317189E-11</c:v>
                </c:pt>
                <c:pt idx="23947" formatCode="General">
                  <c:v>3.1820871030913192E-11</c:v>
                </c:pt>
                <c:pt idx="23948" formatCode="General">
                  <c:v>3.2499640979269914E-11</c:v>
                </c:pt>
                <c:pt idx="23949" formatCode="General">
                  <c:v>3.1321032011190813E-11</c:v>
                </c:pt>
                <c:pt idx="23950" formatCode="General">
                  <c:v>3.1653356085316902E-11</c:v>
                </c:pt>
                <c:pt idx="23951" formatCode="General">
                  <c:v>3.2499640979269914E-11</c:v>
                </c:pt>
                <c:pt idx="23952" formatCode="General">
                  <c:v>3.2844470392745176E-11</c:v>
                </c:pt>
                <c:pt idx="23953" formatCode="General">
                  <c:v>3.3368552166618378E-11</c:v>
                </c:pt>
                <c:pt idx="23954" formatCode="General">
                  <c:v>3.0505437885981847E-11</c:v>
                </c:pt>
                <c:pt idx="23955" formatCode="General">
                  <c:v>3.2671634608503884E-11</c:v>
                </c:pt>
                <c:pt idx="23956" formatCode="General">
                  <c:v>3.1156212939177284E-11</c:v>
                </c:pt>
                <c:pt idx="23957" formatCode="General">
                  <c:v>3.2158431880659598E-11</c:v>
                </c:pt>
                <c:pt idx="23958" formatCode="General">
                  <c:v>3.3368552166618378E-11</c:v>
                </c:pt>
                <c:pt idx="23959" formatCode="General">
                  <c:v>3.0026323781173592E-11</c:v>
                </c:pt>
                <c:pt idx="23960" formatCode="General">
                  <c:v>3.2328619773293612E-11</c:v>
                </c:pt>
                <c:pt idx="23961" formatCode="General">
                  <c:v>3.1653356085316902E-11</c:v>
                </c:pt>
                <c:pt idx="23962" formatCode="General">
                  <c:v>3.1321032011190813E-11</c:v>
                </c:pt>
                <c:pt idx="23963" formatCode="General">
                  <c:v>3.0026323781173592E-11</c:v>
                </c:pt>
                <c:pt idx="23964" formatCode="General">
                  <c:v>3.2671634608503884E-11</c:v>
                </c:pt>
                <c:pt idx="23965" formatCode="General">
                  <c:v>3.1321032011190813E-11</c:v>
                </c:pt>
                <c:pt idx="23966" formatCode="General">
                  <c:v>3.1321032011190813E-11</c:v>
                </c:pt>
                <c:pt idx="23967" formatCode="General">
                  <c:v>3.3018288917901045E-11</c:v>
                </c:pt>
                <c:pt idx="23968" formatCode="General">
                  <c:v>3.1989206201950051E-11</c:v>
                </c:pt>
                <c:pt idx="23969" formatCode="General">
                  <c:v>3.3018288917901045E-11</c:v>
                </c:pt>
                <c:pt idx="23970" formatCode="General">
                  <c:v>3.2499640979269914E-11</c:v>
                </c:pt>
                <c:pt idx="23971" formatCode="General">
                  <c:v>3.0992196960154512E-11</c:v>
                </c:pt>
                <c:pt idx="23972" formatCode="General">
                  <c:v>3.3722600947633312E-11</c:v>
                </c:pt>
                <c:pt idx="23973" formatCode="General">
                  <c:v>3.0505437885981847E-11</c:v>
                </c:pt>
                <c:pt idx="23974" formatCode="General">
                  <c:v>3.066687785317189E-11</c:v>
                </c:pt>
                <c:pt idx="23975" formatCode="General">
                  <c:v>3.2499640979269914E-11</c:v>
                </c:pt>
                <c:pt idx="23976" formatCode="General">
                  <c:v>3.3368552166618378E-11</c:v>
                </c:pt>
                <c:pt idx="23977" formatCode="General">
                  <c:v>3.0026323781173592E-11</c:v>
                </c:pt>
                <c:pt idx="23978" formatCode="General">
                  <c:v>2.971108168731505E-11</c:v>
                </c:pt>
                <c:pt idx="23979" formatCode="General">
                  <c:v>3.2671634608503884E-11</c:v>
                </c:pt>
                <c:pt idx="23980" formatCode="General">
                  <c:v>3.1989206201950051E-11</c:v>
                </c:pt>
                <c:pt idx="23981" formatCode="General">
                  <c:v>3.2671634608503884E-11</c:v>
                </c:pt>
                <c:pt idx="23982" formatCode="General">
                  <c:v>3.0505437885981847E-11</c:v>
                </c:pt>
                <c:pt idx="23983" formatCode="General">
                  <c:v>3.2499640979269914E-11</c:v>
                </c:pt>
                <c:pt idx="23984" formatCode="General">
                  <c:v>3.082910830008722E-11</c:v>
                </c:pt>
                <c:pt idx="23985" formatCode="General">
                  <c:v>3.066687785317189E-11</c:v>
                </c:pt>
                <c:pt idx="23986" formatCode="General">
                  <c:v>3.3901066689082204E-11</c:v>
                </c:pt>
                <c:pt idx="23987" formatCode="General">
                  <c:v>3.0992196960154512E-11</c:v>
                </c:pt>
                <c:pt idx="23988" formatCode="General">
                  <c:v>3.082910830008722E-11</c:v>
                </c:pt>
                <c:pt idx="23989" formatCode="General">
                  <c:v>3.2499640979269914E-11</c:v>
                </c:pt>
                <c:pt idx="23990" formatCode="General">
                  <c:v>3.1321032011190813E-11</c:v>
                </c:pt>
                <c:pt idx="23991" formatCode="General">
                  <c:v>3.1820871030913192E-11</c:v>
                </c:pt>
                <c:pt idx="23992" formatCode="General">
                  <c:v>3.1321032011190813E-11</c:v>
                </c:pt>
                <c:pt idx="23993" formatCode="General">
                  <c:v>3.2158431880659598E-11</c:v>
                </c:pt>
                <c:pt idx="23994" formatCode="General">
                  <c:v>3.0344910673406793E-11</c:v>
                </c:pt>
                <c:pt idx="23995" formatCode="General">
                  <c:v>2.971108168731505E-11</c:v>
                </c:pt>
                <c:pt idx="23996" formatCode="General">
                  <c:v>3.0992196960154512E-11</c:v>
                </c:pt>
                <c:pt idx="23997" formatCode="General">
                  <c:v>3.0505437885981847E-11</c:v>
                </c:pt>
                <c:pt idx="23998" formatCode="General">
                  <c:v>3.2671634608503884E-11</c:v>
                </c:pt>
                <c:pt idx="23999" formatCode="General">
                  <c:v>3.1321032011190813E-11</c:v>
                </c:pt>
                <c:pt idx="24000" formatCode="General">
                  <c:v>3.082910830008722E-11</c:v>
                </c:pt>
                <c:pt idx="24001" formatCode="General">
                  <c:v>3.3901066689082204E-11</c:v>
                </c:pt>
                <c:pt idx="24002" formatCode="General">
                  <c:v>3.0185165641423062E-11</c:v>
                </c:pt>
                <c:pt idx="24003" formatCode="General">
                  <c:v>3.066687785317189E-11</c:v>
                </c:pt>
                <c:pt idx="24004" formatCode="General">
                  <c:v>3.2499640979269914E-11</c:v>
                </c:pt>
                <c:pt idx="24005" formatCode="General">
                  <c:v>3.2671634608503884E-11</c:v>
                </c:pt>
                <c:pt idx="24006" formatCode="General">
                  <c:v>3.2671634608503884E-11</c:v>
                </c:pt>
                <c:pt idx="24007" formatCode="General">
                  <c:v>3.148678824124868E-11</c:v>
                </c:pt>
                <c:pt idx="24008" formatCode="General">
                  <c:v>3.2499640979269914E-11</c:v>
                </c:pt>
                <c:pt idx="24009" formatCode="General">
                  <c:v>3.1653356085316902E-11</c:v>
                </c:pt>
                <c:pt idx="24010" formatCode="General">
                  <c:v>3.0992196960154512E-11</c:v>
                </c:pt>
                <c:pt idx="24011" formatCode="General">
                  <c:v>3.0992196960154512E-11</c:v>
                </c:pt>
                <c:pt idx="24012" formatCode="General">
                  <c:v>3.082910830008722E-11</c:v>
                </c:pt>
                <c:pt idx="24013" formatCode="General">
                  <c:v>3.2499640979269914E-11</c:v>
                </c:pt>
                <c:pt idx="24014" formatCode="General">
                  <c:v>3.082910830008722E-11</c:v>
                </c:pt>
                <c:pt idx="24015" formatCode="General">
                  <c:v>3.3018288917901045E-11</c:v>
                </c:pt>
                <c:pt idx="24016" formatCode="General">
                  <c:v>3.066687785317189E-11</c:v>
                </c:pt>
                <c:pt idx="24017" formatCode="General">
                  <c:v>3.2158431880659598E-11</c:v>
                </c:pt>
                <c:pt idx="24018" formatCode="General">
                  <c:v>3.066687785317189E-11</c:v>
                </c:pt>
                <c:pt idx="24019" formatCode="General">
                  <c:v>3.0344910673406793E-11</c:v>
                </c:pt>
                <c:pt idx="24020" formatCode="General">
                  <c:v>3.1989206201950051E-11</c:v>
                </c:pt>
                <c:pt idx="24021" formatCode="General">
                  <c:v>3.2671634608503884E-11</c:v>
                </c:pt>
                <c:pt idx="24022" formatCode="General">
                  <c:v>3.3192958533542292E-11</c:v>
                </c:pt>
                <c:pt idx="24023" formatCode="General">
                  <c:v>3.1653356085316902E-11</c:v>
                </c:pt>
                <c:pt idx="24024" formatCode="General">
                  <c:v>3.066687785317189E-11</c:v>
                </c:pt>
                <c:pt idx="24025" formatCode="General">
                  <c:v>3.1321032011190813E-11</c:v>
                </c:pt>
                <c:pt idx="24026" formatCode="General">
                  <c:v>3.2671634608503884E-11</c:v>
                </c:pt>
                <c:pt idx="24027" formatCode="General">
                  <c:v>3.1156212939177284E-11</c:v>
                </c:pt>
                <c:pt idx="24028" formatCode="General">
                  <c:v>3.2499640979269914E-11</c:v>
                </c:pt>
                <c:pt idx="24029" formatCode="General">
                  <c:v>3.1321032011190813E-11</c:v>
                </c:pt>
                <c:pt idx="24030" formatCode="General">
                  <c:v>3.066687785317189E-11</c:v>
                </c:pt>
                <c:pt idx="24031" formatCode="General">
                  <c:v>2.971108168731505E-11</c:v>
                </c:pt>
                <c:pt idx="24032" formatCode="General">
                  <c:v>3.0185165641423062E-11</c:v>
                </c:pt>
                <c:pt idx="24033" formatCode="General">
                  <c:v>3.1653356085316902E-11</c:v>
                </c:pt>
                <c:pt idx="24034" formatCode="General">
                  <c:v>3.1989206201950051E-11</c:v>
                </c:pt>
                <c:pt idx="24035" formatCode="General">
                  <c:v>3.2158431880659598E-11</c:v>
                </c:pt>
                <c:pt idx="24036" formatCode="General">
                  <c:v>3.0185165641423062E-11</c:v>
                </c:pt>
                <c:pt idx="24037" formatCode="General">
                  <c:v>3.066687785317189E-11</c:v>
                </c:pt>
                <c:pt idx="24038" formatCode="General">
                  <c:v>3.1820871030913192E-11</c:v>
                </c:pt>
                <c:pt idx="24039" formatCode="General">
                  <c:v>3.2158431880659598E-11</c:v>
                </c:pt>
                <c:pt idx="24040" formatCode="General">
                  <c:v>3.148678824124868E-11</c:v>
                </c:pt>
                <c:pt idx="24041" formatCode="General">
                  <c:v>3.3722600947633312E-11</c:v>
                </c:pt>
                <c:pt idx="24042" formatCode="General">
                  <c:v>3.082910830008722E-11</c:v>
                </c:pt>
                <c:pt idx="24043" formatCode="General">
                  <c:v>3.1820871030913192E-11</c:v>
                </c:pt>
                <c:pt idx="24044" formatCode="General">
                  <c:v>3.1989206201950051E-11</c:v>
                </c:pt>
                <c:pt idx="24045" formatCode="General">
                  <c:v>3.2671634608503884E-11</c:v>
                </c:pt>
                <c:pt idx="24046" formatCode="General">
                  <c:v>3.4080406275792164E-11</c:v>
                </c:pt>
                <c:pt idx="24047" formatCode="General">
                  <c:v>3.0026323781173592E-11</c:v>
                </c:pt>
                <c:pt idx="24048" formatCode="General">
                  <c:v>3.2328619773293612E-11</c:v>
                </c:pt>
                <c:pt idx="24049" formatCode="General">
                  <c:v>3.0992196960154512E-11</c:v>
                </c:pt>
                <c:pt idx="24050" formatCode="General">
                  <c:v>3.1321032011190813E-11</c:v>
                </c:pt>
                <c:pt idx="24051" formatCode="General">
                  <c:v>3.082910830008722E-11</c:v>
                </c:pt>
                <c:pt idx="24052" formatCode="General">
                  <c:v>3.1989206201950051E-11</c:v>
                </c:pt>
                <c:pt idx="24053" formatCode="General">
                  <c:v>3.1989206201950051E-11</c:v>
                </c:pt>
                <c:pt idx="24054" formatCode="General">
                  <c:v>3.0992196960154512E-11</c:v>
                </c:pt>
                <c:pt idx="24055" formatCode="General">
                  <c:v>3.0505437885981847E-11</c:v>
                </c:pt>
                <c:pt idx="24056" formatCode="General">
                  <c:v>3.2844470392745176E-11</c:v>
                </c:pt>
                <c:pt idx="24057" formatCode="General">
                  <c:v>3.2499640979269914E-11</c:v>
                </c:pt>
                <c:pt idx="24058" formatCode="General">
                  <c:v>3.1820871030913192E-11</c:v>
                </c:pt>
                <c:pt idx="24059" formatCode="General">
                  <c:v>3.2328619773293612E-11</c:v>
                </c:pt>
                <c:pt idx="24060" formatCode="General">
                  <c:v>2.9868255889512901E-11</c:v>
                </c:pt>
                <c:pt idx="24061" formatCode="General">
                  <c:v>3.066687785317189E-11</c:v>
                </c:pt>
                <c:pt idx="24062" formatCode="General">
                  <c:v>3.1321032011190813E-11</c:v>
                </c:pt>
                <c:pt idx="24063" formatCode="General">
                  <c:v>3.1989206201950051E-11</c:v>
                </c:pt>
                <c:pt idx="24064" formatCode="General">
                  <c:v>3.066687785317189E-11</c:v>
                </c:pt>
                <c:pt idx="24065" formatCode="General">
                  <c:v>3.066687785317189E-11</c:v>
                </c:pt>
                <c:pt idx="24066" formatCode="General">
                  <c:v>2.9868255889512901E-11</c:v>
                </c:pt>
                <c:pt idx="24067" formatCode="General">
                  <c:v>3.3018288917901045E-11</c:v>
                </c:pt>
                <c:pt idx="24068" formatCode="General">
                  <c:v>3.1989206201950051E-11</c:v>
                </c:pt>
                <c:pt idx="24069" formatCode="General">
                  <c:v>3.1820871030913192E-11</c:v>
                </c:pt>
                <c:pt idx="24070" formatCode="General">
                  <c:v>3.0992196960154512E-11</c:v>
                </c:pt>
                <c:pt idx="24071" formatCode="General">
                  <c:v>3.2671634608503884E-11</c:v>
                </c:pt>
                <c:pt idx="24072" formatCode="General">
                  <c:v>3.066687785317189E-11</c:v>
                </c:pt>
                <c:pt idx="24073" formatCode="General">
                  <c:v>3.082910830008722E-11</c:v>
                </c:pt>
                <c:pt idx="24074" formatCode="General">
                  <c:v>2.9868255889512901E-11</c:v>
                </c:pt>
                <c:pt idx="24075" formatCode="General">
                  <c:v>3.1321032011190813E-11</c:v>
                </c:pt>
                <c:pt idx="24076" formatCode="General">
                  <c:v>3.0185165641423062E-11</c:v>
                </c:pt>
                <c:pt idx="24077" formatCode="General">
                  <c:v>3.0026323781173592E-11</c:v>
                </c:pt>
                <c:pt idx="24078" formatCode="General">
                  <c:v>3.2499640979269914E-11</c:v>
                </c:pt>
                <c:pt idx="24079" formatCode="General">
                  <c:v>3.1321032011190813E-11</c:v>
                </c:pt>
                <c:pt idx="24080" formatCode="General">
                  <c:v>3.2328619773293612E-11</c:v>
                </c:pt>
                <c:pt idx="24081" formatCode="General">
                  <c:v>3.2844470392745176E-11</c:v>
                </c:pt>
                <c:pt idx="24082" formatCode="General">
                  <c:v>3.1989206201950051E-11</c:v>
                </c:pt>
                <c:pt idx="24083" formatCode="General">
                  <c:v>3.066687785317189E-11</c:v>
                </c:pt>
                <c:pt idx="24084" formatCode="General">
                  <c:v>3.1989206201950051E-11</c:v>
                </c:pt>
                <c:pt idx="24085" formatCode="General">
                  <c:v>3.1820871030913192E-11</c:v>
                </c:pt>
                <c:pt idx="24086" formatCode="General">
                  <c:v>3.1820871030913192E-11</c:v>
                </c:pt>
                <c:pt idx="24087" formatCode="General">
                  <c:v>3.1653356085316902E-11</c:v>
                </c:pt>
                <c:pt idx="24088" formatCode="General">
                  <c:v>3.082910830008722E-11</c:v>
                </c:pt>
                <c:pt idx="24089" formatCode="General">
                  <c:v>3.1156212939177284E-11</c:v>
                </c:pt>
                <c:pt idx="24090" formatCode="General">
                  <c:v>2.971108168731505E-11</c:v>
                </c:pt>
                <c:pt idx="24091" formatCode="General">
                  <c:v>3.082910830008722E-11</c:v>
                </c:pt>
                <c:pt idx="24092" formatCode="General">
                  <c:v>3.2499640979269914E-11</c:v>
                </c:pt>
                <c:pt idx="24093" formatCode="General">
                  <c:v>3.066687785317189E-11</c:v>
                </c:pt>
                <c:pt idx="24094" formatCode="General">
                  <c:v>3.2158431880659598E-11</c:v>
                </c:pt>
                <c:pt idx="24095" formatCode="General">
                  <c:v>3.1820871030913192E-11</c:v>
                </c:pt>
                <c:pt idx="24096" formatCode="General">
                  <c:v>3.2158431880659598E-11</c:v>
                </c:pt>
                <c:pt idx="24097" formatCode="General">
                  <c:v>3.0992196960154512E-11</c:v>
                </c:pt>
                <c:pt idx="24098" formatCode="General">
                  <c:v>3.1156212939177284E-11</c:v>
                </c:pt>
                <c:pt idx="24099" formatCode="General">
                  <c:v>3.1321032011190813E-11</c:v>
                </c:pt>
                <c:pt idx="24100" formatCode="General">
                  <c:v>3.0185165641423062E-11</c:v>
                </c:pt>
                <c:pt idx="24101" formatCode="General">
                  <c:v>2.9868255889512901E-11</c:v>
                </c:pt>
                <c:pt idx="24102" formatCode="General">
                  <c:v>2.9868255889512901E-11</c:v>
                </c:pt>
                <c:pt idx="24103" formatCode="General">
                  <c:v>3.1321032011190813E-11</c:v>
                </c:pt>
                <c:pt idx="24104" formatCode="General">
                  <c:v>3.1653356085316902E-11</c:v>
                </c:pt>
                <c:pt idx="24105" formatCode="General">
                  <c:v>3.1321032011190813E-11</c:v>
                </c:pt>
                <c:pt idx="24106" formatCode="General">
                  <c:v>3.3545144221683737E-11</c:v>
                </c:pt>
                <c:pt idx="24107" formatCode="General">
                  <c:v>2.9868255889512901E-11</c:v>
                </c:pt>
                <c:pt idx="24108" formatCode="General">
                  <c:v>3.2328619773293612E-11</c:v>
                </c:pt>
                <c:pt idx="24109" formatCode="General">
                  <c:v>2.9868255889512901E-11</c:v>
                </c:pt>
                <c:pt idx="24110" formatCode="General">
                  <c:v>3.2499640979269914E-11</c:v>
                </c:pt>
                <c:pt idx="24111" formatCode="General">
                  <c:v>3.066687785317189E-11</c:v>
                </c:pt>
                <c:pt idx="24112" formatCode="General">
                  <c:v>3.0992196960154512E-11</c:v>
                </c:pt>
                <c:pt idx="24113" formatCode="General">
                  <c:v>3.1653356085316902E-11</c:v>
                </c:pt>
                <c:pt idx="24114" formatCode="General">
                  <c:v>3.1989206201950051E-11</c:v>
                </c:pt>
                <c:pt idx="24115" formatCode="General">
                  <c:v>3.2158431880659598E-11</c:v>
                </c:pt>
                <c:pt idx="24116" formatCode="General">
                  <c:v>3.066687785317189E-11</c:v>
                </c:pt>
                <c:pt idx="24117" formatCode="General">
                  <c:v>3.3368552166618378E-11</c:v>
                </c:pt>
                <c:pt idx="24118" formatCode="General">
                  <c:v>2.9868255889512901E-11</c:v>
                </c:pt>
                <c:pt idx="24119" formatCode="General">
                  <c:v>3.148678824124868E-11</c:v>
                </c:pt>
                <c:pt idx="24120" formatCode="General">
                  <c:v>3.0185165641423062E-11</c:v>
                </c:pt>
                <c:pt idx="24121" formatCode="General">
                  <c:v>3.082910830008722E-11</c:v>
                </c:pt>
                <c:pt idx="24122" formatCode="General">
                  <c:v>3.1321032011190813E-11</c:v>
                </c:pt>
                <c:pt idx="24123" formatCode="General">
                  <c:v>2.9554734574918763E-11</c:v>
                </c:pt>
                <c:pt idx="24124" formatCode="General">
                  <c:v>3.2158431880659598E-11</c:v>
                </c:pt>
                <c:pt idx="24125" formatCode="General">
                  <c:v>3.1653356085316902E-11</c:v>
                </c:pt>
                <c:pt idx="24126" formatCode="General">
                  <c:v>3.0026323781173592E-11</c:v>
                </c:pt>
                <c:pt idx="24127" formatCode="General">
                  <c:v>2.9554734574918763E-11</c:v>
                </c:pt>
                <c:pt idx="24128" formatCode="General">
                  <c:v>3.2844470392745176E-11</c:v>
                </c:pt>
                <c:pt idx="24129" formatCode="General">
                  <c:v>3.1653356085316902E-11</c:v>
                </c:pt>
                <c:pt idx="24130" formatCode="General">
                  <c:v>3.1321032011190813E-11</c:v>
                </c:pt>
                <c:pt idx="24131" formatCode="General">
                  <c:v>2.971108168731505E-11</c:v>
                </c:pt>
                <c:pt idx="24132" formatCode="General">
                  <c:v>3.1321032011190813E-11</c:v>
                </c:pt>
                <c:pt idx="24133" formatCode="General">
                  <c:v>3.1321032011190813E-11</c:v>
                </c:pt>
                <c:pt idx="24134" formatCode="General">
                  <c:v>3.1820871030913192E-11</c:v>
                </c:pt>
                <c:pt idx="24135" formatCode="General">
                  <c:v>3.0505437885981847E-11</c:v>
                </c:pt>
                <c:pt idx="24136" formatCode="General">
                  <c:v>3.066687785317189E-11</c:v>
                </c:pt>
                <c:pt idx="24137" formatCode="General">
                  <c:v>3.1820871030913192E-11</c:v>
                </c:pt>
                <c:pt idx="24138" formatCode="General">
                  <c:v>2.9868255889512901E-11</c:v>
                </c:pt>
                <c:pt idx="24139" formatCode="General">
                  <c:v>3.2328619773293612E-11</c:v>
                </c:pt>
                <c:pt idx="24140" formatCode="General">
                  <c:v>3.1820871030913192E-11</c:v>
                </c:pt>
                <c:pt idx="24141" formatCode="General">
                  <c:v>3.0026323781173592E-11</c:v>
                </c:pt>
                <c:pt idx="24142" formatCode="General">
                  <c:v>3.1156212939177284E-11</c:v>
                </c:pt>
                <c:pt idx="24143" formatCode="General">
                  <c:v>3.1156212939177284E-11</c:v>
                </c:pt>
                <c:pt idx="24144" formatCode="General">
                  <c:v>2.971108168731505E-11</c:v>
                </c:pt>
                <c:pt idx="24145" formatCode="General">
                  <c:v>3.0026323781173592E-11</c:v>
                </c:pt>
                <c:pt idx="24146" formatCode="General">
                  <c:v>3.2499640979269914E-11</c:v>
                </c:pt>
                <c:pt idx="24147" formatCode="General">
                  <c:v>3.148678824124868E-11</c:v>
                </c:pt>
                <c:pt idx="24148" formatCode="General">
                  <c:v>3.2328619773293612E-11</c:v>
                </c:pt>
                <c:pt idx="24149" formatCode="General">
                  <c:v>3.148678824124868E-11</c:v>
                </c:pt>
                <c:pt idx="24150" formatCode="General">
                  <c:v>3.066687785317189E-11</c:v>
                </c:pt>
                <c:pt idx="24151" formatCode="General">
                  <c:v>3.1653356085316902E-11</c:v>
                </c:pt>
                <c:pt idx="24152" formatCode="General">
                  <c:v>3.1820871030913192E-11</c:v>
                </c:pt>
                <c:pt idx="24153" formatCode="General">
                  <c:v>3.1156212939177284E-11</c:v>
                </c:pt>
                <c:pt idx="24154" formatCode="General">
                  <c:v>3.1156212939177284E-11</c:v>
                </c:pt>
                <c:pt idx="24155" formatCode="General">
                  <c:v>3.066687785317189E-11</c:v>
                </c:pt>
                <c:pt idx="24156" formatCode="General">
                  <c:v>3.1820871030913192E-11</c:v>
                </c:pt>
                <c:pt idx="24157" formatCode="General">
                  <c:v>3.148678824124868E-11</c:v>
                </c:pt>
                <c:pt idx="24158" formatCode="General">
                  <c:v>2.971108168731505E-11</c:v>
                </c:pt>
                <c:pt idx="24159" formatCode="General">
                  <c:v>3.0185165641423062E-11</c:v>
                </c:pt>
                <c:pt idx="24160" formatCode="General">
                  <c:v>3.1321032011190813E-11</c:v>
                </c:pt>
                <c:pt idx="24161" formatCode="General">
                  <c:v>3.2158431880659598E-11</c:v>
                </c:pt>
                <c:pt idx="24162" formatCode="General">
                  <c:v>3.1989206201950051E-11</c:v>
                </c:pt>
                <c:pt idx="24163" formatCode="General">
                  <c:v>3.1156212939177284E-11</c:v>
                </c:pt>
                <c:pt idx="24164" formatCode="General">
                  <c:v>3.1321032011190813E-11</c:v>
                </c:pt>
                <c:pt idx="24165" formatCode="General">
                  <c:v>3.0505437885981847E-11</c:v>
                </c:pt>
                <c:pt idx="24166" formatCode="General">
                  <c:v>3.066687785317189E-11</c:v>
                </c:pt>
                <c:pt idx="24167" formatCode="General">
                  <c:v>3.0505437885981847E-11</c:v>
                </c:pt>
                <c:pt idx="24168" formatCode="General">
                  <c:v>3.148678824124868E-11</c:v>
                </c:pt>
                <c:pt idx="24169" formatCode="General">
                  <c:v>3.1321032011190813E-11</c:v>
                </c:pt>
                <c:pt idx="24170" formatCode="General">
                  <c:v>3.066687785317189E-11</c:v>
                </c:pt>
                <c:pt idx="24171" formatCode="General">
                  <c:v>3.0026323781173592E-11</c:v>
                </c:pt>
                <c:pt idx="24172" formatCode="General">
                  <c:v>3.0992196960154512E-11</c:v>
                </c:pt>
                <c:pt idx="24173" formatCode="General">
                  <c:v>3.066687785317189E-11</c:v>
                </c:pt>
                <c:pt idx="24174" formatCode="General">
                  <c:v>3.0026323781173592E-11</c:v>
                </c:pt>
                <c:pt idx="24175" formatCode="General">
                  <c:v>3.1989206201950051E-11</c:v>
                </c:pt>
                <c:pt idx="24176" formatCode="General">
                  <c:v>3.2499640979269914E-11</c:v>
                </c:pt>
                <c:pt idx="24177" formatCode="General">
                  <c:v>3.3545144221683737E-11</c:v>
                </c:pt>
                <c:pt idx="24178" formatCode="General">
                  <c:v>3.148678824124868E-11</c:v>
                </c:pt>
                <c:pt idx="24179" formatCode="General">
                  <c:v>3.1989206201950051E-11</c:v>
                </c:pt>
                <c:pt idx="24180" formatCode="General">
                  <c:v>3.148678824124868E-11</c:v>
                </c:pt>
                <c:pt idx="24181" formatCode="General">
                  <c:v>3.2499640979269914E-11</c:v>
                </c:pt>
                <c:pt idx="24182" formatCode="General">
                  <c:v>3.2671634608503884E-11</c:v>
                </c:pt>
                <c:pt idx="24183" formatCode="General">
                  <c:v>3.3722600947633312E-11</c:v>
                </c:pt>
                <c:pt idx="24184" formatCode="General">
                  <c:v>3.0505437885981847E-11</c:v>
                </c:pt>
                <c:pt idx="24185" formatCode="General">
                  <c:v>3.0344910673406793E-11</c:v>
                </c:pt>
                <c:pt idx="24186" formatCode="General">
                  <c:v>3.0344910673406793E-11</c:v>
                </c:pt>
                <c:pt idx="24187" formatCode="General">
                  <c:v>3.1989206201950051E-11</c:v>
                </c:pt>
                <c:pt idx="24188" formatCode="General">
                  <c:v>3.1820871030913192E-11</c:v>
                </c:pt>
                <c:pt idx="24189" formatCode="General">
                  <c:v>3.1156212939177284E-11</c:v>
                </c:pt>
                <c:pt idx="24190" formatCode="General">
                  <c:v>3.148678824124868E-11</c:v>
                </c:pt>
                <c:pt idx="24191" formatCode="General">
                  <c:v>3.1989206201950051E-11</c:v>
                </c:pt>
                <c:pt idx="24192" formatCode="General">
                  <c:v>3.082910830008722E-11</c:v>
                </c:pt>
                <c:pt idx="24193" formatCode="General">
                  <c:v>2.9244443628923256E-11</c:v>
                </c:pt>
                <c:pt idx="24194" formatCode="General">
                  <c:v>2.971108168731505E-11</c:v>
                </c:pt>
                <c:pt idx="24195" formatCode="General">
                  <c:v>3.1989206201950051E-11</c:v>
                </c:pt>
                <c:pt idx="24196" formatCode="General">
                  <c:v>3.1321032011190813E-11</c:v>
                </c:pt>
                <c:pt idx="24197" formatCode="General">
                  <c:v>3.1820871030913192E-11</c:v>
                </c:pt>
                <c:pt idx="24198" formatCode="General">
                  <c:v>3.0185165641423062E-11</c:v>
                </c:pt>
                <c:pt idx="24199" formatCode="General">
                  <c:v>3.1989206201950051E-11</c:v>
                </c:pt>
                <c:pt idx="24200" formatCode="General">
                  <c:v>2.971108168731505E-11</c:v>
                </c:pt>
                <c:pt idx="24201" formatCode="General">
                  <c:v>3.0026323781173592E-11</c:v>
                </c:pt>
                <c:pt idx="24202" formatCode="General">
                  <c:v>3.1653356085316902E-11</c:v>
                </c:pt>
                <c:pt idx="24203" formatCode="General">
                  <c:v>3.2499640979269914E-11</c:v>
                </c:pt>
                <c:pt idx="24204" formatCode="General">
                  <c:v>3.148678824124868E-11</c:v>
                </c:pt>
                <c:pt idx="24205" formatCode="General">
                  <c:v>2.9399149275269865E-11</c:v>
                </c:pt>
                <c:pt idx="24206" formatCode="General">
                  <c:v>3.148678824124868E-11</c:v>
                </c:pt>
                <c:pt idx="24207" formatCode="General">
                  <c:v>3.1820871030913192E-11</c:v>
                </c:pt>
                <c:pt idx="24208" formatCode="General">
                  <c:v>3.0992196960154512E-11</c:v>
                </c:pt>
                <c:pt idx="24209" formatCode="General">
                  <c:v>2.971108168731505E-11</c:v>
                </c:pt>
                <c:pt idx="24210" formatCode="General">
                  <c:v>2.971108168731505E-11</c:v>
                </c:pt>
                <c:pt idx="24211" formatCode="General">
                  <c:v>2.971108168731505E-11</c:v>
                </c:pt>
                <c:pt idx="24212" formatCode="General">
                  <c:v>3.082910830008722E-11</c:v>
                </c:pt>
                <c:pt idx="24213" formatCode="General">
                  <c:v>3.0026323781173592E-11</c:v>
                </c:pt>
                <c:pt idx="24214" formatCode="General">
                  <c:v>3.1653356085316902E-11</c:v>
                </c:pt>
                <c:pt idx="24215" formatCode="General">
                  <c:v>2.9868255889512901E-11</c:v>
                </c:pt>
                <c:pt idx="24216" formatCode="General">
                  <c:v>3.066687785317189E-11</c:v>
                </c:pt>
                <c:pt idx="24217" formatCode="General">
                  <c:v>2.9868255889512901E-11</c:v>
                </c:pt>
                <c:pt idx="24218" formatCode="General">
                  <c:v>3.1321032011190813E-11</c:v>
                </c:pt>
                <c:pt idx="24219" formatCode="General">
                  <c:v>3.1321032011190813E-11</c:v>
                </c:pt>
                <c:pt idx="24220" formatCode="General">
                  <c:v>3.0992196960154512E-11</c:v>
                </c:pt>
                <c:pt idx="24221" formatCode="General">
                  <c:v>3.1653356085316902E-11</c:v>
                </c:pt>
                <c:pt idx="24222" formatCode="General">
                  <c:v>3.1989206201950051E-11</c:v>
                </c:pt>
                <c:pt idx="24223" formatCode="General">
                  <c:v>2.9868255889512901E-11</c:v>
                </c:pt>
                <c:pt idx="24224" formatCode="General">
                  <c:v>3.0185165641423062E-11</c:v>
                </c:pt>
                <c:pt idx="24225" formatCode="General">
                  <c:v>3.0992196960154512E-11</c:v>
                </c:pt>
                <c:pt idx="24226" formatCode="General">
                  <c:v>3.2671634608503884E-11</c:v>
                </c:pt>
                <c:pt idx="24227" formatCode="General">
                  <c:v>3.2499640979269914E-11</c:v>
                </c:pt>
                <c:pt idx="24228" formatCode="General">
                  <c:v>3.1156212939177284E-11</c:v>
                </c:pt>
                <c:pt idx="24229" formatCode="General">
                  <c:v>3.1321032011190813E-11</c:v>
                </c:pt>
                <c:pt idx="24230" formatCode="General">
                  <c:v>3.0026323781173592E-11</c:v>
                </c:pt>
                <c:pt idx="24231" formatCode="General">
                  <c:v>3.148678824124868E-11</c:v>
                </c:pt>
                <c:pt idx="24232" formatCode="General">
                  <c:v>3.0505437885981847E-11</c:v>
                </c:pt>
                <c:pt idx="24233" formatCode="General">
                  <c:v>2.9868255889512901E-11</c:v>
                </c:pt>
                <c:pt idx="24234" formatCode="General">
                  <c:v>3.1321032011190813E-11</c:v>
                </c:pt>
                <c:pt idx="24235" formatCode="General">
                  <c:v>3.0185165641423062E-11</c:v>
                </c:pt>
                <c:pt idx="24236" formatCode="General">
                  <c:v>3.082910830008722E-11</c:v>
                </c:pt>
                <c:pt idx="24237" formatCode="General">
                  <c:v>2.8937410383345252E-11</c:v>
                </c:pt>
                <c:pt idx="24238" formatCode="General">
                  <c:v>2.9399149275269865E-11</c:v>
                </c:pt>
                <c:pt idx="24239" formatCode="General">
                  <c:v>2.9399149275269865E-11</c:v>
                </c:pt>
                <c:pt idx="24240" formatCode="General">
                  <c:v>3.148678824124868E-11</c:v>
                </c:pt>
                <c:pt idx="24241" formatCode="General">
                  <c:v>3.066687785317189E-11</c:v>
                </c:pt>
                <c:pt idx="24242" formatCode="General">
                  <c:v>3.2671634608503884E-11</c:v>
                </c:pt>
                <c:pt idx="24243" formatCode="General">
                  <c:v>2.971108168731505E-11</c:v>
                </c:pt>
                <c:pt idx="24244" formatCode="General">
                  <c:v>3.0992196960154512E-11</c:v>
                </c:pt>
                <c:pt idx="24245" formatCode="General">
                  <c:v>3.0026323781173592E-11</c:v>
                </c:pt>
                <c:pt idx="24246" formatCode="General">
                  <c:v>3.1820871030913192E-11</c:v>
                </c:pt>
                <c:pt idx="24247" formatCode="General">
                  <c:v>3.1653356085316902E-11</c:v>
                </c:pt>
                <c:pt idx="24248" formatCode="General">
                  <c:v>3.2328619773293612E-11</c:v>
                </c:pt>
                <c:pt idx="24249" formatCode="General">
                  <c:v>3.1653356085316902E-11</c:v>
                </c:pt>
                <c:pt idx="24250" formatCode="General">
                  <c:v>3.0344910673406793E-11</c:v>
                </c:pt>
                <c:pt idx="24251" formatCode="General">
                  <c:v>3.2844470392745176E-11</c:v>
                </c:pt>
                <c:pt idx="24252" formatCode="General">
                  <c:v>3.2328619773293612E-11</c:v>
                </c:pt>
                <c:pt idx="24253" formatCode="General">
                  <c:v>3.1653356085316902E-11</c:v>
                </c:pt>
                <c:pt idx="24254" formatCode="General">
                  <c:v>3.066687785317189E-11</c:v>
                </c:pt>
                <c:pt idx="24255" formatCode="General">
                  <c:v>3.0992196960154512E-11</c:v>
                </c:pt>
                <c:pt idx="24256" formatCode="General">
                  <c:v>3.066687785317189E-11</c:v>
                </c:pt>
                <c:pt idx="24257" formatCode="General">
                  <c:v>3.1321032011190813E-11</c:v>
                </c:pt>
                <c:pt idx="24258" formatCode="General">
                  <c:v>3.0344910673406793E-11</c:v>
                </c:pt>
                <c:pt idx="24259" formatCode="General">
                  <c:v>3.0026323781173592E-11</c:v>
                </c:pt>
                <c:pt idx="24260" formatCode="General">
                  <c:v>3.2328619773293612E-11</c:v>
                </c:pt>
                <c:pt idx="24261" formatCode="General">
                  <c:v>3.0992196960154512E-11</c:v>
                </c:pt>
                <c:pt idx="24262" formatCode="General">
                  <c:v>2.9868255889512901E-11</c:v>
                </c:pt>
                <c:pt idx="24263" formatCode="General">
                  <c:v>3.2671634608503884E-11</c:v>
                </c:pt>
                <c:pt idx="24264" formatCode="General">
                  <c:v>3.1321032011190813E-11</c:v>
                </c:pt>
                <c:pt idx="24265" formatCode="General">
                  <c:v>3.2158431880659598E-11</c:v>
                </c:pt>
                <c:pt idx="24266" formatCode="General">
                  <c:v>3.066687785317189E-11</c:v>
                </c:pt>
                <c:pt idx="24267" formatCode="General">
                  <c:v>3.0185165641423062E-11</c:v>
                </c:pt>
                <c:pt idx="24268" formatCode="General">
                  <c:v>3.0185165641423062E-11</c:v>
                </c:pt>
                <c:pt idx="24269" formatCode="General">
                  <c:v>3.0026323781173592E-11</c:v>
                </c:pt>
                <c:pt idx="24270" formatCode="General">
                  <c:v>3.1653356085316902E-11</c:v>
                </c:pt>
                <c:pt idx="24271" formatCode="General">
                  <c:v>3.1653356085316902E-11</c:v>
                </c:pt>
                <c:pt idx="24272" formatCode="General">
                  <c:v>3.066687785317189E-11</c:v>
                </c:pt>
                <c:pt idx="24273" formatCode="General">
                  <c:v>3.1321032011190813E-11</c:v>
                </c:pt>
                <c:pt idx="24274" formatCode="General">
                  <c:v>3.0992196960154512E-11</c:v>
                </c:pt>
                <c:pt idx="24275" formatCode="General">
                  <c:v>3.1989206201950051E-11</c:v>
                </c:pt>
                <c:pt idx="24276" formatCode="General">
                  <c:v>3.066687785317189E-11</c:v>
                </c:pt>
                <c:pt idx="24277" formatCode="General">
                  <c:v>3.2328619773293612E-11</c:v>
                </c:pt>
                <c:pt idx="24278" formatCode="General">
                  <c:v>3.0185165641423062E-11</c:v>
                </c:pt>
                <c:pt idx="24279" formatCode="General">
                  <c:v>3.0185165641423062E-11</c:v>
                </c:pt>
                <c:pt idx="24280" formatCode="General">
                  <c:v>3.1989206201950051E-11</c:v>
                </c:pt>
                <c:pt idx="24281" formatCode="General">
                  <c:v>2.9868255889512901E-11</c:v>
                </c:pt>
                <c:pt idx="24282" formatCode="General">
                  <c:v>3.0992196960154512E-11</c:v>
                </c:pt>
                <c:pt idx="24283" formatCode="General">
                  <c:v>2.971108168731505E-11</c:v>
                </c:pt>
                <c:pt idx="24284" formatCode="General">
                  <c:v>2.971108168731505E-11</c:v>
                </c:pt>
                <c:pt idx="24285" formatCode="General">
                  <c:v>2.9399149275269865E-11</c:v>
                </c:pt>
                <c:pt idx="24286" formatCode="General">
                  <c:v>3.0026323781173592E-11</c:v>
                </c:pt>
                <c:pt idx="24287" formatCode="General">
                  <c:v>3.0992196960154512E-11</c:v>
                </c:pt>
                <c:pt idx="24288" formatCode="General">
                  <c:v>2.971108168731505E-11</c:v>
                </c:pt>
                <c:pt idx="24289" formatCode="General">
                  <c:v>2.971108168731505E-11</c:v>
                </c:pt>
                <c:pt idx="24290" formatCode="General">
                  <c:v>3.0344910673406793E-11</c:v>
                </c:pt>
                <c:pt idx="24291" formatCode="General">
                  <c:v>3.1820871030913192E-11</c:v>
                </c:pt>
                <c:pt idx="24292" formatCode="General">
                  <c:v>3.148678824124868E-11</c:v>
                </c:pt>
                <c:pt idx="24293" formatCode="General">
                  <c:v>3.148678824124868E-11</c:v>
                </c:pt>
                <c:pt idx="24294" formatCode="General">
                  <c:v>3.1989206201950051E-11</c:v>
                </c:pt>
                <c:pt idx="24295" formatCode="General">
                  <c:v>3.1321032011190813E-11</c:v>
                </c:pt>
                <c:pt idx="24296" formatCode="General">
                  <c:v>3.0185165641423062E-11</c:v>
                </c:pt>
                <c:pt idx="24297" formatCode="General">
                  <c:v>3.1321032011190813E-11</c:v>
                </c:pt>
                <c:pt idx="24298" formatCode="General">
                  <c:v>3.1321032011190813E-11</c:v>
                </c:pt>
                <c:pt idx="24299" formatCode="General">
                  <c:v>3.066687785317189E-11</c:v>
                </c:pt>
                <c:pt idx="24300" formatCode="General">
                  <c:v>3.1989206201950051E-11</c:v>
                </c:pt>
                <c:pt idx="24301" formatCode="General">
                  <c:v>3.2158431880659598E-11</c:v>
                </c:pt>
                <c:pt idx="24302" formatCode="General">
                  <c:v>3.1156212939177284E-11</c:v>
                </c:pt>
                <c:pt idx="24303" formatCode="General">
                  <c:v>2.9554734574918763E-11</c:v>
                </c:pt>
                <c:pt idx="24304" formatCode="General">
                  <c:v>3.0185165641423062E-11</c:v>
                </c:pt>
                <c:pt idx="24305" formatCode="General">
                  <c:v>3.3368552166618378E-11</c:v>
                </c:pt>
                <c:pt idx="24306" formatCode="General">
                  <c:v>2.9244443628923256E-11</c:v>
                </c:pt>
                <c:pt idx="24307" formatCode="General">
                  <c:v>3.1156212939177284E-11</c:v>
                </c:pt>
                <c:pt idx="24308" formatCode="General">
                  <c:v>2.971108168731505E-11</c:v>
                </c:pt>
                <c:pt idx="24309" formatCode="General">
                  <c:v>3.1653356085316902E-11</c:v>
                </c:pt>
                <c:pt idx="24310" formatCode="General">
                  <c:v>3.2328619773293612E-11</c:v>
                </c:pt>
                <c:pt idx="24311" formatCode="General">
                  <c:v>3.148678824124868E-11</c:v>
                </c:pt>
                <c:pt idx="24312" formatCode="General">
                  <c:v>3.0344910673406793E-11</c:v>
                </c:pt>
                <c:pt idx="24313" formatCode="General">
                  <c:v>3.1321032011190813E-11</c:v>
                </c:pt>
                <c:pt idx="24314" formatCode="General">
                  <c:v>3.082910830008722E-11</c:v>
                </c:pt>
                <c:pt idx="24315" formatCode="General">
                  <c:v>3.1653356085316902E-11</c:v>
                </c:pt>
                <c:pt idx="24316" formatCode="General">
                  <c:v>3.2671634608503884E-11</c:v>
                </c:pt>
                <c:pt idx="24317" formatCode="General">
                  <c:v>3.3192958533542292E-11</c:v>
                </c:pt>
                <c:pt idx="24318" formatCode="General">
                  <c:v>3.1156212939177284E-11</c:v>
                </c:pt>
                <c:pt idx="24319" formatCode="General">
                  <c:v>3.1989206201950051E-11</c:v>
                </c:pt>
                <c:pt idx="24320" formatCode="General">
                  <c:v>2.9554734574918763E-11</c:v>
                </c:pt>
                <c:pt idx="24321" formatCode="General">
                  <c:v>3.0344910673406793E-11</c:v>
                </c:pt>
                <c:pt idx="24322" formatCode="General">
                  <c:v>3.0992196960154512E-11</c:v>
                </c:pt>
                <c:pt idx="24323" formatCode="General">
                  <c:v>3.1820871030913192E-11</c:v>
                </c:pt>
                <c:pt idx="24324" formatCode="General">
                  <c:v>3.1820871030913192E-11</c:v>
                </c:pt>
                <c:pt idx="24325" formatCode="General">
                  <c:v>3.1989206201950051E-11</c:v>
                </c:pt>
                <c:pt idx="24326" formatCode="General">
                  <c:v>3.3018288917901045E-11</c:v>
                </c:pt>
                <c:pt idx="24327" formatCode="General">
                  <c:v>3.1989206201950051E-11</c:v>
                </c:pt>
                <c:pt idx="24328" formatCode="General">
                  <c:v>3.0505437885981847E-11</c:v>
                </c:pt>
                <c:pt idx="24329" formatCode="General">
                  <c:v>2.9868255889512901E-11</c:v>
                </c:pt>
                <c:pt idx="24330" formatCode="General">
                  <c:v>3.1653356085316902E-11</c:v>
                </c:pt>
                <c:pt idx="24331" formatCode="General">
                  <c:v>2.9868255889512901E-11</c:v>
                </c:pt>
                <c:pt idx="24332" formatCode="General">
                  <c:v>3.0026323781173592E-11</c:v>
                </c:pt>
                <c:pt idx="24333" formatCode="General">
                  <c:v>3.0505437885981847E-11</c:v>
                </c:pt>
                <c:pt idx="24334" formatCode="General">
                  <c:v>2.9868255889512901E-11</c:v>
                </c:pt>
                <c:pt idx="24335" formatCode="General">
                  <c:v>3.066687785317189E-11</c:v>
                </c:pt>
                <c:pt idx="24336" formatCode="General">
                  <c:v>3.082910830008722E-11</c:v>
                </c:pt>
                <c:pt idx="24337" formatCode="General">
                  <c:v>3.0505437885981847E-11</c:v>
                </c:pt>
                <c:pt idx="24338" formatCode="General">
                  <c:v>2.971108168731505E-11</c:v>
                </c:pt>
                <c:pt idx="24339" formatCode="General">
                  <c:v>3.1653356085316902E-11</c:v>
                </c:pt>
                <c:pt idx="24340" formatCode="General">
                  <c:v>3.0026323781173592E-11</c:v>
                </c:pt>
                <c:pt idx="24341" formatCode="General">
                  <c:v>3.0344910673406793E-11</c:v>
                </c:pt>
                <c:pt idx="24342" formatCode="General">
                  <c:v>3.0344910673406793E-11</c:v>
                </c:pt>
                <c:pt idx="24343" formatCode="General">
                  <c:v>3.0505437885981847E-11</c:v>
                </c:pt>
                <c:pt idx="24344" formatCode="General">
                  <c:v>3.1321032011190813E-11</c:v>
                </c:pt>
                <c:pt idx="24345" formatCode="General">
                  <c:v>2.9868255889512901E-11</c:v>
                </c:pt>
                <c:pt idx="24346" formatCode="General">
                  <c:v>3.0505437885981847E-11</c:v>
                </c:pt>
                <c:pt idx="24347" formatCode="General">
                  <c:v>3.1653356085316902E-11</c:v>
                </c:pt>
                <c:pt idx="24348" formatCode="General">
                  <c:v>3.082910830008722E-11</c:v>
                </c:pt>
                <c:pt idx="24349" formatCode="General">
                  <c:v>3.082910830008722E-11</c:v>
                </c:pt>
                <c:pt idx="24350" formatCode="General">
                  <c:v>3.1156212939177284E-11</c:v>
                </c:pt>
                <c:pt idx="24351" formatCode="General">
                  <c:v>3.1321032011190813E-11</c:v>
                </c:pt>
                <c:pt idx="24352" formatCode="General">
                  <c:v>3.2844470392745176E-11</c:v>
                </c:pt>
                <c:pt idx="24353" formatCode="General">
                  <c:v>3.0026323781173592E-11</c:v>
                </c:pt>
                <c:pt idx="24354" formatCode="General">
                  <c:v>3.0505437885981847E-11</c:v>
                </c:pt>
                <c:pt idx="24355" formatCode="General">
                  <c:v>2.971108168731505E-11</c:v>
                </c:pt>
                <c:pt idx="24356" formatCode="General">
                  <c:v>3.0185165641423062E-11</c:v>
                </c:pt>
                <c:pt idx="24357" formatCode="General">
                  <c:v>3.0344910673406793E-11</c:v>
                </c:pt>
                <c:pt idx="24358" formatCode="General">
                  <c:v>2.9868255889512901E-11</c:v>
                </c:pt>
                <c:pt idx="24359" formatCode="General">
                  <c:v>3.1156212939177284E-11</c:v>
                </c:pt>
                <c:pt idx="24360" formatCode="General">
                  <c:v>3.1989206201950051E-11</c:v>
                </c:pt>
                <c:pt idx="24361" formatCode="General">
                  <c:v>3.1156212939177284E-11</c:v>
                </c:pt>
                <c:pt idx="24362" formatCode="General">
                  <c:v>3.1820871030913192E-11</c:v>
                </c:pt>
                <c:pt idx="24363" formatCode="General">
                  <c:v>3.1321032011190813E-11</c:v>
                </c:pt>
                <c:pt idx="24364" formatCode="General">
                  <c:v>3.0992196960154512E-11</c:v>
                </c:pt>
                <c:pt idx="24365" formatCode="General">
                  <c:v>3.0344910673406793E-11</c:v>
                </c:pt>
                <c:pt idx="24366" formatCode="General">
                  <c:v>3.0505437885981847E-11</c:v>
                </c:pt>
                <c:pt idx="24367" formatCode="General">
                  <c:v>3.066687785317189E-11</c:v>
                </c:pt>
                <c:pt idx="24368" formatCode="General">
                  <c:v>3.0185165641423062E-11</c:v>
                </c:pt>
                <c:pt idx="24369" formatCode="General">
                  <c:v>3.2158431880659598E-11</c:v>
                </c:pt>
                <c:pt idx="24370" formatCode="General">
                  <c:v>3.0505437885981847E-11</c:v>
                </c:pt>
                <c:pt idx="24371" formatCode="General">
                  <c:v>3.1989206201950051E-11</c:v>
                </c:pt>
                <c:pt idx="24372" formatCode="General">
                  <c:v>3.0185165641423062E-11</c:v>
                </c:pt>
                <c:pt idx="24373" formatCode="General">
                  <c:v>2.9868255889512901E-11</c:v>
                </c:pt>
                <c:pt idx="24374" formatCode="General">
                  <c:v>3.1321032011190813E-11</c:v>
                </c:pt>
                <c:pt idx="24375" formatCode="General">
                  <c:v>3.082910830008722E-11</c:v>
                </c:pt>
                <c:pt idx="24376" formatCode="General">
                  <c:v>3.1321032011190813E-11</c:v>
                </c:pt>
                <c:pt idx="24377" formatCode="General">
                  <c:v>3.148678824124868E-11</c:v>
                </c:pt>
                <c:pt idx="24378" formatCode="General">
                  <c:v>3.0344910673406793E-11</c:v>
                </c:pt>
                <c:pt idx="24379" formatCode="General">
                  <c:v>3.066687785317189E-11</c:v>
                </c:pt>
                <c:pt idx="24380" formatCode="General">
                  <c:v>3.0185165641423062E-11</c:v>
                </c:pt>
                <c:pt idx="24381" formatCode="General">
                  <c:v>3.0992196960154512E-11</c:v>
                </c:pt>
                <c:pt idx="24382" formatCode="General">
                  <c:v>3.2328619773293612E-11</c:v>
                </c:pt>
                <c:pt idx="24383" formatCode="General">
                  <c:v>3.0505437885981847E-11</c:v>
                </c:pt>
                <c:pt idx="24384" formatCode="General">
                  <c:v>3.0505437885981847E-11</c:v>
                </c:pt>
                <c:pt idx="24385" formatCode="General">
                  <c:v>3.0026323781173592E-11</c:v>
                </c:pt>
                <c:pt idx="24386" formatCode="General">
                  <c:v>3.082910830008722E-11</c:v>
                </c:pt>
                <c:pt idx="24387" formatCode="General">
                  <c:v>3.082910830008722E-11</c:v>
                </c:pt>
                <c:pt idx="24388" formatCode="General">
                  <c:v>3.0026323781173592E-11</c:v>
                </c:pt>
                <c:pt idx="24389" formatCode="General">
                  <c:v>3.1653356085316902E-11</c:v>
                </c:pt>
                <c:pt idx="24390" formatCode="General">
                  <c:v>3.2671634608503884E-11</c:v>
                </c:pt>
                <c:pt idx="24391" formatCode="General">
                  <c:v>3.148678824124868E-11</c:v>
                </c:pt>
                <c:pt idx="24392" formatCode="General">
                  <c:v>3.2499640979269914E-11</c:v>
                </c:pt>
                <c:pt idx="24393" formatCode="General">
                  <c:v>3.2158431880659598E-11</c:v>
                </c:pt>
                <c:pt idx="24394" formatCode="General">
                  <c:v>3.0344910673406793E-11</c:v>
                </c:pt>
                <c:pt idx="24395" formatCode="General">
                  <c:v>2.971108168731505E-11</c:v>
                </c:pt>
                <c:pt idx="24396" formatCode="General">
                  <c:v>3.1156212939177284E-11</c:v>
                </c:pt>
                <c:pt idx="24397" formatCode="General">
                  <c:v>3.066687785317189E-11</c:v>
                </c:pt>
                <c:pt idx="24398" formatCode="General">
                  <c:v>3.1321032011190813E-11</c:v>
                </c:pt>
                <c:pt idx="24399" formatCode="General">
                  <c:v>3.2328619773293612E-11</c:v>
                </c:pt>
                <c:pt idx="24400" formatCode="General">
                  <c:v>3.2158431880659598E-11</c:v>
                </c:pt>
                <c:pt idx="24401" formatCode="General">
                  <c:v>2.971108168731505E-11</c:v>
                </c:pt>
                <c:pt idx="24402" formatCode="General">
                  <c:v>3.0026323781173592E-11</c:v>
                </c:pt>
                <c:pt idx="24403" formatCode="General">
                  <c:v>2.971108168731505E-11</c:v>
                </c:pt>
                <c:pt idx="24404" formatCode="General">
                  <c:v>2.971108168731505E-11</c:v>
                </c:pt>
                <c:pt idx="24405" formatCode="General">
                  <c:v>2.9554734574918763E-11</c:v>
                </c:pt>
                <c:pt idx="24406" formatCode="General">
                  <c:v>3.0185165641423062E-11</c:v>
                </c:pt>
                <c:pt idx="24407" formatCode="General">
                  <c:v>2.971108168731505E-11</c:v>
                </c:pt>
                <c:pt idx="24408" formatCode="General">
                  <c:v>3.0992196960154512E-11</c:v>
                </c:pt>
                <c:pt idx="24409" formatCode="General">
                  <c:v>2.971108168731505E-11</c:v>
                </c:pt>
                <c:pt idx="24410" formatCode="General">
                  <c:v>3.1820871030913192E-11</c:v>
                </c:pt>
                <c:pt idx="24411" formatCode="General">
                  <c:v>3.066687785317189E-11</c:v>
                </c:pt>
                <c:pt idx="24412" formatCode="General">
                  <c:v>3.0026323781173592E-11</c:v>
                </c:pt>
                <c:pt idx="24413" formatCode="General">
                  <c:v>3.082910830008722E-11</c:v>
                </c:pt>
                <c:pt idx="24414" formatCode="General">
                  <c:v>2.971108168731505E-11</c:v>
                </c:pt>
                <c:pt idx="24415" formatCode="General">
                  <c:v>3.1321032011190813E-11</c:v>
                </c:pt>
                <c:pt idx="24416" formatCode="General">
                  <c:v>3.0992196960154512E-11</c:v>
                </c:pt>
                <c:pt idx="24417" formatCode="General">
                  <c:v>3.0344910673406793E-11</c:v>
                </c:pt>
                <c:pt idx="24418" formatCode="General">
                  <c:v>3.1321032011190813E-11</c:v>
                </c:pt>
                <c:pt idx="24419" formatCode="General">
                  <c:v>3.082910830008722E-11</c:v>
                </c:pt>
                <c:pt idx="24420" formatCode="General">
                  <c:v>3.1653356085316902E-11</c:v>
                </c:pt>
                <c:pt idx="24421" formatCode="General">
                  <c:v>3.066687785317189E-11</c:v>
                </c:pt>
                <c:pt idx="24422" formatCode="General">
                  <c:v>3.1321032011190813E-11</c:v>
                </c:pt>
                <c:pt idx="24423" formatCode="General">
                  <c:v>3.1820871030913192E-11</c:v>
                </c:pt>
                <c:pt idx="24424" formatCode="General">
                  <c:v>3.0026323781173592E-11</c:v>
                </c:pt>
                <c:pt idx="24425" formatCode="General">
                  <c:v>3.2499640979269914E-11</c:v>
                </c:pt>
                <c:pt idx="24426" formatCode="General">
                  <c:v>3.1653356085316902E-11</c:v>
                </c:pt>
                <c:pt idx="24427" formatCode="General">
                  <c:v>3.0026323781173592E-11</c:v>
                </c:pt>
                <c:pt idx="24428" formatCode="General">
                  <c:v>3.1653356085316902E-11</c:v>
                </c:pt>
                <c:pt idx="24429" formatCode="General">
                  <c:v>3.148678824124868E-11</c:v>
                </c:pt>
                <c:pt idx="24430" formatCode="General">
                  <c:v>3.1156212939177284E-11</c:v>
                </c:pt>
                <c:pt idx="24431" formatCode="General">
                  <c:v>3.0992196960154512E-11</c:v>
                </c:pt>
                <c:pt idx="24432" formatCode="General">
                  <c:v>2.9399149275269865E-11</c:v>
                </c:pt>
                <c:pt idx="24433" formatCode="General">
                  <c:v>3.0026323781173592E-11</c:v>
                </c:pt>
                <c:pt idx="24434" formatCode="General">
                  <c:v>3.1653356085316902E-11</c:v>
                </c:pt>
                <c:pt idx="24435" formatCode="General">
                  <c:v>3.1989206201950051E-11</c:v>
                </c:pt>
                <c:pt idx="24436" formatCode="General">
                  <c:v>3.0344910673406793E-11</c:v>
                </c:pt>
                <c:pt idx="24437" formatCode="General">
                  <c:v>2.9868255889512901E-11</c:v>
                </c:pt>
                <c:pt idx="24438" formatCode="General">
                  <c:v>3.0026323781173592E-11</c:v>
                </c:pt>
                <c:pt idx="24439" formatCode="General">
                  <c:v>3.0185165641423062E-11</c:v>
                </c:pt>
                <c:pt idx="24440" formatCode="General">
                  <c:v>3.0026323781173592E-11</c:v>
                </c:pt>
                <c:pt idx="24441" formatCode="General">
                  <c:v>2.9244443628923256E-11</c:v>
                </c:pt>
                <c:pt idx="24442" formatCode="General">
                  <c:v>3.1321032011190813E-11</c:v>
                </c:pt>
                <c:pt idx="24443" formatCode="General">
                  <c:v>3.0505437885981847E-11</c:v>
                </c:pt>
                <c:pt idx="24444" formatCode="General">
                  <c:v>3.1321032011190813E-11</c:v>
                </c:pt>
                <c:pt idx="24445" formatCode="General">
                  <c:v>3.0505437885981847E-11</c:v>
                </c:pt>
                <c:pt idx="24446" formatCode="General">
                  <c:v>3.1156212939177284E-11</c:v>
                </c:pt>
                <c:pt idx="24447" formatCode="General">
                  <c:v>3.1653356085316902E-11</c:v>
                </c:pt>
                <c:pt idx="24448" formatCode="General">
                  <c:v>3.0992196960154512E-11</c:v>
                </c:pt>
                <c:pt idx="24449" formatCode="General">
                  <c:v>3.1156212939177284E-11</c:v>
                </c:pt>
                <c:pt idx="24450" formatCode="General">
                  <c:v>3.148678824124868E-11</c:v>
                </c:pt>
                <c:pt idx="24451" formatCode="General">
                  <c:v>2.9399149275269865E-11</c:v>
                </c:pt>
                <c:pt idx="24452" formatCode="General">
                  <c:v>2.971108168731505E-11</c:v>
                </c:pt>
                <c:pt idx="24453" formatCode="General">
                  <c:v>3.0505437885981847E-11</c:v>
                </c:pt>
                <c:pt idx="24454" formatCode="General">
                  <c:v>3.0505437885981847E-11</c:v>
                </c:pt>
                <c:pt idx="24455" formatCode="General">
                  <c:v>2.971108168731505E-11</c:v>
                </c:pt>
                <c:pt idx="24456" formatCode="General">
                  <c:v>3.1653356085316902E-11</c:v>
                </c:pt>
                <c:pt idx="24457" formatCode="General">
                  <c:v>3.1321032011190813E-11</c:v>
                </c:pt>
                <c:pt idx="24458" formatCode="General">
                  <c:v>3.0026323781173592E-11</c:v>
                </c:pt>
                <c:pt idx="24459" formatCode="General">
                  <c:v>3.066687785317189E-11</c:v>
                </c:pt>
                <c:pt idx="24460" formatCode="General">
                  <c:v>3.1321032011190813E-11</c:v>
                </c:pt>
                <c:pt idx="24461" formatCode="General">
                  <c:v>3.1156212939177284E-11</c:v>
                </c:pt>
                <c:pt idx="24462" formatCode="General">
                  <c:v>3.0505437885981847E-11</c:v>
                </c:pt>
                <c:pt idx="24463" formatCode="General">
                  <c:v>3.1321032011190813E-11</c:v>
                </c:pt>
                <c:pt idx="24464" formatCode="General">
                  <c:v>3.1321032011190813E-11</c:v>
                </c:pt>
                <c:pt idx="24465" formatCode="General">
                  <c:v>2.9868255889512901E-11</c:v>
                </c:pt>
                <c:pt idx="24466" formatCode="General">
                  <c:v>3.0505437885981847E-11</c:v>
                </c:pt>
                <c:pt idx="24467" formatCode="General">
                  <c:v>3.0185165641423062E-11</c:v>
                </c:pt>
                <c:pt idx="24468" formatCode="General">
                  <c:v>3.0992196960154512E-11</c:v>
                </c:pt>
                <c:pt idx="24469" formatCode="General">
                  <c:v>3.0026323781173592E-11</c:v>
                </c:pt>
                <c:pt idx="24470" formatCode="General">
                  <c:v>3.0344910673406793E-11</c:v>
                </c:pt>
                <c:pt idx="24471" formatCode="General">
                  <c:v>3.0344910673406793E-11</c:v>
                </c:pt>
                <c:pt idx="24472" formatCode="General">
                  <c:v>2.9868255889512901E-11</c:v>
                </c:pt>
                <c:pt idx="24473" formatCode="General">
                  <c:v>3.0344910673406793E-11</c:v>
                </c:pt>
                <c:pt idx="24474" formatCode="General">
                  <c:v>2.9554734574918763E-11</c:v>
                </c:pt>
                <c:pt idx="24475" formatCode="General">
                  <c:v>3.0505437885981847E-11</c:v>
                </c:pt>
                <c:pt idx="24476" formatCode="General">
                  <c:v>3.082910830008722E-11</c:v>
                </c:pt>
                <c:pt idx="24477" formatCode="General">
                  <c:v>2.863360063605247E-11</c:v>
                </c:pt>
                <c:pt idx="24478" formatCode="General">
                  <c:v>3.1653356085316902E-11</c:v>
                </c:pt>
                <c:pt idx="24479" formatCode="General">
                  <c:v>3.066687785317189E-11</c:v>
                </c:pt>
                <c:pt idx="24480" formatCode="General">
                  <c:v>2.971108168731505E-11</c:v>
                </c:pt>
                <c:pt idx="24481" formatCode="General">
                  <c:v>3.2158431880659598E-11</c:v>
                </c:pt>
                <c:pt idx="24482" formatCode="General">
                  <c:v>3.0026323781173592E-11</c:v>
                </c:pt>
                <c:pt idx="24483" formatCode="General">
                  <c:v>2.9244443628923256E-11</c:v>
                </c:pt>
                <c:pt idx="24484" formatCode="General">
                  <c:v>3.0185165641423062E-11</c:v>
                </c:pt>
                <c:pt idx="24485" formatCode="General">
                  <c:v>3.0026323781173592E-11</c:v>
                </c:pt>
                <c:pt idx="24486" formatCode="General">
                  <c:v>3.1321032011190813E-11</c:v>
                </c:pt>
                <c:pt idx="24487" formatCode="General">
                  <c:v>2.9090491797160485E-11</c:v>
                </c:pt>
                <c:pt idx="24488" formatCode="General">
                  <c:v>3.148678824124868E-11</c:v>
                </c:pt>
                <c:pt idx="24489" formatCode="General">
                  <c:v>3.066687785317189E-11</c:v>
                </c:pt>
                <c:pt idx="24490" formatCode="General">
                  <c:v>2.971108168731505E-11</c:v>
                </c:pt>
                <c:pt idx="24491" formatCode="General">
                  <c:v>3.1989206201950051E-11</c:v>
                </c:pt>
                <c:pt idx="24492" formatCode="General">
                  <c:v>2.8785074869922077E-11</c:v>
                </c:pt>
                <c:pt idx="24493" formatCode="General">
                  <c:v>2.971108168731505E-11</c:v>
                </c:pt>
                <c:pt idx="24494" formatCode="General">
                  <c:v>3.0026323781173592E-11</c:v>
                </c:pt>
                <c:pt idx="24495" formatCode="General">
                  <c:v>3.2844470392745176E-11</c:v>
                </c:pt>
                <c:pt idx="24496" formatCode="General">
                  <c:v>3.0026323781173592E-11</c:v>
                </c:pt>
                <c:pt idx="24497" formatCode="General">
                  <c:v>3.0505437885981847E-11</c:v>
                </c:pt>
                <c:pt idx="24498" formatCode="General">
                  <c:v>3.066687785317189E-11</c:v>
                </c:pt>
                <c:pt idx="24499" formatCode="General">
                  <c:v>3.0992196960154512E-11</c:v>
                </c:pt>
                <c:pt idx="24500" formatCode="General">
                  <c:v>3.1653356085316902E-11</c:v>
                </c:pt>
                <c:pt idx="24501" formatCode="General">
                  <c:v>2.971108168731505E-11</c:v>
                </c:pt>
                <c:pt idx="24502" formatCode="General">
                  <c:v>3.066687785317189E-11</c:v>
                </c:pt>
                <c:pt idx="24503" formatCode="General">
                  <c:v>2.9868255889512901E-11</c:v>
                </c:pt>
                <c:pt idx="24504" formatCode="General">
                  <c:v>3.0344910673406793E-11</c:v>
                </c:pt>
                <c:pt idx="24505" formatCode="General">
                  <c:v>3.066687785317189E-11</c:v>
                </c:pt>
                <c:pt idx="24506" formatCode="General">
                  <c:v>3.0505437885981847E-11</c:v>
                </c:pt>
                <c:pt idx="24507" formatCode="General">
                  <c:v>2.971108168731505E-11</c:v>
                </c:pt>
                <c:pt idx="24508" formatCode="General">
                  <c:v>2.9399149275269865E-11</c:v>
                </c:pt>
                <c:pt idx="24509" formatCode="General">
                  <c:v>2.9244443628923256E-11</c:v>
                </c:pt>
                <c:pt idx="24510" formatCode="General">
                  <c:v>3.066687785317189E-11</c:v>
                </c:pt>
                <c:pt idx="24511" formatCode="General">
                  <c:v>2.9399149275269865E-11</c:v>
                </c:pt>
                <c:pt idx="24512" formatCode="General">
                  <c:v>3.1156212939177284E-11</c:v>
                </c:pt>
                <c:pt idx="24513" formatCode="General">
                  <c:v>2.9868255889512901E-11</c:v>
                </c:pt>
                <c:pt idx="24514" formatCode="General">
                  <c:v>3.1156212939177284E-11</c:v>
                </c:pt>
                <c:pt idx="24515" formatCode="General">
                  <c:v>3.0185165641423062E-11</c:v>
                </c:pt>
                <c:pt idx="24516" formatCode="General">
                  <c:v>2.9554734574918763E-11</c:v>
                </c:pt>
                <c:pt idx="24517" formatCode="General">
                  <c:v>3.082910830008722E-11</c:v>
                </c:pt>
                <c:pt idx="24518" formatCode="General">
                  <c:v>3.082910830008722E-11</c:v>
                </c:pt>
                <c:pt idx="24519" formatCode="General">
                  <c:v>3.1820871030913192E-11</c:v>
                </c:pt>
                <c:pt idx="24520" formatCode="General">
                  <c:v>3.082910830008722E-11</c:v>
                </c:pt>
                <c:pt idx="24521" formatCode="General">
                  <c:v>3.066687785317189E-11</c:v>
                </c:pt>
                <c:pt idx="24522" formatCode="General">
                  <c:v>3.1820871030913192E-11</c:v>
                </c:pt>
                <c:pt idx="24523" formatCode="General">
                  <c:v>3.0185165641423062E-11</c:v>
                </c:pt>
                <c:pt idx="24524" formatCode="General">
                  <c:v>3.1321032011190813E-11</c:v>
                </c:pt>
                <c:pt idx="24525" formatCode="General">
                  <c:v>2.9399149275269865E-11</c:v>
                </c:pt>
                <c:pt idx="24526" formatCode="General">
                  <c:v>3.1156212939177284E-11</c:v>
                </c:pt>
                <c:pt idx="24527" formatCode="General">
                  <c:v>2.9244443628923256E-11</c:v>
                </c:pt>
                <c:pt idx="24528" formatCode="General">
                  <c:v>3.0992196960154512E-11</c:v>
                </c:pt>
                <c:pt idx="24529" formatCode="General">
                  <c:v>3.0992196960154512E-11</c:v>
                </c:pt>
                <c:pt idx="24530" formatCode="General">
                  <c:v>3.082910830008722E-11</c:v>
                </c:pt>
                <c:pt idx="24531" formatCode="General">
                  <c:v>3.1820871030913192E-11</c:v>
                </c:pt>
                <c:pt idx="24532" formatCode="General">
                  <c:v>3.1653356085316902E-11</c:v>
                </c:pt>
                <c:pt idx="24533" formatCode="General">
                  <c:v>2.9090491797160485E-11</c:v>
                </c:pt>
                <c:pt idx="24534" formatCode="General">
                  <c:v>3.082910830008722E-11</c:v>
                </c:pt>
                <c:pt idx="24535" formatCode="General">
                  <c:v>2.9554734574918763E-11</c:v>
                </c:pt>
                <c:pt idx="24536" formatCode="General">
                  <c:v>2.9554734574918763E-11</c:v>
                </c:pt>
                <c:pt idx="24537" formatCode="General">
                  <c:v>2.9399149275269865E-11</c:v>
                </c:pt>
                <c:pt idx="24538" formatCode="General">
                  <c:v>3.0505437885981847E-11</c:v>
                </c:pt>
                <c:pt idx="24539" formatCode="General">
                  <c:v>2.9244443628923256E-11</c:v>
                </c:pt>
                <c:pt idx="24540" formatCode="General">
                  <c:v>3.1653356085316902E-11</c:v>
                </c:pt>
                <c:pt idx="24541" formatCode="General">
                  <c:v>3.0026323781173592E-11</c:v>
                </c:pt>
                <c:pt idx="24542" formatCode="General">
                  <c:v>2.9868255889512901E-11</c:v>
                </c:pt>
                <c:pt idx="24543" formatCode="General">
                  <c:v>3.1321032011190813E-11</c:v>
                </c:pt>
                <c:pt idx="24544" formatCode="General">
                  <c:v>2.971108168731505E-11</c:v>
                </c:pt>
                <c:pt idx="24545" formatCode="General">
                  <c:v>3.1653356085316902E-11</c:v>
                </c:pt>
                <c:pt idx="24546" formatCode="General">
                  <c:v>2.9399149275269865E-11</c:v>
                </c:pt>
                <c:pt idx="24547" formatCode="General">
                  <c:v>3.0344910673406793E-11</c:v>
                </c:pt>
                <c:pt idx="24548" formatCode="General">
                  <c:v>3.148678824124868E-11</c:v>
                </c:pt>
                <c:pt idx="24549" formatCode="General">
                  <c:v>2.9868255889512901E-11</c:v>
                </c:pt>
                <c:pt idx="24550" formatCode="General">
                  <c:v>2.9399149275269865E-11</c:v>
                </c:pt>
                <c:pt idx="24551" formatCode="General">
                  <c:v>3.1820871030913192E-11</c:v>
                </c:pt>
                <c:pt idx="24552" formatCode="General">
                  <c:v>3.066687785317189E-11</c:v>
                </c:pt>
                <c:pt idx="24553" formatCode="General">
                  <c:v>2.8937410383345252E-11</c:v>
                </c:pt>
                <c:pt idx="24554" formatCode="General">
                  <c:v>2.9554734574918763E-11</c:v>
                </c:pt>
                <c:pt idx="24555" formatCode="General">
                  <c:v>3.1321032011190813E-11</c:v>
                </c:pt>
                <c:pt idx="24556" formatCode="General">
                  <c:v>3.1989206201950051E-11</c:v>
                </c:pt>
                <c:pt idx="24557" formatCode="General">
                  <c:v>3.0026323781173592E-11</c:v>
                </c:pt>
                <c:pt idx="24558" formatCode="General">
                  <c:v>2.971108168731505E-11</c:v>
                </c:pt>
                <c:pt idx="24559" formatCode="General">
                  <c:v>2.971108168731505E-11</c:v>
                </c:pt>
                <c:pt idx="24560" formatCode="General">
                  <c:v>2.9090491797160485E-11</c:v>
                </c:pt>
                <c:pt idx="24561" formatCode="General">
                  <c:v>2.9399149275269865E-11</c:v>
                </c:pt>
                <c:pt idx="24562" formatCode="General">
                  <c:v>3.148678824124868E-11</c:v>
                </c:pt>
                <c:pt idx="24563" formatCode="General">
                  <c:v>2.9399149275269865E-11</c:v>
                </c:pt>
                <c:pt idx="24564" formatCode="General">
                  <c:v>3.082910830008722E-11</c:v>
                </c:pt>
                <c:pt idx="24565" formatCode="General">
                  <c:v>3.0505437885981847E-11</c:v>
                </c:pt>
                <c:pt idx="24566" formatCode="General">
                  <c:v>3.1156212939177284E-11</c:v>
                </c:pt>
                <c:pt idx="24567" formatCode="General">
                  <c:v>3.0344910673406793E-11</c:v>
                </c:pt>
                <c:pt idx="24568" formatCode="General">
                  <c:v>3.1989206201950051E-11</c:v>
                </c:pt>
                <c:pt idx="24569" formatCode="General">
                  <c:v>2.8785074869922077E-11</c:v>
                </c:pt>
                <c:pt idx="24570" formatCode="General">
                  <c:v>2.9244443628923256E-11</c:v>
                </c:pt>
                <c:pt idx="24571" formatCode="General">
                  <c:v>3.0344910673406793E-11</c:v>
                </c:pt>
                <c:pt idx="24572" formatCode="General">
                  <c:v>2.8482923497331411E-11</c:v>
                </c:pt>
                <c:pt idx="24573" formatCode="General">
                  <c:v>3.1321032011190813E-11</c:v>
                </c:pt>
                <c:pt idx="24574" formatCode="General">
                  <c:v>3.1820871030913192E-11</c:v>
                </c:pt>
                <c:pt idx="24575" formatCode="General">
                  <c:v>2.9244443628923256E-11</c:v>
                </c:pt>
                <c:pt idx="24576" formatCode="General">
                  <c:v>3.1653356085316902E-11</c:v>
                </c:pt>
                <c:pt idx="24577" formatCode="General">
                  <c:v>3.0992196960154512E-11</c:v>
                </c:pt>
                <c:pt idx="24578" formatCode="General">
                  <c:v>3.148678824124868E-11</c:v>
                </c:pt>
                <c:pt idx="24579" formatCode="General">
                  <c:v>3.082910830008722E-11</c:v>
                </c:pt>
                <c:pt idx="24580" formatCode="General">
                  <c:v>2.9868255889512901E-11</c:v>
                </c:pt>
                <c:pt idx="24581" formatCode="General">
                  <c:v>3.1156212939177284E-11</c:v>
                </c:pt>
                <c:pt idx="24582" formatCode="General">
                  <c:v>2.9554734574918763E-11</c:v>
                </c:pt>
                <c:pt idx="24583" formatCode="General">
                  <c:v>2.9554734574918763E-11</c:v>
                </c:pt>
                <c:pt idx="24584" formatCode="General">
                  <c:v>3.1321032011190813E-11</c:v>
                </c:pt>
                <c:pt idx="24585" formatCode="General">
                  <c:v>3.0344910673406793E-11</c:v>
                </c:pt>
                <c:pt idx="24586" formatCode="General">
                  <c:v>3.1156212939177284E-11</c:v>
                </c:pt>
                <c:pt idx="24587" formatCode="General">
                  <c:v>3.1156212939177284E-11</c:v>
                </c:pt>
                <c:pt idx="24588" formatCode="General">
                  <c:v>3.2499640979269914E-11</c:v>
                </c:pt>
                <c:pt idx="24589" formatCode="General">
                  <c:v>3.148678824124868E-11</c:v>
                </c:pt>
                <c:pt idx="24590" formatCode="General">
                  <c:v>3.1653356085316902E-11</c:v>
                </c:pt>
                <c:pt idx="24591" formatCode="General">
                  <c:v>3.066687785317189E-11</c:v>
                </c:pt>
                <c:pt idx="24592" formatCode="General">
                  <c:v>3.0026323781173592E-11</c:v>
                </c:pt>
                <c:pt idx="24593" formatCode="General">
                  <c:v>3.0992196960154512E-11</c:v>
                </c:pt>
                <c:pt idx="24594" formatCode="General">
                  <c:v>3.148678824124868E-11</c:v>
                </c:pt>
                <c:pt idx="24595" formatCode="General">
                  <c:v>3.0505437885981847E-11</c:v>
                </c:pt>
                <c:pt idx="24596" formatCode="General">
                  <c:v>3.0505437885981847E-11</c:v>
                </c:pt>
                <c:pt idx="24597" formatCode="General">
                  <c:v>2.8937410383345252E-11</c:v>
                </c:pt>
                <c:pt idx="24598" formatCode="General">
                  <c:v>2.8785074869922077E-11</c:v>
                </c:pt>
                <c:pt idx="24599" formatCode="General">
                  <c:v>2.971108168731505E-11</c:v>
                </c:pt>
                <c:pt idx="24600" formatCode="General">
                  <c:v>3.0992196960154512E-11</c:v>
                </c:pt>
                <c:pt idx="24601" formatCode="General">
                  <c:v>2.9244443628923256E-11</c:v>
                </c:pt>
                <c:pt idx="24602" formatCode="General">
                  <c:v>2.8482923497331411E-11</c:v>
                </c:pt>
                <c:pt idx="24603" formatCode="General">
                  <c:v>2.9244443628923256E-11</c:v>
                </c:pt>
                <c:pt idx="24604" formatCode="General">
                  <c:v>3.1321032011190813E-11</c:v>
                </c:pt>
                <c:pt idx="24605" formatCode="General">
                  <c:v>3.082910830008722E-11</c:v>
                </c:pt>
                <c:pt idx="24606" formatCode="General">
                  <c:v>3.082910830008722E-11</c:v>
                </c:pt>
                <c:pt idx="24607" formatCode="General">
                  <c:v>3.082910830008722E-11</c:v>
                </c:pt>
                <c:pt idx="24608" formatCode="General">
                  <c:v>2.9090491797160485E-11</c:v>
                </c:pt>
                <c:pt idx="24609" formatCode="General">
                  <c:v>2.9090491797160485E-11</c:v>
                </c:pt>
                <c:pt idx="24610" formatCode="General">
                  <c:v>2.971108168731505E-11</c:v>
                </c:pt>
                <c:pt idx="24611" formatCode="General">
                  <c:v>3.066687785317189E-11</c:v>
                </c:pt>
                <c:pt idx="24612" formatCode="General">
                  <c:v>3.1321032011190813E-11</c:v>
                </c:pt>
                <c:pt idx="24613" formatCode="General">
                  <c:v>3.0026323781173592E-11</c:v>
                </c:pt>
                <c:pt idx="24614" formatCode="General">
                  <c:v>3.148678824124868E-11</c:v>
                </c:pt>
                <c:pt idx="24615" formatCode="General">
                  <c:v>3.0505437885981847E-11</c:v>
                </c:pt>
                <c:pt idx="24616" formatCode="General">
                  <c:v>2.971108168731505E-11</c:v>
                </c:pt>
                <c:pt idx="24617" formatCode="General">
                  <c:v>2.9399149275269865E-11</c:v>
                </c:pt>
                <c:pt idx="24618" formatCode="General">
                  <c:v>3.0992196960154512E-11</c:v>
                </c:pt>
                <c:pt idx="24619" formatCode="General">
                  <c:v>2.863360063605247E-11</c:v>
                </c:pt>
                <c:pt idx="24620" formatCode="General">
                  <c:v>2.9554734574918763E-11</c:v>
                </c:pt>
                <c:pt idx="24621" formatCode="General">
                  <c:v>3.0344910673406793E-11</c:v>
                </c:pt>
                <c:pt idx="24622" formatCode="General">
                  <c:v>2.9554734574918763E-11</c:v>
                </c:pt>
                <c:pt idx="24623" formatCode="General">
                  <c:v>2.9554734574918763E-11</c:v>
                </c:pt>
                <c:pt idx="24624" formatCode="General">
                  <c:v>2.863360063605247E-11</c:v>
                </c:pt>
                <c:pt idx="24625" formatCode="General">
                  <c:v>3.0185165641423062E-11</c:v>
                </c:pt>
                <c:pt idx="24626" formatCode="General">
                  <c:v>3.082910830008722E-11</c:v>
                </c:pt>
                <c:pt idx="24627" formatCode="General">
                  <c:v>2.9554734574918763E-11</c:v>
                </c:pt>
                <c:pt idx="24628" formatCode="General">
                  <c:v>2.9090491797160485E-11</c:v>
                </c:pt>
                <c:pt idx="24629" formatCode="General">
                  <c:v>2.9868255889512901E-11</c:v>
                </c:pt>
                <c:pt idx="24630" formatCode="General">
                  <c:v>3.066687785317189E-11</c:v>
                </c:pt>
                <c:pt idx="24631" formatCode="General">
                  <c:v>2.9399149275269865E-11</c:v>
                </c:pt>
                <c:pt idx="24632" formatCode="General">
                  <c:v>3.0992196960154512E-11</c:v>
                </c:pt>
                <c:pt idx="24633" formatCode="General">
                  <c:v>2.9868255889512901E-11</c:v>
                </c:pt>
                <c:pt idx="24634" formatCode="General">
                  <c:v>3.1321032011190813E-11</c:v>
                </c:pt>
                <c:pt idx="24635" formatCode="General">
                  <c:v>3.0026323781173592E-11</c:v>
                </c:pt>
                <c:pt idx="24636" formatCode="General">
                  <c:v>3.0026323781173592E-11</c:v>
                </c:pt>
                <c:pt idx="24637" formatCode="General">
                  <c:v>2.8482923497331411E-11</c:v>
                </c:pt>
                <c:pt idx="24638" formatCode="General">
                  <c:v>3.066687785317189E-11</c:v>
                </c:pt>
                <c:pt idx="24639" formatCode="General">
                  <c:v>2.9868255889512901E-11</c:v>
                </c:pt>
                <c:pt idx="24640" formatCode="General">
                  <c:v>2.9868255889512901E-11</c:v>
                </c:pt>
                <c:pt idx="24641" formatCode="General">
                  <c:v>2.971108168731505E-11</c:v>
                </c:pt>
                <c:pt idx="24642" formatCode="General">
                  <c:v>2.8482923497331411E-11</c:v>
                </c:pt>
                <c:pt idx="24643" formatCode="General">
                  <c:v>3.0505437885981847E-11</c:v>
                </c:pt>
                <c:pt idx="24644" formatCode="General">
                  <c:v>3.082910830008722E-11</c:v>
                </c:pt>
                <c:pt idx="24645" formatCode="General">
                  <c:v>3.066687785317189E-11</c:v>
                </c:pt>
                <c:pt idx="24646" formatCode="General">
                  <c:v>3.0026323781173592E-11</c:v>
                </c:pt>
                <c:pt idx="24647" formatCode="General">
                  <c:v>2.9090491797160485E-11</c:v>
                </c:pt>
                <c:pt idx="24648" formatCode="General">
                  <c:v>2.971108168731505E-11</c:v>
                </c:pt>
                <c:pt idx="24649" formatCode="General">
                  <c:v>2.9868255889512901E-11</c:v>
                </c:pt>
                <c:pt idx="24650" formatCode="General">
                  <c:v>2.971108168731505E-11</c:v>
                </c:pt>
                <c:pt idx="24651" formatCode="General">
                  <c:v>2.9244443628923256E-11</c:v>
                </c:pt>
                <c:pt idx="24652" formatCode="General">
                  <c:v>3.0344910673406793E-11</c:v>
                </c:pt>
                <c:pt idx="24653" formatCode="General">
                  <c:v>3.0992196960154512E-11</c:v>
                </c:pt>
                <c:pt idx="24654" formatCode="General">
                  <c:v>3.1156212939177284E-11</c:v>
                </c:pt>
                <c:pt idx="24655" formatCode="General">
                  <c:v>3.0505437885981847E-11</c:v>
                </c:pt>
                <c:pt idx="24656" formatCode="General">
                  <c:v>3.1156212939177284E-11</c:v>
                </c:pt>
                <c:pt idx="24657" formatCode="General">
                  <c:v>3.0026323781173592E-11</c:v>
                </c:pt>
                <c:pt idx="24658" formatCode="General">
                  <c:v>3.0505437885981847E-11</c:v>
                </c:pt>
                <c:pt idx="24659" formatCode="General">
                  <c:v>3.082910830008722E-11</c:v>
                </c:pt>
                <c:pt idx="24660" formatCode="General">
                  <c:v>3.1156212939177284E-11</c:v>
                </c:pt>
                <c:pt idx="24661" formatCode="General">
                  <c:v>3.0505437885981847E-11</c:v>
                </c:pt>
                <c:pt idx="24662" formatCode="General">
                  <c:v>2.8937410383345252E-11</c:v>
                </c:pt>
                <c:pt idx="24663" formatCode="General">
                  <c:v>2.8937410383345252E-11</c:v>
                </c:pt>
                <c:pt idx="24664" formatCode="General">
                  <c:v>2.9399149275269865E-11</c:v>
                </c:pt>
                <c:pt idx="24665" formatCode="General">
                  <c:v>3.1321032011190813E-11</c:v>
                </c:pt>
                <c:pt idx="24666" formatCode="General">
                  <c:v>2.9399149275269865E-11</c:v>
                </c:pt>
                <c:pt idx="24667" formatCode="General">
                  <c:v>2.9090491797160485E-11</c:v>
                </c:pt>
                <c:pt idx="24668" formatCode="General">
                  <c:v>2.8482923497331411E-11</c:v>
                </c:pt>
                <c:pt idx="24669" formatCode="General">
                  <c:v>3.148678824124868E-11</c:v>
                </c:pt>
                <c:pt idx="24670" formatCode="General">
                  <c:v>2.9554734574918763E-11</c:v>
                </c:pt>
                <c:pt idx="24671" formatCode="General">
                  <c:v>2.9244443628923256E-11</c:v>
                </c:pt>
                <c:pt idx="24672" formatCode="General">
                  <c:v>2.971108168731505E-11</c:v>
                </c:pt>
                <c:pt idx="24673" formatCode="General">
                  <c:v>3.066687785317189E-11</c:v>
                </c:pt>
                <c:pt idx="24674" formatCode="General">
                  <c:v>3.1653356085316902E-11</c:v>
                </c:pt>
                <c:pt idx="24675" formatCode="General">
                  <c:v>3.0992196960154512E-11</c:v>
                </c:pt>
                <c:pt idx="24676" formatCode="General">
                  <c:v>3.0344910673406793E-11</c:v>
                </c:pt>
                <c:pt idx="24677" formatCode="General">
                  <c:v>3.066687785317189E-11</c:v>
                </c:pt>
                <c:pt idx="24678" formatCode="General">
                  <c:v>2.9399149275269865E-11</c:v>
                </c:pt>
                <c:pt idx="24679" formatCode="General">
                  <c:v>2.9090491797160485E-11</c:v>
                </c:pt>
                <c:pt idx="24680" formatCode="General">
                  <c:v>3.1321032011190813E-11</c:v>
                </c:pt>
                <c:pt idx="24681" formatCode="General">
                  <c:v>2.9868255889512901E-11</c:v>
                </c:pt>
                <c:pt idx="24682" formatCode="General">
                  <c:v>3.1156212939177284E-11</c:v>
                </c:pt>
                <c:pt idx="24683" formatCode="General">
                  <c:v>2.9244443628923256E-11</c:v>
                </c:pt>
                <c:pt idx="24684" formatCode="General">
                  <c:v>3.0992196960154512E-11</c:v>
                </c:pt>
                <c:pt idx="24685" formatCode="General">
                  <c:v>2.8482923497331411E-11</c:v>
                </c:pt>
                <c:pt idx="24686" formatCode="General">
                  <c:v>2.9868255889512901E-11</c:v>
                </c:pt>
                <c:pt idx="24687" formatCode="General">
                  <c:v>2.971108168731505E-11</c:v>
                </c:pt>
                <c:pt idx="24688" formatCode="General">
                  <c:v>3.0026323781173592E-11</c:v>
                </c:pt>
                <c:pt idx="24689" formatCode="General">
                  <c:v>2.8183885343078969E-11</c:v>
                </c:pt>
                <c:pt idx="24690" formatCode="General">
                  <c:v>3.1156212939177284E-11</c:v>
                </c:pt>
                <c:pt idx="24691" formatCode="General">
                  <c:v>3.0026323781173592E-11</c:v>
                </c:pt>
                <c:pt idx="24692" formatCode="General">
                  <c:v>2.863360063605247E-11</c:v>
                </c:pt>
                <c:pt idx="24693" formatCode="General">
                  <c:v>3.0344910673406793E-11</c:v>
                </c:pt>
                <c:pt idx="24694" formatCode="General">
                  <c:v>3.0344910673406793E-11</c:v>
                </c:pt>
                <c:pt idx="24695" formatCode="General">
                  <c:v>3.1989206201950051E-11</c:v>
                </c:pt>
                <c:pt idx="24696" formatCode="General">
                  <c:v>3.0185165641423062E-11</c:v>
                </c:pt>
                <c:pt idx="24697" formatCode="General">
                  <c:v>2.9554734574918763E-11</c:v>
                </c:pt>
                <c:pt idx="24698" formatCode="General">
                  <c:v>3.082910830008722E-11</c:v>
                </c:pt>
                <c:pt idx="24699" formatCode="General">
                  <c:v>2.9868255889512901E-11</c:v>
                </c:pt>
                <c:pt idx="24700" formatCode="General">
                  <c:v>2.9399149275269865E-11</c:v>
                </c:pt>
                <c:pt idx="24701" formatCode="General">
                  <c:v>2.9090491797160485E-11</c:v>
                </c:pt>
                <c:pt idx="24702" formatCode="General">
                  <c:v>3.1321032011190813E-11</c:v>
                </c:pt>
                <c:pt idx="24703" formatCode="General">
                  <c:v>3.0505437885981847E-11</c:v>
                </c:pt>
                <c:pt idx="24704" formatCode="General">
                  <c:v>2.9399149275269865E-11</c:v>
                </c:pt>
                <c:pt idx="24705" formatCode="General">
                  <c:v>2.971108168731505E-11</c:v>
                </c:pt>
                <c:pt idx="24706" formatCode="General">
                  <c:v>2.863360063605247E-11</c:v>
                </c:pt>
                <c:pt idx="24707" formatCode="General">
                  <c:v>2.9244443628923256E-11</c:v>
                </c:pt>
                <c:pt idx="24708" formatCode="General">
                  <c:v>3.1156212939177284E-11</c:v>
                </c:pt>
                <c:pt idx="24709" formatCode="General">
                  <c:v>2.9399149275269865E-11</c:v>
                </c:pt>
                <c:pt idx="24710" formatCode="General">
                  <c:v>3.082910830008722E-11</c:v>
                </c:pt>
                <c:pt idx="24711" formatCode="General">
                  <c:v>3.0026323781173592E-11</c:v>
                </c:pt>
                <c:pt idx="24712" formatCode="General">
                  <c:v>2.9554734574918763E-11</c:v>
                </c:pt>
                <c:pt idx="24713" formatCode="General">
                  <c:v>2.8785074869922077E-11</c:v>
                </c:pt>
                <c:pt idx="24714" formatCode="General">
                  <c:v>2.9399149275269865E-11</c:v>
                </c:pt>
                <c:pt idx="24715" formatCode="General">
                  <c:v>2.9244443628923256E-11</c:v>
                </c:pt>
                <c:pt idx="24716" formatCode="General">
                  <c:v>2.8183885343078969E-11</c:v>
                </c:pt>
                <c:pt idx="24717" formatCode="General">
                  <c:v>2.8937410383345252E-11</c:v>
                </c:pt>
                <c:pt idx="24718" formatCode="General">
                  <c:v>3.1156212939177284E-11</c:v>
                </c:pt>
                <c:pt idx="24719" formatCode="General">
                  <c:v>3.0185165641423062E-11</c:v>
                </c:pt>
                <c:pt idx="24720" formatCode="General">
                  <c:v>2.9244443628923256E-11</c:v>
                </c:pt>
                <c:pt idx="24721" formatCode="General">
                  <c:v>3.066687785317189E-11</c:v>
                </c:pt>
                <c:pt idx="24722" formatCode="General">
                  <c:v>2.971108168731505E-11</c:v>
                </c:pt>
                <c:pt idx="24723" formatCode="General">
                  <c:v>3.066687785317189E-11</c:v>
                </c:pt>
                <c:pt idx="24724" formatCode="General">
                  <c:v>3.0185165641423062E-11</c:v>
                </c:pt>
                <c:pt idx="24725" formatCode="General">
                  <c:v>2.9399149275269865E-11</c:v>
                </c:pt>
                <c:pt idx="24726" formatCode="General">
                  <c:v>2.9554734574918763E-11</c:v>
                </c:pt>
                <c:pt idx="24727" formatCode="General">
                  <c:v>2.9399149275269865E-11</c:v>
                </c:pt>
                <c:pt idx="24728" formatCode="General">
                  <c:v>3.1321032011190813E-11</c:v>
                </c:pt>
                <c:pt idx="24729" formatCode="General">
                  <c:v>3.0505437885981847E-11</c:v>
                </c:pt>
                <c:pt idx="24730" formatCode="General">
                  <c:v>3.0185165641423062E-11</c:v>
                </c:pt>
                <c:pt idx="24731" formatCode="General">
                  <c:v>3.082910830008722E-11</c:v>
                </c:pt>
                <c:pt idx="24732" formatCode="General">
                  <c:v>2.9399149275269865E-11</c:v>
                </c:pt>
                <c:pt idx="24733" formatCode="General">
                  <c:v>2.9244443628923256E-11</c:v>
                </c:pt>
                <c:pt idx="24734" formatCode="General">
                  <c:v>3.0505437885981847E-11</c:v>
                </c:pt>
                <c:pt idx="24735" formatCode="General">
                  <c:v>2.971108168731505E-11</c:v>
                </c:pt>
                <c:pt idx="24736" formatCode="General">
                  <c:v>3.0344910673406793E-11</c:v>
                </c:pt>
                <c:pt idx="24737" formatCode="General">
                  <c:v>3.1156212939177284E-11</c:v>
                </c:pt>
                <c:pt idx="24738" formatCode="General">
                  <c:v>3.1653356085316902E-11</c:v>
                </c:pt>
                <c:pt idx="24739" formatCode="General">
                  <c:v>3.0344910673406793E-11</c:v>
                </c:pt>
                <c:pt idx="24740" formatCode="General">
                  <c:v>3.0026323781173592E-11</c:v>
                </c:pt>
                <c:pt idx="24741" formatCode="General">
                  <c:v>3.0344910673406793E-11</c:v>
                </c:pt>
                <c:pt idx="24742" formatCode="General">
                  <c:v>2.9244443628923256E-11</c:v>
                </c:pt>
                <c:pt idx="24743" formatCode="General">
                  <c:v>3.0026323781173592E-11</c:v>
                </c:pt>
                <c:pt idx="24744" formatCode="General">
                  <c:v>2.9090491797160485E-11</c:v>
                </c:pt>
                <c:pt idx="24745" formatCode="General">
                  <c:v>2.8785074869922077E-11</c:v>
                </c:pt>
                <c:pt idx="24746" formatCode="General">
                  <c:v>3.148678824124868E-11</c:v>
                </c:pt>
                <c:pt idx="24747" formatCode="General">
                  <c:v>2.9868255889512901E-11</c:v>
                </c:pt>
                <c:pt idx="24748" formatCode="General">
                  <c:v>3.0026323781173592E-11</c:v>
                </c:pt>
                <c:pt idx="24749" formatCode="General">
                  <c:v>2.8785074869922077E-11</c:v>
                </c:pt>
                <c:pt idx="24750" formatCode="General">
                  <c:v>2.9399149275269865E-11</c:v>
                </c:pt>
                <c:pt idx="24751" formatCode="General">
                  <c:v>2.9090491797160485E-11</c:v>
                </c:pt>
                <c:pt idx="24752" formatCode="General">
                  <c:v>3.0992196960154512E-11</c:v>
                </c:pt>
                <c:pt idx="24753" formatCode="General">
                  <c:v>2.9868255889512901E-11</c:v>
                </c:pt>
                <c:pt idx="24754" formatCode="General">
                  <c:v>3.1156212939177284E-11</c:v>
                </c:pt>
                <c:pt idx="24755" formatCode="General">
                  <c:v>2.9244443628923256E-11</c:v>
                </c:pt>
                <c:pt idx="24756" formatCode="General">
                  <c:v>3.0344910673406793E-11</c:v>
                </c:pt>
                <c:pt idx="24757" formatCode="General">
                  <c:v>2.971108168731505E-11</c:v>
                </c:pt>
                <c:pt idx="24758" formatCode="General">
                  <c:v>2.9868255889512901E-11</c:v>
                </c:pt>
                <c:pt idx="24759" formatCode="General">
                  <c:v>3.0505437885981847E-11</c:v>
                </c:pt>
                <c:pt idx="24760" formatCode="General">
                  <c:v>2.863360063605247E-11</c:v>
                </c:pt>
                <c:pt idx="24761" formatCode="General">
                  <c:v>3.0026323781173592E-11</c:v>
                </c:pt>
                <c:pt idx="24762" formatCode="General">
                  <c:v>2.9244443628923256E-11</c:v>
                </c:pt>
                <c:pt idx="24763" formatCode="General">
                  <c:v>2.9554734574918763E-11</c:v>
                </c:pt>
                <c:pt idx="24764" formatCode="General">
                  <c:v>2.8937410383345252E-11</c:v>
                </c:pt>
                <c:pt idx="24765" formatCode="General">
                  <c:v>2.9244443628923256E-11</c:v>
                </c:pt>
                <c:pt idx="24766" formatCode="General">
                  <c:v>2.9244443628923256E-11</c:v>
                </c:pt>
                <c:pt idx="24767" formatCode="General">
                  <c:v>2.971108168731505E-11</c:v>
                </c:pt>
                <c:pt idx="24768" formatCode="General">
                  <c:v>3.1156212939177284E-11</c:v>
                </c:pt>
                <c:pt idx="24769" formatCode="General">
                  <c:v>2.8937410383345252E-11</c:v>
                </c:pt>
                <c:pt idx="24770" formatCode="General">
                  <c:v>2.9868255889512901E-11</c:v>
                </c:pt>
                <c:pt idx="24771" formatCode="General">
                  <c:v>2.9399149275269865E-11</c:v>
                </c:pt>
                <c:pt idx="24772" formatCode="General">
                  <c:v>3.1321032011190813E-11</c:v>
                </c:pt>
                <c:pt idx="24773" formatCode="General">
                  <c:v>3.0992196960154512E-11</c:v>
                </c:pt>
                <c:pt idx="24774" formatCode="General">
                  <c:v>2.8937410383345252E-11</c:v>
                </c:pt>
                <c:pt idx="24775" formatCode="General">
                  <c:v>2.9554734574918763E-11</c:v>
                </c:pt>
                <c:pt idx="24776" formatCode="General">
                  <c:v>3.066687785317189E-11</c:v>
                </c:pt>
                <c:pt idx="24777" formatCode="General">
                  <c:v>3.0505437885981847E-11</c:v>
                </c:pt>
                <c:pt idx="24778" formatCode="General">
                  <c:v>3.066687785317189E-11</c:v>
                </c:pt>
                <c:pt idx="24779" formatCode="General">
                  <c:v>2.9399149275269865E-11</c:v>
                </c:pt>
                <c:pt idx="24780" formatCode="General">
                  <c:v>2.8937410383345252E-11</c:v>
                </c:pt>
                <c:pt idx="24781" formatCode="General">
                  <c:v>3.1321032011190813E-11</c:v>
                </c:pt>
                <c:pt idx="24782" formatCode="General">
                  <c:v>2.9868255889512901E-11</c:v>
                </c:pt>
                <c:pt idx="24783" formatCode="General">
                  <c:v>3.066687785317189E-11</c:v>
                </c:pt>
                <c:pt idx="24784" formatCode="General">
                  <c:v>2.9868255889512901E-11</c:v>
                </c:pt>
                <c:pt idx="24785" formatCode="General">
                  <c:v>3.082910830008722E-11</c:v>
                </c:pt>
                <c:pt idx="24786" formatCode="General">
                  <c:v>3.0185165641423062E-11</c:v>
                </c:pt>
                <c:pt idx="24787" formatCode="General">
                  <c:v>3.0344910673406793E-11</c:v>
                </c:pt>
                <c:pt idx="24788" formatCode="General">
                  <c:v>3.1989206201950051E-11</c:v>
                </c:pt>
                <c:pt idx="24789" formatCode="General">
                  <c:v>3.0344910673406793E-11</c:v>
                </c:pt>
                <c:pt idx="24790" formatCode="General">
                  <c:v>3.082910830008722E-11</c:v>
                </c:pt>
                <c:pt idx="24791" formatCode="General">
                  <c:v>3.0505437885981847E-11</c:v>
                </c:pt>
                <c:pt idx="24792" formatCode="General">
                  <c:v>2.9244443628923256E-11</c:v>
                </c:pt>
                <c:pt idx="24793" formatCode="General">
                  <c:v>2.9868255889512901E-11</c:v>
                </c:pt>
                <c:pt idx="24794" formatCode="General">
                  <c:v>2.9399149275269865E-11</c:v>
                </c:pt>
                <c:pt idx="24795" formatCode="General">
                  <c:v>3.0026323781173592E-11</c:v>
                </c:pt>
                <c:pt idx="24796" formatCode="General">
                  <c:v>3.1321032011190813E-11</c:v>
                </c:pt>
                <c:pt idx="24797" formatCode="General">
                  <c:v>3.0505437885981847E-11</c:v>
                </c:pt>
                <c:pt idx="24798" formatCode="General">
                  <c:v>3.148678824124868E-11</c:v>
                </c:pt>
                <c:pt idx="24799" formatCode="General">
                  <c:v>2.9244443628923256E-11</c:v>
                </c:pt>
                <c:pt idx="24800" formatCode="General">
                  <c:v>2.8937410383345252E-11</c:v>
                </c:pt>
                <c:pt idx="24801" formatCode="General">
                  <c:v>3.0026323781173592E-11</c:v>
                </c:pt>
                <c:pt idx="24802" formatCode="General">
                  <c:v>2.8482923497331411E-11</c:v>
                </c:pt>
                <c:pt idx="24803" formatCode="General">
                  <c:v>3.0185165641423062E-11</c:v>
                </c:pt>
                <c:pt idx="24804" formatCode="General">
                  <c:v>3.0026323781173592E-11</c:v>
                </c:pt>
                <c:pt idx="24805" formatCode="General">
                  <c:v>2.8785074869922077E-11</c:v>
                </c:pt>
                <c:pt idx="24806" formatCode="General">
                  <c:v>2.8785074869922077E-11</c:v>
                </c:pt>
                <c:pt idx="24807" formatCode="General">
                  <c:v>2.9399149275269865E-11</c:v>
                </c:pt>
                <c:pt idx="24808" formatCode="General">
                  <c:v>2.8482923497331411E-11</c:v>
                </c:pt>
                <c:pt idx="24809" formatCode="General">
                  <c:v>2.9399149275269865E-11</c:v>
                </c:pt>
                <c:pt idx="24810" formatCode="General">
                  <c:v>2.9090491797160485E-11</c:v>
                </c:pt>
                <c:pt idx="24811" formatCode="General">
                  <c:v>2.8183885343078969E-11</c:v>
                </c:pt>
                <c:pt idx="24812" formatCode="General">
                  <c:v>2.863360063605247E-11</c:v>
                </c:pt>
                <c:pt idx="24813" formatCode="General">
                  <c:v>3.0185165641423062E-11</c:v>
                </c:pt>
                <c:pt idx="24814" formatCode="General">
                  <c:v>3.1156212939177284E-11</c:v>
                </c:pt>
                <c:pt idx="24815" formatCode="General">
                  <c:v>2.8482923497331411E-11</c:v>
                </c:pt>
                <c:pt idx="24816" formatCode="General">
                  <c:v>3.0026323781173592E-11</c:v>
                </c:pt>
                <c:pt idx="24817" formatCode="General">
                  <c:v>2.9090491797160485E-11</c:v>
                </c:pt>
                <c:pt idx="24818" formatCode="General">
                  <c:v>2.8482923497331411E-11</c:v>
                </c:pt>
                <c:pt idx="24819" formatCode="General">
                  <c:v>3.0026323781173592E-11</c:v>
                </c:pt>
                <c:pt idx="24820" formatCode="General">
                  <c:v>2.9244443628923256E-11</c:v>
                </c:pt>
                <c:pt idx="24821" formatCode="General">
                  <c:v>2.9868255889512901E-11</c:v>
                </c:pt>
                <c:pt idx="24822" formatCode="General">
                  <c:v>3.1321032011190813E-11</c:v>
                </c:pt>
                <c:pt idx="24823" formatCode="General">
                  <c:v>3.1156212939177284E-11</c:v>
                </c:pt>
                <c:pt idx="24824" formatCode="General">
                  <c:v>3.0026323781173592E-11</c:v>
                </c:pt>
                <c:pt idx="24825" formatCode="General">
                  <c:v>3.066687785317189E-11</c:v>
                </c:pt>
                <c:pt idx="24826" formatCode="General">
                  <c:v>3.0344910673406793E-11</c:v>
                </c:pt>
                <c:pt idx="24827" formatCode="General">
                  <c:v>3.0026323781173592E-11</c:v>
                </c:pt>
                <c:pt idx="24828" formatCode="General">
                  <c:v>3.0992196960154512E-11</c:v>
                </c:pt>
                <c:pt idx="24829" formatCode="General">
                  <c:v>2.971108168731505E-11</c:v>
                </c:pt>
                <c:pt idx="24830" formatCode="General">
                  <c:v>2.863360063605247E-11</c:v>
                </c:pt>
                <c:pt idx="24831" formatCode="General">
                  <c:v>3.0185165641423062E-11</c:v>
                </c:pt>
                <c:pt idx="24832" formatCode="General">
                  <c:v>2.8937410383345252E-11</c:v>
                </c:pt>
                <c:pt idx="24833" formatCode="General">
                  <c:v>3.0026323781173592E-11</c:v>
                </c:pt>
                <c:pt idx="24834" formatCode="General">
                  <c:v>3.1156212939177284E-11</c:v>
                </c:pt>
                <c:pt idx="24835" formatCode="General">
                  <c:v>2.9399149275269865E-11</c:v>
                </c:pt>
                <c:pt idx="24836" formatCode="General">
                  <c:v>3.0344910673406793E-11</c:v>
                </c:pt>
                <c:pt idx="24837" formatCode="General">
                  <c:v>3.0992196960154512E-11</c:v>
                </c:pt>
                <c:pt idx="24838" formatCode="General">
                  <c:v>2.9868255889512901E-11</c:v>
                </c:pt>
                <c:pt idx="24839" formatCode="General">
                  <c:v>2.8785074869922077E-11</c:v>
                </c:pt>
                <c:pt idx="24840" formatCode="General">
                  <c:v>3.082910830008722E-11</c:v>
                </c:pt>
                <c:pt idx="24841" formatCode="General">
                  <c:v>3.0026323781173592E-11</c:v>
                </c:pt>
                <c:pt idx="24842" formatCode="General">
                  <c:v>2.8183885343078969E-11</c:v>
                </c:pt>
                <c:pt idx="24843" formatCode="General">
                  <c:v>2.9090491797160485E-11</c:v>
                </c:pt>
                <c:pt idx="24844" formatCode="General">
                  <c:v>3.0992196960154512E-11</c:v>
                </c:pt>
                <c:pt idx="24845" formatCode="General">
                  <c:v>2.9554734574918763E-11</c:v>
                </c:pt>
                <c:pt idx="24846" formatCode="General">
                  <c:v>3.0185165641423062E-11</c:v>
                </c:pt>
                <c:pt idx="24847" formatCode="General">
                  <c:v>2.8785074869922077E-11</c:v>
                </c:pt>
                <c:pt idx="24848" formatCode="General">
                  <c:v>2.8937410383345252E-11</c:v>
                </c:pt>
                <c:pt idx="24849" formatCode="General">
                  <c:v>3.066687785317189E-11</c:v>
                </c:pt>
                <c:pt idx="24850" formatCode="General">
                  <c:v>2.8183885343078969E-11</c:v>
                </c:pt>
                <c:pt idx="24851" formatCode="General">
                  <c:v>2.9868255889512901E-11</c:v>
                </c:pt>
                <c:pt idx="24852" formatCode="General">
                  <c:v>2.8183885343078969E-11</c:v>
                </c:pt>
                <c:pt idx="24853" formatCode="General">
                  <c:v>2.8183885343078969E-11</c:v>
                </c:pt>
                <c:pt idx="24854" formatCode="General">
                  <c:v>2.9399149275269865E-11</c:v>
                </c:pt>
                <c:pt idx="24855" formatCode="General">
                  <c:v>3.0992196960154512E-11</c:v>
                </c:pt>
                <c:pt idx="24856" formatCode="General">
                  <c:v>3.0505437885981847E-11</c:v>
                </c:pt>
                <c:pt idx="24857" formatCode="General">
                  <c:v>2.8785074869922077E-11</c:v>
                </c:pt>
                <c:pt idx="24858" formatCode="General">
                  <c:v>3.066687785317189E-11</c:v>
                </c:pt>
                <c:pt idx="24859" formatCode="General">
                  <c:v>2.8785074869922077E-11</c:v>
                </c:pt>
                <c:pt idx="24860" formatCode="General">
                  <c:v>2.8937410383345252E-11</c:v>
                </c:pt>
                <c:pt idx="24861" formatCode="General">
                  <c:v>3.1156212939177284E-11</c:v>
                </c:pt>
                <c:pt idx="24862" formatCode="General">
                  <c:v>2.8785074869922077E-11</c:v>
                </c:pt>
                <c:pt idx="24863" formatCode="General">
                  <c:v>3.0185165641423062E-11</c:v>
                </c:pt>
                <c:pt idx="24864" formatCode="General">
                  <c:v>2.9554734574918763E-11</c:v>
                </c:pt>
                <c:pt idx="24865" formatCode="General">
                  <c:v>2.9244443628923256E-11</c:v>
                </c:pt>
                <c:pt idx="24866" formatCode="General">
                  <c:v>2.863360063605247E-11</c:v>
                </c:pt>
                <c:pt idx="24867" formatCode="General">
                  <c:v>3.0026323781173592E-11</c:v>
                </c:pt>
                <c:pt idx="24868" formatCode="General">
                  <c:v>2.8482923497331411E-11</c:v>
                </c:pt>
                <c:pt idx="24869" formatCode="General">
                  <c:v>2.8183885343078969E-11</c:v>
                </c:pt>
                <c:pt idx="24870" formatCode="General">
                  <c:v>3.082910830008722E-11</c:v>
                </c:pt>
                <c:pt idx="24871" formatCode="General">
                  <c:v>2.8332980543995846E-11</c:v>
                </c:pt>
                <c:pt idx="24872" formatCode="General">
                  <c:v>2.8785074869922077E-11</c:v>
                </c:pt>
                <c:pt idx="24873" formatCode="General">
                  <c:v>2.9399149275269865E-11</c:v>
                </c:pt>
                <c:pt idx="24874" formatCode="General">
                  <c:v>2.8937410383345252E-11</c:v>
                </c:pt>
                <c:pt idx="24875" formatCode="General">
                  <c:v>2.8785074869922077E-11</c:v>
                </c:pt>
                <c:pt idx="24876" formatCode="General">
                  <c:v>2.8785074869922077E-11</c:v>
                </c:pt>
                <c:pt idx="24877" formatCode="General">
                  <c:v>3.0026323781173592E-11</c:v>
                </c:pt>
                <c:pt idx="24878" formatCode="General">
                  <c:v>2.9868255889512901E-11</c:v>
                </c:pt>
                <c:pt idx="24879" formatCode="General">
                  <c:v>2.8937410383345252E-11</c:v>
                </c:pt>
                <c:pt idx="24880" formatCode="General">
                  <c:v>2.8937410383345252E-11</c:v>
                </c:pt>
                <c:pt idx="24881" formatCode="General">
                  <c:v>3.0505437885981847E-11</c:v>
                </c:pt>
                <c:pt idx="24882" formatCode="General">
                  <c:v>2.8482923497331411E-11</c:v>
                </c:pt>
                <c:pt idx="24883" formatCode="General">
                  <c:v>3.0185165641423062E-11</c:v>
                </c:pt>
                <c:pt idx="24884" formatCode="General">
                  <c:v>3.066687785317189E-11</c:v>
                </c:pt>
                <c:pt idx="24885" formatCode="General">
                  <c:v>2.9090491797160485E-11</c:v>
                </c:pt>
                <c:pt idx="24886" formatCode="General">
                  <c:v>2.9244443628923256E-11</c:v>
                </c:pt>
                <c:pt idx="24887" formatCode="General">
                  <c:v>2.8183885343078969E-11</c:v>
                </c:pt>
                <c:pt idx="24888" formatCode="General">
                  <c:v>2.8332980543995846E-11</c:v>
                </c:pt>
                <c:pt idx="24889" formatCode="General">
                  <c:v>2.8482923497331411E-11</c:v>
                </c:pt>
                <c:pt idx="24890" formatCode="General">
                  <c:v>3.066687785317189E-11</c:v>
                </c:pt>
                <c:pt idx="24891" formatCode="General">
                  <c:v>2.971108168731505E-11</c:v>
                </c:pt>
                <c:pt idx="24892" formatCode="General">
                  <c:v>3.0505437885981847E-11</c:v>
                </c:pt>
                <c:pt idx="24893" formatCode="General">
                  <c:v>2.9868255889512901E-11</c:v>
                </c:pt>
                <c:pt idx="24894" formatCode="General">
                  <c:v>3.0026323781173592E-11</c:v>
                </c:pt>
                <c:pt idx="24895" formatCode="General">
                  <c:v>3.066687785317189E-11</c:v>
                </c:pt>
                <c:pt idx="24896" formatCode="General">
                  <c:v>3.0185165641423062E-11</c:v>
                </c:pt>
                <c:pt idx="24897" formatCode="General">
                  <c:v>3.0344910673406793E-11</c:v>
                </c:pt>
                <c:pt idx="24898" formatCode="General">
                  <c:v>2.863360063605247E-11</c:v>
                </c:pt>
                <c:pt idx="24899" formatCode="General">
                  <c:v>3.0505437885981847E-11</c:v>
                </c:pt>
                <c:pt idx="24900" formatCode="General">
                  <c:v>2.7887986747787227E-11</c:v>
                </c:pt>
                <c:pt idx="24901" formatCode="General">
                  <c:v>3.0344910673406793E-11</c:v>
                </c:pt>
                <c:pt idx="24902" formatCode="General">
                  <c:v>2.9090491797160485E-11</c:v>
                </c:pt>
                <c:pt idx="24903" formatCode="General">
                  <c:v>2.9868255889512901E-11</c:v>
                </c:pt>
                <c:pt idx="24904" formatCode="General">
                  <c:v>3.0992196960154512E-11</c:v>
                </c:pt>
                <c:pt idx="24905" formatCode="General">
                  <c:v>2.9868255889512901E-11</c:v>
                </c:pt>
                <c:pt idx="24906" formatCode="General">
                  <c:v>3.0185165641423062E-11</c:v>
                </c:pt>
                <c:pt idx="24907" formatCode="General">
                  <c:v>2.971108168731505E-11</c:v>
                </c:pt>
                <c:pt idx="24908" formatCode="General">
                  <c:v>2.8035516619439763E-11</c:v>
                </c:pt>
                <c:pt idx="24909" formatCode="General">
                  <c:v>2.8482923497331411E-11</c:v>
                </c:pt>
                <c:pt idx="24910" formatCode="General">
                  <c:v>2.8482923497331411E-11</c:v>
                </c:pt>
                <c:pt idx="24911" formatCode="General">
                  <c:v>2.8482923497331411E-11</c:v>
                </c:pt>
                <c:pt idx="24912" formatCode="General">
                  <c:v>2.8785074869922077E-11</c:v>
                </c:pt>
                <c:pt idx="24913" formatCode="General">
                  <c:v>3.082910830008722E-11</c:v>
                </c:pt>
                <c:pt idx="24914" formatCode="General">
                  <c:v>2.863360063605247E-11</c:v>
                </c:pt>
                <c:pt idx="24915" formatCode="General">
                  <c:v>2.8332980543995846E-11</c:v>
                </c:pt>
                <c:pt idx="24916" formatCode="General">
                  <c:v>3.066687785317189E-11</c:v>
                </c:pt>
                <c:pt idx="24917" formatCode="General">
                  <c:v>3.0505437885981847E-11</c:v>
                </c:pt>
                <c:pt idx="24918" formatCode="General">
                  <c:v>3.0344910673406793E-11</c:v>
                </c:pt>
                <c:pt idx="24919" formatCode="General">
                  <c:v>3.082910830008722E-11</c:v>
                </c:pt>
                <c:pt idx="24920" formatCode="General">
                  <c:v>2.9554734574918763E-11</c:v>
                </c:pt>
                <c:pt idx="24921" formatCode="General">
                  <c:v>3.0344910673406793E-11</c:v>
                </c:pt>
                <c:pt idx="24922" formatCode="General">
                  <c:v>2.9399149275269865E-11</c:v>
                </c:pt>
                <c:pt idx="24923" formatCode="General">
                  <c:v>2.8937410383345252E-11</c:v>
                </c:pt>
                <c:pt idx="24924" formatCode="General">
                  <c:v>3.0344910673406793E-11</c:v>
                </c:pt>
                <c:pt idx="24925" formatCode="General">
                  <c:v>3.082910830008722E-11</c:v>
                </c:pt>
                <c:pt idx="24926" formatCode="General">
                  <c:v>2.9868255889512901E-11</c:v>
                </c:pt>
                <c:pt idx="24927" formatCode="General">
                  <c:v>3.082910830008722E-11</c:v>
                </c:pt>
                <c:pt idx="24928" formatCode="General">
                  <c:v>2.8785074869922077E-11</c:v>
                </c:pt>
                <c:pt idx="24929" formatCode="General">
                  <c:v>2.8035516619439763E-11</c:v>
                </c:pt>
                <c:pt idx="24930" formatCode="General">
                  <c:v>3.1156212939177284E-11</c:v>
                </c:pt>
                <c:pt idx="24931" formatCode="General">
                  <c:v>3.1321032011190813E-11</c:v>
                </c:pt>
                <c:pt idx="24932" formatCode="General">
                  <c:v>2.9090491797160485E-11</c:v>
                </c:pt>
                <c:pt idx="24933" formatCode="General">
                  <c:v>3.082910830008722E-11</c:v>
                </c:pt>
                <c:pt idx="24934" formatCode="General">
                  <c:v>2.8332980543995846E-11</c:v>
                </c:pt>
                <c:pt idx="24935" formatCode="General">
                  <c:v>2.9090491797160485E-11</c:v>
                </c:pt>
                <c:pt idx="24936" formatCode="General">
                  <c:v>3.0992196960154512E-11</c:v>
                </c:pt>
                <c:pt idx="24937" formatCode="General">
                  <c:v>3.0344910673406793E-11</c:v>
                </c:pt>
                <c:pt idx="24938" formatCode="General">
                  <c:v>2.9399149275269865E-11</c:v>
                </c:pt>
                <c:pt idx="24939" formatCode="General">
                  <c:v>2.9868255889512901E-11</c:v>
                </c:pt>
                <c:pt idx="24940" formatCode="General">
                  <c:v>2.8785074869922077E-11</c:v>
                </c:pt>
                <c:pt idx="24941" formatCode="General">
                  <c:v>3.0505437885981847E-11</c:v>
                </c:pt>
                <c:pt idx="24942" formatCode="General">
                  <c:v>2.8482923497331411E-11</c:v>
                </c:pt>
                <c:pt idx="24943" formatCode="General">
                  <c:v>2.863360063605247E-11</c:v>
                </c:pt>
                <c:pt idx="24944" formatCode="General">
                  <c:v>3.082910830008722E-11</c:v>
                </c:pt>
                <c:pt idx="24945" formatCode="General">
                  <c:v>2.9244443628923256E-11</c:v>
                </c:pt>
                <c:pt idx="24946" formatCode="General">
                  <c:v>2.8332980543995846E-11</c:v>
                </c:pt>
                <c:pt idx="24947" formatCode="General">
                  <c:v>3.0185165641423062E-11</c:v>
                </c:pt>
                <c:pt idx="24948" formatCode="General">
                  <c:v>2.863360063605247E-11</c:v>
                </c:pt>
                <c:pt idx="24949" formatCode="General">
                  <c:v>2.9554734574918763E-11</c:v>
                </c:pt>
                <c:pt idx="24950" formatCode="General">
                  <c:v>2.9399149275269865E-11</c:v>
                </c:pt>
                <c:pt idx="24951" formatCode="General">
                  <c:v>2.9244443628923256E-11</c:v>
                </c:pt>
                <c:pt idx="24952" formatCode="General">
                  <c:v>3.0992196960154512E-11</c:v>
                </c:pt>
                <c:pt idx="24953" formatCode="General">
                  <c:v>3.0344910673406793E-11</c:v>
                </c:pt>
                <c:pt idx="24954" formatCode="General">
                  <c:v>2.8035516619439763E-11</c:v>
                </c:pt>
                <c:pt idx="24955" formatCode="General">
                  <c:v>3.0344910673406793E-11</c:v>
                </c:pt>
                <c:pt idx="24956" formatCode="General">
                  <c:v>2.9554734574918763E-11</c:v>
                </c:pt>
                <c:pt idx="24957" formatCode="General">
                  <c:v>2.8035516619439763E-11</c:v>
                </c:pt>
                <c:pt idx="24958" formatCode="General">
                  <c:v>2.7741175726231367E-11</c:v>
                </c:pt>
                <c:pt idx="24959" formatCode="General">
                  <c:v>2.9244443628923256E-11</c:v>
                </c:pt>
                <c:pt idx="24960" formatCode="General">
                  <c:v>2.9244443628923256E-11</c:v>
                </c:pt>
                <c:pt idx="24961" formatCode="General">
                  <c:v>2.9090491797160485E-11</c:v>
                </c:pt>
                <c:pt idx="24962" formatCode="General">
                  <c:v>3.0992196960154512E-11</c:v>
                </c:pt>
                <c:pt idx="24963" formatCode="General">
                  <c:v>2.9868255889512901E-11</c:v>
                </c:pt>
                <c:pt idx="24964" formatCode="General">
                  <c:v>2.8785074869922077E-11</c:v>
                </c:pt>
                <c:pt idx="24965" formatCode="General">
                  <c:v>2.7741175726231367E-11</c:v>
                </c:pt>
                <c:pt idx="24966" formatCode="General">
                  <c:v>3.0992196960154512E-11</c:v>
                </c:pt>
                <c:pt idx="24967" formatCode="General">
                  <c:v>2.9090491797160485E-11</c:v>
                </c:pt>
                <c:pt idx="24968" formatCode="General">
                  <c:v>2.8482923497331411E-11</c:v>
                </c:pt>
                <c:pt idx="24969" formatCode="General">
                  <c:v>2.971108168731505E-11</c:v>
                </c:pt>
                <c:pt idx="24970" formatCode="General">
                  <c:v>2.863360063605247E-11</c:v>
                </c:pt>
                <c:pt idx="24971" formatCode="General">
                  <c:v>2.8035516619439763E-11</c:v>
                </c:pt>
                <c:pt idx="24972" formatCode="General">
                  <c:v>2.9868255889512901E-11</c:v>
                </c:pt>
                <c:pt idx="24973" formatCode="General">
                  <c:v>3.0185165641423062E-11</c:v>
                </c:pt>
                <c:pt idx="24974" formatCode="General">
                  <c:v>2.9554734574918763E-11</c:v>
                </c:pt>
                <c:pt idx="24975" formatCode="General">
                  <c:v>3.0026323781173592E-11</c:v>
                </c:pt>
                <c:pt idx="24976" formatCode="General">
                  <c:v>2.971108168731505E-11</c:v>
                </c:pt>
                <c:pt idx="24977" formatCode="General">
                  <c:v>2.9399149275269865E-11</c:v>
                </c:pt>
                <c:pt idx="24978" formatCode="General">
                  <c:v>2.863360063605247E-11</c:v>
                </c:pt>
                <c:pt idx="24979" formatCode="General">
                  <c:v>2.8785074869922077E-11</c:v>
                </c:pt>
                <c:pt idx="24980" formatCode="General">
                  <c:v>2.971108168731505E-11</c:v>
                </c:pt>
                <c:pt idx="24981" formatCode="General">
                  <c:v>3.0992196960154512E-11</c:v>
                </c:pt>
                <c:pt idx="24982" formatCode="General">
                  <c:v>2.8332980543995846E-11</c:v>
                </c:pt>
                <c:pt idx="24983" formatCode="General">
                  <c:v>2.8035516619439763E-11</c:v>
                </c:pt>
                <c:pt idx="24984" formatCode="General">
                  <c:v>3.0026323781173592E-11</c:v>
                </c:pt>
                <c:pt idx="24985" formatCode="General">
                  <c:v>2.7887986747787227E-11</c:v>
                </c:pt>
                <c:pt idx="24986" formatCode="General">
                  <c:v>2.8785074869922077E-11</c:v>
                </c:pt>
                <c:pt idx="24987" formatCode="General">
                  <c:v>2.8937410383345252E-11</c:v>
                </c:pt>
                <c:pt idx="24988" formatCode="General">
                  <c:v>2.9868255889512901E-11</c:v>
                </c:pt>
                <c:pt idx="24989" formatCode="General">
                  <c:v>3.0185165641423062E-11</c:v>
                </c:pt>
                <c:pt idx="24990" formatCode="General">
                  <c:v>3.0185165641423062E-11</c:v>
                </c:pt>
                <c:pt idx="24991" formatCode="General">
                  <c:v>2.8332980543995846E-11</c:v>
                </c:pt>
                <c:pt idx="24992" formatCode="General">
                  <c:v>3.066687785317189E-11</c:v>
                </c:pt>
                <c:pt idx="24993" formatCode="General">
                  <c:v>2.9868255889512901E-11</c:v>
                </c:pt>
                <c:pt idx="24994" formatCode="General">
                  <c:v>3.0026323781173592E-11</c:v>
                </c:pt>
                <c:pt idx="24995" formatCode="General">
                  <c:v>3.0185165641423062E-11</c:v>
                </c:pt>
                <c:pt idx="24996" formatCode="General">
                  <c:v>2.8183885343078969E-11</c:v>
                </c:pt>
                <c:pt idx="24997" formatCode="General">
                  <c:v>2.9244443628923256E-11</c:v>
                </c:pt>
                <c:pt idx="24998" formatCode="General">
                  <c:v>2.8937410383345252E-11</c:v>
                </c:pt>
                <c:pt idx="24999" formatCode="General">
                  <c:v>2.8937410383345252E-11</c:v>
                </c:pt>
                <c:pt idx="25000" formatCode="General">
                  <c:v>2.8332980543995846E-11</c:v>
                </c:pt>
                <c:pt idx="25001" formatCode="General">
                  <c:v>2.9090491797160485E-11</c:v>
                </c:pt>
                <c:pt idx="25002" formatCode="General">
                  <c:v>2.971108168731505E-11</c:v>
                </c:pt>
                <c:pt idx="25003" formatCode="General">
                  <c:v>3.0026323781173592E-11</c:v>
                </c:pt>
                <c:pt idx="25004" formatCode="General">
                  <c:v>2.9868255889512901E-11</c:v>
                </c:pt>
                <c:pt idx="25005" formatCode="General">
                  <c:v>2.9554734574918763E-11</c:v>
                </c:pt>
                <c:pt idx="25006" formatCode="General">
                  <c:v>2.8785074869922077E-11</c:v>
                </c:pt>
                <c:pt idx="25007" formatCode="General">
                  <c:v>3.0185165641423062E-11</c:v>
                </c:pt>
                <c:pt idx="25008" formatCode="General">
                  <c:v>2.8332980543995846E-11</c:v>
                </c:pt>
                <c:pt idx="25009" formatCode="General">
                  <c:v>2.8035516619439763E-11</c:v>
                </c:pt>
                <c:pt idx="25010" formatCode="General">
                  <c:v>2.9244443628923256E-11</c:v>
                </c:pt>
                <c:pt idx="25011" formatCode="General">
                  <c:v>2.7887986747787227E-11</c:v>
                </c:pt>
                <c:pt idx="25012" formatCode="General">
                  <c:v>3.0505437885981847E-11</c:v>
                </c:pt>
                <c:pt idx="25013" formatCode="General">
                  <c:v>2.8785074869922077E-11</c:v>
                </c:pt>
                <c:pt idx="25014" formatCode="General">
                  <c:v>2.8332980543995846E-11</c:v>
                </c:pt>
                <c:pt idx="25015" formatCode="General">
                  <c:v>2.8183885343078969E-11</c:v>
                </c:pt>
                <c:pt idx="25016" formatCode="General">
                  <c:v>3.0026323781173592E-11</c:v>
                </c:pt>
                <c:pt idx="25017" formatCode="General">
                  <c:v>3.0185165641423062E-11</c:v>
                </c:pt>
                <c:pt idx="25018" formatCode="General">
                  <c:v>2.8035516619439763E-11</c:v>
                </c:pt>
                <c:pt idx="25019" formatCode="General">
                  <c:v>2.863360063605247E-11</c:v>
                </c:pt>
                <c:pt idx="25020" formatCode="General">
                  <c:v>3.0185165641423062E-11</c:v>
                </c:pt>
                <c:pt idx="25021" formatCode="General">
                  <c:v>3.066687785317189E-11</c:v>
                </c:pt>
                <c:pt idx="25022" formatCode="General">
                  <c:v>3.0026323781173592E-11</c:v>
                </c:pt>
                <c:pt idx="25023" formatCode="General">
                  <c:v>2.9399149275269865E-11</c:v>
                </c:pt>
                <c:pt idx="25024" formatCode="General">
                  <c:v>2.7741175726231367E-11</c:v>
                </c:pt>
                <c:pt idx="25025" formatCode="General">
                  <c:v>3.0026323781173592E-11</c:v>
                </c:pt>
                <c:pt idx="25026" formatCode="General">
                  <c:v>2.8785074869922077E-11</c:v>
                </c:pt>
                <c:pt idx="25027" formatCode="General">
                  <c:v>3.0185165641423062E-11</c:v>
                </c:pt>
                <c:pt idx="25028" formatCode="General">
                  <c:v>2.8482923497331411E-11</c:v>
                </c:pt>
                <c:pt idx="25029" formatCode="General">
                  <c:v>2.8332980543995846E-11</c:v>
                </c:pt>
                <c:pt idx="25030" formatCode="General">
                  <c:v>2.8482923497331411E-11</c:v>
                </c:pt>
                <c:pt idx="25031" formatCode="General">
                  <c:v>2.7887986747787227E-11</c:v>
                </c:pt>
                <c:pt idx="25032" formatCode="General">
                  <c:v>2.9090491797160485E-11</c:v>
                </c:pt>
                <c:pt idx="25033" formatCode="General">
                  <c:v>2.8785074869922077E-11</c:v>
                </c:pt>
                <c:pt idx="25034" formatCode="General">
                  <c:v>2.8332980543995846E-11</c:v>
                </c:pt>
                <c:pt idx="25035" formatCode="General">
                  <c:v>2.971108168731505E-11</c:v>
                </c:pt>
                <c:pt idx="25036" formatCode="General">
                  <c:v>3.0026323781173592E-11</c:v>
                </c:pt>
                <c:pt idx="25037" formatCode="General">
                  <c:v>2.9868255889512901E-11</c:v>
                </c:pt>
                <c:pt idx="25038" formatCode="General">
                  <c:v>2.9868255889512901E-11</c:v>
                </c:pt>
                <c:pt idx="25039" formatCode="General">
                  <c:v>2.971108168731505E-11</c:v>
                </c:pt>
                <c:pt idx="25040" formatCode="General">
                  <c:v>3.148678824124868E-11</c:v>
                </c:pt>
                <c:pt idx="25041" formatCode="General">
                  <c:v>3.1321032011190813E-11</c:v>
                </c:pt>
                <c:pt idx="25042" formatCode="General">
                  <c:v>2.8332980543995846E-11</c:v>
                </c:pt>
                <c:pt idx="25043" formatCode="General">
                  <c:v>2.9244443628923256E-11</c:v>
                </c:pt>
                <c:pt idx="25044" formatCode="General">
                  <c:v>2.8183885343078969E-11</c:v>
                </c:pt>
                <c:pt idx="25045" formatCode="General">
                  <c:v>3.082910830008722E-11</c:v>
                </c:pt>
                <c:pt idx="25046" formatCode="General">
                  <c:v>2.971108168731505E-11</c:v>
                </c:pt>
                <c:pt idx="25047" formatCode="General">
                  <c:v>2.8937410383345252E-11</c:v>
                </c:pt>
                <c:pt idx="25048" formatCode="General">
                  <c:v>2.9090491797160485E-11</c:v>
                </c:pt>
                <c:pt idx="25049" formatCode="General">
                  <c:v>2.8785074869922077E-11</c:v>
                </c:pt>
                <c:pt idx="25050" formatCode="General">
                  <c:v>2.863360063605247E-11</c:v>
                </c:pt>
                <c:pt idx="25051" formatCode="General">
                  <c:v>3.0026323781173592E-11</c:v>
                </c:pt>
                <c:pt idx="25052" formatCode="General">
                  <c:v>2.9868255889512901E-11</c:v>
                </c:pt>
                <c:pt idx="25053" formatCode="General">
                  <c:v>2.9554734574918763E-11</c:v>
                </c:pt>
                <c:pt idx="25054" formatCode="General">
                  <c:v>3.1156212939177284E-11</c:v>
                </c:pt>
                <c:pt idx="25055" formatCode="General">
                  <c:v>3.066687785317189E-11</c:v>
                </c:pt>
                <c:pt idx="25056" formatCode="General">
                  <c:v>3.0344910673406793E-11</c:v>
                </c:pt>
                <c:pt idx="25057" formatCode="General">
                  <c:v>2.863360063605247E-11</c:v>
                </c:pt>
                <c:pt idx="25058" formatCode="General">
                  <c:v>2.9868255889512901E-11</c:v>
                </c:pt>
                <c:pt idx="25059" formatCode="General">
                  <c:v>2.8482923497331411E-11</c:v>
                </c:pt>
                <c:pt idx="25060" formatCode="General">
                  <c:v>2.8035516619439763E-11</c:v>
                </c:pt>
                <c:pt idx="25061" formatCode="General">
                  <c:v>2.863360063605247E-11</c:v>
                </c:pt>
                <c:pt idx="25062" formatCode="General">
                  <c:v>2.8937410383345252E-11</c:v>
                </c:pt>
                <c:pt idx="25063" formatCode="General">
                  <c:v>2.9244443628923256E-11</c:v>
                </c:pt>
                <c:pt idx="25064" formatCode="General">
                  <c:v>2.9868255889512901E-11</c:v>
                </c:pt>
                <c:pt idx="25065" formatCode="General">
                  <c:v>2.9399149275269865E-11</c:v>
                </c:pt>
                <c:pt idx="25066" formatCode="General">
                  <c:v>2.8332980543995846E-11</c:v>
                </c:pt>
                <c:pt idx="25067" formatCode="General">
                  <c:v>2.8785074869922077E-11</c:v>
                </c:pt>
                <c:pt idx="25068" formatCode="General">
                  <c:v>2.8035516619439763E-11</c:v>
                </c:pt>
                <c:pt idx="25069" formatCode="General">
                  <c:v>3.082910830008722E-11</c:v>
                </c:pt>
                <c:pt idx="25070" formatCode="General">
                  <c:v>2.9554734574918763E-11</c:v>
                </c:pt>
                <c:pt idx="25071" formatCode="General">
                  <c:v>2.9090491797160485E-11</c:v>
                </c:pt>
                <c:pt idx="25072" formatCode="General">
                  <c:v>2.9244443628923256E-11</c:v>
                </c:pt>
                <c:pt idx="25073" formatCode="General">
                  <c:v>3.0185165641423062E-11</c:v>
                </c:pt>
                <c:pt idx="25074" formatCode="General">
                  <c:v>2.8785074869922077E-11</c:v>
                </c:pt>
                <c:pt idx="25075" formatCode="General">
                  <c:v>3.0026323781173592E-11</c:v>
                </c:pt>
                <c:pt idx="25076" formatCode="General">
                  <c:v>2.8937410383345252E-11</c:v>
                </c:pt>
                <c:pt idx="25077" formatCode="General">
                  <c:v>2.9868255889512901E-11</c:v>
                </c:pt>
                <c:pt idx="25078" formatCode="General">
                  <c:v>3.0026323781173592E-11</c:v>
                </c:pt>
                <c:pt idx="25079" formatCode="General">
                  <c:v>3.0344910673406793E-11</c:v>
                </c:pt>
                <c:pt idx="25080" formatCode="General">
                  <c:v>3.1321032011190813E-11</c:v>
                </c:pt>
                <c:pt idx="25081" formatCode="General">
                  <c:v>2.971108168731505E-11</c:v>
                </c:pt>
                <c:pt idx="25082" formatCode="General">
                  <c:v>2.8785074869922077E-11</c:v>
                </c:pt>
                <c:pt idx="25083" formatCode="General">
                  <c:v>3.0505437885981847E-11</c:v>
                </c:pt>
                <c:pt idx="25084" formatCode="General">
                  <c:v>2.9244443628923256E-11</c:v>
                </c:pt>
                <c:pt idx="25085" formatCode="General">
                  <c:v>2.863360063605247E-11</c:v>
                </c:pt>
                <c:pt idx="25086" formatCode="General">
                  <c:v>2.9868255889512901E-11</c:v>
                </c:pt>
                <c:pt idx="25087" formatCode="General">
                  <c:v>3.0344910673406793E-11</c:v>
                </c:pt>
                <c:pt idx="25088" formatCode="General">
                  <c:v>2.8937410383345252E-11</c:v>
                </c:pt>
                <c:pt idx="25089" formatCode="General">
                  <c:v>2.8035516619439763E-11</c:v>
                </c:pt>
                <c:pt idx="25090" formatCode="General">
                  <c:v>2.8937410383345252E-11</c:v>
                </c:pt>
                <c:pt idx="25091" formatCode="General">
                  <c:v>2.8482923497331411E-11</c:v>
                </c:pt>
                <c:pt idx="25092" formatCode="General">
                  <c:v>3.0185165641423062E-11</c:v>
                </c:pt>
                <c:pt idx="25093" formatCode="General">
                  <c:v>3.0344910673406793E-11</c:v>
                </c:pt>
                <c:pt idx="25094" formatCode="General">
                  <c:v>2.971108168731505E-11</c:v>
                </c:pt>
                <c:pt idx="25095" formatCode="General">
                  <c:v>3.0026323781173592E-11</c:v>
                </c:pt>
                <c:pt idx="25096" formatCode="General">
                  <c:v>2.7305476733019561E-11</c:v>
                </c:pt>
                <c:pt idx="25097" formatCode="General">
                  <c:v>2.9554734574918763E-11</c:v>
                </c:pt>
                <c:pt idx="25098" formatCode="General">
                  <c:v>2.9090491797160485E-11</c:v>
                </c:pt>
                <c:pt idx="25099" formatCode="General">
                  <c:v>2.8785074869922077E-11</c:v>
                </c:pt>
                <c:pt idx="25100" formatCode="General">
                  <c:v>3.0185165641423062E-11</c:v>
                </c:pt>
                <c:pt idx="25101" formatCode="General">
                  <c:v>2.8482923497331411E-11</c:v>
                </c:pt>
                <c:pt idx="25102" formatCode="General">
                  <c:v>2.9244443628923256E-11</c:v>
                </c:pt>
                <c:pt idx="25103" formatCode="General">
                  <c:v>2.8035516619439763E-11</c:v>
                </c:pt>
                <c:pt idx="25104" formatCode="General">
                  <c:v>2.9554734574918763E-11</c:v>
                </c:pt>
                <c:pt idx="25105" formatCode="General">
                  <c:v>2.9244443628923256E-11</c:v>
                </c:pt>
                <c:pt idx="25106" formatCode="General">
                  <c:v>2.9399149275269865E-11</c:v>
                </c:pt>
                <c:pt idx="25107" formatCode="General">
                  <c:v>2.971108168731505E-11</c:v>
                </c:pt>
                <c:pt idx="25108" formatCode="General">
                  <c:v>2.8183885343078969E-11</c:v>
                </c:pt>
                <c:pt idx="25109" formatCode="General">
                  <c:v>2.9868255889512901E-11</c:v>
                </c:pt>
                <c:pt idx="25110" formatCode="General">
                  <c:v>2.8785074869922077E-11</c:v>
                </c:pt>
                <c:pt idx="25111" formatCode="General">
                  <c:v>2.863360063605247E-11</c:v>
                </c:pt>
                <c:pt idx="25112" formatCode="General">
                  <c:v>3.0026323781173592E-11</c:v>
                </c:pt>
                <c:pt idx="25113" formatCode="General">
                  <c:v>2.8785074869922077E-11</c:v>
                </c:pt>
                <c:pt idx="25114" formatCode="General">
                  <c:v>2.9399149275269865E-11</c:v>
                </c:pt>
                <c:pt idx="25115" formatCode="General">
                  <c:v>3.0185165641423062E-11</c:v>
                </c:pt>
                <c:pt idx="25116" formatCode="General">
                  <c:v>2.9244443628923256E-11</c:v>
                </c:pt>
                <c:pt idx="25117" formatCode="General">
                  <c:v>2.8183885343078969E-11</c:v>
                </c:pt>
                <c:pt idx="25118" formatCode="General">
                  <c:v>2.8937410383345252E-11</c:v>
                </c:pt>
                <c:pt idx="25119" formatCode="General">
                  <c:v>2.863360063605247E-11</c:v>
                </c:pt>
                <c:pt idx="25120" formatCode="General">
                  <c:v>2.863360063605247E-11</c:v>
                </c:pt>
                <c:pt idx="25121" formatCode="General">
                  <c:v>3.0185165641423062E-11</c:v>
                </c:pt>
                <c:pt idx="25122" formatCode="General">
                  <c:v>2.9399149275269865E-11</c:v>
                </c:pt>
                <c:pt idx="25123" formatCode="General">
                  <c:v>3.0344910673406793E-11</c:v>
                </c:pt>
                <c:pt idx="25124" formatCode="General">
                  <c:v>2.9868255889512901E-11</c:v>
                </c:pt>
                <c:pt idx="25125" formatCode="General">
                  <c:v>2.8937410383345252E-11</c:v>
                </c:pt>
                <c:pt idx="25126" formatCode="General">
                  <c:v>2.8785074869922077E-11</c:v>
                </c:pt>
                <c:pt idx="25127" formatCode="General">
                  <c:v>2.971108168731505E-11</c:v>
                </c:pt>
                <c:pt idx="25128" formatCode="General">
                  <c:v>2.8785074869922077E-11</c:v>
                </c:pt>
                <c:pt idx="25129" formatCode="General">
                  <c:v>3.0344910673406793E-11</c:v>
                </c:pt>
                <c:pt idx="25130" formatCode="General">
                  <c:v>2.971108168731505E-11</c:v>
                </c:pt>
                <c:pt idx="25131" formatCode="General">
                  <c:v>2.7595194749674527E-11</c:v>
                </c:pt>
                <c:pt idx="25132" formatCode="General">
                  <c:v>2.8332980543995846E-11</c:v>
                </c:pt>
                <c:pt idx="25133" formatCode="General">
                  <c:v>2.8332980543995846E-11</c:v>
                </c:pt>
                <c:pt idx="25134" formatCode="General">
                  <c:v>2.8332980543995846E-11</c:v>
                </c:pt>
                <c:pt idx="25135" formatCode="General">
                  <c:v>2.8937410383345252E-11</c:v>
                </c:pt>
                <c:pt idx="25136" formatCode="General">
                  <c:v>2.8785074869922077E-11</c:v>
                </c:pt>
                <c:pt idx="25137" formatCode="General">
                  <c:v>3.066687785317189E-11</c:v>
                </c:pt>
                <c:pt idx="25138" formatCode="General">
                  <c:v>3.0185165641423062E-11</c:v>
                </c:pt>
                <c:pt idx="25139" formatCode="General">
                  <c:v>2.8183885343078969E-11</c:v>
                </c:pt>
                <c:pt idx="25140" formatCode="General">
                  <c:v>2.8183885343078969E-11</c:v>
                </c:pt>
                <c:pt idx="25141" formatCode="General">
                  <c:v>3.0185165641423062E-11</c:v>
                </c:pt>
                <c:pt idx="25142" formatCode="General">
                  <c:v>2.9554734574918763E-11</c:v>
                </c:pt>
                <c:pt idx="25143" formatCode="General">
                  <c:v>2.9090491797160485E-11</c:v>
                </c:pt>
                <c:pt idx="25144" formatCode="General">
                  <c:v>2.8332980543995846E-11</c:v>
                </c:pt>
                <c:pt idx="25145" formatCode="General">
                  <c:v>2.8937410383345252E-11</c:v>
                </c:pt>
                <c:pt idx="25146" formatCode="General">
                  <c:v>2.8482923497331411E-11</c:v>
                </c:pt>
                <c:pt idx="25147" formatCode="General">
                  <c:v>2.9244443628923256E-11</c:v>
                </c:pt>
                <c:pt idx="25148" formatCode="General">
                  <c:v>2.8785074869922077E-11</c:v>
                </c:pt>
                <c:pt idx="25149" formatCode="General">
                  <c:v>2.8035516619439763E-11</c:v>
                </c:pt>
                <c:pt idx="25150" formatCode="General">
                  <c:v>2.7595194749674527E-11</c:v>
                </c:pt>
                <c:pt idx="25151" formatCode="General">
                  <c:v>3.066687785317189E-11</c:v>
                </c:pt>
                <c:pt idx="25152" formatCode="General">
                  <c:v>2.9554734574918763E-11</c:v>
                </c:pt>
                <c:pt idx="25153" formatCode="General">
                  <c:v>2.8482923497331411E-11</c:v>
                </c:pt>
                <c:pt idx="25154" formatCode="General">
                  <c:v>2.8035516619439763E-11</c:v>
                </c:pt>
                <c:pt idx="25155" formatCode="General">
                  <c:v>3.066687785317189E-11</c:v>
                </c:pt>
                <c:pt idx="25156" formatCode="General">
                  <c:v>2.9868255889512901E-11</c:v>
                </c:pt>
                <c:pt idx="25157" formatCode="General">
                  <c:v>3.0505437885981847E-11</c:v>
                </c:pt>
                <c:pt idx="25158" formatCode="General">
                  <c:v>2.8035516619439763E-11</c:v>
                </c:pt>
                <c:pt idx="25159" formatCode="General">
                  <c:v>3.0344910673406793E-11</c:v>
                </c:pt>
                <c:pt idx="25160" formatCode="General">
                  <c:v>2.971108168731505E-11</c:v>
                </c:pt>
                <c:pt idx="25161" formatCode="General">
                  <c:v>2.8035516619439763E-11</c:v>
                </c:pt>
                <c:pt idx="25162" formatCode="General">
                  <c:v>2.9244443628923256E-11</c:v>
                </c:pt>
                <c:pt idx="25163" formatCode="General">
                  <c:v>2.863360063605247E-11</c:v>
                </c:pt>
                <c:pt idx="25164" formatCode="General">
                  <c:v>2.9868255889512901E-11</c:v>
                </c:pt>
                <c:pt idx="25165" formatCode="General">
                  <c:v>2.9868255889512901E-11</c:v>
                </c:pt>
                <c:pt idx="25166" formatCode="General">
                  <c:v>3.0026323781173592E-11</c:v>
                </c:pt>
                <c:pt idx="25167" formatCode="General">
                  <c:v>2.9868255889512901E-11</c:v>
                </c:pt>
                <c:pt idx="25168" formatCode="General">
                  <c:v>2.9244443628923256E-11</c:v>
                </c:pt>
                <c:pt idx="25169" formatCode="General">
                  <c:v>2.7305476733019561E-11</c:v>
                </c:pt>
                <c:pt idx="25170" formatCode="General">
                  <c:v>3.0344910673406793E-11</c:v>
                </c:pt>
                <c:pt idx="25171" formatCode="General">
                  <c:v>2.8937410383345252E-11</c:v>
                </c:pt>
                <c:pt idx="25172" formatCode="General">
                  <c:v>2.8035516619439763E-11</c:v>
                </c:pt>
                <c:pt idx="25173" formatCode="General">
                  <c:v>2.8785074869922077E-11</c:v>
                </c:pt>
                <c:pt idx="25174" formatCode="General">
                  <c:v>2.9090491797160485E-11</c:v>
                </c:pt>
                <c:pt idx="25175" formatCode="General">
                  <c:v>2.8183885343078969E-11</c:v>
                </c:pt>
                <c:pt idx="25176" formatCode="General">
                  <c:v>3.0185165641423062E-11</c:v>
                </c:pt>
                <c:pt idx="25177" formatCode="General">
                  <c:v>3.0185165641423062E-11</c:v>
                </c:pt>
                <c:pt idx="25178" formatCode="General">
                  <c:v>2.8785074869922077E-11</c:v>
                </c:pt>
                <c:pt idx="25179" formatCode="General">
                  <c:v>3.0185165641423062E-11</c:v>
                </c:pt>
                <c:pt idx="25180" formatCode="General">
                  <c:v>2.7595194749674527E-11</c:v>
                </c:pt>
                <c:pt idx="25181" formatCode="General">
                  <c:v>2.8482923497331411E-11</c:v>
                </c:pt>
                <c:pt idx="25182" formatCode="General">
                  <c:v>2.8183885343078969E-11</c:v>
                </c:pt>
                <c:pt idx="25183" formatCode="General">
                  <c:v>2.9244443628923256E-11</c:v>
                </c:pt>
                <c:pt idx="25184" formatCode="General">
                  <c:v>2.8785074869922077E-11</c:v>
                </c:pt>
                <c:pt idx="25185" formatCode="General">
                  <c:v>2.9244443628923256E-11</c:v>
                </c:pt>
                <c:pt idx="25186" formatCode="General">
                  <c:v>3.0344910673406793E-11</c:v>
                </c:pt>
                <c:pt idx="25187" formatCode="General">
                  <c:v>2.8482923497331411E-11</c:v>
                </c:pt>
                <c:pt idx="25188" formatCode="General">
                  <c:v>3.0505437885981847E-11</c:v>
                </c:pt>
                <c:pt idx="25189" formatCode="General">
                  <c:v>2.8937410383345252E-11</c:v>
                </c:pt>
                <c:pt idx="25190" formatCode="General">
                  <c:v>2.9244443628923256E-11</c:v>
                </c:pt>
                <c:pt idx="25191" formatCode="General">
                  <c:v>2.8183885343078969E-11</c:v>
                </c:pt>
                <c:pt idx="25192" formatCode="General">
                  <c:v>2.8035516619439763E-11</c:v>
                </c:pt>
                <c:pt idx="25193" formatCode="General">
                  <c:v>2.8183885343078969E-11</c:v>
                </c:pt>
                <c:pt idx="25194" formatCode="General">
                  <c:v>2.9244443628923256E-11</c:v>
                </c:pt>
                <c:pt idx="25195" formatCode="General">
                  <c:v>2.8332980543995846E-11</c:v>
                </c:pt>
                <c:pt idx="25196" formatCode="General">
                  <c:v>2.863360063605247E-11</c:v>
                </c:pt>
                <c:pt idx="25197" formatCode="General">
                  <c:v>2.8183885343078969E-11</c:v>
                </c:pt>
                <c:pt idx="25198" formatCode="General">
                  <c:v>2.7305476733019561E-11</c:v>
                </c:pt>
                <c:pt idx="25199" formatCode="General">
                  <c:v>2.8332980543995846E-11</c:v>
                </c:pt>
                <c:pt idx="25200" formatCode="General">
                  <c:v>2.8332980543995846E-11</c:v>
                </c:pt>
                <c:pt idx="25201" formatCode="General">
                  <c:v>2.9868255889512901E-11</c:v>
                </c:pt>
                <c:pt idx="25202" formatCode="General">
                  <c:v>2.7449981961377963E-11</c:v>
                </c:pt>
                <c:pt idx="25203" formatCode="General">
                  <c:v>2.8482923497331411E-11</c:v>
                </c:pt>
                <c:pt idx="25204" formatCode="General">
                  <c:v>2.8183885343078969E-11</c:v>
                </c:pt>
                <c:pt idx="25205" formatCode="General">
                  <c:v>3.1156212939177284E-11</c:v>
                </c:pt>
                <c:pt idx="25206" formatCode="General">
                  <c:v>2.8937410383345252E-11</c:v>
                </c:pt>
                <c:pt idx="25207" formatCode="General">
                  <c:v>2.9244443628923256E-11</c:v>
                </c:pt>
                <c:pt idx="25208" formatCode="General">
                  <c:v>2.9090491797160485E-11</c:v>
                </c:pt>
                <c:pt idx="25209" formatCode="General">
                  <c:v>2.8785074869922077E-11</c:v>
                </c:pt>
                <c:pt idx="25210" formatCode="General">
                  <c:v>2.9244443628923256E-11</c:v>
                </c:pt>
                <c:pt idx="25211" formatCode="General">
                  <c:v>2.7887986747787227E-11</c:v>
                </c:pt>
                <c:pt idx="25212" formatCode="General">
                  <c:v>2.8332980543995846E-11</c:v>
                </c:pt>
                <c:pt idx="25213" formatCode="General">
                  <c:v>3.0026323781173592E-11</c:v>
                </c:pt>
                <c:pt idx="25214" formatCode="General">
                  <c:v>2.9554734574918763E-11</c:v>
                </c:pt>
                <c:pt idx="25215" formatCode="General">
                  <c:v>2.971108168731505E-11</c:v>
                </c:pt>
                <c:pt idx="25216" formatCode="General">
                  <c:v>3.1156212939177284E-11</c:v>
                </c:pt>
                <c:pt idx="25217" formatCode="General">
                  <c:v>3.0344910673406793E-11</c:v>
                </c:pt>
                <c:pt idx="25218" formatCode="General">
                  <c:v>2.7887986747787227E-11</c:v>
                </c:pt>
                <c:pt idx="25219" formatCode="General">
                  <c:v>3.0344910673406793E-11</c:v>
                </c:pt>
                <c:pt idx="25220" formatCode="General">
                  <c:v>3.066687785317189E-11</c:v>
                </c:pt>
                <c:pt idx="25221" formatCode="General">
                  <c:v>3.0505437885981847E-11</c:v>
                </c:pt>
                <c:pt idx="25222" formatCode="General">
                  <c:v>2.7741175726231367E-11</c:v>
                </c:pt>
                <c:pt idx="25223" formatCode="General">
                  <c:v>3.0344910673406793E-11</c:v>
                </c:pt>
                <c:pt idx="25224" formatCode="General">
                  <c:v>2.8332980543995846E-11</c:v>
                </c:pt>
                <c:pt idx="25225" formatCode="General">
                  <c:v>2.9244443628923256E-11</c:v>
                </c:pt>
                <c:pt idx="25226" formatCode="General">
                  <c:v>2.8035516619439763E-11</c:v>
                </c:pt>
                <c:pt idx="25227" formatCode="General">
                  <c:v>2.863360063605247E-11</c:v>
                </c:pt>
                <c:pt idx="25228" formatCode="General">
                  <c:v>2.863360063605247E-11</c:v>
                </c:pt>
                <c:pt idx="25229" formatCode="General">
                  <c:v>2.8482923497331411E-11</c:v>
                </c:pt>
                <c:pt idx="25230" formatCode="General">
                  <c:v>2.863360063605247E-11</c:v>
                </c:pt>
                <c:pt idx="25231" formatCode="General">
                  <c:v>2.7741175726231367E-11</c:v>
                </c:pt>
                <c:pt idx="25232" formatCode="General">
                  <c:v>2.9868255889512901E-11</c:v>
                </c:pt>
                <c:pt idx="25233" formatCode="General">
                  <c:v>2.9868255889512901E-11</c:v>
                </c:pt>
                <c:pt idx="25234" formatCode="General">
                  <c:v>2.971108168731505E-11</c:v>
                </c:pt>
                <c:pt idx="25235" formatCode="General">
                  <c:v>2.9090491797160485E-11</c:v>
                </c:pt>
                <c:pt idx="25236" formatCode="General">
                  <c:v>2.9090491797160485E-11</c:v>
                </c:pt>
                <c:pt idx="25237" formatCode="General">
                  <c:v>3.0026323781173592E-11</c:v>
                </c:pt>
                <c:pt idx="25238" formatCode="General">
                  <c:v>3.0185165641423062E-11</c:v>
                </c:pt>
                <c:pt idx="25239" formatCode="General">
                  <c:v>3.0026323781173592E-11</c:v>
                </c:pt>
                <c:pt idx="25240" formatCode="General">
                  <c:v>2.9868255889512901E-11</c:v>
                </c:pt>
                <c:pt idx="25241" formatCode="General">
                  <c:v>2.9399149275269865E-11</c:v>
                </c:pt>
                <c:pt idx="25242" formatCode="General">
                  <c:v>2.8937410383345252E-11</c:v>
                </c:pt>
                <c:pt idx="25243" formatCode="General">
                  <c:v>2.9554734574918763E-11</c:v>
                </c:pt>
                <c:pt idx="25244" formatCode="General">
                  <c:v>2.8937410383345252E-11</c:v>
                </c:pt>
                <c:pt idx="25245" formatCode="General">
                  <c:v>3.066687785317189E-11</c:v>
                </c:pt>
                <c:pt idx="25246" formatCode="General">
                  <c:v>2.9399149275269865E-11</c:v>
                </c:pt>
                <c:pt idx="25247" formatCode="General">
                  <c:v>3.0505437885981847E-11</c:v>
                </c:pt>
                <c:pt idx="25248" formatCode="General">
                  <c:v>3.066687785317189E-11</c:v>
                </c:pt>
                <c:pt idx="25249" formatCode="General">
                  <c:v>2.8332980543995846E-11</c:v>
                </c:pt>
                <c:pt idx="25250" formatCode="General">
                  <c:v>2.7887986747787227E-11</c:v>
                </c:pt>
                <c:pt idx="25251" formatCode="General">
                  <c:v>2.9244443628923256E-11</c:v>
                </c:pt>
                <c:pt idx="25252" formatCode="General">
                  <c:v>2.9554734574918763E-11</c:v>
                </c:pt>
                <c:pt idx="25253" formatCode="General">
                  <c:v>2.8332980543995846E-11</c:v>
                </c:pt>
                <c:pt idx="25254" formatCode="General">
                  <c:v>2.8482923497331411E-11</c:v>
                </c:pt>
                <c:pt idx="25255" formatCode="General">
                  <c:v>2.971108168731505E-11</c:v>
                </c:pt>
                <c:pt idx="25256" formatCode="General">
                  <c:v>2.863360063605247E-11</c:v>
                </c:pt>
                <c:pt idx="25257" formatCode="General">
                  <c:v>2.9244443628923256E-11</c:v>
                </c:pt>
                <c:pt idx="25258" formatCode="General">
                  <c:v>2.9090491797160485E-11</c:v>
                </c:pt>
                <c:pt idx="25259" formatCode="General">
                  <c:v>3.0505437885981847E-11</c:v>
                </c:pt>
                <c:pt idx="25260" formatCode="General">
                  <c:v>2.971108168731505E-11</c:v>
                </c:pt>
                <c:pt idx="25261" formatCode="General">
                  <c:v>3.0026323781173592E-11</c:v>
                </c:pt>
                <c:pt idx="25262" formatCode="General">
                  <c:v>2.8482923497331411E-11</c:v>
                </c:pt>
                <c:pt idx="25263" formatCode="General">
                  <c:v>2.9868255889512901E-11</c:v>
                </c:pt>
                <c:pt idx="25264" formatCode="General">
                  <c:v>2.8183885343078969E-11</c:v>
                </c:pt>
                <c:pt idx="25265" formatCode="General">
                  <c:v>2.863360063605247E-11</c:v>
                </c:pt>
                <c:pt idx="25266" formatCode="General">
                  <c:v>2.8183885343078969E-11</c:v>
                </c:pt>
                <c:pt idx="25267" formatCode="General">
                  <c:v>2.8482923497331411E-11</c:v>
                </c:pt>
                <c:pt idx="25268" formatCode="General">
                  <c:v>2.7887986747787227E-11</c:v>
                </c:pt>
                <c:pt idx="25269" formatCode="General">
                  <c:v>2.863360063605247E-11</c:v>
                </c:pt>
                <c:pt idx="25270" formatCode="General">
                  <c:v>2.9090491797160485E-11</c:v>
                </c:pt>
                <c:pt idx="25271" formatCode="General">
                  <c:v>2.8937410383345252E-11</c:v>
                </c:pt>
                <c:pt idx="25272" formatCode="General">
                  <c:v>2.7741175726231367E-11</c:v>
                </c:pt>
                <c:pt idx="25273" formatCode="General">
                  <c:v>2.8183885343078969E-11</c:v>
                </c:pt>
                <c:pt idx="25274" formatCode="General">
                  <c:v>2.8937410383345252E-11</c:v>
                </c:pt>
                <c:pt idx="25275" formatCode="General">
                  <c:v>2.8785074869922077E-11</c:v>
                </c:pt>
                <c:pt idx="25276" formatCode="General">
                  <c:v>2.8183885343078969E-11</c:v>
                </c:pt>
                <c:pt idx="25277" formatCode="General">
                  <c:v>2.971108168731505E-11</c:v>
                </c:pt>
                <c:pt idx="25278" formatCode="General">
                  <c:v>2.971108168731505E-11</c:v>
                </c:pt>
                <c:pt idx="25279" formatCode="General">
                  <c:v>2.8332980543995846E-11</c:v>
                </c:pt>
                <c:pt idx="25280" formatCode="General">
                  <c:v>2.8183885343078969E-11</c:v>
                </c:pt>
                <c:pt idx="25281" formatCode="General">
                  <c:v>3.066687785317189E-11</c:v>
                </c:pt>
                <c:pt idx="25282" formatCode="General">
                  <c:v>2.9868255889512901E-11</c:v>
                </c:pt>
                <c:pt idx="25283" formatCode="General">
                  <c:v>2.8785074869922077E-11</c:v>
                </c:pt>
                <c:pt idx="25284" formatCode="General">
                  <c:v>2.863360063605247E-11</c:v>
                </c:pt>
                <c:pt idx="25285" formatCode="General">
                  <c:v>2.8482923497331411E-11</c:v>
                </c:pt>
                <c:pt idx="25286" formatCode="General">
                  <c:v>2.9554734574918763E-11</c:v>
                </c:pt>
                <c:pt idx="25287" formatCode="General">
                  <c:v>2.971108168731505E-11</c:v>
                </c:pt>
                <c:pt idx="25288" formatCode="General">
                  <c:v>2.971108168731505E-11</c:v>
                </c:pt>
                <c:pt idx="25289" formatCode="General">
                  <c:v>2.9399149275269865E-11</c:v>
                </c:pt>
                <c:pt idx="25290" formatCode="General">
                  <c:v>2.8332980543995846E-11</c:v>
                </c:pt>
                <c:pt idx="25291" formatCode="General">
                  <c:v>2.9244443628923256E-11</c:v>
                </c:pt>
                <c:pt idx="25292" formatCode="General">
                  <c:v>2.971108168731505E-11</c:v>
                </c:pt>
                <c:pt idx="25293" formatCode="General">
                  <c:v>2.8035516619439763E-11</c:v>
                </c:pt>
                <c:pt idx="25294" formatCode="General">
                  <c:v>2.7887986747787227E-11</c:v>
                </c:pt>
                <c:pt idx="25295" formatCode="General">
                  <c:v>2.863360063605247E-11</c:v>
                </c:pt>
                <c:pt idx="25296" formatCode="General">
                  <c:v>2.8785074869922077E-11</c:v>
                </c:pt>
                <c:pt idx="25297" formatCode="General">
                  <c:v>2.7741175726231367E-11</c:v>
                </c:pt>
                <c:pt idx="25298" formatCode="General">
                  <c:v>2.8035516619439763E-11</c:v>
                </c:pt>
                <c:pt idx="25299" formatCode="General">
                  <c:v>3.0505437885981847E-11</c:v>
                </c:pt>
                <c:pt idx="25300" formatCode="General">
                  <c:v>2.863360063605247E-11</c:v>
                </c:pt>
                <c:pt idx="25301" formatCode="General">
                  <c:v>2.7595194749674527E-11</c:v>
                </c:pt>
                <c:pt idx="25302" formatCode="General">
                  <c:v>2.8482923497331411E-11</c:v>
                </c:pt>
                <c:pt idx="25303" formatCode="General">
                  <c:v>2.8332980543995846E-11</c:v>
                </c:pt>
                <c:pt idx="25304" formatCode="General">
                  <c:v>3.0026323781173592E-11</c:v>
                </c:pt>
                <c:pt idx="25305" formatCode="General">
                  <c:v>3.0185165641423062E-11</c:v>
                </c:pt>
                <c:pt idx="25306" formatCode="General">
                  <c:v>2.8332980543995846E-11</c:v>
                </c:pt>
                <c:pt idx="25307" formatCode="General">
                  <c:v>3.0344910673406793E-11</c:v>
                </c:pt>
                <c:pt idx="25308" formatCode="General">
                  <c:v>3.0185165641423062E-11</c:v>
                </c:pt>
                <c:pt idx="25309" formatCode="General">
                  <c:v>2.7595194749674527E-11</c:v>
                </c:pt>
                <c:pt idx="25310" formatCode="General">
                  <c:v>2.863360063605247E-11</c:v>
                </c:pt>
                <c:pt idx="25311" formatCode="General">
                  <c:v>2.8035516619439763E-11</c:v>
                </c:pt>
                <c:pt idx="25312" formatCode="General">
                  <c:v>2.8183885343078969E-11</c:v>
                </c:pt>
                <c:pt idx="25313" formatCode="General">
                  <c:v>2.9399149275269865E-11</c:v>
                </c:pt>
                <c:pt idx="25314" formatCode="General">
                  <c:v>2.7161788513090781E-11</c:v>
                </c:pt>
                <c:pt idx="25315" formatCode="General">
                  <c:v>2.9244443628923256E-11</c:v>
                </c:pt>
                <c:pt idx="25316" formatCode="General">
                  <c:v>2.8785074869922077E-11</c:v>
                </c:pt>
                <c:pt idx="25317" formatCode="General">
                  <c:v>2.8937410383345252E-11</c:v>
                </c:pt>
                <c:pt idx="25318" formatCode="General">
                  <c:v>3.0992196960154512E-11</c:v>
                </c:pt>
                <c:pt idx="25319" formatCode="General">
                  <c:v>3.066687785317189E-11</c:v>
                </c:pt>
                <c:pt idx="25320" formatCode="General">
                  <c:v>2.8785074869922077E-11</c:v>
                </c:pt>
                <c:pt idx="25321" formatCode="General">
                  <c:v>2.8035516619439763E-11</c:v>
                </c:pt>
                <c:pt idx="25322" formatCode="General">
                  <c:v>2.9244443628923256E-11</c:v>
                </c:pt>
                <c:pt idx="25323" formatCode="General">
                  <c:v>2.9868255889512901E-11</c:v>
                </c:pt>
                <c:pt idx="25324" formatCode="General">
                  <c:v>2.8332980543995846E-11</c:v>
                </c:pt>
                <c:pt idx="25325" formatCode="General">
                  <c:v>2.863360063605247E-11</c:v>
                </c:pt>
                <c:pt idx="25326" formatCode="General">
                  <c:v>2.8937410383345252E-11</c:v>
                </c:pt>
                <c:pt idx="25327" formatCode="General">
                  <c:v>2.8785074869922077E-11</c:v>
                </c:pt>
                <c:pt idx="25328" formatCode="General">
                  <c:v>2.9244443628923256E-11</c:v>
                </c:pt>
                <c:pt idx="25329" formatCode="General">
                  <c:v>2.8785074869922077E-11</c:v>
                </c:pt>
                <c:pt idx="25330" formatCode="General">
                  <c:v>3.066687785317189E-11</c:v>
                </c:pt>
                <c:pt idx="25331" formatCode="General">
                  <c:v>2.9244443628923256E-11</c:v>
                </c:pt>
                <c:pt idx="25332" formatCode="General">
                  <c:v>2.9090491797160485E-11</c:v>
                </c:pt>
                <c:pt idx="25333" formatCode="General">
                  <c:v>2.8785074869922077E-11</c:v>
                </c:pt>
                <c:pt idx="25334" formatCode="General">
                  <c:v>3.0344910673406793E-11</c:v>
                </c:pt>
                <c:pt idx="25335" formatCode="General">
                  <c:v>2.8937410383345252E-11</c:v>
                </c:pt>
                <c:pt idx="25336" formatCode="General">
                  <c:v>2.9244443628923256E-11</c:v>
                </c:pt>
                <c:pt idx="25337" formatCode="General">
                  <c:v>2.8183885343078969E-11</c:v>
                </c:pt>
                <c:pt idx="25338" formatCode="General">
                  <c:v>2.971108168731505E-11</c:v>
                </c:pt>
                <c:pt idx="25339" formatCode="General">
                  <c:v>2.8183885343078969E-11</c:v>
                </c:pt>
                <c:pt idx="25340" formatCode="General">
                  <c:v>2.7449981961377963E-11</c:v>
                </c:pt>
                <c:pt idx="25341" formatCode="General">
                  <c:v>3.066687785317189E-11</c:v>
                </c:pt>
                <c:pt idx="25342" formatCode="General">
                  <c:v>2.7887986747787227E-11</c:v>
                </c:pt>
                <c:pt idx="25343" formatCode="General">
                  <c:v>2.8785074869922077E-11</c:v>
                </c:pt>
                <c:pt idx="25344" formatCode="General">
                  <c:v>2.863360063605247E-11</c:v>
                </c:pt>
                <c:pt idx="25345" formatCode="General">
                  <c:v>2.971108168731505E-11</c:v>
                </c:pt>
                <c:pt idx="25346" formatCode="General">
                  <c:v>2.9244443628923256E-11</c:v>
                </c:pt>
                <c:pt idx="25347" formatCode="General">
                  <c:v>2.8482923497331411E-11</c:v>
                </c:pt>
                <c:pt idx="25348" formatCode="General">
                  <c:v>2.9554734574918763E-11</c:v>
                </c:pt>
                <c:pt idx="25349" formatCode="General">
                  <c:v>2.8183885343078969E-11</c:v>
                </c:pt>
                <c:pt idx="25350" formatCode="General">
                  <c:v>2.9399149275269865E-11</c:v>
                </c:pt>
                <c:pt idx="25351" formatCode="General">
                  <c:v>2.8482923497331411E-11</c:v>
                </c:pt>
                <c:pt idx="25352" formatCode="General">
                  <c:v>2.9554734574918763E-11</c:v>
                </c:pt>
                <c:pt idx="25353" formatCode="General">
                  <c:v>2.8183885343078969E-11</c:v>
                </c:pt>
                <c:pt idx="25354" formatCode="General">
                  <c:v>2.8332980543995846E-11</c:v>
                </c:pt>
                <c:pt idx="25355" formatCode="General">
                  <c:v>3.0992196960154512E-11</c:v>
                </c:pt>
                <c:pt idx="25356" formatCode="General">
                  <c:v>3.082910830008722E-11</c:v>
                </c:pt>
                <c:pt idx="25357" formatCode="General">
                  <c:v>2.9244443628923256E-11</c:v>
                </c:pt>
                <c:pt idx="25358" formatCode="General">
                  <c:v>2.9090491797160485E-11</c:v>
                </c:pt>
                <c:pt idx="25359" formatCode="General">
                  <c:v>2.9868255889512901E-11</c:v>
                </c:pt>
                <c:pt idx="25360" formatCode="General">
                  <c:v>2.8937410383345252E-11</c:v>
                </c:pt>
                <c:pt idx="25361" formatCode="General">
                  <c:v>2.8785074869922077E-11</c:v>
                </c:pt>
                <c:pt idx="25362" formatCode="General">
                  <c:v>2.9244443628923256E-11</c:v>
                </c:pt>
                <c:pt idx="25363" formatCode="General">
                  <c:v>2.9868255889512901E-11</c:v>
                </c:pt>
                <c:pt idx="25364" formatCode="General">
                  <c:v>2.7887986747787227E-11</c:v>
                </c:pt>
                <c:pt idx="25365" formatCode="General">
                  <c:v>2.9554734574918763E-11</c:v>
                </c:pt>
                <c:pt idx="25366" formatCode="General">
                  <c:v>2.8937410383345252E-11</c:v>
                </c:pt>
                <c:pt idx="25367" formatCode="General">
                  <c:v>3.0185165641423062E-11</c:v>
                </c:pt>
                <c:pt idx="25368" formatCode="General">
                  <c:v>2.971108168731505E-11</c:v>
                </c:pt>
                <c:pt idx="25369" formatCode="General">
                  <c:v>2.8035516619439763E-11</c:v>
                </c:pt>
                <c:pt idx="25370" formatCode="General">
                  <c:v>2.8785074869922077E-11</c:v>
                </c:pt>
                <c:pt idx="25371" formatCode="General">
                  <c:v>3.066687785317189E-11</c:v>
                </c:pt>
                <c:pt idx="25372" formatCode="General">
                  <c:v>2.863360063605247E-11</c:v>
                </c:pt>
                <c:pt idx="25373" formatCode="General">
                  <c:v>2.8035516619439763E-11</c:v>
                </c:pt>
                <c:pt idx="25374" formatCode="General">
                  <c:v>2.9554734574918763E-11</c:v>
                </c:pt>
                <c:pt idx="25375" formatCode="General">
                  <c:v>2.7887986747787227E-11</c:v>
                </c:pt>
                <c:pt idx="25376" formatCode="General">
                  <c:v>2.9554734574918763E-11</c:v>
                </c:pt>
                <c:pt idx="25377" formatCode="General">
                  <c:v>2.8183885343078969E-11</c:v>
                </c:pt>
                <c:pt idx="25378" formatCode="General">
                  <c:v>2.7305476733019561E-11</c:v>
                </c:pt>
                <c:pt idx="25379" formatCode="General">
                  <c:v>3.066687785317189E-11</c:v>
                </c:pt>
                <c:pt idx="25380" formatCode="General">
                  <c:v>2.8183885343078969E-11</c:v>
                </c:pt>
                <c:pt idx="25381" formatCode="General">
                  <c:v>2.8785074869922077E-11</c:v>
                </c:pt>
                <c:pt idx="25382" formatCode="General">
                  <c:v>3.0185165641423062E-11</c:v>
                </c:pt>
                <c:pt idx="25383" formatCode="General">
                  <c:v>3.066687785317189E-11</c:v>
                </c:pt>
                <c:pt idx="25384" formatCode="General">
                  <c:v>2.863360063605247E-11</c:v>
                </c:pt>
                <c:pt idx="25385" formatCode="General">
                  <c:v>2.9554734574918763E-11</c:v>
                </c:pt>
                <c:pt idx="25386" formatCode="General">
                  <c:v>2.9244443628923256E-11</c:v>
                </c:pt>
                <c:pt idx="25387" formatCode="General">
                  <c:v>3.0344910673406793E-11</c:v>
                </c:pt>
                <c:pt idx="25388" formatCode="General">
                  <c:v>3.0344910673406793E-11</c:v>
                </c:pt>
                <c:pt idx="25389" formatCode="General">
                  <c:v>3.0505437885981847E-11</c:v>
                </c:pt>
                <c:pt idx="25390" formatCode="General">
                  <c:v>3.0505437885981847E-11</c:v>
                </c:pt>
                <c:pt idx="25391" formatCode="General">
                  <c:v>2.8183885343078969E-11</c:v>
                </c:pt>
                <c:pt idx="25392" formatCode="General">
                  <c:v>2.971108168731505E-11</c:v>
                </c:pt>
                <c:pt idx="25393" formatCode="General">
                  <c:v>2.9244443628923256E-11</c:v>
                </c:pt>
                <c:pt idx="25394" formatCode="General">
                  <c:v>2.971108168731505E-11</c:v>
                </c:pt>
                <c:pt idx="25395" formatCode="General">
                  <c:v>2.971108168731505E-11</c:v>
                </c:pt>
                <c:pt idx="25396" formatCode="General">
                  <c:v>2.8785074869922077E-11</c:v>
                </c:pt>
                <c:pt idx="25397" formatCode="General">
                  <c:v>2.9868255889512901E-11</c:v>
                </c:pt>
                <c:pt idx="25398" formatCode="General">
                  <c:v>2.9244443628923256E-11</c:v>
                </c:pt>
                <c:pt idx="25399" formatCode="General">
                  <c:v>2.8183885343078969E-11</c:v>
                </c:pt>
                <c:pt idx="25400" formatCode="General">
                  <c:v>2.7887986747787227E-11</c:v>
                </c:pt>
                <c:pt idx="25401" formatCode="General">
                  <c:v>2.8035516619439763E-11</c:v>
                </c:pt>
                <c:pt idx="25402" formatCode="General">
                  <c:v>2.7595194749674527E-11</c:v>
                </c:pt>
                <c:pt idx="25403" formatCode="General">
                  <c:v>2.7741175726231367E-11</c:v>
                </c:pt>
                <c:pt idx="25404" formatCode="General">
                  <c:v>3.0344910673406793E-11</c:v>
                </c:pt>
                <c:pt idx="25405" formatCode="General">
                  <c:v>2.8035516619439763E-11</c:v>
                </c:pt>
                <c:pt idx="25406" formatCode="General">
                  <c:v>2.9090491797160485E-11</c:v>
                </c:pt>
                <c:pt idx="25407" formatCode="General">
                  <c:v>2.8482923497331411E-11</c:v>
                </c:pt>
                <c:pt idx="25408" formatCode="General">
                  <c:v>2.971108168731505E-11</c:v>
                </c:pt>
                <c:pt idx="25409" formatCode="General">
                  <c:v>2.8332980543995846E-11</c:v>
                </c:pt>
                <c:pt idx="25410" formatCode="General">
                  <c:v>2.8035516619439763E-11</c:v>
                </c:pt>
                <c:pt idx="25411" formatCode="General">
                  <c:v>2.9868255889512901E-11</c:v>
                </c:pt>
                <c:pt idx="25412" formatCode="General">
                  <c:v>3.0992196960154512E-11</c:v>
                </c:pt>
                <c:pt idx="25413" formatCode="General">
                  <c:v>3.0026323781173592E-11</c:v>
                </c:pt>
                <c:pt idx="25414" formatCode="General">
                  <c:v>3.0505437885981847E-11</c:v>
                </c:pt>
                <c:pt idx="25415" formatCode="General">
                  <c:v>2.7887986747787227E-11</c:v>
                </c:pt>
                <c:pt idx="25416" formatCode="General">
                  <c:v>2.9244443628923256E-11</c:v>
                </c:pt>
                <c:pt idx="25417" formatCode="General">
                  <c:v>2.9244443628923256E-11</c:v>
                </c:pt>
                <c:pt idx="25418" formatCode="General">
                  <c:v>3.0344910673406793E-11</c:v>
                </c:pt>
                <c:pt idx="25419" formatCode="General">
                  <c:v>2.9554734574918763E-11</c:v>
                </c:pt>
                <c:pt idx="25420" formatCode="General">
                  <c:v>2.8785074869922077E-11</c:v>
                </c:pt>
                <c:pt idx="25421" formatCode="General">
                  <c:v>2.9399149275269865E-11</c:v>
                </c:pt>
                <c:pt idx="25422" formatCode="General">
                  <c:v>2.7595194749674527E-11</c:v>
                </c:pt>
                <c:pt idx="25423" formatCode="General">
                  <c:v>2.7887986747787227E-11</c:v>
                </c:pt>
                <c:pt idx="25424" formatCode="General">
                  <c:v>2.8183885343078969E-11</c:v>
                </c:pt>
                <c:pt idx="25425" formatCode="General">
                  <c:v>3.0026323781173592E-11</c:v>
                </c:pt>
                <c:pt idx="25426" formatCode="General">
                  <c:v>2.7741175726231367E-11</c:v>
                </c:pt>
                <c:pt idx="25427" formatCode="General">
                  <c:v>3.0026323781173592E-11</c:v>
                </c:pt>
                <c:pt idx="25428" formatCode="General">
                  <c:v>2.7741175726231367E-11</c:v>
                </c:pt>
                <c:pt idx="25429" formatCode="General">
                  <c:v>3.0026323781173592E-11</c:v>
                </c:pt>
                <c:pt idx="25430" formatCode="General">
                  <c:v>2.8035516619439763E-11</c:v>
                </c:pt>
                <c:pt idx="25431" formatCode="General">
                  <c:v>2.8332980543995846E-11</c:v>
                </c:pt>
                <c:pt idx="25432" formatCode="General">
                  <c:v>2.863360063605247E-11</c:v>
                </c:pt>
                <c:pt idx="25433" formatCode="General">
                  <c:v>3.0026323781173592E-11</c:v>
                </c:pt>
                <c:pt idx="25434" formatCode="General">
                  <c:v>2.8937410383345252E-11</c:v>
                </c:pt>
                <c:pt idx="25435" formatCode="General">
                  <c:v>3.0344910673406793E-11</c:v>
                </c:pt>
                <c:pt idx="25436" formatCode="General">
                  <c:v>2.8785074869922077E-11</c:v>
                </c:pt>
                <c:pt idx="25437" formatCode="General">
                  <c:v>2.8482923497331411E-11</c:v>
                </c:pt>
                <c:pt idx="25438" formatCode="General">
                  <c:v>2.7741175726231367E-11</c:v>
                </c:pt>
                <c:pt idx="25439" formatCode="General">
                  <c:v>3.066687785317189E-11</c:v>
                </c:pt>
                <c:pt idx="25440" formatCode="General">
                  <c:v>2.7887986747787227E-11</c:v>
                </c:pt>
                <c:pt idx="25441" formatCode="General">
                  <c:v>2.7595194749674527E-11</c:v>
                </c:pt>
                <c:pt idx="25442" formatCode="General">
                  <c:v>2.7741175726231367E-11</c:v>
                </c:pt>
                <c:pt idx="25443" formatCode="General">
                  <c:v>2.8937410383345252E-11</c:v>
                </c:pt>
                <c:pt idx="25444" formatCode="General">
                  <c:v>2.9399149275269865E-11</c:v>
                </c:pt>
                <c:pt idx="25445" formatCode="General">
                  <c:v>2.9399149275269865E-11</c:v>
                </c:pt>
                <c:pt idx="25446" formatCode="General">
                  <c:v>2.971108168731505E-11</c:v>
                </c:pt>
                <c:pt idx="25447" formatCode="General">
                  <c:v>2.9244443628923256E-11</c:v>
                </c:pt>
                <c:pt idx="25448" formatCode="General">
                  <c:v>2.863360063605247E-11</c:v>
                </c:pt>
                <c:pt idx="25449" formatCode="General">
                  <c:v>2.7887986747787227E-11</c:v>
                </c:pt>
                <c:pt idx="25450" formatCode="General">
                  <c:v>3.0344910673406793E-11</c:v>
                </c:pt>
                <c:pt idx="25451" formatCode="General">
                  <c:v>2.7449981961377963E-11</c:v>
                </c:pt>
                <c:pt idx="25452" formatCode="General">
                  <c:v>2.863360063605247E-11</c:v>
                </c:pt>
                <c:pt idx="25453" formatCode="General">
                  <c:v>2.9868255889512901E-11</c:v>
                </c:pt>
                <c:pt idx="25454" formatCode="General">
                  <c:v>2.971108168731505E-11</c:v>
                </c:pt>
                <c:pt idx="25455" formatCode="General">
                  <c:v>2.9868255889512901E-11</c:v>
                </c:pt>
                <c:pt idx="25456" formatCode="General">
                  <c:v>2.9399149275269865E-11</c:v>
                </c:pt>
                <c:pt idx="25457" formatCode="General">
                  <c:v>2.8183885343078969E-11</c:v>
                </c:pt>
                <c:pt idx="25458" formatCode="General">
                  <c:v>3.0026323781173592E-11</c:v>
                </c:pt>
                <c:pt idx="25459" formatCode="General">
                  <c:v>2.9399149275269865E-11</c:v>
                </c:pt>
                <c:pt idx="25460" formatCode="General">
                  <c:v>2.9868255889512901E-11</c:v>
                </c:pt>
                <c:pt idx="25461" formatCode="General">
                  <c:v>2.863360063605247E-11</c:v>
                </c:pt>
                <c:pt idx="25462" formatCode="General">
                  <c:v>2.9399149275269865E-11</c:v>
                </c:pt>
                <c:pt idx="25463" formatCode="General">
                  <c:v>2.9399149275269865E-11</c:v>
                </c:pt>
                <c:pt idx="25464" formatCode="General">
                  <c:v>2.7887986747787227E-11</c:v>
                </c:pt>
                <c:pt idx="25465" formatCode="General">
                  <c:v>2.863360063605247E-11</c:v>
                </c:pt>
                <c:pt idx="25466" formatCode="General">
                  <c:v>2.9399149275269865E-11</c:v>
                </c:pt>
                <c:pt idx="25467" formatCode="General">
                  <c:v>2.7741175726231367E-11</c:v>
                </c:pt>
                <c:pt idx="25468" formatCode="General">
                  <c:v>2.8937410383345252E-11</c:v>
                </c:pt>
                <c:pt idx="25469" formatCode="General">
                  <c:v>2.971108168731505E-11</c:v>
                </c:pt>
                <c:pt idx="25470" formatCode="General">
                  <c:v>2.9244443628923256E-11</c:v>
                </c:pt>
                <c:pt idx="25471" formatCode="General">
                  <c:v>2.7741175726231367E-11</c:v>
                </c:pt>
                <c:pt idx="25472" formatCode="General">
                  <c:v>2.7449981961377963E-11</c:v>
                </c:pt>
                <c:pt idx="25473" formatCode="General">
                  <c:v>2.863360063605247E-11</c:v>
                </c:pt>
                <c:pt idx="25474" formatCode="General">
                  <c:v>2.8482923497331411E-11</c:v>
                </c:pt>
                <c:pt idx="25475" formatCode="General">
                  <c:v>3.0344910673406793E-11</c:v>
                </c:pt>
                <c:pt idx="25476" formatCode="General">
                  <c:v>2.8332980543995846E-11</c:v>
                </c:pt>
                <c:pt idx="25477" formatCode="General">
                  <c:v>2.8035516619439763E-11</c:v>
                </c:pt>
                <c:pt idx="25478" formatCode="General">
                  <c:v>3.0026323781173592E-11</c:v>
                </c:pt>
                <c:pt idx="25479" formatCode="General">
                  <c:v>2.8332980543995846E-11</c:v>
                </c:pt>
                <c:pt idx="25480" formatCode="General">
                  <c:v>2.8332980543995846E-11</c:v>
                </c:pt>
                <c:pt idx="25481" formatCode="General">
                  <c:v>2.9868255889512901E-11</c:v>
                </c:pt>
                <c:pt idx="25482" formatCode="General">
                  <c:v>2.7741175726231367E-11</c:v>
                </c:pt>
                <c:pt idx="25483" formatCode="General">
                  <c:v>3.1321032011190813E-11</c:v>
                </c:pt>
                <c:pt idx="25484" formatCode="General">
                  <c:v>2.8482923497331411E-11</c:v>
                </c:pt>
                <c:pt idx="25485" formatCode="General">
                  <c:v>2.8183885343078969E-11</c:v>
                </c:pt>
                <c:pt idx="25486" formatCode="General">
                  <c:v>2.7161788513090781E-11</c:v>
                </c:pt>
                <c:pt idx="25487" formatCode="General">
                  <c:v>2.971108168731505E-11</c:v>
                </c:pt>
                <c:pt idx="25488" formatCode="General">
                  <c:v>2.9399149275269865E-11</c:v>
                </c:pt>
                <c:pt idx="25489" formatCode="General">
                  <c:v>2.7741175726231367E-11</c:v>
                </c:pt>
                <c:pt idx="25490" formatCode="General">
                  <c:v>2.9399149275269865E-11</c:v>
                </c:pt>
                <c:pt idx="25491" formatCode="General">
                  <c:v>2.8482923497331411E-11</c:v>
                </c:pt>
                <c:pt idx="25492" formatCode="General">
                  <c:v>2.9090491797160485E-11</c:v>
                </c:pt>
                <c:pt idx="25493" formatCode="General">
                  <c:v>2.7741175726231367E-11</c:v>
                </c:pt>
                <c:pt idx="25494" formatCode="General">
                  <c:v>2.8937410383345252E-11</c:v>
                </c:pt>
                <c:pt idx="25495" formatCode="General">
                  <c:v>2.8183885343078969E-11</c:v>
                </c:pt>
                <c:pt idx="25496" formatCode="General">
                  <c:v>2.863360063605247E-11</c:v>
                </c:pt>
                <c:pt idx="25497" formatCode="General">
                  <c:v>2.8332980543995846E-11</c:v>
                </c:pt>
                <c:pt idx="25498" formatCode="General">
                  <c:v>2.8183885343078969E-11</c:v>
                </c:pt>
                <c:pt idx="25499" formatCode="General">
                  <c:v>2.8482923497331411E-11</c:v>
                </c:pt>
                <c:pt idx="25500" formatCode="General">
                  <c:v>2.9090491797160485E-11</c:v>
                </c:pt>
                <c:pt idx="25501" formatCode="General">
                  <c:v>2.971108168731505E-11</c:v>
                </c:pt>
                <c:pt idx="25502" formatCode="General">
                  <c:v>3.1321032011190813E-11</c:v>
                </c:pt>
                <c:pt idx="25503" formatCode="General">
                  <c:v>2.7887986747787227E-11</c:v>
                </c:pt>
                <c:pt idx="25504" formatCode="General">
                  <c:v>2.7887986747787227E-11</c:v>
                </c:pt>
                <c:pt idx="25505" formatCode="General">
                  <c:v>3.066687785317189E-11</c:v>
                </c:pt>
                <c:pt idx="25506" formatCode="General">
                  <c:v>2.8785074869922077E-11</c:v>
                </c:pt>
                <c:pt idx="25507" formatCode="General">
                  <c:v>3.0505437885981847E-11</c:v>
                </c:pt>
                <c:pt idx="25508" formatCode="General">
                  <c:v>2.863360063605247E-11</c:v>
                </c:pt>
                <c:pt idx="25509" formatCode="General">
                  <c:v>2.9868255889512901E-11</c:v>
                </c:pt>
                <c:pt idx="25510" formatCode="General">
                  <c:v>3.082910830008722E-11</c:v>
                </c:pt>
                <c:pt idx="25511" formatCode="General">
                  <c:v>2.8183885343078969E-11</c:v>
                </c:pt>
                <c:pt idx="25512" formatCode="General">
                  <c:v>2.8035516619439763E-11</c:v>
                </c:pt>
                <c:pt idx="25513" formatCode="General">
                  <c:v>2.8482923497331411E-11</c:v>
                </c:pt>
                <c:pt idx="25514" formatCode="General">
                  <c:v>2.7595194749674527E-11</c:v>
                </c:pt>
                <c:pt idx="25515" formatCode="General">
                  <c:v>3.0185165641423062E-11</c:v>
                </c:pt>
                <c:pt idx="25516" formatCode="General">
                  <c:v>2.9244443628923256E-11</c:v>
                </c:pt>
                <c:pt idx="25517" formatCode="General">
                  <c:v>2.9244443628923256E-11</c:v>
                </c:pt>
                <c:pt idx="25518" formatCode="General">
                  <c:v>2.8332980543995846E-11</c:v>
                </c:pt>
                <c:pt idx="25519" formatCode="General">
                  <c:v>2.9090491797160485E-11</c:v>
                </c:pt>
                <c:pt idx="25520" formatCode="General">
                  <c:v>3.066687785317189E-11</c:v>
                </c:pt>
                <c:pt idx="25521" formatCode="General">
                  <c:v>2.7741175726231367E-11</c:v>
                </c:pt>
                <c:pt idx="25522" formatCode="General">
                  <c:v>2.8035516619439763E-11</c:v>
                </c:pt>
                <c:pt idx="25523" formatCode="General">
                  <c:v>2.8482923497331411E-11</c:v>
                </c:pt>
                <c:pt idx="25524" formatCode="General">
                  <c:v>2.863360063605247E-11</c:v>
                </c:pt>
                <c:pt idx="25525" formatCode="General">
                  <c:v>3.1156212939177284E-11</c:v>
                </c:pt>
                <c:pt idx="25526" formatCode="General">
                  <c:v>2.971108168731505E-11</c:v>
                </c:pt>
                <c:pt idx="25527" formatCode="General">
                  <c:v>2.7595194749674527E-11</c:v>
                </c:pt>
                <c:pt idx="25528" formatCode="General">
                  <c:v>2.8035516619439763E-11</c:v>
                </c:pt>
                <c:pt idx="25529" formatCode="General">
                  <c:v>2.8937410383345252E-11</c:v>
                </c:pt>
                <c:pt idx="25530" formatCode="General">
                  <c:v>2.9399149275269865E-11</c:v>
                </c:pt>
                <c:pt idx="25531" formatCode="General">
                  <c:v>2.9399149275269865E-11</c:v>
                </c:pt>
                <c:pt idx="25532" formatCode="General">
                  <c:v>2.8035516619439763E-11</c:v>
                </c:pt>
                <c:pt idx="25533" formatCode="General">
                  <c:v>3.0026323781173592E-11</c:v>
                </c:pt>
                <c:pt idx="25534" formatCode="General">
                  <c:v>2.8937410383345252E-11</c:v>
                </c:pt>
                <c:pt idx="25535" formatCode="General">
                  <c:v>2.8183885343078969E-11</c:v>
                </c:pt>
                <c:pt idx="25536" formatCode="General">
                  <c:v>2.8937410383345252E-11</c:v>
                </c:pt>
                <c:pt idx="25537" formatCode="General">
                  <c:v>2.7449981961377963E-11</c:v>
                </c:pt>
                <c:pt idx="25538" formatCode="General">
                  <c:v>2.8937410383345252E-11</c:v>
                </c:pt>
                <c:pt idx="25539" formatCode="General">
                  <c:v>2.7741175726231367E-11</c:v>
                </c:pt>
                <c:pt idx="25540" formatCode="General">
                  <c:v>2.971108168731505E-11</c:v>
                </c:pt>
                <c:pt idx="25541" formatCode="General">
                  <c:v>2.8332980543995846E-11</c:v>
                </c:pt>
                <c:pt idx="25542" formatCode="General">
                  <c:v>2.971108168731505E-11</c:v>
                </c:pt>
                <c:pt idx="25543" formatCode="General">
                  <c:v>3.0344910673406793E-11</c:v>
                </c:pt>
                <c:pt idx="25544" formatCode="General">
                  <c:v>2.8183885343078969E-11</c:v>
                </c:pt>
                <c:pt idx="25545" formatCode="General">
                  <c:v>2.9244443628923256E-11</c:v>
                </c:pt>
                <c:pt idx="25546" formatCode="General">
                  <c:v>2.9868255889512901E-11</c:v>
                </c:pt>
                <c:pt idx="25547" formatCode="General">
                  <c:v>3.0344910673406793E-11</c:v>
                </c:pt>
                <c:pt idx="25548" formatCode="General">
                  <c:v>2.9090491797160485E-11</c:v>
                </c:pt>
                <c:pt idx="25549" formatCode="General">
                  <c:v>2.8937410383345252E-11</c:v>
                </c:pt>
                <c:pt idx="25550" formatCode="General">
                  <c:v>2.9554734574918763E-11</c:v>
                </c:pt>
                <c:pt idx="25551" formatCode="General">
                  <c:v>2.9399149275269865E-11</c:v>
                </c:pt>
                <c:pt idx="25552" formatCode="General">
                  <c:v>2.9868255889512901E-11</c:v>
                </c:pt>
                <c:pt idx="25553" formatCode="General">
                  <c:v>2.9244443628923256E-11</c:v>
                </c:pt>
                <c:pt idx="25554" formatCode="General">
                  <c:v>2.7887986747787227E-11</c:v>
                </c:pt>
                <c:pt idx="25555" formatCode="General">
                  <c:v>2.7887986747787227E-11</c:v>
                </c:pt>
                <c:pt idx="25556" formatCode="General">
                  <c:v>2.9554734574918763E-11</c:v>
                </c:pt>
                <c:pt idx="25557" formatCode="General">
                  <c:v>2.7741175726231367E-11</c:v>
                </c:pt>
                <c:pt idx="25558" formatCode="General">
                  <c:v>2.9090491797160485E-11</c:v>
                </c:pt>
                <c:pt idx="25559" formatCode="General">
                  <c:v>2.971108168731505E-11</c:v>
                </c:pt>
                <c:pt idx="25560" formatCode="General">
                  <c:v>2.8937410383345252E-11</c:v>
                </c:pt>
                <c:pt idx="25561" formatCode="General">
                  <c:v>3.0026323781173592E-11</c:v>
                </c:pt>
                <c:pt idx="25562" formatCode="General">
                  <c:v>2.7887986747787227E-11</c:v>
                </c:pt>
                <c:pt idx="25563" formatCode="General">
                  <c:v>2.971108168731505E-11</c:v>
                </c:pt>
                <c:pt idx="25564" formatCode="General">
                  <c:v>2.8183885343078969E-11</c:v>
                </c:pt>
                <c:pt idx="25565" formatCode="General">
                  <c:v>2.8183885343078969E-11</c:v>
                </c:pt>
                <c:pt idx="25566" formatCode="General">
                  <c:v>2.9399149275269865E-11</c:v>
                </c:pt>
                <c:pt idx="25567" formatCode="General">
                  <c:v>2.9399149275269865E-11</c:v>
                </c:pt>
                <c:pt idx="25568" formatCode="General">
                  <c:v>2.8937410383345252E-11</c:v>
                </c:pt>
                <c:pt idx="25569" formatCode="General">
                  <c:v>2.8183885343078969E-11</c:v>
                </c:pt>
                <c:pt idx="25570" formatCode="General">
                  <c:v>2.8332980543995846E-11</c:v>
                </c:pt>
                <c:pt idx="25571" formatCode="General">
                  <c:v>2.9554734574918763E-11</c:v>
                </c:pt>
                <c:pt idx="25572" formatCode="General">
                  <c:v>2.7305476733019561E-11</c:v>
                </c:pt>
                <c:pt idx="25573" formatCode="General">
                  <c:v>2.8937410383345252E-11</c:v>
                </c:pt>
                <c:pt idx="25574" formatCode="General">
                  <c:v>2.9090491797160485E-11</c:v>
                </c:pt>
                <c:pt idx="25575" formatCode="General">
                  <c:v>2.9090491797160485E-11</c:v>
                </c:pt>
                <c:pt idx="25576" formatCode="General">
                  <c:v>2.8937410383345252E-11</c:v>
                </c:pt>
                <c:pt idx="25577" formatCode="General">
                  <c:v>2.9399149275269865E-11</c:v>
                </c:pt>
                <c:pt idx="25578" formatCode="General">
                  <c:v>2.971108168731505E-11</c:v>
                </c:pt>
                <c:pt idx="25579" formatCode="General">
                  <c:v>2.9868255889512901E-11</c:v>
                </c:pt>
                <c:pt idx="25580" formatCode="General">
                  <c:v>2.7887986747787227E-11</c:v>
                </c:pt>
                <c:pt idx="25581" formatCode="General">
                  <c:v>2.9399149275269865E-11</c:v>
                </c:pt>
                <c:pt idx="25582" formatCode="General">
                  <c:v>2.8785074869922077E-11</c:v>
                </c:pt>
                <c:pt idx="25583" formatCode="General">
                  <c:v>2.7887986747787227E-11</c:v>
                </c:pt>
                <c:pt idx="25584" formatCode="General">
                  <c:v>2.8183885343078969E-11</c:v>
                </c:pt>
                <c:pt idx="25585" formatCode="General">
                  <c:v>2.7887986747787227E-11</c:v>
                </c:pt>
                <c:pt idx="25586" formatCode="General">
                  <c:v>2.9399149275269865E-11</c:v>
                </c:pt>
                <c:pt idx="25587" formatCode="General">
                  <c:v>2.8183885343078969E-11</c:v>
                </c:pt>
                <c:pt idx="25588" formatCode="General">
                  <c:v>2.7741175726231367E-11</c:v>
                </c:pt>
                <c:pt idx="25589" formatCode="General">
                  <c:v>3.0505437885981847E-11</c:v>
                </c:pt>
                <c:pt idx="25590" formatCode="General">
                  <c:v>3.0026323781173592E-11</c:v>
                </c:pt>
                <c:pt idx="25591" formatCode="General">
                  <c:v>2.7595194749674527E-11</c:v>
                </c:pt>
                <c:pt idx="25592" formatCode="General">
                  <c:v>2.9399149275269865E-11</c:v>
                </c:pt>
                <c:pt idx="25593" formatCode="General">
                  <c:v>2.7595194749674527E-11</c:v>
                </c:pt>
                <c:pt idx="25594" formatCode="General">
                  <c:v>2.6876620766742217E-11</c:v>
                </c:pt>
                <c:pt idx="25595" formatCode="General">
                  <c:v>2.9244443628923256E-11</c:v>
                </c:pt>
                <c:pt idx="25596" formatCode="General">
                  <c:v>2.8332980543995846E-11</c:v>
                </c:pt>
                <c:pt idx="25597" formatCode="General">
                  <c:v>2.8183885343078969E-11</c:v>
                </c:pt>
                <c:pt idx="25598" formatCode="General">
                  <c:v>2.9399149275269865E-11</c:v>
                </c:pt>
                <c:pt idx="25599" formatCode="General">
                  <c:v>2.8937410383345252E-11</c:v>
                </c:pt>
                <c:pt idx="25600" formatCode="General">
                  <c:v>2.9399149275269865E-11</c:v>
                </c:pt>
                <c:pt idx="25601" formatCode="General">
                  <c:v>2.8937410383345252E-11</c:v>
                </c:pt>
                <c:pt idx="25602" formatCode="General">
                  <c:v>2.8937410383345252E-11</c:v>
                </c:pt>
                <c:pt idx="25603" formatCode="General">
                  <c:v>2.9868255889512901E-11</c:v>
                </c:pt>
                <c:pt idx="25604" formatCode="General">
                  <c:v>2.8035516619439763E-11</c:v>
                </c:pt>
                <c:pt idx="25605" formatCode="General">
                  <c:v>2.9868255889512901E-11</c:v>
                </c:pt>
                <c:pt idx="25606" formatCode="General">
                  <c:v>2.9090491797160485E-11</c:v>
                </c:pt>
                <c:pt idx="25607" formatCode="General">
                  <c:v>2.9554734574918763E-11</c:v>
                </c:pt>
                <c:pt idx="25608" formatCode="General">
                  <c:v>2.863360063605247E-11</c:v>
                </c:pt>
                <c:pt idx="25609" formatCode="General">
                  <c:v>2.7161788513090781E-11</c:v>
                </c:pt>
                <c:pt idx="25610" formatCode="General">
                  <c:v>2.8785074869922077E-11</c:v>
                </c:pt>
                <c:pt idx="25611" formatCode="General">
                  <c:v>2.9399149275269865E-11</c:v>
                </c:pt>
                <c:pt idx="25612" formatCode="General">
                  <c:v>2.8482923497331411E-11</c:v>
                </c:pt>
                <c:pt idx="25613" formatCode="General">
                  <c:v>2.7161788513090781E-11</c:v>
                </c:pt>
                <c:pt idx="25614" formatCode="General">
                  <c:v>3.066687785317189E-11</c:v>
                </c:pt>
                <c:pt idx="25615" formatCode="General">
                  <c:v>2.8035516619439763E-11</c:v>
                </c:pt>
                <c:pt idx="25616" formatCode="General">
                  <c:v>2.8785074869922077E-11</c:v>
                </c:pt>
                <c:pt idx="25617" formatCode="General">
                  <c:v>2.7595194749674527E-11</c:v>
                </c:pt>
                <c:pt idx="25618" formatCode="General">
                  <c:v>2.9399149275269865E-11</c:v>
                </c:pt>
                <c:pt idx="25619" formatCode="General">
                  <c:v>2.7887986747787227E-11</c:v>
                </c:pt>
                <c:pt idx="25620" formatCode="General">
                  <c:v>2.7449981961377963E-11</c:v>
                </c:pt>
                <c:pt idx="25621" formatCode="General">
                  <c:v>2.863360063605247E-11</c:v>
                </c:pt>
                <c:pt idx="25622" formatCode="General">
                  <c:v>3.0505437885981847E-11</c:v>
                </c:pt>
                <c:pt idx="25623" formatCode="General">
                  <c:v>2.9244443628923256E-11</c:v>
                </c:pt>
                <c:pt idx="25624" formatCode="General">
                  <c:v>3.0185165641423062E-11</c:v>
                </c:pt>
                <c:pt idx="25625" formatCode="General">
                  <c:v>2.9090491797160485E-11</c:v>
                </c:pt>
                <c:pt idx="25626" formatCode="General">
                  <c:v>2.9244443628923256E-11</c:v>
                </c:pt>
                <c:pt idx="25627" formatCode="General">
                  <c:v>2.8937410383345252E-11</c:v>
                </c:pt>
                <c:pt idx="25628" formatCode="General">
                  <c:v>2.7887986747787227E-11</c:v>
                </c:pt>
                <c:pt idx="25629" formatCode="General">
                  <c:v>2.8785074869922077E-11</c:v>
                </c:pt>
                <c:pt idx="25630" formatCode="General">
                  <c:v>3.0026323781173592E-11</c:v>
                </c:pt>
                <c:pt idx="25631" formatCode="General">
                  <c:v>2.7887986747787227E-11</c:v>
                </c:pt>
                <c:pt idx="25632" formatCode="General">
                  <c:v>2.7595194749674527E-11</c:v>
                </c:pt>
                <c:pt idx="25633" formatCode="General">
                  <c:v>2.8785074869922077E-11</c:v>
                </c:pt>
                <c:pt idx="25634" formatCode="General">
                  <c:v>2.8785074869922077E-11</c:v>
                </c:pt>
                <c:pt idx="25635" formatCode="General">
                  <c:v>2.9244443628923256E-11</c:v>
                </c:pt>
                <c:pt idx="25636" formatCode="General">
                  <c:v>2.7741175726231367E-11</c:v>
                </c:pt>
                <c:pt idx="25637" formatCode="General">
                  <c:v>2.8035516619439763E-11</c:v>
                </c:pt>
                <c:pt idx="25638" formatCode="General">
                  <c:v>2.7741175726231367E-11</c:v>
                </c:pt>
                <c:pt idx="25639" formatCode="General">
                  <c:v>2.8183885343078969E-11</c:v>
                </c:pt>
                <c:pt idx="25640" formatCode="General">
                  <c:v>2.8937410383345252E-11</c:v>
                </c:pt>
                <c:pt idx="25641" formatCode="General">
                  <c:v>3.066687785317189E-11</c:v>
                </c:pt>
                <c:pt idx="25642" formatCode="General">
                  <c:v>2.8183885343078969E-11</c:v>
                </c:pt>
                <c:pt idx="25643" formatCode="General">
                  <c:v>2.7887986747787227E-11</c:v>
                </c:pt>
                <c:pt idx="25644" formatCode="General">
                  <c:v>2.8482923497331411E-11</c:v>
                </c:pt>
                <c:pt idx="25645" formatCode="General">
                  <c:v>2.7741175726231367E-11</c:v>
                </c:pt>
                <c:pt idx="25646" formatCode="General">
                  <c:v>2.8183885343078969E-11</c:v>
                </c:pt>
                <c:pt idx="25647" formatCode="General">
                  <c:v>2.7887986747787227E-11</c:v>
                </c:pt>
                <c:pt idx="25648" formatCode="General">
                  <c:v>2.9244443628923256E-11</c:v>
                </c:pt>
                <c:pt idx="25649" formatCode="General">
                  <c:v>2.971108168731505E-11</c:v>
                </c:pt>
                <c:pt idx="25650" formatCode="General">
                  <c:v>2.8035516619439763E-11</c:v>
                </c:pt>
                <c:pt idx="25651" formatCode="General">
                  <c:v>2.6876620766742217E-11</c:v>
                </c:pt>
                <c:pt idx="25652" formatCode="General">
                  <c:v>3.0026323781173592E-11</c:v>
                </c:pt>
                <c:pt idx="25653" formatCode="General">
                  <c:v>2.8035516619439763E-11</c:v>
                </c:pt>
                <c:pt idx="25654" formatCode="General">
                  <c:v>2.7161788513090781E-11</c:v>
                </c:pt>
                <c:pt idx="25655" formatCode="General">
                  <c:v>2.7305476733019561E-11</c:v>
                </c:pt>
                <c:pt idx="25656" formatCode="General">
                  <c:v>2.9554734574918763E-11</c:v>
                </c:pt>
                <c:pt idx="25657" formatCode="General">
                  <c:v>2.9554734574918763E-11</c:v>
                </c:pt>
                <c:pt idx="25658" formatCode="General">
                  <c:v>2.8785074869922077E-11</c:v>
                </c:pt>
                <c:pt idx="25659" formatCode="General">
                  <c:v>2.8035516619439763E-11</c:v>
                </c:pt>
                <c:pt idx="25660" formatCode="General">
                  <c:v>2.8183885343078969E-11</c:v>
                </c:pt>
                <c:pt idx="25661" formatCode="General">
                  <c:v>2.9399149275269865E-11</c:v>
                </c:pt>
                <c:pt idx="25662" formatCode="General">
                  <c:v>2.8482923497331411E-11</c:v>
                </c:pt>
                <c:pt idx="25663" formatCode="General">
                  <c:v>2.8183885343078969E-11</c:v>
                </c:pt>
                <c:pt idx="25664" formatCode="General">
                  <c:v>2.9244443628923256E-11</c:v>
                </c:pt>
                <c:pt idx="25665" formatCode="General">
                  <c:v>2.7741175726231367E-11</c:v>
                </c:pt>
                <c:pt idx="25666" formatCode="General">
                  <c:v>2.9244443628923256E-11</c:v>
                </c:pt>
                <c:pt idx="25667" formatCode="General">
                  <c:v>2.8183885343078969E-11</c:v>
                </c:pt>
                <c:pt idx="25668" formatCode="General">
                  <c:v>2.8035516619439763E-11</c:v>
                </c:pt>
                <c:pt idx="25669" formatCode="General">
                  <c:v>2.7595194749674527E-11</c:v>
                </c:pt>
                <c:pt idx="25670" formatCode="General">
                  <c:v>2.7595194749674527E-11</c:v>
                </c:pt>
                <c:pt idx="25671" formatCode="General">
                  <c:v>2.8937410383345252E-11</c:v>
                </c:pt>
                <c:pt idx="25672" formatCode="General">
                  <c:v>2.9554734574918763E-11</c:v>
                </c:pt>
                <c:pt idx="25673" formatCode="General">
                  <c:v>2.7595194749674527E-11</c:v>
                </c:pt>
                <c:pt idx="25674" formatCode="General">
                  <c:v>2.8937410383345252E-11</c:v>
                </c:pt>
                <c:pt idx="25675" formatCode="General">
                  <c:v>2.7887986747787227E-11</c:v>
                </c:pt>
                <c:pt idx="25676" formatCode="General">
                  <c:v>2.8785074869922077E-11</c:v>
                </c:pt>
                <c:pt idx="25677" formatCode="General">
                  <c:v>2.7887986747787227E-11</c:v>
                </c:pt>
                <c:pt idx="25678" formatCode="General">
                  <c:v>2.9868255889512901E-11</c:v>
                </c:pt>
                <c:pt idx="25679" formatCode="General">
                  <c:v>2.8183885343078969E-11</c:v>
                </c:pt>
                <c:pt idx="25680" formatCode="General">
                  <c:v>2.9244443628923256E-11</c:v>
                </c:pt>
                <c:pt idx="25681" formatCode="General">
                  <c:v>2.9554734574918763E-11</c:v>
                </c:pt>
                <c:pt idx="25682" formatCode="General">
                  <c:v>2.8035516619439763E-11</c:v>
                </c:pt>
                <c:pt idx="25683" formatCode="General">
                  <c:v>2.8183885343078969E-11</c:v>
                </c:pt>
                <c:pt idx="25684" formatCode="General">
                  <c:v>2.8482923497331411E-11</c:v>
                </c:pt>
                <c:pt idx="25685" formatCode="General">
                  <c:v>2.8937410383345252E-11</c:v>
                </c:pt>
                <c:pt idx="25686" formatCode="General">
                  <c:v>2.863360063605247E-11</c:v>
                </c:pt>
                <c:pt idx="25687" formatCode="General">
                  <c:v>2.8482923497331411E-11</c:v>
                </c:pt>
                <c:pt idx="25688" formatCode="General">
                  <c:v>2.7741175726231367E-11</c:v>
                </c:pt>
                <c:pt idx="25689" formatCode="General">
                  <c:v>2.8035516619439763E-11</c:v>
                </c:pt>
                <c:pt idx="25690" formatCode="General">
                  <c:v>2.7887986747787227E-11</c:v>
                </c:pt>
                <c:pt idx="25691" formatCode="General">
                  <c:v>2.6876620766742217E-11</c:v>
                </c:pt>
                <c:pt idx="25692" formatCode="General">
                  <c:v>2.6876620766742217E-11</c:v>
                </c:pt>
                <c:pt idx="25693" formatCode="General">
                  <c:v>2.6876620766742217E-11</c:v>
                </c:pt>
                <c:pt idx="25694" formatCode="General">
                  <c:v>2.8183885343078969E-11</c:v>
                </c:pt>
                <c:pt idx="25695" formatCode="General">
                  <c:v>2.9554734574918763E-11</c:v>
                </c:pt>
                <c:pt idx="25696" formatCode="General">
                  <c:v>3.0026323781173592E-11</c:v>
                </c:pt>
                <c:pt idx="25697" formatCode="General">
                  <c:v>2.9868255889512901E-11</c:v>
                </c:pt>
                <c:pt idx="25698" formatCode="General">
                  <c:v>3.0344910673406793E-11</c:v>
                </c:pt>
                <c:pt idx="25699" formatCode="General">
                  <c:v>2.8785074869922077E-11</c:v>
                </c:pt>
                <c:pt idx="25700" formatCode="General">
                  <c:v>2.8937410383345252E-11</c:v>
                </c:pt>
                <c:pt idx="25701" formatCode="General">
                  <c:v>3.0505437885981847E-11</c:v>
                </c:pt>
                <c:pt idx="25702" formatCode="General">
                  <c:v>2.9868255889512901E-11</c:v>
                </c:pt>
                <c:pt idx="25703" formatCode="General">
                  <c:v>2.7741175726231367E-11</c:v>
                </c:pt>
                <c:pt idx="25704" formatCode="General">
                  <c:v>2.7305476733019561E-11</c:v>
                </c:pt>
                <c:pt idx="25705" formatCode="General">
                  <c:v>2.8785074869922077E-11</c:v>
                </c:pt>
                <c:pt idx="25706" formatCode="General">
                  <c:v>2.9090491797160485E-11</c:v>
                </c:pt>
                <c:pt idx="25707" formatCode="General">
                  <c:v>2.7741175726231367E-11</c:v>
                </c:pt>
                <c:pt idx="25708" formatCode="General">
                  <c:v>3.0026323781173592E-11</c:v>
                </c:pt>
                <c:pt idx="25709" formatCode="General">
                  <c:v>2.7595194749674527E-11</c:v>
                </c:pt>
                <c:pt idx="25710" formatCode="General">
                  <c:v>2.7741175726231367E-11</c:v>
                </c:pt>
                <c:pt idx="25711" formatCode="General">
                  <c:v>2.8482923497331411E-11</c:v>
                </c:pt>
                <c:pt idx="25712" formatCode="General">
                  <c:v>2.7449981961377963E-11</c:v>
                </c:pt>
                <c:pt idx="25713" formatCode="General">
                  <c:v>2.9399149275269865E-11</c:v>
                </c:pt>
                <c:pt idx="25714" formatCode="General">
                  <c:v>2.7595194749674527E-11</c:v>
                </c:pt>
                <c:pt idx="25715" formatCode="General">
                  <c:v>2.863360063605247E-11</c:v>
                </c:pt>
                <c:pt idx="25716" formatCode="General">
                  <c:v>2.9399149275269865E-11</c:v>
                </c:pt>
                <c:pt idx="25717" formatCode="General">
                  <c:v>2.9554734574918763E-11</c:v>
                </c:pt>
                <c:pt idx="25718" formatCode="General">
                  <c:v>2.8183885343078969E-11</c:v>
                </c:pt>
                <c:pt idx="25719" formatCode="General">
                  <c:v>2.8183885343078969E-11</c:v>
                </c:pt>
                <c:pt idx="25720" formatCode="General">
                  <c:v>2.7305476733019561E-11</c:v>
                </c:pt>
                <c:pt idx="25721" formatCode="General">
                  <c:v>2.863360063605247E-11</c:v>
                </c:pt>
                <c:pt idx="25722" formatCode="General">
                  <c:v>3.0344910673406793E-11</c:v>
                </c:pt>
                <c:pt idx="25723" formatCode="General">
                  <c:v>2.8482923497331411E-11</c:v>
                </c:pt>
                <c:pt idx="25724" formatCode="General">
                  <c:v>2.8183885343078969E-11</c:v>
                </c:pt>
                <c:pt idx="25725" formatCode="General">
                  <c:v>2.7595194749674527E-11</c:v>
                </c:pt>
                <c:pt idx="25726" formatCode="General">
                  <c:v>2.7449981961377963E-11</c:v>
                </c:pt>
                <c:pt idx="25727" formatCode="General">
                  <c:v>2.8937410383345252E-11</c:v>
                </c:pt>
                <c:pt idx="25728" formatCode="General">
                  <c:v>2.8035516619439763E-11</c:v>
                </c:pt>
                <c:pt idx="25729" formatCode="General">
                  <c:v>2.9244443628923256E-11</c:v>
                </c:pt>
                <c:pt idx="25730" formatCode="General">
                  <c:v>2.8332980543995846E-11</c:v>
                </c:pt>
                <c:pt idx="25731" formatCode="General">
                  <c:v>2.9399149275269865E-11</c:v>
                </c:pt>
                <c:pt idx="25732" formatCode="General">
                  <c:v>2.7018800424529304E-11</c:v>
                </c:pt>
                <c:pt idx="25733" formatCode="General">
                  <c:v>2.7595194749674527E-11</c:v>
                </c:pt>
                <c:pt idx="25734" formatCode="General">
                  <c:v>2.9554734574918763E-11</c:v>
                </c:pt>
                <c:pt idx="25735" formatCode="General">
                  <c:v>2.9399149275269865E-11</c:v>
                </c:pt>
                <c:pt idx="25736" formatCode="General">
                  <c:v>2.7887986747787227E-11</c:v>
                </c:pt>
                <c:pt idx="25737" formatCode="General">
                  <c:v>2.8937410383345252E-11</c:v>
                </c:pt>
                <c:pt idx="25738" formatCode="General">
                  <c:v>2.8035516619439763E-11</c:v>
                </c:pt>
                <c:pt idx="25739" formatCode="General">
                  <c:v>2.7887986747787227E-11</c:v>
                </c:pt>
                <c:pt idx="25740" formatCode="General">
                  <c:v>2.8035516619439763E-11</c:v>
                </c:pt>
                <c:pt idx="25741" formatCode="General">
                  <c:v>2.8785074869922077E-11</c:v>
                </c:pt>
                <c:pt idx="25742" formatCode="General">
                  <c:v>3.0344910673406793E-11</c:v>
                </c:pt>
                <c:pt idx="25743" formatCode="General">
                  <c:v>2.7741175726231367E-11</c:v>
                </c:pt>
                <c:pt idx="25744" formatCode="General">
                  <c:v>2.8937410383345252E-11</c:v>
                </c:pt>
                <c:pt idx="25745" formatCode="General">
                  <c:v>2.7305476733019561E-11</c:v>
                </c:pt>
                <c:pt idx="25746" formatCode="General">
                  <c:v>2.7305476733019561E-11</c:v>
                </c:pt>
                <c:pt idx="25747" formatCode="General">
                  <c:v>2.8937410383345252E-11</c:v>
                </c:pt>
                <c:pt idx="25748" formatCode="General">
                  <c:v>2.8937410383345252E-11</c:v>
                </c:pt>
                <c:pt idx="25749" formatCode="General">
                  <c:v>2.8482923497331411E-11</c:v>
                </c:pt>
                <c:pt idx="25750" formatCode="General">
                  <c:v>2.9554734574918763E-11</c:v>
                </c:pt>
                <c:pt idx="25751" formatCode="General">
                  <c:v>2.9868255889512901E-11</c:v>
                </c:pt>
                <c:pt idx="25752" formatCode="General">
                  <c:v>2.7595194749674527E-11</c:v>
                </c:pt>
                <c:pt idx="25753" formatCode="General">
                  <c:v>2.8332980543995846E-11</c:v>
                </c:pt>
                <c:pt idx="25754" formatCode="General">
                  <c:v>2.9868255889512901E-11</c:v>
                </c:pt>
                <c:pt idx="25755" formatCode="General">
                  <c:v>2.9244443628923256E-11</c:v>
                </c:pt>
                <c:pt idx="25756" formatCode="General">
                  <c:v>2.7595194749674527E-11</c:v>
                </c:pt>
                <c:pt idx="25757" formatCode="General">
                  <c:v>2.6876620766742217E-11</c:v>
                </c:pt>
                <c:pt idx="25758" formatCode="General">
                  <c:v>2.9399149275269865E-11</c:v>
                </c:pt>
                <c:pt idx="25759" formatCode="General">
                  <c:v>2.9090491797160485E-11</c:v>
                </c:pt>
                <c:pt idx="25760" formatCode="General">
                  <c:v>2.8332980543995846E-11</c:v>
                </c:pt>
                <c:pt idx="25761" formatCode="General">
                  <c:v>2.7595194749674527E-11</c:v>
                </c:pt>
                <c:pt idx="25762" formatCode="General">
                  <c:v>3.0026323781173592E-11</c:v>
                </c:pt>
                <c:pt idx="25763" formatCode="General">
                  <c:v>2.971108168731505E-11</c:v>
                </c:pt>
                <c:pt idx="25764" formatCode="General">
                  <c:v>2.8035516619439763E-11</c:v>
                </c:pt>
                <c:pt idx="25765" formatCode="General">
                  <c:v>2.7449981961377963E-11</c:v>
                </c:pt>
                <c:pt idx="25766" formatCode="General">
                  <c:v>2.9868255889512901E-11</c:v>
                </c:pt>
                <c:pt idx="25767" formatCode="General">
                  <c:v>2.7595194749674527E-11</c:v>
                </c:pt>
                <c:pt idx="25768" formatCode="General">
                  <c:v>2.9868255889512901E-11</c:v>
                </c:pt>
                <c:pt idx="25769" formatCode="General">
                  <c:v>2.9244443628923256E-11</c:v>
                </c:pt>
                <c:pt idx="25770" formatCode="General">
                  <c:v>2.7741175726231367E-11</c:v>
                </c:pt>
                <c:pt idx="25771" formatCode="General">
                  <c:v>2.8482923497331411E-11</c:v>
                </c:pt>
                <c:pt idx="25772" formatCode="General">
                  <c:v>2.7595194749674527E-11</c:v>
                </c:pt>
                <c:pt idx="25773" formatCode="General">
                  <c:v>2.8183885343078969E-11</c:v>
                </c:pt>
                <c:pt idx="25774" formatCode="General">
                  <c:v>2.8482923497331411E-11</c:v>
                </c:pt>
                <c:pt idx="25775" formatCode="General">
                  <c:v>2.8937410383345252E-11</c:v>
                </c:pt>
                <c:pt idx="25776" formatCode="General">
                  <c:v>2.7741175726231367E-11</c:v>
                </c:pt>
                <c:pt idx="25777" formatCode="General">
                  <c:v>2.7741175726231367E-11</c:v>
                </c:pt>
                <c:pt idx="25778" formatCode="General">
                  <c:v>2.7887986747787227E-11</c:v>
                </c:pt>
                <c:pt idx="25779" formatCode="General">
                  <c:v>2.7741175726231367E-11</c:v>
                </c:pt>
                <c:pt idx="25780" formatCode="General">
                  <c:v>2.863360063605247E-11</c:v>
                </c:pt>
                <c:pt idx="25781" formatCode="General">
                  <c:v>2.7887986747787227E-11</c:v>
                </c:pt>
                <c:pt idx="25782" formatCode="General">
                  <c:v>2.9399149275269865E-11</c:v>
                </c:pt>
                <c:pt idx="25783" formatCode="General">
                  <c:v>2.9244443628923256E-11</c:v>
                </c:pt>
                <c:pt idx="25784" formatCode="General">
                  <c:v>2.9399149275269865E-11</c:v>
                </c:pt>
                <c:pt idx="25785" formatCode="General">
                  <c:v>3.066687785317189E-11</c:v>
                </c:pt>
                <c:pt idx="25786" formatCode="General">
                  <c:v>2.9399149275269865E-11</c:v>
                </c:pt>
                <c:pt idx="25787" formatCode="General">
                  <c:v>2.8937410383345252E-11</c:v>
                </c:pt>
                <c:pt idx="25788" formatCode="General">
                  <c:v>2.7741175726231367E-11</c:v>
                </c:pt>
                <c:pt idx="25789" formatCode="General">
                  <c:v>2.9399149275269865E-11</c:v>
                </c:pt>
                <c:pt idx="25790" formatCode="General">
                  <c:v>2.8183885343078969E-11</c:v>
                </c:pt>
                <c:pt idx="25791" formatCode="General">
                  <c:v>2.8785074869922077E-11</c:v>
                </c:pt>
                <c:pt idx="25792" formatCode="General">
                  <c:v>2.7305476733019561E-11</c:v>
                </c:pt>
                <c:pt idx="25793" formatCode="General">
                  <c:v>2.7887986747787227E-11</c:v>
                </c:pt>
                <c:pt idx="25794" formatCode="General">
                  <c:v>2.7595194749674527E-11</c:v>
                </c:pt>
                <c:pt idx="25795" formatCode="General">
                  <c:v>2.8482923497331411E-11</c:v>
                </c:pt>
                <c:pt idx="25796" formatCode="General">
                  <c:v>2.8785074869922077E-11</c:v>
                </c:pt>
                <c:pt idx="25797" formatCode="General">
                  <c:v>2.8937410383345252E-11</c:v>
                </c:pt>
                <c:pt idx="25798" formatCode="General">
                  <c:v>2.863360063605247E-11</c:v>
                </c:pt>
                <c:pt idx="25799" formatCode="General">
                  <c:v>2.8482923497331411E-11</c:v>
                </c:pt>
                <c:pt idx="25800" formatCode="General">
                  <c:v>2.863360063605247E-11</c:v>
                </c:pt>
                <c:pt idx="25801" formatCode="General">
                  <c:v>2.9090491797160485E-11</c:v>
                </c:pt>
                <c:pt idx="25802" formatCode="General">
                  <c:v>2.9244443628923256E-11</c:v>
                </c:pt>
                <c:pt idx="25803" formatCode="General">
                  <c:v>2.9399149275269865E-11</c:v>
                </c:pt>
                <c:pt idx="25804" formatCode="General">
                  <c:v>2.7741175726231367E-11</c:v>
                </c:pt>
                <c:pt idx="25805" formatCode="General">
                  <c:v>2.9244443628923256E-11</c:v>
                </c:pt>
                <c:pt idx="25806" formatCode="General">
                  <c:v>2.8937410383345252E-11</c:v>
                </c:pt>
                <c:pt idx="25807" formatCode="General">
                  <c:v>2.863360063605247E-11</c:v>
                </c:pt>
                <c:pt idx="25808" formatCode="General">
                  <c:v>2.9244443628923256E-11</c:v>
                </c:pt>
                <c:pt idx="25809" formatCode="General">
                  <c:v>2.8785074869922077E-11</c:v>
                </c:pt>
                <c:pt idx="25810" formatCode="General">
                  <c:v>2.9244443628923256E-11</c:v>
                </c:pt>
                <c:pt idx="25811" formatCode="General">
                  <c:v>2.7161788513090781E-11</c:v>
                </c:pt>
                <c:pt idx="25812" formatCode="General">
                  <c:v>2.8183885343078969E-11</c:v>
                </c:pt>
                <c:pt idx="25813" formatCode="General">
                  <c:v>2.8785074869922077E-11</c:v>
                </c:pt>
                <c:pt idx="25814" formatCode="General">
                  <c:v>2.7305476733019561E-11</c:v>
                </c:pt>
                <c:pt idx="25815" formatCode="General">
                  <c:v>2.8183885343078969E-11</c:v>
                </c:pt>
                <c:pt idx="25816" formatCode="General">
                  <c:v>2.8332980543995846E-11</c:v>
                </c:pt>
                <c:pt idx="25817" formatCode="General">
                  <c:v>2.7595194749674527E-11</c:v>
                </c:pt>
                <c:pt idx="25818" formatCode="General">
                  <c:v>3.0505437885981847E-11</c:v>
                </c:pt>
                <c:pt idx="25819" formatCode="General">
                  <c:v>2.7595194749674527E-11</c:v>
                </c:pt>
                <c:pt idx="25820" formatCode="General">
                  <c:v>2.7595194749674527E-11</c:v>
                </c:pt>
                <c:pt idx="25821" formatCode="General">
                  <c:v>2.863360063605247E-11</c:v>
                </c:pt>
                <c:pt idx="25822" formatCode="General">
                  <c:v>2.8937410383345252E-11</c:v>
                </c:pt>
                <c:pt idx="25823" formatCode="General">
                  <c:v>2.9868255889512901E-11</c:v>
                </c:pt>
                <c:pt idx="25824" formatCode="General">
                  <c:v>2.971108168731505E-11</c:v>
                </c:pt>
                <c:pt idx="25825" formatCode="General">
                  <c:v>2.6876620766742217E-11</c:v>
                </c:pt>
                <c:pt idx="25826" formatCode="General">
                  <c:v>2.6876620766742217E-11</c:v>
                </c:pt>
                <c:pt idx="25827" formatCode="General">
                  <c:v>2.7305476733019561E-11</c:v>
                </c:pt>
                <c:pt idx="25828" formatCode="General">
                  <c:v>2.8183885343078969E-11</c:v>
                </c:pt>
                <c:pt idx="25829" formatCode="General">
                  <c:v>2.971108168731505E-11</c:v>
                </c:pt>
                <c:pt idx="25830" formatCode="General">
                  <c:v>2.863360063605247E-11</c:v>
                </c:pt>
                <c:pt idx="25831" formatCode="General">
                  <c:v>2.6735133889743182E-11</c:v>
                </c:pt>
                <c:pt idx="25832" formatCode="General">
                  <c:v>2.7741175726231367E-11</c:v>
                </c:pt>
                <c:pt idx="25833" formatCode="General">
                  <c:v>2.9554734574918763E-11</c:v>
                </c:pt>
                <c:pt idx="25834" formatCode="General">
                  <c:v>2.8937410383345252E-11</c:v>
                </c:pt>
                <c:pt idx="25835" formatCode="General">
                  <c:v>2.9868255889512901E-11</c:v>
                </c:pt>
                <c:pt idx="25836" formatCode="General">
                  <c:v>2.9244443628923256E-11</c:v>
                </c:pt>
                <c:pt idx="25837" formatCode="General">
                  <c:v>2.8332980543995846E-11</c:v>
                </c:pt>
                <c:pt idx="25838" formatCode="General">
                  <c:v>2.7887986747787227E-11</c:v>
                </c:pt>
                <c:pt idx="25839" formatCode="General">
                  <c:v>2.7018800424529304E-11</c:v>
                </c:pt>
                <c:pt idx="25840" formatCode="General">
                  <c:v>2.9244443628923256E-11</c:v>
                </c:pt>
                <c:pt idx="25841" formatCode="General">
                  <c:v>2.7741175726231367E-11</c:v>
                </c:pt>
                <c:pt idx="25842" formatCode="General">
                  <c:v>2.9090491797160485E-11</c:v>
                </c:pt>
                <c:pt idx="25843" formatCode="General">
                  <c:v>2.7449981961377963E-11</c:v>
                </c:pt>
                <c:pt idx="25844" formatCode="General">
                  <c:v>3.0344910673406793E-11</c:v>
                </c:pt>
                <c:pt idx="25845" formatCode="General">
                  <c:v>2.7305476733019561E-11</c:v>
                </c:pt>
                <c:pt idx="25846" formatCode="General">
                  <c:v>2.9244443628923256E-11</c:v>
                </c:pt>
                <c:pt idx="25847" formatCode="General">
                  <c:v>2.8035516619439763E-11</c:v>
                </c:pt>
                <c:pt idx="25848" formatCode="General">
                  <c:v>2.8482923497331411E-11</c:v>
                </c:pt>
                <c:pt idx="25849" formatCode="General">
                  <c:v>2.7305476733019561E-11</c:v>
                </c:pt>
                <c:pt idx="25850" formatCode="General">
                  <c:v>2.8785074869922077E-11</c:v>
                </c:pt>
                <c:pt idx="25851" formatCode="General">
                  <c:v>2.8332980543995846E-11</c:v>
                </c:pt>
                <c:pt idx="25852" formatCode="General">
                  <c:v>2.7595194749674527E-11</c:v>
                </c:pt>
                <c:pt idx="25853" formatCode="General">
                  <c:v>2.7741175726231367E-11</c:v>
                </c:pt>
                <c:pt idx="25854" formatCode="General">
                  <c:v>2.7161788513090781E-11</c:v>
                </c:pt>
                <c:pt idx="25855" formatCode="General">
                  <c:v>2.7741175726231367E-11</c:v>
                </c:pt>
                <c:pt idx="25856" formatCode="General">
                  <c:v>2.8035516619439763E-11</c:v>
                </c:pt>
                <c:pt idx="25857" formatCode="General">
                  <c:v>2.7887986747787227E-11</c:v>
                </c:pt>
                <c:pt idx="25858" formatCode="General">
                  <c:v>2.6876620766742217E-11</c:v>
                </c:pt>
                <c:pt idx="25859" formatCode="General">
                  <c:v>2.8183885343078969E-11</c:v>
                </c:pt>
                <c:pt idx="25860" formatCode="General">
                  <c:v>2.8332980543995846E-11</c:v>
                </c:pt>
                <c:pt idx="25861" formatCode="General">
                  <c:v>3.0026323781173592E-11</c:v>
                </c:pt>
                <c:pt idx="25862" formatCode="General">
                  <c:v>2.863360063605247E-11</c:v>
                </c:pt>
                <c:pt idx="25863" formatCode="General">
                  <c:v>2.8937410383345252E-11</c:v>
                </c:pt>
                <c:pt idx="25864" formatCode="General">
                  <c:v>2.8785074869922077E-11</c:v>
                </c:pt>
                <c:pt idx="25865" formatCode="General">
                  <c:v>2.7741175726231367E-11</c:v>
                </c:pt>
                <c:pt idx="25866" formatCode="General">
                  <c:v>2.8035516619439763E-11</c:v>
                </c:pt>
                <c:pt idx="25867" formatCode="General">
                  <c:v>2.8332980543995846E-11</c:v>
                </c:pt>
                <c:pt idx="25868" formatCode="General">
                  <c:v>2.7741175726231367E-11</c:v>
                </c:pt>
                <c:pt idx="25869" formatCode="General">
                  <c:v>2.8332980543995846E-11</c:v>
                </c:pt>
                <c:pt idx="25870" formatCode="General">
                  <c:v>2.9868255889512901E-11</c:v>
                </c:pt>
                <c:pt idx="25871" formatCode="General">
                  <c:v>2.863360063605247E-11</c:v>
                </c:pt>
                <c:pt idx="25872" formatCode="General">
                  <c:v>2.8482923497331411E-11</c:v>
                </c:pt>
                <c:pt idx="25873" formatCode="General">
                  <c:v>2.8785074869922077E-11</c:v>
                </c:pt>
                <c:pt idx="25874" formatCode="General">
                  <c:v>2.7741175726231367E-11</c:v>
                </c:pt>
                <c:pt idx="25875" formatCode="General">
                  <c:v>2.863360063605247E-11</c:v>
                </c:pt>
                <c:pt idx="25876" formatCode="General">
                  <c:v>2.7595194749674527E-11</c:v>
                </c:pt>
                <c:pt idx="25877" formatCode="General">
                  <c:v>6.3967409503223782E-9</c:v>
                </c:pt>
                <c:pt idx="25878" formatCode="General">
                  <c:v>4.8616776892867039E-9</c:v>
                </c:pt>
                <c:pt idx="25879" formatCode="General">
                  <c:v>3.8543172916494533E-9</c:v>
                </c:pt>
                <c:pt idx="25880" formatCode="General">
                  <c:v>3.2554427583620562E-9</c:v>
                </c:pt>
                <c:pt idx="25881" formatCode="General">
                  <c:v>2.7934999208542153E-9</c:v>
                </c:pt>
                <c:pt idx="25882" formatCode="General">
                  <c:v>2.4353504377785814E-9</c:v>
                </c:pt>
                <c:pt idx="25883" formatCode="General">
                  <c:v>2.2619159518146171E-9</c:v>
                </c:pt>
                <c:pt idx="25884" formatCode="General">
                  <c:v>1.8904111204417197E-9</c:v>
                </c:pt>
                <c:pt idx="25885" formatCode="General">
                  <c:v>1.7010620799190334E-9</c:v>
                </c:pt>
                <c:pt idx="25886" formatCode="General">
                  <c:v>1.5882814489547138E-9</c:v>
                </c:pt>
                <c:pt idx="25887" formatCode="General">
                  <c:v>1.5469196756538769E-9</c:v>
                </c:pt>
                <c:pt idx="25888" formatCode="General">
                  <c:v>1.4367551528760814E-9</c:v>
                </c:pt>
                <c:pt idx="25889" formatCode="General">
                  <c:v>1.3274139071888221E-9</c:v>
                </c:pt>
                <c:pt idx="25890" formatCode="General">
                  <c:v>1.2135155992744365E-9</c:v>
                </c:pt>
                <c:pt idx="25891" formatCode="General">
                  <c:v>1.2007775603553822E-9</c:v>
                </c:pt>
                <c:pt idx="25892" formatCode="General">
                  <c:v>1.1511389882042017E-9</c:v>
                </c:pt>
                <c:pt idx="25893" formatCode="General">
                  <c:v>1.1093925967327313E-9</c:v>
                </c:pt>
                <c:pt idx="25894" formatCode="General">
                  <c:v>1.019568861769278E-9</c:v>
                </c:pt>
                <c:pt idx="25895" formatCode="General">
                  <c:v>1.0358397273085785E-9</c:v>
                </c:pt>
                <c:pt idx="25896" formatCode="General">
                  <c:v>9.4695984472485061E-10</c:v>
                </c:pt>
                <c:pt idx="25897" formatCode="General">
                  <c:v>8.7489344647268104E-10</c:v>
                </c:pt>
                <c:pt idx="25898" formatCode="General">
                  <c:v>9.1261806949984709E-10</c:v>
                </c:pt>
                <c:pt idx="25899" formatCode="General">
                  <c:v>8.1688620750179547E-10</c:v>
                </c:pt>
                <c:pt idx="25900" formatCode="General">
                  <c:v>8.3872649690504509E-10</c:v>
                </c:pt>
                <c:pt idx="25901" formatCode="General">
                  <c:v>7.7081767293533074E-10</c:v>
                </c:pt>
                <c:pt idx="25902" formatCode="General">
                  <c:v>7.7899624346859547E-10</c:v>
                </c:pt>
                <c:pt idx="25903" formatCode="General">
                  <c:v>7.3119643179142189E-10</c:v>
                </c:pt>
                <c:pt idx="25904" formatCode="General">
                  <c:v>6.9728105135366589E-10</c:v>
                </c:pt>
                <c:pt idx="25905" formatCode="General">
                  <c:v>7.5074571727855033E-10</c:v>
                </c:pt>
                <c:pt idx="25906" formatCode="General">
                  <c:v>7.0840719483875712E-10</c:v>
                </c:pt>
                <c:pt idx="25907" formatCode="General">
                  <c:v>6.9361178477982917E-10</c:v>
                </c:pt>
                <c:pt idx="25908" formatCode="General">
                  <c:v>7.0840719483875712E-10</c:v>
                </c:pt>
                <c:pt idx="25909" formatCode="General">
                  <c:v>6.5105122949150461E-10</c:v>
                </c:pt>
                <c:pt idx="25910" formatCode="General">
                  <c:v>6.2744066658568478E-10</c:v>
                </c:pt>
                <c:pt idx="25911" formatCode="General">
                  <c:v>6.4762389366581998E-10</c:v>
                </c:pt>
                <c:pt idx="25912" formatCode="General">
                  <c:v>6.1758489213452439E-10</c:v>
                </c:pt>
                <c:pt idx="25913" formatCode="General">
                  <c:v>5.7663893570459916E-10</c:v>
                </c:pt>
                <c:pt idx="25914" formatCode="General">
                  <c:v>5.6162219610170989E-10</c:v>
                </c:pt>
                <c:pt idx="25915" formatCode="General">
                  <c:v>5.9205596823778813E-10</c:v>
                </c:pt>
                <c:pt idx="25916" formatCode="General">
                  <c:v>5.6459439631239829E-10</c:v>
                </c:pt>
                <c:pt idx="25917" formatCode="General">
                  <c:v>5.7968940574905664E-10</c:v>
                </c:pt>
                <c:pt idx="25918" formatCode="General">
                  <c:v>5.3840658560734846E-10</c:v>
                </c:pt>
                <c:pt idx="25919" formatCode="General">
                  <c:v>5.6459439631239829E-10</c:v>
                </c:pt>
                <c:pt idx="25920" formatCode="General">
                  <c:v>5.2716062400497385E-10</c:v>
                </c:pt>
                <c:pt idx="25921" formatCode="General">
                  <c:v>5.3840658560734846E-10</c:v>
                </c:pt>
                <c:pt idx="25922" formatCode="General">
                  <c:v>4.9743227858037622E-10</c:v>
                </c:pt>
                <c:pt idx="25923" formatCode="General">
                  <c:v>5.2438657349413727E-10</c:v>
                </c:pt>
                <c:pt idx="25924" formatCode="General">
                  <c:v>4.7686907947851398E-10</c:v>
                </c:pt>
                <c:pt idx="25925" formatCode="General">
                  <c:v>4.6690848185483066E-10</c:v>
                </c:pt>
                <c:pt idx="25926" formatCode="General">
                  <c:v>4.9743227858037622E-10</c:v>
                </c:pt>
                <c:pt idx="25927" formatCode="General">
                  <c:v>4.6690848185483066E-10</c:v>
                </c:pt>
                <c:pt idx="25928" formatCode="General">
                  <c:v>4.5957528309376302E-10</c:v>
                </c:pt>
                <c:pt idx="25929" formatCode="General">
                  <c:v>4.405779556391172E-10</c:v>
                </c:pt>
                <c:pt idx="25930" formatCode="General">
                  <c:v>4.4290865128366856E-10</c:v>
                </c:pt>
                <c:pt idx="25931" formatCode="General">
                  <c:v>4.3595239047650388E-10</c:v>
                </c:pt>
                <c:pt idx="25932" formatCode="General">
                  <c:v>4.2014244976365652E-10</c:v>
                </c:pt>
                <c:pt idx="25933" formatCode="General">
                  <c:v>4.1136672899077525E-10</c:v>
                </c:pt>
                <c:pt idx="25934" formatCode="General">
                  <c:v>4.3595239047650388E-10</c:v>
                </c:pt>
                <c:pt idx="25935" formatCode="General">
                  <c:v>4.2236503980753233E-10</c:v>
                </c:pt>
                <c:pt idx="25936" formatCode="General">
                  <c:v>4.2236503980753233E-10</c:v>
                </c:pt>
                <c:pt idx="25937" formatCode="General">
                  <c:v>4.0920201479791991E-10</c:v>
                </c:pt>
                <c:pt idx="25938" formatCode="General">
                  <c:v>3.9436218426857809E-10</c:v>
                </c:pt>
                <c:pt idx="25939" formatCode="General">
                  <c:v>4.1136672899077525E-10</c:v>
                </c:pt>
                <c:pt idx="25940" formatCode="General">
                  <c:v>3.7409057229439579E-10</c:v>
                </c:pt>
                <c:pt idx="25941" formatCode="General">
                  <c:v>3.7409057229439579E-10</c:v>
                </c:pt>
                <c:pt idx="25942" formatCode="General">
                  <c:v>3.7409057229439579E-10</c:v>
                </c:pt>
                <c:pt idx="25943" formatCode="General">
                  <c:v>3.6627675960284385E-10</c:v>
                </c:pt>
                <c:pt idx="25944" formatCode="General">
                  <c:v>3.6821515852941328E-10</c:v>
                </c:pt>
                <c:pt idx="25945" formatCode="General">
                  <c:v>3.6052406847789839E-10</c:v>
                </c:pt>
                <c:pt idx="25946" formatCode="General">
                  <c:v>3.5862690102876202E-10</c:v>
                </c:pt>
                <c:pt idx="25947" formatCode="General">
                  <c:v>3.7805976791453147E-10</c:v>
                </c:pt>
                <c:pt idx="25948" formatCode="General">
                  <c:v>3.4928832005491513E-10</c:v>
                </c:pt>
                <c:pt idx="25949" formatCode="General">
                  <c:v>3.7212201452297423E-10</c:v>
                </c:pt>
                <c:pt idx="25950" formatCode="General">
                  <c:v>3.6434932006010295E-10</c:v>
                </c:pt>
                <c:pt idx="25951" formatCode="General">
                  <c:v>3.6243202318432918E-10</c:v>
                </c:pt>
                <c:pt idx="25952" formatCode="General">
                  <c:v>3.5862690102876202E-10</c:v>
                </c:pt>
                <c:pt idx="25953" formatCode="General">
                  <c:v>3.3840203294458352E-10</c:v>
                </c:pt>
                <c:pt idx="25954" formatCode="General">
                  <c:v>3.366212771566691E-10</c:v>
                </c:pt>
                <c:pt idx="25955" formatCode="General">
                  <c:v>3.4928832005491513E-10</c:v>
                </c:pt>
                <c:pt idx="25956" formatCode="General">
                  <c:v>3.4928832005491513E-10</c:v>
                </c:pt>
                <c:pt idx="25957" formatCode="General">
                  <c:v>3.1931775216116201E-10</c:v>
                </c:pt>
                <c:pt idx="25958" formatCode="General">
                  <c:v>3.5113608559975084E-10</c:v>
                </c:pt>
                <c:pt idx="25959" formatCode="General">
                  <c:v>3.1931775216116201E-10</c:v>
                </c:pt>
                <c:pt idx="25960" formatCode="General">
                  <c:v>3.2270579430169542E-10</c:v>
                </c:pt>
                <c:pt idx="25961" formatCode="General">
                  <c:v>3.3308713834495404E-10</c:v>
                </c:pt>
                <c:pt idx="25962" formatCode="General">
                  <c:v>3.1264865405383008E-10</c:v>
                </c:pt>
                <c:pt idx="25963" formatCode="General">
                  <c:v>3.2270579430169542E-10</c:v>
                </c:pt>
                <c:pt idx="25964" formatCode="General">
                  <c:v>3.2612978442654558E-10</c:v>
                </c:pt>
                <c:pt idx="25965" formatCode="General">
                  <c:v>3.0290431730603029E-10</c:v>
                </c:pt>
                <c:pt idx="25966" formatCode="General">
                  <c:v>3.1100277446040937E-10</c:v>
                </c:pt>
                <c:pt idx="25967" formatCode="General">
                  <c:v>3.0290431730603029E-10</c:v>
                </c:pt>
                <c:pt idx="25968" formatCode="General">
                  <c:v>3.0611820875001337E-10</c:v>
                </c:pt>
                <c:pt idx="25969" formatCode="General">
                  <c:v>3.0611820875001337E-10</c:v>
                </c:pt>
                <c:pt idx="25970" formatCode="General">
                  <c:v>3.0611820875001337E-10</c:v>
                </c:pt>
                <c:pt idx="25971" formatCode="General">
                  <c:v>3.0936620039535895E-10</c:v>
                </c:pt>
                <c:pt idx="25972" formatCode="General">
                  <c:v>3.045067074483988E-10</c:v>
                </c:pt>
                <c:pt idx="25973" formatCode="General">
                  <c:v>2.9972416805025784E-10</c:v>
                </c:pt>
                <c:pt idx="25974" formatCode="General">
                  <c:v>2.8733455882629784E-10</c:v>
                </c:pt>
                <c:pt idx="25975" formatCode="General">
                  <c:v>2.9657740672826593E-10</c:v>
                </c:pt>
                <c:pt idx="25976" formatCode="General">
                  <c:v>2.7400700353225172E-10</c:v>
                </c:pt>
                <c:pt idx="25977" formatCode="General">
                  <c:v>2.8431787424571272E-10</c:v>
                </c:pt>
                <c:pt idx="25978" formatCode="General">
                  <c:v>2.919194038088489E-10</c:v>
                </c:pt>
                <c:pt idx="25979" formatCode="General">
                  <c:v>2.8733455882629784E-10</c:v>
                </c:pt>
                <c:pt idx="25980" formatCode="General">
                  <c:v>2.7837918779181332E-10</c:v>
                </c:pt>
                <c:pt idx="25981" formatCode="General">
                  <c:v>2.7256454558554287E-10</c:v>
                </c:pt>
                <c:pt idx="25982" formatCode="General">
                  <c:v>2.7691428716582911E-10</c:v>
                </c:pt>
                <c:pt idx="25983" formatCode="General">
                  <c:v>2.6828368527634683E-10</c:v>
                </c:pt>
                <c:pt idx="25984" formatCode="General">
                  <c:v>2.8885458359424981E-10</c:v>
                </c:pt>
                <c:pt idx="25985" formatCode="General">
                  <c:v>2.6687190969922794E-10</c:v>
                </c:pt>
                <c:pt idx="25986" formatCode="General">
                  <c:v>2.6407005955537554E-10</c:v>
                </c:pt>
                <c:pt idx="25987" formatCode="General">
                  <c:v>2.6267991276721712E-10</c:v>
                </c:pt>
                <c:pt idx="25988" formatCode="General">
                  <c:v>2.6129762563684996E-10</c:v>
                </c:pt>
                <c:pt idx="25989" formatCode="General">
                  <c:v>2.7985183786932103E-10</c:v>
                </c:pt>
                <c:pt idx="25990" formatCode="General">
                  <c:v>2.5719372198323024E-10</c:v>
                </c:pt>
                <c:pt idx="25991" formatCode="General">
                  <c:v>2.7837918779181332E-10</c:v>
                </c:pt>
                <c:pt idx="25992" formatCode="General">
                  <c:v>2.7545652437535056E-10</c:v>
                </c:pt>
                <c:pt idx="25993" formatCode="General">
                  <c:v>2.6546701310192635E-10</c:v>
                </c:pt>
                <c:pt idx="25994" formatCode="General">
                  <c:v>2.7691428716582911E-10</c:v>
                </c:pt>
                <c:pt idx="25995" formatCode="General">
                  <c:v>2.7113024305518095E-10</c:v>
                </c:pt>
                <c:pt idx="25996" formatCode="General">
                  <c:v>2.7545652437535056E-10</c:v>
                </c:pt>
                <c:pt idx="25997" formatCode="General">
                  <c:v>2.5719372198323024E-10</c:v>
                </c:pt>
                <c:pt idx="25998" formatCode="General">
                  <c:v>2.6407005955537554E-10</c:v>
                </c:pt>
                <c:pt idx="25999" formatCode="General">
                  <c:v>2.6546701310192635E-10</c:v>
                </c:pt>
                <c:pt idx="26000" formatCode="General">
                  <c:v>2.5049592391345402E-10</c:v>
                </c:pt>
                <c:pt idx="26001" formatCode="General">
                  <c:v>2.4141161610279311E-10</c:v>
                </c:pt>
                <c:pt idx="26002" formatCode="General">
                  <c:v>2.5449348175281946E-10</c:v>
                </c:pt>
                <c:pt idx="26003" formatCode="General">
                  <c:v>2.4917775196727307E-10</c:v>
                </c:pt>
                <c:pt idx="26004" formatCode="General">
                  <c:v>2.4656167026357973E-10</c:v>
                </c:pt>
                <c:pt idx="26005" formatCode="General">
                  <c:v>2.4397305442883484E-10</c:v>
                </c:pt>
                <c:pt idx="26006" formatCode="General">
                  <c:v>2.6267991276721712E-10</c:v>
                </c:pt>
                <c:pt idx="26007" formatCode="General">
                  <c:v>2.5315374904377307E-10</c:v>
                </c:pt>
                <c:pt idx="26008" formatCode="General">
                  <c:v>2.4526420134006525E-10</c:v>
                </c:pt>
                <c:pt idx="26009" formatCode="General">
                  <c:v>2.326567533669653E-10</c:v>
                </c:pt>
                <c:pt idx="26010" formatCode="General">
                  <c:v>2.3636962347588071E-10</c:v>
                </c:pt>
                <c:pt idx="26011" formatCode="General">
                  <c:v>2.3143245557965508E-10</c:v>
                </c:pt>
                <c:pt idx="26012" formatCode="General">
                  <c:v>2.3143245557965508E-10</c:v>
                </c:pt>
                <c:pt idx="26013" formatCode="General">
                  <c:v>2.3762003931010089E-10</c:v>
                </c:pt>
                <c:pt idx="26014" formatCode="General">
                  <c:v>2.3021460035225318E-10</c:v>
                </c:pt>
                <c:pt idx="26015" formatCode="General">
                  <c:v>2.3021460035225318E-10</c:v>
                </c:pt>
                <c:pt idx="26016" formatCode="General">
                  <c:v>2.3512530038432429E-10</c:v>
                </c:pt>
                <c:pt idx="26017" formatCode="General">
                  <c:v>2.326567533669653E-10</c:v>
                </c:pt>
                <c:pt idx="26018" formatCode="General">
                  <c:v>2.3512530038432429E-10</c:v>
                </c:pt>
                <c:pt idx="26019" formatCode="General">
                  <c:v>2.3636962347588071E-10</c:v>
                </c:pt>
                <c:pt idx="26020" formatCode="General">
                  <c:v>2.3512530038432429E-10</c:v>
                </c:pt>
                <c:pt idx="26021" formatCode="General">
                  <c:v>2.3143245557965508E-10</c:v>
                </c:pt>
                <c:pt idx="26022" formatCode="General">
                  <c:v>2.326567533669653E-10</c:v>
                </c:pt>
                <c:pt idx="26023" formatCode="General">
                  <c:v>2.3512530038432429E-10</c:v>
                </c:pt>
                <c:pt idx="26024" formatCode="General">
                  <c:v>2.2303949001351966E-10</c:v>
                </c:pt>
                <c:pt idx="26025" formatCode="General">
                  <c:v>2.1953646324189455E-10</c:v>
                </c:pt>
                <c:pt idx="26026" formatCode="General">
                  <c:v>2.326567533669653E-10</c:v>
                </c:pt>
                <c:pt idx="26027" formatCode="General">
                  <c:v>2.1953646324189455E-10</c:v>
                </c:pt>
                <c:pt idx="26028" formatCode="General">
                  <c:v>2.1608800670927664E-10</c:v>
                </c:pt>
                <c:pt idx="26029" formatCode="General">
                  <c:v>2.1608800670927664E-10</c:v>
                </c:pt>
                <c:pt idx="26030" formatCode="General">
                  <c:v>2.1495089779389017E-10</c:v>
                </c:pt>
                <c:pt idx="26031" formatCode="General">
                  <c:v>2.1723158120388623E-10</c:v>
                </c:pt>
                <c:pt idx="26032" formatCode="General">
                  <c:v>2.2900267921357451E-10</c:v>
                </c:pt>
                <c:pt idx="26033" formatCode="General">
                  <c:v>2.1723158120388623E-10</c:v>
                </c:pt>
                <c:pt idx="26034" formatCode="General">
                  <c:v>2.0935361449280191E-10</c:v>
                </c:pt>
                <c:pt idx="26035" formatCode="General">
                  <c:v>2.3143245557965508E-10</c:v>
                </c:pt>
                <c:pt idx="26036" formatCode="General">
                  <c:v>2.0715564073249209E-10</c:v>
                </c:pt>
                <c:pt idx="26037" formatCode="General">
                  <c:v>2.2421938828415237E-10</c:v>
                </c:pt>
                <c:pt idx="26038" formatCode="General">
                  <c:v>2.1381932952491086E-10</c:v>
                </c:pt>
                <c:pt idx="26039" formatCode="General">
                  <c:v>2.1723158120388623E-10</c:v>
                </c:pt>
                <c:pt idx="26040" formatCode="General">
                  <c:v>2.1381932952491086E-10</c:v>
                </c:pt>
                <c:pt idx="26041" formatCode="General">
                  <c:v>2.2186534088356132E-10</c:v>
                </c:pt>
                <c:pt idx="26042" formatCode="General">
                  <c:v>2.0715564073249209E-10</c:v>
                </c:pt>
                <c:pt idx="26043" formatCode="General">
                  <c:v>2.1381932952491086E-10</c:v>
                </c:pt>
                <c:pt idx="26044" formatCode="General">
                  <c:v>2.0498074318542566E-10</c:v>
                </c:pt>
                <c:pt idx="26045" formatCode="General">
                  <c:v>2.1838075513256464E-10</c:v>
                </c:pt>
                <c:pt idx="26046" formatCode="General">
                  <c:v>1.9859209777622729E-10</c:v>
                </c:pt>
                <c:pt idx="26047" formatCode="General">
                  <c:v>2.0176134454439296E-10</c:v>
                </c:pt>
                <c:pt idx="26048" formatCode="General">
                  <c:v>2.082515120610952E-10</c:v>
                </c:pt>
                <c:pt idx="26049" formatCode="General">
                  <c:v>2.1157490931081318E-10</c:v>
                </c:pt>
                <c:pt idx="26050" formatCode="General">
                  <c:v>2.0935361449280191E-10</c:v>
                </c:pt>
                <c:pt idx="26051" formatCode="General">
                  <c:v>2.0498074318542566E-10</c:v>
                </c:pt>
                <c:pt idx="26052" formatCode="General">
                  <c:v>2.0069921017912127E-10</c:v>
                </c:pt>
                <c:pt idx="26053" formatCode="General">
                  <c:v>2.0069921017912127E-10</c:v>
                </c:pt>
                <c:pt idx="26054" formatCode="General">
                  <c:v>2.1157490931081318E-10</c:v>
                </c:pt>
                <c:pt idx="26055" formatCode="General">
                  <c:v>2.0069921017912127E-10</c:v>
                </c:pt>
                <c:pt idx="26056" formatCode="General">
                  <c:v>2.028286795777273E-10</c:v>
                </c:pt>
                <c:pt idx="26057" formatCode="General">
                  <c:v>2.0176134454439296E-10</c:v>
                </c:pt>
                <c:pt idx="26058" formatCode="General">
                  <c:v>1.9038295500866394E-10</c:v>
                </c:pt>
                <c:pt idx="26059" formatCode="General">
                  <c:v>1.9859209777622729E-10</c:v>
                </c:pt>
                <c:pt idx="26060" formatCode="General">
                  <c:v>2.0069921017912127E-10</c:v>
                </c:pt>
                <c:pt idx="26061" formatCode="General">
                  <c:v>2.0390208345734282E-10</c:v>
                </c:pt>
                <c:pt idx="26062" formatCode="General">
                  <c:v>1.9038295500866394E-10</c:v>
                </c:pt>
                <c:pt idx="26063" formatCode="General">
                  <c:v>2.0069921017912127E-10</c:v>
                </c:pt>
                <c:pt idx="26064" formatCode="General">
                  <c:v>1.9859209777622729E-10</c:v>
                </c:pt>
                <c:pt idx="26065" formatCode="General">
                  <c:v>1.9038295500866394E-10</c:v>
                </c:pt>
                <c:pt idx="26066" formatCode="General">
                  <c:v>1.9650751487345891E-10</c:v>
                </c:pt>
                <c:pt idx="26067" formatCode="General">
                  <c:v>1.9650751487345891E-10</c:v>
                </c:pt>
                <c:pt idx="26068" formatCode="General">
                  <c:v>1.9964308094417935E-10</c:v>
                </c:pt>
                <c:pt idx="26069" formatCode="General">
                  <c:v>1.8542541658561613E-10</c:v>
                </c:pt>
                <c:pt idx="26070" formatCode="General">
                  <c:v>1.8838415149847478E-10</c:v>
                </c:pt>
                <c:pt idx="26071" formatCode="General">
                  <c:v>1.9342079472972025E-10</c:v>
                </c:pt>
                <c:pt idx="26072" formatCode="General">
                  <c:v>1.8838415149847478E-10</c:v>
                </c:pt>
                <c:pt idx="26073" formatCode="General">
                  <c:v>1.8251315114598579E-10</c:v>
                </c:pt>
                <c:pt idx="26074" formatCode="General">
                  <c:v>1.8739282716979552E-10</c:v>
                </c:pt>
                <c:pt idx="26075" formatCode="General">
                  <c:v>1.8155234524739345E-10</c:v>
                </c:pt>
                <c:pt idx="26076" formatCode="General">
                  <c:v>1.9139009737326964E-10</c:v>
                </c:pt>
                <c:pt idx="26077" formatCode="General">
                  <c:v>1.8059697158490225E-10</c:v>
                </c:pt>
                <c:pt idx="26078" formatCode="General">
                  <c:v>1.7776017264391372E-10</c:v>
                </c:pt>
                <c:pt idx="26079" formatCode="General">
                  <c:v>1.8251315114598579E-10</c:v>
                </c:pt>
                <c:pt idx="26080" formatCode="General">
                  <c:v>1.8444927961748179E-10</c:v>
                </c:pt>
                <c:pt idx="26081" formatCode="General">
                  <c:v>1.8155234524739345E-10</c:v>
                </c:pt>
                <c:pt idx="26082" formatCode="General">
                  <c:v>1.8347866156475432E-10</c:v>
                </c:pt>
                <c:pt idx="26083" formatCode="General">
                  <c:v>1.8155234524739345E-10</c:v>
                </c:pt>
                <c:pt idx="26084" formatCode="General">
                  <c:v>1.8444927961748179E-10</c:v>
                </c:pt>
                <c:pt idx="26085" formatCode="General">
                  <c:v>1.8640633314145768E-10</c:v>
                </c:pt>
                <c:pt idx="26086" formatCode="General">
                  <c:v>1.8059697158490225E-10</c:v>
                </c:pt>
                <c:pt idx="26087" formatCode="General">
                  <c:v>1.8155234524739345E-10</c:v>
                </c:pt>
                <c:pt idx="26088" formatCode="General">
                  <c:v>1.8938111247804463E-10</c:v>
                </c:pt>
                <c:pt idx="26089" formatCode="General">
                  <c:v>1.7682475433823124E-10</c:v>
                </c:pt>
                <c:pt idx="26090" formatCode="General">
                  <c:v>1.7496829644449007E-10</c:v>
                </c:pt>
                <c:pt idx="26091" formatCode="General">
                  <c:v>1.8640633314145768E-10</c:v>
                </c:pt>
                <c:pt idx="26092" formatCode="General">
                  <c:v>1.7496829644449007E-10</c:v>
                </c:pt>
                <c:pt idx="26093" formatCode="General">
                  <c:v>1.8251315114598579E-10</c:v>
                </c:pt>
                <c:pt idx="26094" formatCode="General">
                  <c:v>1.7404756968678154E-10</c:v>
                </c:pt>
                <c:pt idx="26095" formatCode="General">
                  <c:v>1.7131364808756484E-10</c:v>
                </c:pt>
                <c:pt idx="26096" formatCode="General">
                  <c:v>1.8155234524739345E-10</c:v>
                </c:pt>
                <c:pt idx="26097" formatCode="General">
                  <c:v>1.7222026905887478E-10</c:v>
                </c:pt>
                <c:pt idx="26098" formatCode="General">
                  <c:v>1.7404756968678154E-10</c:v>
                </c:pt>
                <c:pt idx="26099" formatCode="General">
                  <c:v>1.7682475433823124E-10</c:v>
                </c:pt>
                <c:pt idx="26100" formatCode="General">
                  <c:v>1.8059697158490225E-10</c:v>
                </c:pt>
                <c:pt idx="26101" formatCode="General">
                  <c:v>1.7131364808756484E-10</c:v>
                </c:pt>
                <c:pt idx="26102" formatCode="General">
                  <c:v>1.8059697158490225E-10</c:v>
                </c:pt>
                <c:pt idx="26103" formatCode="General">
                  <c:v>1.8059697158490225E-10</c:v>
                </c:pt>
                <c:pt idx="26104" formatCode="General">
                  <c:v>1.8059697158490225E-10</c:v>
                </c:pt>
                <c:pt idx="26105" formatCode="General">
                  <c:v>1.8155234524739345E-10</c:v>
                </c:pt>
                <c:pt idx="26106" formatCode="General">
                  <c:v>1.7041215299982454E-10</c:v>
                </c:pt>
                <c:pt idx="26107" formatCode="General">
                  <c:v>1.7131364808756484E-10</c:v>
                </c:pt>
                <c:pt idx="26108" formatCode="General">
                  <c:v>1.7496829644449007E-10</c:v>
                </c:pt>
                <c:pt idx="26109" formatCode="General">
                  <c:v>1.7404756968678154E-10</c:v>
                </c:pt>
                <c:pt idx="26110" formatCode="General">
                  <c:v>1.7222026905887478E-10</c:v>
                </c:pt>
                <c:pt idx="26111" formatCode="General">
                  <c:v>1.7589389392670227E-10</c:v>
                </c:pt>
                <c:pt idx="26112" formatCode="General">
                  <c:v>1.8251315114598579E-10</c:v>
                </c:pt>
                <c:pt idx="26113" formatCode="General">
                  <c:v>1.659746507233603E-10</c:v>
                </c:pt>
                <c:pt idx="26114" formatCode="General">
                  <c:v>1.7041215299982454E-10</c:v>
                </c:pt>
                <c:pt idx="26115" formatCode="General">
                  <c:v>1.7682475433823124E-10</c:v>
                </c:pt>
                <c:pt idx="26116" formatCode="General">
                  <c:v>1.6951505051287563E-10</c:v>
                </c:pt>
                <c:pt idx="26117" formatCode="General">
                  <c:v>1.659746507233603E-10</c:v>
                </c:pt>
                <c:pt idx="26118" formatCode="General">
                  <c:v>1.651009086262538E-10</c:v>
                </c:pt>
                <c:pt idx="26119" formatCode="General">
                  <c:v>1.7313132923758192E-10</c:v>
                </c:pt>
                <c:pt idx="26120" formatCode="General">
                  <c:v>1.6336753771769387E-10</c:v>
                </c:pt>
                <c:pt idx="26121" formatCode="General">
                  <c:v>1.7404756968678154E-10</c:v>
                </c:pt>
                <c:pt idx="26122" formatCode="General">
                  <c:v>1.7131364808756484E-10</c:v>
                </c:pt>
                <c:pt idx="26123" formatCode="General">
                  <c:v>1.6165270022009468E-10</c:v>
                </c:pt>
                <c:pt idx="26124" formatCode="General">
                  <c:v>1.6423210652105404E-10</c:v>
                </c:pt>
                <c:pt idx="26125" formatCode="General">
                  <c:v>1.7041215299982454E-10</c:v>
                </c:pt>
                <c:pt idx="26126" formatCode="General">
                  <c:v>1.7404756968678154E-10</c:v>
                </c:pt>
                <c:pt idx="26127" formatCode="General">
                  <c:v>1.6250785704197005E-10</c:v>
                </c:pt>
                <c:pt idx="26128" formatCode="General">
                  <c:v>1.6080171021241726E-10</c:v>
                </c:pt>
                <c:pt idx="26129" formatCode="General">
                  <c:v>1.7313132923758192E-10</c:v>
                </c:pt>
                <c:pt idx="26130" formatCode="General">
                  <c:v>1.6336753771769387E-10</c:v>
                </c:pt>
                <c:pt idx="26131" formatCode="General">
                  <c:v>1.6250785704197005E-10</c:v>
                </c:pt>
                <c:pt idx="26132" formatCode="General">
                  <c:v>1.6080171021241726E-10</c:v>
                </c:pt>
                <c:pt idx="26133" formatCode="General">
                  <c:v>1.7222026905887478E-10</c:v>
                </c:pt>
                <c:pt idx="26134" formatCode="General">
                  <c:v>1.6250785704197005E-10</c:v>
                </c:pt>
                <c:pt idx="26135" formatCode="General">
                  <c:v>1.7041215299982454E-10</c:v>
                </c:pt>
                <c:pt idx="26136" formatCode="General">
                  <c:v>1.6080171021241726E-10</c:v>
                </c:pt>
                <c:pt idx="26137" formatCode="General">
                  <c:v>1.7041215299982454E-10</c:v>
                </c:pt>
                <c:pt idx="26138" formatCode="General">
                  <c:v>1.591134759752589E-10</c:v>
                </c:pt>
                <c:pt idx="26139" formatCode="General">
                  <c:v>1.686230200935754E-10</c:v>
                </c:pt>
                <c:pt idx="26140" formatCode="General">
                  <c:v>1.6773568376053209E-10</c:v>
                </c:pt>
                <c:pt idx="26141" formatCode="General">
                  <c:v>1.651009086262538E-10</c:v>
                </c:pt>
                <c:pt idx="26142" formatCode="General">
                  <c:v>1.5579031785362072E-10</c:v>
                </c:pt>
                <c:pt idx="26143" formatCode="General">
                  <c:v>1.686230200935754E-10</c:v>
                </c:pt>
                <c:pt idx="26144" formatCode="General">
                  <c:v>1.6080171021241726E-10</c:v>
                </c:pt>
                <c:pt idx="26145" formatCode="General">
                  <c:v>1.686230200935754E-10</c:v>
                </c:pt>
                <c:pt idx="26146" formatCode="General">
                  <c:v>1.6951505051287563E-10</c:v>
                </c:pt>
                <c:pt idx="26147" formatCode="General">
                  <c:v>1.651009086262538E-10</c:v>
                </c:pt>
                <c:pt idx="26148" formatCode="General">
                  <c:v>1.5334317931732666E-10</c:v>
                </c:pt>
                <c:pt idx="26149" formatCode="General">
                  <c:v>1.5744296626873986E-10</c:v>
                </c:pt>
                <c:pt idx="26150" formatCode="General">
                  <c:v>1.6336753771769387E-10</c:v>
                </c:pt>
                <c:pt idx="26151" formatCode="General">
                  <c:v>1.5497018924701085E-10</c:v>
                </c:pt>
                <c:pt idx="26152" formatCode="General">
                  <c:v>1.5827618123204229E-10</c:v>
                </c:pt>
                <c:pt idx="26153" formatCode="General">
                  <c:v>1.5173325113300366E-10</c:v>
                </c:pt>
                <c:pt idx="26154" formatCode="General">
                  <c:v>1.5827618123204229E-10</c:v>
                </c:pt>
                <c:pt idx="26155" formatCode="General">
                  <c:v>1.591134759752589E-10</c:v>
                </c:pt>
                <c:pt idx="26156" formatCode="General">
                  <c:v>1.5253624931241371E-10</c:v>
                </c:pt>
                <c:pt idx="26157" formatCode="General">
                  <c:v>1.5579031785362072E-10</c:v>
                </c:pt>
                <c:pt idx="26158" formatCode="General">
                  <c:v>1.591134759752589E-10</c:v>
                </c:pt>
                <c:pt idx="26159" formatCode="General">
                  <c:v>1.5579031785362072E-10</c:v>
                </c:pt>
                <c:pt idx="26160" formatCode="General">
                  <c:v>1.5415469751058506E-10</c:v>
                </c:pt>
                <c:pt idx="26161" formatCode="General">
                  <c:v>1.5827618123204229E-10</c:v>
                </c:pt>
                <c:pt idx="26162" formatCode="General">
                  <c:v>1.5579031785362072E-10</c:v>
                </c:pt>
                <c:pt idx="26163" formatCode="General">
                  <c:v>1.4856423240134422E-10</c:v>
                </c:pt>
                <c:pt idx="26164" formatCode="General">
                  <c:v>1.5827618123204229E-10</c:v>
                </c:pt>
                <c:pt idx="26165" formatCode="General">
                  <c:v>1.4700447769956981E-10</c:v>
                </c:pt>
                <c:pt idx="26166" formatCode="General">
                  <c:v>1.5093479297120464E-10</c:v>
                </c:pt>
                <c:pt idx="26167" formatCode="General">
                  <c:v>1.5497018924701085E-10</c:v>
                </c:pt>
                <c:pt idx="26168" formatCode="General">
                  <c:v>1.5334317931732666E-10</c:v>
                </c:pt>
                <c:pt idx="26169" formatCode="General">
                  <c:v>1.5415469751058506E-10</c:v>
                </c:pt>
                <c:pt idx="26170" formatCode="General">
                  <c:v>1.5253624931241371E-10</c:v>
                </c:pt>
                <c:pt idx="26171" formatCode="General">
                  <c:v>1.4935015009187232E-10</c:v>
                </c:pt>
                <c:pt idx="26172" formatCode="General">
                  <c:v>1.5334317931732666E-10</c:v>
                </c:pt>
                <c:pt idx="26173" formatCode="General">
                  <c:v>1.4393392329741316E-10</c:v>
                </c:pt>
                <c:pt idx="26174" formatCode="General">
                  <c:v>1.4856423240134422E-10</c:v>
                </c:pt>
                <c:pt idx="26175" formatCode="General">
                  <c:v>1.5661446216369635E-10</c:v>
                </c:pt>
                <c:pt idx="26176" formatCode="General">
                  <c:v>1.4623060048356439E-10</c:v>
                </c:pt>
                <c:pt idx="26177" formatCode="General">
                  <c:v>1.4935015009187232E-10</c:v>
                </c:pt>
                <c:pt idx="26178" formatCode="General">
                  <c:v>1.5497018924701085E-10</c:v>
                </c:pt>
                <c:pt idx="26179" formatCode="General">
                  <c:v>1.4935015009187232E-10</c:v>
                </c:pt>
                <c:pt idx="26180" formatCode="General">
                  <c:v>1.4393392329741316E-10</c:v>
                </c:pt>
                <c:pt idx="26181" formatCode="General">
                  <c:v>1.4856423240134422E-10</c:v>
                </c:pt>
                <c:pt idx="26182" formatCode="General">
                  <c:v>1.5253624931241371E-10</c:v>
                </c:pt>
                <c:pt idx="26183" formatCode="General">
                  <c:v>1.5334317931732666E-10</c:v>
                </c:pt>
                <c:pt idx="26184" formatCode="General">
                  <c:v>1.4935015009187232E-10</c:v>
                </c:pt>
                <c:pt idx="26185" formatCode="General">
                  <c:v>1.4393392329741316E-10</c:v>
                </c:pt>
                <c:pt idx="26186" formatCode="General">
                  <c:v>1.5173325113300366E-10</c:v>
                </c:pt>
                <c:pt idx="26187" formatCode="General">
                  <c:v>1.4092750506637282E-10</c:v>
                </c:pt>
                <c:pt idx="26188" formatCode="General">
                  <c:v>1.5827618123204229E-10</c:v>
                </c:pt>
                <c:pt idx="26189" formatCode="General">
                  <c:v>1.5497018924701085E-10</c:v>
                </c:pt>
                <c:pt idx="26190" formatCode="General">
                  <c:v>1.5497018924701085E-10</c:v>
                </c:pt>
                <c:pt idx="26191" formatCode="General">
                  <c:v>1.5334317931732666E-10</c:v>
                </c:pt>
                <c:pt idx="26192" formatCode="General">
                  <c:v>1.4623060048356439E-10</c:v>
                </c:pt>
                <c:pt idx="26193" formatCode="General">
                  <c:v>1.5334317931732666E-10</c:v>
                </c:pt>
                <c:pt idx="26194" formatCode="General">
                  <c:v>1.4242278155098382E-10</c:v>
                </c:pt>
                <c:pt idx="26195" formatCode="General">
                  <c:v>1.4623060048356439E-10</c:v>
                </c:pt>
                <c:pt idx="26196" formatCode="General">
                  <c:v>1.3798416931085036E-10</c:v>
                </c:pt>
                <c:pt idx="26197" formatCode="General">
                  <c:v>1.4856423240134422E-10</c:v>
                </c:pt>
                <c:pt idx="26198" formatCode="General">
                  <c:v>1.5014053649513513E-10</c:v>
                </c:pt>
                <c:pt idx="26199" formatCode="General">
                  <c:v>1.4623060048356439E-10</c:v>
                </c:pt>
                <c:pt idx="26200" formatCode="General">
                  <c:v>1.3944792727645957E-10</c:v>
                </c:pt>
                <c:pt idx="26201" formatCode="General">
                  <c:v>1.5014053649513513E-10</c:v>
                </c:pt>
                <c:pt idx="26202" formatCode="General">
                  <c:v>1.4092750506637282E-10</c:v>
                </c:pt>
                <c:pt idx="26203" formatCode="General">
                  <c:v>1.3725777779903985E-10</c:v>
                </c:pt>
                <c:pt idx="26204" formatCode="General">
                  <c:v>1.4546109864010434E-10</c:v>
                </c:pt>
                <c:pt idx="26205" formatCode="General">
                  <c:v>1.431765071413724E-10</c:v>
                </c:pt>
                <c:pt idx="26206" formatCode="General">
                  <c:v>1.3798416931085036E-10</c:v>
                </c:pt>
                <c:pt idx="26207" formatCode="General">
                  <c:v>1.4623060048356439E-10</c:v>
                </c:pt>
                <c:pt idx="26208" formatCode="General">
                  <c:v>1.431765071413724E-10</c:v>
                </c:pt>
                <c:pt idx="26209" formatCode="General">
                  <c:v>1.431765071413724E-10</c:v>
                </c:pt>
                <c:pt idx="26210" formatCode="General">
                  <c:v>1.5014053649513513E-10</c:v>
                </c:pt>
                <c:pt idx="26211" formatCode="General">
                  <c:v>1.3653549318353362E-10</c:v>
                </c:pt>
                <c:pt idx="26212" formatCode="General">
                  <c:v>1.3439080748326259E-10</c:v>
                </c:pt>
                <c:pt idx="26213" formatCode="General">
                  <c:v>1.3798416931085036E-10</c:v>
                </c:pt>
                <c:pt idx="26214" formatCode="General">
                  <c:v>1.4778214415227896E-10</c:v>
                </c:pt>
                <c:pt idx="26215" formatCode="General">
                  <c:v>1.431765071413724E-10</c:v>
                </c:pt>
                <c:pt idx="26216" formatCode="General">
                  <c:v>1.3653549318353362E-10</c:v>
                </c:pt>
                <c:pt idx="26217" formatCode="General">
                  <c:v>1.3581672795267576E-10</c:v>
                </c:pt>
                <c:pt idx="26218" formatCode="General">
                  <c:v>1.3653549318353362E-10</c:v>
                </c:pt>
                <c:pt idx="26219" formatCode="General">
                  <c:v>1.3871411754887176E-10</c:v>
                </c:pt>
                <c:pt idx="26220" formatCode="General">
                  <c:v>1.3725777779903985E-10</c:v>
                </c:pt>
                <c:pt idx="26221" formatCode="General">
                  <c:v>1.3944792727645957E-10</c:v>
                </c:pt>
                <c:pt idx="26222" formatCode="General">
                  <c:v>1.4469564610701526E-10</c:v>
                </c:pt>
                <c:pt idx="26223" formatCode="General">
                  <c:v>1.4546109864010434E-10</c:v>
                </c:pt>
                <c:pt idx="26224" formatCode="General">
                  <c:v>1.4242278155098382E-10</c:v>
                </c:pt>
                <c:pt idx="26225" formatCode="General">
                  <c:v>1.3725777779903985E-10</c:v>
                </c:pt>
                <c:pt idx="26226" formatCode="General">
                  <c:v>1.3510202650040412E-10</c:v>
                </c:pt>
                <c:pt idx="26227" formatCode="General">
                  <c:v>1.3510202650040412E-10</c:v>
                </c:pt>
                <c:pt idx="26228" formatCode="General">
                  <c:v>1.3439080748326259E-10</c:v>
                </c:pt>
                <c:pt idx="26229" formatCode="General">
                  <c:v>1.3089129466305088E-10</c:v>
                </c:pt>
                <c:pt idx="26230" formatCode="General">
                  <c:v>1.3510202650040412E-10</c:v>
                </c:pt>
                <c:pt idx="26231" formatCode="General">
                  <c:v>1.3298013312760614E-10</c:v>
                </c:pt>
                <c:pt idx="26232" formatCode="General">
                  <c:v>1.3439080748326259E-10</c:v>
                </c:pt>
                <c:pt idx="26233" formatCode="General">
                  <c:v>1.3871411754887176E-10</c:v>
                </c:pt>
                <c:pt idx="26234" formatCode="General">
                  <c:v>1.3020251206759534E-10</c:v>
                </c:pt>
                <c:pt idx="26235" formatCode="General">
                  <c:v>1.431765071413724E-10</c:v>
                </c:pt>
                <c:pt idx="26236" formatCode="General">
                  <c:v>1.3944792727645957E-10</c:v>
                </c:pt>
                <c:pt idx="26237" formatCode="General">
                  <c:v>1.3871411754887176E-10</c:v>
                </c:pt>
                <c:pt idx="26238" formatCode="General">
                  <c:v>1.2883553445058964E-10</c:v>
                </c:pt>
                <c:pt idx="26239" formatCode="General">
                  <c:v>1.3798416931085036E-10</c:v>
                </c:pt>
                <c:pt idx="26240" formatCode="General">
                  <c:v>1.3158399366297396E-10</c:v>
                </c:pt>
                <c:pt idx="26241" formatCode="General">
                  <c:v>1.3298013312760614E-10</c:v>
                </c:pt>
                <c:pt idx="26242" formatCode="General">
                  <c:v>1.3653549318353362E-10</c:v>
                </c:pt>
                <c:pt idx="26243" formatCode="General">
                  <c:v>1.2951708561574417E-10</c:v>
                </c:pt>
                <c:pt idx="26244" formatCode="General">
                  <c:v>1.2883553445058964E-10</c:v>
                </c:pt>
                <c:pt idx="26245" formatCode="General">
                  <c:v>1.3439080748326259E-10</c:v>
                </c:pt>
                <c:pt idx="26246" formatCode="General">
                  <c:v>1.2883553445058964E-10</c:v>
                </c:pt>
                <c:pt idx="26247" formatCode="General">
                  <c:v>1.2883553445058964E-10</c:v>
                </c:pt>
                <c:pt idx="26248" formatCode="General">
                  <c:v>1.3510202650040412E-10</c:v>
                </c:pt>
                <c:pt idx="26249" formatCode="General">
                  <c:v>1.3581672795267576E-10</c:v>
                </c:pt>
                <c:pt idx="26250" formatCode="General">
                  <c:v>1.3228008441603512E-10</c:v>
                </c:pt>
                <c:pt idx="26251" formatCode="General">
                  <c:v>1.2748290853675557E-10</c:v>
                </c:pt>
                <c:pt idx="26252" formatCode="General">
                  <c:v>1.3368360957967414E-10</c:v>
                </c:pt>
                <c:pt idx="26253" formatCode="General">
                  <c:v>1.3725777779903985E-10</c:v>
                </c:pt>
                <c:pt idx="26254" formatCode="General">
                  <c:v>1.3725777779903985E-10</c:v>
                </c:pt>
                <c:pt idx="26255" formatCode="General">
                  <c:v>1.3020251206759534E-10</c:v>
                </c:pt>
                <c:pt idx="26256" formatCode="General">
                  <c:v>1.3228008441603512E-10</c:v>
                </c:pt>
                <c:pt idx="26257" formatCode="General">
                  <c:v>1.3298013312760614E-10</c:v>
                </c:pt>
                <c:pt idx="26258" formatCode="General">
                  <c:v>1.2681206171807179E-10</c:v>
                </c:pt>
                <c:pt idx="26259" formatCode="General">
                  <c:v>1.2951708561574417E-10</c:v>
                </c:pt>
                <c:pt idx="26260" formatCode="General">
                  <c:v>1.3725777779903985E-10</c:v>
                </c:pt>
                <c:pt idx="26261" formatCode="General">
                  <c:v>1.2883553445058964E-10</c:v>
                </c:pt>
                <c:pt idx="26262" formatCode="General">
                  <c:v>1.2221318527827189E-10</c:v>
                </c:pt>
                <c:pt idx="26263" formatCode="General">
                  <c:v>1.3089129466305088E-10</c:v>
                </c:pt>
                <c:pt idx="26264" formatCode="General">
                  <c:v>1.2815756977742923E-10</c:v>
                </c:pt>
                <c:pt idx="26265" formatCode="General">
                  <c:v>1.3228008441603512E-10</c:v>
                </c:pt>
                <c:pt idx="26266" formatCode="General">
                  <c:v>1.3089129466305088E-10</c:v>
                </c:pt>
                <c:pt idx="26267" formatCode="General">
                  <c:v>1.2416327618141107E-10</c:v>
                </c:pt>
                <c:pt idx="26268" formatCode="General">
                  <c:v>1.2482011069458923E-10</c:v>
                </c:pt>
                <c:pt idx="26269" formatCode="General">
                  <c:v>1.3439080748326259E-10</c:v>
                </c:pt>
                <c:pt idx="26270" formatCode="General">
                  <c:v>1.2614448364960698E-10</c:v>
                </c:pt>
                <c:pt idx="26271" formatCode="General">
                  <c:v>1.3020251206759534E-10</c:v>
                </c:pt>
                <c:pt idx="26272" formatCode="General">
                  <c:v>1.2815756977742923E-10</c:v>
                </c:pt>
                <c:pt idx="26273" formatCode="General">
                  <c:v>1.2285970364122909E-10</c:v>
                </c:pt>
                <c:pt idx="26274" formatCode="General">
                  <c:v>1.2951708561574417E-10</c:v>
                </c:pt>
                <c:pt idx="26275" formatCode="General">
                  <c:v>1.3368360957967414E-10</c:v>
                </c:pt>
                <c:pt idx="26276" formatCode="General">
                  <c:v>1.2681206171807179E-10</c:v>
                </c:pt>
                <c:pt idx="26277" formatCode="General">
                  <c:v>1.2221318527827189E-10</c:v>
                </c:pt>
                <c:pt idx="26278" formatCode="General">
                  <c:v>1.2548067995606019E-10</c:v>
                </c:pt>
                <c:pt idx="26279" formatCode="General">
                  <c:v>1.2093008646454406E-10</c:v>
                </c:pt>
                <c:pt idx="26280" formatCode="General">
                  <c:v>1.2350989809504913E-10</c:v>
                </c:pt>
                <c:pt idx="26281" formatCode="General">
                  <c:v>1.3158399366297396E-10</c:v>
                </c:pt>
                <c:pt idx="26282" formatCode="General">
                  <c:v>1.2614448364960698E-10</c:v>
                </c:pt>
                <c:pt idx="26283" formatCode="General">
                  <c:v>1.2285970364122909E-10</c:v>
                </c:pt>
                <c:pt idx="26284" formatCode="General">
                  <c:v>1.1966045872238673E-10</c:v>
                </c:pt>
                <c:pt idx="26285" formatCode="General">
                  <c:v>1.2748290853675557E-10</c:v>
                </c:pt>
                <c:pt idx="26286" formatCode="General">
                  <c:v>1.2093008646454406E-10</c:v>
                </c:pt>
                <c:pt idx="26287" formatCode="General">
                  <c:v>1.2093008646454406E-10</c:v>
                </c:pt>
                <c:pt idx="26288" formatCode="General">
                  <c:v>1.2350989809504913E-10</c:v>
                </c:pt>
                <c:pt idx="26289" formatCode="General">
                  <c:v>1.2221318527827189E-10</c:v>
                </c:pt>
                <c:pt idx="26290" formatCode="General">
                  <c:v>1.2951708561574417E-10</c:v>
                </c:pt>
                <c:pt idx="26291" formatCode="General">
                  <c:v>1.2416327618141107E-10</c:v>
                </c:pt>
                <c:pt idx="26292" formatCode="General">
                  <c:v>1.1966045872238673E-10</c:v>
                </c:pt>
                <c:pt idx="26293" formatCode="General">
                  <c:v>1.2548067995606019E-10</c:v>
                </c:pt>
                <c:pt idx="26294" formatCode="General">
                  <c:v>1.1778108843516066E-10</c:v>
                </c:pt>
                <c:pt idx="26295" formatCode="General">
                  <c:v>1.2951708561574417E-10</c:v>
                </c:pt>
                <c:pt idx="26296" formatCode="General">
                  <c:v>1.21569817123354E-10</c:v>
                </c:pt>
                <c:pt idx="26297" formatCode="General">
                  <c:v>1.2416327618141107E-10</c:v>
                </c:pt>
                <c:pt idx="26298" formatCode="General">
                  <c:v>1.1966045872238673E-10</c:v>
                </c:pt>
                <c:pt idx="26299" formatCode="General">
                  <c:v>1.2883553445058964E-10</c:v>
                </c:pt>
                <c:pt idx="26300" formatCode="General">
                  <c:v>1.2093008646454406E-10</c:v>
                </c:pt>
                <c:pt idx="26301" formatCode="General">
                  <c:v>1.2614448364960698E-10</c:v>
                </c:pt>
                <c:pt idx="26302" formatCode="General">
                  <c:v>1.1966045872238673E-10</c:v>
                </c:pt>
                <c:pt idx="26303" formatCode="General">
                  <c:v>1.202934729401878E-10</c:v>
                </c:pt>
                <c:pt idx="26304" formatCode="General">
                  <c:v>1.2614448364960698E-10</c:v>
                </c:pt>
                <c:pt idx="26305" formatCode="General">
                  <c:v>1.21569817123354E-10</c:v>
                </c:pt>
                <c:pt idx="26306" formatCode="General">
                  <c:v>1.2093008646454406E-10</c:v>
                </c:pt>
                <c:pt idx="26307" formatCode="General">
                  <c:v>1.1716105221420617E-10</c:v>
                </c:pt>
                <c:pt idx="26308" formatCode="General">
                  <c:v>1.184041606209398E-10</c:v>
                </c:pt>
                <c:pt idx="26309" formatCode="General">
                  <c:v>1.2482011069458923E-10</c:v>
                </c:pt>
                <c:pt idx="26310" formatCode="General">
                  <c:v>1.2093008646454406E-10</c:v>
                </c:pt>
                <c:pt idx="26311" formatCode="General">
                  <c:v>1.2681206171807179E-10</c:v>
                </c:pt>
                <c:pt idx="26312" formatCode="General">
                  <c:v>1.1654452157450137E-10</c:v>
                </c:pt>
                <c:pt idx="26313" formatCode="General">
                  <c:v>1.202934729401878E-10</c:v>
                </c:pt>
                <c:pt idx="26314" formatCode="General">
                  <c:v>1.2285970364122909E-10</c:v>
                </c:pt>
                <c:pt idx="26315" formatCode="General">
                  <c:v>1.2548067995606019E-10</c:v>
                </c:pt>
                <c:pt idx="26316" formatCode="General">
                  <c:v>1.184041606209398E-10</c:v>
                </c:pt>
                <c:pt idx="26317" formatCode="General">
                  <c:v>1.2221318527827189E-10</c:v>
                </c:pt>
                <c:pt idx="26318" formatCode="General">
                  <c:v>1.2350989809504913E-10</c:v>
                </c:pt>
                <c:pt idx="26319" formatCode="General">
                  <c:v>1.1471408975663334E-10</c:v>
                </c:pt>
                <c:pt idx="26320" formatCode="General">
                  <c:v>1.2221318527827189E-10</c:v>
                </c:pt>
                <c:pt idx="26321" formatCode="General">
                  <c:v>1.2093008646454406E-10</c:v>
                </c:pt>
                <c:pt idx="26322" formatCode="General">
                  <c:v>1.1593099502545882E-10</c:v>
                </c:pt>
                <c:pt idx="26323" formatCode="General">
                  <c:v>1.2221318527827189E-10</c:v>
                </c:pt>
                <c:pt idx="26324" formatCode="General">
                  <c:v>1.1471408975663334E-10</c:v>
                </c:pt>
                <c:pt idx="26325" formatCode="General">
                  <c:v>1.1231800047552025E-10</c:v>
                </c:pt>
                <c:pt idx="26326" formatCode="General">
                  <c:v>1.184041606209398E-10</c:v>
                </c:pt>
                <c:pt idx="26327" formatCode="General">
                  <c:v>1.1716105221420617E-10</c:v>
                </c:pt>
                <c:pt idx="26328" formatCode="General">
                  <c:v>1.1593099502545882E-10</c:v>
                </c:pt>
                <c:pt idx="26329" formatCode="General">
                  <c:v>1.2285970364122909E-10</c:v>
                </c:pt>
                <c:pt idx="26330" formatCode="General">
                  <c:v>1.184041606209398E-10</c:v>
                </c:pt>
                <c:pt idx="26331" formatCode="General">
                  <c:v>1.1411019916903621E-10</c:v>
                </c:pt>
                <c:pt idx="26332" formatCode="General">
                  <c:v>1.1532093725306885E-10</c:v>
                </c:pt>
                <c:pt idx="26333" formatCode="General">
                  <c:v>1.21569817123354E-10</c:v>
                </c:pt>
                <c:pt idx="26334" formatCode="General">
                  <c:v>1.184041606209398E-10</c:v>
                </c:pt>
                <c:pt idx="26335" formatCode="General">
                  <c:v>1.1532093725306885E-10</c:v>
                </c:pt>
                <c:pt idx="26336" formatCode="General">
                  <c:v>1.1654452157450137E-10</c:v>
                </c:pt>
                <c:pt idx="26337" formatCode="General">
                  <c:v>1.2093008646454406E-10</c:v>
                </c:pt>
                <c:pt idx="26338" formatCode="General">
                  <c:v>1.202934729401878E-10</c:v>
                </c:pt>
                <c:pt idx="26339" formatCode="General">
                  <c:v>1.202934729401878E-10</c:v>
                </c:pt>
                <c:pt idx="26340" formatCode="General">
                  <c:v>1.2221318527827189E-10</c:v>
                </c:pt>
                <c:pt idx="26341" formatCode="General">
                  <c:v>1.1654452157450137E-10</c:v>
                </c:pt>
                <c:pt idx="26342" formatCode="General">
                  <c:v>1.1778108843516066E-10</c:v>
                </c:pt>
                <c:pt idx="26343" formatCode="General">
                  <c:v>1.1231800047552025E-10</c:v>
                </c:pt>
                <c:pt idx="26344" formatCode="General">
                  <c:v>1.184041606209398E-10</c:v>
                </c:pt>
                <c:pt idx="26345" formatCode="General">
                  <c:v>1.2093008646454406E-10</c:v>
                </c:pt>
                <c:pt idx="26346" formatCode="General">
                  <c:v>1.2416327618141107E-10</c:v>
                </c:pt>
                <c:pt idx="26347" formatCode="General">
                  <c:v>1.1593099502545882E-10</c:v>
                </c:pt>
                <c:pt idx="26348" formatCode="General">
                  <c:v>1.1350972287797404E-10</c:v>
                </c:pt>
                <c:pt idx="26349" formatCode="General">
                  <c:v>1.21569817123354E-10</c:v>
                </c:pt>
                <c:pt idx="26350" formatCode="General">
                  <c:v>1.1231800047552025E-10</c:v>
                </c:pt>
                <c:pt idx="26351" formatCode="General">
                  <c:v>1.1532093725306885E-10</c:v>
                </c:pt>
                <c:pt idx="26352" formatCode="General">
                  <c:v>1.1966045872238673E-10</c:v>
                </c:pt>
                <c:pt idx="26353" formatCode="General">
                  <c:v>1.1966045872238673E-10</c:v>
                </c:pt>
                <c:pt idx="26354" formatCode="General">
                  <c:v>1.2221318527827189E-10</c:v>
                </c:pt>
                <c:pt idx="26355" formatCode="General">
                  <c:v>1.1291217245158541E-10</c:v>
                </c:pt>
                <c:pt idx="26356" formatCode="General">
                  <c:v>1.1532093725306885E-10</c:v>
                </c:pt>
                <c:pt idx="26357" formatCode="General">
                  <c:v>1.1593099502545882E-10</c:v>
                </c:pt>
                <c:pt idx="26358" formatCode="General">
                  <c:v>1.21569817123354E-10</c:v>
                </c:pt>
                <c:pt idx="26359" formatCode="General">
                  <c:v>1.0824475539808734E-10</c:v>
                </c:pt>
                <c:pt idx="26360" formatCode="General">
                  <c:v>1.202934729401878E-10</c:v>
                </c:pt>
                <c:pt idx="26361" formatCode="General">
                  <c:v>1.0939325963970355E-10</c:v>
                </c:pt>
                <c:pt idx="26362" formatCode="General">
                  <c:v>1.1471408975663334E-10</c:v>
                </c:pt>
                <c:pt idx="26363" formatCode="General">
                  <c:v>1.1172672364589245E-10</c:v>
                </c:pt>
                <c:pt idx="26364" formatCode="General">
                  <c:v>1.2350989809504913E-10</c:v>
                </c:pt>
                <c:pt idx="26365" formatCode="General">
                  <c:v>1.1593099502545882E-10</c:v>
                </c:pt>
                <c:pt idx="26366" formatCode="General">
                  <c:v>1.184041606209398E-10</c:v>
                </c:pt>
                <c:pt idx="26367" formatCode="General">
                  <c:v>1.1172672364589245E-10</c:v>
                </c:pt>
                <c:pt idx="26368" formatCode="General">
                  <c:v>1.0997195948276691E-10</c:v>
                </c:pt>
                <c:pt idx="26369" formatCode="General">
                  <c:v>1.1593099502545882E-10</c:v>
                </c:pt>
                <c:pt idx="26370" formatCode="General">
                  <c:v>1.1113878979671887E-10</c:v>
                </c:pt>
                <c:pt idx="26371" formatCode="General">
                  <c:v>1.1172672364589245E-10</c:v>
                </c:pt>
                <c:pt idx="26372" formatCode="General">
                  <c:v>1.0939325963970355E-10</c:v>
                </c:pt>
                <c:pt idx="26373" formatCode="General">
                  <c:v>1.1716105221420617E-10</c:v>
                </c:pt>
                <c:pt idx="26374" formatCode="General">
                  <c:v>1.1231800047552025E-10</c:v>
                </c:pt>
                <c:pt idx="26375" formatCode="General">
                  <c:v>1.184041606209398E-10</c:v>
                </c:pt>
                <c:pt idx="26376" formatCode="General">
                  <c:v>1.1654452157450137E-10</c:v>
                </c:pt>
                <c:pt idx="26377" formatCode="General">
                  <c:v>1.1055372069825365E-10</c:v>
                </c:pt>
                <c:pt idx="26378" formatCode="General">
                  <c:v>1.1593099502545882E-10</c:v>
                </c:pt>
                <c:pt idx="26379" formatCode="General">
                  <c:v>1.1172672364589245E-10</c:v>
                </c:pt>
                <c:pt idx="26380" formatCode="General">
                  <c:v>1.1654452157450137E-10</c:v>
                </c:pt>
                <c:pt idx="26381" formatCode="General">
                  <c:v>1.1778108843516066E-10</c:v>
                </c:pt>
                <c:pt idx="26382" formatCode="General">
                  <c:v>1.1350972287797404E-10</c:v>
                </c:pt>
                <c:pt idx="26383" formatCode="General">
                  <c:v>1.0487108551623748E-10</c:v>
                </c:pt>
                <c:pt idx="26384" formatCode="General">
                  <c:v>1.1113878979671887E-10</c:v>
                </c:pt>
                <c:pt idx="26385" formatCode="General">
                  <c:v>1.1593099502545882E-10</c:v>
                </c:pt>
                <c:pt idx="26386" formatCode="General">
                  <c:v>1.1055372069825365E-10</c:v>
                </c:pt>
                <c:pt idx="26387" formatCode="General">
                  <c:v>1.0939325963970355E-10</c:v>
                </c:pt>
                <c:pt idx="26388" formatCode="General">
                  <c:v>1.1903077558307348E-10</c:v>
                </c:pt>
                <c:pt idx="26389" formatCode="General">
                  <c:v>1.1113878979671887E-10</c:v>
                </c:pt>
                <c:pt idx="26390" formatCode="General">
                  <c:v>1.1172672364589245E-10</c:v>
                </c:pt>
                <c:pt idx="26391" formatCode="General">
                  <c:v>1.1350972287797404E-10</c:v>
                </c:pt>
                <c:pt idx="26392" formatCode="General">
                  <c:v>1.0997195948276691E-10</c:v>
                </c:pt>
                <c:pt idx="26393" formatCode="General">
                  <c:v>1.1471408975663334E-10</c:v>
                </c:pt>
                <c:pt idx="26394" formatCode="General">
                  <c:v>1.0598379426684052E-10</c:v>
                </c:pt>
                <c:pt idx="26395" formatCode="General">
                  <c:v>1.1172672364589245E-10</c:v>
                </c:pt>
                <c:pt idx="26396" formatCode="General">
                  <c:v>1.1593099502545882E-10</c:v>
                </c:pt>
                <c:pt idx="26397" formatCode="General">
                  <c:v>1.0939325963970355E-10</c:v>
                </c:pt>
                <c:pt idx="26398" formatCode="General">
                  <c:v>1.1291217245158541E-10</c:v>
                </c:pt>
                <c:pt idx="26399" formatCode="General">
                  <c:v>1.1411019916903621E-10</c:v>
                </c:pt>
                <c:pt idx="26400" formatCode="General">
                  <c:v>1.1593099502545882E-10</c:v>
                </c:pt>
                <c:pt idx="26401" formatCode="General">
                  <c:v>1.1350972287797404E-10</c:v>
                </c:pt>
                <c:pt idx="26402" formatCode="General">
                  <c:v>1.0710830913881221E-10</c:v>
                </c:pt>
                <c:pt idx="26403" formatCode="General">
                  <c:v>1.0767492139530333E-10</c:v>
                </c:pt>
                <c:pt idx="26404" formatCode="General">
                  <c:v>1.0939325963970355E-10</c:v>
                </c:pt>
                <c:pt idx="26405" formatCode="General">
                  <c:v>1.0881737955397715E-10</c:v>
                </c:pt>
                <c:pt idx="26406" formatCode="General">
                  <c:v>1.0654445774200788E-10</c:v>
                </c:pt>
                <c:pt idx="26407" formatCode="General">
                  <c:v>1.1532093725306885E-10</c:v>
                </c:pt>
                <c:pt idx="26408" formatCode="General">
                  <c:v>1.1532093725306885E-10</c:v>
                </c:pt>
                <c:pt idx="26409" formatCode="General">
                  <c:v>1.1055372069825365E-10</c:v>
                </c:pt>
                <c:pt idx="26410" formatCode="General">
                  <c:v>1.0997195948276691E-10</c:v>
                </c:pt>
                <c:pt idx="26411" formatCode="General">
                  <c:v>1.0997195948276691E-10</c:v>
                </c:pt>
                <c:pt idx="26412" formatCode="General">
                  <c:v>1.1113878979671887E-10</c:v>
                </c:pt>
                <c:pt idx="26413" formatCode="General">
                  <c:v>1.1471408975663334E-10</c:v>
                </c:pt>
                <c:pt idx="26414" formatCode="General">
                  <c:v>1.0824475539808734E-10</c:v>
                </c:pt>
                <c:pt idx="26415" formatCode="General">
                  <c:v>1.1411019916903621E-10</c:v>
                </c:pt>
                <c:pt idx="26416" formatCode="General">
                  <c:v>1.0881737955397715E-10</c:v>
                </c:pt>
                <c:pt idx="26417" formatCode="General">
                  <c:v>1.0881737955397715E-10</c:v>
                </c:pt>
                <c:pt idx="26418" formatCode="General">
                  <c:v>1.0881737955397715E-10</c:v>
                </c:pt>
                <c:pt idx="26419" formatCode="General">
                  <c:v>1.1231800047552025E-10</c:v>
                </c:pt>
                <c:pt idx="26420" formatCode="General">
                  <c:v>1.0881737955397715E-10</c:v>
                </c:pt>
                <c:pt idx="26421" formatCode="General">
                  <c:v>1.1593099502545882E-10</c:v>
                </c:pt>
                <c:pt idx="26422" formatCode="General">
                  <c:v>1.1471408975663334E-10</c:v>
                </c:pt>
                <c:pt idx="26423" formatCode="General">
                  <c:v>1.0710830913881221E-10</c:v>
                </c:pt>
                <c:pt idx="26424" formatCode="General">
                  <c:v>1.0377005893621792E-10</c:v>
                </c:pt>
                <c:pt idx="26425" formatCode="General">
                  <c:v>1.0431922774253326E-10</c:v>
                </c:pt>
                <c:pt idx="26426" formatCode="General">
                  <c:v>1.0542608114253221E-10</c:v>
                </c:pt>
                <c:pt idx="26427" formatCode="General">
                  <c:v>1.0710830913881221E-10</c:v>
                </c:pt>
                <c:pt idx="26428" formatCode="General">
                  <c:v>1.0767492139530333E-10</c:v>
                </c:pt>
                <c:pt idx="26429" formatCode="General">
                  <c:v>1.0710830913881221E-10</c:v>
                </c:pt>
                <c:pt idx="26430" formatCode="General">
                  <c:v>1.0598379426684052E-10</c:v>
                </c:pt>
                <c:pt idx="26431" formatCode="General">
                  <c:v>1.1113878979671887E-10</c:v>
                </c:pt>
                <c:pt idx="26432" formatCode="General">
                  <c:v>1.0214026102677753E-10</c:v>
                </c:pt>
                <c:pt idx="26433" formatCode="General">
                  <c:v>1.0598379426684052E-10</c:v>
                </c:pt>
                <c:pt idx="26434" formatCode="General">
                  <c:v>1.0710830913881221E-10</c:v>
                </c:pt>
                <c:pt idx="26435" formatCode="General">
                  <c:v>1.1055372069825365E-10</c:v>
                </c:pt>
                <c:pt idx="26436" formatCode="General">
                  <c:v>1.0487108551623748E-10</c:v>
                </c:pt>
                <c:pt idx="26437" formatCode="General">
                  <c:v>1.1350972287797404E-10</c:v>
                </c:pt>
                <c:pt idx="26438" formatCode="General">
                  <c:v>1.0377005893621792E-10</c:v>
                </c:pt>
                <c:pt idx="26439" formatCode="General">
                  <c:v>1.1055372069825365E-10</c:v>
                </c:pt>
                <c:pt idx="26440" formatCode="General">
                  <c:v>1.0710830913881221E-10</c:v>
                </c:pt>
                <c:pt idx="26441" formatCode="General">
                  <c:v>1.0598379426684052E-10</c:v>
                </c:pt>
                <c:pt idx="26442" formatCode="General">
                  <c:v>1.0542608114253221E-10</c:v>
                </c:pt>
                <c:pt idx="26443" formatCode="General">
                  <c:v>1.0824475539808734E-10</c:v>
                </c:pt>
                <c:pt idx="26444" formatCode="General">
                  <c:v>1.0431922774253326E-10</c:v>
                </c:pt>
                <c:pt idx="26445" formatCode="General">
                  <c:v>1.0487108551623748E-10</c:v>
                </c:pt>
                <c:pt idx="26446" formatCode="General">
                  <c:v>1.0542608114253221E-10</c:v>
                </c:pt>
                <c:pt idx="26447" formatCode="General">
                  <c:v>1.0939325963970355E-10</c:v>
                </c:pt>
                <c:pt idx="26448" formatCode="General">
                  <c:v>1.1113878979671887E-10</c:v>
                </c:pt>
                <c:pt idx="26449" formatCode="General">
                  <c:v>1.1350972287797404E-10</c:v>
                </c:pt>
                <c:pt idx="26450" formatCode="General">
                  <c:v>1.0214026102677753E-10</c:v>
                </c:pt>
                <c:pt idx="26451" formatCode="General">
                  <c:v>1.0542608114253221E-10</c:v>
                </c:pt>
                <c:pt idx="26452" formatCode="General">
                  <c:v>1.0881737955397715E-10</c:v>
                </c:pt>
                <c:pt idx="26453" formatCode="General">
                  <c:v>1.0939325963970355E-10</c:v>
                </c:pt>
                <c:pt idx="26454" formatCode="General">
                  <c:v>1.0767492139530333E-10</c:v>
                </c:pt>
                <c:pt idx="26455" formatCode="General">
                  <c:v>1.0824475539808734E-10</c:v>
                </c:pt>
                <c:pt idx="26456" formatCode="General">
                  <c:v>1.0710830913881221E-10</c:v>
                </c:pt>
                <c:pt idx="26457" formatCode="General">
                  <c:v>1.0106790498386002E-10</c:v>
                </c:pt>
                <c:pt idx="26458" formatCode="General">
                  <c:v>1.0487108551623748E-10</c:v>
                </c:pt>
                <c:pt idx="26459" formatCode="General">
                  <c:v>1.0000680745419891E-10</c:v>
                </c:pt>
                <c:pt idx="26460" formatCode="General">
                  <c:v>1.0710830913881221E-10</c:v>
                </c:pt>
                <c:pt idx="26461" formatCode="General">
                  <c:v>9.9480546723270992E-11</c:v>
                </c:pt>
                <c:pt idx="26462" formatCode="General">
                  <c:v>1.0824475539808734E-10</c:v>
                </c:pt>
                <c:pt idx="26463" formatCode="General">
                  <c:v>1.0542608114253221E-10</c:v>
                </c:pt>
                <c:pt idx="26464" formatCode="General">
                  <c:v>1.0997195948276691E-10</c:v>
                </c:pt>
                <c:pt idx="26465" formatCode="General">
                  <c:v>1.0767492139530333E-10</c:v>
                </c:pt>
                <c:pt idx="26466" formatCode="General">
                  <c:v>1.0000680745419891E-10</c:v>
                </c:pt>
                <c:pt idx="26467" formatCode="General">
                  <c:v>1.0322399503862522E-10</c:v>
                </c:pt>
                <c:pt idx="26468" formatCode="General">
                  <c:v>1.0939325963970355E-10</c:v>
                </c:pt>
                <c:pt idx="26469" formatCode="General">
                  <c:v>1.0824475539808734E-10</c:v>
                </c:pt>
                <c:pt idx="26470" formatCode="General">
                  <c:v>9.9480546723270992E-11</c:v>
                </c:pt>
                <c:pt idx="26471" formatCode="General">
                  <c:v>1.0767492139530333E-10</c:v>
                </c:pt>
                <c:pt idx="26472" formatCode="General">
                  <c:v>1.0431922774253326E-10</c:v>
                </c:pt>
                <c:pt idx="26473" formatCode="General">
                  <c:v>1.0106790498386002E-10</c:v>
                </c:pt>
                <c:pt idx="26474" formatCode="General">
                  <c:v>1.0053606049342853E-10</c:v>
                </c:pt>
                <c:pt idx="26475" formatCode="General">
                  <c:v>1.0542608114253221E-10</c:v>
                </c:pt>
                <c:pt idx="26476" formatCode="General">
                  <c:v>1.0542608114253221E-10</c:v>
                </c:pt>
                <c:pt idx="26477" formatCode="General">
                  <c:v>1.0431922774253326E-10</c:v>
                </c:pt>
                <c:pt idx="26478" formatCode="General">
                  <c:v>1.0106790498386002E-10</c:v>
                </c:pt>
                <c:pt idx="26479" formatCode="General">
                  <c:v>1.0939325963970355E-10</c:v>
                </c:pt>
                <c:pt idx="26480" formatCode="General">
                  <c:v>1.0487108551623748E-10</c:v>
                </c:pt>
                <c:pt idx="26481" formatCode="General">
                  <c:v>1.0214026102677753E-10</c:v>
                </c:pt>
                <c:pt idx="26482" formatCode="General">
                  <c:v>1.0431922774253326E-10</c:v>
                </c:pt>
                <c:pt idx="26483" formatCode="General">
                  <c:v>1.0377005893621792E-10</c:v>
                </c:pt>
                <c:pt idx="26484" formatCode="General">
                  <c:v>1.0322399503862522E-10</c:v>
                </c:pt>
                <c:pt idx="26485" formatCode="General">
                  <c:v>9.8436114641748966E-11</c:v>
                </c:pt>
                <c:pt idx="26486" formatCode="General">
                  <c:v>1.0654445774200788E-10</c:v>
                </c:pt>
                <c:pt idx="26487" formatCode="General">
                  <c:v>9.8436114641748966E-11</c:v>
                </c:pt>
                <c:pt idx="26488" formatCode="General">
                  <c:v>1.0654445774200788E-10</c:v>
                </c:pt>
                <c:pt idx="26489" formatCode="General">
                  <c:v>1.0214026102677753E-10</c:v>
                </c:pt>
                <c:pt idx="26490" formatCode="General">
                  <c:v>1.0000680745419891E-10</c:v>
                </c:pt>
                <c:pt idx="26491" formatCode="General">
                  <c:v>1.0322399503862522E-10</c:v>
                </c:pt>
                <c:pt idx="26492" formatCode="General">
                  <c:v>1.0322399503862522E-10</c:v>
                </c:pt>
                <c:pt idx="26493" formatCode="General">
                  <c:v>9.7918119287634393E-11</c:v>
                </c:pt>
                <c:pt idx="26494" formatCode="General">
                  <c:v>1.0598379426684052E-10</c:v>
                </c:pt>
                <c:pt idx="26495" formatCode="General">
                  <c:v>1.0214026102677753E-10</c:v>
                </c:pt>
                <c:pt idx="26496" formatCode="General">
                  <c:v>1.0000680745419891E-10</c:v>
                </c:pt>
                <c:pt idx="26497" formatCode="General">
                  <c:v>1.0322399503862522E-10</c:v>
                </c:pt>
                <c:pt idx="26498" formatCode="General">
                  <c:v>1.0322399503862522E-10</c:v>
                </c:pt>
                <c:pt idx="26499" formatCode="General">
                  <c:v>9.9480546723270992E-11</c:v>
                </c:pt>
                <c:pt idx="26500" formatCode="General">
                  <c:v>1.026805918773375E-10</c:v>
                </c:pt>
                <c:pt idx="26501" formatCode="General">
                  <c:v>9.9480546723270992E-11</c:v>
                </c:pt>
                <c:pt idx="26502" formatCode="General">
                  <c:v>1.0431922774253326E-10</c:v>
                </c:pt>
                <c:pt idx="26503" formatCode="General">
                  <c:v>1.0377005893621792E-10</c:v>
                </c:pt>
                <c:pt idx="26504" formatCode="General">
                  <c:v>9.9480546723270992E-11</c:v>
                </c:pt>
                <c:pt idx="26505" formatCode="General">
                  <c:v>1.0598379426684052E-10</c:v>
                </c:pt>
                <c:pt idx="26506" formatCode="General">
                  <c:v>1.0214026102677753E-10</c:v>
                </c:pt>
                <c:pt idx="26507" formatCode="General">
                  <c:v>1.0542608114253221E-10</c:v>
                </c:pt>
                <c:pt idx="26508" formatCode="General">
                  <c:v>1.0431922774253326E-10</c:v>
                </c:pt>
                <c:pt idx="26509" formatCode="General">
                  <c:v>9.4866300206763967E-11</c:v>
                </c:pt>
                <c:pt idx="26510" formatCode="General">
                  <c:v>1.0000680745419891E-10</c:v>
                </c:pt>
                <c:pt idx="26511" formatCode="General">
                  <c:v>1.0160277353174139E-10</c:v>
                </c:pt>
                <c:pt idx="26512" formatCode="General">
                  <c:v>1.0214026102677753E-10</c:v>
                </c:pt>
                <c:pt idx="26513" formatCode="General">
                  <c:v>9.8436114641748966E-11</c:v>
                </c:pt>
                <c:pt idx="26514" formatCode="General">
                  <c:v>1.0160277353174139E-10</c:v>
                </c:pt>
                <c:pt idx="26515" formatCode="General">
                  <c:v>9.6890090909073188E-11</c:v>
                </c:pt>
                <c:pt idx="26516" formatCode="General">
                  <c:v>1.0214026102677753E-10</c:v>
                </c:pt>
                <c:pt idx="26517" formatCode="General">
                  <c:v>1.0106790498386002E-10</c:v>
                </c:pt>
                <c:pt idx="26518" formatCode="General">
                  <c:v>9.8436114641748966E-11</c:v>
                </c:pt>
                <c:pt idx="26519" formatCode="General">
                  <c:v>9.8956850236268494E-11</c:v>
                </c:pt>
                <c:pt idx="26520" formatCode="General">
                  <c:v>9.8436114641748966E-11</c:v>
                </c:pt>
                <c:pt idx="26521" formatCode="General">
                  <c:v>1.0106790498386002E-10</c:v>
                </c:pt>
                <c:pt idx="26522" formatCode="General">
                  <c:v>1.0322399503862522E-10</c:v>
                </c:pt>
                <c:pt idx="26523" formatCode="General">
                  <c:v>9.8956850236268494E-11</c:v>
                </c:pt>
                <c:pt idx="26524" formatCode="General">
                  <c:v>1.0106790498386002E-10</c:v>
                </c:pt>
                <c:pt idx="26525" formatCode="General">
                  <c:v>9.8956850236268494E-11</c:v>
                </c:pt>
                <c:pt idx="26526" formatCode="General">
                  <c:v>1.0542608114253221E-10</c:v>
                </c:pt>
                <c:pt idx="26527" formatCode="General">
                  <c:v>1.0053606049342853E-10</c:v>
                </c:pt>
                <c:pt idx="26528" formatCode="General">
                  <c:v>1.0214026102677753E-10</c:v>
                </c:pt>
                <c:pt idx="26529" formatCode="General">
                  <c:v>1.0542608114253221E-10</c:v>
                </c:pt>
                <c:pt idx="26530" formatCode="General">
                  <c:v>1.0214026102677753E-10</c:v>
                </c:pt>
                <c:pt idx="26531" formatCode="General">
                  <c:v>1.0322399503862522E-10</c:v>
                </c:pt>
                <c:pt idx="26532" formatCode="General">
                  <c:v>9.7918119287634393E-11</c:v>
                </c:pt>
                <c:pt idx="26533" formatCode="General">
                  <c:v>1.0000680745419891E-10</c:v>
                </c:pt>
                <c:pt idx="26534" formatCode="General">
                  <c:v>9.587285565393778E-11</c:v>
                </c:pt>
                <c:pt idx="26535" formatCode="General">
                  <c:v>1.0214026102677753E-10</c:v>
                </c:pt>
                <c:pt idx="26536" formatCode="General">
                  <c:v>1.0214026102677753E-10</c:v>
                </c:pt>
                <c:pt idx="26537" formatCode="General">
                  <c:v>9.8956850236268494E-11</c:v>
                </c:pt>
                <c:pt idx="26538" formatCode="General">
                  <c:v>1.0214026102677753E-10</c:v>
                </c:pt>
                <c:pt idx="26539" formatCode="General">
                  <c:v>1.0214026102677753E-10</c:v>
                </c:pt>
                <c:pt idx="26540" formatCode="General">
                  <c:v>1.0000680745419891E-10</c:v>
                </c:pt>
                <c:pt idx="26541" formatCode="General">
                  <c:v>9.4367090105390261E-11</c:v>
                </c:pt>
                <c:pt idx="26542" formatCode="General">
                  <c:v>1.0000680745419891E-10</c:v>
                </c:pt>
                <c:pt idx="26543" formatCode="General">
                  <c:v>1.0542608114253221E-10</c:v>
                </c:pt>
                <c:pt idx="26544" formatCode="General">
                  <c:v>9.6380031385821691E-11</c:v>
                </c:pt>
                <c:pt idx="26545" formatCode="General">
                  <c:v>9.6890090909073188E-11</c:v>
                </c:pt>
                <c:pt idx="26546" formatCode="General">
                  <c:v>1.0000680745419891E-10</c:v>
                </c:pt>
                <c:pt idx="26547" formatCode="General">
                  <c:v>9.7402647903791823E-11</c:v>
                </c:pt>
                <c:pt idx="26548" formatCode="General">
                  <c:v>1.0000680745419891E-10</c:v>
                </c:pt>
                <c:pt idx="26549" formatCode="General">
                  <c:v>9.8436114641748966E-11</c:v>
                </c:pt>
                <c:pt idx="26550" formatCode="General">
                  <c:v>1.0487108551623748E-10</c:v>
                </c:pt>
                <c:pt idx="26551" formatCode="General">
                  <c:v>1.0053606049342853E-10</c:v>
                </c:pt>
                <c:pt idx="26552" formatCode="General">
                  <c:v>9.5368151172924706E-11</c:v>
                </c:pt>
                <c:pt idx="26553" formatCode="General">
                  <c:v>9.4367090105390261E-11</c:v>
                </c:pt>
                <c:pt idx="26554" formatCode="General">
                  <c:v>1.0377005893621792E-10</c:v>
                </c:pt>
                <c:pt idx="26555" formatCode="General">
                  <c:v>9.8436114641748966E-11</c:v>
                </c:pt>
                <c:pt idx="26556" formatCode="General">
                  <c:v>1.0000680745419891E-10</c:v>
                </c:pt>
                <c:pt idx="26557" formatCode="General">
                  <c:v>9.3376343476101153E-11</c:v>
                </c:pt>
                <c:pt idx="26558" formatCode="General">
                  <c:v>9.587285565393778E-11</c:v>
                </c:pt>
                <c:pt idx="26559" formatCode="General">
                  <c:v>9.8436114641748966E-11</c:v>
                </c:pt>
                <c:pt idx="26560" formatCode="General">
                  <c:v>1.0106790498386002E-10</c:v>
                </c:pt>
                <c:pt idx="26561" formatCode="General">
                  <c:v>1.0053606049342853E-10</c:v>
                </c:pt>
                <c:pt idx="26562" formatCode="General">
                  <c:v>9.4866300206763967E-11</c:v>
                </c:pt>
                <c:pt idx="26563" formatCode="General">
                  <c:v>1.0214026102677753E-10</c:v>
                </c:pt>
                <c:pt idx="26564" formatCode="General">
                  <c:v>9.8956850236268494E-11</c:v>
                </c:pt>
                <c:pt idx="26565" formatCode="General">
                  <c:v>9.2395998554465216E-11</c:v>
                </c:pt>
                <c:pt idx="26566" formatCode="General">
                  <c:v>1.0000680745419891E-10</c:v>
                </c:pt>
                <c:pt idx="26567" formatCode="General">
                  <c:v>9.6380031385821691E-11</c:v>
                </c:pt>
                <c:pt idx="26568" formatCode="General">
                  <c:v>9.2884781410367488E-11</c:v>
                </c:pt>
                <c:pt idx="26569" formatCode="General">
                  <c:v>9.9480546723270992E-11</c:v>
                </c:pt>
                <c:pt idx="26570" formatCode="General">
                  <c:v>9.4367090105390261E-11</c:v>
                </c:pt>
                <c:pt idx="26571" formatCode="General">
                  <c:v>9.0944840033130574E-11</c:v>
                </c:pt>
                <c:pt idx="26572" formatCode="General">
                  <c:v>9.6890090909073188E-11</c:v>
                </c:pt>
                <c:pt idx="26573" formatCode="General">
                  <c:v>9.7918119287634393E-11</c:v>
                </c:pt>
                <c:pt idx="26574" formatCode="General">
                  <c:v>9.6380031385821691E-11</c:v>
                </c:pt>
                <c:pt idx="26575" formatCode="General">
                  <c:v>9.8436114641748966E-11</c:v>
                </c:pt>
                <c:pt idx="26576" formatCode="General">
                  <c:v>9.4367090105390261E-11</c:v>
                </c:pt>
                <c:pt idx="26577" formatCode="General">
                  <c:v>1.0000680745419891E-10</c:v>
                </c:pt>
                <c:pt idx="26578" formatCode="General">
                  <c:v>9.2884781410367488E-11</c:v>
                </c:pt>
                <c:pt idx="26579" formatCode="General">
                  <c:v>1.0000680745419891E-10</c:v>
                </c:pt>
                <c:pt idx="26580" formatCode="General">
                  <c:v>9.4866300206763967E-11</c:v>
                </c:pt>
                <c:pt idx="26581" formatCode="General">
                  <c:v>9.2884781410367488E-11</c:v>
                </c:pt>
                <c:pt idx="26582" formatCode="General">
                  <c:v>9.8956850236268494E-11</c:v>
                </c:pt>
                <c:pt idx="26583" formatCode="General">
                  <c:v>9.3870312441770108E-11</c:v>
                </c:pt>
                <c:pt idx="26584" formatCode="General">
                  <c:v>9.7402647903791823E-11</c:v>
                </c:pt>
                <c:pt idx="26585" formatCode="General">
                  <c:v>9.1909597328799811E-11</c:v>
                </c:pt>
                <c:pt idx="26586" formatCode="General">
                  <c:v>9.5368151172924706E-11</c:v>
                </c:pt>
                <c:pt idx="26587" formatCode="General">
                  <c:v>9.587285565393778E-11</c:v>
                </c:pt>
                <c:pt idx="26588" formatCode="General">
                  <c:v>9.4866300206763967E-11</c:v>
                </c:pt>
                <c:pt idx="26589" formatCode="General">
                  <c:v>9.1425946134437917E-11</c:v>
                </c:pt>
                <c:pt idx="26590" formatCode="General">
                  <c:v>9.2395998554465216E-11</c:v>
                </c:pt>
                <c:pt idx="26591" formatCode="General">
                  <c:v>9.4367090105390261E-11</c:v>
                </c:pt>
                <c:pt idx="26592" formatCode="General">
                  <c:v>9.1909597328799811E-11</c:v>
                </c:pt>
                <c:pt idx="26593" formatCode="General">
                  <c:v>9.6380031385821691E-11</c:v>
                </c:pt>
                <c:pt idx="26594" formatCode="General">
                  <c:v>9.4367090105390261E-11</c:v>
                </c:pt>
                <c:pt idx="26595" formatCode="General">
                  <c:v>9.4866300206763967E-11</c:v>
                </c:pt>
                <c:pt idx="26596" formatCode="General">
                  <c:v>9.6890090909073188E-11</c:v>
                </c:pt>
                <c:pt idx="26597" formatCode="General">
                  <c:v>9.2884781410367488E-11</c:v>
                </c:pt>
                <c:pt idx="26598" formatCode="General">
                  <c:v>8.9045230692741201E-11</c:v>
                </c:pt>
                <c:pt idx="26599" formatCode="General">
                  <c:v>9.7918119287634393E-11</c:v>
                </c:pt>
                <c:pt idx="26600" formatCode="General">
                  <c:v>9.3376343476101153E-11</c:v>
                </c:pt>
                <c:pt idx="26601" formatCode="General">
                  <c:v>9.3376343476101153E-11</c:v>
                </c:pt>
                <c:pt idx="26602" formatCode="General">
                  <c:v>9.6380031385821691E-11</c:v>
                </c:pt>
                <c:pt idx="26603" formatCode="General">
                  <c:v>9.1909597328799811E-11</c:v>
                </c:pt>
                <c:pt idx="26604" formatCode="General">
                  <c:v>9.3376343476101153E-11</c:v>
                </c:pt>
                <c:pt idx="26605" formatCode="General">
                  <c:v>9.5368151172924706E-11</c:v>
                </c:pt>
                <c:pt idx="26606" formatCode="General">
                  <c:v>9.7918119287634393E-11</c:v>
                </c:pt>
                <c:pt idx="26607" formatCode="General">
                  <c:v>9.1425946134437917E-11</c:v>
                </c:pt>
                <c:pt idx="26608" formatCode="General">
                  <c:v>9.1425946134437917E-11</c:v>
                </c:pt>
                <c:pt idx="26609" formatCode="General">
                  <c:v>9.0466078156511176E-11</c:v>
                </c:pt>
                <c:pt idx="26610" formatCode="General">
                  <c:v>8.8110357506923925E-11</c:v>
                </c:pt>
                <c:pt idx="26611" formatCode="General">
                  <c:v>9.1909597328799811E-11</c:v>
                </c:pt>
                <c:pt idx="26612" formatCode="General">
                  <c:v>9.7402647903791823E-11</c:v>
                </c:pt>
                <c:pt idx="26613" formatCode="General">
                  <c:v>9.5368151172924706E-11</c:v>
                </c:pt>
                <c:pt idx="26614" formatCode="General">
                  <c:v>9.6380031385821691E-11</c:v>
                </c:pt>
                <c:pt idx="26615" formatCode="General">
                  <c:v>9.5368151172924706E-11</c:v>
                </c:pt>
                <c:pt idx="26616" formatCode="General">
                  <c:v>8.9990023119591186E-11</c:v>
                </c:pt>
                <c:pt idx="26617" formatCode="General">
                  <c:v>9.1909597328799811E-11</c:v>
                </c:pt>
                <c:pt idx="26618" formatCode="General">
                  <c:v>9.4367090105390261E-11</c:v>
                </c:pt>
                <c:pt idx="26619" formatCode="General">
                  <c:v>9.1425946134437917E-11</c:v>
                </c:pt>
                <c:pt idx="26620" formatCode="General">
                  <c:v>9.4367090105390261E-11</c:v>
                </c:pt>
                <c:pt idx="26621" formatCode="General">
                  <c:v>9.1425946134437917E-11</c:v>
                </c:pt>
                <c:pt idx="26622" formatCode="General">
                  <c:v>9.587285565393778E-11</c:v>
                </c:pt>
                <c:pt idx="26623" formatCode="General">
                  <c:v>9.0944840033130574E-11</c:v>
                </c:pt>
                <c:pt idx="26624" formatCode="General">
                  <c:v>9.4866300206763967E-11</c:v>
                </c:pt>
                <c:pt idx="26625" formatCode="General">
                  <c:v>9.3870312441770108E-11</c:v>
                </c:pt>
                <c:pt idx="26626" formatCode="General">
                  <c:v>8.9990023119591186E-11</c:v>
                </c:pt>
                <c:pt idx="26627" formatCode="General">
                  <c:v>9.2395998554465216E-11</c:v>
                </c:pt>
                <c:pt idx="26628" formatCode="General">
                  <c:v>9.3870312441770108E-11</c:v>
                </c:pt>
                <c:pt idx="26629" formatCode="General">
                  <c:v>9.0466078156511176E-11</c:v>
                </c:pt>
                <c:pt idx="26630" formatCode="General">
                  <c:v>9.1909597328799811E-11</c:v>
                </c:pt>
                <c:pt idx="26631" formatCode="General">
                  <c:v>9.0944840033130574E-11</c:v>
                </c:pt>
                <c:pt idx="26632" formatCode="General">
                  <c:v>9.6890090909073188E-11</c:v>
                </c:pt>
                <c:pt idx="26633" formatCode="General">
                  <c:v>9.2395998554465216E-11</c:v>
                </c:pt>
                <c:pt idx="26634" formatCode="General">
                  <c:v>9.4866300206763967E-11</c:v>
                </c:pt>
                <c:pt idx="26635" formatCode="General">
                  <c:v>9.3870312441770108E-11</c:v>
                </c:pt>
                <c:pt idx="26636" formatCode="General">
                  <c:v>9.3376343476101153E-11</c:v>
                </c:pt>
                <c:pt idx="26637" formatCode="General">
                  <c:v>9.3376343476101153E-11</c:v>
                </c:pt>
                <c:pt idx="26638" formatCode="General">
                  <c:v>9.7918119287634393E-11</c:v>
                </c:pt>
                <c:pt idx="26639" formatCode="General">
                  <c:v>9.6890090909073188E-11</c:v>
                </c:pt>
                <c:pt idx="26640" formatCode="General">
                  <c:v>8.9990023119591186E-11</c:v>
                </c:pt>
                <c:pt idx="26641" formatCode="General">
                  <c:v>9.1909597328799811E-11</c:v>
                </c:pt>
                <c:pt idx="26642" formatCode="General">
                  <c:v>8.9990023119591186E-11</c:v>
                </c:pt>
                <c:pt idx="26643" formatCode="General">
                  <c:v>9.0466078156511176E-11</c:v>
                </c:pt>
                <c:pt idx="26644" formatCode="General">
                  <c:v>9.2395998554465216E-11</c:v>
                </c:pt>
                <c:pt idx="26645" formatCode="General">
                  <c:v>9.587285565393778E-11</c:v>
                </c:pt>
                <c:pt idx="26646" formatCode="General">
                  <c:v>9.1425946134437917E-11</c:v>
                </c:pt>
                <c:pt idx="26647" formatCode="General">
                  <c:v>8.9045230692741201E-11</c:v>
                </c:pt>
                <c:pt idx="26648" formatCode="General">
                  <c:v>8.6726508659414575E-11</c:v>
                </c:pt>
                <c:pt idx="26649" formatCode="General">
                  <c:v>9.3870312441770108E-11</c:v>
                </c:pt>
                <c:pt idx="26650" formatCode="General">
                  <c:v>9.2884781410367488E-11</c:v>
                </c:pt>
                <c:pt idx="26651" formatCode="General">
                  <c:v>9.2884781410367488E-11</c:v>
                </c:pt>
                <c:pt idx="26652" formatCode="General">
                  <c:v>8.7646698858834588E-11</c:v>
                </c:pt>
                <c:pt idx="26653" formatCode="General">
                  <c:v>9.3870312441770108E-11</c:v>
                </c:pt>
                <c:pt idx="26654" formatCode="General">
                  <c:v>9.1425946134437917E-11</c:v>
                </c:pt>
                <c:pt idx="26655" formatCode="General">
                  <c:v>9.6890090909073188E-11</c:v>
                </c:pt>
                <c:pt idx="26656" formatCode="General">
                  <c:v>9.0466078156511176E-11</c:v>
                </c:pt>
                <c:pt idx="26657" formatCode="General">
                  <c:v>9.6380031385821691E-11</c:v>
                </c:pt>
                <c:pt idx="26658" formatCode="General">
                  <c:v>9.1425946134437917E-11</c:v>
                </c:pt>
                <c:pt idx="26659" formatCode="General">
                  <c:v>9.1909597328799811E-11</c:v>
                </c:pt>
                <c:pt idx="26660" formatCode="General">
                  <c:v>9.3376343476101153E-11</c:v>
                </c:pt>
                <c:pt idx="26661" formatCode="General">
                  <c:v>9.0466078156511176E-11</c:v>
                </c:pt>
                <c:pt idx="26662" formatCode="General">
                  <c:v>9.3870312441770108E-11</c:v>
                </c:pt>
                <c:pt idx="26663" formatCode="General">
                  <c:v>8.9045230692741201E-11</c:v>
                </c:pt>
                <c:pt idx="26664" formatCode="General">
                  <c:v>9.4367090105390261E-11</c:v>
                </c:pt>
                <c:pt idx="26665" formatCode="General">
                  <c:v>9.2884781410367488E-11</c:v>
                </c:pt>
                <c:pt idx="26666" formatCode="General">
                  <c:v>9.5368151172924706E-11</c:v>
                </c:pt>
                <c:pt idx="26667" formatCode="General">
                  <c:v>9.1425946134437917E-11</c:v>
                </c:pt>
                <c:pt idx="26668" formatCode="General">
                  <c:v>9.2884781410367488E-11</c:v>
                </c:pt>
                <c:pt idx="26669" formatCode="General">
                  <c:v>9.3376343476101153E-11</c:v>
                </c:pt>
                <c:pt idx="26670" formatCode="General">
                  <c:v>9.3870312441770108E-11</c:v>
                </c:pt>
                <c:pt idx="26671" formatCode="General">
                  <c:v>8.9990023119591186E-11</c:v>
                </c:pt>
                <c:pt idx="26672" formatCode="General">
                  <c:v>8.7646698858834588E-11</c:v>
                </c:pt>
                <c:pt idx="26673" formatCode="General">
                  <c:v>9.4367090105390261E-11</c:v>
                </c:pt>
                <c:pt idx="26674" formatCode="General">
                  <c:v>9.8436114641748966E-11</c:v>
                </c:pt>
                <c:pt idx="26675" formatCode="General">
                  <c:v>9.4367090105390261E-11</c:v>
                </c:pt>
                <c:pt idx="26676" formatCode="General">
                  <c:v>8.9990023119591186E-11</c:v>
                </c:pt>
                <c:pt idx="26677" formatCode="General">
                  <c:v>9.587285565393778E-11</c:v>
                </c:pt>
                <c:pt idx="26678" formatCode="General">
                  <c:v>9.2884781410367488E-11</c:v>
                </c:pt>
                <c:pt idx="26679" formatCode="General">
                  <c:v>8.718529942144054E-11</c:v>
                </c:pt>
                <c:pt idx="26680" formatCode="General">
                  <c:v>9.2884781410367488E-11</c:v>
                </c:pt>
                <c:pt idx="26681" formatCode="General">
                  <c:v>9.1425946134437917E-11</c:v>
                </c:pt>
                <c:pt idx="26682" formatCode="General">
                  <c:v>9.8436114641748966E-11</c:v>
                </c:pt>
                <c:pt idx="26683" formatCode="General">
                  <c:v>9.4367090105390261E-11</c:v>
                </c:pt>
                <c:pt idx="26684" formatCode="General">
                  <c:v>9.2395998554465216E-11</c:v>
                </c:pt>
                <c:pt idx="26685" formatCode="General">
                  <c:v>9.1425946134437917E-11</c:v>
                </c:pt>
                <c:pt idx="26686" formatCode="General">
                  <c:v>9.3870312441770108E-11</c:v>
                </c:pt>
                <c:pt idx="26687" formatCode="General">
                  <c:v>9.6380031385821691E-11</c:v>
                </c:pt>
                <c:pt idx="26688" formatCode="General">
                  <c:v>8.9990023119591186E-11</c:v>
                </c:pt>
                <c:pt idx="26689" formatCode="General">
                  <c:v>8.8110357506923925E-11</c:v>
                </c:pt>
                <c:pt idx="26690" formatCode="General">
                  <c:v>9.0944840033130574E-11</c:v>
                </c:pt>
                <c:pt idx="26691" formatCode="General">
                  <c:v>9.0466078156511176E-11</c:v>
                </c:pt>
                <c:pt idx="26692" formatCode="General">
                  <c:v>8.9045230692741201E-11</c:v>
                </c:pt>
                <c:pt idx="26693" formatCode="General">
                  <c:v>9.4367090105390261E-11</c:v>
                </c:pt>
                <c:pt idx="26694" formatCode="General">
                  <c:v>8.7646698858834588E-11</c:v>
                </c:pt>
                <c:pt idx="26695" formatCode="General">
                  <c:v>9.0944840033130574E-11</c:v>
                </c:pt>
                <c:pt idx="26696" formatCode="General">
                  <c:v>8.9045230692741201E-11</c:v>
                </c:pt>
                <c:pt idx="26697" formatCode="General">
                  <c:v>9.8436114641748966E-11</c:v>
                </c:pt>
                <c:pt idx="26698" formatCode="General">
                  <c:v>9.1425946134437917E-11</c:v>
                </c:pt>
                <c:pt idx="26699" formatCode="General">
                  <c:v>8.8576468949524848E-11</c:v>
                </c:pt>
                <c:pt idx="26700" formatCode="General">
                  <c:v>8.718529942144054E-11</c:v>
                </c:pt>
                <c:pt idx="26701" formatCode="General">
                  <c:v>9.3376343476101153E-11</c:v>
                </c:pt>
                <c:pt idx="26702" formatCode="General">
                  <c:v>9.1425946134437917E-11</c:v>
                </c:pt>
                <c:pt idx="26703" formatCode="General">
                  <c:v>8.7646698858834588E-11</c:v>
                </c:pt>
                <c:pt idx="26704" formatCode="General">
                  <c:v>9.0466078156511176E-11</c:v>
                </c:pt>
                <c:pt idx="26705" formatCode="General">
                  <c:v>9.587285565393778E-11</c:v>
                </c:pt>
                <c:pt idx="26706" formatCode="General">
                  <c:v>9.2884781410367488E-11</c:v>
                </c:pt>
                <c:pt idx="26707" formatCode="General">
                  <c:v>8.718529942144054E-11</c:v>
                </c:pt>
                <c:pt idx="26708" formatCode="General">
                  <c:v>9.1909597328799811E-11</c:v>
                </c:pt>
                <c:pt idx="26709" formatCode="General">
                  <c:v>9.587285565393778E-11</c:v>
                </c:pt>
                <c:pt idx="26710" formatCode="General">
                  <c:v>8.9990023119591186E-11</c:v>
                </c:pt>
                <c:pt idx="26711" formatCode="General">
                  <c:v>9.0466078156511176E-11</c:v>
                </c:pt>
                <c:pt idx="26712" formatCode="General">
                  <c:v>9.1425946134437917E-11</c:v>
                </c:pt>
                <c:pt idx="26713" formatCode="General">
                  <c:v>8.9990023119591186E-11</c:v>
                </c:pt>
                <c:pt idx="26714" formatCode="General">
                  <c:v>9.1909597328799811E-11</c:v>
                </c:pt>
                <c:pt idx="26715" formatCode="General">
                  <c:v>8.8576468949524848E-11</c:v>
                </c:pt>
                <c:pt idx="26716" formatCode="General">
                  <c:v>9.2884781410367488E-11</c:v>
                </c:pt>
                <c:pt idx="26717" formatCode="General">
                  <c:v>9.3376343476101153E-11</c:v>
                </c:pt>
                <c:pt idx="26718" formatCode="General">
                  <c:v>9.4367090105390261E-11</c:v>
                </c:pt>
                <c:pt idx="26719" formatCode="General">
                  <c:v>8.5364217443999909E-11</c:v>
                </c:pt>
                <c:pt idx="26720" formatCode="General">
                  <c:v>9.0944840033130574E-11</c:v>
                </c:pt>
                <c:pt idx="26721" formatCode="General">
                  <c:v>8.6726508659414575E-11</c:v>
                </c:pt>
                <c:pt idx="26722" formatCode="General">
                  <c:v>8.8110357506923925E-11</c:v>
                </c:pt>
                <c:pt idx="26723" formatCode="General">
                  <c:v>8.718529942144054E-11</c:v>
                </c:pt>
                <c:pt idx="26724" formatCode="General">
                  <c:v>8.5364217443999909E-11</c:v>
                </c:pt>
                <c:pt idx="26725" formatCode="General">
                  <c:v>9.4367090105390261E-11</c:v>
                </c:pt>
                <c:pt idx="26726" formatCode="General">
                  <c:v>8.6726508659414575E-11</c:v>
                </c:pt>
                <c:pt idx="26727" formatCode="General">
                  <c:v>8.9990023119591186E-11</c:v>
                </c:pt>
                <c:pt idx="26728" formatCode="General">
                  <c:v>9.1909597328799811E-11</c:v>
                </c:pt>
                <c:pt idx="26729" formatCode="General">
                  <c:v>8.6726508659414575E-11</c:v>
                </c:pt>
                <c:pt idx="26730" formatCode="General">
                  <c:v>8.8110357506923925E-11</c:v>
                </c:pt>
                <c:pt idx="26731" formatCode="General">
                  <c:v>9.2395998554465216E-11</c:v>
                </c:pt>
                <c:pt idx="26732" formatCode="General">
                  <c:v>9.0944840033130574E-11</c:v>
                </c:pt>
                <c:pt idx="26733" formatCode="General">
                  <c:v>8.8576468949524848E-11</c:v>
                </c:pt>
                <c:pt idx="26734" formatCode="General">
                  <c:v>8.9045230692741201E-11</c:v>
                </c:pt>
                <c:pt idx="26735" formatCode="General">
                  <c:v>9.2884781410367488E-11</c:v>
                </c:pt>
                <c:pt idx="26736" formatCode="General">
                  <c:v>8.9990023119591186E-11</c:v>
                </c:pt>
                <c:pt idx="26737" formatCode="General">
                  <c:v>9.2395998554465216E-11</c:v>
                </c:pt>
                <c:pt idx="26738" formatCode="General">
                  <c:v>8.6726508659414575E-11</c:v>
                </c:pt>
                <c:pt idx="26739" formatCode="General">
                  <c:v>8.9516287695678295E-11</c:v>
                </c:pt>
                <c:pt idx="26740" formatCode="General">
                  <c:v>9.4866300206763967E-11</c:v>
                </c:pt>
                <c:pt idx="26741" formatCode="General">
                  <c:v>8.9990023119591186E-11</c:v>
                </c:pt>
                <c:pt idx="26742" formatCode="General">
                  <c:v>8.6269953388952805E-11</c:v>
                </c:pt>
                <c:pt idx="26743" formatCode="General">
                  <c:v>8.9045230692741201E-11</c:v>
                </c:pt>
                <c:pt idx="26744" formatCode="General">
                  <c:v>8.9045230692741201E-11</c:v>
                </c:pt>
                <c:pt idx="26745" formatCode="General">
                  <c:v>9.1909597328799811E-11</c:v>
                </c:pt>
                <c:pt idx="26746" formatCode="General">
                  <c:v>8.7646698858834588E-11</c:v>
                </c:pt>
                <c:pt idx="26747" formatCode="General">
                  <c:v>8.9045230692741201E-11</c:v>
                </c:pt>
                <c:pt idx="26748" formatCode="General">
                  <c:v>8.9045230692741201E-11</c:v>
                </c:pt>
                <c:pt idx="26749" formatCode="General">
                  <c:v>8.9045230692741201E-11</c:v>
                </c:pt>
                <c:pt idx="26750" formatCode="General">
                  <c:v>9.1425946134437917E-11</c:v>
                </c:pt>
                <c:pt idx="26751" formatCode="General">
                  <c:v>9.0944840033130574E-11</c:v>
                </c:pt>
                <c:pt idx="26752" formatCode="General">
                  <c:v>9.0466078156511176E-11</c:v>
                </c:pt>
                <c:pt idx="26753" formatCode="General">
                  <c:v>8.718529942144054E-11</c:v>
                </c:pt>
                <c:pt idx="26754" formatCode="General">
                  <c:v>9.1909597328799811E-11</c:v>
                </c:pt>
                <c:pt idx="26755" formatCode="General">
                  <c:v>9.1425946134437917E-11</c:v>
                </c:pt>
                <c:pt idx="26756" formatCode="General">
                  <c:v>9.4866300206763967E-11</c:v>
                </c:pt>
                <c:pt idx="26757" formatCode="General">
                  <c:v>8.6269953388952805E-11</c:v>
                </c:pt>
                <c:pt idx="26758" formatCode="General">
                  <c:v>8.718529942144054E-11</c:v>
                </c:pt>
                <c:pt idx="26759" formatCode="General">
                  <c:v>8.8576468949524848E-11</c:v>
                </c:pt>
                <c:pt idx="26760" formatCode="General">
                  <c:v>8.6726508659414575E-11</c:v>
                </c:pt>
                <c:pt idx="26761" formatCode="General">
                  <c:v>8.6726508659414575E-11</c:v>
                </c:pt>
                <c:pt idx="26762" formatCode="General">
                  <c:v>8.6269953388952805E-11</c:v>
                </c:pt>
                <c:pt idx="26763" formatCode="General">
                  <c:v>8.7646698858834588E-11</c:v>
                </c:pt>
                <c:pt idx="26764" formatCode="General">
                  <c:v>9.0466078156511176E-11</c:v>
                </c:pt>
                <c:pt idx="26765" formatCode="General">
                  <c:v>8.3141348343597617E-11</c:v>
                </c:pt>
                <c:pt idx="26766" formatCode="General">
                  <c:v>8.9045230692741201E-11</c:v>
                </c:pt>
                <c:pt idx="26767" formatCode="General">
                  <c:v>8.2703837859426809E-11</c:v>
                </c:pt>
                <c:pt idx="26768" formatCode="General">
                  <c:v>8.7646698858834588E-11</c:v>
                </c:pt>
                <c:pt idx="26769" formatCode="General">
                  <c:v>9.0466078156511176E-11</c:v>
                </c:pt>
                <c:pt idx="26770" formatCode="General">
                  <c:v>8.6269953388952805E-11</c:v>
                </c:pt>
                <c:pt idx="26771" formatCode="General">
                  <c:v>8.6269953388952805E-11</c:v>
                </c:pt>
                <c:pt idx="26772" formatCode="General">
                  <c:v>8.5815979405747606E-11</c:v>
                </c:pt>
                <c:pt idx="26773" formatCode="General">
                  <c:v>8.4023499084990476E-11</c:v>
                </c:pt>
                <c:pt idx="26774" formatCode="General">
                  <c:v>8.4915009668941463E-11</c:v>
                </c:pt>
                <c:pt idx="26775" formatCode="General">
                  <c:v>9.0466078156511176E-11</c:v>
                </c:pt>
                <c:pt idx="26776" formatCode="General">
                  <c:v>8.718529942144054E-11</c:v>
                </c:pt>
                <c:pt idx="26777" formatCode="General">
                  <c:v>8.9516287695678295E-11</c:v>
                </c:pt>
                <c:pt idx="26778" formatCode="General">
                  <c:v>8.9045230692741201E-11</c:v>
                </c:pt>
                <c:pt idx="26779" formatCode="General">
                  <c:v>8.5815979405747606E-11</c:v>
                </c:pt>
                <c:pt idx="26780" formatCode="General">
                  <c:v>8.718529942144054E-11</c:v>
                </c:pt>
                <c:pt idx="26781" formatCode="General">
                  <c:v>8.3141348343597617E-11</c:v>
                </c:pt>
                <c:pt idx="26782" formatCode="General">
                  <c:v>8.5364217443999909E-11</c:v>
                </c:pt>
                <c:pt idx="26783" formatCode="General">
                  <c:v>9.1909597328799811E-11</c:v>
                </c:pt>
                <c:pt idx="26784" formatCode="General">
                  <c:v>8.718529942144054E-11</c:v>
                </c:pt>
                <c:pt idx="26785" formatCode="General">
                  <c:v>8.2703837859426809E-11</c:v>
                </c:pt>
                <c:pt idx="26786" formatCode="General">
                  <c:v>9.2884781410367488E-11</c:v>
                </c:pt>
                <c:pt idx="26787" formatCode="General">
                  <c:v>8.2268459177109256E-11</c:v>
                </c:pt>
                <c:pt idx="26788" formatCode="General">
                  <c:v>8.6726508659414575E-11</c:v>
                </c:pt>
                <c:pt idx="26789" formatCode="General">
                  <c:v>8.9990023119591186E-11</c:v>
                </c:pt>
                <c:pt idx="26790" formatCode="General">
                  <c:v>8.5815979405747606E-11</c:v>
                </c:pt>
                <c:pt idx="26791" formatCode="General">
                  <c:v>8.3141348343597617E-11</c:v>
                </c:pt>
                <c:pt idx="26792" formatCode="General">
                  <c:v>8.5815979405747606E-11</c:v>
                </c:pt>
                <c:pt idx="26793" formatCode="General">
                  <c:v>8.5815979405747606E-11</c:v>
                </c:pt>
                <c:pt idx="26794" formatCode="General">
                  <c:v>8.4467990691641896E-11</c:v>
                </c:pt>
                <c:pt idx="26795" formatCode="General">
                  <c:v>8.6269953388952805E-11</c:v>
                </c:pt>
                <c:pt idx="26796" formatCode="General">
                  <c:v>8.718529942144054E-11</c:v>
                </c:pt>
                <c:pt idx="26797" formatCode="General">
                  <c:v>8.7646698858834588E-11</c:v>
                </c:pt>
                <c:pt idx="26798" formatCode="General">
                  <c:v>8.5815979405747606E-11</c:v>
                </c:pt>
                <c:pt idx="26799" formatCode="General">
                  <c:v>8.4023499084990476E-11</c:v>
                </c:pt>
                <c:pt idx="26800" formatCode="General">
                  <c:v>8.6269953388952805E-11</c:v>
                </c:pt>
                <c:pt idx="26801" formatCode="General">
                  <c:v>8.2703837859426809E-11</c:v>
                </c:pt>
                <c:pt idx="26802" formatCode="General">
                  <c:v>8.4467990691641896E-11</c:v>
                </c:pt>
                <c:pt idx="26803" formatCode="General">
                  <c:v>8.9045230692741201E-11</c:v>
                </c:pt>
                <c:pt idx="26804" formatCode="General">
                  <c:v>8.2268459177109256E-11</c:v>
                </c:pt>
                <c:pt idx="26805" formatCode="General">
                  <c:v>8.3141348343597617E-11</c:v>
                </c:pt>
                <c:pt idx="26806" formatCode="General">
                  <c:v>8.6726508659414575E-11</c:v>
                </c:pt>
                <c:pt idx="26807" formatCode="General">
                  <c:v>8.7646698858834588E-11</c:v>
                </c:pt>
                <c:pt idx="26808" formatCode="General">
                  <c:v>9.1425946134437917E-11</c:v>
                </c:pt>
                <c:pt idx="26809" formatCode="General">
                  <c:v>8.4023499084990476E-11</c:v>
                </c:pt>
                <c:pt idx="26810" formatCode="General">
                  <c:v>8.5364217443999909E-11</c:v>
                </c:pt>
                <c:pt idx="26811" formatCode="General">
                  <c:v>8.6726508659414575E-11</c:v>
                </c:pt>
                <c:pt idx="26812" formatCode="General">
                  <c:v>8.9045230692741201E-11</c:v>
                </c:pt>
                <c:pt idx="26813" formatCode="General">
                  <c:v>8.3141348343597617E-11</c:v>
                </c:pt>
                <c:pt idx="26814" formatCode="General">
                  <c:v>8.718529942144054E-11</c:v>
                </c:pt>
                <c:pt idx="26815" formatCode="General">
                  <c:v>8.358134650388905E-11</c:v>
                </c:pt>
                <c:pt idx="26816" formatCode="General">
                  <c:v>8.718529942144054E-11</c:v>
                </c:pt>
                <c:pt idx="26817" formatCode="General">
                  <c:v>8.4467990691641896E-11</c:v>
                </c:pt>
                <c:pt idx="26818" formatCode="General">
                  <c:v>8.4023499084990476E-11</c:v>
                </c:pt>
                <c:pt idx="26819" formatCode="General">
                  <c:v>8.5364217443999909E-11</c:v>
                </c:pt>
                <c:pt idx="26820" formatCode="General">
                  <c:v>8.9045230692741201E-11</c:v>
                </c:pt>
                <c:pt idx="26821" formatCode="General">
                  <c:v>8.5364217443999909E-11</c:v>
                </c:pt>
                <c:pt idx="26822" formatCode="General">
                  <c:v>8.8576468949524848E-11</c:v>
                </c:pt>
                <c:pt idx="26823" formatCode="General">
                  <c:v>8.6726508659414575E-11</c:v>
                </c:pt>
                <c:pt idx="26824" formatCode="General">
                  <c:v>8.8110357506923925E-11</c:v>
                </c:pt>
                <c:pt idx="26825" formatCode="General">
                  <c:v>8.358134650388905E-11</c:v>
                </c:pt>
                <c:pt idx="26826" formatCode="General">
                  <c:v>8.3141348343597617E-11</c:v>
                </c:pt>
                <c:pt idx="26827" formatCode="General">
                  <c:v>8.4023499084990476E-11</c:v>
                </c:pt>
                <c:pt idx="26828" formatCode="General">
                  <c:v>8.4467990691641896E-11</c:v>
                </c:pt>
                <c:pt idx="26829" formatCode="General">
                  <c:v>8.2703837859426809E-11</c:v>
                </c:pt>
                <c:pt idx="26830" formatCode="General">
                  <c:v>8.5815979405747606E-11</c:v>
                </c:pt>
                <c:pt idx="26831" formatCode="General">
                  <c:v>8.4467990691641896E-11</c:v>
                </c:pt>
                <c:pt idx="26832" formatCode="General">
                  <c:v>8.1835542053155606E-11</c:v>
                </c:pt>
                <c:pt idx="26833" formatCode="General">
                  <c:v>8.055024457213429E-11</c:v>
                </c:pt>
                <c:pt idx="26834" formatCode="General">
                  <c:v>8.1835542053155606E-11</c:v>
                </c:pt>
                <c:pt idx="26835" formatCode="General">
                  <c:v>8.0976362360800061E-11</c:v>
                </c:pt>
                <c:pt idx="26836" formatCode="General">
                  <c:v>8.2703837859426809E-11</c:v>
                </c:pt>
                <c:pt idx="26837" formatCode="General">
                  <c:v>8.1835542053155606E-11</c:v>
                </c:pt>
                <c:pt idx="26838" formatCode="General">
                  <c:v>8.2703837859426809E-11</c:v>
                </c:pt>
                <c:pt idx="26839" formatCode="General">
                  <c:v>8.358134650388905E-11</c:v>
                </c:pt>
                <c:pt idx="26840" formatCode="General">
                  <c:v>8.4023499084990476E-11</c:v>
                </c:pt>
                <c:pt idx="26841" formatCode="General">
                  <c:v>8.2268459177109256E-11</c:v>
                </c:pt>
                <c:pt idx="26842" formatCode="General">
                  <c:v>8.055024457213429E-11</c:v>
                </c:pt>
                <c:pt idx="26843" formatCode="General">
                  <c:v>8.8110357506923925E-11</c:v>
                </c:pt>
                <c:pt idx="26844" formatCode="General">
                  <c:v>8.055024457213429E-11</c:v>
                </c:pt>
                <c:pt idx="26845" formatCode="General">
                  <c:v>8.358134650388905E-11</c:v>
                </c:pt>
                <c:pt idx="26846" formatCode="General">
                  <c:v>8.358134650388905E-11</c:v>
                </c:pt>
                <c:pt idx="26847" formatCode="General">
                  <c:v>8.9516287695678295E-11</c:v>
                </c:pt>
                <c:pt idx="26848" formatCode="General">
                  <c:v>8.358134650388905E-11</c:v>
                </c:pt>
                <c:pt idx="26849" formatCode="General">
                  <c:v>8.5364217443999909E-11</c:v>
                </c:pt>
                <c:pt idx="26850" formatCode="General">
                  <c:v>8.6269953388952805E-11</c:v>
                </c:pt>
                <c:pt idx="26851" formatCode="General">
                  <c:v>8.7646698858834588E-11</c:v>
                </c:pt>
                <c:pt idx="26852" formatCode="General">
                  <c:v>8.358134650388905E-11</c:v>
                </c:pt>
                <c:pt idx="26853" formatCode="General">
                  <c:v>8.0976362360800061E-11</c:v>
                </c:pt>
                <c:pt idx="26854" formatCode="General">
                  <c:v>8.2268459177109256E-11</c:v>
                </c:pt>
                <c:pt idx="26855" formatCode="General">
                  <c:v>8.358134650388905E-11</c:v>
                </c:pt>
                <c:pt idx="26856" formatCode="General">
                  <c:v>8.055024457213429E-11</c:v>
                </c:pt>
                <c:pt idx="26857" formatCode="General">
                  <c:v>8.718529942144054E-11</c:v>
                </c:pt>
                <c:pt idx="26858" formatCode="General">
                  <c:v>8.4467990691641896E-11</c:v>
                </c:pt>
                <c:pt idx="26859" formatCode="General">
                  <c:v>8.055024457213429E-11</c:v>
                </c:pt>
                <c:pt idx="26860" formatCode="General">
                  <c:v>8.6726508659414575E-11</c:v>
                </c:pt>
                <c:pt idx="26861" formatCode="General">
                  <c:v>8.4467990691641896E-11</c:v>
                </c:pt>
                <c:pt idx="26862" formatCode="General">
                  <c:v>8.0976362360800061E-11</c:v>
                </c:pt>
                <c:pt idx="26863" formatCode="General">
                  <c:v>8.358134650388905E-11</c:v>
                </c:pt>
                <c:pt idx="26864" formatCode="General">
                  <c:v>8.4467990691641896E-11</c:v>
                </c:pt>
                <c:pt idx="26865" formatCode="General">
                  <c:v>8.5364217443999909E-11</c:v>
                </c:pt>
                <c:pt idx="26866" formatCode="General">
                  <c:v>8.7646698858834588E-11</c:v>
                </c:pt>
                <c:pt idx="26867" formatCode="General">
                  <c:v>7.9704559034843621E-11</c:v>
                </c:pt>
                <c:pt idx="26868" formatCode="General">
                  <c:v>8.4023499084990476E-11</c:v>
                </c:pt>
                <c:pt idx="26869" formatCode="General">
                  <c:v>8.2268459177109256E-11</c:v>
                </c:pt>
                <c:pt idx="26870" formatCode="General">
                  <c:v>8.0126203073578876E-11</c:v>
                </c:pt>
                <c:pt idx="26871" formatCode="General">
                  <c:v>8.3141348343597617E-11</c:v>
                </c:pt>
                <c:pt idx="26872" formatCode="General">
                  <c:v>8.6269953388952805E-11</c:v>
                </c:pt>
                <c:pt idx="26873" formatCode="General">
                  <c:v>8.0976362360800061E-11</c:v>
                </c:pt>
                <c:pt idx="26874" formatCode="General">
                  <c:v>8.4467990691641896E-11</c:v>
                </c:pt>
                <c:pt idx="26875" formatCode="General">
                  <c:v>8.2268459177109256E-11</c:v>
                </c:pt>
                <c:pt idx="26876" formatCode="General">
                  <c:v>8.4023499084990476E-11</c:v>
                </c:pt>
                <c:pt idx="26877" formatCode="General">
                  <c:v>8.4467990691641896E-11</c:v>
                </c:pt>
                <c:pt idx="26878" formatCode="General">
                  <c:v>8.1404734349570809E-11</c:v>
                </c:pt>
                <c:pt idx="26879" formatCode="General">
                  <c:v>7.9284969487545322E-11</c:v>
                </c:pt>
                <c:pt idx="26880" formatCode="General">
                  <c:v>8.358134650388905E-11</c:v>
                </c:pt>
                <c:pt idx="26881" formatCode="General">
                  <c:v>8.4023499084990476E-11</c:v>
                </c:pt>
                <c:pt idx="26882" formatCode="General">
                  <c:v>8.2703837859426809E-11</c:v>
                </c:pt>
                <c:pt idx="26883" formatCode="General">
                  <c:v>8.2268459177109256E-11</c:v>
                </c:pt>
                <c:pt idx="26884" formatCode="General">
                  <c:v>8.2703837859426809E-11</c:v>
                </c:pt>
                <c:pt idx="26885" formatCode="General">
                  <c:v>8.5815979405747606E-11</c:v>
                </c:pt>
                <c:pt idx="26886" formatCode="General">
                  <c:v>7.8867752229477676E-11</c:v>
                </c:pt>
                <c:pt idx="26887" formatCode="General">
                  <c:v>7.9284969487545322E-11</c:v>
                </c:pt>
                <c:pt idx="26888" formatCode="General">
                  <c:v>8.2703837859426809E-11</c:v>
                </c:pt>
                <c:pt idx="26889" formatCode="General">
                  <c:v>8.0126203073578876E-11</c:v>
                </c:pt>
                <c:pt idx="26890" formatCode="General">
                  <c:v>8.4467990691641896E-11</c:v>
                </c:pt>
                <c:pt idx="26891" formatCode="General">
                  <c:v>8.4023499084990476E-11</c:v>
                </c:pt>
                <c:pt idx="26892" formatCode="General">
                  <c:v>8.1835542053155606E-11</c:v>
                </c:pt>
                <c:pt idx="26893" formatCode="General">
                  <c:v>7.8867752229477676E-11</c:v>
                </c:pt>
                <c:pt idx="26894" formatCode="General">
                  <c:v>8.055024457213429E-11</c:v>
                </c:pt>
                <c:pt idx="26895" formatCode="General">
                  <c:v>8.358134650388905E-11</c:v>
                </c:pt>
                <c:pt idx="26896" formatCode="General">
                  <c:v>8.2268459177109256E-11</c:v>
                </c:pt>
                <c:pt idx="26897" formatCode="General">
                  <c:v>7.6814049932445584E-11</c:v>
                </c:pt>
                <c:pt idx="26898" formatCode="General">
                  <c:v>8.1835542053155606E-11</c:v>
                </c:pt>
                <c:pt idx="26899" formatCode="General">
                  <c:v>8.1404734349570809E-11</c:v>
                </c:pt>
                <c:pt idx="26900" formatCode="General">
                  <c:v>7.6409676922575299E-11</c:v>
                </c:pt>
                <c:pt idx="26901" formatCode="General">
                  <c:v>8.4023499084990476E-11</c:v>
                </c:pt>
                <c:pt idx="26902" formatCode="General">
                  <c:v>7.8039730939494597E-11</c:v>
                </c:pt>
                <c:pt idx="26903" formatCode="General">
                  <c:v>7.9284969487545322E-11</c:v>
                </c:pt>
                <c:pt idx="26904" formatCode="General">
                  <c:v>7.9284969487545322E-11</c:v>
                </c:pt>
                <c:pt idx="26905" formatCode="General">
                  <c:v>8.1835542053155606E-11</c:v>
                </c:pt>
                <c:pt idx="26906" formatCode="General">
                  <c:v>8.4023499084990476E-11</c:v>
                </c:pt>
                <c:pt idx="26907" formatCode="General">
                  <c:v>8.3141348343597617E-11</c:v>
                </c:pt>
                <c:pt idx="26908" formatCode="General">
                  <c:v>8.4915009668941463E-11</c:v>
                </c:pt>
                <c:pt idx="26909" formatCode="General">
                  <c:v>7.7629066436836161E-11</c:v>
                </c:pt>
                <c:pt idx="26910" formatCode="General">
                  <c:v>7.8867752229477676E-11</c:v>
                </c:pt>
                <c:pt idx="26911" formatCode="General">
                  <c:v>8.2268459177109256E-11</c:v>
                </c:pt>
                <c:pt idx="26912" formatCode="General">
                  <c:v>8.358134650388905E-11</c:v>
                </c:pt>
                <c:pt idx="26913" formatCode="General">
                  <c:v>8.3141348343597617E-11</c:v>
                </c:pt>
                <c:pt idx="26914" formatCode="General">
                  <c:v>8.0126203073578876E-11</c:v>
                </c:pt>
                <c:pt idx="26915" formatCode="General">
                  <c:v>8.5364217443999909E-11</c:v>
                </c:pt>
                <c:pt idx="26916" formatCode="General">
                  <c:v>7.8452567893033934E-11</c:v>
                </c:pt>
                <c:pt idx="26917" formatCode="General">
                  <c:v>7.8867752229477676E-11</c:v>
                </c:pt>
                <c:pt idx="26918" formatCode="General">
                  <c:v>7.6409676922575299E-11</c:v>
                </c:pt>
                <c:pt idx="26919" formatCode="General">
                  <c:v>8.055024457213429E-11</c:v>
                </c:pt>
                <c:pt idx="26920" formatCode="General">
                  <c:v>7.9284969487545322E-11</c:v>
                </c:pt>
                <c:pt idx="26921" formatCode="General">
                  <c:v>8.0126203073578876E-11</c:v>
                </c:pt>
                <c:pt idx="26922" formatCode="General">
                  <c:v>7.8867752229477676E-11</c:v>
                </c:pt>
                <c:pt idx="26923" formatCode="General">
                  <c:v>8.1404734349570809E-11</c:v>
                </c:pt>
                <c:pt idx="26924" formatCode="General">
                  <c:v>8.2703837859426809E-11</c:v>
                </c:pt>
                <c:pt idx="26925" formatCode="General">
                  <c:v>7.6007590170174144E-11</c:v>
                </c:pt>
                <c:pt idx="26926" formatCode="General">
                  <c:v>8.055024457213429E-11</c:v>
                </c:pt>
                <c:pt idx="26927" formatCode="General">
                  <c:v>7.9284969487545322E-11</c:v>
                </c:pt>
                <c:pt idx="26928" formatCode="General">
                  <c:v>7.7220402927020801E-11</c:v>
                </c:pt>
                <c:pt idx="26929" formatCode="General">
                  <c:v>7.7629066436836161E-11</c:v>
                </c:pt>
                <c:pt idx="26930" formatCode="General">
                  <c:v>8.055024457213429E-11</c:v>
                </c:pt>
                <c:pt idx="26931" formatCode="General">
                  <c:v>7.9704559034843621E-11</c:v>
                </c:pt>
                <c:pt idx="26932" formatCode="General">
                  <c:v>8.055024457213429E-11</c:v>
                </c:pt>
                <c:pt idx="26933" formatCode="General">
                  <c:v>8.2268459177109256E-11</c:v>
                </c:pt>
                <c:pt idx="26934" formatCode="General">
                  <c:v>7.7629066436836161E-11</c:v>
                </c:pt>
                <c:pt idx="26935" formatCode="General">
                  <c:v>8.055024457213429E-11</c:v>
                </c:pt>
                <c:pt idx="26936" formatCode="General">
                  <c:v>8.2268459177109256E-11</c:v>
                </c:pt>
                <c:pt idx="26937" formatCode="General">
                  <c:v>8.1404734349570809E-11</c:v>
                </c:pt>
                <c:pt idx="26938" formatCode="General">
                  <c:v>7.9284969487545322E-11</c:v>
                </c:pt>
                <c:pt idx="26939" formatCode="General">
                  <c:v>8.055024457213429E-11</c:v>
                </c:pt>
                <c:pt idx="26940" formatCode="General">
                  <c:v>8.3141348343597617E-11</c:v>
                </c:pt>
                <c:pt idx="26941" formatCode="General">
                  <c:v>7.7220402927020801E-11</c:v>
                </c:pt>
                <c:pt idx="26942" formatCode="General">
                  <c:v>7.8452567893033934E-11</c:v>
                </c:pt>
                <c:pt idx="26943" formatCode="General">
                  <c:v>8.1835542053155606E-11</c:v>
                </c:pt>
                <c:pt idx="26944" formatCode="General">
                  <c:v>7.7629066436836161E-11</c:v>
                </c:pt>
                <c:pt idx="26945" formatCode="General">
                  <c:v>8.0976362360800061E-11</c:v>
                </c:pt>
                <c:pt idx="26946" formatCode="General">
                  <c:v>7.7629066436836161E-11</c:v>
                </c:pt>
                <c:pt idx="26947" formatCode="General">
                  <c:v>7.7220402927020801E-11</c:v>
                </c:pt>
                <c:pt idx="26948" formatCode="General">
                  <c:v>7.6007590170174144E-11</c:v>
                </c:pt>
                <c:pt idx="26949" formatCode="General">
                  <c:v>7.6409676922575299E-11</c:v>
                </c:pt>
                <c:pt idx="26950" formatCode="General">
                  <c:v>7.6409676922575299E-11</c:v>
                </c:pt>
                <c:pt idx="26951" formatCode="General">
                  <c:v>7.6814049932445584E-11</c:v>
                </c:pt>
                <c:pt idx="26952" formatCode="General">
                  <c:v>7.8867752229477676E-11</c:v>
                </c:pt>
                <c:pt idx="26953" formatCode="General">
                  <c:v>7.7629066436836161E-11</c:v>
                </c:pt>
                <c:pt idx="26954" formatCode="General">
                  <c:v>8.2703837859426809E-11</c:v>
                </c:pt>
                <c:pt idx="26955" formatCode="General">
                  <c:v>7.6409676922575299E-11</c:v>
                </c:pt>
                <c:pt idx="26956" formatCode="General">
                  <c:v>7.8867752229477676E-11</c:v>
                </c:pt>
                <c:pt idx="26957" formatCode="General">
                  <c:v>7.5607462614900444E-11</c:v>
                </c:pt>
                <c:pt idx="26958" formatCode="General">
                  <c:v>8.0976362360800061E-11</c:v>
                </c:pt>
                <c:pt idx="26959" formatCode="General">
                  <c:v>7.6007590170174144E-11</c:v>
                </c:pt>
                <c:pt idx="26960" formatCode="General">
                  <c:v>7.6007590170174144E-11</c:v>
                </c:pt>
                <c:pt idx="26961" formatCode="General">
                  <c:v>7.4813825679425491E-11</c:v>
                </c:pt>
                <c:pt idx="26962" formatCode="General">
                  <c:v>8.0126203073578876E-11</c:v>
                </c:pt>
                <c:pt idx="26963" formatCode="General">
                  <c:v>7.6814049932445584E-11</c:v>
                </c:pt>
                <c:pt idx="26964" formatCode="General">
                  <c:v>8.0126203073578876E-11</c:v>
                </c:pt>
                <c:pt idx="26965" formatCode="General">
                  <c:v>7.6409676922575299E-11</c:v>
                </c:pt>
                <c:pt idx="26966" formatCode="General">
                  <c:v>8.4023499084990476E-11</c:v>
                </c:pt>
                <c:pt idx="26967" formatCode="General">
                  <c:v>7.9284969487545322E-11</c:v>
                </c:pt>
                <c:pt idx="26968" formatCode="General">
                  <c:v>7.9284969487545322E-11</c:v>
                </c:pt>
                <c:pt idx="26969" formatCode="General">
                  <c:v>7.7629066436836161E-11</c:v>
                </c:pt>
                <c:pt idx="26970" formatCode="General">
                  <c:v>7.7220402927020801E-11</c:v>
                </c:pt>
                <c:pt idx="26971" formatCode="General">
                  <c:v>8.055024457213429E-11</c:v>
                </c:pt>
                <c:pt idx="26972" formatCode="General">
                  <c:v>7.8867752229477676E-11</c:v>
                </c:pt>
                <c:pt idx="26973" formatCode="General">
                  <c:v>8.0126203073578876E-11</c:v>
                </c:pt>
                <c:pt idx="26974" formatCode="General">
                  <c:v>8.055024457213429E-11</c:v>
                </c:pt>
                <c:pt idx="26975" formatCode="General">
                  <c:v>8.358134650388905E-11</c:v>
                </c:pt>
                <c:pt idx="26976" formatCode="General">
                  <c:v>7.9284969487545322E-11</c:v>
                </c:pt>
                <c:pt idx="26977" formatCode="General">
                  <c:v>8.1835542053155606E-11</c:v>
                </c:pt>
                <c:pt idx="26978" formatCode="General">
                  <c:v>7.8039730939494597E-11</c:v>
                </c:pt>
                <c:pt idx="26979" formatCode="General">
                  <c:v>7.5209597314005087E-11</c:v>
                </c:pt>
                <c:pt idx="26980" formatCode="General">
                  <c:v>7.8452567893033934E-11</c:v>
                </c:pt>
                <c:pt idx="26981" formatCode="General">
                  <c:v>7.5209597314005087E-11</c:v>
                </c:pt>
                <c:pt idx="26982" formatCode="General">
                  <c:v>7.7220402927020801E-11</c:v>
                </c:pt>
                <c:pt idx="26983" formatCode="General">
                  <c:v>8.0976362360800061E-11</c:v>
                </c:pt>
                <c:pt idx="26984" formatCode="General">
                  <c:v>8.0976362360800061E-11</c:v>
                </c:pt>
                <c:pt idx="26985" formatCode="General">
                  <c:v>7.8452567893033934E-11</c:v>
                </c:pt>
                <c:pt idx="26986" formatCode="General">
                  <c:v>7.6007590170174144E-11</c:v>
                </c:pt>
                <c:pt idx="26987" formatCode="General">
                  <c:v>7.7220402927020801E-11</c:v>
                </c:pt>
                <c:pt idx="26988" formatCode="General">
                  <c:v>7.7629066436836161E-11</c:v>
                </c:pt>
                <c:pt idx="26989" formatCode="General">
                  <c:v>7.6814049932445584E-11</c:v>
                </c:pt>
                <c:pt idx="26990" formatCode="General">
                  <c:v>7.8452567893033934E-11</c:v>
                </c:pt>
                <c:pt idx="26991" formatCode="General">
                  <c:v>7.7220402927020801E-11</c:v>
                </c:pt>
                <c:pt idx="26992" formatCode="General">
                  <c:v>7.5209597314005087E-11</c:v>
                </c:pt>
                <c:pt idx="26993" formatCode="General">
                  <c:v>8.1835542053155606E-11</c:v>
                </c:pt>
                <c:pt idx="26994" formatCode="General">
                  <c:v>7.9704559034843621E-11</c:v>
                </c:pt>
                <c:pt idx="26995" formatCode="General">
                  <c:v>7.5209597314005087E-11</c:v>
                </c:pt>
                <c:pt idx="26996" formatCode="General">
                  <c:v>7.5209597314005087E-11</c:v>
                </c:pt>
                <c:pt idx="26997" formatCode="General">
                  <c:v>8.055024457213429E-11</c:v>
                </c:pt>
                <c:pt idx="26998" formatCode="General">
                  <c:v>7.5209597314005087E-11</c:v>
                </c:pt>
                <c:pt idx="26999" formatCode="General">
                  <c:v>7.6409676922575299E-11</c:v>
                </c:pt>
                <c:pt idx="27000" formatCode="General">
                  <c:v>7.4028365986503064E-11</c:v>
                </c:pt>
                <c:pt idx="27001" formatCode="General">
                  <c:v>8.055024457213429E-11</c:v>
                </c:pt>
                <c:pt idx="27002" formatCode="General">
                  <c:v>7.441998247109933E-11</c:v>
                </c:pt>
                <c:pt idx="27003" formatCode="General">
                  <c:v>7.6814049932445584E-11</c:v>
                </c:pt>
                <c:pt idx="27004" formatCode="General">
                  <c:v>8.0126203073578876E-11</c:v>
                </c:pt>
                <c:pt idx="27005" formatCode="General">
                  <c:v>7.5607462614900444E-11</c:v>
                </c:pt>
                <c:pt idx="27006" formatCode="General">
                  <c:v>7.7629066436836161E-11</c:v>
                </c:pt>
                <c:pt idx="27007" formatCode="General">
                  <c:v>7.7220402927020801E-11</c:v>
                </c:pt>
                <c:pt idx="27008" formatCode="General">
                  <c:v>7.5209597314005087E-11</c:v>
                </c:pt>
                <c:pt idx="27009" formatCode="General">
                  <c:v>7.8039730939494597E-11</c:v>
                </c:pt>
                <c:pt idx="27010" formatCode="General">
                  <c:v>7.8867752229477676E-11</c:v>
                </c:pt>
                <c:pt idx="27011" formatCode="General">
                  <c:v>7.4028365986503064E-11</c:v>
                </c:pt>
                <c:pt idx="27012" formatCode="General">
                  <c:v>7.5209597314005087E-11</c:v>
                </c:pt>
                <c:pt idx="27013" formatCode="General">
                  <c:v>8.055024457213429E-11</c:v>
                </c:pt>
                <c:pt idx="27014" formatCode="General">
                  <c:v>7.8867752229477676E-11</c:v>
                </c:pt>
                <c:pt idx="27015" formatCode="General">
                  <c:v>7.7629066436836161E-11</c:v>
                </c:pt>
                <c:pt idx="27016" formatCode="General">
                  <c:v>7.441998247109933E-11</c:v>
                </c:pt>
                <c:pt idx="27017" formatCode="General">
                  <c:v>7.4813825679425491E-11</c:v>
                </c:pt>
                <c:pt idx="27018" formatCode="General">
                  <c:v>7.8452567893033934E-11</c:v>
                </c:pt>
                <c:pt idx="27019" formatCode="General">
                  <c:v>7.5209597314005087E-11</c:v>
                </c:pt>
                <c:pt idx="27020" formatCode="General">
                  <c:v>8.0976362360800061E-11</c:v>
                </c:pt>
                <c:pt idx="27021" formatCode="General">
                  <c:v>7.4813825679425491E-11</c:v>
                </c:pt>
                <c:pt idx="27022" formatCode="General">
                  <c:v>7.4028365986503064E-11</c:v>
                </c:pt>
                <c:pt idx="27023" formatCode="General">
                  <c:v>8.1835542053155606E-11</c:v>
                </c:pt>
                <c:pt idx="27024" formatCode="General">
                  <c:v>7.4028365986503064E-11</c:v>
                </c:pt>
                <c:pt idx="27025" formatCode="General">
                  <c:v>7.441998247109933E-11</c:v>
                </c:pt>
                <c:pt idx="27026" formatCode="General">
                  <c:v>7.7220402927020801E-11</c:v>
                </c:pt>
                <c:pt idx="27027" formatCode="General">
                  <c:v>7.7629066436836161E-11</c:v>
                </c:pt>
                <c:pt idx="27028" formatCode="General">
                  <c:v>7.7220402927020801E-11</c:v>
                </c:pt>
                <c:pt idx="27029" formatCode="General">
                  <c:v>7.8867752229477676E-11</c:v>
                </c:pt>
                <c:pt idx="27030" formatCode="General">
                  <c:v>7.2100680449965477E-11</c:v>
                </c:pt>
                <c:pt idx="27031" formatCode="General">
                  <c:v>7.6007590170174144E-11</c:v>
                </c:pt>
                <c:pt idx="27032" formatCode="General">
                  <c:v>7.7629066436836161E-11</c:v>
                </c:pt>
                <c:pt idx="27033" formatCode="General">
                  <c:v>7.6409676922575299E-11</c:v>
                </c:pt>
                <c:pt idx="27034" formatCode="General">
                  <c:v>7.2865535910280564E-11</c:v>
                </c:pt>
                <c:pt idx="27035" formatCode="General">
                  <c:v>7.4028365986503064E-11</c:v>
                </c:pt>
                <c:pt idx="27036" formatCode="General">
                  <c:v>8.358134650388905E-11</c:v>
                </c:pt>
                <c:pt idx="27037" formatCode="General">
                  <c:v>8.0126203073578876E-11</c:v>
                </c:pt>
                <c:pt idx="27038" formatCode="General">
                  <c:v>7.5209597314005087E-11</c:v>
                </c:pt>
                <c:pt idx="27039" formatCode="General">
                  <c:v>7.4813825679425491E-11</c:v>
                </c:pt>
                <c:pt idx="27040" formatCode="General">
                  <c:v>7.5209597314005087E-11</c:v>
                </c:pt>
                <c:pt idx="27041" formatCode="General">
                  <c:v>7.6409676922575299E-11</c:v>
                </c:pt>
                <c:pt idx="27042" formatCode="General">
                  <c:v>7.8452567893033934E-11</c:v>
                </c:pt>
                <c:pt idx="27043" formatCode="General">
                  <c:v>8.1835542053155606E-11</c:v>
                </c:pt>
                <c:pt idx="27044" formatCode="General">
                  <c:v>7.7629066436836161E-11</c:v>
                </c:pt>
                <c:pt idx="27045" formatCode="General">
                  <c:v>7.8452567893033934E-11</c:v>
                </c:pt>
                <c:pt idx="27046" formatCode="General">
                  <c:v>7.5607462614900444E-11</c:v>
                </c:pt>
                <c:pt idx="27047" formatCode="General">
                  <c:v>7.6409676922575299E-11</c:v>
                </c:pt>
                <c:pt idx="27048" formatCode="General">
                  <c:v>7.5607462614900444E-11</c:v>
                </c:pt>
                <c:pt idx="27049" formatCode="General">
                  <c:v>7.9704559034843621E-11</c:v>
                </c:pt>
                <c:pt idx="27050" formatCode="General">
                  <c:v>7.6007590170174144E-11</c:v>
                </c:pt>
                <c:pt idx="27051" formatCode="General">
                  <c:v>7.6409676922575299E-11</c:v>
                </c:pt>
                <c:pt idx="27052" formatCode="General">
                  <c:v>7.4028365986503064E-11</c:v>
                </c:pt>
                <c:pt idx="27053" formatCode="General">
                  <c:v>7.4813825679425491E-11</c:v>
                </c:pt>
                <c:pt idx="27054" formatCode="General">
                  <c:v>7.2865535910280564E-11</c:v>
                </c:pt>
                <c:pt idx="27055" formatCode="General">
                  <c:v>7.5209597314005087E-11</c:v>
                </c:pt>
                <c:pt idx="27056" formatCode="General">
                  <c:v>7.2865535910280564E-11</c:v>
                </c:pt>
                <c:pt idx="27057" formatCode="General">
                  <c:v>7.3251152722948513E-11</c:v>
                </c:pt>
                <c:pt idx="27058" formatCode="General">
                  <c:v>7.2865535910280564E-11</c:v>
                </c:pt>
                <c:pt idx="27059" formatCode="General">
                  <c:v>7.3638657681888377E-11</c:v>
                </c:pt>
                <c:pt idx="27060" formatCode="General">
                  <c:v>7.2482099310675229E-11</c:v>
                </c:pt>
                <c:pt idx="27061" formatCode="General">
                  <c:v>7.8867752229477676E-11</c:v>
                </c:pt>
                <c:pt idx="27062" formatCode="General">
                  <c:v>7.6409676922575299E-11</c:v>
                </c:pt>
                <c:pt idx="27063" formatCode="General">
                  <c:v>7.5607462614900444E-11</c:v>
                </c:pt>
                <c:pt idx="27064" formatCode="General">
                  <c:v>7.0968130262938093E-11</c:v>
                </c:pt>
                <c:pt idx="27065" formatCode="General">
                  <c:v>7.5607462614900444E-11</c:v>
                </c:pt>
                <c:pt idx="27066" formatCode="General">
                  <c:v>7.5209597314005087E-11</c:v>
                </c:pt>
                <c:pt idx="27067" formatCode="General">
                  <c:v>7.2482099310675229E-11</c:v>
                </c:pt>
                <c:pt idx="27068" formatCode="General">
                  <c:v>7.5607462614900444E-11</c:v>
                </c:pt>
                <c:pt idx="27069" formatCode="General">
                  <c:v>7.4028365986503064E-11</c:v>
                </c:pt>
                <c:pt idx="27070" formatCode="General">
                  <c:v>7.1343705682114235E-11</c:v>
                </c:pt>
                <c:pt idx="27071" formatCode="General">
                  <c:v>7.1343705682114235E-11</c:v>
                </c:pt>
                <c:pt idx="27072" formatCode="General">
                  <c:v>7.9284969487545322E-11</c:v>
                </c:pt>
                <c:pt idx="27073" formatCode="General">
                  <c:v>7.3638657681888377E-11</c:v>
                </c:pt>
                <c:pt idx="27074" formatCode="General">
                  <c:v>7.3251152722948513E-11</c:v>
                </c:pt>
                <c:pt idx="27075" formatCode="General">
                  <c:v>7.1343705682114235E-11</c:v>
                </c:pt>
                <c:pt idx="27076" formatCode="General">
                  <c:v>7.4813825679425491E-11</c:v>
                </c:pt>
                <c:pt idx="27077" formatCode="General">
                  <c:v>7.0968130262938093E-11</c:v>
                </c:pt>
                <c:pt idx="27078" formatCode="General">
                  <c:v>7.5209597314005087E-11</c:v>
                </c:pt>
                <c:pt idx="27079" formatCode="General">
                  <c:v>7.3251152722948513E-11</c:v>
                </c:pt>
                <c:pt idx="27080" formatCode="General">
                  <c:v>7.5607462614900444E-11</c:v>
                </c:pt>
                <c:pt idx="27081" formatCode="General">
                  <c:v>7.4028365986503064E-11</c:v>
                </c:pt>
                <c:pt idx="27082" formatCode="General">
                  <c:v>7.4813825679425491E-11</c:v>
                </c:pt>
                <c:pt idx="27083" formatCode="General">
                  <c:v>7.0968130262938093E-11</c:v>
                </c:pt>
                <c:pt idx="27084" formatCode="General">
                  <c:v>7.6007590170174144E-11</c:v>
                </c:pt>
                <c:pt idx="27085" formatCode="General">
                  <c:v>7.6409676922575299E-11</c:v>
                </c:pt>
                <c:pt idx="27086" formatCode="General">
                  <c:v>7.3251152722948513E-11</c:v>
                </c:pt>
                <c:pt idx="27087" formatCode="General">
                  <c:v>7.2482099310675229E-11</c:v>
                </c:pt>
                <c:pt idx="27088" formatCode="General">
                  <c:v>7.5209597314005087E-11</c:v>
                </c:pt>
                <c:pt idx="27089" formatCode="General">
                  <c:v>7.3638657681888377E-11</c:v>
                </c:pt>
                <c:pt idx="27090" formatCode="General">
                  <c:v>7.0968130262938093E-11</c:v>
                </c:pt>
                <c:pt idx="27091" formatCode="General">
                  <c:v>7.5607462614900444E-11</c:v>
                </c:pt>
                <c:pt idx="27092" formatCode="General">
                  <c:v>7.6814049932445584E-11</c:v>
                </c:pt>
                <c:pt idx="27093" formatCode="General">
                  <c:v>7.2865535910280564E-11</c:v>
                </c:pt>
                <c:pt idx="27094" formatCode="General">
                  <c:v>7.7220402927020801E-11</c:v>
                </c:pt>
                <c:pt idx="27095" formatCode="General">
                  <c:v>7.7220402927020801E-11</c:v>
                </c:pt>
                <c:pt idx="27096" formatCode="General">
                  <c:v>7.1343705682114235E-11</c:v>
                </c:pt>
                <c:pt idx="27097" formatCode="General">
                  <c:v>7.3638657681888377E-11</c:v>
                </c:pt>
                <c:pt idx="27098" formatCode="General">
                  <c:v>7.2865535910280564E-11</c:v>
                </c:pt>
                <c:pt idx="27099" formatCode="General">
                  <c:v>7.1343705682114235E-11</c:v>
                </c:pt>
                <c:pt idx="27100" formatCode="General">
                  <c:v>7.0968130262938093E-11</c:v>
                </c:pt>
                <c:pt idx="27101" formatCode="General">
                  <c:v>7.6409676922575299E-11</c:v>
                </c:pt>
                <c:pt idx="27102" formatCode="General">
                  <c:v>7.4813825679425491E-11</c:v>
                </c:pt>
                <c:pt idx="27103" formatCode="General">
                  <c:v>7.1721120080567856E-11</c:v>
                </c:pt>
                <c:pt idx="27104" formatCode="General">
                  <c:v>7.3638657681888377E-11</c:v>
                </c:pt>
                <c:pt idx="27105" formatCode="General">
                  <c:v>7.1721120080567856E-11</c:v>
                </c:pt>
                <c:pt idx="27106" formatCode="General">
                  <c:v>7.2482099310675229E-11</c:v>
                </c:pt>
                <c:pt idx="27107" formatCode="General">
                  <c:v>7.2482099310675229E-11</c:v>
                </c:pt>
                <c:pt idx="27108" formatCode="General">
                  <c:v>7.3638657681888377E-11</c:v>
                </c:pt>
                <c:pt idx="27109" formatCode="General">
                  <c:v>7.2100680449965477E-11</c:v>
                </c:pt>
                <c:pt idx="27110" formatCode="General">
                  <c:v>7.6007590170174144E-11</c:v>
                </c:pt>
                <c:pt idx="27111" formatCode="General">
                  <c:v>7.5209597314005087E-11</c:v>
                </c:pt>
                <c:pt idx="27112" formatCode="General">
                  <c:v>7.3638657681888377E-11</c:v>
                </c:pt>
                <c:pt idx="27113" formatCode="General">
                  <c:v>7.6007590170174144E-11</c:v>
                </c:pt>
                <c:pt idx="27114" formatCode="General">
                  <c:v>7.2482099310675229E-11</c:v>
                </c:pt>
                <c:pt idx="27115" formatCode="General">
                  <c:v>7.4813825679425491E-11</c:v>
                </c:pt>
                <c:pt idx="27116" formatCode="General">
                  <c:v>7.5607462614900444E-11</c:v>
                </c:pt>
                <c:pt idx="27117" formatCode="General">
                  <c:v>6.9853514818703623E-11</c:v>
                </c:pt>
                <c:pt idx="27118" formatCode="General">
                  <c:v>7.6409676922575299E-11</c:v>
                </c:pt>
                <c:pt idx="27119" formatCode="General">
                  <c:v>7.2100680449965477E-11</c:v>
                </c:pt>
                <c:pt idx="27120" formatCode="General">
                  <c:v>6.9853514818703623E-11</c:v>
                </c:pt>
                <c:pt idx="27121" formatCode="General">
                  <c:v>7.3251152722948513E-11</c:v>
                </c:pt>
                <c:pt idx="27122" formatCode="General">
                  <c:v>7.9284969487545322E-11</c:v>
                </c:pt>
                <c:pt idx="27123" formatCode="General">
                  <c:v>7.2865535910280564E-11</c:v>
                </c:pt>
                <c:pt idx="27124" formatCode="General">
                  <c:v>7.3251152722948513E-11</c:v>
                </c:pt>
                <c:pt idx="27125" formatCode="General">
                  <c:v>7.2100680449965477E-11</c:v>
                </c:pt>
                <c:pt idx="27126" formatCode="General">
                  <c:v>7.4028365986503064E-11</c:v>
                </c:pt>
                <c:pt idx="27127" formatCode="General">
                  <c:v>7.1343705682114235E-11</c:v>
                </c:pt>
                <c:pt idx="27128" formatCode="General">
                  <c:v>6.9853514818703623E-11</c:v>
                </c:pt>
                <c:pt idx="27129" formatCode="General">
                  <c:v>7.3638657681888377E-11</c:v>
                </c:pt>
                <c:pt idx="27130" formatCode="General">
                  <c:v>7.5607462614900444E-11</c:v>
                </c:pt>
                <c:pt idx="27131" formatCode="General">
                  <c:v>7.4028365986503064E-11</c:v>
                </c:pt>
                <c:pt idx="27132" formatCode="General">
                  <c:v>7.2100680449965477E-11</c:v>
                </c:pt>
                <c:pt idx="27133" formatCode="General">
                  <c:v>7.6409676922575299E-11</c:v>
                </c:pt>
                <c:pt idx="27134" formatCode="General">
                  <c:v>7.0968130262938093E-11</c:v>
                </c:pt>
                <c:pt idx="27135" formatCode="General">
                  <c:v>7.0968130262938093E-11</c:v>
                </c:pt>
                <c:pt idx="27136" formatCode="General">
                  <c:v>6.9853514818703623E-11</c:v>
                </c:pt>
                <c:pt idx="27137" formatCode="General">
                  <c:v>7.0223045978083557E-11</c:v>
                </c:pt>
                <c:pt idx="27138" formatCode="General">
                  <c:v>7.2865535910280564E-11</c:v>
                </c:pt>
                <c:pt idx="27139" formatCode="General">
                  <c:v>7.4028365986503064E-11</c:v>
                </c:pt>
                <c:pt idx="27140" formatCode="General">
                  <c:v>7.1343705682114235E-11</c:v>
                </c:pt>
                <c:pt idx="27141" formatCode="General">
                  <c:v>7.1343705682114235E-11</c:v>
                </c:pt>
                <c:pt idx="27142" formatCode="General">
                  <c:v>6.8394450300472006E-11</c:v>
                </c:pt>
                <c:pt idx="27143" formatCode="General">
                  <c:v>6.9853514818703623E-11</c:v>
                </c:pt>
                <c:pt idx="27144" formatCode="General">
                  <c:v>7.441998247109933E-11</c:v>
                </c:pt>
                <c:pt idx="27145" formatCode="General">
                  <c:v>7.0594678284462874E-11</c:v>
                </c:pt>
                <c:pt idx="27146" formatCode="General">
                  <c:v>7.2865535910280564E-11</c:v>
                </c:pt>
                <c:pt idx="27147" formatCode="General">
                  <c:v>7.1343705682114235E-11</c:v>
                </c:pt>
                <c:pt idx="27148" formatCode="General">
                  <c:v>7.3251152722948513E-11</c:v>
                </c:pt>
                <c:pt idx="27149" formatCode="General">
                  <c:v>7.1721120080567856E-11</c:v>
                </c:pt>
                <c:pt idx="27150" formatCode="General">
                  <c:v>7.1721120080567856E-11</c:v>
                </c:pt>
                <c:pt idx="27151" formatCode="General">
                  <c:v>7.4028365986503064E-11</c:v>
                </c:pt>
                <c:pt idx="27152" formatCode="General">
                  <c:v>7.5209597314005087E-11</c:v>
                </c:pt>
                <c:pt idx="27153" formatCode="General">
                  <c:v>7.0968130262938093E-11</c:v>
                </c:pt>
                <c:pt idx="27154" formatCode="General">
                  <c:v>7.2100680449965477E-11</c:v>
                </c:pt>
                <c:pt idx="27155" formatCode="General">
                  <c:v>7.4028365986503064E-11</c:v>
                </c:pt>
                <c:pt idx="27156" formatCode="General">
                  <c:v>7.4028365986503064E-11</c:v>
                </c:pt>
                <c:pt idx="27157" formatCode="General">
                  <c:v>7.4813825679425491E-11</c:v>
                </c:pt>
                <c:pt idx="27158" formatCode="General">
                  <c:v>6.9120132722536605E-11</c:v>
                </c:pt>
                <c:pt idx="27159" formatCode="General">
                  <c:v>7.1721120080567856E-11</c:v>
                </c:pt>
                <c:pt idx="27160" formatCode="General">
                  <c:v>7.4028365986503064E-11</c:v>
                </c:pt>
                <c:pt idx="27161" formatCode="General">
                  <c:v>7.2482099310675229E-11</c:v>
                </c:pt>
                <c:pt idx="27162" formatCode="General">
                  <c:v>7.0968130262938093E-11</c:v>
                </c:pt>
                <c:pt idx="27163" formatCode="General">
                  <c:v>6.9485928224328938E-11</c:v>
                </c:pt>
                <c:pt idx="27164" formatCode="General">
                  <c:v>7.1343705682114235E-11</c:v>
                </c:pt>
                <c:pt idx="27165" formatCode="General">
                  <c:v>7.441998247109933E-11</c:v>
                </c:pt>
                <c:pt idx="27166" formatCode="General">
                  <c:v>6.9120132722536605E-11</c:v>
                </c:pt>
                <c:pt idx="27167" formatCode="General">
                  <c:v>6.7676386714727606E-11</c:v>
                </c:pt>
                <c:pt idx="27168" formatCode="General">
                  <c:v>7.0223045978083557E-11</c:v>
                </c:pt>
                <c:pt idx="27169" formatCode="General">
                  <c:v>6.9853514818703623E-11</c:v>
                </c:pt>
                <c:pt idx="27170" formatCode="General">
                  <c:v>7.0223045978083557E-11</c:v>
                </c:pt>
                <c:pt idx="27171" formatCode="General">
                  <c:v>6.9853514818703623E-11</c:v>
                </c:pt>
                <c:pt idx="27172" formatCode="General">
                  <c:v>7.3251152722948513E-11</c:v>
                </c:pt>
                <c:pt idx="27173" formatCode="General">
                  <c:v>7.1343705682114235E-11</c:v>
                </c:pt>
                <c:pt idx="27174" formatCode="General">
                  <c:v>7.3251152722948513E-11</c:v>
                </c:pt>
                <c:pt idx="27175" formatCode="General">
                  <c:v>6.9853514818703623E-11</c:v>
                </c:pt>
                <c:pt idx="27176" formatCode="General">
                  <c:v>7.6409676922575299E-11</c:v>
                </c:pt>
                <c:pt idx="27177" formatCode="General">
                  <c:v>7.6409676922575299E-11</c:v>
                </c:pt>
                <c:pt idx="27178" formatCode="General">
                  <c:v>7.0968130262938093E-11</c:v>
                </c:pt>
                <c:pt idx="27179" formatCode="General">
                  <c:v>7.6409676922575299E-11</c:v>
                </c:pt>
                <c:pt idx="27180" formatCode="General">
                  <c:v>7.6814049932445584E-11</c:v>
                </c:pt>
                <c:pt idx="27181" formatCode="General">
                  <c:v>6.9120132722536605E-11</c:v>
                </c:pt>
                <c:pt idx="27182" formatCode="General">
                  <c:v>7.6007590170174144E-11</c:v>
                </c:pt>
                <c:pt idx="27183" formatCode="General">
                  <c:v>7.0223045978083557E-11</c:v>
                </c:pt>
                <c:pt idx="27184" formatCode="General">
                  <c:v>7.2100680449965477E-11</c:v>
                </c:pt>
                <c:pt idx="27185" formatCode="General">
                  <c:v>6.9485928224328938E-11</c:v>
                </c:pt>
                <c:pt idx="27186" formatCode="General">
                  <c:v>7.2865535910280564E-11</c:v>
                </c:pt>
                <c:pt idx="27187" formatCode="General">
                  <c:v>7.6007590170174144E-11</c:v>
                </c:pt>
                <c:pt idx="27188" formatCode="General">
                  <c:v>6.9120132722536605E-11</c:v>
                </c:pt>
                <c:pt idx="27189" formatCode="General">
                  <c:v>7.6409676922575299E-11</c:v>
                </c:pt>
                <c:pt idx="27190" formatCode="General">
                  <c:v>7.1721120080567856E-11</c:v>
                </c:pt>
                <c:pt idx="27191" formatCode="General">
                  <c:v>7.5209597314005087E-11</c:v>
                </c:pt>
                <c:pt idx="27192" formatCode="General">
                  <c:v>7.6409676922575299E-11</c:v>
                </c:pt>
                <c:pt idx="27193" formatCode="General">
                  <c:v>6.9485928224328938E-11</c:v>
                </c:pt>
                <c:pt idx="27194" formatCode="General">
                  <c:v>7.0968130262938093E-11</c:v>
                </c:pt>
                <c:pt idx="27195" formatCode="General">
                  <c:v>6.8756405367425747E-11</c:v>
                </c:pt>
                <c:pt idx="27196" formatCode="General">
                  <c:v>6.9853514818703623E-11</c:v>
                </c:pt>
                <c:pt idx="27197" formatCode="General">
                  <c:v>7.1343705682114235E-11</c:v>
                </c:pt>
                <c:pt idx="27198" formatCode="General">
                  <c:v>7.0594678284462874E-11</c:v>
                </c:pt>
                <c:pt idx="27199" formatCode="General">
                  <c:v>7.4028365986503064E-11</c:v>
                </c:pt>
                <c:pt idx="27200" formatCode="General">
                  <c:v>7.0223045978083557E-11</c:v>
                </c:pt>
                <c:pt idx="27201" formatCode="General">
                  <c:v>7.6409676922575299E-11</c:v>
                </c:pt>
                <c:pt idx="27202" formatCode="General">
                  <c:v>7.1343705682114235E-11</c:v>
                </c:pt>
                <c:pt idx="27203" formatCode="General">
                  <c:v>7.0594678284462874E-11</c:v>
                </c:pt>
                <c:pt idx="27204" formatCode="General">
                  <c:v>7.1343705682114235E-11</c:v>
                </c:pt>
                <c:pt idx="27205" formatCode="General">
                  <c:v>6.9120132722536605E-11</c:v>
                </c:pt>
                <c:pt idx="27206" formatCode="General">
                  <c:v>7.2865535910280564E-11</c:v>
                </c:pt>
                <c:pt idx="27207" formatCode="General">
                  <c:v>7.4028365986503064E-11</c:v>
                </c:pt>
                <c:pt idx="27208" formatCode="General">
                  <c:v>6.9485928224328938E-11</c:v>
                </c:pt>
                <c:pt idx="27209" formatCode="General">
                  <c:v>6.8756405367425747E-11</c:v>
                </c:pt>
                <c:pt idx="27210" formatCode="General">
                  <c:v>7.4028365986503064E-11</c:v>
                </c:pt>
                <c:pt idx="27211" formatCode="General">
                  <c:v>7.2865535910280564E-11</c:v>
                </c:pt>
                <c:pt idx="27212" formatCode="General">
                  <c:v>6.8034541667021748E-11</c:v>
                </c:pt>
                <c:pt idx="27213" formatCode="General">
                  <c:v>7.1721120080567856E-11</c:v>
                </c:pt>
                <c:pt idx="27214" formatCode="General">
                  <c:v>6.9485928224328938E-11</c:v>
                </c:pt>
                <c:pt idx="27215" formatCode="General">
                  <c:v>7.441998247109933E-11</c:v>
                </c:pt>
                <c:pt idx="27216" formatCode="General">
                  <c:v>7.2865535910280564E-11</c:v>
                </c:pt>
                <c:pt idx="27217" formatCode="General">
                  <c:v>7.0223045978083557E-11</c:v>
                </c:pt>
                <c:pt idx="27218" formatCode="General">
                  <c:v>7.2100680449965477E-11</c:v>
                </c:pt>
                <c:pt idx="27219" formatCode="General">
                  <c:v>6.9485928224328938E-11</c:v>
                </c:pt>
                <c:pt idx="27220" formatCode="General">
                  <c:v>7.2482099310675229E-11</c:v>
                </c:pt>
                <c:pt idx="27221" formatCode="General">
                  <c:v>7.3251152722948513E-11</c:v>
                </c:pt>
                <c:pt idx="27222" formatCode="General">
                  <c:v>6.9853514818703623E-11</c:v>
                </c:pt>
                <c:pt idx="27223" formatCode="General">
                  <c:v>7.0223045978083557E-11</c:v>
                </c:pt>
                <c:pt idx="27224" formatCode="General">
                  <c:v>7.441998247109933E-11</c:v>
                </c:pt>
                <c:pt idx="27225" formatCode="General">
                  <c:v>7.2865535910280564E-11</c:v>
                </c:pt>
                <c:pt idx="27226" formatCode="General">
                  <c:v>6.9485928224328938E-11</c:v>
                </c:pt>
                <c:pt idx="27227" formatCode="General">
                  <c:v>7.0223045978083557E-11</c:v>
                </c:pt>
                <c:pt idx="27228" formatCode="General">
                  <c:v>7.4028365986503064E-11</c:v>
                </c:pt>
                <c:pt idx="27229" formatCode="General">
                  <c:v>7.441998247109933E-11</c:v>
                </c:pt>
                <c:pt idx="27230" formatCode="General">
                  <c:v>7.2482099310675229E-11</c:v>
                </c:pt>
                <c:pt idx="27231" formatCode="General">
                  <c:v>6.9120132722536605E-11</c:v>
                </c:pt>
                <c:pt idx="27232" formatCode="General">
                  <c:v>7.0594678284462874E-11</c:v>
                </c:pt>
                <c:pt idx="27233" formatCode="General">
                  <c:v>7.2865535910280564E-11</c:v>
                </c:pt>
                <c:pt idx="27234" formatCode="General">
                  <c:v>9.0466078156511176E-11</c:v>
                </c:pt>
                <c:pt idx="27235" formatCode="General">
                  <c:v>7.6007590170174144E-11</c:v>
                </c:pt>
                <c:pt idx="27236" formatCode="General">
                  <c:v>7.0223045978083557E-11</c:v>
                </c:pt>
                <c:pt idx="27237" formatCode="General">
                  <c:v>7.0223045978083557E-11</c:v>
                </c:pt>
                <c:pt idx="27238" formatCode="General">
                  <c:v>6.8394450300472006E-11</c:v>
                </c:pt>
                <c:pt idx="27239" formatCode="General">
                  <c:v>7.3638657681888377E-11</c:v>
                </c:pt>
                <c:pt idx="27240" formatCode="General">
                  <c:v>6.6613470930378505E-11</c:v>
                </c:pt>
                <c:pt idx="27241" formatCode="General">
                  <c:v>7.1343705682114235E-11</c:v>
                </c:pt>
                <c:pt idx="27242" formatCode="General">
                  <c:v>6.8756405367425747E-11</c:v>
                </c:pt>
                <c:pt idx="27243" formatCode="General">
                  <c:v>7.0223045978083557E-11</c:v>
                </c:pt>
                <c:pt idx="27244" formatCode="General">
                  <c:v>6.9485928224328938E-11</c:v>
                </c:pt>
                <c:pt idx="27245" formatCode="General">
                  <c:v>7.2482099310675229E-11</c:v>
                </c:pt>
                <c:pt idx="27246" formatCode="General">
                  <c:v>6.9120132722536605E-11</c:v>
                </c:pt>
                <c:pt idx="27247" formatCode="General">
                  <c:v>7.3251152722948513E-11</c:v>
                </c:pt>
                <c:pt idx="27248" formatCode="General">
                  <c:v>7.0594678284462874E-11</c:v>
                </c:pt>
                <c:pt idx="27249" formatCode="General">
                  <c:v>7.5607462614900444E-11</c:v>
                </c:pt>
                <c:pt idx="27250" formatCode="General">
                  <c:v>7.5209597314005087E-11</c:v>
                </c:pt>
                <c:pt idx="27251" formatCode="General">
                  <c:v>6.8034541667021748E-11</c:v>
                </c:pt>
                <c:pt idx="27252" formatCode="General">
                  <c:v>7.2865535910280564E-11</c:v>
                </c:pt>
                <c:pt idx="27253" formatCode="General">
                  <c:v>7.0594678284462874E-11</c:v>
                </c:pt>
                <c:pt idx="27254" formatCode="General">
                  <c:v>7.1343705682114235E-11</c:v>
                </c:pt>
                <c:pt idx="27255" formatCode="General">
                  <c:v>6.9485928224328938E-11</c:v>
                </c:pt>
                <c:pt idx="27256" formatCode="General">
                  <c:v>7.2482099310675229E-11</c:v>
                </c:pt>
                <c:pt idx="27257" formatCode="General">
                  <c:v>6.8756405367425747E-11</c:v>
                </c:pt>
                <c:pt idx="27258" formatCode="General">
                  <c:v>7.2482099310675229E-11</c:v>
                </c:pt>
                <c:pt idx="27259" formatCode="General">
                  <c:v>6.9853514818703623E-11</c:v>
                </c:pt>
                <c:pt idx="27260" formatCode="General">
                  <c:v>6.7676386714727606E-11</c:v>
                </c:pt>
                <c:pt idx="27261" formatCode="General">
                  <c:v>7.3251152722948513E-11</c:v>
                </c:pt>
                <c:pt idx="27262" formatCode="General">
                  <c:v>6.9853514818703623E-11</c:v>
                </c:pt>
                <c:pt idx="27263" formatCode="General">
                  <c:v>6.7676386714727606E-11</c:v>
                </c:pt>
                <c:pt idx="27264" formatCode="General">
                  <c:v>7.2865535910280564E-11</c:v>
                </c:pt>
                <c:pt idx="27265" formatCode="General">
                  <c:v>7.0223045978083557E-11</c:v>
                </c:pt>
                <c:pt idx="27266" formatCode="General">
                  <c:v>7.1721120080567856E-11</c:v>
                </c:pt>
                <c:pt idx="27267" formatCode="General">
                  <c:v>7.0968130262938093E-11</c:v>
                </c:pt>
                <c:pt idx="27268" formatCode="General">
                  <c:v>7.2100680449965477E-11</c:v>
                </c:pt>
                <c:pt idx="27269" formatCode="General">
                  <c:v>6.9120132722536605E-11</c:v>
                </c:pt>
                <c:pt idx="27270" formatCode="General">
                  <c:v>7.3251152722948513E-11</c:v>
                </c:pt>
                <c:pt idx="27271" formatCode="General">
                  <c:v>7.1721120080567856E-11</c:v>
                </c:pt>
                <c:pt idx="27272" formatCode="General">
                  <c:v>7.1343705682114235E-11</c:v>
                </c:pt>
                <c:pt idx="27273" formatCode="General">
                  <c:v>7.4028365986503064E-11</c:v>
                </c:pt>
                <c:pt idx="27274" formatCode="General">
                  <c:v>6.8034541667021748E-11</c:v>
                </c:pt>
                <c:pt idx="27275" formatCode="General">
                  <c:v>6.9853514818703623E-11</c:v>
                </c:pt>
                <c:pt idx="27276" formatCode="General">
                  <c:v>6.8756405367425747E-11</c:v>
                </c:pt>
                <c:pt idx="27277" formatCode="General">
                  <c:v>6.8394450300472006E-11</c:v>
                </c:pt>
                <c:pt idx="27278" formatCode="General">
                  <c:v>6.6613470930378505E-11</c:v>
                </c:pt>
                <c:pt idx="27279" formatCode="General">
                  <c:v>6.9120132722536605E-11</c:v>
                </c:pt>
                <c:pt idx="27280" formatCode="General">
                  <c:v>7.0223045978083557E-11</c:v>
                </c:pt>
                <c:pt idx="27281" formatCode="General">
                  <c:v>6.8394450300472006E-11</c:v>
                </c:pt>
                <c:pt idx="27282" formatCode="General">
                  <c:v>7.2865535910280564E-11</c:v>
                </c:pt>
                <c:pt idx="27283" formatCode="General">
                  <c:v>6.7320256710723753E-11</c:v>
                </c:pt>
                <c:pt idx="27284" formatCode="General">
                  <c:v>6.8034541667021748E-11</c:v>
                </c:pt>
                <c:pt idx="27285" formatCode="General">
                  <c:v>6.7320256710723753E-11</c:v>
                </c:pt>
                <c:pt idx="27286" formatCode="General">
                  <c:v>7.0594678284462874E-11</c:v>
                </c:pt>
                <c:pt idx="27287" formatCode="General">
                  <c:v>6.7676386714727606E-11</c:v>
                </c:pt>
                <c:pt idx="27288" formatCode="General">
                  <c:v>7.0223045978083557E-11</c:v>
                </c:pt>
                <c:pt idx="27289" formatCode="General">
                  <c:v>7.1343705682114235E-11</c:v>
                </c:pt>
                <c:pt idx="27290" formatCode="General">
                  <c:v>6.8034541667021748E-11</c:v>
                </c:pt>
                <c:pt idx="27291" formatCode="General">
                  <c:v>7.1721120080567856E-11</c:v>
                </c:pt>
                <c:pt idx="27292" formatCode="General">
                  <c:v>6.7676386714727606E-11</c:v>
                </c:pt>
                <c:pt idx="27293" formatCode="General">
                  <c:v>7.0223045978083557E-11</c:v>
                </c:pt>
                <c:pt idx="27294" formatCode="General">
                  <c:v>6.6262934253987539E-11</c:v>
                </c:pt>
                <c:pt idx="27295" formatCode="General">
                  <c:v>6.6965861976227971E-11</c:v>
                </c:pt>
                <c:pt idx="27296" formatCode="General">
                  <c:v>7.3251152722948513E-11</c:v>
                </c:pt>
                <c:pt idx="27297" formatCode="General">
                  <c:v>6.7320256710723753E-11</c:v>
                </c:pt>
                <c:pt idx="27298" formatCode="General">
                  <c:v>7.0594678284462874E-11</c:v>
                </c:pt>
                <c:pt idx="27299" formatCode="General">
                  <c:v>6.8034541667021748E-11</c:v>
                </c:pt>
                <c:pt idx="27300" formatCode="General">
                  <c:v>6.7676386714727606E-11</c:v>
                </c:pt>
                <c:pt idx="27301" formatCode="General">
                  <c:v>7.0968130262938093E-11</c:v>
                </c:pt>
                <c:pt idx="27302" formatCode="General">
                  <c:v>6.6613470930378505E-11</c:v>
                </c:pt>
                <c:pt idx="27303" formatCode="General">
                  <c:v>6.6965861976227971E-11</c:v>
                </c:pt>
                <c:pt idx="27304" formatCode="General">
                  <c:v>6.8034541667021748E-11</c:v>
                </c:pt>
                <c:pt idx="27305" formatCode="General">
                  <c:v>6.9120132722536605E-11</c:v>
                </c:pt>
                <c:pt idx="27306" formatCode="General">
                  <c:v>7.2865535910280564E-11</c:v>
                </c:pt>
                <c:pt idx="27307" formatCode="General">
                  <c:v>6.8756405367425747E-11</c:v>
                </c:pt>
                <c:pt idx="27308" formatCode="General">
                  <c:v>6.6965861976227971E-11</c:v>
                </c:pt>
                <c:pt idx="27309" formatCode="General">
                  <c:v>6.55672491514198E-11</c:v>
                </c:pt>
                <c:pt idx="27310" formatCode="General">
                  <c:v>7.0594678284462874E-11</c:v>
                </c:pt>
                <c:pt idx="27311" formatCode="General">
                  <c:v>7.3251152722948513E-11</c:v>
                </c:pt>
                <c:pt idx="27312" formatCode="General">
                  <c:v>6.9485928224328938E-11</c:v>
                </c:pt>
                <c:pt idx="27313" formatCode="General">
                  <c:v>6.8034541667021748E-11</c:v>
                </c:pt>
                <c:pt idx="27314" formatCode="General">
                  <c:v>6.9853514818703623E-11</c:v>
                </c:pt>
                <c:pt idx="27315" formatCode="General">
                  <c:v>7.0968130262938093E-11</c:v>
                </c:pt>
                <c:pt idx="27316" formatCode="General">
                  <c:v>6.9485928224328938E-11</c:v>
                </c:pt>
                <c:pt idx="27317" formatCode="General">
                  <c:v>7.1721120080567856E-11</c:v>
                </c:pt>
                <c:pt idx="27318" formatCode="General">
                  <c:v>7.0594678284462874E-11</c:v>
                </c:pt>
                <c:pt idx="27319" formatCode="General">
                  <c:v>7.2100680449965477E-11</c:v>
                </c:pt>
                <c:pt idx="27320" formatCode="General">
                  <c:v>6.7676386714727606E-11</c:v>
                </c:pt>
                <c:pt idx="27321" formatCode="General">
                  <c:v>7.3638657681888377E-11</c:v>
                </c:pt>
                <c:pt idx="27322" formatCode="General">
                  <c:v>6.8394450300472006E-11</c:v>
                </c:pt>
                <c:pt idx="27323" formatCode="General">
                  <c:v>6.6965861976227971E-11</c:v>
                </c:pt>
                <c:pt idx="27324" formatCode="General">
                  <c:v>6.7676386714727606E-11</c:v>
                </c:pt>
                <c:pt idx="27325" formatCode="General">
                  <c:v>6.7676386714727606E-11</c:v>
                </c:pt>
                <c:pt idx="27326" formatCode="General">
                  <c:v>7.2482099310675229E-11</c:v>
                </c:pt>
                <c:pt idx="27327" formatCode="General">
                  <c:v>6.6613470930378505E-11</c:v>
                </c:pt>
                <c:pt idx="27328" formatCode="General">
                  <c:v>6.8394450300472006E-11</c:v>
                </c:pt>
                <c:pt idx="27329" formatCode="General">
                  <c:v>6.7676386714727606E-11</c:v>
                </c:pt>
                <c:pt idx="27330" formatCode="General">
                  <c:v>6.8034541667021748E-11</c:v>
                </c:pt>
                <c:pt idx="27331" formatCode="General">
                  <c:v>6.8756405367425747E-11</c:v>
                </c:pt>
                <c:pt idx="27332" formatCode="General">
                  <c:v>6.5914105593206017E-11</c:v>
                </c:pt>
                <c:pt idx="27333" formatCode="General">
                  <c:v>6.9485928224328938E-11</c:v>
                </c:pt>
                <c:pt idx="27334" formatCode="General">
                  <c:v>6.7320256710723753E-11</c:v>
                </c:pt>
                <c:pt idx="27335" formatCode="General">
                  <c:v>6.6613470930378505E-11</c:v>
                </c:pt>
                <c:pt idx="27336" formatCode="General">
                  <c:v>7.2100680449965477E-11</c:v>
                </c:pt>
                <c:pt idx="27337" formatCode="General">
                  <c:v>6.9120132722536605E-11</c:v>
                </c:pt>
                <c:pt idx="27338" formatCode="General">
                  <c:v>6.5914105593206017E-11</c:v>
                </c:pt>
                <c:pt idx="27339" formatCode="General">
                  <c:v>7.0594678284462874E-11</c:v>
                </c:pt>
                <c:pt idx="27340" formatCode="General">
                  <c:v>6.9485928224328938E-11</c:v>
                </c:pt>
                <c:pt idx="27341" formatCode="General">
                  <c:v>7.0223045978083557E-11</c:v>
                </c:pt>
                <c:pt idx="27342" formatCode="General">
                  <c:v>7.0968130262938093E-11</c:v>
                </c:pt>
                <c:pt idx="27343" formatCode="General">
                  <c:v>6.8034541667021748E-11</c:v>
                </c:pt>
                <c:pt idx="27344" formatCode="General">
                  <c:v>7.0223045978083557E-11</c:v>
                </c:pt>
                <c:pt idx="27345" formatCode="General">
                  <c:v>6.8756405367425747E-11</c:v>
                </c:pt>
                <c:pt idx="27346" formatCode="General">
                  <c:v>7.0594678284462874E-11</c:v>
                </c:pt>
                <c:pt idx="27347" formatCode="General">
                  <c:v>6.5222082793030586E-11</c:v>
                </c:pt>
                <c:pt idx="27348" formatCode="General">
                  <c:v>7.1721120080567856E-11</c:v>
                </c:pt>
                <c:pt idx="27349" formatCode="General">
                  <c:v>7.2482099310675229E-11</c:v>
                </c:pt>
                <c:pt idx="27350" formatCode="General">
                  <c:v>6.7320256710723753E-11</c:v>
                </c:pt>
                <c:pt idx="27351" formatCode="General">
                  <c:v>6.6262934253987539E-11</c:v>
                </c:pt>
                <c:pt idx="27352" formatCode="General">
                  <c:v>6.6613470930378505E-11</c:v>
                </c:pt>
                <c:pt idx="27353" formatCode="General">
                  <c:v>7.0968130262938093E-11</c:v>
                </c:pt>
                <c:pt idx="27354" formatCode="General">
                  <c:v>7.0223045978083557E-11</c:v>
                </c:pt>
                <c:pt idx="27355" formatCode="General">
                  <c:v>6.5222082793030586E-11</c:v>
                </c:pt>
                <c:pt idx="27356" formatCode="General">
                  <c:v>6.8034541667021748E-11</c:v>
                </c:pt>
                <c:pt idx="27357" formatCode="General">
                  <c:v>6.9120132722536605E-11</c:v>
                </c:pt>
                <c:pt idx="27358" formatCode="General">
                  <c:v>6.6965861976227971E-11</c:v>
                </c:pt>
                <c:pt idx="27359" formatCode="General">
                  <c:v>6.5914105593206017E-11</c:v>
                </c:pt>
                <c:pt idx="27360" formatCode="General">
                  <c:v>6.7676386714727606E-11</c:v>
                </c:pt>
                <c:pt idx="27361" formatCode="General">
                  <c:v>6.7320256710723753E-11</c:v>
                </c:pt>
                <c:pt idx="27362" formatCode="General">
                  <c:v>6.8394450300472006E-11</c:v>
                </c:pt>
                <c:pt idx="27363" formatCode="General">
                  <c:v>6.6613470930378505E-11</c:v>
                </c:pt>
                <c:pt idx="27364" formatCode="General">
                  <c:v>6.8756405367425747E-11</c:v>
                </c:pt>
                <c:pt idx="27365" formatCode="General">
                  <c:v>6.8756405367425747E-11</c:v>
                </c:pt>
                <c:pt idx="27366" formatCode="General">
                  <c:v>6.5914105593206017E-11</c:v>
                </c:pt>
                <c:pt idx="27367" formatCode="General">
                  <c:v>6.5914105593206017E-11</c:v>
                </c:pt>
                <c:pt idx="27368" formatCode="General">
                  <c:v>6.55672491514198E-11</c:v>
                </c:pt>
                <c:pt idx="27369" formatCode="General">
                  <c:v>6.6965861976227971E-11</c:v>
                </c:pt>
                <c:pt idx="27370" formatCode="General">
                  <c:v>6.55672491514198E-11</c:v>
                </c:pt>
                <c:pt idx="27371" formatCode="General">
                  <c:v>6.7676386714727606E-11</c:v>
                </c:pt>
                <c:pt idx="27372" formatCode="General">
                  <c:v>7.0594678284462874E-11</c:v>
                </c:pt>
                <c:pt idx="27373" formatCode="General">
                  <c:v>7.1343705682114235E-11</c:v>
                </c:pt>
                <c:pt idx="27374" formatCode="General">
                  <c:v>7.2482099310675229E-11</c:v>
                </c:pt>
                <c:pt idx="27375" formatCode="General">
                  <c:v>7.0223045978083557E-11</c:v>
                </c:pt>
                <c:pt idx="27376" formatCode="General">
                  <c:v>6.8034541667021748E-11</c:v>
                </c:pt>
                <c:pt idx="27377" formatCode="General">
                  <c:v>6.6262934253987539E-11</c:v>
                </c:pt>
                <c:pt idx="27378" formatCode="General">
                  <c:v>6.6613470930378505E-11</c:v>
                </c:pt>
                <c:pt idx="27379" formatCode="General">
                  <c:v>6.55672491514198E-11</c:v>
                </c:pt>
                <c:pt idx="27380" formatCode="General">
                  <c:v>6.7676386714727606E-11</c:v>
                </c:pt>
                <c:pt idx="27381" formatCode="General">
                  <c:v>6.9853514818703623E-11</c:v>
                </c:pt>
                <c:pt idx="27382" formatCode="General">
                  <c:v>7.1343705682114235E-11</c:v>
                </c:pt>
                <c:pt idx="27383" formatCode="General">
                  <c:v>6.4197713959909445E-11</c:v>
                </c:pt>
                <c:pt idx="27384" formatCode="General">
                  <c:v>6.5914105593206017E-11</c:v>
                </c:pt>
                <c:pt idx="27385" formatCode="General">
                  <c:v>7.1721120080567856E-11</c:v>
                </c:pt>
                <c:pt idx="27386" formatCode="General">
                  <c:v>6.6613470930378505E-11</c:v>
                </c:pt>
                <c:pt idx="27387" formatCode="General">
                  <c:v>6.55672491514198E-11</c:v>
                </c:pt>
                <c:pt idx="27388" formatCode="General">
                  <c:v>6.8394450300472006E-11</c:v>
                </c:pt>
                <c:pt idx="27389" formatCode="General">
                  <c:v>6.3859889598423472E-11</c:v>
                </c:pt>
                <c:pt idx="27390" formatCode="General">
                  <c:v>6.8394450300472006E-11</c:v>
                </c:pt>
                <c:pt idx="27391" formatCode="General">
                  <c:v>6.4537325441603674E-11</c:v>
                </c:pt>
                <c:pt idx="27392" formatCode="General">
                  <c:v>6.55672491514198E-11</c:v>
                </c:pt>
                <c:pt idx="27393" formatCode="General">
                  <c:v>6.8034541667021748E-11</c:v>
                </c:pt>
                <c:pt idx="27394" formatCode="General">
                  <c:v>6.5914105593206017E-11</c:v>
                </c:pt>
                <c:pt idx="27395" formatCode="General">
                  <c:v>6.5222082793030586E-11</c:v>
                </c:pt>
                <c:pt idx="27396" formatCode="General">
                  <c:v>6.4537325441603674E-11</c:v>
                </c:pt>
                <c:pt idx="27397" formatCode="General">
                  <c:v>6.6965861976227971E-11</c:v>
                </c:pt>
                <c:pt idx="27398" formatCode="General">
                  <c:v>6.5222082793030586E-11</c:v>
                </c:pt>
                <c:pt idx="27399" formatCode="General">
                  <c:v>6.6262934253987539E-11</c:v>
                </c:pt>
                <c:pt idx="27400" formatCode="General">
                  <c:v>6.8394450300472006E-11</c:v>
                </c:pt>
                <c:pt idx="27401" formatCode="General">
                  <c:v>6.6262934253987539E-11</c:v>
                </c:pt>
                <c:pt idx="27402" formatCode="General">
                  <c:v>6.9120132722536605E-11</c:v>
                </c:pt>
                <c:pt idx="27403" formatCode="General">
                  <c:v>6.8034541667021748E-11</c:v>
                </c:pt>
                <c:pt idx="27404" formatCode="General">
                  <c:v>6.3859889598423472E-11</c:v>
                </c:pt>
                <c:pt idx="27405" formatCode="General">
                  <c:v>6.5222082793030586E-11</c:v>
                </c:pt>
                <c:pt idx="27406" formatCode="General">
                  <c:v>6.9120132722536605E-11</c:v>
                </c:pt>
                <c:pt idx="27407" formatCode="General">
                  <c:v>6.8034541667021748E-11</c:v>
                </c:pt>
                <c:pt idx="27408" formatCode="General">
                  <c:v>6.55672491514198E-11</c:v>
                </c:pt>
                <c:pt idx="27409" formatCode="General">
                  <c:v>6.6965861976227971E-11</c:v>
                </c:pt>
                <c:pt idx="27410" formatCode="General">
                  <c:v>6.4878867947590979E-11</c:v>
                </c:pt>
                <c:pt idx="27411" formatCode="General">
                  <c:v>7.2865535910280564E-11</c:v>
                </c:pt>
                <c:pt idx="27412" formatCode="General">
                  <c:v>6.55672491514198E-11</c:v>
                </c:pt>
                <c:pt idx="27413" formatCode="General">
                  <c:v>6.55672491514198E-11</c:v>
                </c:pt>
                <c:pt idx="27414" formatCode="General">
                  <c:v>6.7320256710723753E-11</c:v>
                </c:pt>
                <c:pt idx="27415" formatCode="General">
                  <c:v>6.4537325441603674E-11</c:v>
                </c:pt>
                <c:pt idx="27416" formatCode="General">
                  <c:v>6.6965861976227971E-11</c:v>
                </c:pt>
                <c:pt idx="27417" formatCode="General">
                  <c:v>6.9853514818703623E-11</c:v>
                </c:pt>
                <c:pt idx="27418" formatCode="General">
                  <c:v>6.9853514818703623E-11</c:v>
                </c:pt>
                <c:pt idx="27419" formatCode="General">
                  <c:v>6.7320256710723753E-11</c:v>
                </c:pt>
                <c:pt idx="27420" formatCode="General">
                  <c:v>6.5222082793030586E-11</c:v>
                </c:pt>
                <c:pt idx="27421" formatCode="General">
                  <c:v>6.8034541667021748E-11</c:v>
                </c:pt>
                <c:pt idx="27422" formatCode="General">
                  <c:v>6.6965861976227971E-11</c:v>
                </c:pt>
                <c:pt idx="27423" formatCode="General">
                  <c:v>6.55672491514198E-11</c:v>
                </c:pt>
                <c:pt idx="27424" formatCode="General">
                  <c:v>6.4878867947590979E-11</c:v>
                </c:pt>
                <c:pt idx="27425" formatCode="General">
                  <c:v>6.6613470930378505E-11</c:v>
                </c:pt>
                <c:pt idx="27426" formatCode="General">
                  <c:v>6.3859889598423472E-11</c:v>
                </c:pt>
                <c:pt idx="27427" formatCode="General">
                  <c:v>7.0223045978083557E-11</c:v>
                </c:pt>
                <c:pt idx="27428" formatCode="General">
                  <c:v>6.8394450300472006E-11</c:v>
                </c:pt>
                <c:pt idx="27429" formatCode="General">
                  <c:v>6.7320256710723753E-11</c:v>
                </c:pt>
                <c:pt idx="27430" formatCode="General">
                  <c:v>7.0223045978083557E-11</c:v>
                </c:pt>
                <c:pt idx="27431" formatCode="General">
                  <c:v>6.3859889598423472E-11</c:v>
                </c:pt>
                <c:pt idx="27432" formatCode="General">
                  <c:v>6.4878867947590979E-11</c:v>
                </c:pt>
                <c:pt idx="27433" formatCode="General">
                  <c:v>6.5222082793030586E-11</c:v>
                </c:pt>
                <c:pt idx="27434" formatCode="General">
                  <c:v>6.4197713959909445E-11</c:v>
                </c:pt>
                <c:pt idx="27435" formatCode="General">
                  <c:v>6.7676386714727606E-11</c:v>
                </c:pt>
                <c:pt idx="27436" formatCode="General">
                  <c:v>6.8394450300472006E-11</c:v>
                </c:pt>
                <c:pt idx="27437" formatCode="General">
                  <c:v>6.8756405367425747E-11</c:v>
                </c:pt>
                <c:pt idx="27438" formatCode="General">
                  <c:v>6.3859889598423472E-11</c:v>
                </c:pt>
                <c:pt idx="27439" formatCode="General">
                  <c:v>6.8394450300472006E-11</c:v>
                </c:pt>
                <c:pt idx="27440" formatCode="General">
                  <c:v>6.4197713959909445E-11</c:v>
                </c:pt>
                <c:pt idx="27441" formatCode="General">
                  <c:v>6.5222082793030586E-11</c:v>
                </c:pt>
                <c:pt idx="27442" formatCode="General">
                  <c:v>7.0968130262938093E-11</c:v>
                </c:pt>
                <c:pt idx="27443" formatCode="General">
                  <c:v>6.55672491514198E-11</c:v>
                </c:pt>
                <c:pt idx="27444" formatCode="General">
                  <c:v>6.9485928224328938E-11</c:v>
                </c:pt>
                <c:pt idx="27445" formatCode="General">
                  <c:v>7.1721120080567856E-11</c:v>
                </c:pt>
                <c:pt idx="27446" formatCode="General">
                  <c:v>6.6262934253987539E-11</c:v>
                </c:pt>
                <c:pt idx="27447" formatCode="General">
                  <c:v>6.6262934253987539E-11</c:v>
                </c:pt>
                <c:pt idx="27448" formatCode="General">
                  <c:v>6.8034541667021748E-11</c:v>
                </c:pt>
                <c:pt idx="27449" formatCode="General">
                  <c:v>6.5222082793030586E-11</c:v>
                </c:pt>
                <c:pt idx="27450" formatCode="General">
                  <c:v>6.4878867947590979E-11</c:v>
                </c:pt>
                <c:pt idx="27451" formatCode="General">
                  <c:v>7.0223045978083557E-11</c:v>
                </c:pt>
                <c:pt idx="27452" formatCode="General">
                  <c:v>6.6965861976227971E-11</c:v>
                </c:pt>
                <c:pt idx="27453" formatCode="General">
                  <c:v>6.4878867947590979E-11</c:v>
                </c:pt>
                <c:pt idx="27454" formatCode="General">
                  <c:v>6.9120132722536605E-11</c:v>
                </c:pt>
                <c:pt idx="27455" formatCode="General">
                  <c:v>6.9853514818703623E-11</c:v>
                </c:pt>
                <c:pt idx="27456" formatCode="General">
                  <c:v>6.5914105593206017E-11</c:v>
                </c:pt>
                <c:pt idx="27457" formatCode="General">
                  <c:v>6.7676386714727606E-11</c:v>
                </c:pt>
                <c:pt idx="27458" formatCode="General">
                  <c:v>6.3859889598423472E-11</c:v>
                </c:pt>
                <c:pt idx="27459" formatCode="General">
                  <c:v>6.55672491514198E-11</c:v>
                </c:pt>
                <c:pt idx="27460" formatCode="General">
                  <c:v>6.5914105593206017E-11</c:v>
                </c:pt>
                <c:pt idx="27461" formatCode="General">
                  <c:v>6.6965861976227971E-11</c:v>
                </c:pt>
                <c:pt idx="27462" formatCode="General">
                  <c:v>6.5222082793030586E-11</c:v>
                </c:pt>
                <c:pt idx="27463" formatCode="General">
                  <c:v>6.4197713959909445E-11</c:v>
                </c:pt>
                <c:pt idx="27464" formatCode="General">
                  <c:v>6.2526016860694032E-11</c:v>
                </c:pt>
                <c:pt idx="27465" formatCode="General">
                  <c:v>6.4197713959909445E-11</c:v>
                </c:pt>
                <c:pt idx="27466" formatCode="General">
                  <c:v>6.5222082793030586E-11</c:v>
                </c:pt>
                <c:pt idx="27467" formatCode="General">
                  <c:v>6.6262934253987539E-11</c:v>
                </c:pt>
                <c:pt idx="27468" formatCode="General">
                  <c:v>6.5222082793030586E-11</c:v>
                </c:pt>
                <c:pt idx="27469" formatCode="General">
                  <c:v>6.8394450300472006E-11</c:v>
                </c:pt>
                <c:pt idx="27470" formatCode="General">
                  <c:v>6.8034541667021748E-11</c:v>
                </c:pt>
                <c:pt idx="27471" formatCode="General">
                  <c:v>6.6965861976227971E-11</c:v>
                </c:pt>
                <c:pt idx="27472" formatCode="General">
                  <c:v>6.4878867947590979E-11</c:v>
                </c:pt>
                <c:pt idx="27473" formatCode="General">
                  <c:v>6.8034541667021748E-11</c:v>
                </c:pt>
                <c:pt idx="27474" formatCode="General">
                  <c:v>6.3523711310862456E-11</c:v>
                </c:pt>
                <c:pt idx="27475" formatCode="General">
                  <c:v>6.6965861976227971E-11</c:v>
                </c:pt>
                <c:pt idx="27476" formatCode="General">
                  <c:v>6.5914105593206017E-11</c:v>
                </c:pt>
                <c:pt idx="27477" formatCode="General">
                  <c:v>6.6965861976227971E-11</c:v>
                </c:pt>
                <c:pt idx="27478" formatCode="General">
                  <c:v>6.55672491514198E-11</c:v>
                </c:pt>
                <c:pt idx="27479" formatCode="General">
                  <c:v>6.6965861976227971E-11</c:v>
                </c:pt>
                <c:pt idx="27480" formatCode="General">
                  <c:v>6.55672491514198E-11</c:v>
                </c:pt>
                <c:pt idx="27481" formatCode="General">
                  <c:v>6.3859889598423472E-11</c:v>
                </c:pt>
                <c:pt idx="27482" formatCode="General">
                  <c:v>6.7320256710723753E-11</c:v>
                </c:pt>
                <c:pt idx="27483" formatCode="General">
                  <c:v>6.9485928224328938E-11</c:v>
                </c:pt>
                <c:pt idx="27484" formatCode="General">
                  <c:v>6.6613470930378505E-11</c:v>
                </c:pt>
                <c:pt idx="27485" formatCode="General">
                  <c:v>6.8394450300472006E-11</c:v>
                </c:pt>
                <c:pt idx="27486" formatCode="General">
                  <c:v>6.8394450300472006E-11</c:v>
                </c:pt>
                <c:pt idx="27487" formatCode="General">
                  <c:v>6.3859889598423472E-11</c:v>
                </c:pt>
                <c:pt idx="27488" formatCode="General">
                  <c:v>6.8034541667021748E-11</c:v>
                </c:pt>
                <c:pt idx="27489" formatCode="General">
                  <c:v>6.7320256710723753E-11</c:v>
                </c:pt>
                <c:pt idx="27490" formatCode="General">
                  <c:v>6.4197713959909445E-11</c:v>
                </c:pt>
                <c:pt idx="27491" formatCode="General">
                  <c:v>6.6965861976227971E-11</c:v>
                </c:pt>
                <c:pt idx="27492" formatCode="General">
                  <c:v>6.6965861976227971E-11</c:v>
                </c:pt>
                <c:pt idx="27493" formatCode="General">
                  <c:v>6.6613470930378505E-11</c:v>
                </c:pt>
                <c:pt idx="27494" formatCode="General">
                  <c:v>6.5914105593206017E-11</c:v>
                </c:pt>
                <c:pt idx="27495" formatCode="General">
                  <c:v>6.3859889598423472E-11</c:v>
                </c:pt>
                <c:pt idx="27496" formatCode="General">
                  <c:v>6.3859889598423472E-11</c:v>
                </c:pt>
                <c:pt idx="27497" formatCode="General">
                  <c:v>6.8034541667021748E-11</c:v>
                </c:pt>
                <c:pt idx="27498" formatCode="General">
                  <c:v>6.7676386714727606E-11</c:v>
                </c:pt>
                <c:pt idx="27499" formatCode="General">
                  <c:v>6.3189433719199324E-11</c:v>
                </c:pt>
                <c:pt idx="27500" formatCode="General">
                  <c:v>6.7676386714727606E-11</c:v>
                </c:pt>
                <c:pt idx="27501" formatCode="General">
                  <c:v>6.2856784919565179E-11</c:v>
                </c:pt>
                <c:pt idx="27502" formatCode="General">
                  <c:v>6.8034541667021748E-11</c:v>
                </c:pt>
                <c:pt idx="27503" formatCode="General">
                  <c:v>6.55672491514198E-11</c:v>
                </c:pt>
                <c:pt idx="27504" formatCode="General">
                  <c:v>6.6613470930378505E-11</c:v>
                </c:pt>
                <c:pt idx="27505" formatCode="General">
                  <c:v>6.9120132722536605E-11</c:v>
                </c:pt>
                <c:pt idx="27506" formatCode="General">
                  <c:v>6.2526016860694032E-11</c:v>
                </c:pt>
                <c:pt idx="27507" formatCode="General">
                  <c:v>6.8394450300472006E-11</c:v>
                </c:pt>
                <c:pt idx="27508" formatCode="General">
                  <c:v>6.8034541667021748E-11</c:v>
                </c:pt>
                <c:pt idx="27509" formatCode="General">
                  <c:v>6.55672491514198E-11</c:v>
                </c:pt>
                <c:pt idx="27510" formatCode="General">
                  <c:v>6.2856784919565179E-11</c:v>
                </c:pt>
                <c:pt idx="27511" formatCode="General">
                  <c:v>6.6262934253987539E-11</c:v>
                </c:pt>
                <c:pt idx="27512" formatCode="General">
                  <c:v>6.7320256710723753E-11</c:v>
                </c:pt>
                <c:pt idx="27513" formatCode="General">
                  <c:v>6.3189433719199324E-11</c:v>
                </c:pt>
                <c:pt idx="27514" formatCode="General">
                  <c:v>6.2856784919565179E-11</c:v>
                </c:pt>
                <c:pt idx="27515" formatCode="General">
                  <c:v>6.3189433719199324E-11</c:v>
                </c:pt>
                <c:pt idx="27516" formatCode="General">
                  <c:v>6.2196860493396264E-11</c:v>
                </c:pt>
                <c:pt idx="27517" formatCode="General">
                  <c:v>6.5222082793030586E-11</c:v>
                </c:pt>
                <c:pt idx="27518" formatCode="General">
                  <c:v>6.2196860493396264E-11</c:v>
                </c:pt>
                <c:pt idx="27519" formatCode="General">
                  <c:v>6.6262934253987539E-11</c:v>
                </c:pt>
                <c:pt idx="27520" formatCode="General">
                  <c:v>6.4197713959909445E-11</c:v>
                </c:pt>
                <c:pt idx="27521" formatCode="General">
                  <c:v>6.2856784919565179E-11</c:v>
                </c:pt>
                <c:pt idx="27522" formatCode="General">
                  <c:v>6.5222082793030586E-11</c:v>
                </c:pt>
                <c:pt idx="27523" formatCode="General">
                  <c:v>6.5222082793030586E-11</c:v>
                </c:pt>
                <c:pt idx="27524" formatCode="General">
                  <c:v>6.3859889598423472E-11</c:v>
                </c:pt>
                <c:pt idx="27525" formatCode="General">
                  <c:v>6.4537325441603674E-11</c:v>
                </c:pt>
                <c:pt idx="27526" formatCode="General">
                  <c:v>6.7320256710723753E-11</c:v>
                </c:pt>
                <c:pt idx="27527" formatCode="General">
                  <c:v>6.3523711310862456E-11</c:v>
                </c:pt>
                <c:pt idx="27528" formatCode="General">
                  <c:v>6.4537325441603674E-11</c:v>
                </c:pt>
                <c:pt idx="27529" formatCode="General">
                  <c:v>6.1869565121231839E-11</c:v>
                </c:pt>
                <c:pt idx="27530" formatCode="General">
                  <c:v>6.4537325441603674E-11</c:v>
                </c:pt>
                <c:pt idx="27531" formatCode="General">
                  <c:v>6.55672491514198E-11</c:v>
                </c:pt>
                <c:pt idx="27532" formatCode="General">
                  <c:v>6.2856784919565179E-11</c:v>
                </c:pt>
                <c:pt idx="27533" formatCode="General">
                  <c:v>6.3859889598423472E-11</c:v>
                </c:pt>
                <c:pt idx="27534" formatCode="General">
                  <c:v>6.6262934253987539E-11</c:v>
                </c:pt>
                <c:pt idx="27535" formatCode="General">
                  <c:v>6.4537325441603674E-11</c:v>
                </c:pt>
                <c:pt idx="27536" formatCode="General">
                  <c:v>6.8034541667021748E-11</c:v>
                </c:pt>
                <c:pt idx="27537" formatCode="General">
                  <c:v>6.55672491514198E-11</c:v>
                </c:pt>
                <c:pt idx="27538" formatCode="General">
                  <c:v>6.4197713959909445E-11</c:v>
                </c:pt>
                <c:pt idx="27539" formatCode="General">
                  <c:v>6.2856784919565179E-11</c:v>
                </c:pt>
                <c:pt idx="27540" formatCode="General">
                  <c:v>6.2856784919565179E-11</c:v>
                </c:pt>
                <c:pt idx="27541" formatCode="General">
                  <c:v>6.4197713959909445E-11</c:v>
                </c:pt>
                <c:pt idx="27542" formatCode="General">
                  <c:v>6.2526016860694032E-11</c:v>
                </c:pt>
                <c:pt idx="27543" formatCode="General">
                  <c:v>6.5222082793030586E-11</c:v>
                </c:pt>
                <c:pt idx="27544" formatCode="General">
                  <c:v>6.1869565121231839E-11</c:v>
                </c:pt>
                <c:pt idx="27545" formatCode="General">
                  <c:v>6.4878867947590979E-11</c:v>
                </c:pt>
                <c:pt idx="27546" formatCode="General">
                  <c:v>6.1543992058839818E-11</c:v>
                </c:pt>
                <c:pt idx="27547" formatCode="General">
                  <c:v>6.5222082793030586E-11</c:v>
                </c:pt>
                <c:pt idx="27548" formatCode="General">
                  <c:v>6.6965861976227971E-11</c:v>
                </c:pt>
                <c:pt idx="27549" formatCode="General">
                  <c:v>6.4878867947590979E-11</c:v>
                </c:pt>
                <c:pt idx="27550" formatCode="General">
                  <c:v>6.3859889598423472E-11</c:v>
                </c:pt>
                <c:pt idx="27551" formatCode="General">
                  <c:v>6.6965861976227971E-11</c:v>
                </c:pt>
                <c:pt idx="27552" formatCode="General">
                  <c:v>6.3523711310862456E-11</c:v>
                </c:pt>
                <c:pt idx="27553" formatCode="General">
                  <c:v>6.3189433719199324E-11</c:v>
                </c:pt>
                <c:pt idx="27554" formatCode="General">
                  <c:v>6.7676386714727606E-11</c:v>
                </c:pt>
                <c:pt idx="27555" formatCode="General">
                  <c:v>6.6613470930378505E-11</c:v>
                </c:pt>
                <c:pt idx="27556" formatCode="General">
                  <c:v>6.5914105593206017E-11</c:v>
                </c:pt>
                <c:pt idx="27557" formatCode="General">
                  <c:v>6.3523711310862456E-11</c:v>
                </c:pt>
                <c:pt idx="27558" formatCode="General">
                  <c:v>6.2856784919565179E-11</c:v>
                </c:pt>
                <c:pt idx="27559" formatCode="General">
                  <c:v>6.4197713959909445E-11</c:v>
                </c:pt>
                <c:pt idx="27560" formatCode="General">
                  <c:v>6.4537325441603674E-11</c:v>
                </c:pt>
                <c:pt idx="27561" formatCode="General">
                  <c:v>6.6613470930378505E-11</c:v>
                </c:pt>
                <c:pt idx="27562" formatCode="General">
                  <c:v>6.1543992058839818E-11</c:v>
                </c:pt>
                <c:pt idx="27563" formatCode="General">
                  <c:v>6.55672491514198E-11</c:v>
                </c:pt>
                <c:pt idx="27564" formatCode="General">
                  <c:v>6.1543992058839818E-11</c:v>
                </c:pt>
                <c:pt idx="27565" formatCode="General">
                  <c:v>6.6262934253987539E-11</c:v>
                </c:pt>
                <c:pt idx="27566" formatCode="General">
                  <c:v>6.6965861976227971E-11</c:v>
                </c:pt>
                <c:pt idx="27567" formatCode="General">
                  <c:v>6.122000537502153E-11</c:v>
                </c:pt>
                <c:pt idx="27568" formatCode="General">
                  <c:v>6.4878867947590979E-11</c:v>
                </c:pt>
                <c:pt idx="27569" formatCode="General">
                  <c:v>6.1543992058839818E-11</c:v>
                </c:pt>
                <c:pt idx="27570" formatCode="General">
                  <c:v>6.3523711310862456E-11</c:v>
                </c:pt>
                <c:pt idx="27571" formatCode="General">
                  <c:v>6.1869565121231839E-11</c:v>
                </c:pt>
                <c:pt idx="27572" formatCode="General">
                  <c:v>6.2526016860694032E-11</c:v>
                </c:pt>
                <c:pt idx="27573" formatCode="General">
                  <c:v>6.55672491514198E-11</c:v>
                </c:pt>
                <c:pt idx="27574" formatCode="General">
                  <c:v>6.0577265264007556E-11</c:v>
                </c:pt>
                <c:pt idx="27575" formatCode="General">
                  <c:v>6.1543992058839818E-11</c:v>
                </c:pt>
                <c:pt idx="27576" formatCode="General">
                  <c:v>6.3859889598423472E-11</c:v>
                </c:pt>
                <c:pt idx="27577" formatCode="General">
                  <c:v>6.8394450300472006E-11</c:v>
                </c:pt>
                <c:pt idx="27578" formatCode="General">
                  <c:v>6.3859889598423472E-11</c:v>
                </c:pt>
                <c:pt idx="27579" formatCode="General">
                  <c:v>6.4537325441603674E-11</c:v>
                </c:pt>
                <c:pt idx="27580" formatCode="General">
                  <c:v>6.0897850457809279E-11</c:v>
                </c:pt>
                <c:pt idx="27581" formatCode="General">
                  <c:v>6.4197713959909445E-11</c:v>
                </c:pt>
                <c:pt idx="27582" formatCode="General">
                  <c:v>6.2526016860694032E-11</c:v>
                </c:pt>
                <c:pt idx="27583" formatCode="General">
                  <c:v>6.2856784919565179E-11</c:v>
                </c:pt>
                <c:pt idx="27584" formatCode="General">
                  <c:v>6.3523711310862456E-11</c:v>
                </c:pt>
                <c:pt idx="27585" formatCode="General">
                  <c:v>6.3523711310862456E-11</c:v>
                </c:pt>
                <c:pt idx="27586" formatCode="General">
                  <c:v>6.2856784919565179E-11</c:v>
                </c:pt>
                <c:pt idx="27587" formatCode="General">
                  <c:v>6.55672491514198E-11</c:v>
                </c:pt>
                <c:pt idx="27588" formatCode="General">
                  <c:v>6.5914105593206017E-11</c:v>
                </c:pt>
                <c:pt idx="27589" formatCode="General">
                  <c:v>6.2196860493396264E-11</c:v>
                </c:pt>
                <c:pt idx="27590" formatCode="General">
                  <c:v>6.55672491514198E-11</c:v>
                </c:pt>
                <c:pt idx="27591" formatCode="General">
                  <c:v>6.2856784919565179E-11</c:v>
                </c:pt>
                <c:pt idx="27592" formatCode="General">
                  <c:v>6.4878867947590979E-11</c:v>
                </c:pt>
                <c:pt idx="27593" formatCode="General">
                  <c:v>6.4878867947590979E-11</c:v>
                </c:pt>
                <c:pt idx="27594" formatCode="General">
                  <c:v>6.4878867947590979E-11</c:v>
                </c:pt>
                <c:pt idx="27595" formatCode="General">
                  <c:v>6.2526016860694032E-11</c:v>
                </c:pt>
                <c:pt idx="27596" formatCode="General">
                  <c:v>6.0258492605355577E-11</c:v>
                </c:pt>
                <c:pt idx="27597" formatCode="General">
                  <c:v>6.2196860493396264E-11</c:v>
                </c:pt>
                <c:pt idx="27598" formatCode="General">
                  <c:v>6.4537325441603674E-11</c:v>
                </c:pt>
                <c:pt idx="27599" formatCode="General">
                  <c:v>6.4197713959909445E-11</c:v>
                </c:pt>
                <c:pt idx="27600" formatCode="General">
                  <c:v>6.2526016860694032E-11</c:v>
                </c:pt>
                <c:pt idx="27601" formatCode="General">
                  <c:v>6.1869565121231839E-11</c:v>
                </c:pt>
                <c:pt idx="27602" formatCode="General">
                  <c:v>6.3189433719199324E-11</c:v>
                </c:pt>
                <c:pt idx="27603" formatCode="General">
                  <c:v>6.1543992058839818E-11</c:v>
                </c:pt>
                <c:pt idx="27604" formatCode="General">
                  <c:v>6.5222082793030586E-11</c:v>
                </c:pt>
                <c:pt idx="27605" formatCode="General">
                  <c:v>6.5914105593206017E-11</c:v>
                </c:pt>
                <c:pt idx="27606" formatCode="General">
                  <c:v>6.55672491514198E-11</c:v>
                </c:pt>
                <c:pt idx="27607" formatCode="General">
                  <c:v>6.2526016860694032E-11</c:v>
                </c:pt>
                <c:pt idx="27608" formatCode="General">
                  <c:v>6.0897850457809279E-11</c:v>
                </c:pt>
                <c:pt idx="27609" formatCode="General">
                  <c:v>6.55672491514198E-11</c:v>
                </c:pt>
                <c:pt idx="27610" formatCode="General">
                  <c:v>6.2526016860694032E-11</c:v>
                </c:pt>
                <c:pt idx="27611" formatCode="General">
                  <c:v>6.1543992058839818E-11</c:v>
                </c:pt>
                <c:pt idx="27612" formatCode="General">
                  <c:v>6.1543992058839818E-11</c:v>
                </c:pt>
                <c:pt idx="27613" formatCode="General">
                  <c:v>6.5222082793030586E-11</c:v>
                </c:pt>
                <c:pt idx="27614" formatCode="General">
                  <c:v>6.4197713959909445E-11</c:v>
                </c:pt>
                <c:pt idx="27615" formatCode="General">
                  <c:v>6.4537325441603674E-11</c:v>
                </c:pt>
                <c:pt idx="27616" formatCode="General">
                  <c:v>6.1869565121231839E-11</c:v>
                </c:pt>
                <c:pt idx="27617" formatCode="General">
                  <c:v>6.2856784919565179E-11</c:v>
                </c:pt>
                <c:pt idx="27618" formatCode="General">
                  <c:v>6.4878867947590979E-11</c:v>
                </c:pt>
                <c:pt idx="27619" formatCode="General">
                  <c:v>6.1543992058839818E-11</c:v>
                </c:pt>
                <c:pt idx="27620" formatCode="General">
                  <c:v>6.4878867947590979E-11</c:v>
                </c:pt>
                <c:pt idx="27621" formatCode="General">
                  <c:v>6.122000537502153E-11</c:v>
                </c:pt>
                <c:pt idx="27622" formatCode="General">
                  <c:v>6.5222082793030586E-11</c:v>
                </c:pt>
                <c:pt idx="27623" formatCode="General">
                  <c:v>6.122000537502153E-11</c:v>
                </c:pt>
                <c:pt idx="27624" formatCode="General">
                  <c:v>6.55672491514198E-11</c:v>
                </c:pt>
                <c:pt idx="27625" formatCode="General">
                  <c:v>6.4537325441603674E-11</c:v>
                </c:pt>
                <c:pt idx="27626" formatCode="General">
                  <c:v>6.5222082793030586E-11</c:v>
                </c:pt>
                <c:pt idx="27627" formatCode="General">
                  <c:v>5.9941273189812198E-11</c:v>
                </c:pt>
                <c:pt idx="27628" formatCode="General">
                  <c:v>6.122000537502153E-11</c:v>
                </c:pt>
                <c:pt idx="27629" formatCode="General">
                  <c:v>6.0577265264007556E-11</c:v>
                </c:pt>
                <c:pt idx="27630" formatCode="General">
                  <c:v>6.0577265264007556E-11</c:v>
                </c:pt>
                <c:pt idx="27631" formatCode="General">
                  <c:v>6.122000537502153E-11</c:v>
                </c:pt>
                <c:pt idx="27632" formatCode="General">
                  <c:v>6.122000537502153E-11</c:v>
                </c:pt>
                <c:pt idx="27633" formatCode="General">
                  <c:v>6.1869565121231839E-11</c:v>
                </c:pt>
                <c:pt idx="27634" formatCode="General">
                  <c:v>6.3523711310862456E-11</c:v>
                </c:pt>
                <c:pt idx="27635" formatCode="General">
                  <c:v>6.1543992058839818E-11</c:v>
                </c:pt>
                <c:pt idx="27636" formatCode="General">
                  <c:v>6.0258492605355577E-11</c:v>
                </c:pt>
                <c:pt idx="27637" formatCode="General">
                  <c:v>6.2856784919565179E-11</c:v>
                </c:pt>
                <c:pt idx="27638" formatCode="General">
                  <c:v>6.3523711310862456E-11</c:v>
                </c:pt>
                <c:pt idx="27639" formatCode="General">
                  <c:v>6.0577265264007556E-11</c:v>
                </c:pt>
                <c:pt idx="27640" formatCode="General">
                  <c:v>5.9941273189812198E-11</c:v>
                </c:pt>
                <c:pt idx="27641" formatCode="General">
                  <c:v>6.3523711310862456E-11</c:v>
                </c:pt>
                <c:pt idx="27642" formatCode="General">
                  <c:v>6.3189433719199324E-11</c:v>
                </c:pt>
                <c:pt idx="27643" formatCode="General">
                  <c:v>6.2196860493396264E-11</c:v>
                </c:pt>
                <c:pt idx="27644" formatCode="General">
                  <c:v>6.3189433719199324E-11</c:v>
                </c:pt>
                <c:pt idx="27645" formatCode="General">
                  <c:v>6.1543992058839818E-11</c:v>
                </c:pt>
                <c:pt idx="27646" formatCode="General">
                  <c:v>6.1543992058839818E-11</c:v>
                </c:pt>
                <c:pt idx="27647" formatCode="General">
                  <c:v>6.3523711310862456E-11</c:v>
                </c:pt>
                <c:pt idx="27648" formatCode="General">
                  <c:v>6.3189433719199324E-11</c:v>
                </c:pt>
                <c:pt idx="27649" formatCode="General">
                  <c:v>6.0897850457809279E-11</c:v>
                </c:pt>
                <c:pt idx="27650" formatCode="General">
                  <c:v>6.3523711310862456E-11</c:v>
                </c:pt>
                <c:pt idx="27651" formatCode="General">
                  <c:v>5.9625847279870362E-11</c:v>
                </c:pt>
                <c:pt idx="27652" formatCode="General">
                  <c:v>5.8380413054242933E-11</c:v>
                </c:pt>
                <c:pt idx="27653" formatCode="General">
                  <c:v>6.1543992058839818E-11</c:v>
                </c:pt>
                <c:pt idx="27654" formatCode="General">
                  <c:v>6.4537325441603674E-11</c:v>
                </c:pt>
                <c:pt idx="27655" formatCode="General">
                  <c:v>5.9312081219634191E-11</c:v>
                </c:pt>
                <c:pt idx="27656" formatCode="General">
                  <c:v>6.0897850457809279E-11</c:v>
                </c:pt>
                <c:pt idx="27657" formatCode="General">
                  <c:v>6.0897850457809279E-11</c:v>
                </c:pt>
                <c:pt idx="27658" formatCode="General">
                  <c:v>6.3859889598423472E-11</c:v>
                </c:pt>
                <c:pt idx="27659" formatCode="General">
                  <c:v>6.0897850457809279E-11</c:v>
                </c:pt>
                <c:pt idx="27660" formatCode="General">
                  <c:v>6.2526016860694032E-11</c:v>
                </c:pt>
                <c:pt idx="27661" formatCode="General">
                  <c:v>6.3523711310862456E-11</c:v>
                </c:pt>
                <c:pt idx="27662" formatCode="General">
                  <c:v>6.0897850457809279E-11</c:v>
                </c:pt>
                <c:pt idx="27663" formatCode="General">
                  <c:v>6.2196860493396264E-11</c:v>
                </c:pt>
                <c:pt idx="27664" formatCode="General">
                  <c:v>6.4197713959909445E-11</c:v>
                </c:pt>
                <c:pt idx="27665" formatCode="General">
                  <c:v>6.0897850457809279E-11</c:v>
                </c:pt>
                <c:pt idx="27666" formatCode="General">
                  <c:v>6.2856784919565179E-11</c:v>
                </c:pt>
                <c:pt idx="27667" formatCode="General">
                  <c:v>6.0897850457809279E-11</c:v>
                </c:pt>
                <c:pt idx="27668" formatCode="General">
                  <c:v>6.1543992058839818E-11</c:v>
                </c:pt>
                <c:pt idx="27669" formatCode="General">
                  <c:v>6.2526016860694032E-11</c:v>
                </c:pt>
                <c:pt idx="27670" formatCode="General">
                  <c:v>6.1543992058839818E-11</c:v>
                </c:pt>
                <c:pt idx="27671" formatCode="General">
                  <c:v>6.0897850457809279E-11</c:v>
                </c:pt>
                <c:pt idx="27672" formatCode="General">
                  <c:v>6.1543992058839818E-11</c:v>
                </c:pt>
                <c:pt idx="27673" formatCode="General">
                  <c:v>6.3523711310862456E-11</c:v>
                </c:pt>
                <c:pt idx="27674" formatCode="General">
                  <c:v>6.6965861976227971E-11</c:v>
                </c:pt>
                <c:pt idx="27675" formatCode="General">
                  <c:v>6.0897850457809279E-11</c:v>
                </c:pt>
                <c:pt idx="27676" formatCode="General">
                  <c:v>6.1869565121231839E-11</c:v>
                </c:pt>
                <c:pt idx="27677" formatCode="General">
                  <c:v>6.0258492605355577E-11</c:v>
                </c:pt>
                <c:pt idx="27678" formatCode="General">
                  <c:v>6.122000537502153E-11</c:v>
                </c:pt>
                <c:pt idx="27679" formatCode="General">
                  <c:v>6.3859889598423472E-11</c:v>
                </c:pt>
                <c:pt idx="27680" formatCode="General">
                  <c:v>5.9312081219634191E-11</c:v>
                </c:pt>
                <c:pt idx="27681" formatCode="General">
                  <c:v>6.1869565121231839E-11</c:v>
                </c:pt>
                <c:pt idx="27682" formatCode="General">
                  <c:v>6.1869565121231839E-11</c:v>
                </c:pt>
                <c:pt idx="27683" formatCode="General">
                  <c:v>6.2196860493396264E-11</c:v>
                </c:pt>
                <c:pt idx="27684" formatCode="General">
                  <c:v>6.3189433719199324E-11</c:v>
                </c:pt>
                <c:pt idx="27685" formatCode="General">
                  <c:v>6.55672491514198E-11</c:v>
                </c:pt>
                <c:pt idx="27686" formatCode="General">
                  <c:v>6.3859889598423472E-11</c:v>
                </c:pt>
                <c:pt idx="27687" formatCode="General">
                  <c:v>6.4537325441603674E-11</c:v>
                </c:pt>
                <c:pt idx="27688" formatCode="General">
                  <c:v>6.3189433719199324E-11</c:v>
                </c:pt>
                <c:pt idx="27689" formatCode="General">
                  <c:v>5.9312081219634191E-11</c:v>
                </c:pt>
                <c:pt idx="27690" formatCode="General">
                  <c:v>6.0897850457809279E-11</c:v>
                </c:pt>
                <c:pt idx="27691" formatCode="General">
                  <c:v>6.0258492605355577E-11</c:v>
                </c:pt>
                <c:pt idx="27692" formatCode="General">
                  <c:v>6.122000537502153E-11</c:v>
                </c:pt>
                <c:pt idx="27693" formatCode="General">
                  <c:v>6.3523711310862456E-11</c:v>
                </c:pt>
                <c:pt idx="27694" formatCode="General">
                  <c:v>6.2526016860694032E-11</c:v>
                </c:pt>
                <c:pt idx="27695" formatCode="General">
                  <c:v>6.0897850457809279E-11</c:v>
                </c:pt>
                <c:pt idx="27696" formatCode="General">
                  <c:v>6.1543992058839818E-11</c:v>
                </c:pt>
                <c:pt idx="27697" formatCode="General">
                  <c:v>6.3523711310862456E-11</c:v>
                </c:pt>
                <c:pt idx="27698" formatCode="General">
                  <c:v>6.0897850457809279E-11</c:v>
                </c:pt>
                <c:pt idx="27699" formatCode="General">
                  <c:v>6.0258492605355577E-11</c:v>
                </c:pt>
                <c:pt idx="27700" formatCode="General">
                  <c:v>5.8689372132399581E-11</c:v>
                </c:pt>
                <c:pt idx="27701" formatCode="General">
                  <c:v>6.4878867947590979E-11</c:v>
                </c:pt>
                <c:pt idx="27702" formatCode="General">
                  <c:v>6.0577265264007556E-11</c:v>
                </c:pt>
                <c:pt idx="27703" formatCode="General">
                  <c:v>6.2526016860694032E-11</c:v>
                </c:pt>
                <c:pt idx="27704" formatCode="General">
                  <c:v>6.4197713959909445E-11</c:v>
                </c:pt>
                <c:pt idx="27705" formatCode="General">
                  <c:v>5.9941273189812198E-11</c:v>
                </c:pt>
                <c:pt idx="27706" formatCode="General">
                  <c:v>6.2856784919565179E-11</c:v>
                </c:pt>
                <c:pt idx="27707" formatCode="General">
                  <c:v>6.3189433719199324E-11</c:v>
                </c:pt>
                <c:pt idx="27708" formatCode="General">
                  <c:v>5.8999844007489232E-11</c:v>
                </c:pt>
                <c:pt idx="27709" formatCode="General">
                  <c:v>5.9941273189812198E-11</c:v>
                </c:pt>
                <c:pt idx="27710" formatCode="General">
                  <c:v>6.1543992058839818E-11</c:v>
                </c:pt>
                <c:pt idx="27711" formatCode="General">
                  <c:v>6.3859889598423472E-11</c:v>
                </c:pt>
                <c:pt idx="27712" formatCode="General">
                  <c:v>6.0577265264007556E-11</c:v>
                </c:pt>
                <c:pt idx="27713" formatCode="General">
                  <c:v>6.0258492605355577E-11</c:v>
                </c:pt>
                <c:pt idx="27714" formatCode="General">
                  <c:v>6.1543992058839818E-11</c:v>
                </c:pt>
                <c:pt idx="27715" formatCode="General">
                  <c:v>5.8999844007489232E-11</c:v>
                </c:pt>
                <c:pt idx="27716" formatCode="General">
                  <c:v>6.55672491514198E-11</c:v>
                </c:pt>
                <c:pt idx="27717" formatCode="General">
                  <c:v>6.2526016860694032E-11</c:v>
                </c:pt>
                <c:pt idx="27718" formatCode="General">
                  <c:v>5.9941273189812198E-11</c:v>
                </c:pt>
                <c:pt idx="27719" formatCode="General">
                  <c:v>6.0577265264007556E-11</c:v>
                </c:pt>
                <c:pt idx="27720" formatCode="General">
                  <c:v>6.4197713959909445E-11</c:v>
                </c:pt>
                <c:pt idx="27721" formatCode="General">
                  <c:v>5.8999844007489232E-11</c:v>
                </c:pt>
                <c:pt idx="27722" formatCode="General">
                  <c:v>5.9312081219634191E-11</c:v>
                </c:pt>
                <c:pt idx="27723" formatCode="General">
                  <c:v>5.8689372132399581E-11</c:v>
                </c:pt>
                <c:pt idx="27724" formatCode="General">
                  <c:v>6.0258492605355577E-11</c:v>
                </c:pt>
                <c:pt idx="27725" formatCode="General">
                  <c:v>6.2856784919565179E-11</c:v>
                </c:pt>
                <c:pt idx="27726" formatCode="General">
                  <c:v>6.1543992058839818E-11</c:v>
                </c:pt>
                <c:pt idx="27727" formatCode="General">
                  <c:v>6.0258492605355577E-11</c:v>
                </c:pt>
                <c:pt idx="27728" formatCode="General">
                  <c:v>6.2856784919565179E-11</c:v>
                </c:pt>
                <c:pt idx="27729" formatCode="General">
                  <c:v>6.0897850457809279E-11</c:v>
                </c:pt>
                <c:pt idx="27730" formatCode="General">
                  <c:v>6.4197713959909445E-11</c:v>
                </c:pt>
                <c:pt idx="27731" formatCode="General">
                  <c:v>6.1543992058839818E-11</c:v>
                </c:pt>
                <c:pt idx="27732" formatCode="General">
                  <c:v>6.0897850457809279E-11</c:v>
                </c:pt>
                <c:pt idx="27733" formatCode="General">
                  <c:v>5.8689372132399581E-11</c:v>
                </c:pt>
                <c:pt idx="27734" formatCode="General">
                  <c:v>5.9941273189812198E-11</c:v>
                </c:pt>
                <c:pt idx="27735" formatCode="General">
                  <c:v>6.0897850457809279E-11</c:v>
                </c:pt>
                <c:pt idx="27736" formatCode="General">
                  <c:v>6.1543992058839818E-11</c:v>
                </c:pt>
                <c:pt idx="27737" formatCode="General">
                  <c:v>6.2196860493396264E-11</c:v>
                </c:pt>
                <c:pt idx="27738" formatCode="General">
                  <c:v>6.2196860493396264E-11</c:v>
                </c:pt>
                <c:pt idx="27739" formatCode="General">
                  <c:v>6.122000537502153E-11</c:v>
                </c:pt>
                <c:pt idx="27740" formatCode="General">
                  <c:v>5.9941273189812198E-11</c:v>
                </c:pt>
                <c:pt idx="27741" formatCode="General">
                  <c:v>6.1869565121231839E-11</c:v>
                </c:pt>
                <c:pt idx="27742" formatCode="General">
                  <c:v>6.0897850457809279E-11</c:v>
                </c:pt>
                <c:pt idx="27743" formatCode="General">
                  <c:v>6.2856784919565179E-11</c:v>
                </c:pt>
                <c:pt idx="27744" formatCode="General">
                  <c:v>6.1869565121231839E-11</c:v>
                </c:pt>
                <c:pt idx="27745" formatCode="General">
                  <c:v>6.2526016860694032E-11</c:v>
                </c:pt>
                <c:pt idx="27746" formatCode="General">
                  <c:v>5.8689372132399581E-11</c:v>
                </c:pt>
                <c:pt idx="27747" formatCode="General">
                  <c:v>6.2856784919565179E-11</c:v>
                </c:pt>
                <c:pt idx="27748" formatCode="General">
                  <c:v>6.3189433719199324E-11</c:v>
                </c:pt>
                <c:pt idx="27749" formatCode="General">
                  <c:v>6.1869565121231839E-11</c:v>
                </c:pt>
                <c:pt idx="27750" formatCode="General">
                  <c:v>5.8689372132399581E-11</c:v>
                </c:pt>
                <c:pt idx="27751" formatCode="General">
                  <c:v>6.2526016860694032E-11</c:v>
                </c:pt>
                <c:pt idx="27752" formatCode="General">
                  <c:v>6.2856784919565179E-11</c:v>
                </c:pt>
                <c:pt idx="27753" formatCode="General">
                  <c:v>5.9625847279870362E-11</c:v>
                </c:pt>
                <c:pt idx="27754" formatCode="General">
                  <c:v>5.9312081219634191E-11</c:v>
                </c:pt>
                <c:pt idx="27755" formatCode="General">
                  <c:v>5.9941273189812198E-11</c:v>
                </c:pt>
                <c:pt idx="27756" formatCode="General">
                  <c:v>6.1869565121231839E-11</c:v>
                </c:pt>
                <c:pt idx="27757" formatCode="General">
                  <c:v>6.4878867947590979E-11</c:v>
                </c:pt>
                <c:pt idx="27758" formatCode="General">
                  <c:v>5.8999844007489232E-11</c:v>
                </c:pt>
                <c:pt idx="27759" formatCode="General">
                  <c:v>6.0577265264007556E-11</c:v>
                </c:pt>
                <c:pt idx="27760" formatCode="General">
                  <c:v>6.3859889598423472E-11</c:v>
                </c:pt>
                <c:pt idx="27761" formatCode="General">
                  <c:v>6.1869565121231839E-11</c:v>
                </c:pt>
                <c:pt idx="27762" formatCode="General">
                  <c:v>6.2526016860694032E-11</c:v>
                </c:pt>
                <c:pt idx="27763" formatCode="General">
                  <c:v>5.8380413054242933E-11</c:v>
                </c:pt>
                <c:pt idx="27764" formatCode="General">
                  <c:v>6.1543992058839818E-11</c:v>
                </c:pt>
                <c:pt idx="27765" formatCode="General">
                  <c:v>6.122000537502153E-11</c:v>
                </c:pt>
                <c:pt idx="27766" formatCode="General">
                  <c:v>6.0258492605355577E-11</c:v>
                </c:pt>
                <c:pt idx="27767" formatCode="General">
                  <c:v>5.9941273189812198E-11</c:v>
                </c:pt>
                <c:pt idx="27768" formatCode="General">
                  <c:v>6.2526016860694032E-11</c:v>
                </c:pt>
                <c:pt idx="27769" formatCode="General">
                  <c:v>6.2196860493396264E-11</c:v>
                </c:pt>
                <c:pt idx="27770" formatCode="General">
                  <c:v>6.3859889598423472E-11</c:v>
                </c:pt>
                <c:pt idx="27771" formatCode="General">
                  <c:v>5.8999844007489232E-11</c:v>
                </c:pt>
                <c:pt idx="27772" formatCode="General">
                  <c:v>5.8689372132399581E-11</c:v>
                </c:pt>
                <c:pt idx="27773" formatCode="General">
                  <c:v>5.9312081219634191E-11</c:v>
                </c:pt>
                <c:pt idx="27774" formatCode="General">
                  <c:v>6.122000537502153E-11</c:v>
                </c:pt>
                <c:pt idx="27775" formatCode="General">
                  <c:v>6.4537325441603674E-11</c:v>
                </c:pt>
                <c:pt idx="27776" formatCode="General">
                  <c:v>6.2856784919565179E-11</c:v>
                </c:pt>
                <c:pt idx="27777" formatCode="General">
                  <c:v>6.3189433719199324E-11</c:v>
                </c:pt>
                <c:pt idx="27778" formatCode="General">
                  <c:v>5.9312081219634191E-11</c:v>
                </c:pt>
                <c:pt idx="27779" formatCode="General">
                  <c:v>6.2856784919565179E-11</c:v>
                </c:pt>
                <c:pt idx="27780" formatCode="General">
                  <c:v>6.5222082793030586E-11</c:v>
                </c:pt>
                <c:pt idx="27781" formatCode="General">
                  <c:v>6.2526016860694032E-11</c:v>
                </c:pt>
                <c:pt idx="27782" formatCode="General">
                  <c:v>5.9625847279870362E-11</c:v>
                </c:pt>
                <c:pt idx="27783" formatCode="General">
                  <c:v>6.5222082793030586E-11</c:v>
                </c:pt>
                <c:pt idx="27784" formatCode="General">
                  <c:v>6.0897850457809279E-11</c:v>
                </c:pt>
                <c:pt idx="27785" formatCode="General">
                  <c:v>6.3859889598423472E-11</c:v>
                </c:pt>
                <c:pt idx="27786" formatCode="General">
                  <c:v>6.4537325441603674E-11</c:v>
                </c:pt>
                <c:pt idx="27787" formatCode="General">
                  <c:v>6.0897850457809279E-11</c:v>
                </c:pt>
                <c:pt idx="27788" formatCode="General">
                  <c:v>6.2526016860694032E-11</c:v>
                </c:pt>
                <c:pt idx="27789" formatCode="General">
                  <c:v>6.1543992058839818E-11</c:v>
                </c:pt>
                <c:pt idx="27790" formatCode="General">
                  <c:v>6.3859889598423472E-11</c:v>
                </c:pt>
                <c:pt idx="27791" formatCode="General">
                  <c:v>6.4537325441603674E-11</c:v>
                </c:pt>
                <c:pt idx="27792" formatCode="General">
                  <c:v>6.2196860493396264E-11</c:v>
                </c:pt>
                <c:pt idx="27793" formatCode="General">
                  <c:v>6.2526016860694032E-11</c:v>
                </c:pt>
                <c:pt idx="27794" formatCode="General">
                  <c:v>6.1543992058839818E-11</c:v>
                </c:pt>
                <c:pt idx="27795" formatCode="General">
                  <c:v>6.0897850457809279E-11</c:v>
                </c:pt>
                <c:pt idx="27796" formatCode="General">
                  <c:v>6.1543992058839818E-11</c:v>
                </c:pt>
                <c:pt idx="27797" formatCode="General">
                  <c:v>6.3189433719199324E-11</c:v>
                </c:pt>
                <c:pt idx="27798" formatCode="General">
                  <c:v>5.9625847279870362E-11</c:v>
                </c:pt>
                <c:pt idx="27799" formatCode="General">
                  <c:v>6.1543992058839818E-11</c:v>
                </c:pt>
                <c:pt idx="27800" formatCode="General">
                  <c:v>6.2856784919565179E-11</c:v>
                </c:pt>
                <c:pt idx="27801" formatCode="General">
                  <c:v>6.3523711310862456E-11</c:v>
                </c:pt>
                <c:pt idx="27802" formatCode="General">
                  <c:v>6.2856784919565179E-11</c:v>
                </c:pt>
                <c:pt idx="27803" formatCode="General">
                  <c:v>6.3523711310862456E-11</c:v>
                </c:pt>
                <c:pt idx="27804" formatCode="General">
                  <c:v>5.8380413054242933E-11</c:v>
                </c:pt>
                <c:pt idx="27805" formatCode="General">
                  <c:v>6.1869565121231839E-11</c:v>
                </c:pt>
                <c:pt idx="27806" formatCode="General">
                  <c:v>6.3859889598423472E-11</c:v>
                </c:pt>
                <c:pt idx="27807" formatCode="General">
                  <c:v>6.0897850457809279E-11</c:v>
                </c:pt>
                <c:pt idx="27808" formatCode="General">
                  <c:v>6.2526016860694032E-11</c:v>
                </c:pt>
                <c:pt idx="27809" formatCode="General">
                  <c:v>6.2856784919565179E-11</c:v>
                </c:pt>
                <c:pt idx="27810" formatCode="General">
                  <c:v>6.2856784919565179E-11</c:v>
                </c:pt>
                <c:pt idx="27811" formatCode="General">
                  <c:v>6.122000537502153E-11</c:v>
                </c:pt>
                <c:pt idx="27812" formatCode="General">
                  <c:v>6.3859889598423472E-11</c:v>
                </c:pt>
                <c:pt idx="27813" formatCode="General">
                  <c:v>5.8999844007489232E-11</c:v>
                </c:pt>
                <c:pt idx="27814" formatCode="General">
                  <c:v>6.122000537502153E-11</c:v>
                </c:pt>
                <c:pt idx="27815" formatCode="General">
                  <c:v>6.3523711310862456E-11</c:v>
                </c:pt>
                <c:pt idx="27816" formatCode="General">
                  <c:v>5.9625847279870362E-11</c:v>
                </c:pt>
                <c:pt idx="27817" formatCode="General">
                  <c:v>6.4878867947590979E-11</c:v>
                </c:pt>
                <c:pt idx="27818" formatCode="General">
                  <c:v>5.8689372132399581E-11</c:v>
                </c:pt>
                <c:pt idx="27819" formatCode="General">
                  <c:v>5.9941273189812198E-11</c:v>
                </c:pt>
                <c:pt idx="27820" formatCode="General">
                  <c:v>5.8073200779119873E-11</c:v>
                </c:pt>
                <c:pt idx="27821" formatCode="General">
                  <c:v>6.4197713959909445E-11</c:v>
                </c:pt>
                <c:pt idx="27822" formatCode="General">
                  <c:v>6.4878867947590979E-11</c:v>
                </c:pt>
                <c:pt idx="27823" formatCode="General">
                  <c:v>5.8999844007489232E-11</c:v>
                </c:pt>
                <c:pt idx="27824" formatCode="General">
                  <c:v>6.0897850457809279E-11</c:v>
                </c:pt>
                <c:pt idx="27825" formatCode="General">
                  <c:v>5.8689372132399581E-11</c:v>
                </c:pt>
                <c:pt idx="27826" formatCode="General">
                  <c:v>5.9312081219634191E-11</c:v>
                </c:pt>
                <c:pt idx="27827" formatCode="General">
                  <c:v>6.122000537502153E-11</c:v>
                </c:pt>
                <c:pt idx="27828" formatCode="General">
                  <c:v>6.0897850457809279E-11</c:v>
                </c:pt>
                <c:pt idx="27829" formatCode="General">
                  <c:v>5.8999844007489232E-11</c:v>
                </c:pt>
                <c:pt idx="27830" formatCode="General">
                  <c:v>5.9625847279870362E-11</c:v>
                </c:pt>
                <c:pt idx="27831" formatCode="General">
                  <c:v>5.9625847279870362E-11</c:v>
                </c:pt>
                <c:pt idx="27832" formatCode="General">
                  <c:v>5.9312081219634191E-11</c:v>
                </c:pt>
                <c:pt idx="27833" formatCode="General">
                  <c:v>6.2526016860694032E-11</c:v>
                </c:pt>
                <c:pt idx="27834" formatCode="General">
                  <c:v>6.0897850457809279E-11</c:v>
                </c:pt>
                <c:pt idx="27835" formatCode="General">
                  <c:v>6.2196860493396264E-11</c:v>
                </c:pt>
                <c:pt idx="27836" formatCode="General">
                  <c:v>6.3189433719199324E-11</c:v>
                </c:pt>
                <c:pt idx="27837" formatCode="General">
                  <c:v>6.3189433719199324E-11</c:v>
                </c:pt>
                <c:pt idx="27838" formatCode="General">
                  <c:v>6.3523711310862456E-11</c:v>
                </c:pt>
                <c:pt idx="27839" formatCode="General">
                  <c:v>5.9941273189812198E-11</c:v>
                </c:pt>
                <c:pt idx="27840" formatCode="General">
                  <c:v>5.9312081219634191E-11</c:v>
                </c:pt>
                <c:pt idx="27841" formatCode="General">
                  <c:v>6.2856784919565179E-11</c:v>
                </c:pt>
                <c:pt idx="27842" formatCode="General">
                  <c:v>5.9625847279870362E-11</c:v>
                </c:pt>
                <c:pt idx="27843" formatCode="General">
                  <c:v>6.1543992058839818E-11</c:v>
                </c:pt>
                <c:pt idx="27844" formatCode="General">
                  <c:v>6.2526016860694032E-11</c:v>
                </c:pt>
                <c:pt idx="27845" formatCode="General">
                  <c:v>5.9941273189812198E-11</c:v>
                </c:pt>
                <c:pt idx="27846" formatCode="General">
                  <c:v>6.1869565121231839E-11</c:v>
                </c:pt>
                <c:pt idx="27847" formatCode="General">
                  <c:v>6.3189433719199324E-11</c:v>
                </c:pt>
                <c:pt idx="27848" formatCode="General">
                  <c:v>6.2856784919565179E-11</c:v>
                </c:pt>
                <c:pt idx="27849" formatCode="General">
                  <c:v>5.8689372132399581E-11</c:v>
                </c:pt>
                <c:pt idx="27850" formatCode="General">
                  <c:v>5.9625847279870362E-11</c:v>
                </c:pt>
                <c:pt idx="27851" formatCode="General">
                  <c:v>5.9625847279870362E-11</c:v>
                </c:pt>
                <c:pt idx="27852" formatCode="General">
                  <c:v>6.0258492605355577E-11</c:v>
                </c:pt>
                <c:pt idx="27853" formatCode="General">
                  <c:v>5.8380413054242933E-11</c:v>
                </c:pt>
                <c:pt idx="27854" formatCode="General">
                  <c:v>6.0258492605355577E-11</c:v>
                </c:pt>
                <c:pt idx="27855" formatCode="General">
                  <c:v>5.9941273189812198E-11</c:v>
                </c:pt>
                <c:pt idx="27856" formatCode="General">
                  <c:v>6.4537325441603674E-11</c:v>
                </c:pt>
                <c:pt idx="27857" formatCode="General">
                  <c:v>5.8380413054242933E-11</c:v>
                </c:pt>
                <c:pt idx="27858" formatCode="General">
                  <c:v>5.9312081219634191E-11</c:v>
                </c:pt>
                <c:pt idx="27859" formatCode="General">
                  <c:v>6.1543992058839818E-11</c:v>
                </c:pt>
                <c:pt idx="27860" formatCode="General">
                  <c:v>5.8689372132399581E-11</c:v>
                </c:pt>
                <c:pt idx="27861" formatCode="General">
                  <c:v>6.3523711310862456E-11</c:v>
                </c:pt>
                <c:pt idx="27862" formatCode="General">
                  <c:v>6.0258492605355577E-11</c:v>
                </c:pt>
                <c:pt idx="27863" formatCode="General">
                  <c:v>5.8999844007489232E-11</c:v>
                </c:pt>
                <c:pt idx="27864" formatCode="General">
                  <c:v>6.3523711310862456E-11</c:v>
                </c:pt>
                <c:pt idx="27865" formatCode="General">
                  <c:v>5.8689372132399581E-11</c:v>
                </c:pt>
                <c:pt idx="27866" formatCode="General">
                  <c:v>6.0897850457809279E-11</c:v>
                </c:pt>
                <c:pt idx="27867" formatCode="General">
                  <c:v>5.8689372132399581E-11</c:v>
                </c:pt>
                <c:pt idx="27868" formatCode="General">
                  <c:v>6.0577265264007556E-11</c:v>
                </c:pt>
                <c:pt idx="27869" formatCode="General">
                  <c:v>6.3859889598423472E-11</c:v>
                </c:pt>
                <c:pt idx="27870" formatCode="General">
                  <c:v>5.9625847279870362E-11</c:v>
                </c:pt>
                <c:pt idx="27871" formatCode="General">
                  <c:v>6.4878867947590979E-11</c:v>
                </c:pt>
                <c:pt idx="27872" formatCode="General">
                  <c:v>5.9312081219634191E-11</c:v>
                </c:pt>
                <c:pt idx="27873" formatCode="General">
                  <c:v>6.122000537502153E-11</c:v>
                </c:pt>
                <c:pt idx="27874" formatCode="General">
                  <c:v>5.8380413054242933E-11</c:v>
                </c:pt>
                <c:pt idx="27875" formatCode="General">
                  <c:v>5.9312081219634191E-11</c:v>
                </c:pt>
                <c:pt idx="27876" formatCode="General">
                  <c:v>6.3189433719199324E-11</c:v>
                </c:pt>
                <c:pt idx="27877" formatCode="General">
                  <c:v>5.9625847279870362E-11</c:v>
                </c:pt>
                <c:pt idx="27878" formatCode="General">
                  <c:v>6.0258492605355577E-11</c:v>
                </c:pt>
                <c:pt idx="27879" formatCode="General">
                  <c:v>5.8689372132399581E-11</c:v>
                </c:pt>
                <c:pt idx="27880" formatCode="General">
                  <c:v>6.2526016860694032E-11</c:v>
                </c:pt>
                <c:pt idx="27881" formatCode="General">
                  <c:v>5.9312081219634191E-11</c:v>
                </c:pt>
                <c:pt idx="27882" formatCode="General">
                  <c:v>6.122000537502153E-11</c:v>
                </c:pt>
                <c:pt idx="27883" formatCode="General">
                  <c:v>6.1543992058839818E-11</c:v>
                </c:pt>
                <c:pt idx="27884" formatCode="General">
                  <c:v>5.9625847279870362E-11</c:v>
                </c:pt>
                <c:pt idx="27885" formatCode="General">
                  <c:v>5.9625847279870362E-11</c:v>
                </c:pt>
                <c:pt idx="27886" formatCode="General">
                  <c:v>6.2196860493396264E-11</c:v>
                </c:pt>
                <c:pt idx="27887" formatCode="General">
                  <c:v>5.8999844007489232E-11</c:v>
                </c:pt>
                <c:pt idx="27888" formatCode="General">
                  <c:v>5.7767485418290411E-11</c:v>
                </c:pt>
                <c:pt idx="27889" formatCode="General">
                  <c:v>6.3859889598423472E-11</c:v>
                </c:pt>
                <c:pt idx="27890" formatCode="General">
                  <c:v>6.122000537502153E-11</c:v>
                </c:pt>
                <c:pt idx="27891" formatCode="General">
                  <c:v>6.4197713959909445E-11</c:v>
                </c:pt>
                <c:pt idx="27892" formatCode="General">
                  <c:v>5.9625847279870362E-11</c:v>
                </c:pt>
                <c:pt idx="27893" formatCode="General">
                  <c:v>6.3189433719199324E-11</c:v>
                </c:pt>
                <c:pt idx="27894" formatCode="General">
                  <c:v>6.1869565121231839E-11</c:v>
                </c:pt>
                <c:pt idx="27895" formatCode="General">
                  <c:v>6.2196860493396264E-11</c:v>
                </c:pt>
                <c:pt idx="27896" formatCode="General">
                  <c:v>6.0897850457809279E-11</c:v>
                </c:pt>
                <c:pt idx="27897" formatCode="General">
                  <c:v>6.122000537502153E-11</c:v>
                </c:pt>
                <c:pt idx="27898" formatCode="General">
                  <c:v>5.8689372132399581E-11</c:v>
                </c:pt>
                <c:pt idx="27899" formatCode="General">
                  <c:v>5.9625847279870362E-11</c:v>
                </c:pt>
                <c:pt idx="27900" formatCode="General">
                  <c:v>6.1543992058839818E-11</c:v>
                </c:pt>
                <c:pt idx="27901" formatCode="General">
                  <c:v>5.9941273189812198E-11</c:v>
                </c:pt>
                <c:pt idx="27902" formatCode="General">
                  <c:v>5.7161111278597411E-11</c:v>
                </c:pt>
                <c:pt idx="27903" formatCode="General">
                  <c:v>6.1543992058839818E-11</c:v>
                </c:pt>
                <c:pt idx="27904" formatCode="General">
                  <c:v>5.7463498521058242E-11</c:v>
                </c:pt>
                <c:pt idx="27905" formatCode="General">
                  <c:v>5.8689372132399581E-11</c:v>
                </c:pt>
                <c:pt idx="27906" formatCode="General">
                  <c:v>5.7767485418290411E-11</c:v>
                </c:pt>
                <c:pt idx="27907" formatCode="General">
                  <c:v>6.0258492605355577E-11</c:v>
                </c:pt>
                <c:pt idx="27908" formatCode="General">
                  <c:v>5.8999844007489232E-11</c:v>
                </c:pt>
                <c:pt idx="27909" formatCode="General">
                  <c:v>6.4197713959909445E-11</c:v>
                </c:pt>
                <c:pt idx="27910" formatCode="General">
                  <c:v>6.2856784919565179E-11</c:v>
                </c:pt>
                <c:pt idx="27911" formatCode="General">
                  <c:v>5.7767485418290411E-11</c:v>
                </c:pt>
                <c:pt idx="27912" formatCode="General">
                  <c:v>5.9941273189812198E-11</c:v>
                </c:pt>
                <c:pt idx="27913" formatCode="General">
                  <c:v>6.0577265264007556E-11</c:v>
                </c:pt>
                <c:pt idx="27914" formatCode="General">
                  <c:v>6.0258492605355577E-11</c:v>
                </c:pt>
                <c:pt idx="27915" formatCode="General">
                  <c:v>6.2526016860694032E-11</c:v>
                </c:pt>
                <c:pt idx="27916" formatCode="General">
                  <c:v>6.2196860493396264E-11</c:v>
                </c:pt>
                <c:pt idx="27917" formatCode="General">
                  <c:v>6.2856784919565179E-11</c:v>
                </c:pt>
                <c:pt idx="27918" formatCode="General">
                  <c:v>6.2196860493396264E-11</c:v>
                </c:pt>
                <c:pt idx="27919" formatCode="General">
                  <c:v>6.0897850457809279E-11</c:v>
                </c:pt>
                <c:pt idx="27920" formatCode="General">
                  <c:v>6.1543992058839818E-11</c:v>
                </c:pt>
                <c:pt idx="27921" formatCode="General">
                  <c:v>6.1869565121231839E-11</c:v>
                </c:pt>
                <c:pt idx="27922" formatCode="General">
                  <c:v>6.0258492605355577E-11</c:v>
                </c:pt>
                <c:pt idx="27923" formatCode="General">
                  <c:v>5.7463498521058242E-11</c:v>
                </c:pt>
                <c:pt idx="27924" formatCode="General">
                  <c:v>6.1543992058839818E-11</c:v>
                </c:pt>
                <c:pt idx="27925" formatCode="General">
                  <c:v>5.8999844007489232E-11</c:v>
                </c:pt>
                <c:pt idx="27926" formatCode="General">
                  <c:v>5.7463498521058242E-11</c:v>
                </c:pt>
                <c:pt idx="27927" formatCode="General">
                  <c:v>6.2526016860694032E-11</c:v>
                </c:pt>
                <c:pt idx="27928" formatCode="General">
                  <c:v>5.7161111278597411E-11</c:v>
                </c:pt>
                <c:pt idx="27929" formatCode="General">
                  <c:v>5.8999844007489232E-11</c:v>
                </c:pt>
                <c:pt idx="27930" formatCode="General">
                  <c:v>6.0577265264007556E-11</c:v>
                </c:pt>
                <c:pt idx="27931" formatCode="General">
                  <c:v>5.7161111278597411E-11</c:v>
                </c:pt>
                <c:pt idx="27932" formatCode="General">
                  <c:v>5.9625847279870362E-11</c:v>
                </c:pt>
                <c:pt idx="27933" formatCode="General">
                  <c:v>5.7463498521058242E-11</c:v>
                </c:pt>
                <c:pt idx="27934" formatCode="General">
                  <c:v>6.122000537502153E-11</c:v>
                </c:pt>
                <c:pt idx="27935" formatCode="General">
                  <c:v>6.0258492605355577E-11</c:v>
                </c:pt>
                <c:pt idx="27936" formatCode="General">
                  <c:v>6.2196860493396264E-11</c:v>
                </c:pt>
                <c:pt idx="27937" formatCode="General">
                  <c:v>5.8380413054242933E-11</c:v>
                </c:pt>
                <c:pt idx="27938" formatCode="General">
                  <c:v>6.3189433719199324E-11</c:v>
                </c:pt>
                <c:pt idx="27939" formatCode="General">
                  <c:v>6.2196860493396264E-11</c:v>
                </c:pt>
                <c:pt idx="27940" formatCode="General">
                  <c:v>6.0897850457809279E-11</c:v>
                </c:pt>
                <c:pt idx="27941" formatCode="General">
                  <c:v>5.8380413054242933E-11</c:v>
                </c:pt>
                <c:pt idx="27942" formatCode="General">
                  <c:v>6.1543992058839818E-11</c:v>
                </c:pt>
                <c:pt idx="27943" formatCode="General">
                  <c:v>6.1869565121231839E-11</c:v>
                </c:pt>
                <c:pt idx="27944" formatCode="General">
                  <c:v>6.6262934253987539E-11</c:v>
                </c:pt>
                <c:pt idx="27945" formatCode="General">
                  <c:v>5.7767485418290411E-11</c:v>
                </c:pt>
                <c:pt idx="27946" formatCode="General">
                  <c:v>5.9625847279870362E-11</c:v>
                </c:pt>
                <c:pt idx="27947" formatCode="General">
                  <c:v>5.656098491820545E-11</c:v>
                </c:pt>
                <c:pt idx="27948" formatCode="General">
                  <c:v>6.2856784919565179E-11</c:v>
                </c:pt>
                <c:pt idx="27949" formatCode="General">
                  <c:v>6.1543992058839818E-11</c:v>
                </c:pt>
                <c:pt idx="27950" formatCode="General">
                  <c:v>5.8380413054242933E-11</c:v>
                </c:pt>
                <c:pt idx="27951" formatCode="General">
                  <c:v>6.122000537502153E-11</c:v>
                </c:pt>
                <c:pt idx="27952" formatCode="General">
                  <c:v>6.0577265264007556E-11</c:v>
                </c:pt>
                <c:pt idx="27953" formatCode="General">
                  <c:v>6.0258492605355577E-11</c:v>
                </c:pt>
                <c:pt idx="27954" formatCode="General">
                  <c:v>6.0897850457809279E-11</c:v>
                </c:pt>
                <c:pt idx="27955" formatCode="General">
                  <c:v>6.1869565121231839E-11</c:v>
                </c:pt>
                <c:pt idx="27956" formatCode="General">
                  <c:v>6.2856784919565179E-11</c:v>
                </c:pt>
                <c:pt idx="27957" formatCode="General">
                  <c:v>5.8999844007489232E-11</c:v>
                </c:pt>
                <c:pt idx="27958" formatCode="General">
                  <c:v>6.0897850457809279E-11</c:v>
                </c:pt>
                <c:pt idx="27959" formatCode="General">
                  <c:v>5.6263230331216066E-11</c:v>
                </c:pt>
                <c:pt idx="27960" formatCode="General">
                  <c:v>6.122000537502153E-11</c:v>
                </c:pt>
                <c:pt idx="27961" formatCode="General">
                  <c:v>5.8380413054242933E-11</c:v>
                </c:pt>
                <c:pt idx="27962" formatCode="General">
                  <c:v>5.8073200779119873E-11</c:v>
                </c:pt>
                <c:pt idx="27963" formatCode="General">
                  <c:v>6.0897850457809279E-11</c:v>
                </c:pt>
                <c:pt idx="27964" formatCode="General">
                  <c:v>5.9625847279870362E-11</c:v>
                </c:pt>
                <c:pt idx="27965" formatCode="General">
                  <c:v>6.3189433719199324E-11</c:v>
                </c:pt>
                <c:pt idx="27966" formatCode="General">
                  <c:v>5.6860197440105621E-11</c:v>
                </c:pt>
                <c:pt idx="27967" formatCode="General">
                  <c:v>5.5967159198938278E-11</c:v>
                </c:pt>
                <c:pt idx="27968" formatCode="General">
                  <c:v>6.0897850457809279E-11</c:v>
                </c:pt>
                <c:pt idx="27969" formatCode="General">
                  <c:v>6.2856784919565179E-11</c:v>
                </c:pt>
                <c:pt idx="27970" formatCode="General">
                  <c:v>6.122000537502153E-11</c:v>
                </c:pt>
                <c:pt idx="27971" formatCode="General">
                  <c:v>5.7463498521058242E-11</c:v>
                </c:pt>
                <c:pt idx="27972" formatCode="General">
                  <c:v>5.6263230331216066E-11</c:v>
                </c:pt>
                <c:pt idx="27973" formatCode="General">
                  <c:v>5.9625847279870362E-11</c:v>
                </c:pt>
                <c:pt idx="27974" formatCode="General">
                  <c:v>6.1543992058839818E-11</c:v>
                </c:pt>
                <c:pt idx="27975" formatCode="General">
                  <c:v>5.7161111278597411E-11</c:v>
                </c:pt>
                <c:pt idx="27976" formatCode="General">
                  <c:v>6.122000537502153E-11</c:v>
                </c:pt>
                <c:pt idx="27977" formatCode="General">
                  <c:v>5.6860197440105621E-11</c:v>
                </c:pt>
                <c:pt idx="27978" formatCode="General">
                  <c:v>5.656098491820545E-11</c:v>
                </c:pt>
                <c:pt idx="27979" formatCode="General">
                  <c:v>5.656098491820545E-11</c:v>
                </c:pt>
                <c:pt idx="27980" formatCode="General">
                  <c:v>5.8689372132399581E-11</c:v>
                </c:pt>
                <c:pt idx="27981" formatCode="General">
                  <c:v>6.1543992058839818E-11</c:v>
                </c:pt>
                <c:pt idx="27982" formatCode="General">
                  <c:v>5.8689372132399581E-11</c:v>
                </c:pt>
                <c:pt idx="27983" formatCode="General">
                  <c:v>6.0258492605355577E-11</c:v>
                </c:pt>
                <c:pt idx="27984" formatCode="General">
                  <c:v>5.8689372132399581E-11</c:v>
                </c:pt>
                <c:pt idx="27985" formatCode="General">
                  <c:v>5.8689372132399581E-11</c:v>
                </c:pt>
                <c:pt idx="27986" formatCode="General">
                  <c:v>5.8073200779119873E-11</c:v>
                </c:pt>
                <c:pt idx="27987" formatCode="General">
                  <c:v>5.8380413054242933E-11</c:v>
                </c:pt>
                <c:pt idx="27988" formatCode="General">
                  <c:v>6.122000537502153E-11</c:v>
                </c:pt>
                <c:pt idx="27989" formatCode="General">
                  <c:v>5.9941273189812198E-11</c:v>
                </c:pt>
                <c:pt idx="27990" formatCode="General">
                  <c:v>5.8380413054242933E-11</c:v>
                </c:pt>
                <c:pt idx="27991" formatCode="General">
                  <c:v>6.0897850457809279E-11</c:v>
                </c:pt>
                <c:pt idx="27992" formatCode="General">
                  <c:v>5.5967159198938278E-11</c:v>
                </c:pt>
                <c:pt idx="27993" formatCode="General">
                  <c:v>6.0897850457809279E-11</c:v>
                </c:pt>
                <c:pt idx="27994" formatCode="General">
                  <c:v>6.0897850457809279E-11</c:v>
                </c:pt>
                <c:pt idx="27995" formatCode="General">
                  <c:v>5.9312081219634191E-11</c:v>
                </c:pt>
                <c:pt idx="27996" formatCode="General">
                  <c:v>6.1543992058839818E-11</c:v>
                </c:pt>
                <c:pt idx="27997" formatCode="General">
                  <c:v>5.7463498521058242E-11</c:v>
                </c:pt>
                <c:pt idx="27998" formatCode="General">
                  <c:v>5.7463498521058242E-11</c:v>
                </c:pt>
                <c:pt idx="27999" formatCode="General">
                  <c:v>5.4798145780138149E-11</c:v>
                </c:pt>
                <c:pt idx="28000" formatCode="General">
                  <c:v>5.6860197440105621E-11</c:v>
                </c:pt>
                <c:pt idx="28001" formatCode="General">
                  <c:v>5.8689372132399581E-11</c:v>
                </c:pt>
                <c:pt idx="28002" formatCode="General">
                  <c:v>5.9941273189812198E-11</c:v>
                </c:pt>
                <c:pt idx="28003" formatCode="General">
                  <c:v>6.1543992058839818E-11</c:v>
                </c:pt>
                <c:pt idx="28004" formatCode="General">
                  <c:v>5.656098491820545E-11</c:v>
                </c:pt>
                <c:pt idx="28005" formatCode="General">
                  <c:v>5.7161111278597411E-11</c:v>
                </c:pt>
                <c:pt idx="28006" formatCode="General">
                  <c:v>5.7463498521058242E-11</c:v>
                </c:pt>
                <c:pt idx="28007" formatCode="General">
                  <c:v>5.7161111278597411E-11</c:v>
                </c:pt>
                <c:pt idx="28008" formatCode="General">
                  <c:v>5.6860197440105621E-11</c:v>
                </c:pt>
                <c:pt idx="28009" formatCode="General">
                  <c:v>5.9312081219634191E-11</c:v>
                </c:pt>
                <c:pt idx="28010" formatCode="General">
                  <c:v>5.8380413054242933E-11</c:v>
                </c:pt>
                <c:pt idx="28011" formatCode="General">
                  <c:v>5.7463498521058242E-11</c:v>
                </c:pt>
                <c:pt idx="28012" formatCode="General">
                  <c:v>6.0258492605355577E-11</c:v>
                </c:pt>
                <c:pt idx="28013" formatCode="General">
                  <c:v>5.9312081219634191E-11</c:v>
                </c:pt>
                <c:pt idx="28014" formatCode="General">
                  <c:v>5.8380413054242933E-11</c:v>
                </c:pt>
                <c:pt idx="28015" formatCode="General">
                  <c:v>5.8689372132399581E-11</c:v>
                </c:pt>
                <c:pt idx="28016" formatCode="General">
                  <c:v>5.7161111278597411E-11</c:v>
                </c:pt>
                <c:pt idx="28017" formatCode="General">
                  <c:v>6.1543992058839818E-11</c:v>
                </c:pt>
                <c:pt idx="28018" formatCode="General">
                  <c:v>5.8073200779119873E-11</c:v>
                </c:pt>
                <c:pt idx="28019" formatCode="General">
                  <c:v>5.6263230331216066E-11</c:v>
                </c:pt>
                <c:pt idx="28020" formatCode="General">
                  <c:v>5.8999844007489232E-11</c:v>
                </c:pt>
                <c:pt idx="28021" formatCode="General">
                  <c:v>5.8073200779119873E-11</c:v>
                </c:pt>
                <c:pt idx="28022" formatCode="General">
                  <c:v>5.9625847279870362E-11</c:v>
                </c:pt>
                <c:pt idx="28023" formatCode="General">
                  <c:v>5.8999844007489232E-11</c:v>
                </c:pt>
                <c:pt idx="28024" formatCode="General">
                  <c:v>6.0897850457809279E-11</c:v>
                </c:pt>
                <c:pt idx="28025" formatCode="General">
                  <c:v>5.6860197440105621E-11</c:v>
                </c:pt>
                <c:pt idx="28026" formatCode="General">
                  <c:v>6.1869565121231839E-11</c:v>
                </c:pt>
                <c:pt idx="28027" formatCode="General">
                  <c:v>6.2526016860694032E-11</c:v>
                </c:pt>
                <c:pt idx="28028" formatCode="General">
                  <c:v>5.7463498521058242E-11</c:v>
                </c:pt>
                <c:pt idx="28029" formatCode="General">
                  <c:v>5.7161111278597411E-11</c:v>
                </c:pt>
                <c:pt idx="28030" formatCode="General">
                  <c:v>5.8999844007489232E-11</c:v>
                </c:pt>
                <c:pt idx="28031" formatCode="General">
                  <c:v>5.9312081219634191E-11</c:v>
                </c:pt>
                <c:pt idx="28032" formatCode="General">
                  <c:v>5.8073200779119873E-11</c:v>
                </c:pt>
                <c:pt idx="28033" formatCode="General">
                  <c:v>5.5967159198938278E-11</c:v>
                </c:pt>
                <c:pt idx="28034" formatCode="General">
                  <c:v>5.9625847279870362E-11</c:v>
                </c:pt>
                <c:pt idx="28035" formatCode="General">
                  <c:v>5.8689372132399581E-11</c:v>
                </c:pt>
                <c:pt idx="28036" formatCode="General">
                  <c:v>5.8073200779119873E-11</c:v>
                </c:pt>
                <c:pt idx="28037" formatCode="General">
                  <c:v>5.8073200779119873E-11</c:v>
                </c:pt>
                <c:pt idx="28038" formatCode="General">
                  <c:v>5.5672530694919835E-11</c:v>
                </c:pt>
                <c:pt idx="28039" formatCode="General">
                  <c:v>5.7767485418290411E-11</c:v>
                </c:pt>
                <c:pt idx="28040" formatCode="General">
                  <c:v>6.1869565121231839E-11</c:v>
                </c:pt>
                <c:pt idx="28041" formatCode="General">
                  <c:v>5.8380413054242933E-11</c:v>
                </c:pt>
                <c:pt idx="28042" formatCode="General">
                  <c:v>5.8689372132399581E-11</c:v>
                </c:pt>
                <c:pt idx="28043" formatCode="General">
                  <c:v>5.8380413054242933E-11</c:v>
                </c:pt>
                <c:pt idx="28044" formatCode="General">
                  <c:v>5.9312081219634191E-11</c:v>
                </c:pt>
                <c:pt idx="28045" formatCode="General">
                  <c:v>5.7767485418290411E-11</c:v>
                </c:pt>
                <c:pt idx="28046" formatCode="General">
                  <c:v>5.8999844007489232E-11</c:v>
                </c:pt>
                <c:pt idx="28047" formatCode="General">
                  <c:v>5.9312081219634191E-11</c:v>
                </c:pt>
                <c:pt idx="28048" formatCode="General">
                  <c:v>5.6860197440105621E-11</c:v>
                </c:pt>
                <c:pt idx="28049" formatCode="General">
                  <c:v>5.6860197440105621E-11</c:v>
                </c:pt>
                <c:pt idx="28050" formatCode="General">
                  <c:v>5.656098491820545E-11</c:v>
                </c:pt>
                <c:pt idx="28051" formatCode="General">
                  <c:v>5.9625847279870362E-11</c:v>
                </c:pt>
                <c:pt idx="28052" formatCode="General">
                  <c:v>5.8999844007489232E-11</c:v>
                </c:pt>
                <c:pt idx="28053" formatCode="General">
                  <c:v>5.6860197440105621E-11</c:v>
                </c:pt>
                <c:pt idx="28054" formatCode="General">
                  <c:v>6.0897850457809279E-11</c:v>
                </c:pt>
                <c:pt idx="28055" formatCode="General">
                  <c:v>6.3189433719199324E-11</c:v>
                </c:pt>
                <c:pt idx="28056" formatCode="General">
                  <c:v>5.9941273189812198E-11</c:v>
                </c:pt>
                <c:pt idx="28057" formatCode="General">
                  <c:v>5.6860197440105621E-11</c:v>
                </c:pt>
                <c:pt idx="28058" formatCode="General">
                  <c:v>5.7161111278597411E-11</c:v>
                </c:pt>
                <c:pt idx="28059" formatCode="General">
                  <c:v>5.7767485418290411E-11</c:v>
                </c:pt>
                <c:pt idx="28060" formatCode="General">
                  <c:v>5.8073200779119873E-11</c:v>
                </c:pt>
                <c:pt idx="28061" formatCode="General">
                  <c:v>5.4509784287697177E-11</c:v>
                </c:pt>
                <c:pt idx="28062" formatCode="General">
                  <c:v>5.8689372132399581E-11</c:v>
                </c:pt>
                <c:pt idx="28063" formatCode="General">
                  <c:v>5.6860197440105621E-11</c:v>
                </c:pt>
                <c:pt idx="28064" formatCode="General">
                  <c:v>5.6263230331216066E-11</c:v>
                </c:pt>
                <c:pt idx="28065" formatCode="General">
                  <c:v>5.5088146890427853E-11</c:v>
                </c:pt>
                <c:pt idx="28066" formatCode="General">
                  <c:v>5.9312081219634191E-11</c:v>
                </c:pt>
                <c:pt idx="28067" formatCode="General">
                  <c:v>5.7463498521058242E-11</c:v>
                </c:pt>
                <c:pt idx="28068" formatCode="General">
                  <c:v>5.7161111278597411E-11</c:v>
                </c:pt>
                <c:pt idx="28069" formatCode="General">
                  <c:v>5.7463498521058242E-11</c:v>
                </c:pt>
                <c:pt idx="28070" formatCode="General">
                  <c:v>6.0258492605355577E-11</c:v>
                </c:pt>
                <c:pt idx="28071" formatCode="General">
                  <c:v>5.7767485418290411E-11</c:v>
                </c:pt>
                <c:pt idx="28072" formatCode="General">
                  <c:v>5.5672530694919835E-11</c:v>
                </c:pt>
                <c:pt idx="28073" formatCode="General">
                  <c:v>5.8999844007489232E-11</c:v>
                </c:pt>
                <c:pt idx="28074" formatCode="General">
                  <c:v>5.8380413054242933E-11</c:v>
                </c:pt>
                <c:pt idx="28075" formatCode="General">
                  <c:v>5.8999844007489232E-11</c:v>
                </c:pt>
                <c:pt idx="28076" formatCode="General">
                  <c:v>5.9941273189812198E-11</c:v>
                </c:pt>
                <c:pt idx="28077" formatCode="General">
                  <c:v>5.8689372132399581E-11</c:v>
                </c:pt>
                <c:pt idx="28078" formatCode="General">
                  <c:v>5.7463498521058242E-11</c:v>
                </c:pt>
                <c:pt idx="28079" formatCode="General">
                  <c:v>5.5379567971261726E-11</c:v>
                </c:pt>
                <c:pt idx="28080" formatCode="General">
                  <c:v>5.9312081219634191E-11</c:v>
                </c:pt>
                <c:pt idx="28081" formatCode="General">
                  <c:v>5.8073200779119873E-11</c:v>
                </c:pt>
                <c:pt idx="28082" formatCode="General">
                  <c:v>5.9625847279870362E-11</c:v>
                </c:pt>
                <c:pt idx="28083" formatCode="General">
                  <c:v>6.0258492605355577E-11</c:v>
                </c:pt>
                <c:pt idx="28084" formatCode="General">
                  <c:v>5.9312081219634191E-11</c:v>
                </c:pt>
                <c:pt idx="28085" formatCode="General">
                  <c:v>5.9625847279870362E-11</c:v>
                </c:pt>
                <c:pt idx="28086" formatCode="General">
                  <c:v>5.7767485418290411E-11</c:v>
                </c:pt>
                <c:pt idx="28087" formatCode="General">
                  <c:v>6.0258492605355577E-11</c:v>
                </c:pt>
                <c:pt idx="28088" formatCode="General">
                  <c:v>5.5967159198938278E-11</c:v>
                </c:pt>
                <c:pt idx="28089" formatCode="General">
                  <c:v>5.5967159198938278E-11</c:v>
                </c:pt>
                <c:pt idx="28090" formatCode="General">
                  <c:v>5.8380413054242933E-11</c:v>
                </c:pt>
                <c:pt idx="28091" formatCode="General">
                  <c:v>5.8380413054242933E-11</c:v>
                </c:pt>
                <c:pt idx="28092" formatCode="General">
                  <c:v>5.5379567971261726E-11</c:v>
                </c:pt>
                <c:pt idx="28093" formatCode="General">
                  <c:v>5.6860197440105621E-11</c:v>
                </c:pt>
                <c:pt idx="28094" formatCode="General">
                  <c:v>5.8380413054242933E-11</c:v>
                </c:pt>
                <c:pt idx="28095" formatCode="General">
                  <c:v>5.7463498521058242E-11</c:v>
                </c:pt>
                <c:pt idx="28096" formatCode="General">
                  <c:v>5.6263230331216066E-11</c:v>
                </c:pt>
                <c:pt idx="28097" formatCode="General">
                  <c:v>5.656098491820545E-11</c:v>
                </c:pt>
                <c:pt idx="28098" formatCode="General">
                  <c:v>5.9312081219634191E-11</c:v>
                </c:pt>
                <c:pt idx="28099" formatCode="General">
                  <c:v>6.0577265264007556E-11</c:v>
                </c:pt>
                <c:pt idx="28100" formatCode="General">
                  <c:v>5.7161111278597411E-11</c:v>
                </c:pt>
                <c:pt idx="28101" formatCode="General">
                  <c:v>5.5379567971261726E-11</c:v>
                </c:pt>
                <c:pt idx="28102" formatCode="General">
                  <c:v>5.8689372132399581E-11</c:v>
                </c:pt>
                <c:pt idx="28103" formatCode="General">
                  <c:v>5.5967159198938278E-11</c:v>
                </c:pt>
                <c:pt idx="28104" formatCode="General">
                  <c:v>5.6263230331216066E-11</c:v>
                </c:pt>
                <c:pt idx="28105" formatCode="General">
                  <c:v>5.9312081219634191E-11</c:v>
                </c:pt>
                <c:pt idx="28106" formatCode="General">
                  <c:v>5.8380413054242933E-11</c:v>
                </c:pt>
                <c:pt idx="28107" formatCode="General">
                  <c:v>5.7767485418290411E-11</c:v>
                </c:pt>
                <c:pt idx="28108" formatCode="General">
                  <c:v>6.0258492605355577E-11</c:v>
                </c:pt>
                <c:pt idx="28109" formatCode="General">
                  <c:v>5.8380413054242933E-11</c:v>
                </c:pt>
                <c:pt idx="28110" formatCode="General">
                  <c:v>6.0577265264007556E-11</c:v>
                </c:pt>
                <c:pt idx="28111" formatCode="General">
                  <c:v>5.4509784287697177E-11</c:v>
                </c:pt>
                <c:pt idx="28112" formatCode="General">
                  <c:v>5.5379567971261726E-11</c:v>
                </c:pt>
                <c:pt idx="28113" formatCode="General">
                  <c:v>5.9312081219634191E-11</c:v>
                </c:pt>
                <c:pt idx="28114" formatCode="General">
                  <c:v>5.656098491820545E-11</c:v>
                </c:pt>
                <c:pt idx="28115" formatCode="General">
                  <c:v>5.8999844007489232E-11</c:v>
                </c:pt>
                <c:pt idx="28116" formatCode="General">
                  <c:v>5.7161111278597411E-11</c:v>
                </c:pt>
                <c:pt idx="28117" formatCode="General">
                  <c:v>5.9312081219634191E-11</c:v>
                </c:pt>
                <c:pt idx="28118" formatCode="General">
                  <c:v>5.5379567971261726E-11</c:v>
                </c:pt>
                <c:pt idx="28119" formatCode="General">
                  <c:v>6.0577265264007556E-11</c:v>
                </c:pt>
                <c:pt idx="28120" formatCode="General">
                  <c:v>5.9312081219634191E-11</c:v>
                </c:pt>
                <c:pt idx="28121" formatCode="General">
                  <c:v>5.5379567971261726E-11</c:v>
                </c:pt>
                <c:pt idx="28122" formatCode="General">
                  <c:v>5.8689372132399581E-11</c:v>
                </c:pt>
                <c:pt idx="28123" formatCode="General">
                  <c:v>5.5967159198938278E-11</c:v>
                </c:pt>
                <c:pt idx="28124" formatCode="General">
                  <c:v>5.5379567971261726E-11</c:v>
                </c:pt>
                <c:pt idx="28125" formatCode="General">
                  <c:v>5.8073200779119873E-11</c:v>
                </c:pt>
                <c:pt idx="28126" formatCode="General">
                  <c:v>5.5088146890427853E-11</c:v>
                </c:pt>
                <c:pt idx="28127" formatCode="General">
                  <c:v>5.7767485418290411E-11</c:v>
                </c:pt>
                <c:pt idx="28128" formatCode="General">
                  <c:v>5.4798145780138149E-11</c:v>
                </c:pt>
                <c:pt idx="28129" formatCode="General">
                  <c:v>5.6263230331216066E-11</c:v>
                </c:pt>
                <c:pt idx="28130" formatCode="General">
                  <c:v>5.9312081219634191E-11</c:v>
                </c:pt>
                <c:pt idx="28131" formatCode="General">
                  <c:v>5.5672530694919835E-11</c:v>
                </c:pt>
                <c:pt idx="28132" formatCode="General">
                  <c:v>5.337121177123778E-11</c:v>
                </c:pt>
                <c:pt idx="28133" formatCode="General">
                  <c:v>6.0258492605355577E-11</c:v>
                </c:pt>
                <c:pt idx="28134" formatCode="General">
                  <c:v>5.9625847279870362E-11</c:v>
                </c:pt>
                <c:pt idx="28135" formatCode="General">
                  <c:v>5.7463498521058242E-11</c:v>
                </c:pt>
                <c:pt idx="28136" formatCode="General">
                  <c:v>5.8999844007489232E-11</c:v>
                </c:pt>
                <c:pt idx="28137" formatCode="General">
                  <c:v>5.8380413054242933E-11</c:v>
                </c:pt>
                <c:pt idx="28138" formatCode="General">
                  <c:v>5.7161111278597411E-11</c:v>
                </c:pt>
                <c:pt idx="28139" formatCode="General">
                  <c:v>5.5088146890427853E-11</c:v>
                </c:pt>
                <c:pt idx="28140" formatCode="General">
                  <c:v>5.5967159198938278E-11</c:v>
                </c:pt>
                <c:pt idx="28141" formatCode="General">
                  <c:v>5.5379567971261726E-11</c:v>
                </c:pt>
                <c:pt idx="28142" formatCode="General">
                  <c:v>5.6263230331216066E-11</c:v>
                </c:pt>
                <c:pt idx="28143" formatCode="General">
                  <c:v>5.8689372132399581E-11</c:v>
                </c:pt>
                <c:pt idx="28144" formatCode="General">
                  <c:v>5.4509784287697177E-11</c:v>
                </c:pt>
                <c:pt idx="28145" formatCode="General">
                  <c:v>5.6263230331216066E-11</c:v>
                </c:pt>
                <c:pt idx="28146" formatCode="General">
                  <c:v>5.4798145780138149E-11</c:v>
                </c:pt>
                <c:pt idx="28147" formatCode="General">
                  <c:v>5.5967159198938278E-11</c:v>
                </c:pt>
                <c:pt idx="28148" formatCode="General">
                  <c:v>5.6860197440105621E-11</c:v>
                </c:pt>
                <c:pt idx="28149" formatCode="General">
                  <c:v>5.656098491820545E-11</c:v>
                </c:pt>
                <c:pt idx="28150" formatCode="General">
                  <c:v>5.656098491820545E-11</c:v>
                </c:pt>
                <c:pt idx="28151" formatCode="General">
                  <c:v>5.3653550116194524E-11</c:v>
                </c:pt>
                <c:pt idx="28152" formatCode="General">
                  <c:v>5.8380413054242933E-11</c:v>
                </c:pt>
                <c:pt idx="28153" formatCode="General">
                  <c:v>5.5379567971261726E-11</c:v>
                </c:pt>
                <c:pt idx="28154" formatCode="General">
                  <c:v>5.3937493831500502E-11</c:v>
                </c:pt>
                <c:pt idx="28155" formatCode="General">
                  <c:v>5.5379567971261726E-11</c:v>
                </c:pt>
                <c:pt idx="28156" formatCode="General">
                  <c:v>5.656098491820545E-11</c:v>
                </c:pt>
                <c:pt idx="28157" formatCode="General">
                  <c:v>5.6860197440105621E-11</c:v>
                </c:pt>
                <c:pt idx="28158" formatCode="General">
                  <c:v>5.7161111278597411E-11</c:v>
                </c:pt>
                <c:pt idx="28159" formatCode="General">
                  <c:v>5.4509784287697177E-11</c:v>
                </c:pt>
                <c:pt idx="28160" formatCode="General">
                  <c:v>5.6263230331216066E-11</c:v>
                </c:pt>
                <c:pt idx="28161" formatCode="General">
                  <c:v>5.5088146890427853E-11</c:v>
                </c:pt>
                <c:pt idx="28162" formatCode="General">
                  <c:v>5.6263230331216066E-11</c:v>
                </c:pt>
                <c:pt idx="28163" formatCode="General">
                  <c:v>5.5088146890427853E-11</c:v>
                </c:pt>
                <c:pt idx="28164" formatCode="General">
                  <c:v>5.656098491820545E-11</c:v>
                </c:pt>
                <c:pt idx="28165" formatCode="General">
                  <c:v>5.8073200779119873E-11</c:v>
                </c:pt>
                <c:pt idx="28166" formatCode="General">
                  <c:v>5.8999844007489232E-11</c:v>
                </c:pt>
                <c:pt idx="28167" formatCode="General">
                  <c:v>5.7463498521058242E-11</c:v>
                </c:pt>
                <c:pt idx="28168" formatCode="General">
                  <c:v>5.8689372132399581E-11</c:v>
                </c:pt>
                <c:pt idx="28169" formatCode="General">
                  <c:v>5.7767485418290411E-11</c:v>
                </c:pt>
                <c:pt idx="28170" formatCode="General">
                  <c:v>5.7463498521058242E-11</c:v>
                </c:pt>
                <c:pt idx="28171" formatCode="General">
                  <c:v>5.8380413054242933E-11</c:v>
                </c:pt>
                <c:pt idx="28172" formatCode="General">
                  <c:v>5.4222827857731428E-11</c:v>
                </c:pt>
                <c:pt idx="28173" formatCode="General">
                  <c:v>5.656098491820545E-11</c:v>
                </c:pt>
                <c:pt idx="28174" formatCode="General">
                  <c:v>5.5672530694919835E-11</c:v>
                </c:pt>
                <c:pt idx="28175" formatCode="General">
                  <c:v>5.6860197440105621E-11</c:v>
                </c:pt>
                <c:pt idx="28176" formatCode="General">
                  <c:v>5.4798145780138149E-11</c:v>
                </c:pt>
                <c:pt idx="28177" formatCode="General">
                  <c:v>5.7463498521058242E-11</c:v>
                </c:pt>
                <c:pt idx="28178" formatCode="General">
                  <c:v>5.7161111278597411E-11</c:v>
                </c:pt>
                <c:pt idx="28179" formatCode="General">
                  <c:v>5.6860197440105621E-11</c:v>
                </c:pt>
                <c:pt idx="28180" formatCode="General">
                  <c:v>5.656098491820545E-11</c:v>
                </c:pt>
                <c:pt idx="28181" formatCode="General">
                  <c:v>5.5967159198938278E-11</c:v>
                </c:pt>
                <c:pt idx="28182" formatCode="General">
                  <c:v>5.8073200779119873E-11</c:v>
                </c:pt>
                <c:pt idx="28183" formatCode="General">
                  <c:v>5.656098491820545E-11</c:v>
                </c:pt>
                <c:pt idx="28184" formatCode="General">
                  <c:v>5.656098491820545E-11</c:v>
                </c:pt>
                <c:pt idx="28185" formatCode="General">
                  <c:v>5.5672530694919835E-11</c:v>
                </c:pt>
                <c:pt idx="28186" formatCode="General">
                  <c:v>5.8689372132399581E-11</c:v>
                </c:pt>
                <c:pt idx="28187" formatCode="General">
                  <c:v>5.5379567971261726E-11</c:v>
                </c:pt>
                <c:pt idx="28188" formatCode="General">
                  <c:v>6.0577265264007556E-11</c:v>
                </c:pt>
                <c:pt idx="28189" formatCode="General">
                  <c:v>5.6263230331216066E-11</c:v>
                </c:pt>
                <c:pt idx="28190" formatCode="General">
                  <c:v>5.6860197440105621E-11</c:v>
                </c:pt>
                <c:pt idx="28191" formatCode="General">
                  <c:v>5.4222827857731428E-11</c:v>
                </c:pt>
                <c:pt idx="28192" formatCode="General">
                  <c:v>5.5379567971261726E-11</c:v>
                </c:pt>
                <c:pt idx="28193" formatCode="General">
                  <c:v>5.4509784287697177E-11</c:v>
                </c:pt>
                <c:pt idx="28194" formatCode="General">
                  <c:v>5.7767485418290411E-11</c:v>
                </c:pt>
                <c:pt idx="28195" formatCode="General">
                  <c:v>5.5967159198938278E-11</c:v>
                </c:pt>
                <c:pt idx="28196" formatCode="General">
                  <c:v>5.7767485418290411E-11</c:v>
                </c:pt>
                <c:pt idx="28197" formatCode="General">
                  <c:v>5.5088146890427853E-11</c:v>
                </c:pt>
                <c:pt idx="28198" formatCode="General">
                  <c:v>5.8689372132399581E-11</c:v>
                </c:pt>
                <c:pt idx="28199" formatCode="General">
                  <c:v>5.8999844007489232E-11</c:v>
                </c:pt>
                <c:pt idx="28200" formatCode="General">
                  <c:v>5.9312081219634191E-11</c:v>
                </c:pt>
                <c:pt idx="28201" formatCode="General">
                  <c:v>5.5379567971261726E-11</c:v>
                </c:pt>
                <c:pt idx="28202" formatCode="General">
                  <c:v>5.5672530694919835E-11</c:v>
                </c:pt>
                <c:pt idx="28203" formatCode="General">
                  <c:v>5.3937493831500502E-11</c:v>
                </c:pt>
                <c:pt idx="28204" formatCode="General">
                  <c:v>5.9625847279870362E-11</c:v>
                </c:pt>
                <c:pt idx="28205" formatCode="General">
                  <c:v>5.4798145780138149E-11</c:v>
                </c:pt>
                <c:pt idx="28206" formatCode="General">
                  <c:v>5.656098491820545E-11</c:v>
                </c:pt>
                <c:pt idx="28207" formatCode="General">
                  <c:v>5.656098491820545E-11</c:v>
                </c:pt>
                <c:pt idx="28208" formatCode="General">
                  <c:v>5.9312081219634191E-11</c:v>
                </c:pt>
                <c:pt idx="28209" formatCode="General">
                  <c:v>5.656098491820545E-11</c:v>
                </c:pt>
                <c:pt idx="28210" formatCode="General">
                  <c:v>5.7767485418290411E-11</c:v>
                </c:pt>
                <c:pt idx="28211" formatCode="General">
                  <c:v>5.4222827857731428E-11</c:v>
                </c:pt>
                <c:pt idx="28212" formatCode="General">
                  <c:v>5.7161111278597411E-11</c:v>
                </c:pt>
                <c:pt idx="28213" formatCode="General">
                  <c:v>5.4222827857731428E-11</c:v>
                </c:pt>
                <c:pt idx="28214" formatCode="General">
                  <c:v>5.4222827857731428E-11</c:v>
                </c:pt>
                <c:pt idx="28215" formatCode="General">
                  <c:v>5.7463498521058242E-11</c:v>
                </c:pt>
                <c:pt idx="28216" formatCode="General">
                  <c:v>5.5672530694919835E-11</c:v>
                </c:pt>
                <c:pt idx="28217" formatCode="General">
                  <c:v>5.5379567971261726E-11</c:v>
                </c:pt>
                <c:pt idx="28218" formatCode="General">
                  <c:v>5.8999844007489232E-11</c:v>
                </c:pt>
                <c:pt idx="28219" formatCode="General">
                  <c:v>5.5672530694919835E-11</c:v>
                </c:pt>
                <c:pt idx="28220" formatCode="General">
                  <c:v>5.8689372132399581E-11</c:v>
                </c:pt>
                <c:pt idx="28221" formatCode="General">
                  <c:v>5.5088146890427853E-11</c:v>
                </c:pt>
                <c:pt idx="28222" formatCode="General">
                  <c:v>5.6860197440105621E-11</c:v>
                </c:pt>
                <c:pt idx="28223" formatCode="General">
                  <c:v>5.656098491820545E-11</c:v>
                </c:pt>
                <c:pt idx="28224" formatCode="General">
                  <c:v>5.7767485418290411E-11</c:v>
                </c:pt>
                <c:pt idx="28225" formatCode="General">
                  <c:v>5.5672530694919835E-11</c:v>
                </c:pt>
                <c:pt idx="28226" formatCode="General">
                  <c:v>5.6263230331216066E-11</c:v>
                </c:pt>
                <c:pt idx="28227" formatCode="General">
                  <c:v>5.8689372132399581E-11</c:v>
                </c:pt>
                <c:pt idx="28228" formatCode="General">
                  <c:v>5.9625847279870362E-11</c:v>
                </c:pt>
                <c:pt idx="28229" formatCode="General">
                  <c:v>5.5379567971261726E-11</c:v>
                </c:pt>
                <c:pt idx="28230" formatCode="General">
                  <c:v>5.5379567971261726E-11</c:v>
                </c:pt>
                <c:pt idx="28231" formatCode="General">
                  <c:v>5.7161111278597411E-11</c:v>
                </c:pt>
                <c:pt idx="28232" formatCode="General">
                  <c:v>5.7767485418290411E-11</c:v>
                </c:pt>
                <c:pt idx="28233" formatCode="General">
                  <c:v>5.4509784287697177E-11</c:v>
                </c:pt>
                <c:pt idx="28234" formatCode="General">
                  <c:v>5.5088146890427853E-11</c:v>
                </c:pt>
                <c:pt idx="28235" formatCode="General">
                  <c:v>5.6860197440105621E-11</c:v>
                </c:pt>
                <c:pt idx="28236" formatCode="General">
                  <c:v>5.5967159198938278E-11</c:v>
                </c:pt>
                <c:pt idx="28237" formatCode="General">
                  <c:v>5.656098491820545E-11</c:v>
                </c:pt>
                <c:pt idx="28238" formatCode="General">
                  <c:v>5.3937493831500502E-11</c:v>
                </c:pt>
                <c:pt idx="28239" formatCode="General">
                  <c:v>5.3937493831500502E-11</c:v>
                </c:pt>
                <c:pt idx="28240" formatCode="General">
                  <c:v>5.3937493831500502E-11</c:v>
                </c:pt>
                <c:pt idx="28241" formatCode="General">
                  <c:v>5.4798145780138149E-11</c:v>
                </c:pt>
                <c:pt idx="28242" formatCode="General">
                  <c:v>5.4509784287697177E-11</c:v>
                </c:pt>
                <c:pt idx="28243" formatCode="General">
                  <c:v>5.5379567971261726E-11</c:v>
                </c:pt>
                <c:pt idx="28244" formatCode="General">
                  <c:v>5.7767485418290411E-11</c:v>
                </c:pt>
                <c:pt idx="28245" formatCode="General">
                  <c:v>5.7767485418290411E-11</c:v>
                </c:pt>
                <c:pt idx="28246" formatCode="General">
                  <c:v>5.6263230331216066E-11</c:v>
                </c:pt>
                <c:pt idx="28247" formatCode="General">
                  <c:v>5.6263230331216066E-11</c:v>
                </c:pt>
                <c:pt idx="28248" formatCode="General">
                  <c:v>5.656098491820545E-11</c:v>
                </c:pt>
                <c:pt idx="28249" formatCode="General">
                  <c:v>5.7767485418290411E-11</c:v>
                </c:pt>
                <c:pt idx="28250" formatCode="General">
                  <c:v>5.9312081219634191E-11</c:v>
                </c:pt>
                <c:pt idx="28251" formatCode="General">
                  <c:v>5.3653550116194524E-11</c:v>
                </c:pt>
                <c:pt idx="28252" formatCode="General">
                  <c:v>5.6263230331216066E-11</c:v>
                </c:pt>
                <c:pt idx="28253" formatCode="General">
                  <c:v>5.9312081219634191E-11</c:v>
                </c:pt>
                <c:pt idx="28254" formatCode="General">
                  <c:v>5.7767485418290411E-11</c:v>
                </c:pt>
                <c:pt idx="28255" formatCode="General">
                  <c:v>5.656098491820545E-11</c:v>
                </c:pt>
                <c:pt idx="28256" formatCode="General">
                  <c:v>5.656098491820545E-11</c:v>
                </c:pt>
                <c:pt idx="28257" formatCode="General">
                  <c:v>5.6263230331216066E-11</c:v>
                </c:pt>
                <c:pt idx="28258" formatCode="General">
                  <c:v>5.4798145780138149E-11</c:v>
                </c:pt>
                <c:pt idx="28259" formatCode="General">
                  <c:v>5.3653550116194524E-11</c:v>
                </c:pt>
                <c:pt idx="28260" formatCode="General">
                  <c:v>5.3653550116194524E-11</c:v>
                </c:pt>
                <c:pt idx="28261" formatCode="General">
                  <c:v>5.3653550116194524E-11</c:v>
                </c:pt>
                <c:pt idx="28262" formatCode="General">
                  <c:v>5.4798145780138149E-11</c:v>
                </c:pt>
                <c:pt idx="28263" formatCode="General">
                  <c:v>5.7767485418290411E-11</c:v>
                </c:pt>
                <c:pt idx="28264" formatCode="General">
                  <c:v>5.6263230331216066E-11</c:v>
                </c:pt>
                <c:pt idx="28265" formatCode="General">
                  <c:v>5.5672530694919835E-11</c:v>
                </c:pt>
                <c:pt idx="28266" formatCode="General">
                  <c:v>5.5379567971261726E-11</c:v>
                </c:pt>
                <c:pt idx="28267" formatCode="General">
                  <c:v>5.5088146890427853E-11</c:v>
                </c:pt>
                <c:pt idx="28268" formatCode="General">
                  <c:v>5.3937493831500502E-11</c:v>
                </c:pt>
                <c:pt idx="28269" formatCode="General">
                  <c:v>5.8073200779119873E-11</c:v>
                </c:pt>
                <c:pt idx="28270" formatCode="General">
                  <c:v>5.656098491820545E-11</c:v>
                </c:pt>
                <c:pt idx="28271" formatCode="General">
                  <c:v>5.7767485418290411E-11</c:v>
                </c:pt>
                <c:pt idx="28272" formatCode="General">
                  <c:v>5.5379567971261726E-11</c:v>
                </c:pt>
                <c:pt idx="28273" formatCode="General">
                  <c:v>5.8073200779119873E-11</c:v>
                </c:pt>
                <c:pt idx="28274" formatCode="General">
                  <c:v>5.656098491820545E-11</c:v>
                </c:pt>
                <c:pt idx="28275" formatCode="General">
                  <c:v>5.5379567971261726E-11</c:v>
                </c:pt>
                <c:pt idx="28276" formatCode="General">
                  <c:v>5.4509784287697177E-11</c:v>
                </c:pt>
                <c:pt idx="28277" formatCode="General">
                  <c:v>5.656098491820545E-11</c:v>
                </c:pt>
                <c:pt idx="28278" formatCode="General">
                  <c:v>5.6263230331216066E-11</c:v>
                </c:pt>
                <c:pt idx="28279" formatCode="General">
                  <c:v>5.5379567971261726E-11</c:v>
                </c:pt>
                <c:pt idx="28280" formatCode="General">
                  <c:v>5.4222827857731428E-11</c:v>
                </c:pt>
                <c:pt idx="28281" formatCode="General">
                  <c:v>5.7767485418290411E-11</c:v>
                </c:pt>
                <c:pt idx="28282" formatCode="General">
                  <c:v>5.4798145780138149E-11</c:v>
                </c:pt>
                <c:pt idx="28283" formatCode="General">
                  <c:v>5.5672530694919835E-11</c:v>
                </c:pt>
                <c:pt idx="28284" formatCode="General">
                  <c:v>5.8999844007489232E-11</c:v>
                </c:pt>
                <c:pt idx="28285" formatCode="General">
                  <c:v>5.5967159198938278E-11</c:v>
                </c:pt>
                <c:pt idx="28286" formatCode="General">
                  <c:v>5.8380413054242933E-11</c:v>
                </c:pt>
                <c:pt idx="28287" formatCode="General">
                  <c:v>5.6860197440105621E-11</c:v>
                </c:pt>
                <c:pt idx="28288" formatCode="General">
                  <c:v>5.5672530694919835E-11</c:v>
                </c:pt>
                <c:pt idx="28289" formatCode="General">
                  <c:v>5.9312081219634191E-11</c:v>
                </c:pt>
                <c:pt idx="28290" formatCode="General">
                  <c:v>5.5379567971261726E-11</c:v>
                </c:pt>
                <c:pt idx="28291" formatCode="General">
                  <c:v>6.0258492605355577E-11</c:v>
                </c:pt>
                <c:pt idx="28292" formatCode="General">
                  <c:v>5.6263230331216066E-11</c:v>
                </c:pt>
                <c:pt idx="28293" formatCode="General">
                  <c:v>5.6860197440105621E-11</c:v>
                </c:pt>
                <c:pt idx="28294" formatCode="General">
                  <c:v>5.4222827857731428E-11</c:v>
                </c:pt>
                <c:pt idx="28295" formatCode="General">
                  <c:v>5.5672530694919835E-11</c:v>
                </c:pt>
                <c:pt idx="28296" formatCode="General">
                  <c:v>5.4222827857731428E-11</c:v>
                </c:pt>
                <c:pt idx="28297" formatCode="General">
                  <c:v>5.8380413054242933E-11</c:v>
                </c:pt>
                <c:pt idx="28298" formatCode="General">
                  <c:v>5.4222827857731428E-11</c:v>
                </c:pt>
                <c:pt idx="28299" formatCode="General">
                  <c:v>5.7767485418290411E-11</c:v>
                </c:pt>
                <c:pt idx="28300" formatCode="General">
                  <c:v>5.7767485418290411E-11</c:v>
                </c:pt>
                <c:pt idx="28301" formatCode="General">
                  <c:v>5.656098491820545E-11</c:v>
                </c:pt>
                <c:pt idx="28302" formatCode="General">
                  <c:v>5.7767485418290411E-11</c:v>
                </c:pt>
                <c:pt idx="28303" formatCode="General">
                  <c:v>5.6263230331216066E-11</c:v>
                </c:pt>
                <c:pt idx="28304" formatCode="General">
                  <c:v>5.2532971046882711E-11</c:v>
                </c:pt>
                <c:pt idx="28305" formatCode="General">
                  <c:v>6.0258492605355577E-11</c:v>
                </c:pt>
                <c:pt idx="28306" formatCode="General">
                  <c:v>5.4509784287697177E-11</c:v>
                </c:pt>
                <c:pt idx="28307" formatCode="General">
                  <c:v>5.5088146890427853E-11</c:v>
                </c:pt>
                <c:pt idx="28308" formatCode="General">
                  <c:v>5.7767485418290411E-11</c:v>
                </c:pt>
                <c:pt idx="28309" formatCode="General">
                  <c:v>5.8380413054242933E-11</c:v>
                </c:pt>
                <c:pt idx="28310" formatCode="General">
                  <c:v>5.656098491820545E-11</c:v>
                </c:pt>
                <c:pt idx="28311" formatCode="General">
                  <c:v>5.4798145780138149E-11</c:v>
                </c:pt>
                <c:pt idx="28312" formatCode="General">
                  <c:v>5.8073200779119873E-11</c:v>
                </c:pt>
                <c:pt idx="28313" formatCode="General">
                  <c:v>5.7161111278597411E-11</c:v>
                </c:pt>
                <c:pt idx="28314" formatCode="General">
                  <c:v>5.5379567971261726E-11</c:v>
                </c:pt>
                <c:pt idx="28315" formatCode="General">
                  <c:v>5.8380413054242933E-11</c:v>
                </c:pt>
                <c:pt idx="28316" formatCode="General">
                  <c:v>5.5379567971261726E-11</c:v>
                </c:pt>
                <c:pt idx="28317" formatCode="General">
                  <c:v>5.6860197440105621E-11</c:v>
                </c:pt>
                <c:pt idx="28318" formatCode="General">
                  <c:v>5.7463498521058242E-11</c:v>
                </c:pt>
                <c:pt idx="28319" formatCode="General">
                  <c:v>5.2810875025616062E-11</c:v>
                </c:pt>
                <c:pt idx="28320" formatCode="General">
                  <c:v>5.8689372132399581E-11</c:v>
                </c:pt>
                <c:pt idx="28321" formatCode="General">
                  <c:v>5.337121177123778E-11</c:v>
                </c:pt>
                <c:pt idx="28322" formatCode="General">
                  <c:v>5.7767485418290411E-11</c:v>
                </c:pt>
                <c:pt idx="28323" formatCode="General">
                  <c:v>5.337121177123778E-11</c:v>
                </c:pt>
                <c:pt idx="28324" formatCode="General">
                  <c:v>5.4222827857731428E-11</c:v>
                </c:pt>
                <c:pt idx="28325" formatCode="General">
                  <c:v>5.5379567971261726E-11</c:v>
                </c:pt>
                <c:pt idx="28326" formatCode="General">
                  <c:v>5.9312081219634191E-11</c:v>
                </c:pt>
                <c:pt idx="28327" formatCode="General">
                  <c:v>5.4222827857731428E-11</c:v>
                </c:pt>
                <c:pt idx="28328" formatCode="General">
                  <c:v>5.4509784287697177E-11</c:v>
                </c:pt>
                <c:pt idx="28329" formatCode="General">
                  <c:v>5.4509784287697177E-11</c:v>
                </c:pt>
                <c:pt idx="28330" formatCode="General">
                  <c:v>5.6860197440105621E-11</c:v>
                </c:pt>
                <c:pt idx="28331" formatCode="General">
                  <c:v>5.8380413054242933E-11</c:v>
                </c:pt>
                <c:pt idx="28332" formatCode="General">
                  <c:v>5.5088146890427853E-11</c:v>
                </c:pt>
                <c:pt idx="28333" formatCode="General">
                  <c:v>5.7463498521058242E-11</c:v>
                </c:pt>
                <c:pt idx="28334" formatCode="General">
                  <c:v>5.4798145780138149E-11</c:v>
                </c:pt>
                <c:pt idx="28335" formatCode="General">
                  <c:v>5.7463498521058242E-11</c:v>
                </c:pt>
                <c:pt idx="28336" formatCode="General">
                  <c:v>5.5379567971261726E-11</c:v>
                </c:pt>
                <c:pt idx="28337" formatCode="General">
                  <c:v>5.4222827857731428E-11</c:v>
                </c:pt>
                <c:pt idx="28338" formatCode="General">
                  <c:v>5.3090249140529355E-11</c:v>
                </c:pt>
                <c:pt idx="28339" formatCode="General">
                  <c:v>5.7161111278597411E-11</c:v>
                </c:pt>
                <c:pt idx="28340" formatCode="General">
                  <c:v>5.4509784287697177E-11</c:v>
                </c:pt>
                <c:pt idx="28341" formatCode="General">
                  <c:v>5.8999844007489232E-11</c:v>
                </c:pt>
                <c:pt idx="28342" formatCode="General">
                  <c:v>5.4509784287697177E-11</c:v>
                </c:pt>
                <c:pt idx="28343" formatCode="General">
                  <c:v>5.7767485418290411E-11</c:v>
                </c:pt>
                <c:pt idx="28344" formatCode="General">
                  <c:v>5.4509784287697177E-11</c:v>
                </c:pt>
                <c:pt idx="28345" formatCode="General">
                  <c:v>5.4222827857731428E-11</c:v>
                </c:pt>
                <c:pt idx="28346" formatCode="General">
                  <c:v>5.4509784287697177E-11</c:v>
                </c:pt>
                <c:pt idx="28347" formatCode="General">
                  <c:v>5.6860197440105621E-11</c:v>
                </c:pt>
                <c:pt idx="28348" formatCode="General">
                  <c:v>5.6263230331216066E-11</c:v>
                </c:pt>
                <c:pt idx="28349" formatCode="General">
                  <c:v>5.4798145780138149E-11</c:v>
                </c:pt>
                <c:pt idx="28350" formatCode="General">
                  <c:v>5.7463498521058242E-11</c:v>
                </c:pt>
                <c:pt idx="28351" formatCode="General">
                  <c:v>5.9312081219634191E-11</c:v>
                </c:pt>
                <c:pt idx="28352" formatCode="General">
                  <c:v>5.4222827857731428E-11</c:v>
                </c:pt>
                <c:pt idx="28353" formatCode="General">
                  <c:v>5.4509784287697177E-11</c:v>
                </c:pt>
                <c:pt idx="28354" formatCode="General">
                  <c:v>5.5088146890427853E-11</c:v>
                </c:pt>
                <c:pt idx="28355" formatCode="General">
                  <c:v>5.6263230331216066E-11</c:v>
                </c:pt>
                <c:pt idx="28356" formatCode="General">
                  <c:v>5.2256421175623916E-11</c:v>
                </c:pt>
                <c:pt idx="28357" formatCode="General">
                  <c:v>5.3653550116194524E-11</c:v>
                </c:pt>
                <c:pt idx="28358" formatCode="General">
                  <c:v>5.8073200779119873E-11</c:v>
                </c:pt>
                <c:pt idx="28359" formatCode="General">
                  <c:v>5.5967159198938278E-11</c:v>
                </c:pt>
                <c:pt idx="28360" formatCode="General">
                  <c:v>5.4222827857731428E-11</c:v>
                </c:pt>
                <c:pt idx="28361" formatCode="General">
                  <c:v>5.4222827857731428E-11</c:v>
                </c:pt>
                <c:pt idx="28362" formatCode="General">
                  <c:v>5.8073200779119873E-11</c:v>
                </c:pt>
                <c:pt idx="28363" formatCode="General">
                  <c:v>5.5088146890427853E-11</c:v>
                </c:pt>
                <c:pt idx="28364" formatCode="General">
                  <c:v>5.3090249140529355E-11</c:v>
                </c:pt>
                <c:pt idx="28365" formatCode="General">
                  <c:v>5.5379567971261726E-11</c:v>
                </c:pt>
                <c:pt idx="28366" formatCode="General">
                  <c:v>5.4798145780138149E-11</c:v>
                </c:pt>
                <c:pt idx="28367" formatCode="General">
                  <c:v>5.337121177123778E-11</c:v>
                </c:pt>
                <c:pt idx="28368" formatCode="General">
                  <c:v>5.7463498521058242E-11</c:v>
                </c:pt>
                <c:pt idx="28369" formatCode="General">
                  <c:v>5.4798145780138149E-11</c:v>
                </c:pt>
                <c:pt idx="28370" formatCode="General">
                  <c:v>5.5672530694919835E-11</c:v>
                </c:pt>
                <c:pt idx="28371" formatCode="General">
                  <c:v>5.6263230331216066E-11</c:v>
                </c:pt>
                <c:pt idx="28372" formatCode="General">
                  <c:v>5.4509784287697177E-11</c:v>
                </c:pt>
                <c:pt idx="28373" formatCode="General">
                  <c:v>5.5379567971261726E-11</c:v>
                </c:pt>
                <c:pt idx="28374" formatCode="General">
                  <c:v>5.3653550116194524E-11</c:v>
                </c:pt>
                <c:pt idx="28375" formatCode="General">
                  <c:v>5.1981434871154857E-11</c:v>
                </c:pt>
                <c:pt idx="28376" formatCode="General">
                  <c:v>5.6860197440105621E-11</c:v>
                </c:pt>
                <c:pt idx="28377" formatCode="General">
                  <c:v>5.5672530694919835E-11</c:v>
                </c:pt>
                <c:pt idx="28378" formatCode="General">
                  <c:v>5.5088146890427853E-11</c:v>
                </c:pt>
                <c:pt idx="28379" formatCode="General">
                  <c:v>5.5379567971261726E-11</c:v>
                </c:pt>
                <c:pt idx="28380" formatCode="General">
                  <c:v>5.6860197440105621E-11</c:v>
                </c:pt>
                <c:pt idx="28381" formatCode="General">
                  <c:v>5.3937493831500502E-11</c:v>
                </c:pt>
                <c:pt idx="28382" formatCode="General">
                  <c:v>5.3090249140529355E-11</c:v>
                </c:pt>
                <c:pt idx="28383" formatCode="General">
                  <c:v>5.4509784287697177E-11</c:v>
                </c:pt>
                <c:pt idx="28384" formatCode="General">
                  <c:v>5.5967159198938278E-11</c:v>
                </c:pt>
                <c:pt idx="28385" formatCode="General">
                  <c:v>5.6263230331216066E-11</c:v>
                </c:pt>
                <c:pt idx="28386" formatCode="General">
                  <c:v>5.6263230331216066E-11</c:v>
                </c:pt>
                <c:pt idx="28387" formatCode="General">
                  <c:v>5.5672530694919835E-11</c:v>
                </c:pt>
                <c:pt idx="28388" formatCode="General">
                  <c:v>5.5088146890427853E-11</c:v>
                </c:pt>
                <c:pt idx="28389" formatCode="General">
                  <c:v>5.5379567971261726E-11</c:v>
                </c:pt>
                <c:pt idx="28390" formatCode="General">
                  <c:v>5.2810875025616062E-11</c:v>
                </c:pt>
                <c:pt idx="28391" formatCode="General">
                  <c:v>5.3937493831500502E-11</c:v>
                </c:pt>
                <c:pt idx="28392" formatCode="General">
                  <c:v>5.4798145780138149E-11</c:v>
                </c:pt>
                <c:pt idx="28393" formatCode="General">
                  <c:v>5.3937493831500502E-11</c:v>
                </c:pt>
                <c:pt idx="28394" formatCode="General">
                  <c:v>5.3937493831500502E-11</c:v>
                </c:pt>
                <c:pt idx="28395" formatCode="General">
                  <c:v>5.7463498521058242E-11</c:v>
                </c:pt>
                <c:pt idx="28396" formatCode="General">
                  <c:v>5.656098491820545E-11</c:v>
                </c:pt>
                <c:pt idx="28397" formatCode="General">
                  <c:v>5.5088146890427853E-11</c:v>
                </c:pt>
                <c:pt idx="28398" formatCode="General">
                  <c:v>5.4222827857731428E-11</c:v>
                </c:pt>
                <c:pt idx="28399" formatCode="General">
                  <c:v>5.5967159198938278E-11</c:v>
                </c:pt>
                <c:pt idx="28400" formatCode="General">
                  <c:v>5.7161111278597411E-11</c:v>
                </c:pt>
                <c:pt idx="28401" formatCode="General">
                  <c:v>5.2810875025616062E-11</c:v>
                </c:pt>
                <c:pt idx="28402" formatCode="General">
                  <c:v>5.5967159198938278E-11</c:v>
                </c:pt>
                <c:pt idx="28403" formatCode="General">
                  <c:v>5.337121177123778E-11</c:v>
                </c:pt>
                <c:pt idx="28404" formatCode="General">
                  <c:v>5.5379567971261726E-11</c:v>
                </c:pt>
                <c:pt idx="28405" formatCode="General">
                  <c:v>5.4509784287697177E-11</c:v>
                </c:pt>
                <c:pt idx="28406" formatCode="General">
                  <c:v>5.3653550116194524E-11</c:v>
                </c:pt>
                <c:pt idx="28407" formatCode="General">
                  <c:v>5.2532971046882711E-11</c:v>
                </c:pt>
                <c:pt idx="28408" formatCode="General">
                  <c:v>5.3937493831500502E-11</c:v>
                </c:pt>
                <c:pt idx="28409" formatCode="General">
                  <c:v>5.2532971046882711E-11</c:v>
                </c:pt>
                <c:pt idx="28410" formatCode="General">
                  <c:v>5.337121177123778E-11</c:v>
                </c:pt>
                <c:pt idx="28411" formatCode="General">
                  <c:v>5.3937493831500502E-11</c:v>
                </c:pt>
                <c:pt idx="28412" formatCode="General">
                  <c:v>5.6860197440105621E-11</c:v>
                </c:pt>
                <c:pt idx="28413" formatCode="General">
                  <c:v>5.6860197440105621E-11</c:v>
                </c:pt>
                <c:pt idx="28414" formatCode="General">
                  <c:v>5.2532971046882711E-11</c:v>
                </c:pt>
                <c:pt idx="28415" formatCode="General">
                  <c:v>5.7767485418290411E-11</c:v>
                </c:pt>
                <c:pt idx="28416" formatCode="General">
                  <c:v>5.6860197440105621E-11</c:v>
                </c:pt>
                <c:pt idx="28417" formatCode="General">
                  <c:v>5.5672530694919835E-11</c:v>
                </c:pt>
                <c:pt idx="28418" formatCode="General">
                  <c:v>5.2810875025616062E-11</c:v>
                </c:pt>
                <c:pt idx="28419" formatCode="General">
                  <c:v>5.5379567971261726E-11</c:v>
                </c:pt>
                <c:pt idx="28420" formatCode="General">
                  <c:v>5.5088146890427853E-11</c:v>
                </c:pt>
                <c:pt idx="28421" formatCode="General">
                  <c:v>5.5672530694919835E-11</c:v>
                </c:pt>
                <c:pt idx="28422" formatCode="General">
                  <c:v>5.656098491820545E-11</c:v>
                </c:pt>
                <c:pt idx="28423" formatCode="General">
                  <c:v>5.6860197440105621E-11</c:v>
                </c:pt>
                <c:pt idx="28424" formatCode="General">
                  <c:v>5.6860197440105621E-11</c:v>
                </c:pt>
                <c:pt idx="28425" formatCode="General">
                  <c:v>5.4798145780138149E-11</c:v>
                </c:pt>
                <c:pt idx="28426" formatCode="General">
                  <c:v>5.6263230331216066E-11</c:v>
                </c:pt>
                <c:pt idx="28427" formatCode="General">
                  <c:v>5.6860197440105621E-11</c:v>
                </c:pt>
                <c:pt idx="28428" formatCode="General">
                  <c:v>5.656098491820545E-11</c:v>
                </c:pt>
                <c:pt idx="28429" formatCode="General">
                  <c:v>5.2256421175623916E-11</c:v>
                </c:pt>
                <c:pt idx="28430" formatCode="General">
                  <c:v>5.5379567971261726E-11</c:v>
                </c:pt>
                <c:pt idx="28431" formatCode="General">
                  <c:v>5.1435689195128299E-11</c:v>
                </c:pt>
                <c:pt idx="28432" formatCode="General">
                  <c:v>5.7767485418290411E-11</c:v>
                </c:pt>
                <c:pt idx="28433" formatCode="General">
                  <c:v>5.5379567971261726E-11</c:v>
                </c:pt>
                <c:pt idx="28434" formatCode="General">
                  <c:v>5.1981434871154857E-11</c:v>
                </c:pt>
                <c:pt idx="28435" formatCode="General">
                  <c:v>5.5379567971261726E-11</c:v>
                </c:pt>
                <c:pt idx="28436" formatCode="General">
                  <c:v>5.2810875025616062E-11</c:v>
                </c:pt>
                <c:pt idx="28437" formatCode="General">
                  <c:v>5.337121177123778E-11</c:v>
                </c:pt>
                <c:pt idx="28438" formatCode="General">
                  <c:v>5.6860197440105621E-11</c:v>
                </c:pt>
                <c:pt idx="28439" formatCode="General">
                  <c:v>5.5379567971261726E-11</c:v>
                </c:pt>
                <c:pt idx="28440" formatCode="General">
                  <c:v>5.3090249140529355E-11</c:v>
                </c:pt>
                <c:pt idx="28441" formatCode="General">
                  <c:v>5.2256421175623916E-11</c:v>
                </c:pt>
                <c:pt idx="28442" formatCode="General">
                  <c:v>5.4509784287697177E-11</c:v>
                </c:pt>
                <c:pt idx="28443" formatCode="General">
                  <c:v>5.4222827857731428E-11</c:v>
                </c:pt>
                <c:pt idx="28444" formatCode="General">
                  <c:v>5.5672530694919835E-11</c:v>
                </c:pt>
                <c:pt idx="28445" formatCode="General">
                  <c:v>5.2810875025616062E-11</c:v>
                </c:pt>
                <c:pt idx="28446" formatCode="General">
                  <c:v>5.5672530694919835E-11</c:v>
                </c:pt>
                <c:pt idx="28447" formatCode="General">
                  <c:v>5.656098491820545E-11</c:v>
                </c:pt>
                <c:pt idx="28448" formatCode="General">
                  <c:v>5.6263230331216066E-11</c:v>
                </c:pt>
                <c:pt idx="28449" formatCode="General">
                  <c:v>5.4509784287697177E-11</c:v>
                </c:pt>
                <c:pt idx="28450" formatCode="General">
                  <c:v>5.3090249140529355E-11</c:v>
                </c:pt>
                <c:pt idx="28451" formatCode="General">
                  <c:v>5.3653550116194524E-11</c:v>
                </c:pt>
                <c:pt idx="28452" formatCode="General">
                  <c:v>5.5967159198938278E-11</c:v>
                </c:pt>
                <c:pt idx="28453" formatCode="General">
                  <c:v>5.170778845757933E-11</c:v>
                </c:pt>
                <c:pt idx="28454" formatCode="General">
                  <c:v>5.7161111278597411E-11</c:v>
                </c:pt>
                <c:pt idx="28455" formatCode="General">
                  <c:v>5.3653550116194524E-11</c:v>
                </c:pt>
                <c:pt idx="28456" formatCode="General">
                  <c:v>5.3090249140529355E-11</c:v>
                </c:pt>
                <c:pt idx="28457" formatCode="General">
                  <c:v>5.5672530694919835E-11</c:v>
                </c:pt>
                <c:pt idx="28458" formatCode="General">
                  <c:v>5.1164915756247285E-11</c:v>
                </c:pt>
                <c:pt idx="28459" formatCode="General">
                  <c:v>5.7463498521058242E-11</c:v>
                </c:pt>
                <c:pt idx="28460" formatCode="General">
                  <c:v>5.3653550116194524E-11</c:v>
                </c:pt>
                <c:pt idx="28461" formatCode="General">
                  <c:v>5.656098491820545E-11</c:v>
                </c:pt>
                <c:pt idx="28462" formatCode="General">
                  <c:v>5.656098491820545E-11</c:v>
                </c:pt>
                <c:pt idx="28463" formatCode="General">
                  <c:v>5.4222827857731428E-11</c:v>
                </c:pt>
                <c:pt idx="28464" formatCode="General">
                  <c:v>5.1981434871154857E-11</c:v>
                </c:pt>
                <c:pt idx="28465" formatCode="General">
                  <c:v>5.5379567971261726E-11</c:v>
                </c:pt>
                <c:pt idx="28466" formatCode="General">
                  <c:v>5.4798145780138149E-11</c:v>
                </c:pt>
                <c:pt idx="28467" formatCode="General">
                  <c:v>5.5088146890427853E-11</c:v>
                </c:pt>
                <c:pt idx="28468" formatCode="General">
                  <c:v>5.1981434871154857E-11</c:v>
                </c:pt>
                <c:pt idx="28469" formatCode="General">
                  <c:v>5.3937493831500502E-11</c:v>
                </c:pt>
                <c:pt idx="28470" formatCode="General">
                  <c:v>5.3937493831500502E-11</c:v>
                </c:pt>
                <c:pt idx="28471" formatCode="General">
                  <c:v>5.1981434871154857E-11</c:v>
                </c:pt>
                <c:pt idx="28472" formatCode="General">
                  <c:v>5.2256421175623916E-11</c:v>
                </c:pt>
                <c:pt idx="28473" formatCode="General">
                  <c:v>5.5967159198938278E-11</c:v>
                </c:pt>
                <c:pt idx="28474" formatCode="General">
                  <c:v>5.4222827857731428E-11</c:v>
                </c:pt>
                <c:pt idx="28475" formatCode="General">
                  <c:v>5.4798145780138149E-11</c:v>
                </c:pt>
                <c:pt idx="28476" formatCode="General">
                  <c:v>5.5088146890427853E-11</c:v>
                </c:pt>
                <c:pt idx="28477" formatCode="General">
                  <c:v>5.4798145780138149E-11</c:v>
                </c:pt>
                <c:pt idx="28478" formatCode="General">
                  <c:v>5.3653550116194524E-11</c:v>
                </c:pt>
                <c:pt idx="28479" formatCode="General">
                  <c:v>5.2810875025616062E-11</c:v>
                </c:pt>
                <c:pt idx="28480" formatCode="General">
                  <c:v>5.7161111278597411E-11</c:v>
                </c:pt>
                <c:pt idx="28481" formatCode="General">
                  <c:v>5.170778845757933E-11</c:v>
                </c:pt>
                <c:pt idx="28482" formatCode="General">
                  <c:v>5.6263230331216066E-11</c:v>
                </c:pt>
                <c:pt idx="28483" formatCode="General">
                  <c:v>5.656098491820545E-11</c:v>
                </c:pt>
                <c:pt idx="28484" formatCode="General">
                  <c:v>5.4222827857731428E-11</c:v>
                </c:pt>
                <c:pt idx="28485" formatCode="General">
                  <c:v>5.1435689195128299E-11</c:v>
                </c:pt>
                <c:pt idx="28486" formatCode="General">
                  <c:v>5.3090249140529355E-11</c:v>
                </c:pt>
                <c:pt idx="28487" formatCode="General">
                  <c:v>5.5967159198938278E-11</c:v>
                </c:pt>
                <c:pt idx="28488" formatCode="General">
                  <c:v>5.3090249140529355E-11</c:v>
                </c:pt>
                <c:pt idx="28489" formatCode="General">
                  <c:v>5.3090249140529355E-11</c:v>
                </c:pt>
                <c:pt idx="28490" formatCode="General">
                  <c:v>5.6860197440105621E-11</c:v>
                </c:pt>
                <c:pt idx="28491" formatCode="General">
                  <c:v>5.3090249140529355E-11</c:v>
                </c:pt>
                <c:pt idx="28492" formatCode="General">
                  <c:v>5.1981434871154857E-11</c:v>
                </c:pt>
                <c:pt idx="28493" formatCode="General">
                  <c:v>5.7463498521058242E-11</c:v>
                </c:pt>
                <c:pt idx="28494" formatCode="General">
                  <c:v>5.337121177123778E-11</c:v>
                </c:pt>
                <c:pt idx="28495" formatCode="General">
                  <c:v>5.6263230331216066E-11</c:v>
                </c:pt>
                <c:pt idx="28496" formatCode="General">
                  <c:v>5.3090249140529355E-11</c:v>
                </c:pt>
                <c:pt idx="28497" formatCode="General">
                  <c:v>5.8689372132399581E-11</c:v>
                </c:pt>
                <c:pt idx="28498" formatCode="General">
                  <c:v>5.2256421175623916E-11</c:v>
                </c:pt>
                <c:pt idx="28499" formatCode="General">
                  <c:v>5.1164915756247285E-11</c:v>
                </c:pt>
                <c:pt idx="28500" formatCode="General">
                  <c:v>5.2256421175623916E-11</c:v>
                </c:pt>
                <c:pt idx="28501" formatCode="General">
                  <c:v>5.4222827857731428E-11</c:v>
                </c:pt>
                <c:pt idx="28502" formatCode="General">
                  <c:v>5.5672530694919835E-11</c:v>
                </c:pt>
                <c:pt idx="28503" formatCode="General">
                  <c:v>5.2810875025616062E-11</c:v>
                </c:pt>
                <c:pt idx="28504" formatCode="General">
                  <c:v>5.2532971046882711E-11</c:v>
                </c:pt>
                <c:pt idx="28505" formatCode="General">
                  <c:v>5.3937493831500502E-11</c:v>
                </c:pt>
                <c:pt idx="28506" formatCode="General">
                  <c:v>5.4222827857731428E-11</c:v>
                </c:pt>
                <c:pt idx="28507" formatCode="General">
                  <c:v>5.2810875025616062E-11</c:v>
                </c:pt>
                <c:pt idx="28508" formatCode="General">
                  <c:v>5.5379567971261726E-11</c:v>
                </c:pt>
                <c:pt idx="28509" formatCode="General">
                  <c:v>5.4222827857731428E-11</c:v>
                </c:pt>
                <c:pt idx="28510" formatCode="General">
                  <c:v>5.1981434871154857E-11</c:v>
                </c:pt>
                <c:pt idx="28511" formatCode="General">
                  <c:v>5.5088146890427853E-11</c:v>
                </c:pt>
                <c:pt idx="28512" formatCode="General">
                  <c:v>5.5967159198938278E-11</c:v>
                </c:pt>
                <c:pt idx="28513" formatCode="General">
                  <c:v>5.1435689195128299E-11</c:v>
                </c:pt>
                <c:pt idx="28514" formatCode="General">
                  <c:v>5.1981434871154857E-11</c:v>
                </c:pt>
                <c:pt idx="28515" formatCode="General">
                  <c:v>5.3090249140529355E-11</c:v>
                </c:pt>
                <c:pt idx="28516" formatCode="General">
                  <c:v>5.3937493831500502E-11</c:v>
                </c:pt>
                <c:pt idx="28517" formatCode="General">
                  <c:v>5.3653550116194524E-11</c:v>
                </c:pt>
                <c:pt idx="28518" formatCode="General">
                  <c:v>5.3653550116194524E-11</c:v>
                </c:pt>
                <c:pt idx="28519" formatCode="General">
                  <c:v>5.4509784287697177E-11</c:v>
                </c:pt>
                <c:pt idx="28520" formatCode="General">
                  <c:v>5.6263230331216066E-11</c:v>
                </c:pt>
                <c:pt idx="28521" formatCode="General">
                  <c:v>5.1981434871154857E-11</c:v>
                </c:pt>
                <c:pt idx="28522" formatCode="General">
                  <c:v>5.2256421175623916E-11</c:v>
                </c:pt>
                <c:pt idx="28523" formatCode="General">
                  <c:v>5.2532971046882711E-11</c:v>
                </c:pt>
                <c:pt idx="28524" formatCode="General">
                  <c:v>5.170778845757933E-11</c:v>
                </c:pt>
                <c:pt idx="28525" formatCode="General">
                  <c:v>5.2532971046882711E-11</c:v>
                </c:pt>
                <c:pt idx="28526" formatCode="General">
                  <c:v>5.2256421175623916E-11</c:v>
                </c:pt>
                <c:pt idx="28527" formatCode="General">
                  <c:v>5.4798145780138149E-11</c:v>
                </c:pt>
                <c:pt idx="28528" formatCode="General">
                  <c:v>5.5672530694919835E-11</c:v>
                </c:pt>
                <c:pt idx="28529" formatCode="General">
                  <c:v>5.2532971046882711E-11</c:v>
                </c:pt>
                <c:pt idx="28530" formatCode="General">
                  <c:v>5.4222827857731428E-11</c:v>
                </c:pt>
                <c:pt idx="28531" formatCode="General">
                  <c:v>5.5967159198938278E-11</c:v>
                </c:pt>
                <c:pt idx="28532" formatCode="General">
                  <c:v>5.170778845757933E-11</c:v>
                </c:pt>
                <c:pt idx="28533" formatCode="General">
                  <c:v>5.337121177123778E-11</c:v>
                </c:pt>
                <c:pt idx="28534" formatCode="General">
                  <c:v>5.1981434871154857E-11</c:v>
                </c:pt>
                <c:pt idx="28535" formatCode="General">
                  <c:v>5.2810875025616062E-11</c:v>
                </c:pt>
                <c:pt idx="28536" formatCode="General">
                  <c:v>5.0895673225171613E-11</c:v>
                </c:pt>
                <c:pt idx="28537" formatCode="General">
                  <c:v>5.1981434871154857E-11</c:v>
                </c:pt>
                <c:pt idx="28538" formatCode="General">
                  <c:v>5.1435689195128299E-11</c:v>
                </c:pt>
                <c:pt idx="28539" formatCode="General">
                  <c:v>5.5672530694919835E-11</c:v>
                </c:pt>
                <c:pt idx="28540" formatCode="General">
                  <c:v>5.5967159198938278E-11</c:v>
                </c:pt>
                <c:pt idx="28541" formatCode="General">
                  <c:v>5.170778845757933E-11</c:v>
                </c:pt>
                <c:pt idx="28542" formatCode="General">
                  <c:v>5.1981434871154857E-11</c:v>
                </c:pt>
                <c:pt idx="28543" formatCode="General">
                  <c:v>5.3937493831500502E-11</c:v>
                </c:pt>
                <c:pt idx="28544" formatCode="General">
                  <c:v>5.3090249140529355E-11</c:v>
                </c:pt>
                <c:pt idx="28545" formatCode="General">
                  <c:v>5.0895673225171613E-11</c:v>
                </c:pt>
                <c:pt idx="28546" formatCode="General">
                  <c:v>5.1164915756247285E-11</c:v>
                </c:pt>
                <c:pt idx="28547" formatCode="General">
                  <c:v>5.5379567971261726E-11</c:v>
                </c:pt>
                <c:pt idx="28548" formatCode="General">
                  <c:v>5.170778845757933E-11</c:v>
                </c:pt>
                <c:pt idx="28549" formatCode="General">
                  <c:v>5.170778845757933E-11</c:v>
                </c:pt>
                <c:pt idx="28550" formatCode="General">
                  <c:v>5.170778845757933E-11</c:v>
                </c:pt>
                <c:pt idx="28551" formatCode="General">
                  <c:v>5.5967159198938278E-11</c:v>
                </c:pt>
                <c:pt idx="28552" formatCode="General">
                  <c:v>5.5379567971261726E-11</c:v>
                </c:pt>
                <c:pt idx="28553" formatCode="General">
                  <c:v>5.0895673225171613E-11</c:v>
                </c:pt>
                <c:pt idx="28554" formatCode="General">
                  <c:v>5.3653550116194524E-11</c:v>
                </c:pt>
                <c:pt idx="28555" formatCode="General">
                  <c:v>5.337121177123778E-11</c:v>
                </c:pt>
                <c:pt idx="28556" formatCode="General">
                  <c:v>5.4222827857731428E-11</c:v>
                </c:pt>
                <c:pt idx="28557" formatCode="General">
                  <c:v>5.5379567971261726E-11</c:v>
                </c:pt>
                <c:pt idx="28558" formatCode="General">
                  <c:v>5.2256421175623916E-11</c:v>
                </c:pt>
                <c:pt idx="28559" formatCode="General">
                  <c:v>5.1981434871154857E-11</c:v>
                </c:pt>
                <c:pt idx="28560" formatCode="General">
                  <c:v>5.5379567971261726E-11</c:v>
                </c:pt>
                <c:pt idx="28561" formatCode="General">
                  <c:v>5.3653550116194524E-11</c:v>
                </c:pt>
                <c:pt idx="28562" formatCode="General">
                  <c:v>5.5379567971261726E-11</c:v>
                </c:pt>
                <c:pt idx="28563" formatCode="General">
                  <c:v>5.2532971046882711E-11</c:v>
                </c:pt>
                <c:pt idx="28564" formatCode="General">
                  <c:v>5.1981434871154857E-11</c:v>
                </c:pt>
                <c:pt idx="28565" formatCode="General">
                  <c:v>5.1981434871154857E-11</c:v>
                </c:pt>
                <c:pt idx="28566" formatCode="General">
                  <c:v>5.1435689195128299E-11</c:v>
                </c:pt>
                <c:pt idx="28567" formatCode="General">
                  <c:v>5.0361326805917228E-11</c:v>
                </c:pt>
                <c:pt idx="28568" formatCode="General">
                  <c:v>5.1435689195128299E-11</c:v>
                </c:pt>
                <c:pt idx="28569" formatCode="General">
                  <c:v>5.3653550116194524E-11</c:v>
                </c:pt>
                <c:pt idx="28570" formatCode="General">
                  <c:v>5.4798145780138149E-11</c:v>
                </c:pt>
                <c:pt idx="28571" formatCode="General">
                  <c:v>5.3090249140529355E-11</c:v>
                </c:pt>
                <c:pt idx="28572" formatCode="General">
                  <c:v>5.1164915756247285E-11</c:v>
                </c:pt>
                <c:pt idx="28573" formatCode="General">
                  <c:v>5.170778845757933E-11</c:v>
                </c:pt>
                <c:pt idx="28574" formatCode="General">
                  <c:v>5.1435689195128299E-11</c:v>
                </c:pt>
                <c:pt idx="28575" formatCode="General">
                  <c:v>5.4222827857731428E-11</c:v>
                </c:pt>
                <c:pt idx="28576" formatCode="General">
                  <c:v>5.5379567971261726E-11</c:v>
                </c:pt>
                <c:pt idx="28577" formatCode="General">
                  <c:v>5.337121177123778E-11</c:v>
                </c:pt>
                <c:pt idx="28578" formatCode="General">
                  <c:v>5.2256421175623916E-11</c:v>
                </c:pt>
                <c:pt idx="28579" formatCode="General">
                  <c:v>5.5379567971261726E-11</c:v>
                </c:pt>
                <c:pt idx="28580" formatCode="General">
                  <c:v>5.2532971046882711E-11</c:v>
                </c:pt>
                <c:pt idx="28581" formatCode="General">
                  <c:v>5.1981434871154857E-11</c:v>
                </c:pt>
                <c:pt idx="28582" formatCode="General">
                  <c:v>5.4222827857731428E-11</c:v>
                </c:pt>
                <c:pt idx="28583" formatCode="General">
                  <c:v>5.3937493831500502E-11</c:v>
                </c:pt>
                <c:pt idx="28584" formatCode="General">
                  <c:v>5.1435689195128299E-11</c:v>
                </c:pt>
                <c:pt idx="28585" formatCode="General">
                  <c:v>5.5379567971261726E-11</c:v>
                </c:pt>
                <c:pt idx="28586" formatCode="General">
                  <c:v>5.2256421175623916E-11</c:v>
                </c:pt>
                <c:pt idx="28587" formatCode="General">
                  <c:v>5.4509784287697177E-11</c:v>
                </c:pt>
                <c:pt idx="28588" formatCode="General">
                  <c:v>5.1435689195128299E-11</c:v>
                </c:pt>
                <c:pt idx="28589" formatCode="General">
                  <c:v>5.5088146890427853E-11</c:v>
                </c:pt>
                <c:pt idx="28590" formatCode="General">
                  <c:v>5.3653550116194524E-11</c:v>
                </c:pt>
                <c:pt idx="28591" formatCode="General">
                  <c:v>5.1981434871154857E-11</c:v>
                </c:pt>
                <c:pt idx="28592" formatCode="General">
                  <c:v>5.06278475153585E-11</c:v>
                </c:pt>
                <c:pt idx="28593" formatCode="General">
                  <c:v>5.170778845757933E-11</c:v>
                </c:pt>
                <c:pt idx="28594" formatCode="General">
                  <c:v>5.2532971046882711E-11</c:v>
                </c:pt>
                <c:pt idx="28595" formatCode="General">
                  <c:v>5.3653550116194524E-11</c:v>
                </c:pt>
                <c:pt idx="28596" formatCode="General">
                  <c:v>5.1435689195128299E-11</c:v>
                </c:pt>
                <c:pt idx="28597" formatCode="General">
                  <c:v>5.170778845757933E-11</c:v>
                </c:pt>
                <c:pt idx="28598" formatCode="General">
                  <c:v>5.5379567971261726E-11</c:v>
                </c:pt>
                <c:pt idx="28599" formatCode="General">
                  <c:v>4.9832590413560709E-11</c:v>
                </c:pt>
                <c:pt idx="28600" formatCode="General">
                  <c:v>5.4798145780138149E-11</c:v>
                </c:pt>
                <c:pt idx="28601" formatCode="General">
                  <c:v>5.0895673225171613E-11</c:v>
                </c:pt>
                <c:pt idx="28602" formatCode="General">
                  <c:v>5.3937493831500502E-11</c:v>
                </c:pt>
                <c:pt idx="28603" formatCode="General">
                  <c:v>5.06278475153585E-11</c:v>
                </c:pt>
                <c:pt idx="28604" formatCode="General">
                  <c:v>5.3090249140529355E-11</c:v>
                </c:pt>
                <c:pt idx="28605" formatCode="General">
                  <c:v>5.4509784287697177E-11</c:v>
                </c:pt>
                <c:pt idx="28606" formatCode="General">
                  <c:v>5.337121177123778E-11</c:v>
                </c:pt>
                <c:pt idx="28607" formatCode="General">
                  <c:v>5.1981434871154857E-11</c:v>
                </c:pt>
                <c:pt idx="28608" formatCode="General">
                  <c:v>5.337121177123778E-11</c:v>
                </c:pt>
                <c:pt idx="28609" formatCode="General">
                  <c:v>5.6263230331216066E-11</c:v>
                </c:pt>
                <c:pt idx="28610" formatCode="General">
                  <c:v>5.0096312960059414E-11</c:v>
                </c:pt>
                <c:pt idx="28611" formatCode="General">
                  <c:v>5.5967159198938278E-11</c:v>
                </c:pt>
                <c:pt idx="28612" formatCode="General">
                  <c:v>5.1981434871154857E-11</c:v>
                </c:pt>
                <c:pt idx="28613" formatCode="General">
                  <c:v>5.5088146890427853E-11</c:v>
                </c:pt>
                <c:pt idx="28614" formatCode="General">
                  <c:v>5.4509784287697177E-11</c:v>
                </c:pt>
                <c:pt idx="28615" formatCode="General">
                  <c:v>5.5967159198938278E-11</c:v>
                </c:pt>
                <c:pt idx="28616" formatCode="General">
                  <c:v>5.4509784287697177E-11</c:v>
                </c:pt>
                <c:pt idx="28617" formatCode="General">
                  <c:v>5.4222827857731428E-11</c:v>
                </c:pt>
                <c:pt idx="28618" formatCode="General">
                  <c:v>5.4509784287697177E-11</c:v>
                </c:pt>
                <c:pt idx="28619" formatCode="General">
                  <c:v>5.3090249140529355E-11</c:v>
                </c:pt>
                <c:pt idx="28620" formatCode="General">
                  <c:v>5.4222827857731428E-11</c:v>
                </c:pt>
                <c:pt idx="28621" formatCode="General">
                  <c:v>5.1981434871154857E-11</c:v>
                </c:pt>
                <c:pt idx="28622" formatCode="General">
                  <c:v>5.1435689195128299E-11</c:v>
                </c:pt>
                <c:pt idx="28623" formatCode="General">
                  <c:v>5.1435689195128299E-11</c:v>
                </c:pt>
                <c:pt idx="28624" formatCode="General">
                  <c:v>5.3937493831500502E-11</c:v>
                </c:pt>
                <c:pt idx="28625" formatCode="General">
                  <c:v>5.170778845757933E-11</c:v>
                </c:pt>
                <c:pt idx="28626" formatCode="General">
                  <c:v>5.1981434871154857E-11</c:v>
                </c:pt>
                <c:pt idx="28627" formatCode="General">
                  <c:v>5.4798145780138149E-11</c:v>
                </c:pt>
                <c:pt idx="28628" formatCode="General">
                  <c:v>5.2810875025616062E-11</c:v>
                </c:pt>
                <c:pt idx="28629" formatCode="General">
                  <c:v>4.9832590413560709E-11</c:v>
                </c:pt>
                <c:pt idx="28630" formatCode="General">
                  <c:v>5.2810875025616062E-11</c:v>
                </c:pt>
                <c:pt idx="28631" formatCode="General">
                  <c:v>5.1435689195128299E-11</c:v>
                </c:pt>
                <c:pt idx="28632" formatCode="General">
                  <c:v>5.0361326805917228E-11</c:v>
                </c:pt>
                <c:pt idx="28633" formatCode="General">
                  <c:v>5.06278475153585E-11</c:v>
                </c:pt>
                <c:pt idx="28634" formatCode="General">
                  <c:v>5.170778845757933E-11</c:v>
                </c:pt>
                <c:pt idx="28635" formatCode="General">
                  <c:v>5.2532971046882711E-11</c:v>
                </c:pt>
                <c:pt idx="28636" formatCode="General">
                  <c:v>5.4798145780138149E-11</c:v>
                </c:pt>
                <c:pt idx="28637" formatCode="General">
                  <c:v>5.1981434871154857E-11</c:v>
                </c:pt>
                <c:pt idx="28638" formatCode="General">
                  <c:v>5.3090249140529355E-11</c:v>
                </c:pt>
                <c:pt idx="28639" formatCode="General">
                  <c:v>5.1981434871154857E-11</c:v>
                </c:pt>
                <c:pt idx="28640" formatCode="General">
                  <c:v>5.2532971046882711E-11</c:v>
                </c:pt>
                <c:pt idx="28641" formatCode="General">
                  <c:v>5.1435689195128299E-11</c:v>
                </c:pt>
                <c:pt idx="28642" formatCode="General">
                  <c:v>5.4222827857731428E-11</c:v>
                </c:pt>
                <c:pt idx="28643" formatCode="General">
                  <c:v>5.1981434871154857E-11</c:v>
                </c:pt>
                <c:pt idx="28644" formatCode="General">
                  <c:v>5.0361326805917228E-11</c:v>
                </c:pt>
                <c:pt idx="28645" formatCode="General">
                  <c:v>5.2532971046882711E-11</c:v>
                </c:pt>
                <c:pt idx="28646" formatCode="General">
                  <c:v>5.0895673225171613E-11</c:v>
                </c:pt>
                <c:pt idx="28647" formatCode="General">
                  <c:v>5.2810875025616062E-11</c:v>
                </c:pt>
                <c:pt idx="28648" formatCode="General">
                  <c:v>5.337121177123778E-11</c:v>
                </c:pt>
                <c:pt idx="28649" formatCode="General">
                  <c:v>4.9570358910299297E-11</c:v>
                </c:pt>
                <c:pt idx="28650" formatCode="General">
                  <c:v>5.3653550116194524E-11</c:v>
                </c:pt>
                <c:pt idx="28651" formatCode="General">
                  <c:v>4.9309405149228728E-11</c:v>
                </c:pt>
                <c:pt idx="28652" formatCode="General">
                  <c:v>5.0361326805917228E-11</c:v>
                </c:pt>
                <c:pt idx="28653" formatCode="General">
                  <c:v>5.170778845757933E-11</c:v>
                </c:pt>
                <c:pt idx="28654" formatCode="General">
                  <c:v>5.1981434871154857E-11</c:v>
                </c:pt>
                <c:pt idx="28655" formatCode="General">
                  <c:v>4.9309405149228728E-11</c:v>
                </c:pt>
                <c:pt idx="28656" formatCode="General">
                  <c:v>5.2532971046882711E-11</c:v>
                </c:pt>
                <c:pt idx="28657" formatCode="General">
                  <c:v>5.1981434871154857E-11</c:v>
                </c:pt>
                <c:pt idx="28658" formatCode="General">
                  <c:v>5.1981434871154857E-11</c:v>
                </c:pt>
                <c:pt idx="28659" formatCode="General">
                  <c:v>5.4222827857731428E-11</c:v>
                </c:pt>
                <c:pt idx="28660" formatCode="General">
                  <c:v>5.4798145780138149E-11</c:v>
                </c:pt>
                <c:pt idx="28661" formatCode="General">
                  <c:v>5.170778845757933E-11</c:v>
                </c:pt>
                <c:pt idx="28662" formatCode="General">
                  <c:v>5.1981434871154857E-11</c:v>
                </c:pt>
                <c:pt idx="28663" formatCode="General">
                  <c:v>5.337121177123778E-11</c:v>
                </c:pt>
                <c:pt idx="28664" formatCode="General">
                  <c:v>5.0895673225171613E-11</c:v>
                </c:pt>
                <c:pt idx="28665" formatCode="General">
                  <c:v>5.4222827857731428E-11</c:v>
                </c:pt>
                <c:pt idx="28666" formatCode="General">
                  <c:v>5.06278475153585E-11</c:v>
                </c:pt>
                <c:pt idx="28667" formatCode="General">
                  <c:v>5.0361326805917228E-11</c:v>
                </c:pt>
                <c:pt idx="28668" formatCode="General">
                  <c:v>4.9309405149228728E-11</c:v>
                </c:pt>
                <c:pt idx="28669" formatCode="General">
                  <c:v>5.06278475153585E-11</c:v>
                </c:pt>
                <c:pt idx="28670" formatCode="General">
                  <c:v>5.337121177123778E-11</c:v>
                </c:pt>
                <c:pt idx="28671" formatCode="General">
                  <c:v>5.3653550116194524E-11</c:v>
                </c:pt>
                <c:pt idx="28672" formatCode="General">
                  <c:v>5.2532971046882711E-11</c:v>
                </c:pt>
                <c:pt idx="28673" formatCode="General">
                  <c:v>5.2256421175623916E-11</c:v>
                </c:pt>
                <c:pt idx="28674" formatCode="General">
                  <c:v>5.0361326805917228E-11</c:v>
                </c:pt>
                <c:pt idx="28675" formatCode="General">
                  <c:v>5.170778845757933E-11</c:v>
                </c:pt>
                <c:pt idx="28676" formatCode="General">
                  <c:v>5.170778845757933E-11</c:v>
                </c:pt>
                <c:pt idx="28677" formatCode="General">
                  <c:v>5.3090249140529355E-11</c:v>
                </c:pt>
                <c:pt idx="28678" formatCode="General">
                  <c:v>5.3937493831500502E-11</c:v>
                </c:pt>
                <c:pt idx="28679" formatCode="General">
                  <c:v>5.06278475153585E-11</c:v>
                </c:pt>
                <c:pt idx="28680" formatCode="General">
                  <c:v>4.9832590413560709E-11</c:v>
                </c:pt>
                <c:pt idx="28681" formatCode="General">
                  <c:v>5.0895673225171613E-11</c:v>
                </c:pt>
                <c:pt idx="28682" formatCode="General">
                  <c:v>5.0096312960059414E-11</c:v>
                </c:pt>
                <c:pt idx="28683" formatCode="General">
                  <c:v>5.2256421175623916E-11</c:v>
                </c:pt>
                <c:pt idx="28684" formatCode="General">
                  <c:v>5.3090249140529355E-11</c:v>
                </c:pt>
                <c:pt idx="28685" formatCode="General">
                  <c:v>5.170778845757933E-11</c:v>
                </c:pt>
                <c:pt idx="28686" formatCode="General">
                  <c:v>5.2256421175623916E-11</c:v>
                </c:pt>
                <c:pt idx="28687" formatCode="General">
                  <c:v>5.1981434871154857E-11</c:v>
                </c:pt>
                <c:pt idx="28688" formatCode="General">
                  <c:v>5.170778845757933E-11</c:v>
                </c:pt>
                <c:pt idx="28689" formatCode="General">
                  <c:v>5.3090249140529355E-11</c:v>
                </c:pt>
                <c:pt idx="28690" formatCode="General">
                  <c:v>5.2532971046882711E-11</c:v>
                </c:pt>
                <c:pt idx="28691" formatCode="General">
                  <c:v>5.0895673225171613E-11</c:v>
                </c:pt>
                <c:pt idx="28692" formatCode="General">
                  <c:v>5.06278475153585E-11</c:v>
                </c:pt>
                <c:pt idx="28693" formatCode="General">
                  <c:v>5.3090249140529355E-11</c:v>
                </c:pt>
                <c:pt idx="28694" formatCode="General">
                  <c:v>5.0895673225171613E-11</c:v>
                </c:pt>
                <c:pt idx="28695" formatCode="General">
                  <c:v>5.5379567971261726E-11</c:v>
                </c:pt>
                <c:pt idx="28696" formatCode="General">
                  <c:v>5.0096312960059414E-11</c:v>
                </c:pt>
                <c:pt idx="28697" formatCode="General">
                  <c:v>5.0096312960059414E-11</c:v>
                </c:pt>
                <c:pt idx="28698" formatCode="General">
                  <c:v>5.06278475153585E-11</c:v>
                </c:pt>
                <c:pt idx="28699" formatCode="General">
                  <c:v>5.3090249140529355E-11</c:v>
                </c:pt>
                <c:pt idx="28700" formatCode="General">
                  <c:v>5.3090249140529355E-11</c:v>
                </c:pt>
                <c:pt idx="28701" formatCode="General">
                  <c:v>5.06278475153585E-11</c:v>
                </c:pt>
                <c:pt idx="28702" formatCode="General">
                  <c:v>5.337121177123778E-11</c:v>
                </c:pt>
                <c:pt idx="28703" formatCode="General">
                  <c:v>4.9832590413560709E-11</c:v>
                </c:pt>
                <c:pt idx="28704" formatCode="General">
                  <c:v>5.3937493831500502E-11</c:v>
                </c:pt>
                <c:pt idx="28705" formatCode="General">
                  <c:v>5.06278475153585E-11</c:v>
                </c:pt>
                <c:pt idx="28706" formatCode="General">
                  <c:v>5.337121177123778E-11</c:v>
                </c:pt>
                <c:pt idx="28707" formatCode="General">
                  <c:v>5.0895673225171613E-11</c:v>
                </c:pt>
                <c:pt idx="28708" formatCode="General">
                  <c:v>5.0895673225171613E-11</c:v>
                </c:pt>
                <c:pt idx="28709" formatCode="General">
                  <c:v>5.1164915756247285E-11</c:v>
                </c:pt>
                <c:pt idx="28710" formatCode="General">
                  <c:v>5.0895673225171613E-11</c:v>
                </c:pt>
                <c:pt idx="28711" formatCode="General">
                  <c:v>5.0895673225171613E-11</c:v>
                </c:pt>
                <c:pt idx="28712" formatCode="General">
                  <c:v>5.337121177123778E-11</c:v>
                </c:pt>
                <c:pt idx="28713" formatCode="General">
                  <c:v>5.3090249140529355E-11</c:v>
                </c:pt>
                <c:pt idx="28714" formatCode="General">
                  <c:v>5.170778845757933E-11</c:v>
                </c:pt>
                <c:pt idx="28715" formatCode="General">
                  <c:v>5.337121177123778E-11</c:v>
                </c:pt>
                <c:pt idx="28716" formatCode="General">
                  <c:v>5.3090249140529355E-11</c:v>
                </c:pt>
                <c:pt idx="28717" formatCode="General">
                  <c:v>4.9570358910299297E-11</c:v>
                </c:pt>
                <c:pt idx="28718" formatCode="General">
                  <c:v>5.0361326805917228E-11</c:v>
                </c:pt>
                <c:pt idx="28719" formatCode="General">
                  <c:v>5.06278475153585E-11</c:v>
                </c:pt>
                <c:pt idx="28720" formatCode="General">
                  <c:v>5.06278475153585E-11</c:v>
                </c:pt>
                <c:pt idx="28721" formatCode="General">
                  <c:v>5.170778845757933E-11</c:v>
                </c:pt>
                <c:pt idx="28722" formatCode="General">
                  <c:v>4.9570358910299297E-11</c:v>
                </c:pt>
                <c:pt idx="28723" formatCode="General">
                  <c:v>5.3090249140529355E-11</c:v>
                </c:pt>
                <c:pt idx="28724" formatCode="General">
                  <c:v>5.0895673225171613E-11</c:v>
                </c:pt>
                <c:pt idx="28725" formatCode="General">
                  <c:v>5.2256421175623916E-11</c:v>
                </c:pt>
                <c:pt idx="28726" formatCode="General">
                  <c:v>5.1164915756247285E-11</c:v>
                </c:pt>
                <c:pt idx="28727" formatCode="General">
                  <c:v>5.3653550116194524E-11</c:v>
                </c:pt>
                <c:pt idx="28728" formatCode="General">
                  <c:v>5.2532971046882711E-11</c:v>
                </c:pt>
                <c:pt idx="28729" formatCode="General">
                  <c:v>5.0361326805917228E-11</c:v>
                </c:pt>
                <c:pt idx="28730" formatCode="General">
                  <c:v>5.3937493831500502E-11</c:v>
                </c:pt>
                <c:pt idx="28731" formatCode="General">
                  <c:v>5.3653550116194524E-11</c:v>
                </c:pt>
                <c:pt idx="28732" formatCode="General">
                  <c:v>5.170778845757933E-11</c:v>
                </c:pt>
                <c:pt idx="28733" formatCode="General">
                  <c:v>5.0096312960059414E-11</c:v>
                </c:pt>
                <c:pt idx="28734" formatCode="General">
                  <c:v>5.2256421175623916E-11</c:v>
                </c:pt>
                <c:pt idx="28735" formatCode="General">
                  <c:v>5.2810875025616062E-11</c:v>
                </c:pt>
                <c:pt idx="28736" formatCode="General">
                  <c:v>5.0096312960059414E-11</c:v>
                </c:pt>
                <c:pt idx="28737" formatCode="General">
                  <c:v>5.4509784287697177E-11</c:v>
                </c:pt>
                <c:pt idx="28738" formatCode="General">
                  <c:v>4.9049926777145702E-11</c:v>
                </c:pt>
                <c:pt idx="28739" formatCode="General">
                  <c:v>5.06278475153585E-11</c:v>
                </c:pt>
                <c:pt idx="28740" formatCode="General">
                  <c:v>5.1435689195128299E-11</c:v>
                </c:pt>
                <c:pt idx="28741" formatCode="General">
                  <c:v>5.0096312960059414E-11</c:v>
                </c:pt>
                <c:pt idx="28742" formatCode="General">
                  <c:v>4.9832590413560709E-11</c:v>
                </c:pt>
                <c:pt idx="28743" formatCode="General">
                  <c:v>5.1435689195128299E-11</c:v>
                </c:pt>
                <c:pt idx="28744" formatCode="General">
                  <c:v>5.4222827857731428E-11</c:v>
                </c:pt>
                <c:pt idx="28745" formatCode="General">
                  <c:v>5.3090249140529355E-11</c:v>
                </c:pt>
                <c:pt idx="28746" formatCode="General">
                  <c:v>5.0895673225171613E-11</c:v>
                </c:pt>
                <c:pt idx="28747" formatCode="General">
                  <c:v>5.3653550116194524E-11</c:v>
                </c:pt>
                <c:pt idx="28748" formatCode="General">
                  <c:v>5.3090249140529355E-11</c:v>
                </c:pt>
                <c:pt idx="28749" formatCode="General">
                  <c:v>5.5672530694919835E-11</c:v>
                </c:pt>
                <c:pt idx="28750" formatCode="General">
                  <c:v>4.9832590413560709E-11</c:v>
                </c:pt>
                <c:pt idx="28751" formatCode="General">
                  <c:v>5.0895673225171613E-11</c:v>
                </c:pt>
                <c:pt idx="28752" formatCode="General">
                  <c:v>4.9832590413560709E-11</c:v>
                </c:pt>
                <c:pt idx="28753" formatCode="General">
                  <c:v>5.2810875025616062E-11</c:v>
                </c:pt>
                <c:pt idx="28754" formatCode="General">
                  <c:v>5.2810875025616062E-11</c:v>
                </c:pt>
                <c:pt idx="28755" formatCode="General">
                  <c:v>5.1435689195128299E-11</c:v>
                </c:pt>
                <c:pt idx="28756" formatCode="General">
                  <c:v>5.2532971046882711E-11</c:v>
                </c:pt>
                <c:pt idx="28757" formatCode="General">
                  <c:v>5.4222827857731428E-11</c:v>
                </c:pt>
                <c:pt idx="28758" formatCode="General">
                  <c:v>5.1435689195128299E-11</c:v>
                </c:pt>
                <c:pt idx="28759" formatCode="General">
                  <c:v>5.4222827857731428E-11</c:v>
                </c:pt>
                <c:pt idx="28760" formatCode="General">
                  <c:v>5.0361326805917228E-11</c:v>
                </c:pt>
                <c:pt idx="28761" formatCode="General">
                  <c:v>5.06278475153585E-11</c:v>
                </c:pt>
                <c:pt idx="28762" formatCode="General">
                  <c:v>5.2810875025616062E-11</c:v>
                </c:pt>
                <c:pt idx="28763" formatCode="General">
                  <c:v>5.3653550116194524E-11</c:v>
                </c:pt>
                <c:pt idx="28764" formatCode="General">
                  <c:v>5.06278475153585E-11</c:v>
                </c:pt>
                <c:pt idx="28765" formatCode="General">
                  <c:v>5.1164915756247285E-11</c:v>
                </c:pt>
                <c:pt idx="28766" formatCode="General">
                  <c:v>5.0096312960059414E-11</c:v>
                </c:pt>
                <c:pt idx="28767" formatCode="General">
                  <c:v>5.0361326805917228E-11</c:v>
                </c:pt>
                <c:pt idx="28768" formatCode="General">
                  <c:v>5.4222827857731428E-11</c:v>
                </c:pt>
                <c:pt idx="28769" formatCode="General">
                  <c:v>5.0096312960059414E-11</c:v>
                </c:pt>
                <c:pt idx="28770" formatCode="General">
                  <c:v>5.4798145780138149E-11</c:v>
                </c:pt>
                <c:pt idx="28771" formatCode="General">
                  <c:v>5.3937493831500502E-11</c:v>
                </c:pt>
                <c:pt idx="28772" formatCode="General">
                  <c:v>5.0096312960059414E-11</c:v>
                </c:pt>
                <c:pt idx="28773" formatCode="General">
                  <c:v>5.1164915756247285E-11</c:v>
                </c:pt>
                <c:pt idx="28774" formatCode="General">
                  <c:v>5.4222827857731428E-11</c:v>
                </c:pt>
                <c:pt idx="28775" formatCode="General">
                  <c:v>5.2256421175623916E-11</c:v>
                </c:pt>
                <c:pt idx="28776" formatCode="General">
                  <c:v>5.337121177123778E-11</c:v>
                </c:pt>
                <c:pt idx="28777" formatCode="General">
                  <c:v>5.2810875025616062E-11</c:v>
                </c:pt>
                <c:pt idx="28778" formatCode="General">
                  <c:v>5.2256421175623916E-11</c:v>
                </c:pt>
                <c:pt idx="28779" formatCode="General">
                  <c:v>4.9832590413560709E-11</c:v>
                </c:pt>
                <c:pt idx="28780" formatCode="General">
                  <c:v>5.3653550116194524E-11</c:v>
                </c:pt>
                <c:pt idx="28781" formatCode="General">
                  <c:v>5.06278475153585E-11</c:v>
                </c:pt>
                <c:pt idx="28782" formatCode="General">
                  <c:v>5.0096312960059414E-11</c:v>
                </c:pt>
                <c:pt idx="28783" formatCode="General">
                  <c:v>5.2810875025616062E-11</c:v>
                </c:pt>
                <c:pt idx="28784" formatCode="General">
                  <c:v>5.2810875025616062E-11</c:v>
                </c:pt>
                <c:pt idx="28785" formatCode="General">
                  <c:v>5.0895673225171613E-11</c:v>
                </c:pt>
                <c:pt idx="28786" formatCode="General">
                  <c:v>5.6263230331216066E-11</c:v>
                </c:pt>
                <c:pt idx="28787" formatCode="General">
                  <c:v>4.9049926777145702E-11</c:v>
                </c:pt>
                <c:pt idx="28788" formatCode="General">
                  <c:v>5.170778845757933E-11</c:v>
                </c:pt>
                <c:pt idx="28789" formatCode="General">
                  <c:v>5.1981434871154857E-11</c:v>
                </c:pt>
                <c:pt idx="28790" formatCode="General">
                  <c:v>5.0096312960059414E-11</c:v>
                </c:pt>
                <c:pt idx="28791" formatCode="General">
                  <c:v>4.9309405149228728E-11</c:v>
                </c:pt>
                <c:pt idx="28792" formatCode="General">
                  <c:v>5.3090249140529355E-11</c:v>
                </c:pt>
                <c:pt idx="28793" formatCode="General">
                  <c:v>5.0361326805917228E-11</c:v>
                </c:pt>
                <c:pt idx="28794" formatCode="General">
                  <c:v>4.9570358910299297E-11</c:v>
                </c:pt>
                <c:pt idx="28795" formatCode="General">
                  <c:v>5.1164915756247285E-11</c:v>
                </c:pt>
                <c:pt idx="28796" formatCode="General">
                  <c:v>5.3937493831500502E-11</c:v>
                </c:pt>
                <c:pt idx="28797" formatCode="General">
                  <c:v>5.1435689195128299E-11</c:v>
                </c:pt>
                <c:pt idx="28798" formatCode="General">
                  <c:v>5.5379567971261726E-11</c:v>
                </c:pt>
                <c:pt idx="28799" formatCode="General">
                  <c:v>5.337121177123778E-11</c:v>
                </c:pt>
                <c:pt idx="28800" formatCode="General">
                  <c:v>5.1164915756247285E-11</c:v>
                </c:pt>
                <c:pt idx="28801" formatCode="General">
                  <c:v>5.337121177123778E-11</c:v>
                </c:pt>
                <c:pt idx="28802" formatCode="General">
                  <c:v>5.06278475153585E-11</c:v>
                </c:pt>
                <c:pt idx="28803" formatCode="General">
                  <c:v>5.1981434871154857E-11</c:v>
                </c:pt>
                <c:pt idx="28804" formatCode="General">
                  <c:v>4.9309405149228728E-11</c:v>
                </c:pt>
                <c:pt idx="28805" formatCode="General">
                  <c:v>4.9832590413560709E-11</c:v>
                </c:pt>
                <c:pt idx="28806" formatCode="General">
                  <c:v>5.0361326805917228E-11</c:v>
                </c:pt>
                <c:pt idx="28807" formatCode="General">
                  <c:v>5.0096312960059414E-11</c:v>
                </c:pt>
                <c:pt idx="28808" formatCode="General">
                  <c:v>5.1981434871154857E-11</c:v>
                </c:pt>
                <c:pt idx="28809" formatCode="General">
                  <c:v>5.5379567971261726E-11</c:v>
                </c:pt>
                <c:pt idx="28810" formatCode="General">
                  <c:v>5.1981434871154857E-11</c:v>
                </c:pt>
                <c:pt idx="28811" formatCode="General">
                  <c:v>5.4222827857731428E-11</c:v>
                </c:pt>
                <c:pt idx="28812" formatCode="General">
                  <c:v>5.337121177123778E-11</c:v>
                </c:pt>
                <c:pt idx="28813" formatCode="General">
                  <c:v>5.1164915756247285E-11</c:v>
                </c:pt>
                <c:pt idx="28814" formatCode="General">
                  <c:v>5.3653550116194524E-11</c:v>
                </c:pt>
                <c:pt idx="28815" formatCode="General">
                  <c:v>5.0096312960059414E-11</c:v>
                </c:pt>
                <c:pt idx="28816" formatCode="General">
                  <c:v>5.170778845757933E-11</c:v>
                </c:pt>
                <c:pt idx="28817" formatCode="General">
                  <c:v>5.3090249140529355E-11</c:v>
                </c:pt>
                <c:pt idx="28818" formatCode="General">
                  <c:v>5.0361326805917228E-11</c:v>
                </c:pt>
                <c:pt idx="28819" formatCode="General">
                  <c:v>5.1435689195128299E-11</c:v>
                </c:pt>
                <c:pt idx="28820" formatCode="General">
                  <c:v>5.0096312960059414E-11</c:v>
                </c:pt>
                <c:pt idx="28821" formatCode="General">
                  <c:v>5.4222827857731428E-11</c:v>
                </c:pt>
                <c:pt idx="28822" formatCode="General">
                  <c:v>5.1981434871154857E-11</c:v>
                </c:pt>
                <c:pt idx="28823" formatCode="General">
                  <c:v>5.3937493831500502E-11</c:v>
                </c:pt>
                <c:pt idx="28824" formatCode="General">
                  <c:v>5.1164915756247285E-11</c:v>
                </c:pt>
                <c:pt idx="28825" formatCode="General">
                  <c:v>5.6860197440105621E-11</c:v>
                </c:pt>
                <c:pt idx="28826" formatCode="General">
                  <c:v>5.0895673225171613E-11</c:v>
                </c:pt>
                <c:pt idx="28827" formatCode="General">
                  <c:v>5.1981434871154857E-11</c:v>
                </c:pt>
                <c:pt idx="28828" formatCode="General">
                  <c:v>5.0096312960059414E-11</c:v>
                </c:pt>
                <c:pt idx="28829" formatCode="General">
                  <c:v>5.3090249140529355E-11</c:v>
                </c:pt>
                <c:pt idx="28830" formatCode="General">
                  <c:v>5.0895673225171613E-11</c:v>
                </c:pt>
                <c:pt idx="28831" formatCode="General">
                  <c:v>5.4798145780138149E-11</c:v>
                </c:pt>
                <c:pt idx="28832" formatCode="General">
                  <c:v>5.170778845757933E-11</c:v>
                </c:pt>
                <c:pt idx="28833" formatCode="General">
                  <c:v>5.2810875025616062E-11</c:v>
                </c:pt>
                <c:pt idx="28834" formatCode="General">
                  <c:v>5.2810875025616062E-11</c:v>
                </c:pt>
                <c:pt idx="28835" formatCode="General">
                  <c:v>5.3653550116194524E-11</c:v>
                </c:pt>
                <c:pt idx="28836" formatCode="General">
                  <c:v>5.0361326805917228E-11</c:v>
                </c:pt>
                <c:pt idx="28837" formatCode="General">
                  <c:v>5.0895673225171613E-11</c:v>
                </c:pt>
                <c:pt idx="28838" formatCode="General">
                  <c:v>5.0895673225171613E-11</c:v>
                </c:pt>
                <c:pt idx="28839" formatCode="General">
                  <c:v>4.8791813844888165E-11</c:v>
                </c:pt>
                <c:pt idx="28840" formatCode="General">
                  <c:v>5.4798145780138149E-11</c:v>
                </c:pt>
                <c:pt idx="28841" formatCode="General">
                  <c:v>5.0895673225171613E-11</c:v>
                </c:pt>
                <c:pt idx="28842" formatCode="General">
                  <c:v>5.3090249140529355E-11</c:v>
                </c:pt>
                <c:pt idx="28843" formatCode="General">
                  <c:v>5.06278475153585E-11</c:v>
                </c:pt>
                <c:pt idx="28844" formatCode="General">
                  <c:v>5.1164915756247285E-11</c:v>
                </c:pt>
                <c:pt idx="28845" formatCode="General">
                  <c:v>5.3090249140529355E-11</c:v>
                </c:pt>
                <c:pt idx="28846" formatCode="General">
                  <c:v>5.337121177123778E-11</c:v>
                </c:pt>
                <c:pt idx="28847" formatCode="General">
                  <c:v>5.0895673225171613E-11</c:v>
                </c:pt>
                <c:pt idx="28848" formatCode="General">
                  <c:v>5.337121177123778E-11</c:v>
                </c:pt>
                <c:pt idx="28849" formatCode="General">
                  <c:v>5.1164915756247285E-11</c:v>
                </c:pt>
                <c:pt idx="28850" formatCode="General">
                  <c:v>5.170778845757933E-11</c:v>
                </c:pt>
                <c:pt idx="28851" formatCode="General">
                  <c:v>5.3090249140529355E-11</c:v>
                </c:pt>
                <c:pt idx="28852" formatCode="General">
                  <c:v>5.1435689195128299E-11</c:v>
                </c:pt>
                <c:pt idx="28853" formatCode="General">
                  <c:v>4.9049926777145702E-11</c:v>
                </c:pt>
                <c:pt idx="28854" formatCode="General">
                  <c:v>5.0895673225171613E-11</c:v>
                </c:pt>
                <c:pt idx="28855" formatCode="General">
                  <c:v>5.0096312960059414E-11</c:v>
                </c:pt>
                <c:pt idx="28856" formatCode="General">
                  <c:v>5.3937493831500502E-11</c:v>
                </c:pt>
                <c:pt idx="28857" formatCode="General">
                  <c:v>5.2532971046882711E-11</c:v>
                </c:pt>
                <c:pt idx="28858" formatCode="General">
                  <c:v>5.0096312960059414E-11</c:v>
                </c:pt>
                <c:pt idx="28859" formatCode="General">
                  <c:v>5.3653550116194524E-11</c:v>
                </c:pt>
                <c:pt idx="28860" formatCode="General">
                  <c:v>5.0361326805917228E-11</c:v>
                </c:pt>
                <c:pt idx="28861" formatCode="General">
                  <c:v>5.0895673225171613E-11</c:v>
                </c:pt>
                <c:pt idx="28862" formatCode="General">
                  <c:v>4.9309405149228728E-11</c:v>
                </c:pt>
                <c:pt idx="28863" formatCode="General">
                  <c:v>5.0895673225171613E-11</c:v>
                </c:pt>
                <c:pt idx="28864" formatCode="General">
                  <c:v>5.2532971046882711E-11</c:v>
                </c:pt>
                <c:pt idx="28865" formatCode="General">
                  <c:v>5.0361326805917228E-11</c:v>
                </c:pt>
                <c:pt idx="28866" formatCode="General">
                  <c:v>5.0895673225171613E-11</c:v>
                </c:pt>
                <c:pt idx="28867" formatCode="General">
                  <c:v>5.06278475153585E-11</c:v>
                </c:pt>
                <c:pt idx="28868" formatCode="General">
                  <c:v>5.3090249140529355E-11</c:v>
                </c:pt>
                <c:pt idx="28869" formatCode="General">
                  <c:v>5.1435689195128299E-11</c:v>
                </c:pt>
                <c:pt idx="28870" formatCode="General">
                  <c:v>5.06278475153585E-11</c:v>
                </c:pt>
                <c:pt idx="28871" formatCode="General">
                  <c:v>5.4222827857731428E-11</c:v>
                </c:pt>
                <c:pt idx="28872" formatCode="General">
                  <c:v>5.3090249140529355E-11</c:v>
                </c:pt>
                <c:pt idx="28873" formatCode="General">
                  <c:v>5.3653550116194524E-11</c:v>
                </c:pt>
                <c:pt idx="28874" formatCode="General">
                  <c:v>5.337121177123778E-11</c:v>
                </c:pt>
                <c:pt idx="28875" formatCode="General">
                  <c:v>5.2256421175623916E-11</c:v>
                </c:pt>
                <c:pt idx="28876" formatCode="General">
                  <c:v>5.337121177123778E-11</c:v>
                </c:pt>
                <c:pt idx="28877" formatCode="General">
                  <c:v>5.2810875025616062E-11</c:v>
                </c:pt>
                <c:pt idx="28878" formatCode="General">
                  <c:v>4.9570358910299297E-11</c:v>
                </c:pt>
                <c:pt idx="28879" formatCode="General">
                  <c:v>4.9832590413560709E-11</c:v>
                </c:pt>
                <c:pt idx="28880" formatCode="General">
                  <c:v>5.5379567971261726E-11</c:v>
                </c:pt>
                <c:pt idx="28881" formatCode="General">
                  <c:v>5.6263230331216066E-11</c:v>
                </c:pt>
                <c:pt idx="28882" formatCode="General">
                  <c:v>5.0895673225171613E-11</c:v>
                </c:pt>
                <c:pt idx="28883" formatCode="General">
                  <c:v>5.5088146890427853E-11</c:v>
                </c:pt>
                <c:pt idx="28884" formatCode="General">
                  <c:v>5.1435689195128299E-11</c:v>
                </c:pt>
                <c:pt idx="28885" formatCode="General">
                  <c:v>5.1981434871154857E-11</c:v>
                </c:pt>
                <c:pt idx="28886" formatCode="General">
                  <c:v>5.4222827857731428E-11</c:v>
                </c:pt>
                <c:pt idx="28887" formatCode="General">
                  <c:v>5.1164915756247285E-11</c:v>
                </c:pt>
                <c:pt idx="28888" formatCode="General">
                  <c:v>5.1981434871154857E-11</c:v>
                </c:pt>
                <c:pt idx="28889" formatCode="General">
                  <c:v>5.3937493831500502E-11</c:v>
                </c:pt>
                <c:pt idx="28890" formatCode="General">
                  <c:v>4.9832590413560709E-11</c:v>
                </c:pt>
                <c:pt idx="28891" formatCode="General">
                  <c:v>5.0361326805917228E-11</c:v>
                </c:pt>
                <c:pt idx="28892" formatCode="General">
                  <c:v>5.06278475153585E-11</c:v>
                </c:pt>
                <c:pt idx="28893" formatCode="General">
                  <c:v>5.0361326805917228E-11</c:v>
                </c:pt>
                <c:pt idx="28894" formatCode="General">
                  <c:v>5.1981434871154857E-11</c:v>
                </c:pt>
                <c:pt idx="28895" formatCode="General">
                  <c:v>5.5088146890427853E-11</c:v>
                </c:pt>
                <c:pt idx="28896" formatCode="General">
                  <c:v>4.9832590413560709E-11</c:v>
                </c:pt>
                <c:pt idx="28897" formatCode="General">
                  <c:v>5.1435689195128299E-11</c:v>
                </c:pt>
                <c:pt idx="28898" formatCode="General">
                  <c:v>5.2256421175623916E-11</c:v>
                </c:pt>
                <c:pt idx="28899" formatCode="General">
                  <c:v>5.2810875025616062E-11</c:v>
                </c:pt>
                <c:pt idx="28900" formatCode="General">
                  <c:v>5.1981434871154857E-11</c:v>
                </c:pt>
                <c:pt idx="28901" formatCode="General">
                  <c:v>5.0895673225171613E-11</c:v>
                </c:pt>
                <c:pt idx="28902" formatCode="General">
                  <c:v>5.1164915756247285E-11</c:v>
                </c:pt>
                <c:pt idx="28903" formatCode="General">
                  <c:v>4.9049926777145702E-11</c:v>
                </c:pt>
                <c:pt idx="28904" formatCode="General">
                  <c:v>5.1435689195128299E-11</c:v>
                </c:pt>
                <c:pt idx="28905" formatCode="General">
                  <c:v>4.9049926777145702E-11</c:v>
                </c:pt>
                <c:pt idx="28906" formatCode="General">
                  <c:v>5.0096312960059414E-11</c:v>
                </c:pt>
                <c:pt idx="28907" formatCode="General">
                  <c:v>4.9309405149228728E-11</c:v>
                </c:pt>
                <c:pt idx="28908" formatCode="General">
                  <c:v>4.9832590413560709E-11</c:v>
                </c:pt>
                <c:pt idx="28909" formatCode="General">
                  <c:v>5.1435689195128299E-11</c:v>
                </c:pt>
                <c:pt idx="28910" formatCode="General">
                  <c:v>5.170778845757933E-11</c:v>
                </c:pt>
                <c:pt idx="28911" formatCode="General">
                  <c:v>5.1981434871154857E-11</c:v>
                </c:pt>
                <c:pt idx="28912" formatCode="General">
                  <c:v>5.06278475153585E-11</c:v>
                </c:pt>
                <c:pt idx="28913" formatCode="General">
                  <c:v>5.0361326805917228E-11</c:v>
                </c:pt>
                <c:pt idx="28914" formatCode="General">
                  <c:v>5.1981434871154857E-11</c:v>
                </c:pt>
                <c:pt idx="28915" formatCode="General">
                  <c:v>5.1435689195128299E-11</c:v>
                </c:pt>
                <c:pt idx="28916" formatCode="General">
                  <c:v>4.9570358910299297E-11</c:v>
                </c:pt>
                <c:pt idx="28917" formatCode="General">
                  <c:v>4.9832590413560709E-11</c:v>
                </c:pt>
                <c:pt idx="28918" formatCode="General">
                  <c:v>5.1981434871154857E-11</c:v>
                </c:pt>
                <c:pt idx="28919" formatCode="General">
                  <c:v>5.0096312960059414E-11</c:v>
                </c:pt>
                <c:pt idx="28920" formatCode="General">
                  <c:v>5.337121177123778E-11</c:v>
                </c:pt>
                <c:pt idx="28921" formatCode="General">
                  <c:v>4.9309405149228728E-11</c:v>
                </c:pt>
                <c:pt idx="28922" formatCode="General">
                  <c:v>5.1981434871154857E-11</c:v>
                </c:pt>
                <c:pt idx="28923" formatCode="General">
                  <c:v>4.9832590413560709E-11</c:v>
                </c:pt>
                <c:pt idx="28924" formatCode="General">
                  <c:v>5.3937493831500502E-11</c:v>
                </c:pt>
                <c:pt idx="28925" formatCode="General">
                  <c:v>4.9309405149228728E-11</c:v>
                </c:pt>
                <c:pt idx="28926" formatCode="General">
                  <c:v>5.3090249140529355E-11</c:v>
                </c:pt>
                <c:pt idx="28927" formatCode="General">
                  <c:v>4.9049926777145702E-11</c:v>
                </c:pt>
                <c:pt idx="28928" formatCode="General">
                  <c:v>5.1981434871154857E-11</c:v>
                </c:pt>
                <c:pt idx="28929" formatCode="General">
                  <c:v>5.2810875025616062E-11</c:v>
                </c:pt>
                <c:pt idx="28930" formatCode="General">
                  <c:v>4.8534958586782997E-11</c:v>
                </c:pt>
                <c:pt idx="28931" formatCode="General">
                  <c:v>5.2810875025616062E-11</c:v>
                </c:pt>
                <c:pt idx="28932" formatCode="General">
                  <c:v>4.9309405149228728E-11</c:v>
                </c:pt>
                <c:pt idx="28933" formatCode="General">
                  <c:v>5.2810875025616062E-11</c:v>
                </c:pt>
                <c:pt idx="28934" formatCode="General">
                  <c:v>4.9832590413560709E-11</c:v>
                </c:pt>
                <c:pt idx="28935" formatCode="General">
                  <c:v>5.0096312960059414E-11</c:v>
                </c:pt>
                <c:pt idx="28936" formatCode="General">
                  <c:v>5.3653550116194524E-11</c:v>
                </c:pt>
                <c:pt idx="28937" formatCode="General">
                  <c:v>5.0895673225171613E-11</c:v>
                </c:pt>
                <c:pt idx="28938" formatCode="General">
                  <c:v>5.3090249140529355E-11</c:v>
                </c:pt>
                <c:pt idx="28939" formatCode="General">
                  <c:v>4.8791813844888165E-11</c:v>
                </c:pt>
                <c:pt idx="28940" formatCode="General">
                  <c:v>5.1164915756247285E-11</c:v>
                </c:pt>
                <c:pt idx="28941" formatCode="General">
                  <c:v>5.2810875025616062E-11</c:v>
                </c:pt>
                <c:pt idx="28942" formatCode="General">
                  <c:v>5.3937493831500502E-11</c:v>
                </c:pt>
                <c:pt idx="28943" formatCode="General">
                  <c:v>5.0096312960059414E-11</c:v>
                </c:pt>
                <c:pt idx="28944" formatCode="General">
                  <c:v>5.1435689195128299E-11</c:v>
                </c:pt>
                <c:pt idx="28945" formatCode="General">
                  <c:v>5.4798145780138149E-11</c:v>
                </c:pt>
                <c:pt idx="28946" formatCode="General">
                  <c:v>4.9832590413560709E-11</c:v>
                </c:pt>
                <c:pt idx="28947" formatCode="General">
                  <c:v>5.1981434871154857E-11</c:v>
                </c:pt>
                <c:pt idx="28948" formatCode="General">
                  <c:v>5.2810875025616062E-11</c:v>
                </c:pt>
                <c:pt idx="28949" formatCode="General">
                  <c:v>4.9309405149228728E-11</c:v>
                </c:pt>
                <c:pt idx="28950" formatCode="General">
                  <c:v>5.337121177123778E-11</c:v>
                </c:pt>
                <c:pt idx="28951" formatCode="General">
                  <c:v>5.170778845757933E-11</c:v>
                </c:pt>
                <c:pt idx="28952" formatCode="General">
                  <c:v>5.0895673225171613E-11</c:v>
                </c:pt>
                <c:pt idx="28953" formatCode="General">
                  <c:v>5.337121177123778E-11</c:v>
                </c:pt>
                <c:pt idx="28954" formatCode="General">
                  <c:v>5.3090249140529355E-11</c:v>
                </c:pt>
                <c:pt idx="28955" formatCode="General">
                  <c:v>4.9832590413560709E-11</c:v>
                </c:pt>
                <c:pt idx="28956" formatCode="General">
                  <c:v>5.0895673225171613E-11</c:v>
                </c:pt>
                <c:pt idx="28957" formatCode="General">
                  <c:v>4.9832590413560709E-11</c:v>
                </c:pt>
                <c:pt idx="28958" formatCode="General">
                  <c:v>5.2256421175623916E-11</c:v>
                </c:pt>
                <c:pt idx="28959" formatCode="General">
                  <c:v>5.2532971046882711E-11</c:v>
                </c:pt>
                <c:pt idx="28960" formatCode="General">
                  <c:v>5.1981434871154857E-11</c:v>
                </c:pt>
                <c:pt idx="28961" formatCode="General">
                  <c:v>5.1981434871154857E-11</c:v>
                </c:pt>
                <c:pt idx="28962" formatCode="General">
                  <c:v>5.1164915756247285E-11</c:v>
                </c:pt>
                <c:pt idx="28963" formatCode="General">
                  <c:v>5.0895673225171613E-11</c:v>
                </c:pt>
                <c:pt idx="28964" formatCode="General">
                  <c:v>5.0895673225171613E-11</c:v>
                </c:pt>
                <c:pt idx="28965" formatCode="General">
                  <c:v>4.9309405149228728E-11</c:v>
                </c:pt>
                <c:pt idx="28966" formatCode="General">
                  <c:v>5.1435689195128299E-11</c:v>
                </c:pt>
                <c:pt idx="28967" formatCode="General">
                  <c:v>5.1435689195128299E-11</c:v>
                </c:pt>
                <c:pt idx="28968" formatCode="General">
                  <c:v>5.337121177123778E-11</c:v>
                </c:pt>
                <c:pt idx="28969" formatCode="General">
                  <c:v>4.9570358910299297E-11</c:v>
                </c:pt>
                <c:pt idx="28970" formatCode="General">
                  <c:v>5.0096312960059414E-11</c:v>
                </c:pt>
                <c:pt idx="28971" formatCode="General">
                  <c:v>4.8791813844888165E-11</c:v>
                </c:pt>
                <c:pt idx="28972" formatCode="General">
                  <c:v>5.0096312960059414E-11</c:v>
                </c:pt>
                <c:pt idx="28973" formatCode="General">
                  <c:v>5.2532971046882711E-11</c:v>
                </c:pt>
                <c:pt idx="28974" formatCode="General">
                  <c:v>4.9832590413560709E-11</c:v>
                </c:pt>
                <c:pt idx="28975" formatCode="General">
                  <c:v>5.2256421175623916E-11</c:v>
                </c:pt>
                <c:pt idx="28976" formatCode="General">
                  <c:v>5.1164915756247285E-11</c:v>
                </c:pt>
                <c:pt idx="28977" formatCode="General">
                  <c:v>5.2256421175623916E-11</c:v>
                </c:pt>
                <c:pt idx="28978" formatCode="General">
                  <c:v>4.9832590413560709E-11</c:v>
                </c:pt>
                <c:pt idx="28979" formatCode="General">
                  <c:v>4.9570358910299297E-11</c:v>
                </c:pt>
                <c:pt idx="28980" formatCode="General">
                  <c:v>5.2810875025616062E-11</c:v>
                </c:pt>
                <c:pt idx="28981" formatCode="General">
                  <c:v>4.9570358910299297E-11</c:v>
                </c:pt>
                <c:pt idx="28982" formatCode="General">
                  <c:v>5.337121177123778E-11</c:v>
                </c:pt>
                <c:pt idx="28983" formatCode="General">
                  <c:v>5.0895673225171613E-11</c:v>
                </c:pt>
                <c:pt idx="28984" formatCode="General">
                  <c:v>4.9309405149228728E-11</c:v>
                </c:pt>
                <c:pt idx="28985" formatCode="General">
                  <c:v>4.9049926777145702E-11</c:v>
                </c:pt>
                <c:pt idx="28986" formatCode="General">
                  <c:v>5.06278475153585E-11</c:v>
                </c:pt>
                <c:pt idx="28987" formatCode="General">
                  <c:v>5.3937493831500502E-11</c:v>
                </c:pt>
                <c:pt idx="28988" formatCode="General">
                  <c:v>5.06278475153585E-11</c:v>
                </c:pt>
                <c:pt idx="28989" formatCode="General">
                  <c:v>5.1164915756247285E-11</c:v>
                </c:pt>
                <c:pt idx="28990" formatCode="General">
                  <c:v>5.2256421175623916E-11</c:v>
                </c:pt>
                <c:pt idx="28991" formatCode="General">
                  <c:v>4.8791813844888165E-11</c:v>
                </c:pt>
                <c:pt idx="28992" formatCode="General">
                  <c:v>5.3090249140529355E-11</c:v>
                </c:pt>
                <c:pt idx="28993" formatCode="General">
                  <c:v>5.170778845757933E-11</c:v>
                </c:pt>
                <c:pt idx="28994" formatCode="General">
                  <c:v>4.9049926777145702E-11</c:v>
                </c:pt>
                <c:pt idx="28995" formatCode="General">
                  <c:v>5.0895673225171613E-11</c:v>
                </c:pt>
                <c:pt idx="28996" formatCode="General">
                  <c:v>5.4509784287697177E-11</c:v>
                </c:pt>
                <c:pt idx="28997" formatCode="General">
                  <c:v>5.170778845757933E-11</c:v>
                </c:pt>
                <c:pt idx="28998" formatCode="General">
                  <c:v>5.0895673225171613E-11</c:v>
                </c:pt>
                <c:pt idx="28999" formatCode="General">
                  <c:v>5.5088146890427853E-11</c:v>
                </c:pt>
                <c:pt idx="29000" formatCode="General">
                  <c:v>5.06278475153585E-11</c:v>
                </c:pt>
                <c:pt idx="29001" formatCode="General">
                  <c:v>4.7772675372815155E-11</c:v>
                </c:pt>
                <c:pt idx="29002" formatCode="General">
                  <c:v>4.9832590413560709E-11</c:v>
                </c:pt>
                <c:pt idx="29003" formatCode="General">
                  <c:v>4.9309405149228728E-11</c:v>
                </c:pt>
                <c:pt idx="29004" formatCode="General">
                  <c:v>4.9309405149228728E-11</c:v>
                </c:pt>
                <c:pt idx="29005" formatCode="General">
                  <c:v>5.337121177123778E-11</c:v>
                </c:pt>
                <c:pt idx="29006" formatCode="General">
                  <c:v>5.1435689195128299E-11</c:v>
                </c:pt>
                <c:pt idx="29007" formatCode="General">
                  <c:v>4.9049926777145702E-11</c:v>
                </c:pt>
                <c:pt idx="29008" formatCode="General">
                  <c:v>5.1164915756247285E-11</c:v>
                </c:pt>
                <c:pt idx="29009" formatCode="General">
                  <c:v>4.8534958586782997E-11</c:v>
                </c:pt>
                <c:pt idx="29010" formatCode="General">
                  <c:v>5.0895673225171613E-11</c:v>
                </c:pt>
                <c:pt idx="29011" formatCode="General">
                  <c:v>5.0096312960059414E-11</c:v>
                </c:pt>
                <c:pt idx="29012" formatCode="General">
                  <c:v>5.170778845757933E-11</c:v>
                </c:pt>
                <c:pt idx="29013" formatCode="General">
                  <c:v>4.8791813844888165E-11</c:v>
                </c:pt>
                <c:pt idx="29014" formatCode="General">
                  <c:v>4.9570358910299297E-11</c:v>
                </c:pt>
                <c:pt idx="29015" formatCode="General">
                  <c:v>5.3653550116194524E-11</c:v>
                </c:pt>
                <c:pt idx="29016" formatCode="General">
                  <c:v>4.9832590413560709E-11</c:v>
                </c:pt>
                <c:pt idx="29017" formatCode="General">
                  <c:v>4.9832590413560709E-11</c:v>
                </c:pt>
                <c:pt idx="29018" formatCode="General">
                  <c:v>5.06278475153585E-11</c:v>
                </c:pt>
                <c:pt idx="29019" formatCode="General">
                  <c:v>4.8534958586782997E-11</c:v>
                </c:pt>
                <c:pt idx="29020" formatCode="General">
                  <c:v>5.0895673225171613E-11</c:v>
                </c:pt>
                <c:pt idx="29021" formatCode="General">
                  <c:v>5.337121177123778E-11</c:v>
                </c:pt>
                <c:pt idx="29022" formatCode="General">
                  <c:v>5.170778845757933E-11</c:v>
                </c:pt>
                <c:pt idx="29023" formatCode="General">
                  <c:v>5.337121177123778E-11</c:v>
                </c:pt>
                <c:pt idx="29024" formatCode="General">
                  <c:v>4.9049926777145702E-11</c:v>
                </c:pt>
                <c:pt idx="29025" formatCode="General">
                  <c:v>5.1981434871154857E-11</c:v>
                </c:pt>
                <c:pt idx="29026" formatCode="General">
                  <c:v>5.06278475153585E-11</c:v>
                </c:pt>
                <c:pt idx="29027" formatCode="General">
                  <c:v>4.8534958586782997E-11</c:v>
                </c:pt>
                <c:pt idx="29028" formatCode="General">
                  <c:v>4.9832590413560709E-11</c:v>
                </c:pt>
                <c:pt idx="29029" formatCode="General">
                  <c:v>4.8534958586782997E-11</c:v>
                </c:pt>
                <c:pt idx="29030" formatCode="General">
                  <c:v>4.8534958586782997E-11</c:v>
                </c:pt>
                <c:pt idx="29031" formatCode="General">
                  <c:v>5.3090249140529355E-11</c:v>
                </c:pt>
                <c:pt idx="29032" formatCode="General">
                  <c:v>4.9049926777145702E-11</c:v>
                </c:pt>
                <c:pt idx="29033" formatCode="General">
                  <c:v>4.9832590413560709E-11</c:v>
                </c:pt>
                <c:pt idx="29034" formatCode="General">
                  <c:v>5.0895673225171613E-11</c:v>
                </c:pt>
                <c:pt idx="29035" formatCode="General">
                  <c:v>4.9832590413560709E-11</c:v>
                </c:pt>
                <c:pt idx="29036" formatCode="General">
                  <c:v>4.9049926777145702E-11</c:v>
                </c:pt>
                <c:pt idx="29037" formatCode="General">
                  <c:v>5.06278475153585E-11</c:v>
                </c:pt>
                <c:pt idx="29038" formatCode="General">
                  <c:v>5.3090249140529355E-11</c:v>
                </c:pt>
                <c:pt idx="29039" formatCode="General">
                  <c:v>5.337121177123778E-11</c:v>
                </c:pt>
                <c:pt idx="29040" formatCode="General">
                  <c:v>5.0361326805917228E-11</c:v>
                </c:pt>
                <c:pt idx="29041" formatCode="General">
                  <c:v>4.9832590413560709E-11</c:v>
                </c:pt>
                <c:pt idx="29042" formatCode="General">
                  <c:v>4.9570358910299297E-11</c:v>
                </c:pt>
                <c:pt idx="29043" formatCode="General">
                  <c:v>4.9309405149228728E-11</c:v>
                </c:pt>
                <c:pt idx="29044" formatCode="General">
                  <c:v>4.9049926777145702E-11</c:v>
                </c:pt>
                <c:pt idx="29045" formatCode="General">
                  <c:v>5.2256421175623916E-11</c:v>
                </c:pt>
                <c:pt idx="29046" formatCode="General">
                  <c:v>4.9570358910299297E-11</c:v>
                </c:pt>
                <c:pt idx="29047" formatCode="General">
                  <c:v>5.0895673225171613E-11</c:v>
                </c:pt>
                <c:pt idx="29048" formatCode="General">
                  <c:v>5.0895673225171613E-11</c:v>
                </c:pt>
                <c:pt idx="29049" formatCode="General">
                  <c:v>5.170778845757933E-11</c:v>
                </c:pt>
                <c:pt idx="29050" formatCode="General">
                  <c:v>5.0096312960059414E-11</c:v>
                </c:pt>
                <c:pt idx="29051" formatCode="General">
                  <c:v>4.8534958586782997E-11</c:v>
                </c:pt>
                <c:pt idx="29052" formatCode="General">
                  <c:v>5.1435689195128299E-11</c:v>
                </c:pt>
                <c:pt idx="29053" formatCode="General">
                  <c:v>4.8534958586782997E-11</c:v>
                </c:pt>
                <c:pt idx="29054" formatCode="General">
                  <c:v>5.0895673225171613E-11</c:v>
                </c:pt>
                <c:pt idx="29055" formatCode="General">
                  <c:v>5.0096312960059414E-11</c:v>
                </c:pt>
                <c:pt idx="29056" formatCode="General">
                  <c:v>5.5672530694919835E-11</c:v>
                </c:pt>
                <c:pt idx="29057" formatCode="General">
                  <c:v>4.8791813844888165E-11</c:v>
                </c:pt>
                <c:pt idx="29058" formatCode="General">
                  <c:v>5.1981434871154857E-11</c:v>
                </c:pt>
                <c:pt idx="29059" formatCode="General">
                  <c:v>5.0361326805917228E-11</c:v>
                </c:pt>
                <c:pt idx="29060" formatCode="General">
                  <c:v>4.8279555545413526E-11</c:v>
                </c:pt>
                <c:pt idx="29061" formatCode="General">
                  <c:v>5.1981434871154857E-11</c:v>
                </c:pt>
                <c:pt idx="29062" formatCode="General">
                  <c:v>5.1981434871154857E-11</c:v>
                </c:pt>
                <c:pt idx="29063" formatCode="General">
                  <c:v>5.0361326805917228E-11</c:v>
                </c:pt>
                <c:pt idx="29064" formatCode="General">
                  <c:v>5.2532971046882711E-11</c:v>
                </c:pt>
                <c:pt idx="29065" formatCode="General">
                  <c:v>4.8534958586782997E-11</c:v>
                </c:pt>
                <c:pt idx="29066" formatCode="General">
                  <c:v>5.1164915756247285E-11</c:v>
                </c:pt>
                <c:pt idx="29067" formatCode="General">
                  <c:v>4.9832590413560709E-11</c:v>
                </c:pt>
                <c:pt idx="29068" formatCode="General">
                  <c:v>5.170778845757933E-11</c:v>
                </c:pt>
                <c:pt idx="29069" formatCode="General">
                  <c:v>4.8279555545413526E-11</c:v>
                </c:pt>
                <c:pt idx="29070" formatCode="General">
                  <c:v>4.8534958586782997E-11</c:v>
                </c:pt>
                <c:pt idx="29071" formatCode="General">
                  <c:v>4.9570358910299297E-11</c:v>
                </c:pt>
                <c:pt idx="29072" formatCode="General">
                  <c:v>5.1435689195128299E-11</c:v>
                </c:pt>
                <c:pt idx="29073" formatCode="General">
                  <c:v>5.0096312960059414E-11</c:v>
                </c:pt>
                <c:pt idx="29074" formatCode="General">
                  <c:v>4.8025396974054763E-11</c:v>
                </c:pt>
                <c:pt idx="29075" formatCode="General">
                  <c:v>4.8534958586782997E-11</c:v>
                </c:pt>
                <c:pt idx="29076" formatCode="General">
                  <c:v>5.2532971046882711E-11</c:v>
                </c:pt>
                <c:pt idx="29077" formatCode="General">
                  <c:v>4.8279555545413526E-11</c:v>
                </c:pt>
                <c:pt idx="29078" formatCode="General">
                  <c:v>4.8279555545413526E-11</c:v>
                </c:pt>
                <c:pt idx="29079" formatCode="General">
                  <c:v>5.1435689195128299E-11</c:v>
                </c:pt>
                <c:pt idx="29080" formatCode="General">
                  <c:v>5.0895673225171613E-11</c:v>
                </c:pt>
                <c:pt idx="29081" formatCode="General">
                  <c:v>5.1435689195128299E-11</c:v>
                </c:pt>
                <c:pt idx="29082" formatCode="General">
                  <c:v>5.1164915756247285E-11</c:v>
                </c:pt>
                <c:pt idx="29083" formatCode="General">
                  <c:v>4.9309405149228728E-11</c:v>
                </c:pt>
                <c:pt idx="29084" formatCode="General">
                  <c:v>5.1435689195128299E-11</c:v>
                </c:pt>
                <c:pt idx="29085" formatCode="General">
                  <c:v>5.2532971046882711E-11</c:v>
                </c:pt>
                <c:pt idx="29086" formatCode="General">
                  <c:v>5.0895673225171613E-11</c:v>
                </c:pt>
                <c:pt idx="29087" formatCode="General">
                  <c:v>5.0895673225171613E-11</c:v>
                </c:pt>
                <c:pt idx="29088" formatCode="General">
                  <c:v>5.06278475153585E-11</c:v>
                </c:pt>
                <c:pt idx="29089" formatCode="General">
                  <c:v>4.9309405149228728E-11</c:v>
                </c:pt>
                <c:pt idx="29090" formatCode="General">
                  <c:v>5.0895673225171613E-11</c:v>
                </c:pt>
                <c:pt idx="29091" formatCode="General">
                  <c:v>5.1164915756247285E-11</c:v>
                </c:pt>
                <c:pt idx="29092" formatCode="General">
                  <c:v>4.9570358910299297E-11</c:v>
                </c:pt>
                <c:pt idx="29093" formatCode="General">
                  <c:v>5.1164915756247285E-11</c:v>
                </c:pt>
                <c:pt idx="29094" formatCode="General">
                  <c:v>4.7521185176072987E-11</c:v>
                </c:pt>
                <c:pt idx="29095" formatCode="General">
                  <c:v>5.2256421175623916E-11</c:v>
                </c:pt>
                <c:pt idx="29096" formatCode="General">
                  <c:v>5.3090249140529355E-11</c:v>
                </c:pt>
                <c:pt idx="29097" formatCode="General">
                  <c:v>4.9309405149228728E-11</c:v>
                </c:pt>
                <c:pt idx="29098" formatCode="General">
                  <c:v>5.0096312960059414E-11</c:v>
                </c:pt>
                <c:pt idx="29099" formatCode="General">
                  <c:v>5.1164915756247285E-11</c:v>
                </c:pt>
                <c:pt idx="29100" formatCode="General">
                  <c:v>4.9049926777145702E-11</c:v>
                </c:pt>
                <c:pt idx="29101" formatCode="General">
                  <c:v>4.8279555545413526E-11</c:v>
                </c:pt>
                <c:pt idx="29102" formatCode="General">
                  <c:v>4.8534958586782997E-11</c:v>
                </c:pt>
                <c:pt idx="29103" formatCode="General">
                  <c:v>4.8025396974054763E-11</c:v>
                </c:pt>
                <c:pt idx="29104" formatCode="General">
                  <c:v>4.9570358910299297E-11</c:v>
                </c:pt>
                <c:pt idx="29105" formatCode="General">
                  <c:v>4.7772675372815155E-11</c:v>
                </c:pt>
                <c:pt idx="29106" formatCode="General">
                  <c:v>4.8534958586782997E-11</c:v>
                </c:pt>
                <c:pt idx="29107" formatCode="General">
                  <c:v>5.1164915756247285E-11</c:v>
                </c:pt>
                <c:pt idx="29108" formatCode="General">
                  <c:v>5.0361326805917228E-11</c:v>
                </c:pt>
                <c:pt idx="29109" formatCode="General">
                  <c:v>5.2256421175623916E-11</c:v>
                </c:pt>
                <c:pt idx="29110" formatCode="General">
                  <c:v>4.9570358910299297E-11</c:v>
                </c:pt>
                <c:pt idx="29111" formatCode="General">
                  <c:v>5.2256421175623916E-11</c:v>
                </c:pt>
                <c:pt idx="29112" formatCode="General">
                  <c:v>4.9309405149228728E-11</c:v>
                </c:pt>
                <c:pt idx="29113" formatCode="General">
                  <c:v>4.8025396974054763E-11</c:v>
                </c:pt>
                <c:pt idx="29114" formatCode="General">
                  <c:v>5.06278475153585E-11</c:v>
                </c:pt>
                <c:pt idx="29115" formatCode="General">
                  <c:v>5.170778845757933E-11</c:v>
                </c:pt>
                <c:pt idx="29116" formatCode="General">
                  <c:v>5.1981434871154857E-11</c:v>
                </c:pt>
                <c:pt idx="29117" formatCode="General">
                  <c:v>5.3090249140529355E-11</c:v>
                </c:pt>
                <c:pt idx="29118" formatCode="General">
                  <c:v>4.8791813844888165E-11</c:v>
                </c:pt>
                <c:pt idx="29119" formatCode="General">
                  <c:v>4.7022364471490258E-11</c:v>
                </c:pt>
                <c:pt idx="29120" formatCode="General">
                  <c:v>5.0895673225171613E-11</c:v>
                </c:pt>
                <c:pt idx="29121" formatCode="General">
                  <c:v>4.8534958586782997E-11</c:v>
                </c:pt>
                <c:pt idx="29122" formatCode="General">
                  <c:v>4.9570358910299297E-11</c:v>
                </c:pt>
                <c:pt idx="29123" formatCode="General">
                  <c:v>5.1164915756247285E-11</c:v>
                </c:pt>
                <c:pt idx="29124" formatCode="General">
                  <c:v>5.0895673225171613E-11</c:v>
                </c:pt>
                <c:pt idx="29125" formatCode="General">
                  <c:v>4.8025396974054763E-11</c:v>
                </c:pt>
                <c:pt idx="29126" formatCode="General">
                  <c:v>5.0361326805917228E-11</c:v>
                </c:pt>
                <c:pt idx="29127" formatCode="General">
                  <c:v>4.9049926777145702E-11</c:v>
                </c:pt>
                <c:pt idx="29128" formatCode="General">
                  <c:v>4.7772675372815155E-11</c:v>
                </c:pt>
                <c:pt idx="29129" formatCode="General">
                  <c:v>4.9049926777145702E-11</c:v>
                </c:pt>
                <c:pt idx="29130" formatCode="General">
                  <c:v>5.0895673225171613E-11</c:v>
                </c:pt>
                <c:pt idx="29131" formatCode="General">
                  <c:v>4.9570358910299297E-11</c:v>
                </c:pt>
                <c:pt idx="29132" formatCode="General">
                  <c:v>4.9309405149228728E-11</c:v>
                </c:pt>
                <c:pt idx="29133" formatCode="General">
                  <c:v>4.8279555545413526E-11</c:v>
                </c:pt>
                <c:pt idx="29134" formatCode="General">
                  <c:v>5.06278475153585E-11</c:v>
                </c:pt>
                <c:pt idx="29135" formatCode="General">
                  <c:v>4.7271116862905658E-11</c:v>
                </c:pt>
                <c:pt idx="29136" formatCode="General">
                  <c:v>4.8534958586782997E-11</c:v>
                </c:pt>
                <c:pt idx="29137" formatCode="General">
                  <c:v>4.9049926777145702E-11</c:v>
                </c:pt>
                <c:pt idx="29138" formatCode="General">
                  <c:v>5.0895673225171613E-11</c:v>
                </c:pt>
                <c:pt idx="29139" formatCode="General">
                  <c:v>5.1435689195128299E-11</c:v>
                </c:pt>
                <c:pt idx="29140" formatCode="General">
                  <c:v>4.8025396974054763E-11</c:v>
                </c:pt>
                <c:pt idx="29141" formatCode="General">
                  <c:v>5.06278475153585E-11</c:v>
                </c:pt>
                <c:pt idx="29142" formatCode="General">
                  <c:v>4.8791813844888165E-11</c:v>
                </c:pt>
                <c:pt idx="29143" formatCode="General">
                  <c:v>5.5967159198938278E-11</c:v>
                </c:pt>
                <c:pt idx="29144" formatCode="General">
                  <c:v>4.7772675372815155E-11</c:v>
                </c:pt>
                <c:pt idx="29145" formatCode="General">
                  <c:v>5.06278475153585E-11</c:v>
                </c:pt>
                <c:pt idx="29146" formatCode="General">
                  <c:v>4.7521185176072987E-11</c:v>
                </c:pt>
                <c:pt idx="29147" formatCode="General">
                  <c:v>5.0361326805917228E-11</c:v>
                </c:pt>
                <c:pt idx="29148" formatCode="General">
                  <c:v>4.9570358910299297E-11</c:v>
                </c:pt>
                <c:pt idx="29149" formatCode="General">
                  <c:v>4.6774824144306605E-11</c:v>
                </c:pt>
                <c:pt idx="29150" formatCode="General">
                  <c:v>4.9309405149228728E-11</c:v>
                </c:pt>
                <c:pt idx="29151" formatCode="General">
                  <c:v>4.8279555545413526E-11</c:v>
                </c:pt>
                <c:pt idx="29152" formatCode="General">
                  <c:v>5.0361326805917228E-11</c:v>
                </c:pt>
                <c:pt idx="29153" formatCode="General">
                  <c:v>4.8279555545413526E-11</c:v>
                </c:pt>
                <c:pt idx="29154" formatCode="General">
                  <c:v>4.8791813844888165E-11</c:v>
                </c:pt>
                <c:pt idx="29155" formatCode="General">
                  <c:v>4.9570358910299297E-11</c:v>
                </c:pt>
                <c:pt idx="29156" formatCode="General">
                  <c:v>4.6774824144306605E-11</c:v>
                </c:pt>
                <c:pt idx="29157" formatCode="General">
                  <c:v>5.06278475153585E-11</c:v>
                </c:pt>
                <c:pt idx="29158" formatCode="General">
                  <c:v>4.9309405149228728E-11</c:v>
                </c:pt>
                <c:pt idx="29159" formatCode="General">
                  <c:v>4.7521185176072987E-11</c:v>
                </c:pt>
                <c:pt idx="29160" formatCode="General">
                  <c:v>5.170778845757933E-11</c:v>
                </c:pt>
                <c:pt idx="29161" formatCode="General">
                  <c:v>4.7772675372815155E-11</c:v>
                </c:pt>
                <c:pt idx="29162" formatCode="General">
                  <c:v>4.8791813844888165E-11</c:v>
                </c:pt>
                <c:pt idx="29163" formatCode="General">
                  <c:v>4.7022364471490258E-11</c:v>
                </c:pt>
                <c:pt idx="29164" formatCode="General">
                  <c:v>4.9309405149228728E-11</c:v>
                </c:pt>
                <c:pt idx="29165" formatCode="General">
                  <c:v>4.8025396974054763E-11</c:v>
                </c:pt>
                <c:pt idx="29166" formatCode="General">
                  <c:v>4.9570358910299297E-11</c:v>
                </c:pt>
                <c:pt idx="29167" formatCode="General">
                  <c:v>4.7022364471490258E-11</c:v>
                </c:pt>
                <c:pt idx="29168" formatCode="General">
                  <c:v>5.0096312960059414E-11</c:v>
                </c:pt>
                <c:pt idx="29169" formatCode="General">
                  <c:v>4.6774824144306605E-11</c:v>
                </c:pt>
                <c:pt idx="29170" formatCode="General">
                  <c:v>5.06278475153585E-11</c:v>
                </c:pt>
                <c:pt idx="29171" formatCode="General">
                  <c:v>5.06278475153585E-11</c:v>
                </c:pt>
                <c:pt idx="29172" formatCode="General">
                  <c:v>5.06278475153585E-11</c:v>
                </c:pt>
                <c:pt idx="29173" formatCode="General">
                  <c:v>4.7772675372815155E-11</c:v>
                </c:pt>
                <c:pt idx="29174" formatCode="General">
                  <c:v>5.06278475153585E-11</c:v>
                </c:pt>
                <c:pt idx="29175" formatCode="General">
                  <c:v>4.9309405149228728E-11</c:v>
                </c:pt>
                <c:pt idx="29176" formatCode="General">
                  <c:v>4.7772675372815155E-11</c:v>
                </c:pt>
                <c:pt idx="29177" formatCode="General">
                  <c:v>4.9049926777145702E-11</c:v>
                </c:pt>
                <c:pt idx="29178" formatCode="General">
                  <c:v>4.8791813844888165E-11</c:v>
                </c:pt>
                <c:pt idx="29179" formatCode="General">
                  <c:v>4.8025396974054763E-11</c:v>
                </c:pt>
                <c:pt idx="29180" formatCode="General">
                  <c:v>4.8534958586782997E-11</c:v>
                </c:pt>
                <c:pt idx="29181" formatCode="General">
                  <c:v>4.8534958586782997E-11</c:v>
                </c:pt>
                <c:pt idx="29182" formatCode="General">
                  <c:v>4.6528683368794924E-11</c:v>
                </c:pt>
                <c:pt idx="29183" formatCode="General">
                  <c:v>4.9832590413560709E-11</c:v>
                </c:pt>
                <c:pt idx="29184" formatCode="General">
                  <c:v>5.0361326805917228E-11</c:v>
                </c:pt>
                <c:pt idx="29185" formatCode="General">
                  <c:v>4.8791813844888165E-11</c:v>
                </c:pt>
                <c:pt idx="29186" formatCode="General">
                  <c:v>4.8025396974054763E-11</c:v>
                </c:pt>
                <c:pt idx="29187" formatCode="General">
                  <c:v>4.7271116862905658E-11</c:v>
                </c:pt>
                <c:pt idx="29188" formatCode="General">
                  <c:v>5.170778845757933E-11</c:v>
                </c:pt>
                <c:pt idx="29189" formatCode="General">
                  <c:v>4.7772675372815155E-11</c:v>
                </c:pt>
                <c:pt idx="29190" formatCode="General">
                  <c:v>5.1164915756247285E-11</c:v>
                </c:pt>
                <c:pt idx="29191" formatCode="General">
                  <c:v>5.0096312960059414E-11</c:v>
                </c:pt>
                <c:pt idx="29192" formatCode="General">
                  <c:v>4.8534958586782997E-11</c:v>
                </c:pt>
                <c:pt idx="29193" formatCode="General">
                  <c:v>4.8279555545413526E-11</c:v>
                </c:pt>
                <c:pt idx="29194" formatCode="General">
                  <c:v>4.9309405149228728E-11</c:v>
                </c:pt>
                <c:pt idx="29195" formatCode="General">
                  <c:v>5.1435689195128299E-11</c:v>
                </c:pt>
                <c:pt idx="29196" formatCode="General">
                  <c:v>4.7521185176072987E-11</c:v>
                </c:pt>
                <c:pt idx="29197" formatCode="General">
                  <c:v>4.9309405149228728E-11</c:v>
                </c:pt>
                <c:pt idx="29198" formatCode="General">
                  <c:v>5.0895673225171613E-11</c:v>
                </c:pt>
                <c:pt idx="29199" formatCode="General">
                  <c:v>5.1164915756247285E-11</c:v>
                </c:pt>
                <c:pt idx="29200" formatCode="General">
                  <c:v>4.6528683368794924E-11</c:v>
                </c:pt>
                <c:pt idx="29201" formatCode="General">
                  <c:v>4.6283741932225864E-11</c:v>
                </c:pt>
                <c:pt idx="29202" formatCode="General">
                  <c:v>4.8025396974054763E-11</c:v>
                </c:pt>
                <c:pt idx="29203" formatCode="General">
                  <c:v>5.0361326805917228E-11</c:v>
                </c:pt>
                <c:pt idx="29204" formatCode="General">
                  <c:v>5.06278475153585E-11</c:v>
                </c:pt>
                <c:pt idx="29205" formatCode="General">
                  <c:v>4.6528683368794924E-11</c:v>
                </c:pt>
                <c:pt idx="29206" formatCode="General">
                  <c:v>4.8025396974054763E-11</c:v>
                </c:pt>
                <c:pt idx="29207" formatCode="General">
                  <c:v>4.9570358910299297E-11</c:v>
                </c:pt>
                <c:pt idx="29208" formatCode="General">
                  <c:v>5.0361326805917228E-11</c:v>
                </c:pt>
                <c:pt idx="29209" formatCode="General">
                  <c:v>4.9832590413560709E-11</c:v>
                </c:pt>
                <c:pt idx="29210" formatCode="General">
                  <c:v>5.2256421175623916E-11</c:v>
                </c:pt>
                <c:pt idx="29211" formatCode="General">
                  <c:v>4.9309405149228728E-11</c:v>
                </c:pt>
                <c:pt idx="29212" formatCode="General">
                  <c:v>5.1435689195128299E-11</c:v>
                </c:pt>
                <c:pt idx="29213" formatCode="General">
                  <c:v>4.7772675372815155E-11</c:v>
                </c:pt>
                <c:pt idx="29214" formatCode="General">
                  <c:v>4.9570358910299297E-11</c:v>
                </c:pt>
                <c:pt idx="29215" formatCode="General">
                  <c:v>4.7772675372815155E-11</c:v>
                </c:pt>
                <c:pt idx="29216" formatCode="General">
                  <c:v>5.0096312960059414E-11</c:v>
                </c:pt>
                <c:pt idx="29217" formatCode="General">
                  <c:v>4.8025396974054763E-11</c:v>
                </c:pt>
                <c:pt idx="29218" formatCode="General">
                  <c:v>4.9309405149228728E-11</c:v>
                </c:pt>
                <c:pt idx="29219" formatCode="General">
                  <c:v>4.7772675372815155E-11</c:v>
                </c:pt>
                <c:pt idx="29220" formatCode="General">
                  <c:v>5.0096312960059414E-11</c:v>
                </c:pt>
                <c:pt idx="29221" formatCode="General">
                  <c:v>5.06278475153585E-11</c:v>
                </c:pt>
                <c:pt idx="29222" formatCode="General">
                  <c:v>4.9832590413560709E-11</c:v>
                </c:pt>
                <c:pt idx="29223" formatCode="General">
                  <c:v>4.9309405149228728E-11</c:v>
                </c:pt>
                <c:pt idx="29224" formatCode="General">
                  <c:v>4.9570358910299297E-11</c:v>
                </c:pt>
                <c:pt idx="29225" formatCode="General">
                  <c:v>4.8025396974054763E-11</c:v>
                </c:pt>
                <c:pt idx="29226" formatCode="General">
                  <c:v>4.7271116862905658E-11</c:v>
                </c:pt>
                <c:pt idx="29227" formatCode="General">
                  <c:v>4.7271116862905658E-11</c:v>
                </c:pt>
                <c:pt idx="29228" formatCode="General">
                  <c:v>4.7521185176072987E-11</c:v>
                </c:pt>
                <c:pt idx="29229" formatCode="General">
                  <c:v>4.8791813844888165E-11</c:v>
                </c:pt>
                <c:pt idx="29230" formatCode="General">
                  <c:v>4.7521185176072987E-11</c:v>
                </c:pt>
                <c:pt idx="29231" formatCode="General">
                  <c:v>4.9049926777145702E-11</c:v>
                </c:pt>
                <c:pt idx="29232" formatCode="General">
                  <c:v>5.0895673225171613E-11</c:v>
                </c:pt>
                <c:pt idx="29233" formatCode="General">
                  <c:v>4.7772675372815155E-11</c:v>
                </c:pt>
                <c:pt idx="29234" formatCode="General">
                  <c:v>5.170778845757933E-11</c:v>
                </c:pt>
                <c:pt idx="29235" formatCode="General">
                  <c:v>4.9570358910299297E-11</c:v>
                </c:pt>
                <c:pt idx="29236" formatCode="General">
                  <c:v>4.8791813844888165E-11</c:v>
                </c:pt>
                <c:pt idx="29237" formatCode="General">
                  <c:v>4.9570358910299297E-11</c:v>
                </c:pt>
                <c:pt idx="29238" formatCode="General">
                  <c:v>4.7521185176072987E-11</c:v>
                </c:pt>
                <c:pt idx="29239" formatCode="General">
                  <c:v>4.8279555545413526E-11</c:v>
                </c:pt>
                <c:pt idx="29240" formatCode="General">
                  <c:v>4.6528683368794924E-11</c:v>
                </c:pt>
                <c:pt idx="29241" formatCode="General">
                  <c:v>4.8791813844888165E-11</c:v>
                </c:pt>
                <c:pt idx="29242" formatCode="General">
                  <c:v>5.1435689195128299E-11</c:v>
                </c:pt>
                <c:pt idx="29243" formatCode="General">
                  <c:v>5.06278475153585E-11</c:v>
                </c:pt>
                <c:pt idx="29244" formatCode="General">
                  <c:v>4.9570358910299297E-11</c:v>
                </c:pt>
                <c:pt idx="29245" formatCode="General">
                  <c:v>4.7022364471490258E-11</c:v>
                </c:pt>
                <c:pt idx="29246" formatCode="General">
                  <c:v>4.7772675372815155E-11</c:v>
                </c:pt>
                <c:pt idx="29247" formatCode="General">
                  <c:v>4.9309405149228728E-11</c:v>
                </c:pt>
                <c:pt idx="29248" formatCode="General">
                  <c:v>4.6774824144306605E-11</c:v>
                </c:pt>
                <c:pt idx="29249" formatCode="General">
                  <c:v>4.6774824144306605E-11</c:v>
                </c:pt>
                <c:pt idx="29250" formatCode="General">
                  <c:v>4.7022364471490258E-11</c:v>
                </c:pt>
                <c:pt idx="29251" formatCode="General">
                  <c:v>4.6283741932225864E-11</c:v>
                </c:pt>
                <c:pt idx="29252" formatCode="General">
                  <c:v>4.8025396974054763E-11</c:v>
                </c:pt>
                <c:pt idx="29253" formatCode="General">
                  <c:v>4.9309405149228728E-11</c:v>
                </c:pt>
                <c:pt idx="29254" formatCode="General">
                  <c:v>4.9309405149228728E-11</c:v>
                </c:pt>
                <c:pt idx="29255" formatCode="General">
                  <c:v>5.0361326805917228E-11</c:v>
                </c:pt>
                <c:pt idx="29256" formatCode="General">
                  <c:v>4.7521185176072987E-11</c:v>
                </c:pt>
                <c:pt idx="29257" formatCode="General">
                  <c:v>4.9049926777145702E-11</c:v>
                </c:pt>
                <c:pt idx="29258" formatCode="General">
                  <c:v>5.0096312960059414E-11</c:v>
                </c:pt>
                <c:pt idx="29259" formatCode="General">
                  <c:v>4.7521185176072987E-11</c:v>
                </c:pt>
                <c:pt idx="29260" formatCode="General">
                  <c:v>4.7772675372815155E-11</c:v>
                </c:pt>
                <c:pt idx="29261" formatCode="General">
                  <c:v>4.9570358910299297E-11</c:v>
                </c:pt>
                <c:pt idx="29262" formatCode="General">
                  <c:v>4.8279555545413526E-11</c:v>
                </c:pt>
                <c:pt idx="29263" formatCode="General">
                  <c:v>4.9049926777145702E-11</c:v>
                </c:pt>
                <c:pt idx="29264" formatCode="General">
                  <c:v>5.1435689195128299E-11</c:v>
                </c:pt>
                <c:pt idx="29265" formatCode="General">
                  <c:v>4.7271116862905658E-11</c:v>
                </c:pt>
                <c:pt idx="29266" formatCode="General">
                  <c:v>4.9570358910299297E-11</c:v>
                </c:pt>
                <c:pt idx="29267" formatCode="General">
                  <c:v>4.6774824144306605E-11</c:v>
                </c:pt>
                <c:pt idx="29268" formatCode="General">
                  <c:v>5.0361326805917228E-11</c:v>
                </c:pt>
                <c:pt idx="29269" formatCode="General">
                  <c:v>4.8791813844888165E-11</c:v>
                </c:pt>
                <c:pt idx="29270" formatCode="General">
                  <c:v>4.6774824144306605E-11</c:v>
                </c:pt>
                <c:pt idx="29271" formatCode="General">
                  <c:v>4.7271116862905658E-11</c:v>
                </c:pt>
                <c:pt idx="29272" formatCode="General">
                  <c:v>4.9309405149228728E-11</c:v>
                </c:pt>
                <c:pt idx="29273" formatCode="General">
                  <c:v>4.9570358910299297E-11</c:v>
                </c:pt>
                <c:pt idx="29274" formatCode="General">
                  <c:v>4.8791813844888165E-11</c:v>
                </c:pt>
                <c:pt idx="29275" formatCode="General">
                  <c:v>4.6040185353634918E-11</c:v>
                </c:pt>
                <c:pt idx="29276" formatCode="General">
                  <c:v>4.7521185176072987E-11</c:v>
                </c:pt>
                <c:pt idx="29277" formatCode="General">
                  <c:v>5.1164915756247285E-11</c:v>
                </c:pt>
                <c:pt idx="29278" formatCode="General">
                  <c:v>4.8025396974054763E-11</c:v>
                </c:pt>
                <c:pt idx="29279" formatCode="General">
                  <c:v>5.06278475153585E-11</c:v>
                </c:pt>
                <c:pt idx="29280" formatCode="General">
                  <c:v>4.8025396974054763E-11</c:v>
                </c:pt>
                <c:pt idx="29281" formatCode="General">
                  <c:v>4.6283741932225864E-11</c:v>
                </c:pt>
                <c:pt idx="29282" formatCode="General">
                  <c:v>4.6528683368794924E-11</c:v>
                </c:pt>
                <c:pt idx="29283" formatCode="General">
                  <c:v>4.9049926777145702E-11</c:v>
                </c:pt>
                <c:pt idx="29284" formatCode="General">
                  <c:v>4.7772675372815155E-11</c:v>
                </c:pt>
                <c:pt idx="29285" formatCode="General">
                  <c:v>4.9832590413560709E-11</c:v>
                </c:pt>
                <c:pt idx="29286" formatCode="General">
                  <c:v>4.8534958586782997E-11</c:v>
                </c:pt>
                <c:pt idx="29287" formatCode="General">
                  <c:v>4.7022364471490258E-11</c:v>
                </c:pt>
                <c:pt idx="29288" formatCode="General">
                  <c:v>4.7271116862905658E-11</c:v>
                </c:pt>
                <c:pt idx="29289" formatCode="General">
                  <c:v>4.9832590413560709E-11</c:v>
                </c:pt>
                <c:pt idx="29290" formatCode="General">
                  <c:v>4.6283741932225864E-11</c:v>
                </c:pt>
                <c:pt idx="29291" formatCode="General">
                  <c:v>4.9049926777145702E-11</c:v>
                </c:pt>
                <c:pt idx="29292" formatCode="General">
                  <c:v>4.8279555545413526E-11</c:v>
                </c:pt>
                <c:pt idx="29293" formatCode="General">
                  <c:v>4.7772675372815155E-11</c:v>
                </c:pt>
                <c:pt idx="29294" formatCode="General">
                  <c:v>4.9570358910299297E-11</c:v>
                </c:pt>
                <c:pt idx="29295" formatCode="General">
                  <c:v>4.6040185353634918E-11</c:v>
                </c:pt>
                <c:pt idx="29296" formatCode="General">
                  <c:v>4.7521185176072987E-11</c:v>
                </c:pt>
                <c:pt idx="29297" formatCode="General">
                  <c:v>4.9049926777145702E-11</c:v>
                </c:pt>
                <c:pt idx="29298" formatCode="General">
                  <c:v>4.7772675372815155E-11</c:v>
                </c:pt>
                <c:pt idx="29299" formatCode="General">
                  <c:v>4.9309405149228728E-11</c:v>
                </c:pt>
                <c:pt idx="29300" formatCode="General">
                  <c:v>4.5797815522297974E-11</c:v>
                </c:pt>
                <c:pt idx="29301" formatCode="General">
                  <c:v>4.5797815522297974E-11</c:v>
                </c:pt>
                <c:pt idx="29302" formatCode="General">
                  <c:v>4.7271116862905658E-11</c:v>
                </c:pt>
                <c:pt idx="29303" formatCode="General">
                  <c:v>4.6774824144306605E-11</c:v>
                </c:pt>
                <c:pt idx="29304" formatCode="General">
                  <c:v>4.9570358910299297E-11</c:v>
                </c:pt>
                <c:pt idx="29305" formatCode="General">
                  <c:v>4.5797815522297974E-11</c:v>
                </c:pt>
                <c:pt idx="29306" formatCode="General">
                  <c:v>4.5317084696192648E-11</c:v>
                </c:pt>
                <c:pt idx="29307" formatCode="General">
                  <c:v>4.6528683368794924E-11</c:v>
                </c:pt>
                <c:pt idx="29308" formatCode="General">
                  <c:v>5.06278475153585E-11</c:v>
                </c:pt>
                <c:pt idx="29309" formatCode="General">
                  <c:v>4.7271116862905658E-11</c:v>
                </c:pt>
                <c:pt idx="29310" formatCode="General">
                  <c:v>4.6283741932225864E-11</c:v>
                </c:pt>
                <c:pt idx="29311" formatCode="General">
                  <c:v>4.9309405149228728E-11</c:v>
                </c:pt>
                <c:pt idx="29312" formatCode="General">
                  <c:v>4.5317084696192648E-11</c:v>
                </c:pt>
                <c:pt idx="29313" formatCode="General">
                  <c:v>5.0096312960059414E-11</c:v>
                </c:pt>
                <c:pt idx="29314" formatCode="General">
                  <c:v>4.7772675372815155E-11</c:v>
                </c:pt>
                <c:pt idx="29315" formatCode="General">
                  <c:v>5.0096312960059414E-11</c:v>
                </c:pt>
                <c:pt idx="29316" formatCode="General">
                  <c:v>4.8279555545413526E-11</c:v>
                </c:pt>
                <c:pt idx="29317" formatCode="General">
                  <c:v>4.9309405149228728E-11</c:v>
                </c:pt>
                <c:pt idx="29318" formatCode="General">
                  <c:v>4.6528683368794924E-11</c:v>
                </c:pt>
                <c:pt idx="29319" formatCode="General">
                  <c:v>4.8534958586782997E-11</c:v>
                </c:pt>
                <c:pt idx="29320" formatCode="General">
                  <c:v>4.5317084696192648E-11</c:v>
                </c:pt>
                <c:pt idx="29321" formatCode="General">
                  <c:v>4.6528683368794924E-11</c:v>
                </c:pt>
                <c:pt idx="29322" formatCode="General">
                  <c:v>4.7772675372815155E-11</c:v>
                </c:pt>
                <c:pt idx="29323" formatCode="General">
                  <c:v>4.6528683368794924E-11</c:v>
                </c:pt>
                <c:pt idx="29324" formatCode="General">
                  <c:v>4.7271116862905658E-11</c:v>
                </c:pt>
                <c:pt idx="29325" formatCode="General">
                  <c:v>4.9049926777145702E-11</c:v>
                </c:pt>
                <c:pt idx="29326" formatCode="General">
                  <c:v>4.5797815522297974E-11</c:v>
                </c:pt>
                <c:pt idx="29327" formatCode="General">
                  <c:v>4.7521185176072987E-11</c:v>
                </c:pt>
                <c:pt idx="29328" formatCode="General">
                  <c:v>4.6528683368794924E-11</c:v>
                </c:pt>
                <c:pt idx="29329" formatCode="General">
                  <c:v>4.7521185176072987E-11</c:v>
                </c:pt>
                <c:pt idx="29330" formatCode="General">
                  <c:v>4.6774824144306605E-11</c:v>
                </c:pt>
                <c:pt idx="29331" formatCode="General">
                  <c:v>4.6528683368794924E-11</c:v>
                </c:pt>
                <c:pt idx="29332" formatCode="General">
                  <c:v>4.6040185353634918E-11</c:v>
                </c:pt>
                <c:pt idx="29333" formatCode="General">
                  <c:v>4.8534958586782997E-11</c:v>
                </c:pt>
                <c:pt idx="29334" formatCode="General">
                  <c:v>4.8791813844888165E-11</c:v>
                </c:pt>
                <c:pt idx="29335" formatCode="General">
                  <c:v>4.7271116862905658E-11</c:v>
                </c:pt>
                <c:pt idx="29336" formatCode="General">
                  <c:v>4.6528683368794924E-11</c:v>
                </c:pt>
                <c:pt idx="29337" formatCode="General">
                  <c:v>4.7772675372815155E-11</c:v>
                </c:pt>
                <c:pt idx="29338" formatCode="General">
                  <c:v>4.9832590413560709E-11</c:v>
                </c:pt>
                <c:pt idx="29339" formatCode="General">
                  <c:v>4.6774824144306605E-11</c:v>
                </c:pt>
                <c:pt idx="29340" formatCode="General">
                  <c:v>4.8279555545413526E-11</c:v>
                </c:pt>
                <c:pt idx="29341" formatCode="General">
                  <c:v>4.6774824144306605E-11</c:v>
                </c:pt>
                <c:pt idx="29342" formatCode="General">
                  <c:v>5.0895673225171613E-11</c:v>
                </c:pt>
                <c:pt idx="29343" formatCode="General">
                  <c:v>4.6528683368794924E-11</c:v>
                </c:pt>
                <c:pt idx="29344" formatCode="General">
                  <c:v>4.7521185176072987E-11</c:v>
                </c:pt>
                <c:pt idx="29345" formatCode="General">
                  <c:v>4.6040185353634918E-11</c:v>
                </c:pt>
                <c:pt idx="29346" formatCode="General">
                  <c:v>4.6528683368794924E-11</c:v>
                </c:pt>
                <c:pt idx="29347" formatCode="General">
                  <c:v>4.6283741932225864E-11</c:v>
                </c:pt>
                <c:pt idx="29348" formatCode="General">
                  <c:v>4.6774824144306605E-11</c:v>
                </c:pt>
                <c:pt idx="29349" formatCode="General">
                  <c:v>4.9309405149228728E-11</c:v>
                </c:pt>
                <c:pt idx="29350" formatCode="General">
                  <c:v>4.6774824144306605E-11</c:v>
                </c:pt>
                <c:pt idx="29351" formatCode="General">
                  <c:v>4.9832590413560709E-11</c:v>
                </c:pt>
                <c:pt idx="29352" formatCode="General">
                  <c:v>4.6040185353634918E-11</c:v>
                </c:pt>
                <c:pt idx="29353" formatCode="General">
                  <c:v>4.8025396974054763E-11</c:v>
                </c:pt>
                <c:pt idx="29354" formatCode="General">
                  <c:v>4.6774824144306605E-11</c:v>
                </c:pt>
                <c:pt idx="29355" formatCode="General">
                  <c:v>4.6528683368794924E-11</c:v>
                </c:pt>
                <c:pt idx="29356" formatCode="General">
                  <c:v>4.7772675372815155E-11</c:v>
                </c:pt>
                <c:pt idx="29357" formatCode="General">
                  <c:v>4.9570358910299297E-11</c:v>
                </c:pt>
                <c:pt idx="29358" formatCode="General">
                  <c:v>4.6040185353634918E-11</c:v>
                </c:pt>
                <c:pt idx="29359" formatCode="General">
                  <c:v>4.7271116862905658E-11</c:v>
                </c:pt>
                <c:pt idx="29360" formatCode="General">
                  <c:v>4.6774824144306605E-11</c:v>
                </c:pt>
                <c:pt idx="29361" formatCode="General">
                  <c:v>4.9309405149228728E-11</c:v>
                </c:pt>
                <c:pt idx="29362" formatCode="General">
                  <c:v>4.7772675372815155E-11</c:v>
                </c:pt>
                <c:pt idx="29363" formatCode="General">
                  <c:v>5.0096312960059414E-11</c:v>
                </c:pt>
                <c:pt idx="29364" formatCode="General">
                  <c:v>4.9309405149228728E-11</c:v>
                </c:pt>
                <c:pt idx="29365" formatCode="General">
                  <c:v>4.7022364471490258E-11</c:v>
                </c:pt>
                <c:pt idx="29366" formatCode="General">
                  <c:v>4.8025396974054763E-11</c:v>
                </c:pt>
                <c:pt idx="29367" formatCode="General">
                  <c:v>4.7271116862905658E-11</c:v>
                </c:pt>
                <c:pt idx="29368" formatCode="General">
                  <c:v>4.7271116862905658E-11</c:v>
                </c:pt>
                <c:pt idx="29369" formatCode="General">
                  <c:v>4.9049926777145702E-11</c:v>
                </c:pt>
                <c:pt idx="29370" formatCode="General">
                  <c:v>4.8025396974054763E-11</c:v>
                </c:pt>
                <c:pt idx="29371" formatCode="General">
                  <c:v>4.9570358910299297E-11</c:v>
                </c:pt>
                <c:pt idx="29372" formatCode="General">
                  <c:v>4.6774824144306605E-11</c:v>
                </c:pt>
                <c:pt idx="29373" formatCode="General">
                  <c:v>4.6040185353634918E-11</c:v>
                </c:pt>
                <c:pt idx="29374" formatCode="General">
                  <c:v>4.9832590413560709E-11</c:v>
                </c:pt>
                <c:pt idx="29375" formatCode="General">
                  <c:v>4.7022364471490258E-11</c:v>
                </c:pt>
                <c:pt idx="29376" formatCode="General">
                  <c:v>4.8534958586782997E-11</c:v>
                </c:pt>
                <c:pt idx="29377" formatCode="General">
                  <c:v>4.5797815522297974E-11</c:v>
                </c:pt>
                <c:pt idx="29378" formatCode="General">
                  <c:v>4.9049926777145702E-11</c:v>
                </c:pt>
                <c:pt idx="29379" formatCode="General">
                  <c:v>4.7521185176072987E-11</c:v>
                </c:pt>
                <c:pt idx="29380" formatCode="General">
                  <c:v>4.8534958586782997E-11</c:v>
                </c:pt>
                <c:pt idx="29381" formatCode="General">
                  <c:v>4.7772675372815155E-11</c:v>
                </c:pt>
                <c:pt idx="29382" formatCode="General">
                  <c:v>4.7271116862905658E-11</c:v>
                </c:pt>
                <c:pt idx="29383" formatCode="General">
                  <c:v>5.170778845757933E-11</c:v>
                </c:pt>
                <c:pt idx="29384" formatCode="General">
                  <c:v>4.6283741932225864E-11</c:v>
                </c:pt>
                <c:pt idx="29385" formatCode="General">
                  <c:v>4.7521185176072987E-11</c:v>
                </c:pt>
                <c:pt idx="29386" formatCode="General">
                  <c:v>4.9832590413560709E-11</c:v>
                </c:pt>
                <c:pt idx="29387" formatCode="General">
                  <c:v>4.6283741932225864E-11</c:v>
                </c:pt>
                <c:pt idx="29388" formatCode="General">
                  <c:v>5.0096312960059414E-11</c:v>
                </c:pt>
                <c:pt idx="29389" formatCode="General">
                  <c:v>4.8534958586782997E-11</c:v>
                </c:pt>
                <c:pt idx="29390" formatCode="General">
                  <c:v>4.7521185176072987E-11</c:v>
                </c:pt>
                <c:pt idx="29391" formatCode="General">
                  <c:v>4.8279555545413526E-11</c:v>
                </c:pt>
                <c:pt idx="29392" formatCode="General">
                  <c:v>4.7772675372815155E-11</c:v>
                </c:pt>
                <c:pt idx="29393" formatCode="General">
                  <c:v>4.5556816009512602E-11</c:v>
                </c:pt>
                <c:pt idx="29394" formatCode="General">
                  <c:v>4.6040185353634918E-11</c:v>
                </c:pt>
                <c:pt idx="29395" formatCode="General">
                  <c:v>4.9309405149228728E-11</c:v>
                </c:pt>
                <c:pt idx="29396" formatCode="General">
                  <c:v>4.8534958586782997E-11</c:v>
                </c:pt>
                <c:pt idx="29397" formatCode="General">
                  <c:v>4.8534958586782997E-11</c:v>
                </c:pt>
                <c:pt idx="29398" formatCode="General">
                  <c:v>4.9570358910299297E-11</c:v>
                </c:pt>
                <c:pt idx="29399" formatCode="General">
                  <c:v>4.7022364471490258E-11</c:v>
                </c:pt>
                <c:pt idx="29400" formatCode="General">
                  <c:v>4.6283741932225864E-11</c:v>
                </c:pt>
                <c:pt idx="29401" formatCode="General">
                  <c:v>4.7772675372815155E-11</c:v>
                </c:pt>
                <c:pt idx="29402" formatCode="General">
                  <c:v>4.9049926777145702E-11</c:v>
                </c:pt>
                <c:pt idx="29403" formatCode="General">
                  <c:v>4.7022364471490258E-11</c:v>
                </c:pt>
                <c:pt idx="29404" formatCode="General">
                  <c:v>4.5797815522297974E-11</c:v>
                </c:pt>
                <c:pt idx="29405" formatCode="General">
                  <c:v>4.8534958586782997E-11</c:v>
                </c:pt>
                <c:pt idx="29406" formatCode="General">
                  <c:v>4.6283741932225864E-11</c:v>
                </c:pt>
                <c:pt idx="29407" formatCode="General">
                  <c:v>4.6528683368794924E-11</c:v>
                </c:pt>
                <c:pt idx="29408" formatCode="General">
                  <c:v>5.0096312960059414E-11</c:v>
                </c:pt>
                <c:pt idx="29409" formatCode="General">
                  <c:v>4.6774824144306605E-11</c:v>
                </c:pt>
                <c:pt idx="29410" formatCode="General">
                  <c:v>5.06278475153585E-11</c:v>
                </c:pt>
                <c:pt idx="29411" formatCode="General">
                  <c:v>4.8534958586782997E-11</c:v>
                </c:pt>
                <c:pt idx="29412" formatCode="General">
                  <c:v>4.9832590413560709E-11</c:v>
                </c:pt>
                <c:pt idx="29413" formatCode="General">
                  <c:v>4.6528683368794924E-11</c:v>
                </c:pt>
                <c:pt idx="29414" formatCode="General">
                  <c:v>4.8791813844888165E-11</c:v>
                </c:pt>
                <c:pt idx="29415" formatCode="General">
                  <c:v>4.6283741932225864E-11</c:v>
                </c:pt>
                <c:pt idx="29416" formatCode="General">
                  <c:v>5.06278475153585E-11</c:v>
                </c:pt>
                <c:pt idx="29417" formatCode="General">
                  <c:v>4.8025396974054763E-11</c:v>
                </c:pt>
                <c:pt idx="29418" formatCode="General">
                  <c:v>4.8791813844888165E-11</c:v>
                </c:pt>
                <c:pt idx="29419" formatCode="General">
                  <c:v>5.0096312960059414E-11</c:v>
                </c:pt>
                <c:pt idx="29420" formatCode="General">
                  <c:v>4.7271116862905658E-11</c:v>
                </c:pt>
                <c:pt idx="29421" formatCode="General">
                  <c:v>4.9049926777145702E-11</c:v>
                </c:pt>
                <c:pt idx="29422" formatCode="General">
                  <c:v>4.6040185353634918E-11</c:v>
                </c:pt>
                <c:pt idx="29423" formatCode="General">
                  <c:v>4.7022364471490258E-11</c:v>
                </c:pt>
                <c:pt idx="29424" formatCode="General">
                  <c:v>4.8025396974054763E-11</c:v>
                </c:pt>
                <c:pt idx="29425" formatCode="General">
                  <c:v>4.4605248518948765E-11</c:v>
                </c:pt>
                <c:pt idx="29426" formatCode="General">
                  <c:v>4.7521185176072987E-11</c:v>
                </c:pt>
                <c:pt idx="29427" formatCode="General">
                  <c:v>4.9832590413560709E-11</c:v>
                </c:pt>
                <c:pt idx="29428" formatCode="General">
                  <c:v>4.5556816009512602E-11</c:v>
                </c:pt>
                <c:pt idx="29429" formatCode="General">
                  <c:v>5.06278475153585E-11</c:v>
                </c:pt>
                <c:pt idx="29430" formatCode="General">
                  <c:v>4.9049926777145702E-11</c:v>
                </c:pt>
                <c:pt idx="29431" formatCode="General">
                  <c:v>5.0895673225171613E-11</c:v>
                </c:pt>
                <c:pt idx="29432" formatCode="General">
                  <c:v>4.8791813844888165E-11</c:v>
                </c:pt>
                <c:pt idx="29433" formatCode="General">
                  <c:v>5.0361326805917228E-11</c:v>
                </c:pt>
                <c:pt idx="29434" formatCode="General">
                  <c:v>4.6528683368794924E-11</c:v>
                </c:pt>
                <c:pt idx="29435" formatCode="General">
                  <c:v>4.9049926777145702E-11</c:v>
                </c:pt>
                <c:pt idx="29436" formatCode="General">
                  <c:v>4.5556816009512602E-11</c:v>
                </c:pt>
                <c:pt idx="29437" formatCode="General">
                  <c:v>4.6528683368794924E-11</c:v>
                </c:pt>
                <c:pt idx="29438" formatCode="General">
                  <c:v>4.6283741932225864E-11</c:v>
                </c:pt>
                <c:pt idx="29439" formatCode="General">
                  <c:v>5.06278475153585E-11</c:v>
                </c:pt>
                <c:pt idx="29440" formatCode="General">
                  <c:v>4.9832590413560709E-11</c:v>
                </c:pt>
                <c:pt idx="29441" formatCode="General">
                  <c:v>4.7521185176072987E-11</c:v>
                </c:pt>
                <c:pt idx="29442" formatCode="General">
                  <c:v>4.9570358910299297E-11</c:v>
                </c:pt>
                <c:pt idx="29443" formatCode="General">
                  <c:v>4.7772675372815155E-11</c:v>
                </c:pt>
                <c:pt idx="29444" formatCode="General">
                  <c:v>4.8279555545413526E-11</c:v>
                </c:pt>
                <c:pt idx="29445" formatCode="General">
                  <c:v>4.9309405149228728E-11</c:v>
                </c:pt>
                <c:pt idx="29446" formatCode="General">
                  <c:v>4.8025396974054763E-11</c:v>
                </c:pt>
                <c:pt idx="29447" formatCode="General">
                  <c:v>4.8534958586782997E-11</c:v>
                </c:pt>
                <c:pt idx="29448" formatCode="General">
                  <c:v>4.6774824144306605E-11</c:v>
                </c:pt>
                <c:pt idx="29449" formatCode="General">
                  <c:v>4.5556816009512602E-11</c:v>
                </c:pt>
                <c:pt idx="29450" formatCode="General">
                  <c:v>4.7022364471490258E-11</c:v>
                </c:pt>
                <c:pt idx="29451" formatCode="General">
                  <c:v>4.7271116862905658E-11</c:v>
                </c:pt>
                <c:pt idx="29452" formatCode="General">
                  <c:v>4.8279555545413526E-11</c:v>
                </c:pt>
                <c:pt idx="29453" formatCode="General">
                  <c:v>4.7772675372815155E-11</c:v>
                </c:pt>
                <c:pt idx="29454" formatCode="General">
                  <c:v>4.8025396974054763E-11</c:v>
                </c:pt>
                <c:pt idx="29455" formatCode="General">
                  <c:v>4.4841307082812297E-11</c:v>
                </c:pt>
                <c:pt idx="29456" formatCode="General">
                  <c:v>4.8534958586782997E-11</c:v>
                </c:pt>
                <c:pt idx="29457" formatCode="General">
                  <c:v>4.7521185176072987E-11</c:v>
                </c:pt>
                <c:pt idx="29458" formatCode="General">
                  <c:v>4.6040185353634918E-11</c:v>
                </c:pt>
                <c:pt idx="29459" formatCode="General">
                  <c:v>4.6040185353634918E-11</c:v>
                </c:pt>
                <c:pt idx="29460" formatCode="General">
                  <c:v>4.8534958586782997E-11</c:v>
                </c:pt>
                <c:pt idx="29461" formatCode="General">
                  <c:v>4.7772675372815155E-11</c:v>
                </c:pt>
                <c:pt idx="29462" formatCode="General">
                  <c:v>4.6528683368794924E-11</c:v>
                </c:pt>
                <c:pt idx="29463" formatCode="General">
                  <c:v>5.1164915756247285E-11</c:v>
                </c:pt>
                <c:pt idx="29464" formatCode="General">
                  <c:v>4.6528683368794924E-11</c:v>
                </c:pt>
                <c:pt idx="29465" formatCode="General">
                  <c:v>4.6040185353634918E-11</c:v>
                </c:pt>
                <c:pt idx="29466" formatCode="General">
                  <c:v>4.7271116862905658E-11</c:v>
                </c:pt>
                <c:pt idx="29467" formatCode="General">
                  <c:v>4.6774824144306605E-11</c:v>
                </c:pt>
                <c:pt idx="29468" formatCode="General">
                  <c:v>4.6528683368794924E-11</c:v>
                </c:pt>
                <c:pt idx="29469" formatCode="General">
                  <c:v>4.6528683368794924E-11</c:v>
                </c:pt>
                <c:pt idx="29470" formatCode="General">
                  <c:v>4.8534958586782997E-11</c:v>
                </c:pt>
                <c:pt idx="29471" formatCode="General">
                  <c:v>4.5317084696192648E-11</c:v>
                </c:pt>
                <c:pt idx="29472" formatCode="General">
                  <c:v>4.6774824144306605E-11</c:v>
                </c:pt>
                <c:pt idx="29473" formatCode="General">
                  <c:v>4.5317084696192648E-11</c:v>
                </c:pt>
                <c:pt idx="29474" formatCode="General">
                  <c:v>4.7271116862905658E-11</c:v>
                </c:pt>
                <c:pt idx="29475" formatCode="General">
                  <c:v>4.9309405149228728E-11</c:v>
                </c:pt>
                <c:pt idx="29476" formatCode="General">
                  <c:v>4.7271116862905658E-11</c:v>
                </c:pt>
                <c:pt idx="29477" formatCode="General">
                  <c:v>4.9570358910299297E-11</c:v>
                </c:pt>
                <c:pt idx="29478" formatCode="General">
                  <c:v>4.5556816009512602E-11</c:v>
                </c:pt>
                <c:pt idx="29479" formatCode="General">
                  <c:v>4.8534958586782997E-11</c:v>
                </c:pt>
                <c:pt idx="29480" formatCode="General">
                  <c:v>4.7521185176072987E-11</c:v>
                </c:pt>
                <c:pt idx="29481" formatCode="General">
                  <c:v>4.5317084696192648E-11</c:v>
                </c:pt>
                <c:pt idx="29482" formatCode="General">
                  <c:v>4.8025396974054763E-11</c:v>
                </c:pt>
                <c:pt idx="29483" formatCode="General">
                  <c:v>4.7772675372815155E-11</c:v>
                </c:pt>
                <c:pt idx="29484" formatCode="General">
                  <c:v>4.6283741932225864E-11</c:v>
                </c:pt>
                <c:pt idx="29485" formatCode="General">
                  <c:v>4.9570358910299297E-11</c:v>
                </c:pt>
                <c:pt idx="29486" formatCode="General">
                  <c:v>4.8534958586782997E-11</c:v>
                </c:pt>
                <c:pt idx="29487" formatCode="General">
                  <c:v>4.7022364471490258E-11</c:v>
                </c:pt>
                <c:pt idx="29488" formatCode="General">
                  <c:v>4.8534958586782997E-11</c:v>
                </c:pt>
                <c:pt idx="29489" formatCode="General">
                  <c:v>4.8025396974054763E-11</c:v>
                </c:pt>
                <c:pt idx="29490" formatCode="General">
                  <c:v>4.8534958586782997E-11</c:v>
                </c:pt>
                <c:pt idx="29491" formatCode="General">
                  <c:v>4.5556816009512602E-11</c:v>
                </c:pt>
                <c:pt idx="29492" formatCode="General">
                  <c:v>4.9309405149228728E-11</c:v>
                </c:pt>
                <c:pt idx="29493" formatCode="General">
                  <c:v>4.6528683368794924E-11</c:v>
                </c:pt>
                <c:pt idx="29494" formatCode="General">
                  <c:v>4.8791813844888165E-11</c:v>
                </c:pt>
                <c:pt idx="29495" formatCode="General">
                  <c:v>4.5556816009512602E-11</c:v>
                </c:pt>
                <c:pt idx="29496" formatCode="General">
                  <c:v>4.6528683368794924E-11</c:v>
                </c:pt>
                <c:pt idx="29497" formatCode="General">
                  <c:v>4.6528683368794924E-11</c:v>
                </c:pt>
                <c:pt idx="29498" formatCode="General">
                  <c:v>5.0361326805917228E-11</c:v>
                </c:pt>
                <c:pt idx="29499" formatCode="General">
                  <c:v>4.8279555545413526E-11</c:v>
                </c:pt>
                <c:pt idx="29500" formatCode="General">
                  <c:v>4.7271116862905658E-11</c:v>
                </c:pt>
                <c:pt idx="29501" formatCode="General">
                  <c:v>4.6040185353634918E-11</c:v>
                </c:pt>
                <c:pt idx="29502" formatCode="General">
                  <c:v>4.7271116862905658E-11</c:v>
                </c:pt>
                <c:pt idx="29503" formatCode="General">
                  <c:v>4.6774824144306605E-11</c:v>
                </c:pt>
                <c:pt idx="29504" formatCode="General">
                  <c:v>4.7271116862905658E-11</c:v>
                </c:pt>
                <c:pt idx="29505" formatCode="General">
                  <c:v>4.5078521491241544E-11</c:v>
                </c:pt>
                <c:pt idx="29506" formatCode="General">
                  <c:v>4.6040185353634918E-11</c:v>
                </c:pt>
                <c:pt idx="29507" formatCode="General">
                  <c:v>4.8025396974054763E-11</c:v>
                </c:pt>
                <c:pt idx="29508" formatCode="General">
                  <c:v>4.5797815522297974E-11</c:v>
                </c:pt>
                <c:pt idx="29509" formatCode="General">
                  <c:v>5.0096312960059414E-11</c:v>
                </c:pt>
                <c:pt idx="29510" formatCode="General">
                  <c:v>4.6283741932225864E-11</c:v>
                </c:pt>
                <c:pt idx="29511" formatCode="General">
                  <c:v>4.4841307082812297E-11</c:v>
                </c:pt>
                <c:pt idx="29512" formatCode="General">
                  <c:v>4.6774824144306605E-11</c:v>
                </c:pt>
                <c:pt idx="29513" formatCode="General">
                  <c:v>4.5797815522297974E-11</c:v>
                </c:pt>
                <c:pt idx="29514" formatCode="General">
                  <c:v>4.5797815522297974E-11</c:v>
                </c:pt>
                <c:pt idx="29515" formatCode="General">
                  <c:v>4.8534958586782997E-11</c:v>
                </c:pt>
                <c:pt idx="29516" formatCode="General">
                  <c:v>4.5797815522297974E-11</c:v>
                </c:pt>
                <c:pt idx="29517" formatCode="General">
                  <c:v>4.5556816009512602E-11</c:v>
                </c:pt>
                <c:pt idx="29518" formatCode="General">
                  <c:v>4.8279555545413526E-11</c:v>
                </c:pt>
                <c:pt idx="29519" formatCode="General">
                  <c:v>4.5078521491241544E-11</c:v>
                </c:pt>
                <c:pt idx="29520" formatCode="General">
                  <c:v>4.7271116862905658E-11</c:v>
                </c:pt>
                <c:pt idx="29521" formatCode="General">
                  <c:v>4.7521185176072987E-11</c:v>
                </c:pt>
                <c:pt idx="29522" formatCode="General">
                  <c:v>4.8279555545413526E-11</c:v>
                </c:pt>
                <c:pt idx="29523" formatCode="General">
                  <c:v>4.7271116862905658E-11</c:v>
                </c:pt>
                <c:pt idx="29524" formatCode="General">
                  <c:v>4.9049926777145702E-11</c:v>
                </c:pt>
                <c:pt idx="29525" formatCode="General">
                  <c:v>4.6040185353634918E-11</c:v>
                </c:pt>
                <c:pt idx="29526" formatCode="General">
                  <c:v>4.5317084696192648E-11</c:v>
                </c:pt>
                <c:pt idx="29527" formatCode="General">
                  <c:v>4.6040185353634918E-11</c:v>
                </c:pt>
                <c:pt idx="29528" formatCode="General">
                  <c:v>4.6774824144306605E-11</c:v>
                </c:pt>
                <c:pt idx="29529" formatCode="General">
                  <c:v>4.7521185176072987E-11</c:v>
                </c:pt>
                <c:pt idx="29530" formatCode="General">
                  <c:v>4.8279555545413526E-11</c:v>
                </c:pt>
                <c:pt idx="29531" formatCode="General">
                  <c:v>4.7772675372815155E-11</c:v>
                </c:pt>
                <c:pt idx="29532" formatCode="General">
                  <c:v>4.5797815522297974E-11</c:v>
                </c:pt>
                <c:pt idx="29533" formatCode="General">
                  <c:v>4.5078521491241544E-11</c:v>
                </c:pt>
                <c:pt idx="29534" formatCode="General">
                  <c:v>4.4605248518948765E-11</c:v>
                </c:pt>
                <c:pt idx="29535" formatCode="General">
                  <c:v>4.7772675372815155E-11</c:v>
                </c:pt>
                <c:pt idx="29536" formatCode="General">
                  <c:v>4.7022364471490258E-11</c:v>
                </c:pt>
                <c:pt idx="29537" formatCode="General">
                  <c:v>4.5797815522297974E-11</c:v>
                </c:pt>
                <c:pt idx="29538" formatCode="General">
                  <c:v>4.7022364471490258E-11</c:v>
                </c:pt>
                <c:pt idx="29539" formatCode="General">
                  <c:v>4.6283741932225864E-11</c:v>
                </c:pt>
                <c:pt idx="29540" formatCode="General">
                  <c:v>4.6040185353634918E-11</c:v>
                </c:pt>
                <c:pt idx="29541" formatCode="General">
                  <c:v>4.8534958586782997E-11</c:v>
                </c:pt>
                <c:pt idx="29542" formatCode="General">
                  <c:v>4.5317084696192648E-11</c:v>
                </c:pt>
                <c:pt idx="29543" formatCode="General">
                  <c:v>4.6774824144306605E-11</c:v>
                </c:pt>
                <c:pt idx="29544" formatCode="General">
                  <c:v>4.5078521491241544E-11</c:v>
                </c:pt>
                <c:pt idx="29545" formatCode="General">
                  <c:v>4.7772675372815155E-11</c:v>
                </c:pt>
                <c:pt idx="29546" formatCode="General">
                  <c:v>4.7022364471490258E-11</c:v>
                </c:pt>
                <c:pt idx="29547" formatCode="General">
                  <c:v>4.7521185176072987E-11</c:v>
                </c:pt>
                <c:pt idx="29548" formatCode="General">
                  <c:v>5.2810875025616062E-11</c:v>
                </c:pt>
                <c:pt idx="29549" formatCode="General">
                  <c:v>4.5797815522297974E-11</c:v>
                </c:pt>
                <c:pt idx="29550" formatCode="General">
                  <c:v>4.9309405149228728E-11</c:v>
                </c:pt>
                <c:pt idx="29551" formatCode="General">
                  <c:v>4.9049926777145702E-11</c:v>
                </c:pt>
                <c:pt idx="29552" formatCode="General">
                  <c:v>4.9309405149228728E-11</c:v>
                </c:pt>
                <c:pt idx="29553" formatCode="General">
                  <c:v>4.5556816009512602E-11</c:v>
                </c:pt>
                <c:pt idx="29554" formatCode="General">
                  <c:v>4.6528683368794924E-11</c:v>
                </c:pt>
                <c:pt idx="29555" formatCode="General">
                  <c:v>4.7521185176072987E-11</c:v>
                </c:pt>
                <c:pt idx="29556" formatCode="General">
                  <c:v>4.6040185353634918E-11</c:v>
                </c:pt>
                <c:pt idx="29557" formatCode="General">
                  <c:v>4.4841307082812297E-11</c:v>
                </c:pt>
                <c:pt idx="29558" formatCode="General">
                  <c:v>4.6040185353634918E-11</c:v>
                </c:pt>
                <c:pt idx="29559" formatCode="General">
                  <c:v>4.6040185353634918E-11</c:v>
                </c:pt>
                <c:pt idx="29560" formatCode="General">
                  <c:v>4.7271116862905658E-11</c:v>
                </c:pt>
                <c:pt idx="29561" formatCode="General">
                  <c:v>4.7772675372815155E-11</c:v>
                </c:pt>
                <c:pt idx="29562" formatCode="General">
                  <c:v>4.6528683368794924E-11</c:v>
                </c:pt>
                <c:pt idx="29563" formatCode="General">
                  <c:v>4.5317084696192648E-11</c:v>
                </c:pt>
                <c:pt idx="29564" formatCode="General">
                  <c:v>4.7772675372815155E-11</c:v>
                </c:pt>
                <c:pt idx="29565" formatCode="General">
                  <c:v>4.7772675372815155E-11</c:v>
                </c:pt>
                <c:pt idx="29566" formatCode="General">
                  <c:v>4.8791813844888165E-11</c:v>
                </c:pt>
                <c:pt idx="29567" formatCode="General">
                  <c:v>4.5797815522297974E-11</c:v>
                </c:pt>
                <c:pt idx="29568" formatCode="General">
                  <c:v>4.7022364471490258E-11</c:v>
                </c:pt>
                <c:pt idx="29569" formatCode="General">
                  <c:v>4.4841307082812297E-11</c:v>
                </c:pt>
                <c:pt idx="29570" formatCode="General">
                  <c:v>4.8025396974054763E-11</c:v>
                </c:pt>
                <c:pt idx="29571" formatCode="General">
                  <c:v>4.7772675372815155E-11</c:v>
                </c:pt>
                <c:pt idx="29572" formatCode="General">
                  <c:v>4.6774824144306605E-11</c:v>
                </c:pt>
                <c:pt idx="29573" formatCode="General">
                  <c:v>4.8279555545413526E-11</c:v>
                </c:pt>
                <c:pt idx="29574" formatCode="General">
                  <c:v>4.9049926777145702E-11</c:v>
                </c:pt>
                <c:pt idx="29575" formatCode="General">
                  <c:v>4.5797815522297974E-11</c:v>
                </c:pt>
                <c:pt idx="29576" formatCode="General">
                  <c:v>4.6040185353634918E-11</c:v>
                </c:pt>
                <c:pt idx="29577" formatCode="General">
                  <c:v>4.8279555545413526E-11</c:v>
                </c:pt>
                <c:pt idx="29578" formatCode="General">
                  <c:v>4.8791813844888165E-11</c:v>
                </c:pt>
                <c:pt idx="29579" formatCode="General">
                  <c:v>4.7521185176072987E-11</c:v>
                </c:pt>
                <c:pt idx="29580" formatCode="General">
                  <c:v>4.7271116862905658E-11</c:v>
                </c:pt>
                <c:pt idx="29581" formatCode="General">
                  <c:v>4.9832590413560709E-11</c:v>
                </c:pt>
                <c:pt idx="29582" formatCode="General">
                  <c:v>4.5797815522297974E-11</c:v>
                </c:pt>
                <c:pt idx="29583" formatCode="General">
                  <c:v>4.7772675372815155E-11</c:v>
                </c:pt>
                <c:pt idx="29584" formatCode="General">
                  <c:v>4.9049926777145702E-11</c:v>
                </c:pt>
                <c:pt idx="29585" formatCode="General">
                  <c:v>4.5317084696192648E-11</c:v>
                </c:pt>
                <c:pt idx="29586" formatCode="General">
                  <c:v>4.9049926777145702E-11</c:v>
                </c:pt>
                <c:pt idx="29587" formatCode="General">
                  <c:v>4.7271116862905658E-11</c:v>
                </c:pt>
                <c:pt idx="29588" formatCode="General">
                  <c:v>4.7772675372815155E-11</c:v>
                </c:pt>
                <c:pt idx="29589" formatCode="General">
                  <c:v>4.5078521491241544E-11</c:v>
                </c:pt>
                <c:pt idx="29590" formatCode="General">
                  <c:v>4.9832590413560709E-11</c:v>
                </c:pt>
                <c:pt idx="29591" formatCode="General">
                  <c:v>4.9570358910299297E-11</c:v>
                </c:pt>
                <c:pt idx="29592" formatCode="General">
                  <c:v>4.6774824144306605E-11</c:v>
                </c:pt>
                <c:pt idx="29593" formatCode="General">
                  <c:v>4.6774824144306605E-11</c:v>
                </c:pt>
                <c:pt idx="29594" formatCode="General">
                  <c:v>4.7521185176072987E-11</c:v>
                </c:pt>
                <c:pt idx="29595" formatCode="General">
                  <c:v>4.6528683368794924E-11</c:v>
                </c:pt>
                <c:pt idx="29596" formatCode="General">
                  <c:v>4.4841307082812297E-11</c:v>
                </c:pt>
                <c:pt idx="29597" formatCode="General">
                  <c:v>4.6774824144306605E-11</c:v>
                </c:pt>
                <c:pt idx="29598" formatCode="General">
                  <c:v>4.7271116862905658E-11</c:v>
                </c:pt>
                <c:pt idx="29599" formatCode="General">
                  <c:v>4.7022364471490258E-11</c:v>
                </c:pt>
                <c:pt idx="29600" formatCode="General">
                  <c:v>4.9309405149228728E-11</c:v>
                </c:pt>
                <c:pt idx="29601" formatCode="General">
                  <c:v>4.8279555545413526E-11</c:v>
                </c:pt>
                <c:pt idx="29602" formatCode="General">
                  <c:v>4.8025396974054763E-11</c:v>
                </c:pt>
                <c:pt idx="29603" formatCode="General">
                  <c:v>4.6040185353634918E-11</c:v>
                </c:pt>
                <c:pt idx="29604" formatCode="General">
                  <c:v>4.8025396974054763E-11</c:v>
                </c:pt>
                <c:pt idx="29605" formatCode="General">
                  <c:v>4.6774824144306605E-11</c:v>
                </c:pt>
                <c:pt idx="29606" formatCode="General">
                  <c:v>4.5797815522297974E-11</c:v>
                </c:pt>
                <c:pt idx="29607" formatCode="General">
                  <c:v>4.8279555545413526E-11</c:v>
                </c:pt>
                <c:pt idx="29608" formatCode="General">
                  <c:v>4.4136944372138252E-11</c:v>
                </c:pt>
                <c:pt idx="29609" formatCode="General">
                  <c:v>4.5078521491241544E-11</c:v>
                </c:pt>
                <c:pt idx="29610" formatCode="General">
                  <c:v>4.3904684777041752E-11</c:v>
                </c:pt>
                <c:pt idx="29611" formatCode="General">
                  <c:v>4.9049926777145702E-11</c:v>
                </c:pt>
                <c:pt idx="29612" formatCode="General">
                  <c:v>4.6283741932225864E-11</c:v>
                </c:pt>
                <c:pt idx="29613" formatCode="General">
                  <c:v>4.6283741932225864E-11</c:v>
                </c:pt>
                <c:pt idx="29614" formatCode="General">
                  <c:v>4.8279555545413526E-11</c:v>
                </c:pt>
                <c:pt idx="29615" formatCode="General">
                  <c:v>4.4841307082812297E-11</c:v>
                </c:pt>
                <c:pt idx="29616" formatCode="General">
                  <c:v>4.5797815522297974E-11</c:v>
                </c:pt>
                <c:pt idx="29617" formatCode="General">
                  <c:v>4.5797815522297974E-11</c:v>
                </c:pt>
                <c:pt idx="29618" formatCode="General">
                  <c:v>4.7772675372815155E-11</c:v>
                </c:pt>
                <c:pt idx="29619" formatCode="General">
                  <c:v>4.4605248518948765E-11</c:v>
                </c:pt>
                <c:pt idx="29620" formatCode="General">
                  <c:v>4.6528683368794924E-11</c:v>
                </c:pt>
                <c:pt idx="29621" formatCode="General">
                  <c:v>4.7271116862905658E-11</c:v>
                </c:pt>
                <c:pt idx="29622" formatCode="General">
                  <c:v>4.4136944372138252E-11</c:v>
                </c:pt>
                <c:pt idx="29623" formatCode="General">
                  <c:v>4.5078521491241544E-11</c:v>
                </c:pt>
                <c:pt idx="29624" formatCode="General">
                  <c:v>4.6528683368794924E-11</c:v>
                </c:pt>
                <c:pt idx="29625" formatCode="General">
                  <c:v>4.7772675372815155E-11</c:v>
                </c:pt>
                <c:pt idx="29626" formatCode="General">
                  <c:v>4.6774824144306605E-11</c:v>
                </c:pt>
                <c:pt idx="29627" formatCode="General">
                  <c:v>4.9309405149228728E-11</c:v>
                </c:pt>
                <c:pt idx="29628" formatCode="General">
                  <c:v>4.4370524590784481E-11</c:v>
                </c:pt>
                <c:pt idx="29629" formatCode="General">
                  <c:v>4.8279555545413526E-11</c:v>
                </c:pt>
                <c:pt idx="29630" formatCode="General">
                  <c:v>4.8025396974054763E-11</c:v>
                </c:pt>
                <c:pt idx="29631" formatCode="General">
                  <c:v>4.9832590413560709E-11</c:v>
                </c:pt>
                <c:pt idx="29632" formatCode="General">
                  <c:v>4.8791813844888165E-11</c:v>
                </c:pt>
                <c:pt idx="29633" formatCode="General">
                  <c:v>4.8791813844888165E-11</c:v>
                </c:pt>
                <c:pt idx="29634" formatCode="General">
                  <c:v>4.7772675372815155E-11</c:v>
                </c:pt>
                <c:pt idx="29635" formatCode="General">
                  <c:v>4.7022364471490258E-11</c:v>
                </c:pt>
                <c:pt idx="29636" formatCode="General">
                  <c:v>4.7772675372815155E-11</c:v>
                </c:pt>
                <c:pt idx="29637" formatCode="General">
                  <c:v>4.7521185176072987E-11</c:v>
                </c:pt>
                <c:pt idx="29638" formatCode="General">
                  <c:v>4.4841307082812297E-11</c:v>
                </c:pt>
                <c:pt idx="29639" formatCode="General">
                  <c:v>4.5556816009512602E-11</c:v>
                </c:pt>
                <c:pt idx="29640" formatCode="General">
                  <c:v>4.5317084696192648E-11</c:v>
                </c:pt>
                <c:pt idx="29641" formatCode="General">
                  <c:v>4.7521185176072987E-11</c:v>
                </c:pt>
                <c:pt idx="29642" formatCode="General">
                  <c:v>4.5556816009512602E-11</c:v>
                </c:pt>
                <c:pt idx="29643" formatCode="General">
                  <c:v>4.7271116862905658E-11</c:v>
                </c:pt>
                <c:pt idx="29644" formatCode="General">
                  <c:v>4.5797815522297974E-11</c:v>
                </c:pt>
                <c:pt idx="29645" formatCode="General">
                  <c:v>4.7022364471490258E-11</c:v>
                </c:pt>
                <c:pt idx="29646" formatCode="General">
                  <c:v>4.9832590413560709E-11</c:v>
                </c:pt>
                <c:pt idx="29647" formatCode="General">
                  <c:v>4.7772675372815155E-11</c:v>
                </c:pt>
                <c:pt idx="29648" formatCode="General">
                  <c:v>4.6283741932225864E-11</c:v>
                </c:pt>
                <c:pt idx="29649" formatCode="General">
                  <c:v>4.7521185176072987E-11</c:v>
                </c:pt>
                <c:pt idx="29650" formatCode="General">
                  <c:v>4.4605248518948765E-11</c:v>
                </c:pt>
                <c:pt idx="29651" formatCode="General">
                  <c:v>4.7271116862905658E-11</c:v>
                </c:pt>
                <c:pt idx="29652" formatCode="General">
                  <c:v>4.5797815522297974E-11</c:v>
                </c:pt>
                <c:pt idx="29653" formatCode="General">
                  <c:v>4.5317084696192648E-11</c:v>
                </c:pt>
                <c:pt idx="29654" formatCode="General">
                  <c:v>4.7271116862905658E-11</c:v>
                </c:pt>
                <c:pt idx="29655" formatCode="General">
                  <c:v>4.7271116862905658E-11</c:v>
                </c:pt>
                <c:pt idx="29656" formatCode="General">
                  <c:v>4.5556816009512602E-11</c:v>
                </c:pt>
                <c:pt idx="29657" formatCode="General">
                  <c:v>4.7521185176072987E-11</c:v>
                </c:pt>
                <c:pt idx="29658" formatCode="General">
                  <c:v>4.7022364471490258E-11</c:v>
                </c:pt>
                <c:pt idx="29659" formatCode="General">
                  <c:v>4.6283741932225864E-11</c:v>
                </c:pt>
                <c:pt idx="29660" formatCode="General">
                  <c:v>4.6528683368794924E-11</c:v>
                </c:pt>
                <c:pt idx="29661" formatCode="General">
                  <c:v>4.6040185353634918E-11</c:v>
                </c:pt>
                <c:pt idx="29662" formatCode="General">
                  <c:v>4.4841307082812297E-11</c:v>
                </c:pt>
                <c:pt idx="29663" formatCode="General">
                  <c:v>4.9049926777145702E-11</c:v>
                </c:pt>
                <c:pt idx="29664" formatCode="General">
                  <c:v>4.9049926777145702E-11</c:v>
                </c:pt>
                <c:pt idx="29665" formatCode="General">
                  <c:v>4.3904684777041752E-11</c:v>
                </c:pt>
                <c:pt idx="29666" formatCode="General">
                  <c:v>4.4605248518948765E-11</c:v>
                </c:pt>
                <c:pt idx="29667" formatCode="General">
                  <c:v>4.7772675372815155E-11</c:v>
                </c:pt>
                <c:pt idx="29668" formatCode="General">
                  <c:v>4.8025396974054763E-11</c:v>
                </c:pt>
                <c:pt idx="29669" formatCode="General">
                  <c:v>4.5797815522297974E-11</c:v>
                </c:pt>
                <c:pt idx="29670" formatCode="General">
                  <c:v>4.7521185176072987E-11</c:v>
                </c:pt>
                <c:pt idx="29671" formatCode="General">
                  <c:v>4.4841307082812297E-11</c:v>
                </c:pt>
                <c:pt idx="29672" formatCode="General">
                  <c:v>4.6528683368794924E-11</c:v>
                </c:pt>
                <c:pt idx="29673" formatCode="General">
                  <c:v>4.6283741932225864E-11</c:v>
                </c:pt>
                <c:pt idx="29674" formatCode="General">
                  <c:v>4.7772675372815155E-11</c:v>
                </c:pt>
                <c:pt idx="29675" formatCode="General">
                  <c:v>4.4605248518948765E-11</c:v>
                </c:pt>
                <c:pt idx="29676" formatCode="General">
                  <c:v>4.4605248518948765E-11</c:v>
                </c:pt>
                <c:pt idx="29677" formatCode="General">
                  <c:v>4.5317084696192648E-11</c:v>
                </c:pt>
                <c:pt idx="29678" formatCode="General">
                  <c:v>4.6774824144306605E-11</c:v>
                </c:pt>
                <c:pt idx="29679" formatCode="General">
                  <c:v>4.5797815522297974E-11</c:v>
                </c:pt>
                <c:pt idx="29680" formatCode="General">
                  <c:v>4.4136944372138252E-11</c:v>
                </c:pt>
                <c:pt idx="29681" formatCode="General">
                  <c:v>4.3673647389786822E-11</c:v>
                </c:pt>
                <c:pt idx="29682" formatCode="General">
                  <c:v>4.3443735749109411E-11</c:v>
                </c:pt>
                <c:pt idx="29683" formatCode="General">
                  <c:v>4.8025396974054763E-11</c:v>
                </c:pt>
                <c:pt idx="29684" formatCode="General">
                  <c:v>4.4370524590784481E-11</c:v>
                </c:pt>
                <c:pt idx="29685" formatCode="General">
                  <c:v>4.4136944372138252E-11</c:v>
                </c:pt>
                <c:pt idx="29686" formatCode="General">
                  <c:v>4.4136944372138252E-11</c:v>
                </c:pt>
                <c:pt idx="29687" formatCode="General">
                  <c:v>4.9309405149228728E-11</c:v>
                </c:pt>
                <c:pt idx="29688" formatCode="General">
                  <c:v>4.3904684777041752E-11</c:v>
                </c:pt>
                <c:pt idx="29689" formatCode="General">
                  <c:v>4.4841307082812297E-11</c:v>
                </c:pt>
                <c:pt idx="29690" formatCode="General">
                  <c:v>4.6040185353634918E-11</c:v>
                </c:pt>
                <c:pt idx="29691" formatCode="General">
                  <c:v>4.5797815522297974E-11</c:v>
                </c:pt>
                <c:pt idx="29692" formatCode="General">
                  <c:v>4.8534958586782997E-11</c:v>
                </c:pt>
                <c:pt idx="29693" formatCode="General">
                  <c:v>4.7271116862905658E-11</c:v>
                </c:pt>
                <c:pt idx="29694" formatCode="General">
                  <c:v>4.3904684777041752E-11</c:v>
                </c:pt>
                <c:pt idx="29695" formatCode="General">
                  <c:v>4.6774824144306605E-11</c:v>
                </c:pt>
                <c:pt idx="29696" formatCode="General">
                  <c:v>4.4136944372138252E-11</c:v>
                </c:pt>
                <c:pt idx="29697" formatCode="General">
                  <c:v>4.4136944372138252E-11</c:v>
                </c:pt>
                <c:pt idx="29698" formatCode="General">
                  <c:v>4.7772675372815155E-11</c:v>
                </c:pt>
                <c:pt idx="29699" formatCode="General">
                  <c:v>4.7271116862905658E-11</c:v>
                </c:pt>
                <c:pt idx="29700" formatCode="General">
                  <c:v>4.3904684777041752E-11</c:v>
                </c:pt>
                <c:pt idx="29701" formatCode="General">
                  <c:v>4.7022364471490258E-11</c:v>
                </c:pt>
                <c:pt idx="29702" formatCode="General">
                  <c:v>4.5797815522297974E-11</c:v>
                </c:pt>
                <c:pt idx="29703" formatCode="General">
                  <c:v>4.7271116862905658E-11</c:v>
                </c:pt>
                <c:pt idx="29704" formatCode="General">
                  <c:v>4.6774824144306605E-11</c:v>
                </c:pt>
                <c:pt idx="29705" formatCode="General">
                  <c:v>4.6528683368794924E-11</c:v>
                </c:pt>
                <c:pt idx="29706" formatCode="General">
                  <c:v>4.5317084696192648E-11</c:v>
                </c:pt>
                <c:pt idx="29707" formatCode="General">
                  <c:v>4.4605248518948765E-11</c:v>
                </c:pt>
                <c:pt idx="29708" formatCode="General">
                  <c:v>4.7271116862905658E-11</c:v>
                </c:pt>
                <c:pt idx="29709" formatCode="General">
                  <c:v>4.6774824144306605E-11</c:v>
                </c:pt>
                <c:pt idx="29710" formatCode="General">
                  <c:v>4.4841307082812297E-11</c:v>
                </c:pt>
                <c:pt idx="29711" formatCode="General">
                  <c:v>4.6774824144306605E-11</c:v>
                </c:pt>
                <c:pt idx="29712" formatCode="General">
                  <c:v>4.4841307082812297E-11</c:v>
                </c:pt>
                <c:pt idx="29713" formatCode="General">
                  <c:v>4.5556816009512602E-11</c:v>
                </c:pt>
                <c:pt idx="29714" formatCode="General">
                  <c:v>4.5797815522297974E-11</c:v>
                </c:pt>
                <c:pt idx="29715" formatCode="General">
                  <c:v>4.8025396974054763E-11</c:v>
                </c:pt>
                <c:pt idx="29716" formatCode="General">
                  <c:v>4.4370524590784481E-11</c:v>
                </c:pt>
                <c:pt idx="29717" formatCode="General">
                  <c:v>4.7772675372815155E-11</c:v>
                </c:pt>
                <c:pt idx="29718" formatCode="General">
                  <c:v>4.6528683368794924E-11</c:v>
                </c:pt>
                <c:pt idx="29719" formatCode="General">
                  <c:v>4.5078521491241544E-11</c:v>
                </c:pt>
                <c:pt idx="29720" formatCode="General">
                  <c:v>4.5797815522297974E-11</c:v>
                </c:pt>
                <c:pt idx="29721" formatCode="General">
                  <c:v>4.7772675372815155E-11</c:v>
                </c:pt>
                <c:pt idx="29722" formatCode="General">
                  <c:v>4.7271116862905658E-11</c:v>
                </c:pt>
                <c:pt idx="29723" formatCode="General">
                  <c:v>4.4370524590784481E-11</c:v>
                </c:pt>
                <c:pt idx="29724" formatCode="General">
                  <c:v>4.2987626159324438E-11</c:v>
                </c:pt>
                <c:pt idx="29725" formatCode="General">
                  <c:v>4.7772675372815155E-11</c:v>
                </c:pt>
                <c:pt idx="29726" formatCode="General">
                  <c:v>4.6774824144306605E-11</c:v>
                </c:pt>
                <c:pt idx="29727" formatCode="General">
                  <c:v>4.4370524590784481E-11</c:v>
                </c:pt>
                <c:pt idx="29728" formatCode="General">
                  <c:v>4.8025396974054763E-11</c:v>
                </c:pt>
                <c:pt idx="29729" formatCode="General">
                  <c:v>4.3443735749109411E-11</c:v>
                </c:pt>
                <c:pt idx="29730" formatCode="General">
                  <c:v>4.7772675372815155E-11</c:v>
                </c:pt>
                <c:pt idx="29731" formatCode="General">
                  <c:v>4.3904684777041752E-11</c:v>
                </c:pt>
                <c:pt idx="29732" formatCode="General">
                  <c:v>4.4841307082812297E-11</c:v>
                </c:pt>
                <c:pt idx="29733" formatCode="General">
                  <c:v>4.7772675372815155E-11</c:v>
                </c:pt>
                <c:pt idx="29734" formatCode="General">
                  <c:v>4.5078521491241544E-11</c:v>
                </c:pt>
                <c:pt idx="29735" formatCode="General">
                  <c:v>4.4841307082812297E-11</c:v>
                </c:pt>
                <c:pt idx="29736" formatCode="General">
                  <c:v>4.6528683368794924E-11</c:v>
                </c:pt>
                <c:pt idx="29737" formatCode="General">
                  <c:v>4.4841307082812297E-11</c:v>
                </c:pt>
                <c:pt idx="29738" formatCode="General">
                  <c:v>4.4136944372138252E-11</c:v>
                </c:pt>
                <c:pt idx="29739" formatCode="General">
                  <c:v>4.5317084696192648E-11</c:v>
                </c:pt>
                <c:pt idx="29740" formatCode="General">
                  <c:v>4.7271116862905658E-11</c:v>
                </c:pt>
                <c:pt idx="29741" formatCode="General">
                  <c:v>4.5797815522297974E-11</c:v>
                </c:pt>
                <c:pt idx="29742" formatCode="General">
                  <c:v>4.7772675372815155E-11</c:v>
                </c:pt>
                <c:pt idx="29743" formatCode="General">
                  <c:v>4.3904684777041752E-11</c:v>
                </c:pt>
                <c:pt idx="29744" formatCode="General">
                  <c:v>4.4841307082812297E-11</c:v>
                </c:pt>
                <c:pt idx="29745" formatCode="General">
                  <c:v>4.2987626159324438E-11</c:v>
                </c:pt>
                <c:pt idx="29746" formatCode="General">
                  <c:v>4.5556816009512602E-11</c:v>
                </c:pt>
                <c:pt idx="29747" formatCode="General">
                  <c:v>4.5797815522297974E-11</c:v>
                </c:pt>
                <c:pt idx="29748" formatCode="General">
                  <c:v>4.3215123990454675E-11</c:v>
                </c:pt>
                <c:pt idx="29749" formatCode="General">
                  <c:v>4.5317084696192648E-11</c:v>
                </c:pt>
                <c:pt idx="29750" formatCode="General">
                  <c:v>4.6283741932225864E-11</c:v>
                </c:pt>
                <c:pt idx="29751" formatCode="General">
                  <c:v>4.5797815522297974E-11</c:v>
                </c:pt>
                <c:pt idx="29752" formatCode="General">
                  <c:v>4.6774824144306605E-11</c:v>
                </c:pt>
                <c:pt idx="29753" formatCode="General">
                  <c:v>4.4841307082812297E-11</c:v>
                </c:pt>
                <c:pt idx="29754" formatCode="General">
                  <c:v>4.4841307082812297E-11</c:v>
                </c:pt>
                <c:pt idx="29755" formatCode="General">
                  <c:v>4.8534958586782997E-11</c:v>
                </c:pt>
                <c:pt idx="29756" formatCode="General">
                  <c:v>4.6528683368794924E-11</c:v>
                </c:pt>
                <c:pt idx="29757" formatCode="General">
                  <c:v>5.4798145780138149E-11</c:v>
                </c:pt>
                <c:pt idx="29758" formatCode="General">
                  <c:v>4.8279555545413526E-11</c:v>
                </c:pt>
                <c:pt idx="29759" formatCode="General">
                  <c:v>4.5317084696192648E-11</c:v>
                </c:pt>
                <c:pt idx="29760" formatCode="General">
                  <c:v>4.4605248518948765E-11</c:v>
                </c:pt>
                <c:pt idx="29761" formatCode="General">
                  <c:v>4.4605248518948765E-11</c:v>
                </c:pt>
                <c:pt idx="29762" formatCode="General">
                  <c:v>4.6283741932225864E-11</c:v>
                </c:pt>
                <c:pt idx="29763" formatCode="General">
                  <c:v>4.5317084696192648E-11</c:v>
                </c:pt>
                <c:pt idx="29764" formatCode="General">
                  <c:v>4.6528683368794924E-11</c:v>
                </c:pt>
                <c:pt idx="29765" formatCode="General">
                  <c:v>4.6774824144306605E-11</c:v>
                </c:pt>
                <c:pt idx="29766" formatCode="General">
                  <c:v>4.5078521491241544E-11</c:v>
                </c:pt>
                <c:pt idx="29767" formatCode="General">
                  <c:v>4.6283741932225864E-11</c:v>
                </c:pt>
                <c:pt idx="29768" formatCode="General">
                  <c:v>4.6040185353634918E-11</c:v>
                </c:pt>
                <c:pt idx="29769" formatCode="General">
                  <c:v>4.5317084696192648E-11</c:v>
                </c:pt>
                <c:pt idx="29770" formatCode="General">
                  <c:v>4.5078521491241544E-11</c:v>
                </c:pt>
                <c:pt idx="29771" formatCode="General">
                  <c:v>4.4605248518948765E-11</c:v>
                </c:pt>
                <c:pt idx="29772" formatCode="General">
                  <c:v>4.4370524590784481E-11</c:v>
                </c:pt>
                <c:pt idx="29773" formatCode="General">
                  <c:v>4.4841307082812297E-11</c:v>
                </c:pt>
                <c:pt idx="29774" formatCode="General">
                  <c:v>4.4841307082812297E-11</c:v>
                </c:pt>
                <c:pt idx="29775" formatCode="General">
                  <c:v>4.4370524590784481E-11</c:v>
                </c:pt>
                <c:pt idx="29776" formatCode="General">
                  <c:v>4.2987626159324438E-11</c:v>
                </c:pt>
                <c:pt idx="29777" formatCode="General">
                  <c:v>4.7022364471490258E-11</c:v>
                </c:pt>
                <c:pt idx="29778" formatCode="General">
                  <c:v>4.4605248518948765E-11</c:v>
                </c:pt>
                <c:pt idx="29779" formatCode="General">
                  <c:v>4.6528683368794924E-11</c:v>
                </c:pt>
                <c:pt idx="29780" formatCode="General">
                  <c:v>4.3673647389786822E-11</c:v>
                </c:pt>
                <c:pt idx="29781" formatCode="General">
                  <c:v>4.7772675372815155E-11</c:v>
                </c:pt>
                <c:pt idx="29782" formatCode="General">
                  <c:v>4.6528683368794924E-11</c:v>
                </c:pt>
                <c:pt idx="29783" formatCode="General">
                  <c:v>4.5556816009512602E-11</c:v>
                </c:pt>
                <c:pt idx="29784" formatCode="General">
                  <c:v>4.5556816009512602E-11</c:v>
                </c:pt>
                <c:pt idx="29785" formatCode="General">
                  <c:v>4.3673647389786822E-11</c:v>
                </c:pt>
                <c:pt idx="29786" formatCode="General">
                  <c:v>4.6283741932225864E-11</c:v>
                </c:pt>
                <c:pt idx="29787" formatCode="General">
                  <c:v>4.4136944372138252E-11</c:v>
                </c:pt>
                <c:pt idx="29788" formatCode="General">
                  <c:v>4.6774824144306605E-11</c:v>
                </c:pt>
                <c:pt idx="29789" formatCode="General">
                  <c:v>4.4605248518948765E-11</c:v>
                </c:pt>
                <c:pt idx="29790" formatCode="General">
                  <c:v>4.2987626159324438E-11</c:v>
                </c:pt>
                <c:pt idx="29791" formatCode="General">
                  <c:v>4.2536305199115029E-11</c:v>
                </c:pt>
                <c:pt idx="29792" formatCode="General">
                  <c:v>4.6528683368794924E-11</c:v>
                </c:pt>
                <c:pt idx="29793" formatCode="General">
                  <c:v>4.4841307082812297E-11</c:v>
                </c:pt>
                <c:pt idx="29794" formatCode="General">
                  <c:v>4.6283741932225864E-11</c:v>
                </c:pt>
                <c:pt idx="29795" formatCode="General">
                  <c:v>4.3904684777041752E-11</c:v>
                </c:pt>
                <c:pt idx="29796" formatCode="General">
                  <c:v>4.5556816009512602E-11</c:v>
                </c:pt>
                <c:pt idx="29797" formatCode="General">
                  <c:v>4.6040185353634918E-11</c:v>
                </c:pt>
                <c:pt idx="29798" formatCode="General">
                  <c:v>4.6040185353634918E-11</c:v>
                </c:pt>
                <c:pt idx="29799" formatCode="General">
                  <c:v>4.3215123990454675E-11</c:v>
                </c:pt>
                <c:pt idx="29800" formatCode="General">
                  <c:v>4.5797815522297974E-11</c:v>
                </c:pt>
                <c:pt idx="29801" formatCode="General">
                  <c:v>4.6774824144306605E-11</c:v>
                </c:pt>
                <c:pt idx="29802" formatCode="General">
                  <c:v>4.2987626159324438E-11</c:v>
                </c:pt>
                <c:pt idx="29803" formatCode="General">
                  <c:v>4.7521185176072987E-11</c:v>
                </c:pt>
                <c:pt idx="29804" formatCode="General">
                  <c:v>4.231246856604086E-11</c:v>
                </c:pt>
                <c:pt idx="29805" formatCode="General">
                  <c:v>4.6774824144306605E-11</c:v>
                </c:pt>
                <c:pt idx="29806" formatCode="General">
                  <c:v>4.6040185353634918E-11</c:v>
                </c:pt>
                <c:pt idx="29807" formatCode="General">
                  <c:v>4.6040185353634918E-11</c:v>
                </c:pt>
                <c:pt idx="29808" formatCode="General">
                  <c:v>5.0895673225171613E-11</c:v>
                </c:pt>
                <c:pt idx="29809" formatCode="General">
                  <c:v>4.4370524590784481E-11</c:v>
                </c:pt>
                <c:pt idx="29810" formatCode="General">
                  <c:v>4.6774824144306605E-11</c:v>
                </c:pt>
                <c:pt idx="29811" formatCode="General">
                  <c:v>4.3904684777041752E-11</c:v>
                </c:pt>
                <c:pt idx="29812" formatCode="General">
                  <c:v>4.5317084696192648E-11</c:v>
                </c:pt>
                <c:pt idx="29813" formatCode="General">
                  <c:v>4.6528683368794924E-11</c:v>
                </c:pt>
                <c:pt idx="29814" formatCode="General">
                  <c:v>4.7271116862905658E-11</c:v>
                </c:pt>
                <c:pt idx="29815" formatCode="General">
                  <c:v>4.5797815522297974E-11</c:v>
                </c:pt>
                <c:pt idx="29816" formatCode="General">
                  <c:v>4.6283741932225864E-11</c:v>
                </c:pt>
                <c:pt idx="29817" formatCode="General">
                  <c:v>4.3904684777041752E-11</c:v>
                </c:pt>
                <c:pt idx="29818" formatCode="General">
                  <c:v>4.6040185353634918E-11</c:v>
                </c:pt>
                <c:pt idx="29819" formatCode="General">
                  <c:v>4.2761414562940485E-11</c:v>
                </c:pt>
                <c:pt idx="29820" formatCode="General">
                  <c:v>4.3443735749109411E-11</c:v>
                </c:pt>
                <c:pt idx="29821" formatCode="General">
                  <c:v>4.5797815522297974E-11</c:v>
                </c:pt>
                <c:pt idx="29822" formatCode="General">
                  <c:v>4.6528683368794924E-11</c:v>
                </c:pt>
                <c:pt idx="29823" formatCode="General">
                  <c:v>4.2987626159324438E-11</c:v>
                </c:pt>
                <c:pt idx="29824" formatCode="General">
                  <c:v>4.8025396974054763E-11</c:v>
                </c:pt>
                <c:pt idx="29825" formatCode="General">
                  <c:v>4.6040185353634918E-11</c:v>
                </c:pt>
                <c:pt idx="29826" formatCode="General">
                  <c:v>4.5317084696192648E-11</c:v>
                </c:pt>
                <c:pt idx="29827" formatCode="General">
                  <c:v>4.4841307082812297E-11</c:v>
                </c:pt>
                <c:pt idx="29828" formatCode="General">
                  <c:v>4.6283741932225864E-11</c:v>
                </c:pt>
                <c:pt idx="29829" formatCode="General">
                  <c:v>4.5556816009512602E-11</c:v>
                </c:pt>
                <c:pt idx="29830" formatCode="General">
                  <c:v>4.2987626159324438E-11</c:v>
                </c:pt>
                <c:pt idx="29831" formatCode="General">
                  <c:v>4.2987626159324438E-11</c:v>
                </c:pt>
                <c:pt idx="29832" formatCode="General">
                  <c:v>4.2987626159324438E-11</c:v>
                </c:pt>
                <c:pt idx="29833" formatCode="General">
                  <c:v>4.2761414562940485E-11</c:v>
                </c:pt>
                <c:pt idx="29834" formatCode="General">
                  <c:v>4.4370524590784481E-11</c:v>
                </c:pt>
                <c:pt idx="29835" formatCode="General">
                  <c:v>4.5797815522297974E-11</c:v>
                </c:pt>
                <c:pt idx="29836" formatCode="General">
                  <c:v>4.3904684777041752E-11</c:v>
                </c:pt>
                <c:pt idx="29837" formatCode="General">
                  <c:v>4.5317084696192648E-11</c:v>
                </c:pt>
                <c:pt idx="29838" formatCode="General">
                  <c:v>4.2987626159324438E-11</c:v>
                </c:pt>
                <c:pt idx="29839" formatCode="General">
                  <c:v>4.3215123990454675E-11</c:v>
                </c:pt>
                <c:pt idx="29840" formatCode="General">
                  <c:v>4.6040185353634918E-11</c:v>
                </c:pt>
                <c:pt idx="29841" formatCode="General">
                  <c:v>4.4841307082812297E-11</c:v>
                </c:pt>
                <c:pt idx="29842" formatCode="General">
                  <c:v>4.6283741932225864E-11</c:v>
                </c:pt>
                <c:pt idx="29843" formatCode="General">
                  <c:v>4.2761414562940485E-11</c:v>
                </c:pt>
                <c:pt idx="29844" formatCode="General">
                  <c:v>4.4605248518948765E-11</c:v>
                </c:pt>
                <c:pt idx="29845" formatCode="General">
                  <c:v>4.4841307082812297E-11</c:v>
                </c:pt>
                <c:pt idx="29846" formatCode="General">
                  <c:v>4.2761414562940485E-11</c:v>
                </c:pt>
                <c:pt idx="29847" formatCode="General">
                  <c:v>4.3673647389786822E-11</c:v>
                </c:pt>
                <c:pt idx="29848" formatCode="General">
                  <c:v>4.3673647389786822E-11</c:v>
                </c:pt>
                <c:pt idx="29849" formatCode="General">
                  <c:v>4.7022364471490258E-11</c:v>
                </c:pt>
                <c:pt idx="29850" formatCode="General">
                  <c:v>4.6774824144306605E-11</c:v>
                </c:pt>
                <c:pt idx="29851" formatCode="General">
                  <c:v>4.6774824144306605E-11</c:v>
                </c:pt>
                <c:pt idx="29852" formatCode="General">
                  <c:v>4.7022364471490258E-11</c:v>
                </c:pt>
                <c:pt idx="29853" formatCode="General">
                  <c:v>4.231246856604086E-11</c:v>
                </c:pt>
                <c:pt idx="29854" formatCode="General">
                  <c:v>4.5556816009512602E-11</c:v>
                </c:pt>
                <c:pt idx="29855" formatCode="General">
                  <c:v>4.4841307082812297E-11</c:v>
                </c:pt>
                <c:pt idx="29856" formatCode="General">
                  <c:v>4.5317084696192648E-11</c:v>
                </c:pt>
                <c:pt idx="29857" formatCode="General">
                  <c:v>4.5317084696192648E-11</c:v>
                </c:pt>
                <c:pt idx="29858" formatCode="General">
                  <c:v>4.3443735749109411E-11</c:v>
                </c:pt>
                <c:pt idx="29859" formatCode="General">
                  <c:v>4.3673647389786822E-11</c:v>
                </c:pt>
                <c:pt idx="29860" formatCode="General">
                  <c:v>4.2987626159324438E-11</c:v>
                </c:pt>
                <c:pt idx="29861" formatCode="General">
                  <c:v>4.4605248518948765E-11</c:v>
                </c:pt>
                <c:pt idx="29862" formatCode="General">
                  <c:v>4.5078521491241544E-11</c:v>
                </c:pt>
                <c:pt idx="29863" formatCode="General">
                  <c:v>4.2089722593342503E-11</c:v>
                </c:pt>
                <c:pt idx="29864" formatCode="General">
                  <c:v>4.231246856604086E-11</c:v>
                </c:pt>
                <c:pt idx="29865" formatCode="General">
                  <c:v>4.4605248518948765E-11</c:v>
                </c:pt>
                <c:pt idx="29866" formatCode="General">
                  <c:v>4.5797815522297974E-11</c:v>
                </c:pt>
                <c:pt idx="29867" formatCode="General">
                  <c:v>4.5797815522297974E-11</c:v>
                </c:pt>
                <c:pt idx="29868" formatCode="General">
                  <c:v>4.5317084696192648E-11</c:v>
                </c:pt>
                <c:pt idx="29869" formatCode="General">
                  <c:v>4.3443735749109411E-11</c:v>
                </c:pt>
                <c:pt idx="29870" formatCode="General">
                  <c:v>4.5078521491241544E-11</c:v>
                </c:pt>
                <c:pt idx="29871" formatCode="General">
                  <c:v>4.4605248518948765E-11</c:v>
                </c:pt>
                <c:pt idx="29872" formatCode="General">
                  <c:v>4.4841307082812297E-11</c:v>
                </c:pt>
                <c:pt idx="29873" formatCode="General">
                  <c:v>4.3443735749109411E-11</c:v>
                </c:pt>
                <c:pt idx="29874" formatCode="General">
                  <c:v>4.2536305199115029E-11</c:v>
                </c:pt>
                <c:pt idx="29875" formatCode="General">
                  <c:v>4.6774824144306605E-11</c:v>
                </c:pt>
                <c:pt idx="29876" formatCode="General">
                  <c:v>4.3215123990454675E-11</c:v>
                </c:pt>
                <c:pt idx="29877" formatCode="General">
                  <c:v>4.4605248518948765E-11</c:v>
                </c:pt>
                <c:pt idx="29878" formatCode="General">
                  <c:v>4.4605248518948765E-11</c:v>
                </c:pt>
                <c:pt idx="29879" formatCode="General">
                  <c:v>4.6528683368794924E-11</c:v>
                </c:pt>
                <c:pt idx="29880" formatCode="General">
                  <c:v>4.5078521491241544E-11</c:v>
                </c:pt>
                <c:pt idx="29881" formatCode="General">
                  <c:v>4.5317084696192648E-11</c:v>
                </c:pt>
                <c:pt idx="29882" formatCode="General">
                  <c:v>4.5797815522297974E-11</c:v>
                </c:pt>
                <c:pt idx="29883" formatCode="General">
                  <c:v>4.6283741932225864E-11</c:v>
                </c:pt>
                <c:pt idx="29884" formatCode="General">
                  <c:v>4.2987626159324438E-11</c:v>
                </c:pt>
                <c:pt idx="29885" formatCode="General">
                  <c:v>4.4605248518948765E-11</c:v>
                </c:pt>
                <c:pt idx="29886" formatCode="General">
                  <c:v>4.5317084696192648E-11</c:v>
                </c:pt>
                <c:pt idx="29887" formatCode="General">
                  <c:v>4.2089722593342503E-11</c:v>
                </c:pt>
                <c:pt idx="29888" formatCode="General">
                  <c:v>4.7022364471490258E-11</c:v>
                </c:pt>
                <c:pt idx="29889" formatCode="General">
                  <c:v>4.2089722593342503E-11</c:v>
                </c:pt>
                <c:pt idx="29890" formatCode="General">
                  <c:v>4.3904684777041752E-11</c:v>
                </c:pt>
                <c:pt idx="29891" formatCode="General">
                  <c:v>4.2987626159324438E-11</c:v>
                </c:pt>
                <c:pt idx="29892" formatCode="General">
                  <c:v>4.6040185353634918E-11</c:v>
                </c:pt>
                <c:pt idx="29893" formatCode="General">
                  <c:v>4.4841307082812297E-11</c:v>
                </c:pt>
                <c:pt idx="29894" formatCode="General">
                  <c:v>4.6283741932225864E-11</c:v>
                </c:pt>
                <c:pt idx="29895" formatCode="General">
                  <c:v>4.3904684777041752E-11</c:v>
                </c:pt>
                <c:pt idx="29896" formatCode="General">
                  <c:v>4.5317084696192648E-11</c:v>
                </c:pt>
                <c:pt idx="29897" formatCode="General">
                  <c:v>4.3904684777041752E-11</c:v>
                </c:pt>
                <c:pt idx="29898" formatCode="General">
                  <c:v>4.3443735749109411E-11</c:v>
                </c:pt>
                <c:pt idx="29899" formatCode="General">
                  <c:v>4.4605248518948765E-11</c:v>
                </c:pt>
                <c:pt idx="29900" formatCode="General">
                  <c:v>4.2089722593342503E-11</c:v>
                </c:pt>
                <c:pt idx="29901" formatCode="General">
                  <c:v>4.5797815522297974E-11</c:v>
                </c:pt>
                <c:pt idx="29902" formatCode="General">
                  <c:v>4.6528683368794924E-11</c:v>
                </c:pt>
                <c:pt idx="29903" formatCode="General">
                  <c:v>4.4605248518948765E-11</c:v>
                </c:pt>
                <c:pt idx="29904" formatCode="General">
                  <c:v>4.5556816009512602E-11</c:v>
                </c:pt>
                <c:pt idx="29905" formatCode="General">
                  <c:v>4.4136944372138252E-11</c:v>
                </c:pt>
                <c:pt idx="29906" formatCode="General">
                  <c:v>4.5078521491241544E-11</c:v>
                </c:pt>
                <c:pt idx="29907" formatCode="General">
                  <c:v>4.4605248518948765E-11</c:v>
                </c:pt>
                <c:pt idx="29908" formatCode="General">
                  <c:v>4.3904684777041752E-11</c:v>
                </c:pt>
                <c:pt idx="29909" formatCode="General">
                  <c:v>4.2089722593342503E-11</c:v>
                </c:pt>
                <c:pt idx="29910" formatCode="General">
                  <c:v>4.4841307082812297E-11</c:v>
                </c:pt>
                <c:pt idx="29911" formatCode="General">
                  <c:v>4.2089722593342503E-11</c:v>
                </c:pt>
                <c:pt idx="29912" formatCode="General">
                  <c:v>4.2089722593342503E-11</c:v>
                </c:pt>
                <c:pt idx="29913" formatCode="General">
                  <c:v>4.4370524590784481E-11</c:v>
                </c:pt>
                <c:pt idx="29914" formatCode="General">
                  <c:v>4.4605248518948765E-11</c:v>
                </c:pt>
                <c:pt idx="29915" formatCode="General">
                  <c:v>4.4370524590784481E-11</c:v>
                </c:pt>
                <c:pt idx="29916" formatCode="General">
                  <c:v>4.6040185353634918E-11</c:v>
                </c:pt>
                <c:pt idx="29917" formatCode="General">
                  <c:v>4.3904684777041752E-11</c:v>
                </c:pt>
                <c:pt idx="29918" formatCode="General">
                  <c:v>4.231246856604086E-11</c:v>
                </c:pt>
                <c:pt idx="29919" formatCode="General">
                  <c:v>4.4841307082812297E-11</c:v>
                </c:pt>
                <c:pt idx="29920" formatCode="General">
                  <c:v>4.4605248518948765E-11</c:v>
                </c:pt>
                <c:pt idx="29921" formatCode="General">
                  <c:v>4.5078521491241544E-11</c:v>
                </c:pt>
                <c:pt idx="29922" formatCode="General">
                  <c:v>4.4605248518948765E-11</c:v>
                </c:pt>
                <c:pt idx="29923" formatCode="General">
                  <c:v>4.3673647389786822E-11</c:v>
                </c:pt>
                <c:pt idx="29924" formatCode="General">
                  <c:v>4.3904684777041752E-11</c:v>
                </c:pt>
                <c:pt idx="29925" formatCode="General">
                  <c:v>4.4370524590784481E-11</c:v>
                </c:pt>
                <c:pt idx="29926" formatCode="General">
                  <c:v>4.1868235989176234E-11</c:v>
                </c:pt>
                <c:pt idx="29927" formatCode="General">
                  <c:v>4.5317084696192648E-11</c:v>
                </c:pt>
                <c:pt idx="29928" formatCode="General">
                  <c:v>4.3673647389786822E-11</c:v>
                </c:pt>
                <c:pt idx="29929" formatCode="General">
                  <c:v>4.6040185353634918E-11</c:v>
                </c:pt>
                <c:pt idx="29930" formatCode="General">
                  <c:v>4.4370524590784481E-11</c:v>
                </c:pt>
                <c:pt idx="29931" formatCode="General">
                  <c:v>4.5317084696192648E-11</c:v>
                </c:pt>
                <c:pt idx="29932" formatCode="General">
                  <c:v>4.3443735749109411E-11</c:v>
                </c:pt>
                <c:pt idx="29933" formatCode="General">
                  <c:v>4.231246856604086E-11</c:v>
                </c:pt>
                <c:pt idx="29934" formatCode="General">
                  <c:v>4.7022364471490258E-11</c:v>
                </c:pt>
                <c:pt idx="29935" formatCode="General">
                  <c:v>4.3673647389786822E-11</c:v>
                </c:pt>
                <c:pt idx="29936" formatCode="General">
                  <c:v>4.4370524590784481E-11</c:v>
                </c:pt>
                <c:pt idx="29937" formatCode="General">
                  <c:v>4.3673647389786822E-11</c:v>
                </c:pt>
                <c:pt idx="29938" formatCode="General">
                  <c:v>4.6528683368794924E-11</c:v>
                </c:pt>
                <c:pt idx="29939" formatCode="General">
                  <c:v>4.4841307082812297E-11</c:v>
                </c:pt>
                <c:pt idx="29940" formatCode="General">
                  <c:v>4.3673647389786822E-11</c:v>
                </c:pt>
                <c:pt idx="29941" formatCode="General">
                  <c:v>4.5317084696192648E-11</c:v>
                </c:pt>
                <c:pt idx="29942" formatCode="General">
                  <c:v>4.5797815522297974E-11</c:v>
                </c:pt>
                <c:pt idx="29943" formatCode="General">
                  <c:v>4.2761414562940485E-11</c:v>
                </c:pt>
                <c:pt idx="29944" formatCode="General">
                  <c:v>4.5797815522297974E-11</c:v>
                </c:pt>
                <c:pt idx="29945" formatCode="General">
                  <c:v>4.2761414562940485E-11</c:v>
                </c:pt>
                <c:pt idx="29946" formatCode="General">
                  <c:v>4.2536305199115029E-11</c:v>
                </c:pt>
                <c:pt idx="29947" formatCode="General">
                  <c:v>4.231246856604086E-11</c:v>
                </c:pt>
                <c:pt idx="29948" formatCode="General">
                  <c:v>4.4605248518948765E-11</c:v>
                </c:pt>
                <c:pt idx="29949" formatCode="General">
                  <c:v>4.5078521491241544E-11</c:v>
                </c:pt>
                <c:pt idx="29950" formatCode="General">
                  <c:v>4.2536305199115029E-11</c:v>
                </c:pt>
                <c:pt idx="29951" formatCode="General">
                  <c:v>4.4136944372138252E-11</c:v>
                </c:pt>
                <c:pt idx="29952" formatCode="General">
                  <c:v>4.2987626159324438E-11</c:v>
                </c:pt>
                <c:pt idx="29953" formatCode="General">
                  <c:v>4.231246856604086E-11</c:v>
                </c:pt>
                <c:pt idx="29954" formatCode="General">
                  <c:v>4.2536305199115029E-11</c:v>
                </c:pt>
                <c:pt idx="29955" formatCode="General">
                  <c:v>4.5556816009512602E-11</c:v>
                </c:pt>
                <c:pt idx="29956" formatCode="General">
                  <c:v>4.3904684777041752E-11</c:v>
                </c:pt>
                <c:pt idx="29957" formatCode="General">
                  <c:v>4.5317084696192648E-11</c:v>
                </c:pt>
                <c:pt idx="29958" formatCode="General">
                  <c:v>4.5078521491241544E-11</c:v>
                </c:pt>
                <c:pt idx="29959" formatCode="General">
                  <c:v>4.5317084696192648E-11</c:v>
                </c:pt>
                <c:pt idx="29960" formatCode="General">
                  <c:v>4.4841307082812297E-11</c:v>
                </c:pt>
                <c:pt idx="29961" formatCode="General">
                  <c:v>4.7022364471490258E-11</c:v>
                </c:pt>
                <c:pt idx="29962" formatCode="General">
                  <c:v>4.2761414562940485E-11</c:v>
                </c:pt>
                <c:pt idx="29963" formatCode="General">
                  <c:v>4.6283741932225864E-11</c:v>
                </c:pt>
                <c:pt idx="29964" formatCode="General">
                  <c:v>4.5317084696192648E-11</c:v>
                </c:pt>
                <c:pt idx="29965" formatCode="General">
                  <c:v>4.5317084696192648E-11</c:v>
                </c:pt>
                <c:pt idx="29966" formatCode="General">
                  <c:v>4.4841307082812297E-11</c:v>
                </c:pt>
                <c:pt idx="29967" formatCode="General">
                  <c:v>4.1428667346821592E-11</c:v>
                </c:pt>
                <c:pt idx="29968" formatCode="General">
                  <c:v>4.6040185353634918E-11</c:v>
                </c:pt>
                <c:pt idx="29969" formatCode="General">
                  <c:v>4.3443735749109411E-11</c:v>
                </c:pt>
                <c:pt idx="29970" formatCode="General">
                  <c:v>4.5317084696192648E-11</c:v>
                </c:pt>
                <c:pt idx="29971" formatCode="General">
                  <c:v>4.3904684777041752E-11</c:v>
                </c:pt>
                <c:pt idx="29972" formatCode="General">
                  <c:v>4.6283741932225864E-11</c:v>
                </c:pt>
                <c:pt idx="29973" formatCode="General">
                  <c:v>4.3443735749109411E-11</c:v>
                </c:pt>
                <c:pt idx="29974" formatCode="General">
                  <c:v>4.3673647389786822E-11</c:v>
                </c:pt>
                <c:pt idx="29975" formatCode="General">
                  <c:v>4.231246856604086E-11</c:v>
                </c:pt>
                <c:pt idx="29976" formatCode="General">
                  <c:v>4.5317084696192648E-11</c:v>
                </c:pt>
                <c:pt idx="29977" formatCode="General">
                  <c:v>4.3904684777041752E-11</c:v>
                </c:pt>
                <c:pt idx="29978" formatCode="General">
                  <c:v>4.3904684777041752E-11</c:v>
                </c:pt>
                <c:pt idx="29979" formatCode="General">
                  <c:v>4.4605248518948765E-11</c:v>
                </c:pt>
                <c:pt idx="29980" formatCode="General">
                  <c:v>4.6040185353634918E-11</c:v>
                </c:pt>
                <c:pt idx="29981" formatCode="General">
                  <c:v>4.4605248518948765E-11</c:v>
                </c:pt>
                <c:pt idx="29982" formatCode="General">
                  <c:v>4.2987626159324438E-11</c:v>
                </c:pt>
                <c:pt idx="29983" formatCode="General">
                  <c:v>4.3673647389786822E-11</c:v>
                </c:pt>
                <c:pt idx="29984" formatCode="General">
                  <c:v>4.4605248518948765E-11</c:v>
                </c:pt>
                <c:pt idx="29985" formatCode="General">
                  <c:v>4.4841307082812297E-11</c:v>
                </c:pt>
                <c:pt idx="29986" formatCode="General">
                  <c:v>4.3904684777041752E-11</c:v>
                </c:pt>
                <c:pt idx="29987" formatCode="General">
                  <c:v>4.1210659380021002E-11</c:v>
                </c:pt>
                <c:pt idx="29988" formatCode="General">
                  <c:v>4.5078521491241544E-11</c:v>
                </c:pt>
                <c:pt idx="29989" formatCode="General">
                  <c:v>4.5797815522297974E-11</c:v>
                </c:pt>
                <c:pt idx="29990" formatCode="General">
                  <c:v>4.5317084696192648E-11</c:v>
                </c:pt>
                <c:pt idx="29991" formatCode="General">
                  <c:v>4.6040185353634918E-11</c:v>
                </c:pt>
                <c:pt idx="29992" formatCode="General">
                  <c:v>4.5078521491241544E-11</c:v>
                </c:pt>
                <c:pt idx="29993" formatCode="General">
                  <c:v>4.2987626159324438E-11</c:v>
                </c:pt>
                <c:pt idx="29994" formatCode="General">
                  <c:v>4.4605248518948765E-11</c:v>
                </c:pt>
                <c:pt idx="29995" formatCode="General">
                  <c:v>4.5556816009512602E-11</c:v>
                </c:pt>
                <c:pt idx="29996" formatCode="General">
                  <c:v>4.2761414562940485E-11</c:v>
                </c:pt>
                <c:pt idx="29997" formatCode="General">
                  <c:v>4.1647914902689876E-11</c:v>
                </c:pt>
                <c:pt idx="29998" formatCode="General">
                  <c:v>4.3673647389786822E-11</c:v>
                </c:pt>
                <c:pt idx="29999" formatCode="General">
                  <c:v>4.3443735749109411E-11</c:v>
                </c:pt>
                <c:pt idx="30000" formatCode="General">
                  <c:v>4.6528683368794924E-11</c:v>
                </c:pt>
                <c:pt idx="30001" formatCode="General">
                  <c:v>4.2987626159324438E-11</c:v>
                </c:pt>
                <c:pt idx="30002" formatCode="General">
                  <c:v>4.1868235989176234E-11</c:v>
                </c:pt>
                <c:pt idx="30003" formatCode="General">
                  <c:v>4.3215123990454675E-11</c:v>
                </c:pt>
                <c:pt idx="30004" formatCode="General">
                  <c:v>4.3673647389786822E-11</c:v>
                </c:pt>
                <c:pt idx="30005" formatCode="General">
                  <c:v>4.2987626159324438E-11</c:v>
                </c:pt>
                <c:pt idx="30006" formatCode="General">
                  <c:v>4.5317084696192648E-11</c:v>
                </c:pt>
                <c:pt idx="30007" formatCode="General">
                  <c:v>4.3673647389786822E-11</c:v>
                </c:pt>
                <c:pt idx="30008" formatCode="General">
                  <c:v>4.0993713672993536E-11</c:v>
                </c:pt>
                <c:pt idx="30009" formatCode="General">
                  <c:v>4.5556816009512602E-11</c:v>
                </c:pt>
                <c:pt idx="30010" formatCode="General">
                  <c:v>4.1868235989176234E-11</c:v>
                </c:pt>
                <c:pt idx="30011" formatCode="General">
                  <c:v>4.3443735749109411E-11</c:v>
                </c:pt>
                <c:pt idx="30012" formatCode="General">
                  <c:v>4.231246856604086E-11</c:v>
                </c:pt>
                <c:pt idx="30013" formatCode="General">
                  <c:v>4.6040185353634918E-11</c:v>
                </c:pt>
                <c:pt idx="30014" formatCode="General">
                  <c:v>4.3215123990454675E-11</c:v>
                </c:pt>
                <c:pt idx="30015" formatCode="General">
                  <c:v>4.6774824144306605E-11</c:v>
                </c:pt>
                <c:pt idx="30016" formatCode="General">
                  <c:v>4.3673647389786822E-11</c:v>
                </c:pt>
                <c:pt idx="30017" formatCode="General">
                  <c:v>4.2089722593342503E-11</c:v>
                </c:pt>
                <c:pt idx="30018" formatCode="General">
                  <c:v>4.3443735749109411E-11</c:v>
                </c:pt>
                <c:pt idx="30019" formatCode="General">
                  <c:v>4.231246856604086E-11</c:v>
                </c:pt>
                <c:pt idx="30020" formatCode="General">
                  <c:v>4.231246856604086E-11</c:v>
                </c:pt>
                <c:pt idx="30021" formatCode="General">
                  <c:v>4.1428667346821592E-11</c:v>
                </c:pt>
                <c:pt idx="30022" formatCode="General">
                  <c:v>4.2536305199115029E-11</c:v>
                </c:pt>
                <c:pt idx="30023" formatCode="General">
                  <c:v>4.5078521491241544E-11</c:v>
                </c:pt>
                <c:pt idx="30024" formatCode="General">
                  <c:v>4.2536305199115029E-11</c:v>
                </c:pt>
                <c:pt idx="30025" formatCode="General">
                  <c:v>4.3904684777041752E-11</c:v>
                </c:pt>
                <c:pt idx="30026" formatCode="General">
                  <c:v>4.4370524590784481E-11</c:v>
                </c:pt>
                <c:pt idx="30027" formatCode="General">
                  <c:v>4.6040185353634918E-11</c:v>
                </c:pt>
                <c:pt idx="30028" formatCode="General">
                  <c:v>4.7022364471490258E-11</c:v>
                </c:pt>
                <c:pt idx="30029" formatCode="General">
                  <c:v>4.6774824144306605E-11</c:v>
                </c:pt>
                <c:pt idx="30030" formatCode="General">
                  <c:v>4.2761414562940485E-11</c:v>
                </c:pt>
                <c:pt idx="30031" formatCode="General">
                  <c:v>4.4841307082812297E-11</c:v>
                </c:pt>
                <c:pt idx="30032" formatCode="General">
                  <c:v>4.3904684777041752E-11</c:v>
                </c:pt>
                <c:pt idx="30033" formatCode="General">
                  <c:v>4.5556816009512602E-11</c:v>
                </c:pt>
                <c:pt idx="30034" formatCode="General">
                  <c:v>4.5556816009512602E-11</c:v>
                </c:pt>
                <c:pt idx="30035" formatCode="General">
                  <c:v>4.2761414562940485E-11</c:v>
                </c:pt>
                <c:pt idx="30036" formatCode="General">
                  <c:v>4.4841307082812297E-11</c:v>
                </c:pt>
                <c:pt idx="30037" formatCode="General">
                  <c:v>4.2761414562940485E-11</c:v>
                </c:pt>
                <c:pt idx="30038" formatCode="General">
                  <c:v>4.3443735749109411E-11</c:v>
                </c:pt>
                <c:pt idx="30039" formatCode="General">
                  <c:v>4.2761414562940485E-11</c:v>
                </c:pt>
                <c:pt idx="30040" formatCode="General">
                  <c:v>4.7022364471490258E-11</c:v>
                </c:pt>
                <c:pt idx="30041" formatCode="General">
                  <c:v>4.3904684777041752E-11</c:v>
                </c:pt>
                <c:pt idx="30042" formatCode="General">
                  <c:v>4.3904684777041752E-11</c:v>
                </c:pt>
                <c:pt idx="30043" formatCode="General">
                  <c:v>4.1647914902689876E-11</c:v>
                </c:pt>
                <c:pt idx="30044" formatCode="General">
                  <c:v>4.3443735749109411E-11</c:v>
                </c:pt>
                <c:pt idx="30045" formatCode="General">
                  <c:v>4.2536305199115029E-11</c:v>
                </c:pt>
                <c:pt idx="30046" formatCode="General">
                  <c:v>4.3904684777041752E-11</c:v>
                </c:pt>
                <c:pt idx="30047" formatCode="General">
                  <c:v>4.2987626159324438E-11</c:v>
                </c:pt>
                <c:pt idx="30048" formatCode="General">
                  <c:v>4.1210659380021002E-11</c:v>
                </c:pt>
                <c:pt idx="30049" formatCode="General">
                  <c:v>4.4370524590784481E-11</c:v>
                </c:pt>
                <c:pt idx="30050" formatCode="General">
                  <c:v>4.0993713672993536E-11</c:v>
                </c:pt>
                <c:pt idx="30051" formatCode="General">
                  <c:v>4.4370524590784481E-11</c:v>
                </c:pt>
                <c:pt idx="30052" formatCode="General">
                  <c:v>4.231246856604086E-11</c:v>
                </c:pt>
                <c:pt idx="30053" formatCode="General">
                  <c:v>4.5556816009512602E-11</c:v>
                </c:pt>
                <c:pt idx="30054" formatCode="General">
                  <c:v>4.2089722593342503E-11</c:v>
                </c:pt>
                <c:pt idx="30055" formatCode="General">
                  <c:v>4.6040185353634918E-11</c:v>
                </c:pt>
                <c:pt idx="30056" formatCode="General">
                  <c:v>4.2536305199115029E-11</c:v>
                </c:pt>
                <c:pt idx="30057" formatCode="General">
                  <c:v>4.2987626159324438E-11</c:v>
                </c:pt>
                <c:pt idx="30058" formatCode="General">
                  <c:v>4.2761414562940485E-11</c:v>
                </c:pt>
                <c:pt idx="30059" formatCode="General">
                  <c:v>4.3673647389786822E-11</c:v>
                </c:pt>
                <c:pt idx="30060" formatCode="General">
                  <c:v>4.2089722593342503E-11</c:v>
                </c:pt>
                <c:pt idx="30061" formatCode="General">
                  <c:v>4.5317084696192648E-11</c:v>
                </c:pt>
                <c:pt idx="30062" formatCode="General">
                  <c:v>4.2761414562940485E-11</c:v>
                </c:pt>
                <c:pt idx="30063" formatCode="General">
                  <c:v>4.3904684777041752E-11</c:v>
                </c:pt>
                <c:pt idx="30064" formatCode="General">
                  <c:v>4.5078521491241544E-11</c:v>
                </c:pt>
                <c:pt idx="30065" formatCode="General">
                  <c:v>4.3904684777041752E-11</c:v>
                </c:pt>
                <c:pt idx="30066" formatCode="General">
                  <c:v>4.2761414562940485E-11</c:v>
                </c:pt>
                <c:pt idx="30067" formatCode="General">
                  <c:v>4.3443735749109411E-11</c:v>
                </c:pt>
                <c:pt idx="30068" formatCode="General">
                  <c:v>4.5317084696192648E-11</c:v>
                </c:pt>
                <c:pt idx="30069" formatCode="General">
                  <c:v>4.5556816009512602E-11</c:v>
                </c:pt>
                <c:pt idx="30070" formatCode="General">
                  <c:v>4.3673647389786822E-11</c:v>
                </c:pt>
                <c:pt idx="30071" formatCode="General">
                  <c:v>4.2536305199115029E-11</c:v>
                </c:pt>
                <c:pt idx="30072" formatCode="General">
                  <c:v>4.2987626159324438E-11</c:v>
                </c:pt>
                <c:pt idx="30073" formatCode="General">
                  <c:v>4.2761414562940485E-11</c:v>
                </c:pt>
                <c:pt idx="30074" formatCode="General">
                  <c:v>4.1647914902689876E-11</c:v>
                </c:pt>
                <c:pt idx="30075" formatCode="General">
                  <c:v>4.5317084696192648E-11</c:v>
                </c:pt>
                <c:pt idx="30076" formatCode="General">
                  <c:v>4.3904684777041752E-11</c:v>
                </c:pt>
                <c:pt idx="30077" formatCode="General">
                  <c:v>4.6040185353634918E-11</c:v>
                </c:pt>
                <c:pt idx="30078" formatCode="General">
                  <c:v>4.3215123990454675E-11</c:v>
                </c:pt>
                <c:pt idx="30079" formatCode="General">
                  <c:v>4.231246856604086E-11</c:v>
                </c:pt>
                <c:pt idx="30080" formatCode="General">
                  <c:v>4.5317084696192648E-11</c:v>
                </c:pt>
                <c:pt idx="30081" formatCode="General">
                  <c:v>4.4370524590784481E-11</c:v>
                </c:pt>
                <c:pt idx="30082" formatCode="General">
                  <c:v>4.5556816009512602E-11</c:v>
                </c:pt>
                <c:pt idx="30083" formatCode="General">
                  <c:v>4.4605248518948765E-11</c:v>
                </c:pt>
                <c:pt idx="30084" formatCode="General">
                  <c:v>4.4136944372138252E-11</c:v>
                </c:pt>
                <c:pt idx="30085" formatCode="General">
                  <c:v>4.5317084696192648E-11</c:v>
                </c:pt>
                <c:pt idx="30086" formatCode="General">
                  <c:v>4.3904684777041752E-11</c:v>
                </c:pt>
                <c:pt idx="30087" formatCode="General">
                  <c:v>4.1647914902689876E-11</c:v>
                </c:pt>
                <c:pt idx="30088" formatCode="General">
                  <c:v>4.0993713672993536E-11</c:v>
                </c:pt>
                <c:pt idx="30089" formatCode="General">
                  <c:v>4.3443735749109411E-11</c:v>
                </c:pt>
                <c:pt idx="30090" formatCode="General">
                  <c:v>4.4841307082812297E-11</c:v>
                </c:pt>
                <c:pt idx="30091" formatCode="General">
                  <c:v>4.6040185353634918E-11</c:v>
                </c:pt>
                <c:pt idx="30092" formatCode="General">
                  <c:v>4.4136944372138252E-11</c:v>
                </c:pt>
                <c:pt idx="30093" formatCode="General">
                  <c:v>4.3904684777041752E-11</c:v>
                </c:pt>
                <c:pt idx="30094" formatCode="General">
                  <c:v>4.4370524590784481E-11</c:v>
                </c:pt>
                <c:pt idx="30095" formatCode="General">
                  <c:v>4.4136944372138252E-11</c:v>
                </c:pt>
                <c:pt idx="30096" formatCode="General">
                  <c:v>4.0777994540764523E-11</c:v>
                </c:pt>
                <c:pt idx="30097" formatCode="General">
                  <c:v>4.2761414562940485E-11</c:v>
                </c:pt>
                <c:pt idx="30098" formatCode="General">
                  <c:v>4.4136944372138252E-11</c:v>
                </c:pt>
                <c:pt idx="30099" formatCode="General">
                  <c:v>4.6283741932225864E-11</c:v>
                </c:pt>
                <c:pt idx="30100" formatCode="General">
                  <c:v>4.3673647389786822E-11</c:v>
                </c:pt>
                <c:pt idx="30101" formatCode="General">
                  <c:v>4.4136944372138252E-11</c:v>
                </c:pt>
                <c:pt idx="30102" formatCode="General">
                  <c:v>4.3904684777041752E-11</c:v>
                </c:pt>
                <c:pt idx="30103" formatCode="General">
                  <c:v>4.5797815522297974E-11</c:v>
                </c:pt>
                <c:pt idx="30104" formatCode="General">
                  <c:v>4.5317084696192648E-11</c:v>
                </c:pt>
                <c:pt idx="30105" formatCode="General">
                  <c:v>4.2987626159324438E-11</c:v>
                </c:pt>
                <c:pt idx="30106" formatCode="General">
                  <c:v>4.1210659380021002E-11</c:v>
                </c:pt>
                <c:pt idx="30107" formatCode="General">
                  <c:v>4.2987626159324438E-11</c:v>
                </c:pt>
                <c:pt idx="30108" formatCode="General">
                  <c:v>4.0777994540764523E-11</c:v>
                </c:pt>
                <c:pt idx="30109" formatCode="General">
                  <c:v>4.2536305199115029E-11</c:v>
                </c:pt>
                <c:pt idx="30110" formatCode="General">
                  <c:v>4.6283741932225864E-11</c:v>
                </c:pt>
                <c:pt idx="30111" formatCode="General">
                  <c:v>4.5797815522297974E-11</c:v>
                </c:pt>
                <c:pt idx="30112" formatCode="General">
                  <c:v>4.4841307082812297E-11</c:v>
                </c:pt>
                <c:pt idx="30113" formatCode="General">
                  <c:v>4.1647914902689876E-11</c:v>
                </c:pt>
                <c:pt idx="30114" formatCode="General">
                  <c:v>4.4605248518948765E-11</c:v>
                </c:pt>
                <c:pt idx="30115" formatCode="General">
                  <c:v>4.2089722593342503E-11</c:v>
                </c:pt>
                <c:pt idx="30116" formatCode="General">
                  <c:v>4.4370524590784481E-11</c:v>
                </c:pt>
                <c:pt idx="30117" formatCode="General">
                  <c:v>4.3215123990454675E-11</c:v>
                </c:pt>
                <c:pt idx="30118" formatCode="General">
                  <c:v>4.5078521491241544E-11</c:v>
                </c:pt>
                <c:pt idx="30119" formatCode="General">
                  <c:v>4.231246856604086E-11</c:v>
                </c:pt>
                <c:pt idx="30120" formatCode="General">
                  <c:v>4.4605248518948765E-11</c:v>
                </c:pt>
                <c:pt idx="30121" formatCode="General">
                  <c:v>4.5317084696192648E-11</c:v>
                </c:pt>
                <c:pt idx="30122" formatCode="General">
                  <c:v>4.3443735749109411E-11</c:v>
                </c:pt>
                <c:pt idx="30123" formatCode="General">
                  <c:v>4.2761414562940485E-11</c:v>
                </c:pt>
                <c:pt idx="30124" formatCode="General">
                  <c:v>4.3904684777041752E-11</c:v>
                </c:pt>
                <c:pt idx="30125" formatCode="General">
                  <c:v>4.4841307082812297E-11</c:v>
                </c:pt>
                <c:pt idx="30126" formatCode="General">
                  <c:v>4.5797815522297974E-11</c:v>
                </c:pt>
                <c:pt idx="30127" formatCode="General">
                  <c:v>4.4136944372138252E-11</c:v>
                </c:pt>
                <c:pt idx="30128" formatCode="General">
                  <c:v>4.7271116862905658E-11</c:v>
                </c:pt>
                <c:pt idx="30129" formatCode="General">
                  <c:v>4.3904684777041752E-11</c:v>
                </c:pt>
                <c:pt idx="30130" formatCode="General">
                  <c:v>4.5317084696192648E-11</c:v>
                </c:pt>
                <c:pt idx="30131" formatCode="General">
                  <c:v>4.2536305199115029E-11</c:v>
                </c:pt>
                <c:pt idx="30132" formatCode="General">
                  <c:v>4.2987626159324438E-11</c:v>
                </c:pt>
                <c:pt idx="30133" formatCode="General">
                  <c:v>4.2761414562940485E-11</c:v>
                </c:pt>
                <c:pt idx="30134" formatCode="General">
                  <c:v>4.3673647389786822E-11</c:v>
                </c:pt>
                <c:pt idx="30135" formatCode="General">
                  <c:v>4.2987626159324438E-11</c:v>
                </c:pt>
                <c:pt idx="30136" formatCode="General">
                  <c:v>4.3443735749109411E-11</c:v>
                </c:pt>
                <c:pt idx="30137" formatCode="General">
                  <c:v>4.2987626159324438E-11</c:v>
                </c:pt>
                <c:pt idx="30138" formatCode="General">
                  <c:v>4.1868235989176234E-11</c:v>
                </c:pt>
                <c:pt idx="30139" formatCode="General">
                  <c:v>4.3904684777041752E-11</c:v>
                </c:pt>
                <c:pt idx="30140" formatCode="General">
                  <c:v>4.2536305199115029E-11</c:v>
                </c:pt>
                <c:pt idx="30141" formatCode="General">
                  <c:v>4.3215123990454675E-11</c:v>
                </c:pt>
                <c:pt idx="30142" formatCode="General">
                  <c:v>4.4136944372138252E-11</c:v>
                </c:pt>
                <c:pt idx="30143" formatCode="General">
                  <c:v>4.2761414562940485E-11</c:v>
                </c:pt>
                <c:pt idx="30144" formatCode="General">
                  <c:v>4.5797815522297974E-11</c:v>
                </c:pt>
                <c:pt idx="30145" formatCode="General">
                  <c:v>4.5797815522297974E-11</c:v>
                </c:pt>
                <c:pt idx="30146" formatCode="General">
                  <c:v>4.1868235989176234E-11</c:v>
                </c:pt>
                <c:pt idx="30147" formatCode="General">
                  <c:v>4.231246856604086E-11</c:v>
                </c:pt>
                <c:pt idx="30148" formatCode="General">
                  <c:v>4.6283741932225864E-11</c:v>
                </c:pt>
                <c:pt idx="30149" formatCode="General">
                  <c:v>4.4841307082812297E-11</c:v>
                </c:pt>
                <c:pt idx="30150" formatCode="General">
                  <c:v>4.4370524590784481E-11</c:v>
                </c:pt>
                <c:pt idx="30151" formatCode="General">
                  <c:v>4.1868235989176234E-11</c:v>
                </c:pt>
                <c:pt idx="30152" formatCode="General">
                  <c:v>4.5556816009512602E-11</c:v>
                </c:pt>
                <c:pt idx="30153" formatCode="General">
                  <c:v>4.4136944372138252E-11</c:v>
                </c:pt>
                <c:pt idx="30154" formatCode="General">
                  <c:v>4.5797815522297974E-11</c:v>
                </c:pt>
                <c:pt idx="30155" formatCode="General">
                  <c:v>4.0993713672993536E-11</c:v>
                </c:pt>
                <c:pt idx="30156" formatCode="General">
                  <c:v>4.3673647389786822E-11</c:v>
                </c:pt>
                <c:pt idx="30157" formatCode="General">
                  <c:v>4.231246856604086E-11</c:v>
                </c:pt>
                <c:pt idx="30158" formatCode="General">
                  <c:v>4.2987626159324438E-11</c:v>
                </c:pt>
                <c:pt idx="30159" formatCode="General">
                  <c:v>4.1868235989176234E-11</c:v>
                </c:pt>
                <c:pt idx="30160" formatCode="General">
                  <c:v>4.1647914902689876E-11</c:v>
                </c:pt>
                <c:pt idx="30161" formatCode="General">
                  <c:v>4.3904684777041752E-11</c:v>
                </c:pt>
                <c:pt idx="30162" formatCode="General">
                  <c:v>4.2089722593342503E-11</c:v>
                </c:pt>
                <c:pt idx="30163" formatCode="General">
                  <c:v>4.2761414562940485E-11</c:v>
                </c:pt>
                <c:pt idx="30164" formatCode="General">
                  <c:v>4.3673647389786822E-11</c:v>
                </c:pt>
                <c:pt idx="30165" formatCode="General">
                  <c:v>4.4136944372138252E-11</c:v>
                </c:pt>
                <c:pt idx="30166" formatCode="General">
                  <c:v>4.3215123990454675E-11</c:v>
                </c:pt>
                <c:pt idx="30167" formatCode="General">
                  <c:v>4.231246856604086E-11</c:v>
                </c:pt>
                <c:pt idx="30168" formatCode="General">
                  <c:v>4.231246856604086E-11</c:v>
                </c:pt>
                <c:pt idx="30169" formatCode="General">
                  <c:v>4.3443735749109411E-11</c:v>
                </c:pt>
                <c:pt idx="30170" formatCode="General">
                  <c:v>4.4136944372138252E-11</c:v>
                </c:pt>
                <c:pt idx="30171" formatCode="General">
                  <c:v>4.5317084696192648E-11</c:v>
                </c:pt>
                <c:pt idx="30172" formatCode="General">
                  <c:v>4.2089722593342503E-11</c:v>
                </c:pt>
                <c:pt idx="30173" formatCode="General">
                  <c:v>4.2987626159324438E-11</c:v>
                </c:pt>
                <c:pt idx="30174" formatCode="General">
                  <c:v>4.5797815522297974E-11</c:v>
                </c:pt>
                <c:pt idx="30175" formatCode="General">
                  <c:v>4.5317084696192648E-11</c:v>
                </c:pt>
                <c:pt idx="30176" formatCode="General">
                  <c:v>4.3673647389786822E-11</c:v>
                </c:pt>
                <c:pt idx="30177" formatCode="General">
                  <c:v>4.1868235989176234E-11</c:v>
                </c:pt>
                <c:pt idx="30178" formatCode="General">
                  <c:v>4.0993713672993536E-11</c:v>
                </c:pt>
                <c:pt idx="30179" formatCode="General">
                  <c:v>4.2761414562940485E-11</c:v>
                </c:pt>
                <c:pt idx="30180" formatCode="General">
                  <c:v>4.3904684777041752E-11</c:v>
                </c:pt>
                <c:pt idx="30181" formatCode="General">
                  <c:v>4.5078521491241544E-11</c:v>
                </c:pt>
                <c:pt idx="30182" formatCode="General">
                  <c:v>4.5556816009512602E-11</c:v>
                </c:pt>
                <c:pt idx="30183" formatCode="General">
                  <c:v>4.3904684777041752E-11</c:v>
                </c:pt>
                <c:pt idx="30184" formatCode="General">
                  <c:v>4.0777994540764523E-11</c:v>
                </c:pt>
                <c:pt idx="30185" formatCode="General">
                  <c:v>4.2536305199115029E-11</c:v>
                </c:pt>
                <c:pt idx="30186" formatCode="General">
                  <c:v>4.3904684777041752E-11</c:v>
                </c:pt>
                <c:pt idx="30187" formatCode="General">
                  <c:v>4.2089722593342503E-11</c:v>
                </c:pt>
                <c:pt idx="30188" formatCode="General">
                  <c:v>4.3673647389786822E-11</c:v>
                </c:pt>
                <c:pt idx="30189" formatCode="General">
                  <c:v>4.2987626159324438E-11</c:v>
                </c:pt>
                <c:pt idx="30190" formatCode="General">
                  <c:v>4.1647914902689876E-11</c:v>
                </c:pt>
                <c:pt idx="30191" formatCode="General">
                  <c:v>4.231246856604086E-11</c:v>
                </c:pt>
                <c:pt idx="30192" formatCode="General">
                  <c:v>4.5078521491241544E-11</c:v>
                </c:pt>
                <c:pt idx="30193" formatCode="General">
                  <c:v>4.3904684777041752E-11</c:v>
                </c:pt>
                <c:pt idx="30194" formatCode="General">
                  <c:v>4.4136944372138252E-11</c:v>
                </c:pt>
                <c:pt idx="30195" formatCode="General">
                  <c:v>4.3673647389786822E-11</c:v>
                </c:pt>
                <c:pt idx="30196" formatCode="General">
                  <c:v>4.5797815522297974E-11</c:v>
                </c:pt>
                <c:pt idx="30197" formatCode="General">
                  <c:v>4.231246856604086E-11</c:v>
                </c:pt>
                <c:pt idx="30198" formatCode="General">
                  <c:v>4.3904684777041752E-11</c:v>
                </c:pt>
                <c:pt idx="30199" formatCode="General">
                  <c:v>4.1647914902689876E-11</c:v>
                </c:pt>
                <c:pt idx="30200" formatCode="General">
                  <c:v>4.2536305199115029E-11</c:v>
                </c:pt>
                <c:pt idx="30201" formatCode="General">
                  <c:v>4.2536305199115029E-11</c:v>
                </c:pt>
                <c:pt idx="30202" formatCode="General">
                  <c:v>4.3904684777041752E-11</c:v>
                </c:pt>
                <c:pt idx="30203" formatCode="General">
                  <c:v>4.3443735749109411E-11</c:v>
                </c:pt>
                <c:pt idx="30204" formatCode="General">
                  <c:v>4.3215123990454675E-11</c:v>
                </c:pt>
                <c:pt idx="30205" formatCode="General">
                  <c:v>4.3215123990454675E-11</c:v>
                </c:pt>
                <c:pt idx="30206" formatCode="General">
                  <c:v>4.0993713672993536E-11</c:v>
                </c:pt>
                <c:pt idx="30207" formatCode="General">
                  <c:v>4.1428667346821592E-11</c:v>
                </c:pt>
                <c:pt idx="30208" formatCode="General">
                  <c:v>4.6283741932225864E-11</c:v>
                </c:pt>
                <c:pt idx="30209" formatCode="General">
                  <c:v>4.2761414562940485E-11</c:v>
                </c:pt>
                <c:pt idx="30210" formatCode="General">
                  <c:v>4.1647914902689876E-11</c:v>
                </c:pt>
                <c:pt idx="30211" formatCode="General">
                  <c:v>4.1428667346821592E-11</c:v>
                </c:pt>
                <c:pt idx="30212" formatCode="General">
                  <c:v>4.2089722593342503E-11</c:v>
                </c:pt>
                <c:pt idx="30213" formatCode="General">
                  <c:v>4.2536305199115029E-11</c:v>
                </c:pt>
                <c:pt idx="30214" formatCode="General">
                  <c:v>4.4605248518948765E-11</c:v>
                </c:pt>
                <c:pt idx="30215" formatCode="General">
                  <c:v>4.3904684777041752E-11</c:v>
                </c:pt>
                <c:pt idx="30216" formatCode="General">
                  <c:v>4.231246856604086E-11</c:v>
                </c:pt>
                <c:pt idx="30217" formatCode="General">
                  <c:v>4.4136944372138252E-11</c:v>
                </c:pt>
                <c:pt idx="30218" formatCode="General">
                  <c:v>4.4841307082812297E-11</c:v>
                </c:pt>
                <c:pt idx="30219" formatCode="General">
                  <c:v>4.3904684777041752E-11</c:v>
                </c:pt>
                <c:pt idx="30220" formatCode="General">
                  <c:v>4.1868235989176234E-11</c:v>
                </c:pt>
                <c:pt idx="30221" formatCode="General">
                  <c:v>4.3904684777041752E-11</c:v>
                </c:pt>
                <c:pt idx="30222" formatCode="General">
                  <c:v>4.1868235989176234E-11</c:v>
                </c:pt>
                <c:pt idx="30223" formatCode="General">
                  <c:v>4.4136944372138252E-11</c:v>
                </c:pt>
                <c:pt idx="30224" formatCode="General">
                  <c:v>4.4136944372138252E-11</c:v>
                </c:pt>
                <c:pt idx="30225" formatCode="General">
                  <c:v>4.2987626159324438E-11</c:v>
                </c:pt>
                <c:pt idx="30226" formatCode="General">
                  <c:v>4.4605248518948765E-11</c:v>
                </c:pt>
                <c:pt idx="30227" formatCode="General">
                  <c:v>4.1210659380021002E-11</c:v>
                </c:pt>
                <c:pt idx="30228" formatCode="General">
                  <c:v>4.3904684777041752E-11</c:v>
                </c:pt>
                <c:pt idx="30229" formatCode="General">
                  <c:v>4.1868235989176234E-11</c:v>
                </c:pt>
                <c:pt idx="30230" formatCode="General">
                  <c:v>4.2536305199115029E-11</c:v>
                </c:pt>
                <c:pt idx="30231" formatCode="General">
                  <c:v>4.2987626159324438E-11</c:v>
                </c:pt>
                <c:pt idx="30232" formatCode="General">
                  <c:v>4.4370524590784481E-11</c:v>
                </c:pt>
                <c:pt idx="30233" formatCode="General">
                  <c:v>4.4841307082812297E-11</c:v>
                </c:pt>
                <c:pt idx="30234" formatCode="General">
                  <c:v>4.2761414562940485E-11</c:v>
                </c:pt>
                <c:pt idx="30235" formatCode="General">
                  <c:v>4.3904684777041752E-11</c:v>
                </c:pt>
                <c:pt idx="30236" formatCode="General">
                  <c:v>4.5078521491241544E-11</c:v>
                </c:pt>
                <c:pt idx="30237" formatCode="General">
                  <c:v>4.3215123990454675E-11</c:v>
                </c:pt>
                <c:pt idx="30238" formatCode="General">
                  <c:v>4.4370524590784481E-11</c:v>
                </c:pt>
                <c:pt idx="30239" formatCode="General">
                  <c:v>4.0993713672993536E-11</c:v>
                </c:pt>
                <c:pt idx="30240" formatCode="General">
                  <c:v>4.3215123990454675E-11</c:v>
                </c:pt>
                <c:pt idx="30241" formatCode="General">
                  <c:v>4.2536305199115029E-11</c:v>
                </c:pt>
                <c:pt idx="30242" formatCode="General">
                  <c:v>4.1210659380021002E-11</c:v>
                </c:pt>
                <c:pt idx="30243" formatCode="General">
                  <c:v>4.3904684777041752E-11</c:v>
                </c:pt>
                <c:pt idx="30244" formatCode="General">
                  <c:v>4.1868235989176234E-11</c:v>
                </c:pt>
                <c:pt idx="30245" formatCode="General">
                  <c:v>4.2987626159324438E-11</c:v>
                </c:pt>
                <c:pt idx="30246" formatCode="General">
                  <c:v>4.1210659380021002E-11</c:v>
                </c:pt>
                <c:pt idx="30247" formatCode="General">
                  <c:v>4.3215123990454675E-11</c:v>
                </c:pt>
                <c:pt idx="30248" formatCode="General">
                  <c:v>4.4605248518948765E-11</c:v>
                </c:pt>
                <c:pt idx="30249" formatCode="General">
                  <c:v>4.3904684777041752E-11</c:v>
                </c:pt>
                <c:pt idx="30250" formatCode="General">
                  <c:v>4.0349872187989285E-11</c:v>
                </c:pt>
                <c:pt idx="30251" formatCode="General">
                  <c:v>4.2987626159324438E-11</c:v>
                </c:pt>
                <c:pt idx="30252" formatCode="General">
                  <c:v>4.5556816009512602E-11</c:v>
                </c:pt>
                <c:pt idx="30253" formatCode="General">
                  <c:v>4.4605248518948765E-11</c:v>
                </c:pt>
                <c:pt idx="30254" formatCode="General">
                  <c:v>4.1428667346821592E-11</c:v>
                </c:pt>
                <c:pt idx="30255" formatCode="General">
                  <c:v>4.3904684777041752E-11</c:v>
                </c:pt>
                <c:pt idx="30256" formatCode="General">
                  <c:v>4.4841307082812297E-11</c:v>
                </c:pt>
                <c:pt idx="30257" formatCode="General">
                  <c:v>4.2987626159324438E-11</c:v>
                </c:pt>
                <c:pt idx="30258" formatCode="General">
                  <c:v>4.0993713672993536E-11</c:v>
                </c:pt>
                <c:pt idx="30259" formatCode="General">
                  <c:v>4.1210659380021002E-11</c:v>
                </c:pt>
                <c:pt idx="30260" formatCode="General">
                  <c:v>4.4370524590784481E-11</c:v>
                </c:pt>
                <c:pt idx="30261" formatCode="General">
                  <c:v>4.4370524590784481E-11</c:v>
                </c:pt>
                <c:pt idx="30262" formatCode="General">
                  <c:v>4.2536305199115029E-11</c:v>
                </c:pt>
                <c:pt idx="30263" formatCode="General">
                  <c:v>4.2089722593342503E-11</c:v>
                </c:pt>
                <c:pt idx="30264" formatCode="General">
                  <c:v>4.5078521491241544E-11</c:v>
                </c:pt>
                <c:pt idx="30265" formatCode="General">
                  <c:v>4.4136944372138252E-11</c:v>
                </c:pt>
                <c:pt idx="30266" formatCode="General">
                  <c:v>4.1428667346821592E-11</c:v>
                </c:pt>
                <c:pt idx="30267" formatCode="General">
                  <c:v>4.4136944372138252E-11</c:v>
                </c:pt>
                <c:pt idx="30268" formatCode="General">
                  <c:v>4.3904684777041752E-11</c:v>
                </c:pt>
                <c:pt idx="30269" formatCode="General">
                  <c:v>4.2089722593342503E-11</c:v>
                </c:pt>
                <c:pt idx="30270" formatCode="General">
                  <c:v>4.5078521491241544E-11</c:v>
                </c:pt>
                <c:pt idx="30271" formatCode="General">
                  <c:v>4.1647914902689876E-11</c:v>
                </c:pt>
                <c:pt idx="30272" formatCode="General">
                  <c:v>4.4136944372138252E-11</c:v>
                </c:pt>
                <c:pt idx="30273" formatCode="General">
                  <c:v>4.2536305199115029E-11</c:v>
                </c:pt>
                <c:pt idx="30274" formatCode="General">
                  <c:v>4.1647914902689876E-11</c:v>
                </c:pt>
                <c:pt idx="30275" formatCode="General">
                  <c:v>4.231246856604086E-11</c:v>
                </c:pt>
                <c:pt idx="30276" formatCode="General">
                  <c:v>4.3904684777041752E-11</c:v>
                </c:pt>
                <c:pt idx="30277" formatCode="General">
                  <c:v>4.2987626159324438E-11</c:v>
                </c:pt>
                <c:pt idx="30278" formatCode="General">
                  <c:v>4.5797815522297974E-11</c:v>
                </c:pt>
                <c:pt idx="30279" formatCode="General">
                  <c:v>4.4370524590784481E-11</c:v>
                </c:pt>
                <c:pt idx="30280" formatCode="General">
                  <c:v>4.4136944372138252E-11</c:v>
                </c:pt>
                <c:pt idx="30281" formatCode="General">
                  <c:v>4.0777994540764523E-11</c:v>
                </c:pt>
                <c:pt idx="30282" formatCode="General">
                  <c:v>4.3215123990454675E-11</c:v>
                </c:pt>
                <c:pt idx="30283" formatCode="General">
                  <c:v>4.3215123990454675E-11</c:v>
                </c:pt>
                <c:pt idx="30284" formatCode="General">
                  <c:v>4.2987626159324438E-11</c:v>
                </c:pt>
                <c:pt idx="30285" formatCode="General">
                  <c:v>4.3904684777041752E-11</c:v>
                </c:pt>
                <c:pt idx="30286" formatCode="General">
                  <c:v>4.3215123990454675E-11</c:v>
                </c:pt>
                <c:pt idx="30287" formatCode="General">
                  <c:v>4.1647914902689876E-11</c:v>
                </c:pt>
                <c:pt idx="30288" formatCode="General">
                  <c:v>4.3673647389786822E-11</c:v>
                </c:pt>
                <c:pt idx="30289" formatCode="General">
                  <c:v>4.4841307082812297E-11</c:v>
                </c:pt>
                <c:pt idx="30290" formatCode="General">
                  <c:v>4.3904684777041752E-11</c:v>
                </c:pt>
                <c:pt idx="30291" formatCode="General">
                  <c:v>4.2089722593342503E-11</c:v>
                </c:pt>
                <c:pt idx="30292" formatCode="General">
                  <c:v>4.3904684777041752E-11</c:v>
                </c:pt>
                <c:pt idx="30293" formatCode="General">
                  <c:v>4.2089722593342503E-11</c:v>
                </c:pt>
                <c:pt idx="30294" formatCode="General">
                  <c:v>4.3904684777041752E-11</c:v>
                </c:pt>
                <c:pt idx="30295" formatCode="General">
                  <c:v>4.5797815522297974E-11</c:v>
                </c:pt>
                <c:pt idx="30296" formatCode="General">
                  <c:v>4.4370524590784481E-11</c:v>
                </c:pt>
                <c:pt idx="30297" formatCode="General">
                  <c:v>4.0993713672993536E-11</c:v>
                </c:pt>
                <c:pt idx="30298" formatCode="General">
                  <c:v>4.3904684777041752E-11</c:v>
                </c:pt>
                <c:pt idx="30299" formatCode="General">
                  <c:v>4.2536305199115029E-11</c:v>
                </c:pt>
                <c:pt idx="30300" formatCode="General">
                  <c:v>4.2761414562940485E-11</c:v>
                </c:pt>
                <c:pt idx="30301" formatCode="General">
                  <c:v>4.231246856604086E-11</c:v>
                </c:pt>
                <c:pt idx="30302" formatCode="General">
                  <c:v>4.0993713672993536E-11</c:v>
                </c:pt>
                <c:pt idx="30303" formatCode="General">
                  <c:v>4.1428667346821592E-11</c:v>
                </c:pt>
                <c:pt idx="30304" formatCode="General">
                  <c:v>4.1210659380021002E-11</c:v>
                </c:pt>
                <c:pt idx="30305" formatCode="General">
                  <c:v>4.0349872187989285E-11</c:v>
                </c:pt>
                <c:pt idx="30306" formatCode="General">
                  <c:v>4.2089722593342503E-11</c:v>
                </c:pt>
                <c:pt idx="30307" formatCode="General">
                  <c:v>4.3904684777041752E-11</c:v>
                </c:pt>
                <c:pt idx="30308" formatCode="General">
                  <c:v>4.1428667346821592E-11</c:v>
                </c:pt>
                <c:pt idx="30309" formatCode="General">
                  <c:v>4.2987626159324438E-11</c:v>
                </c:pt>
                <c:pt idx="30310" formatCode="General">
                  <c:v>4.2987626159324438E-11</c:v>
                </c:pt>
                <c:pt idx="30311" formatCode="General">
                  <c:v>4.1647914902689876E-11</c:v>
                </c:pt>
                <c:pt idx="30312" formatCode="General">
                  <c:v>4.3904684777041752E-11</c:v>
                </c:pt>
                <c:pt idx="30313" formatCode="General">
                  <c:v>4.5317084696192648E-11</c:v>
                </c:pt>
                <c:pt idx="30314" formatCode="General">
                  <c:v>4.1868235989176234E-11</c:v>
                </c:pt>
                <c:pt idx="30315" formatCode="General">
                  <c:v>4.3904684777041752E-11</c:v>
                </c:pt>
                <c:pt idx="30316" formatCode="General">
                  <c:v>4.1210659380021002E-11</c:v>
                </c:pt>
                <c:pt idx="30317" formatCode="General">
                  <c:v>4.2089722593342503E-11</c:v>
                </c:pt>
                <c:pt idx="30318" formatCode="General">
                  <c:v>4.3673647389786822E-11</c:v>
                </c:pt>
                <c:pt idx="30319" formatCode="General">
                  <c:v>4.3215123990454675E-11</c:v>
                </c:pt>
                <c:pt idx="30320" formatCode="General">
                  <c:v>4.4370524590784481E-11</c:v>
                </c:pt>
                <c:pt idx="30321" formatCode="General">
                  <c:v>4.231246856604086E-11</c:v>
                </c:pt>
                <c:pt idx="30322" formatCode="General">
                  <c:v>4.2761414562940485E-11</c:v>
                </c:pt>
                <c:pt idx="30323" formatCode="General">
                  <c:v>4.1647914902689876E-11</c:v>
                </c:pt>
                <c:pt idx="30324" formatCode="General">
                  <c:v>4.1868235989176234E-11</c:v>
                </c:pt>
                <c:pt idx="30325" formatCode="General">
                  <c:v>4.2761414562940485E-11</c:v>
                </c:pt>
                <c:pt idx="30326" formatCode="General">
                  <c:v>4.2089722593342503E-11</c:v>
                </c:pt>
                <c:pt idx="30327" formatCode="General">
                  <c:v>4.8791813844888165E-11</c:v>
                </c:pt>
                <c:pt idx="30328" formatCode="General">
                  <c:v>4.4605248518948765E-11</c:v>
                </c:pt>
                <c:pt idx="30329" formatCode="General">
                  <c:v>4.3215123990454675E-11</c:v>
                </c:pt>
                <c:pt idx="30330" formatCode="General">
                  <c:v>4.4841307082812297E-11</c:v>
                </c:pt>
                <c:pt idx="30331" formatCode="General">
                  <c:v>4.1868235989176234E-11</c:v>
                </c:pt>
                <c:pt idx="30332" formatCode="General">
                  <c:v>4.2987626159324438E-11</c:v>
                </c:pt>
                <c:pt idx="30333" formatCode="General">
                  <c:v>4.231246856604086E-11</c:v>
                </c:pt>
                <c:pt idx="30334" formatCode="General">
                  <c:v>4.3904684777041752E-11</c:v>
                </c:pt>
                <c:pt idx="30335" formatCode="General">
                  <c:v>4.2089722593342503E-11</c:v>
                </c:pt>
                <c:pt idx="30336" formatCode="General">
                  <c:v>4.3904684777041752E-11</c:v>
                </c:pt>
                <c:pt idx="30337" formatCode="General">
                  <c:v>4.2089722593342503E-11</c:v>
                </c:pt>
                <c:pt idx="30338" formatCode="General">
                  <c:v>4.1210659380021002E-11</c:v>
                </c:pt>
                <c:pt idx="30339" formatCode="General">
                  <c:v>4.1868235989176234E-11</c:v>
                </c:pt>
                <c:pt idx="30340" formatCode="General">
                  <c:v>4.2761414562940485E-11</c:v>
                </c:pt>
                <c:pt idx="30341" formatCode="General">
                  <c:v>4.5556816009512602E-11</c:v>
                </c:pt>
                <c:pt idx="30342" formatCode="General">
                  <c:v>4.1428667346821592E-11</c:v>
                </c:pt>
                <c:pt idx="30343" formatCode="General">
                  <c:v>4.4136944372138252E-11</c:v>
                </c:pt>
                <c:pt idx="30344" formatCode="General">
                  <c:v>4.1868235989176234E-11</c:v>
                </c:pt>
                <c:pt idx="30345" formatCode="General">
                  <c:v>4.3904684777041752E-11</c:v>
                </c:pt>
                <c:pt idx="30346" formatCode="General">
                  <c:v>4.5317084696192648E-11</c:v>
                </c:pt>
                <c:pt idx="30347" formatCode="General">
                  <c:v>4.5078521491241544E-11</c:v>
                </c:pt>
                <c:pt idx="30348" formatCode="General">
                  <c:v>4.2536305199115029E-11</c:v>
                </c:pt>
                <c:pt idx="30349" formatCode="General">
                  <c:v>4.5317084696192648E-11</c:v>
                </c:pt>
                <c:pt idx="30350" formatCode="General">
                  <c:v>4.4370524590784481E-11</c:v>
                </c:pt>
                <c:pt idx="30351" formatCode="General">
                  <c:v>4.4841307082812297E-11</c:v>
                </c:pt>
                <c:pt idx="30352" formatCode="General">
                  <c:v>4.1647914902689876E-11</c:v>
                </c:pt>
                <c:pt idx="30353" formatCode="General">
                  <c:v>4.1868235989176234E-11</c:v>
                </c:pt>
                <c:pt idx="30354" formatCode="General">
                  <c:v>4.231246856604086E-11</c:v>
                </c:pt>
                <c:pt idx="30355" formatCode="General">
                  <c:v>4.2987626159324438E-11</c:v>
                </c:pt>
                <c:pt idx="30356" formatCode="General">
                  <c:v>4.3443735749109411E-11</c:v>
                </c:pt>
                <c:pt idx="30357" formatCode="General">
                  <c:v>4.231246856604086E-11</c:v>
                </c:pt>
                <c:pt idx="30358" formatCode="General">
                  <c:v>4.4370524590784481E-11</c:v>
                </c:pt>
                <c:pt idx="30359" formatCode="General">
                  <c:v>4.2089722593342503E-11</c:v>
                </c:pt>
                <c:pt idx="30360" formatCode="General">
                  <c:v>4.3904684777041752E-11</c:v>
                </c:pt>
                <c:pt idx="30361" formatCode="General">
                  <c:v>4.3443735749109411E-11</c:v>
                </c:pt>
                <c:pt idx="30362" formatCode="General">
                  <c:v>4.6040185353634918E-11</c:v>
                </c:pt>
                <c:pt idx="30363" formatCode="General">
                  <c:v>4.3443735749109411E-11</c:v>
                </c:pt>
                <c:pt idx="30364" formatCode="General">
                  <c:v>4.2761414562940485E-11</c:v>
                </c:pt>
                <c:pt idx="30365" formatCode="General">
                  <c:v>4.2089722593342503E-11</c:v>
                </c:pt>
                <c:pt idx="30366" formatCode="General">
                  <c:v>4.1647914902689876E-11</c:v>
                </c:pt>
                <c:pt idx="30367" formatCode="General">
                  <c:v>4.2536305199115029E-11</c:v>
                </c:pt>
                <c:pt idx="30368" formatCode="General">
                  <c:v>4.3215123990454675E-11</c:v>
                </c:pt>
                <c:pt idx="30369" formatCode="General">
                  <c:v>4.3443735749109411E-11</c:v>
                </c:pt>
                <c:pt idx="30370" formatCode="General">
                  <c:v>4.1428667346821592E-11</c:v>
                </c:pt>
                <c:pt idx="30371" formatCode="General">
                  <c:v>4.2761414562940485E-11</c:v>
                </c:pt>
                <c:pt idx="30372" formatCode="General">
                  <c:v>4.5317084696192648E-11</c:v>
                </c:pt>
                <c:pt idx="30373" formatCode="General">
                  <c:v>4.0777994540764523E-11</c:v>
                </c:pt>
                <c:pt idx="30374" formatCode="General">
                  <c:v>4.3443735749109411E-11</c:v>
                </c:pt>
                <c:pt idx="30375" formatCode="General">
                  <c:v>4.231246856604086E-11</c:v>
                </c:pt>
                <c:pt idx="30376" formatCode="General">
                  <c:v>4.0993713672993536E-11</c:v>
                </c:pt>
                <c:pt idx="30377" formatCode="General">
                  <c:v>4.3443735749109411E-11</c:v>
                </c:pt>
                <c:pt idx="30378" formatCode="General">
                  <c:v>4.3904684777041752E-11</c:v>
                </c:pt>
                <c:pt idx="30379" formatCode="General">
                  <c:v>4.5797815522297974E-11</c:v>
                </c:pt>
                <c:pt idx="30380" formatCode="General">
                  <c:v>4.3443735749109411E-11</c:v>
                </c:pt>
                <c:pt idx="30381" formatCode="General">
                  <c:v>4.0777994540764523E-11</c:v>
                </c:pt>
                <c:pt idx="30382" formatCode="General">
                  <c:v>4.2987626159324438E-11</c:v>
                </c:pt>
                <c:pt idx="30383" formatCode="General">
                  <c:v>4.2987626159324438E-11</c:v>
                </c:pt>
                <c:pt idx="30384" formatCode="General">
                  <c:v>4.3443735749109411E-11</c:v>
                </c:pt>
                <c:pt idx="30385" formatCode="General">
                  <c:v>4.4841307082812297E-11</c:v>
                </c:pt>
                <c:pt idx="30386" formatCode="General">
                  <c:v>4.4605248518948765E-11</c:v>
                </c:pt>
                <c:pt idx="30387" formatCode="General">
                  <c:v>4.3904684777041752E-11</c:v>
                </c:pt>
                <c:pt idx="30388" formatCode="General">
                  <c:v>4.0137541110025186E-11</c:v>
                </c:pt>
                <c:pt idx="30389" formatCode="General">
                  <c:v>4.3443735749109411E-11</c:v>
                </c:pt>
                <c:pt idx="30390" formatCode="General">
                  <c:v>4.3673647389786822E-11</c:v>
                </c:pt>
                <c:pt idx="30391" formatCode="General">
                  <c:v>4.2536305199115029E-11</c:v>
                </c:pt>
                <c:pt idx="30392" formatCode="General">
                  <c:v>4.0993713672993536E-11</c:v>
                </c:pt>
                <c:pt idx="30393" formatCode="General">
                  <c:v>4.4605248518948765E-11</c:v>
                </c:pt>
                <c:pt idx="30394" formatCode="General">
                  <c:v>4.231246856604086E-11</c:v>
                </c:pt>
                <c:pt idx="30395" formatCode="General">
                  <c:v>4.231246856604086E-11</c:v>
                </c:pt>
                <c:pt idx="30396" formatCode="General">
                  <c:v>4.5556816009512602E-11</c:v>
                </c:pt>
                <c:pt idx="30397" formatCode="General">
                  <c:v>4.231246856604086E-11</c:v>
                </c:pt>
                <c:pt idx="30398" formatCode="General">
                  <c:v>4.1868235989176234E-11</c:v>
                </c:pt>
                <c:pt idx="30399" formatCode="General">
                  <c:v>4.3443735749109411E-11</c:v>
                </c:pt>
                <c:pt idx="30400" formatCode="General">
                  <c:v>4.2761414562940485E-11</c:v>
                </c:pt>
                <c:pt idx="30401" formatCode="General">
                  <c:v>4.1647914902689876E-11</c:v>
                </c:pt>
                <c:pt idx="30402" formatCode="General">
                  <c:v>4.5317084696192648E-11</c:v>
                </c:pt>
                <c:pt idx="30403" formatCode="General">
                  <c:v>4.231246856604086E-11</c:v>
                </c:pt>
                <c:pt idx="30404" formatCode="General">
                  <c:v>4.3673647389786822E-11</c:v>
                </c:pt>
                <c:pt idx="30405" formatCode="General">
                  <c:v>4.3904684777041752E-11</c:v>
                </c:pt>
                <c:pt idx="30406" formatCode="General">
                  <c:v>4.2089722593342503E-11</c:v>
                </c:pt>
                <c:pt idx="30407" formatCode="General">
                  <c:v>4.231246856604086E-11</c:v>
                </c:pt>
                <c:pt idx="30408" formatCode="General">
                  <c:v>4.1868235989176234E-11</c:v>
                </c:pt>
                <c:pt idx="30409" formatCode="General">
                  <c:v>4.2089722593342503E-11</c:v>
                </c:pt>
                <c:pt idx="30410" formatCode="General">
                  <c:v>4.3443735749109411E-11</c:v>
                </c:pt>
                <c:pt idx="30411" formatCode="General">
                  <c:v>4.1868235989176234E-11</c:v>
                </c:pt>
                <c:pt idx="30412" formatCode="General">
                  <c:v>4.3443735749109411E-11</c:v>
                </c:pt>
                <c:pt idx="30413" formatCode="General">
                  <c:v>4.3443735749109411E-11</c:v>
                </c:pt>
                <c:pt idx="30414" formatCode="General">
                  <c:v>4.0349872187989285E-11</c:v>
                </c:pt>
                <c:pt idx="30415" formatCode="General">
                  <c:v>4.0993713672993536E-11</c:v>
                </c:pt>
                <c:pt idx="30416" formatCode="General">
                  <c:v>4.2536305199115029E-11</c:v>
                </c:pt>
                <c:pt idx="30417" formatCode="General">
                  <c:v>4.2761414562940485E-11</c:v>
                </c:pt>
                <c:pt idx="30418" formatCode="General">
                  <c:v>4.5797815522297974E-11</c:v>
                </c:pt>
                <c:pt idx="30419" formatCode="General">
                  <c:v>4.1868235989176234E-11</c:v>
                </c:pt>
                <c:pt idx="30420" formatCode="General">
                  <c:v>4.3673647389786822E-11</c:v>
                </c:pt>
                <c:pt idx="30421" formatCode="General">
                  <c:v>4.3443735749109411E-11</c:v>
                </c:pt>
                <c:pt idx="30422" formatCode="General">
                  <c:v>4.0777994540764523E-11</c:v>
                </c:pt>
                <c:pt idx="30423" formatCode="General">
                  <c:v>4.2536305199115029E-11</c:v>
                </c:pt>
                <c:pt idx="30424" formatCode="General">
                  <c:v>4.4136944372138252E-11</c:v>
                </c:pt>
                <c:pt idx="30425" formatCode="General">
                  <c:v>4.2089722593342503E-11</c:v>
                </c:pt>
                <c:pt idx="30426" formatCode="General">
                  <c:v>4.231246856604086E-11</c:v>
                </c:pt>
                <c:pt idx="30427" formatCode="General">
                  <c:v>4.4605248518948765E-11</c:v>
                </c:pt>
                <c:pt idx="30428" formatCode="General">
                  <c:v>4.1868235989176234E-11</c:v>
                </c:pt>
                <c:pt idx="30429" formatCode="General">
                  <c:v>4.2536305199115029E-11</c:v>
                </c:pt>
                <c:pt idx="30430" formatCode="General">
                  <c:v>4.0993713672993536E-11</c:v>
                </c:pt>
                <c:pt idx="30431" formatCode="General">
                  <c:v>4.5078521491241544E-11</c:v>
                </c:pt>
                <c:pt idx="30432" formatCode="General">
                  <c:v>4.2536305199115029E-11</c:v>
                </c:pt>
                <c:pt idx="30433" formatCode="General">
                  <c:v>4.2987626159324438E-11</c:v>
                </c:pt>
                <c:pt idx="30434" formatCode="General">
                  <c:v>4.2536305199115029E-11</c:v>
                </c:pt>
                <c:pt idx="30435" formatCode="General">
                  <c:v>4.1647914902689876E-11</c:v>
                </c:pt>
                <c:pt idx="30436" formatCode="General">
                  <c:v>4.3673647389786822E-11</c:v>
                </c:pt>
                <c:pt idx="30437" formatCode="General">
                  <c:v>4.2987626159324438E-11</c:v>
                </c:pt>
                <c:pt idx="30438" formatCode="General">
                  <c:v>4.1210659380021002E-11</c:v>
                </c:pt>
                <c:pt idx="30439" formatCode="General">
                  <c:v>4.4841307082812297E-11</c:v>
                </c:pt>
                <c:pt idx="30440" formatCode="General">
                  <c:v>4.3904684777041752E-11</c:v>
                </c:pt>
                <c:pt idx="30441" formatCode="General">
                  <c:v>4.3904684777041752E-11</c:v>
                </c:pt>
                <c:pt idx="30442" formatCode="General">
                  <c:v>4.1868235989176234E-11</c:v>
                </c:pt>
                <c:pt idx="30443" formatCode="General">
                  <c:v>4.3443735749109411E-11</c:v>
                </c:pt>
                <c:pt idx="30444" formatCode="General">
                  <c:v>4.5078521491241544E-11</c:v>
                </c:pt>
                <c:pt idx="30445" formatCode="General">
                  <c:v>4.4605248518948765E-11</c:v>
                </c:pt>
                <c:pt idx="30446" formatCode="General">
                  <c:v>4.0993713672993536E-11</c:v>
                </c:pt>
                <c:pt idx="30447" formatCode="General">
                  <c:v>4.4605248518948765E-11</c:v>
                </c:pt>
                <c:pt idx="30448" formatCode="General">
                  <c:v>4.5556816009512602E-11</c:v>
                </c:pt>
                <c:pt idx="30449" formatCode="General">
                  <c:v>4.3904684777041752E-11</c:v>
                </c:pt>
                <c:pt idx="30450" formatCode="General">
                  <c:v>4.3904684777041752E-11</c:v>
                </c:pt>
                <c:pt idx="30451" formatCode="General">
                  <c:v>4.4605248518948765E-11</c:v>
                </c:pt>
                <c:pt idx="30452" formatCode="General">
                  <c:v>4.1428667346821592E-11</c:v>
                </c:pt>
                <c:pt idx="30453" formatCode="General">
                  <c:v>4.2536305199115029E-11</c:v>
                </c:pt>
                <c:pt idx="30454" formatCode="General">
                  <c:v>4.231246856604086E-11</c:v>
                </c:pt>
                <c:pt idx="30455" formatCode="General">
                  <c:v>4.231246856604086E-11</c:v>
                </c:pt>
                <c:pt idx="30456" formatCode="General">
                  <c:v>4.231246856604086E-11</c:v>
                </c:pt>
                <c:pt idx="30457" formatCode="General">
                  <c:v>4.1210659380021002E-11</c:v>
                </c:pt>
                <c:pt idx="30458" formatCode="General">
                  <c:v>4.3673647389786822E-11</c:v>
                </c:pt>
                <c:pt idx="30459" formatCode="General">
                  <c:v>4.4136944372138252E-11</c:v>
                </c:pt>
                <c:pt idx="30460" formatCode="General">
                  <c:v>4.0777994540764523E-11</c:v>
                </c:pt>
                <c:pt idx="30461" formatCode="General">
                  <c:v>4.0563326515794527E-11</c:v>
                </c:pt>
                <c:pt idx="30462" formatCode="General">
                  <c:v>4.2089722593342503E-11</c:v>
                </c:pt>
                <c:pt idx="30463" formatCode="General">
                  <c:v>4.1647914902689876E-11</c:v>
                </c:pt>
                <c:pt idx="30464" formatCode="General">
                  <c:v>4.1647914902689876E-11</c:v>
                </c:pt>
                <c:pt idx="30465" formatCode="General">
                  <c:v>4.1428667346821592E-11</c:v>
                </c:pt>
                <c:pt idx="30466" formatCode="General">
                  <c:v>4.3673647389786822E-11</c:v>
                </c:pt>
                <c:pt idx="30467" formatCode="General">
                  <c:v>4.1210659380021002E-11</c:v>
                </c:pt>
                <c:pt idx="30468" formatCode="General">
                  <c:v>4.3673647389786822E-11</c:v>
                </c:pt>
                <c:pt idx="30469" formatCode="General">
                  <c:v>4.3215123990454675E-11</c:v>
                </c:pt>
                <c:pt idx="30470" formatCode="General">
                  <c:v>4.4136944372138252E-11</c:v>
                </c:pt>
                <c:pt idx="30471" formatCode="General">
                  <c:v>4.2987626159324438E-11</c:v>
                </c:pt>
                <c:pt idx="30472" formatCode="General">
                  <c:v>4.3443735749109411E-11</c:v>
                </c:pt>
                <c:pt idx="30473" formatCode="General">
                  <c:v>4.2536305199115029E-11</c:v>
                </c:pt>
                <c:pt idx="30474" formatCode="General">
                  <c:v>4.1868235989176234E-11</c:v>
                </c:pt>
                <c:pt idx="30475" formatCode="General">
                  <c:v>4.2536305199115029E-11</c:v>
                </c:pt>
                <c:pt idx="30476" formatCode="General">
                  <c:v>4.3215123990454675E-11</c:v>
                </c:pt>
                <c:pt idx="30477" formatCode="General">
                  <c:v>4.3673647389786822E-11</c:v>
                </c:pt>
                <c:pt idx="30478" formatCode="General">
                  <c:v>4.3904684777041752E-11</c:v>
                </c:pt>
                <c:pt idx="30479" formatCode="General">
                  <c:v>4.1428667346821592E-11</c:v>
                </c:pt>
                <c:pt idx="30480" formatCode="General">
                  <c:v>4.2089722593342503E-11</c:v>
                </c:pt>
                <c:pt idx="30481" formatCode="General">
                  <c:v>4.1647914902689876E-11</c:v>
                </c:pt>
                <c:pt idx="30482" formatCode="General">
                  <c:v>4.5078521491241544E-11</c:v>
                </c:pt>
                <c:pt idx="30483" formatCode="General">
                  <c:v>4.2987626159324438E-11</c:v>
                </c:pt>
                <c:pt idx="30484" formatCode="General">
                  <c:v>4.2089722593342503E-11</c:v>
                </c:pt>
                <c:pt idx="30485" formatCode="General">
                  <c:v>4.3443735749109411E-11</c:v>
                </c:pt>
                <c:pt idx="30486" formatCode="General">
                  <c:v>4.0993713672993536E-11</c:v>
                </c:pt>
                <c:pt idx="30487" formatCode="General">
                  <c:v>4.3673647389786822E-11</c:v>
                </c:pt>
                <c:pt idx="30488" formatCode="General">
                  <c:v>4.3904684777041752E-11</c:v>
                </c:pt>
                <c:pt idx="30489" formatCode="General">
                  <c:v>4.1868235989176234E-11</c:v>
                </c:pt>
                <c:pt idx="30490" formatCode="General">
                  <c:v>4.2089722593342503E-11</c:v>
                </c:pt>
                <c:pt idx="30491" formatCode="General">
                  <c:v>3.9926244630777725E-11</c:v>
                </c:pt>
                <c:pt idx="30492" formatCode="General">
                  <c:v>4.4605248518948765E-11</c:v>
                </c:pt>
                <c:pt idx="30493" formatCode="General">
                  <c:v>4.3215123990454675E-11</c:v>
                </c:pt>
                <c:pt idx="30494" formatCode="General">
                  <c:v>4.3673647389786822E-11</c:v>
                </c:pt>
                <c:pt idx="30495" formatCode="General">
                  <c:v>4.3443735749109411E-11</c:v>
                </c:pt>
                <c:pt idx="30496" formatCode="General">
                  <c:v>4.0993713672993536E-11</c:v>
                </c:pt>
                <c:pt idx="30497" formatCode="General">
                  <c:v>4.3443735749109411E-11</c:v>
                </c:pt>
                <c:pt idx="30498" formatCode="General">
                  <c:v>4.2987626159324438E-11</c:v>
                </c:pt>
                <c:pt idx="30499" formatCode="General">
                  <c:v>4.0563326515794527E-11</c:v>
                </c:pt>
                <c:pt idx="30500" formatCode="General">
                  <c:v>4.0993713672993536E-11</c:v>
                </c:pt>
                <c:pt idx="30501" formatCode="General">
                  <c:v>4.2089722593342503E-11</c:v>
                </c:pt>
                <c:pt idx="30502" formatCode="General">
                  <c:v>4.1428667346821592E-11</c:v>
                </c:pt>
                <c:pt idx="30503" formatCode="General">
                  <c:v>4.3673647389786822E-11</c:v>
                </c:pt>
                <c:pt idx="30504" formatCode="General">
                  <c:v>4.3215123990454675E-11</c:v>
                </c:pt>
                <c:pt idx="30505" formatCode="General">
                  <c:v>4.3904684777041752E-11</c:v>
                </c:pt>
                <c:pt idx="30506" formatCode="General">
                  <c:v>4.2987626159324438E-11</c:v>
                </c:pt>
                <c:pt idx="30507" formatCode="General">
                  <c:v>3.9926244630777725E-11</c:v>
                </c:pt>
                <c:pt idx="30508" formatCode="General">
                  <c:v>4.2761414562940485E-11</c:v>
                </c:pt>
                <c:pt idx="30509" formatCode="General">
                  <c:v>4.4370524590784481E-11</c:v>
                </c:pt>
                <c:pt idx="30510" formatCode="General">
                  <c:v>4.1210659380021002E-11</c:v>
                </c:pt>
                <c:pt idx="30511" formatCode="General">
                  <c:v>4.4136944372138252E-11</c:v>
                </c:pt>
                <c:pt idx="30512" formatCode="General">
                  <c:v>4.3904684777041752E-11</c:v>
                </c:pt>
                <c:pt idx="30513" formatCode="General">
                  <c:v>4.3673647389786822E-11</c:v>
                </c:pt>
                <c:pt idx="30514" formatCode="General">
                  <c:v>4.3673647389786822E-11</c:v>
                </c:pt>
                <c:pt idx="30515" formatCode="General">
                  <c:v>4.4841307082812297E-11</c:v>
                </c:pt>
                <c:pt idx="30516" formatCode="General">
                  <c:v>4.231246856604086E-11</c:v>
                </c:pt>
                <c:pt idx="30517" formatCode="General">
                  <c:v>4.3904684777041752E-11</c:v>
                </c:pt>
                <c:pt idx="30518" formatCode="General">
                  <c:v>4.1647914902689876E-11</c:v>
                </c:pt>
                <c:pt idx="30519" formatCode="General">
                  <c:v>4.2089722593342503E-11</c:v>
                </c:pt>
                <c:pt idx="30520" formatCode="General">
                  <c:v>4.2761414562940485E-11</c:v>
                </c:pt>
                <c:pt idx="30521" formatCode="General">
                  <c:v>4.2536305199115029E-11</c:v>
                </c:pt>
                <c:pt idx="30522" formatCode="General">
                  <c:v>4.2089722593342503E-11</c:v>
                </c:pt>
                <c:pt idx="30523" formatCode="General">
                  <c:v>4.2536305199115029E-11</c:v>
                </c:pt>
                <c:pt idx="30524" formatCode="General">
                  <c:v>4.1210659380021002E-11</c:v>
                </c:pt>
                <c:pt idx="30525" formatCode="General">
                  <c:v>4.2089722593342503E-11</c:v>
                </c:pt>
                <c:pt idx="30526" formatCode="General">
                  <c:v>4.4136944372138252E-11</c:v>
                </c:pt>
                <c:pt idx="30527" formatCode="General">
                  <c:v>4.2089722593342503E-11</c:v>
                </c:pt>
                <c:pt idx="30528" formatCode="General">
                  <c:v>4.4370524590784481E-11</c:v>
                </c:pt>
                <c:pt idx="30529" formatCode="General">
                  <c:v>4.1868235989176234E-11</c:v>
                </c:pt>
                <c:pt idx="30530" formatCode="General">
                  <c:v>4.4136944372138252E-11</c:v>
                </c:pt>
                <c:pt idx="30531" formatCode="General">
                  <c:v>4.2987626159324438E-11</c:v>
                </c:pt>
                <c:pt idx="30532" formatCode="General">
                  <c:v>4.4370524590784481E-11</c:v>
                </c:pt>
                <c:pt idx="30533" formatCode="General">
                  <c:v>4.2089722593342503E-11</c:v>
                </c:pt>
                <c:pt idx="30534" formatCode="General">
                  <c:v>4.2536305199115029E-11</c:v>
                </c:pt>
                <c:pt idx="30535" formatCode="General">
                  <c:v>4.0349872187989285E-11</c:v>
                </c:pt>
                <c:pt idx="30536" formatCode="General">
                  <c:v>3.9716142786538549E-11</c:v>
                </c:pt>
                <c:pt idx="30537" formatCode="General">
                  <c:v>4.1647914902689876E-11</c:v>
                </c:pt>
                <c:pt idx="30538" formatCode="General">
                  <c:v>4.0993713672993536E-11</c:v>
                </c:pt>
                <c:pt idx="30539" formatCode="General">
                  <c:v>4.5078521491241544E-11</c:v>
                </c:pt>
                <c:pt idx="30540" formatCode="General">
                  <c:v>4.3904684777041752E-11</c:v>
                </c:pt>
                <c:pt idx="30541" formatCode="General">
                  <c:v>4.1868235989176234E-11</c:v>
                </c:pt>
                <c:pt idx="30542" formatCode="General">
                  <c:v>4.3904684777041752E-11</c:v>
                </c:pt>
                <c:pt idx="30543" formatCode="General">
                  <c:v>4.1428667346821592E-11</c:v>
                </c:pt>
                <c:pt idx="30544" formatCode="General">
                  <c:v>4.1647914902689876E-11</c:v>
                </c:pt>
                <c:pt idx="30545" formatCode="General">
                  <c:v>4.1647914902689876E-11</c:v>
                </c:pt>
                <c:pt idx="30546" formatCode="General">
                  <c:v>4.2761414562940485E-11</c:v>
                </c:pt>
                <c:pt idx="30547" formatCode="General">
                  <c:v>4.3215123990454675E-11</c:v>
                </c:pt>
                <c:pt idx="30548" formatCode="General">
                  <c:v>4.2536305199115029E-11</c:v>
                </c:pt>
                <c:pt idx="30549" formatCode="General">
                  <c:v>4.0563326515794527E-11</c:v>
                </c:pt>
                <c:pt idx="30550" formatCode="General">
                  <c:v>4.3673647389786822E-11</c:v>
                </c:pt>
                <c:pt idx="30551" formatCode="General">
                  <c:v>4.4370524590784481E-11</c:v>
                </c:pt>
                <c:pt idx="30552" formatCode="General">
                  <c:v>4.1210659380021002E-11</c:v>
                </c:pt>
                <c:pt idx="30553" formatCode="General">
                  <c:v>4.1428667346821592E-11</c:v>
                </c:pt>
                <c:pt idx="30554" formatCode="General">
                  <c:v>4.4841307082812297E-11</c:v>
                </c:pt>
                <c:pt idx="30555" formatCode="General">
                  <c:v>4.4370524590784481E-11</c:v>
                </c:pt>
                <c:pt idx="30556" formatCode="General">
                  <c:v>4.2761414562940485E-11</c:v>
                </c:pt>
                <c:pt idx="30557" formatCode="General">
                  <c:v>4.0349872187989285E-11</c:v>
                </c:pt>
                <c:pt idx="30558" formatCode="General">
                  <c:v>4.2536305199115029E-11</c:v>
                </c:pt>
                <c:pt idx="30559" formatCode="General">
                  <c:v>4.3215123990454675E-11</c:v>
                </c:pt>
                <c:pt idx="30560" formatCode="General">
                  <c:v>3.9926244630777725E-11</c:v>
                </c:pt>
                <c:pt idx="30561" formatCode="General">
                  <c:v>4.3443735749109411E-11</c:v>
                </c:pt>
                <c:pt idx="30562" formatCode="General">
                  <c:v>4.3215123990454675E-11</c:v>
                </c:pt>
                <c:pt idx="30563" formatCode="General">
                  <c:v>4.3904684777041752E-11</c:v>
                </c:pt>
                <c:pt idx="30564" formatCode="General">
                  <c:v>4.2089722593342503E-11</c:v>
                </c:pt>
                <c:pt idx="30565" formatCode="General">
                  <c:v>4.4136944372138252E-11</c:v>
                </c:pt>
                <c:pt idx="30566" formatCode="General">
                  <c:v>4.1868235989176234E-11</c:v>
                </c:pt>
                <c:pt idx="30567" formatCode="General">
                  <c:v>4.3215123990454675E-11</c:v>
                </c:pt>
                <c:pt idx="30568" formatCode="General">
                  <c:v>4.5317084696192648E-11</c:v>
                </c:pt>
                <c:pt idx="30569" formatCode="General">
                  <c:v>4.0777994540764523E-11</c:v>
                </c:pt>
                <c:pt idx="30570" formatCode="General">
                  <c:v>4.2089722593342503E-11</c:v>
                </c:pt>
                <c:pt idx="30571" formatCode="General">
                  <c:v>4.231246856604086E-11</c:v>
                </c:pt>
                <c:pt idx="30572" formatCode="General">
                  <c:v>4.0563326515794527E-11</c:v>
                </c:pt>
                <c:pt idx="30573" formatCode="General">
                  <c:v>4.0993713672993536E-11</c:v>
                </c:pt>
                <c:pt idx="30574" formatCode="General">
                  <c:v>4.0563326515794527E-11</c:v>
                </c:pt>
                <c:pt idx="30575" formatCode="General">
                  <c:v>3.9716142786538549E-11</c:v>
                </c:pt>
                <c:pt idx="30576" formatCode="General">
                  <c:v>4.0993713672993536E-11</c:v>
                </c:pt>
                <c:pt idx="30577" formatCode="General">
                  <c:v>4.4136944372138252E-11</c:v>
                </c:pt>
                <c:pt idx="30578" formatCode="General">
                  <c:v>4.3215123990454675E-11</c:v>
                </c:pt>
                <c:pt idx="30579" formatCode="General">
                  <c:v>4.0349872187989285E-11</c:v>
                </c:pt>
                <c:pt idx="30580" formatCode="General">
                  <c:v>4.1647914902689876E-11</c:v>
                </c:pt>
                <c:pt idx="30581" formatCode="General">
                  <c:v>4.2987626159324438E-11</c:v>
                </c:pt>
                <c:pt idx="30582" formatCode="General">
                  <c:v>4.0563326515794527E-11</c:v>
                </c:pt>
                <c:pt idx="30583" formatCode="General">
                  <c:v>4.4136944372138252E-11</c:v>
                </c:pt>
                <c:pt idx="30584" formatCode="General">
                  <c:v>4.2536305199115029E-11</c:v>
                </c:pt>
                <c:pt idx="30585" formatCode="General">
                  <c:v>4.4136944372138252E-11</c:v>
                </c:pt>
                <c:pt idx="30586" formatCode="General">
                  <c:v>4.0563326515794527E-11</c:v>
                </c:pt>
                <c:pt idx="30587" formatCode="General">
                  <c:v>4.2761414562940485E-11</c:v>
                </c:pt>
                <c:pt idx="30588" formatCode="General">
                  <c:v>4.0137541110025186E-11</c:v>
                </c:pt>
                <c:pt idx="30589" formatCode="General">
                  <c:v>4.1647914902689876E-11</c:v>
                </c:pt>
                <c:pt idx="30590" formatCode="General">
                  <c:v>4.0137541110025186E-11</c:v>
                </c:pt>
                <c:pt idx="30591" formatCode="General">
                  <c:v>4.0993713672993536E-11</c:v>
                </c:pt>
                <c:pt idx="30592" formatCode="General">
                  <c:v>4.3443735749109411E-11</c:v>
                </c:pt>
                <c:pt idx="30593" formatCode="General">
                  <c:v>4.0993713672993536E-11</c:v>
                </c:pt>
                <c:pt idx="30594" formatCode="General">
                  <c:v>4.3904684777041752E-11</c:v>
                </c:pt>
                <c:pt idx="30595" formatCode="General">
                  <c:v>4.0137541110025186E-11</c:v>
                </c:pt>
                <c:pt idx="30596" formatCode="General">
                  <c:v>4.2761414562940485E-11</c:v>
                </c:pt>
                <c:pt idx="30597" formatCode="General">
                  <c:v>4.2761414562940485E-11</c:v>
                </c:pt>
                <c:pt idx="30598" formatCode="General">
                  <c:v>4.0563326515794527E-11</c:v>
                </c:pt>
                <c:pt idx="30599" formatCode="General">
                  <c:v>4.4605248518948765E-11</c:v>
                </c:pt>
                <c:pt idx="30600" formatCode="General">
                  <c:v>4.0563326515794527E-11</c:v>
                </c:pt>
                <c:pt idx="30601" formatCode="General">
                  <c:v>3.9926244630777725E-11</c:v>
                </c:pt>
                <c:pt idx="30602" formatCode="General">
                  <c:v>4.231246856604086E-11</c:v>
                </c:pt>
                <c:pt idx="30603" formatCode="General">
                  <c:v>4.0563326515794527E-11</c:v>
                </c:pt>
                <c:pt idx="30604" formatCode="General">
                  <c:v>4.4605248518948765E-11</c:v>
                </c:pt>
                <c:pt idx="30605" formatCode="General">
                  <c:v>4.0563326515794527E-11</c:v>
                </c:pt>
                <c:pt idx="30606" formatCode="General">
                  <c:v>4.2761414562940485E-11</c:v>
                </c:pt>
                <c:pt idx="30607" formatCode="General">
                  <c:v>4.2987626159324438E-11</c:v>
                </c:pt>
                <c:pt idx="30608" formatCode="General">
                  <c:v>4.1647914902689876E-11</c:v>
                </c:pt>
                <c:pt idx="30609" formatCode="General">
                  <c:v>4.6283741932225864E-11</c:v>
                </c:pt>
                <c:pt idx="30610" formatCode="General">
                  <c:v>4.4605248518948765E-11</c:v>
                </c:pt>
                <c:pt idx="30611" formatCode="General">
                  <c:v>4.2089722593342503E-11</c:v>
                </c:pt>
                <c:pt idx="30612" formatCode="General">
                  <c:v>4.0777994540764523E-11</c:v>
                </c:pt>
                <c:pt idx="30613" formatCode="General">
                  <c:v>4.0777994540764523E-11</c:v>
                </c:pt>
                <c:pt idx="30614" formatCode="General">
                  <c:v>4.0349872187989285E-11</c:v>
                </c:pt>
                <c:pt idx="30615" formatCode="General">
                  <c:v>4.3215123990454675E-11</c:v>
                </c:pt>
                <c:pt idx="30616" formatCode="General">
                  <c:v>4.3215123990454675E-11</c:v>
                </c:pt>
                <c:pt idx="30617" formatCode="General">
                  <c:v>4.1428667346821592E-11</c:v>
                </c:pt>
                <c:pt idx="30618" formatCode="General">
                  <c:v>4.0137541110025186E-11</c:v>
                </c:pt>
                <c:pt idx="30619" formatCode="General">
                  <c:v>4.1647914902689876E-11</c:v>
                </c:pt>
                <c:pt idx="30620" formatCode="General">
                  <c:v>4.1210659380021002E-11</c:v>
                </c:pt>
                <c:pt idx="30621" formatCode="General">
                  <c:v>4.1868235989176234E-11</c:v>
                </c:pt>
                <c:pt idx="30622" formatCode="General">
                  <c:v>4.0563326515794527E-11</c:v>
                </c:pt>
                <c:pt idx="30623" formatCode="General">
                  <c:v>4.1868235989176234E-11</c:v>
                </c:pt>
                <c:pt idx="30624" formatCode="General">
                  <c:v>4.2987626159324438E-11</c:v>
                </c:pt>
                <c:pt idx="30625" formatCode="General">
                  <c:v>4.3215123990454675E-11</c:v>
                </c:pt>
                <c:pt idx="30626" formatCode="General">
                  <c:v>4.2987626159324438E-11</c:v>
                </c:pt>
                <c:pt idx="30627" formatCode="General">
                  <c:v>4.0563326515794527E-11</c:v>
                </c:pt>
                <c:pt idx="30628" formatCode="General">
                  <c:v>4.1210659380021002E-11</c:v>
                </c:pt>
                <c:pt idx="30629" formatCode="General">
                  <c:v>4.3904684777041752E-11</c:v>
                </c:pt>
                <c:pt idx="30630" formatCode="General">
                  <c:v>4.2089722593342503E-11</c:v>
                </c:pt>
                <c:pt idx="30631" formatCode="General">
                  <c:v>4.231246856604086E-11</c:v>
                </c:pt>
                <c:pt idx="30632" formatCode="General">
                  <c:v>4.0777994540764523E-11</c:v>
                </c:pt>
                <c:pt idx="30633" formatCode="General">
                  <c:v>4.3443735749109411E-11</c:v>
                </c:pt>
                <c:pt idx="30634" formatCode="General">
                  <c:v>4.0137541110025186E-11</c:v>
                </c:pt>
                <c:pt idx="30635" formatCode="General">
                  <c:v>3.9926244630777725E-11</c:v>
                </c:pt>
                <c:pt idx="30636" formatCode="General">
                  <c:v>4.2536305199115029E-11</c:v>
                </c:pt>
                <c:pt idx="30637" formatCode="General">
                  <c:v>4.4605248518948765E-11</c:v>
                </c:pt>
                <c:pt idx="30638" formatCode="General">
                  <c:v>4.1428667346821592E-11</c:v>
                </c:pt>
                <c:pt idx="30639" formatCode="General">
                  <c:v>4.0777994540764523E-11</c:v>
                </c:pt>
                <c:pt idx="30640" formatCode="General">
                  <c:v>4.1868235989176234E-11</c:v>
                </c:pt>
                <c:pt idx="30641" formatCode="General">
                  <c:v>4.1868235989176234E-11</c:v>
                </c:pt>
                <c:pt idx="30642" formatCode="General">
                  <c:v>4.2089722593342503E-11</c:v>
                </c:pt>
                <c:pt idx="30643" formatCode="General">
                  <c:v>4.2761414562940485E-11</c:v>
                </c:pt>
                <c:pt idx="30644" formatCode="General">
                  <c:v>4.2536305199115029E-11</c:v>
                </c:pt>
                <c:pt idx="30645" formatCode="General">
                  <c:v>4.1868235989176234E-11</c:v>
                </c:pt>
                <c:pt idx="30646" formatCode="General">
                  <c:v>4.231246856604086E-11</c:v>
                </c:pt>
                <c:pt idx="30647" formatCode="General">
                  <c:v>4.2089722593342503E-11</c:v>
                </c:pt>
                <c:pt idx="30648" formatCode="General">
                  <c:v>4.3904684777041752E-11</c:v>
                </c:pt>
                <c:pt idx="30649" formatCode="General">
                  <c:v>4.0349872187989285E-11</c:v>
                </c:pt>
                <c:pt idx="30650" formatCode="General">
                  <c:v>3.9926244630777725E-11</c:v>
                </c:pt>
                <c:pt idx="30651" formatCode="General">
                  <c:v>4.1647914902689876E-11</c:v>
                </c:pt>
                <c:pt idx="30652" formatCode="General">
                  <c:v>4.1210659380021002E-11</c:v>
                </c:pt>
                <c:pt idx="30653" formatCode="General">
                  <c:v>4.0349872187989285E-11</c:v>
                </c:pt>
                <c:pt idx="30654" formatCode="General">
                  <c:v>4.3443735749109411E-11</c:v>
                </c:pt>
                <c:pt idx="30655" formatCode="General">
                  <c:v>4.1428667346821592E-11</c:v>
                </c:pt>
                <c:pt idx="30656" formatCode="General">
                  <c:v>4.1647914902689876E-11</c:v>
                </c:pt>
                <c:pt idx="30657" formatCode="General">
                  <c:v>4.2987626159324438E-11</c:v>
                </c:pt>
                <c:pt idx="30658" formatCode="General">
                  <c:v>4.231246856604086E-11</c:v>
                </c:pt>
                <c:pt idx="30659" formatCode="General">
                  <c:v>4.0993713672993536E-11</c:v>
                </c:pt>
                <c:pt idx="30660" formatCode="General">
                  <c:v>4.0993713672993536E-11</c:v>
                </c:pt>
                <c:pt idx="30661" formatCode="General">
                  <c:v>4.1210659380021002E-11</c:v>
                </c:pt>
                <c:pt idx="30662" formatCode="General">
                  <c:v>4.1868235989176234E-11</c:v>
                </c:pt>
                <c:pt idx="30663" formatCode="General">
                  <c:v>4.1868235989176234E-11</c:v>
                </c:pt>
                <c:pt idx="30664" formatCode="General">
                  <c:v>4.0563326515794527E-11</c:v>
                </c:pt>
                <c:pt idx="30665" formatCode="General">
                  <c:v>4.3673647389786822E-11</c:v>
                </c:pt>
                <c:pt idx="30666" formatCode="General">
                  <c:v>4.0993713672993536E-11</c:v>
                </c:pt>
                <c:pt idx="30667" formatCode="General">
                  <c:v>4.2089722593342503E-11</c:v>
                </c:pt>
                <c:pt idx="30668" formatCode="General">
                  <c:v>4.1428667346821592E-11</c:v>
                </c:pt>
                <c:pt idx="30669" formatCode="General">
                  <c:v>4.3904684777041752E-11</c:v>
                </c:pt>
                <c:pt idx="30670" formatCode="General">
                  <c:v>4.0993713672993536E-11</c:v>
                </c:pt>
                <c:pt idx="30671" formatCode="General">
                  <c:v>4.2761414562940485E-11</c:v>
                </c:pt>
                <c:pt idx="30672" formatCode="General">
                  <c:v>4.0993713672993536E-11</c:v>
                </c:pt>
                <c:pt idx="30673" formatCode="General">
                  <c:v>4.231246856604086E-11</c:v>
                </c:pt>
                <c:pt idx="30674" formatCode="General">
                  <c:v>4.3215123990454675E-11</c:v>
                </c:pt>
                <c:pt idx="30675" formatCode="General">
                  <c:v>4.0563326515794527E-11</c:v>
                </c:pt>
                <c:pt idx="30676" formatCode="General">
                  <c:v>3.9926244630777725E-11</c:v>
                </c:pt>
                <c:pt idx="30677" formatCode="General">
                  <c:v>4.0137541110025186E-11</c:v>
                </c:pt>
                <c:pt idx="30678" formatCode="General">
                  <c:v>4.3904684777041752E-11</c:v>
                </c:pt>
                <c:pt idx="30679" formatCode="General">
                  <c:v>4.231246856604086E-11</c:v>
                </c:pt>
                <c:pt idx="30680" formatCode="General">
                  <c:v>4.4841307082812297E-11</c:v>
                </c:pt>
                <c:pt idx="30681" formatCode="General">
                  <c:v>4.3215123990454675E-11</c:v>
                </c:pt>
                <c:pt idx="30682" formatCode="General">
                  <c:v>4.0777994540764523E-11</c:v>
                </c:pt>
                <c:pt idx="30683" formatCode="General">
                  <c:v>4.0349872187989285E-11</c:v>
                </c:pt>
                <c:pt idx="30684" formatCode="General">
                  <c:v>4.2089722593342503E-11</c:v>
                </c:pt>
                <c:pt idx="30685" formatCode="General">
                  <c:v>4.1868235989176234E-11</c:v>
                </c:pt>
                <c:pt idx="30686" formatCode="General">
                  <c:v>4.3443735749109411E-11</c:v>
                </c:pt>
                <c:pt idx="30687" formatCode="General">
                  <c:v>4.0993713672993536E-11</c:v>
                </c:pt>
                <c:pt idx="30688" formatCode="General">
                  <c:v>4.3904684777041752E-11</c:v>
                </c:pt>
                <c:pt idx="30689" formatCode="General">
                  <c:v>4.1210659380021002E-11</c:v>
                </c:pt>
                <c:pt idx="30690" formatCode="General">
                  <c:v>4.1210659380021002E-11</c:v>
                </c:pt>
                <c:pt idx="30691" formatCode="General">
                  <c:v>4.2536305199115029E-11</c:v>
                </c:pt>
                <c:pt idx="30692" formatCode="General">
                  <c:v>4.2089722593342503E-11</c:v>
                </c:pt>
                <c:pt idx="30693" formatCode="General">
                  <c:v>4.231246856604086E-11</c:v>
                </c:pt>
                <c:pt idx="30694" formatCode="General">
                  <c:v>4.2987626159324438E-11</c:v>
                </c:pt>
                <c:pt idx="30695" formatCode="General">
                  <c:v>4.4136944372138252E-11</c:v>
                </c:pt>
                <c:pt idx="30696" formatCode="General">
                  <c:v>4.0349872187989285E-11</c:v>
                </c:pt>
                <c:pt idx="30697" formatCode="General">
                  <c:v>4.0563326515794527E-11</c:v>
                </c:pt>
                <c:pt idx="30698" formatCode="General">
                  <c:v>4.0777994540764523E-11</c:v>
                </c:pt>
                <c:pt idx="30699" formatCode="General">
                  <c:v>4.0993713672993536E-11</c:v>
                </c:pt>
                <c:pt idx="30700" formatCode="General">
                  <c:v>4.1428667346821592E-11</c:v>
                </c:pt>
                <c:pt idx="30701" formatCode="General">
                  <c:v>4.1868235989176234E-11</c:v>
                </c:pt>
                <c:pt idx="30702" formatCode="General">
                  <c:v>4.0137541110025186E-11</c:v>
                </c:pt>
                <c:pt idx="30703" formatCode="General">
                  <c:v>4.3673647389786822E-11</c:v>
                </c:pt>
                <c:pt idx="30704" formatCode="General">
                  <c:v>4.2089722593342503E-11</c:v>
                </c:pt>
                <c:pt idx="30705" formatCode="General">
                  <c:v>4.0993713672993536E-11</c:v>
                </c:pt>
                <c:pt idx="30706" formatCode="General">
                  <c:v>4.0993713672993536E-11</c:v>
                </c:pt>
                <c:pt idx="30707" formatCode="General">
                  <c:v>4.2987626159324438E-11</c:v>
                </c:pt>
                <c:pt idx="30708" formatCode="General">
                  <c:v>4.2987626159324438E-11</c:v>
                </c:pt>
                <c:pt idx="30709" formatCode="General">
                  <c:v>4.0349872187989285E-11</c:v>
                </c:pt>
                <c:pt idx="30710" formatCode="General">
                  <c:v>4.1210659380021002E-11</c:v>
                </c:pt>
                <c:pt idx="30711" formatCode="General">
                  <c:v>4.2536305199115029E-11</c:v>
                </c:pt>
                <c:pt idx="30712" formatCode="General">
                  <c:v>4.1647914902689876E-11</c:v>
                </c:pt>
                <c:pt idx="30713" formatCode="General">
                  <c:v>4.1868235989176234E-11</c:v>
                </c:pt>
                <c:pt idx="30714" formatCode="General">
                  <c:v>4.3673647389786822E-11</c:v>
                </c:pt>
                <c:pt idx="30715" formatCode="General">
                  <c:v>4.0777994540764523E-11</c:v>
                </c:pt>
                <c:pt idx="30716" formatCode="General">
                  <c:v>4.2089722593342503E-11</c:v>
                </c:pt>
                <c:pt idx="30717" formatCode="General">
                  <c:v>4.0993713672993536E-11</c:v>
                </c:pt>
                <c:pt idx="30718" formatCode="General">
                  <c:v>4.0563326515794527E-11</c:v>
                </c:pt>
                <c:pt idx="30719" formatCode="General">
                  <c:v>4.2761414562940485E-11</c:v>
                </c:pt>
                <c:pt idx="30720" formatCode="General">
                  <c:v>4.0349872187989285E-11</c:v>
                </c:pt>
                <c:pt idx="30721" formatCode="General">
                  <c:v>4.0349872187989285E-11</c:v>
                </c:pt>
                <c:pt idx="30722" formatCode="General">
                  <c:v>4.231246856604086E-11</c:v>
                </c:pt>
                <c:pt idx="30723" formatCode="General">
                  <c:v>4.0563326515794527E-11</c:v>
                </c:pt>
                <c:pt idx="30724" formatCode="General">
                  <c:v>4.3904684777041752E-11</c:v>
                </c:pt>
                <c:pt idx="30725" formatCode="General">
                  <c:v>4.0137541110025186E-11</c:v>
                </c:pt>
                <c:pt idx="30726" formatCode="General">
                  <c:v>4.3443735749109411E-11</c:v>
                </c:pt>
                <c:pt idx="30727" formatCode="General">
                  <c:v>4.1428667346821592E-11</c:v>
                </c:pt>
                <c:pt idx="30728" formatCode="General">
                  <c:v>4.0563326515794527E-11</c:v>
                </c:pt>
                <c:pt idx="30729" formatCode="General">
                  <c:v>4.1428667346821592E-11</c:v>
                </c:pt>
                <c:pt idx="30730" formatCode="General">
                  <c:v>3.9299168663990014E-11</c:v>
                </c:pt>
                <c:pt idx="30731" formatCode="General">
                  <c:v>3.9716142786538549E-11</c:v>
                </c:pt>
                <c:pt idx="30732" formatCode="General">
                  <c:v>4.1210659380021002E-11</c:v>
                </c:pt>
                <c:pt idx="30733" formatCode="General">
                  <c:v>4.2089722593342503E-11</c:v>
                </c:pt>
                <c:pt idx="30734" formatCode="General">
                  <c:v>4.3673647389786822E-11</c:v>
                </c:pt>
                <c:pt idx="30735" formatCode="General">
                  <c:v>4.0563326515794527E-11</c:v>
                </c:pt>
                <c:pt idx="30736" formatCode="General">
                  <c:v>3.9507064678911415E-11</c:v>
                </c:pt>
                <c:pt idx="30737" formatCode="General">
                  <c:v>4.0563326515794527E-11</c:v>
                </c:pt>
                <c:pt idx="30738" formatCode="General">
                  <c:v>3.9926244630777725E-11</c:v>
                </c:pt>
                <c:pt idx="30739" formatCode="General">
                  <c:v>4.1647914902689876E-11</c:v>
                </c:pt>
                <c:pt idx="30740" formatCode="General">
                  <c:v>4.1428667346821592E-11</c:v>
                </c:pt>
                <c:pt idx="30741" formatCode="General">
                  <c:v>4.2761414562940485E-11</c:v>
                </c:pt>
                <c:pt idx="30742" formatCode="General">
                  <c:v>3.9716142786538549E-11</c:v>
                </c:pt>
                <c:pt idx="30743" formatCode="General">
                  <c:v>3.9926244630777725E-11</c:v>
                </c:pt>
                <c:pt idx="30744" formatCode="General">
                  <c:v>4.0563326515794527E-11</c:v>
                </c:pt>
                <c:pt idx="30745" formatCode="General">
                  <c:v>3.9926244630777725E-11</c:v>
                </c:pt>
                <c:pt idx="30746" formatCode="General">
                  <c:v>4.0993713672993536E-11</c:v>
                </c:pt>
                <c:pt idx="30747" formatCode="General">
                  <c:v>4.3443735749109411E-11</c:v>
                </c:pt>
                <c:pt idx="30748" formatCode="General">
                  <c:v>4.3904684777041752E-11</c:v>
                </c:pt>
                <c:pt idx="30749" formatCode="General">
                  <c:v>4.2089722593342503E-11</c:v>
                </c:pt>
                <c:pt idx="30750" formatCode="General">
                  <c:v>3.9926244630777725E-11</c:v>
                </c:pt>
                <c:pt idx="30751" formatCode="General">
                  <c:v>3.9507064678911415E-11</c:v>
                </c:pt>
                <c:pt idx="30752" formatCode="General">
                  <c:v>3.9716142786538549E-11</c:v>
                </c:pt>
                <c:pt idx="30753" formatCode="General">
                  <c:v>4.3673647389786822E-11</c:v>
                </c:pt>
                <c:pt idx="30754" formatCode="General">
                  <c:v>4.1868235989176234E-11</c:v>
                </c:pt>
                <c:pt idx="30755" formatCode="General">
                  <c:v>4.0349872187989285E-11</c:v>
                </c:pt>
                <c:pt idx="30756" formatCode="General">
                  <c:v>4.1647914902689876E-11</c:v>
                </c:pt>
                <c:pt idx="30757" formatCode="General">
                  <c:v>4.2761414562940485E-11</c:v>
                </c:pt>
                <c:pt idx="30758" formatCode="General">
                  <c:v>3.9716142786538549E-11</c:v>
                </c:pt>
                <c:pt idx="30759" formatCode="General">
                  <c:v>4.2089722593342503E-11</c:v>
                </c:pt>
                <c:pt idx="30760" formatCode="General">
                  <c:v>4.1647914902689876E-11</c:v>
                </c:pt>
                <c:pt idx="30761" formatCode="General">
                  <c:v>4.1868235989176234E-11</c:v>
                </c:pt>
                <c:pt idx="30762" formatCode="General">
                  <c:v>4.231246856604086E-11</c:v>
                </c:pt>
                <c:pt idx="30763" formatCode="General">
                  <c:v>4.0349872187989285E-11</c:v>
                </c:pt>
                <c:pt idx="30764" formatCode="General">
                  <c:v>4.0777994540764523E-11</c:v>
                </c:pt>
                <c:pt idx="30765" formatCode="General">
                  <c:v>4.2987626159324438E-11</c:v>
                </c:pt>
                <c:pt idx="30766" formatCode="General">
                  <c:v>4.0349872187989285E-11</c:v>
                </c:pt>
                <c:pt idx="30767" formatCode="General">
                  <c:v>4.231246856604086E-11</c:v>
                </c:pt>
                <c:pt idx="30768" formatCode="General">
                  <c:v>4.0349872187989285E-11</c:v>
                </c:pt>
                <c:pt idx="30769" formatCode="General">
                  <c:v>4.0137541110025186E-11</c:v>
                </c:pt>
                <c:pt idx="30770" formatCode="General">
                  <c:v>4.1428667346821592E-11</c:v>
                </c:pt>
                <c:pt idx="30771" formatCode="General">
                  <c:v>3.9716142786538549E-11</c:v>
                </c:pt>
                <c:pt idx="30772" formatCode="General">
                  <c:v>4.1428667346821592E-11</c:v>
                </c:pt>
                <c:pt idx="30773" formatCode="General">
                  <c:v>3.9507064678911415E-11</c:v>
                </c:pt>
                <c:pt idx="30774" formatCode="General">
                  <c:v>4.0349872187989285E-11</c:v>
                </c:pt>
                <c:pt idx="30775" formatCode="General">
                  <c:v>4.2761414562940485E-11</c:v>
                </c:pt>
                <c:pt idx="30776" formatCode="General">
                  <c:v>4.0993713672993536E-11</c:v>
                </c:pt>
                <c:pt idx="30777" formatCode="General">
                  <c:v>4.3215123990454675E-11</c:v>
                </c:pt>
                <c:pt idx="30778" formatCode="General">
                  <c:v>4.1868235989176234E-11</c:v>
                </c:pt>
                <c:pt idx="30779" formatCode="General">
                  <c:v>3.9926244630777725E-11</c:v>
                </c:pt>
                <c:pt idx="30780" formatCode="General">
                  <c:v>4.231246856604086E-11</c:v>
                </c:pt>
                <c:pt idx="30781" formatCode="General">
                  <c:v>4.0349872187989285E-11</c:v>
                </c:pt>
                <c:pt idx="30782" formatCode="General">
                  <c:v>4.2536305199115029E-11</c:v>
                </c:pt>
                <c:pt idx="30783" formatCode="General">
                  <c:v>4.3673647389786822E-11</c:v>
                </c:pt>
                <c:pt idx="30784" formatCode="General">
                  <c:v>4.0993713672993536E-11</c:v>
                </c:pt>
                <c:pt idx="30785" formatCode="General">
                  <c:v>3.9299168663990014E-11</c:v>
                </c:pt>
                <c:pt idx="30786" formatCode="General">
                  <c:v>4.2987626159324438E-11</c:v>
                </c:pt>
                <c:pt idx="30787" formatCode="General">
                  <c:v>4.1868235989176234E-11</c:v>
                </c:pt>
                <c:pt idx="30788" formatCode="General">
                  <c:v>4.1647914902689876E-11</c:v>
                </c:pt>
                <c:pt idx="30789" formatCode="General">
                  <c:v>4.0349872187989285E-11</c:v>
                </c:pt>
                <c:pt idx="30790" formatCode="General">
                  <c:v>4.2536305199115029E-11</c:v>
                </c:pt>
                <c:pt idx="30791" formatCode="General">
                  <c:v>3.9092285637615869E-11</c:v>
                </c:pt>
                <c:pt idx="30792" formatCode="General">
                  <c:v>4.3443735749109411E-11</c:v>
                </c:pt>
                <c:pt idx="30793" formatCode="General">
                  <c:v>4.1428667346821592E-11</c:v>
                </c:pt>
                <c:pt idx="30794" formatCode="General">
                  <c:v>4.1210659380021002E-11</c:v>
                </c:pt>
                <c:pt idx="30795" formatCode="General">
                  <c:v>4.0137541110025186E-11</c:v>
                </c:pt>
                <c:pt idx="30796" formatCode="General">
                  <c:v>4.4370524590784481E-11</c:v>
                </c:pt>
                <c:pt idx="30797" formatCode="General">
                  <c:v>4.0349872187989285E-11</c:v>
                </c:pt>
                <c:pt idx="30798" formatCode="General">
                  <c:v>4.0777994540764523E-11</c:v>
                </c:pt>
                <c:pt idx="30799" formatCode="General">
                  <c:v>4.1428667346821592E-11</c:v>
                </c:pt>
                <c:pt idx="30800" formatCode="General">
                  <c:v>4.3215123990454675E-11</c:v>
                </c:pt>
                <c:pt idx="30801" formatCode="General">
                  <c:v>4.1647914902689876E-11</c:v>
                </c:pt>
                <c:pt idx="30802" formatCode="General">
                  <c:v>4.2536305199115029E-11</c:v>
                </c:pt>
              </c:numCache>
            </c:numRef>
          </c:yVal>
          <c:smooth val="0"/>
        </c:ser>
        <c:ser>
          <c:idx val="1"/>
          <c:order val="1"/>
          <c:tx>
            <c:v>manual recording</c:v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chemeClr val="tx1"/>
              </a:solidFill>
              <a:ln>
                <a:solidFill>
                  <a:srgbClr val="000000"/>
                </a:solidFill>
              </a:ln>
            </c:spPr>
          </c:marker>
          <c:xVal>
            <c:numRef>
              <c:f>'manual recording'!$A$4:$A$79</c:f>
              <c:numCache>
                <c:formatCode>m/d/yy\ h:mm;@</c:formatCode>
                <c:ptCount val="76"/>
                <c:pt idx="0">
                  <c:v>41981.5625</c:v>
                </c:pt>
                <c:pt idx="1">
                  <c:v>41981.75</c:v>
                </c:pt>
                <c:pt idx="2">
                  <c:v>41982.354166666664</c:v>
                </c:pt>
                <c:pt idx="3">
                  <c:v>41982.458333333336</c:v>
                </c:pt>
                <c:pt idx="4">
                  <c:v>41982.666666666664</c:v>
                </c:pt>
                <c:pt idx="5">
                  <c:v>41983.333333333336</c:v>
                </c:pt>
                <c:pt idx="6">
                  <c:v>41983.375</c:v>
                </c:pt>
                <c:pt idx="7">
                  <c:v>41983.447916666664</c:v>
                </c:pt>
                <c:pt idx="8">
                  <c:v>41984.333333333336</c:v>
                </c:pt>
                <c:pt idx="9">
                  <c:v>41984.75</c:v>
                </c:pt>
                <c:pt idx="10">
                  <c:v>41984.791666666664</c:v>
                </c:pt>
                <c:pt idx="11">
                  <c:v>41985.375</c:v>
                </c:pt>
                <c:pt idx="12">
                  <c:v>41985.479166666664</c:v>
                </c:pt>
                <c:pt idx="13">
                  <c:v>41986.416666666664</c:v>
                </c:pt>
                <c:pt idx="14">
                  <c:v>41986.5</c:v>
                </c:pt>
                <c:pt idx="15">
                  <c:v>41987.458333333336</c:v>
                </c:pt>
                <c:pt idx="16">
                  <c:v>41987.541666666664</c:v>
                </c:pt>
                <c:pt idx="17">
                  <c:v>41988.375</c:v>
                </c:pt>
                <c:pt idx="22">
                  <c:v>42017.34375</c:v>
                </c:pt>
                <c:pt idx="23">
                  <c:v>42017.378472222219</c:v>
                </c:pt>
                <c:pt idx="24">
                  <c:v>42017.527777777781</c:v>
                </c:pt>
                <c:pt idx="25">
                  <c:v>42017.649305555555</c:v>
                </c:pt>
                <c:pt idx="26">
                  <c:v>42017.7</c:v>
                </c:pt>
                <c:pt idx="27">
                  <c:v>42018.378472222219</c:v>
                </c:pt>
                <c:pt idx="28">
                  <c:v>42018.510416666664</c:v>
                </c:pt>
                <c:pt idx="29">
                  <c:v>42018.606249999997</c:v>
                </c:pt>
                <c:pt idx="30">
                  <c:v>42018.677083333336</c:v>
                </c:pt>
                <c:pt idx="31">
                  <c:v>42019.340277777781</c:v>
                </c:pt>
                <c:pt idx="32">
                  <c:v>42019.525000000001</c:v>
                </c:pt>
                <c:pt idx="33">
                  <c:v>42019.583333333336</c:v>
                </c:pt>
                <c:pt idx="34">
                  <c:v>42019.658333333333</c:v>
                </c:pt>
                <c:pt idx="35">
                  <c:v>42020.333333333336</c:v>
                </c:pt>
                <c:pt idx="36">
                  <c:v>42020.402777777781</c:v>
                </c:pt>
                <c:pt idx="37">
                  <c:v>42020.567361111112</c:v>
                </c:pt>
                <c:pt idx="38">
                  <c:v>42020.645833333336</c:v>
                </c:pt>
                <c:pt idx="39">
                  <c:v>42022.604166666664</c:v>
                </c:pt>
                <c:pt idx="40">
                  <c:v>42023.617361111108</c:v>
                </c:pt>
                <c:pt idx="41">
                  <c:v>42024.364583333336</c:v>
                </c:pt>
                <c:pt idx="42">
                  <c:v>42024.62777777778</c:v>
                </c:pt>
                <c:pt idx="43">
                  <c:v>42024.692361111112</c:v>
                </c:pt>
                <c:pt idx="44">
                  <c:v>42025.368055555555</c:v>
                </c:pt>
                <c:pt idx="45">
                  <c:v>42025.505555555559</c:v>
                </c:pt>
                <c:pt idx="46">
                  <c:v>42025.601388888892</c:v>
                </c:pt>
                <c:pt idx="47">
                  <c:v>42026.328472222223</c:v>
                </c:pt>
                <c:pt idx="48">
                  <c:v>42026.698611111111</c:v>
                </c:pt>
                <c:pt idx="49">
                  <c:v>42027.368055555555</c:v>
                </c:pt>
                <c:pt idx="50">
                  <c:v>42027.5625</c:v>
                </c:pt>
                <c:pt idx="51">
                  <c:v>42027.697916666664</c:v>
                </c:pt>
                <c:pt idx="52">
                  <c:v>42030.439583333333</c:v>
                </c:pt>
                <c:pt idx="53">
                  <c:v>42031.359027777777</c:v>
                </c:pt>
                <c:pt idx="54">
                  <c:v>42033.413194444445</c:v>
                </c:pt>
                <c:pt idx="58">
                  <c:v>42035.306250000001</c:v>
                </c:pt>
                <c:pt idx="59">
                  <c:v>42036.306250000001</c:v>
                </c:pt>
                <c:pt idx="60">
                  <c:v>42037.348611111112</c:v>
                </c:pt>
                <c:pt idx="61">
                  <c:v>42037.512499999997</c:v>
                </c:pt>
                <c:pt idx="62">
                  <c:v>42037.058333333334</c:v>
                </c:pt>
                <c:pt idx="63">
                  <c:v>42037.068055555559</c:v>
                </c:pt>
                <c:pt idx="64">
                  <c:v>42037.137499999997</c:v>
                </c:pt>
                <c:pt idx="65">
                  <c:v>42038.362500000003</c:v>
                </c:pt>
                <c:pt idx="66">
                  <c:v>42038.42291666667</c:v>
                </c:pt>
                <c:pt idx="67">
                  <c:v>42038.536111111112</c:v>
                </c:pt>
                <c:pt idx="68">
                  <c:v>42039.333333333336</c:v>
                </c:pt>
                <c:pt idx="69">
                  <c:v>42039.510416666664</c:v>
                </c:pt>
                <c:pt idx="70">
                  <c:v>42039.121527777781</c:v>
                </c:pt>
                <c:pt idx="71">
                  <c:v>42040.333333333336</c:v>
                </c:pt>
                <c:pt idx="72">
                  <c:v>42040.041666666664</c:v>
                </c:pt>
                <c:pt idx="73">
                  <c:v>42040.100694444445</c:v>
                </c:pt>
                <c:pt idx="74">
                  <c:v>42041.354166666664</c:v>
                </c:pt>
                <c:pt idx="75">
                  <c:v>42044.350694444445</c:v>
                </c:pt>
              </c:numCache>
            </c:numRef>
          </c:xVal>
          <c:yVal>
            <c:numRef>
              <c:f>'manual recording'!$C$4:$C$79</c:f>
              <c:numCache>
                <c:formatCode>0.00E+00</c:formatCode>
                <c:ptCount val="76"/>
                <c:pt idx="0">
                  <c:v>3E-9</c:v>
                </c:pt>
                <c:pt idx="1">
                  <c:v>3.2499999999999998E-11</c:v>
                </c:pt>
                <c:pt idx="2">
                  <c:v>1.3E-11</c:v>
                </c:pt>
                <c:pt idx="3">
                  <c:v>1.0699999999999999E-11</c:v>
                </c:pt>
                <c:pt idx="4">
                  <c:v>8.8999999999999996E-12</c:v>
                </c:pt>
                <c:pt idx="5">
                  <c:v>9.4999999999999995E-12</c:v>
                </c:pt>
                <c:pt idx="6">
                  <c:v>7.8999999999999999E-12</c:v>
                </c:pt>
                <c:pt idx="7">
                  <c:v>6.4699999999999997E-12</c:v>
                </c:pt>
                <c:pt idx="8">
                  <c:v>6.9000000000000001E-12</c:v>
                </c:pt>
                <c:pt idx="9">
                  <c:v>7.8899999999999997E-12</c:v>
                </c:pt>
                <c:pt idx="10">
                  <c:v>7.5999999999999999E-12</c:v>
                </c:pt>
                <c:pt idx="11">
                  <c:v>7.5999999999999999E-12</c:v>
                </c:pt>
                <c:pt idx="12">
                  <c:v>6.8000000000000001E-12</c:v>
                </c:pt>
                <c:pt idx="13">
                  <c:v>5.8000000000000003E-12</c:v>
                </c:pt>
                <c:pt idx="14">
                  <c:v>7.8999999999999999E-12</c:v>
                </c:pt>
                <c:pt idx="15">
                  <c:v>6.8000000000000001E-12</c:v>
                </c:pt>
                <c:pt idx="16">
                  <c:v>4.8999999999999997E-12</c:v>
                </c:pt>
                <c:pt idx="17">
                  <c:v>5.8000000000000003E-12</c:v>
                </c:pt>
                <c:pt idx="22" formatCode="General">
                  <c:v>9.5999999999999995E-12</c:v>
                </c:pt>
                <c:pt idx="23">
                  <c:v>9.0999999999999996E-12</c:v>
                </c:pt>
                <c:pt idx="24">
                  <c:v>8.7999999999999997E-12</c:v>
                </c:pt>
                <c:pt idx="25" formatCode="General">
                  <c:v>9.3500000000000003E-12</c:v>
                </c:pt>
                <c:pt idx="26" formatCode="General">
                  <c:v>9.2999999999999996E-12</c:v>
                </c:pt>
                <c:pt idx="27" formatCode="General">
                  <c:v>7.3400000000000006E-12</c:v>
                </c:pt>
                <c:pt idx="28" formatCode="General">
                  <c:v>7.2899999999999998E-12</c:v>
                </c:pt>
                <c:pt idx="29" formatCode="General">
                  <c:v>6.6799999999999998E-12</c:v>
                </c:pt>
                <c:pt idx="30" formatCode="General">
                  <c:v>6.5500000000000002E-12</c:v>
                </c:pt>
                <c:pt idx="31" formatCode="General">
                  <c:v>5.9000000000000003E-12</c:v>
                </c:pt>
                <c:pt idx="32" formatCode="General">
                  <c:v>5.93E-12</c:v>
                </c:pt>
                <c:pt idx="33" formatCode="General">
                  <c:v>5.7099999999999997E-12</c:v>
                </c:pt>
                <c:pt idx="34" formatCode="General">
                  <c:v>5.5900000000000002E-12</c:v>
                </c:pt>
                <c:pt idx="35" formatCode="General">
                  <c:v>5.2999999999999996E-12</c:v>
                </c:pt>
                <c:pt idx="36" formatCode="General">
                  <c:v>5.12E-12</c:v>
                </c:pt>
                <c:pt idx="37" formatCode="General">
                  <c:v>5.0800000000000002E-12</c:v>
                </c:pt>
                <c:pt idx="38" formatCode="General">
                  <c:v>4.6800000000000003E-12</c:v>
                </c:pt>
                <c:pt idx="39" formatCode="General">
                  <c:v>4.3999999999999998E-12</c:v>
                </c:pt>
                <c:pt idx="40" formatCode="General">
                  <c:v>4.1800000000000004E-12</c:v>
                </c:pt>
                <c:pt idx="41" formatCode="General">
                  <c:v>4.0999999999999999E-12</c:v>
                </c:pt>
                <c:pt idx="42" formatCode="General">
                  <c:v>3.9999999999999999E-12</c:v>
                </c:pt>
                <c:pt idx="43" formatCode="General">
                  <c:v>3.9799999999999996E-12</c:v>
                </c:pt>
                <c:pt idx="44" formatCode="General">
                  <c:v>3.7799999999999996E-12</c:v>
                </c:pt>
                <c:pt idx="45" formatCode="General">
                  <c:v>3.9799999999999996E-12</c:v>
                </c:pt>
                <c:pt idx="46" formatCode="General">
                  <c:v>3.9499999999999999E-12</c:v>
                </c:pt>
                <c:pt idx="47" formatCode="General">
                  <c:v>3.8E-12</c:v>
                </c:pt>
                <c:pt idx="48" formatCode="General">
                  <c:v>3.9899999999999998E-12</c:v>
                </c:pt>
                <c:pt idx="49" formatCode="General">
                  <c:v>3.9799999999999996E-12</c:v>
                </c:pt>
                <c:pt idx="50" formatCode="General">
                  <c:v>3.8999999999999999E-12</c:v>
                </c:pt>
                <c:pt idx="51" formatCode="General">
                  <c:v>3.85E-12</c:v>
                </c:pt>
                <c:pt idx="52" formatCode="General">
                  <c:v>3.5E-12</c:v>
                </c:pt>
                <c:pt idx="53" formatCode="General">
                  <c:v>3.45E-12</c:v>
                </c:pt>
                <c:pt idx="54" formatCode="General">
                  <c:v>3.42E-12</c:v>
                </c:pt>
                <c:pt idx="58" formatCode="General">
                  <c:v>1.36E-10</c:v>
                </c:pt>
                <c:pt idx="59" formatCode="General">
                  <c:v>5.9000000000000003E-11</c:v>
                </c:pt>
                <c:pt idx="60" formatCode="General">
                  <c:v>4.4999999999999998E-12</c:v>
                </c:pt>
                <c:pt idx="61" formatCode="General">
                  <c:v>4.8999999999999997E-12</c:v>
                </c:pt>
                <c:pt idx="62" formatCode="General">
                  <c:v>7.7000000000000006E-11</c:v>
                </c:pt>
                <c:pt idx="63" formatCode="General">
                  <c:v>6.0400000000000001E-12</c:v>
                </c:pt>
                <c:pt idx="64" formatCode="General">
                  <c:v>4.5999999999999998E-12</c:v>
                </c:pt>
                <c:pt idx="65" formatCode="General">
                  <c:v>3.6E-12</c:v>
                </c:pt>
                <c:pt idx="66" formatCode="General">
                  <c:v>3.7E-12</c:v>
                </c:pt>
                <c:pt idx="67" formatCode="General">
                  <c:v>3.55E-12</c:v>
                </c:pt>
                <c:pt idx="68" formatCode="General">
                  <c:v>3.65E-12</c:v>
                </c:pt>
                <c:pt idx="69" formatCode="General">
                  <c:v>3.5199999999999999E-12</c:v>
                </c:pt>
                <c:pt idx="70" formatCode="General">
                  <c:v>3.5E-12</c:v>
                </c:pt>
                <c:pt idx="71" formatCode="General">
                  <c:v>3.2899999999999999E-12</c:v>
                </c:pt>
                <c:pt idx="72" formatCode="General">
                  <c:v>3.6E-12</c:v>
                </c:pt>
                <c:pt idx="73" formatCode="General">
                  <c:v>3.2500000000000001E-12</c:v>
                </c:pt>
                <c:pt idx="74" formatCode="General">
                  <c:v>3.27E-12</c:v>
                </c:pt>
                <c:pt idx="75" formatCode="General">
                  <c:v>3.1399999999999999E-12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650304"/>
        <c:axId val="110976384"/>
      </c:scatterChart>
      <c:valAx>
        <c:axId val="45650304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crossAx val="110976384"/>
        <c:crossesAt val="1.0000000000000006E-12"/>
        <c:crossBetween val="midCat"/>
      </c:valAx>
      <c:valAx>
        <c:axId val="110976384"/>
        <c:scaling>
          <c:logBase val="10"/>
          <c:orientation val="minMax"/>
          <c:max val="1.0000000000000005E-9"/>
          <c:min val="1.0000000000000006E-12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456503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0.0E+00" sourceLinked="0"/>
            <c:spPr>
              <a:solidFill>
                <a:schemeClr val="bg1"/>
              </a:solidFill>
            </c:spPr>
            <c:txPr>
              <a:bodyPr rot="-5400000" vert="horz"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'Total summary'!$B$24:$B$30</c:f>
              <c:strCache>
                <c:ptCount val="7"/>
                <c:pt idx="0">
                  <c:v>outboard old IP+coating</c:v>
                </c:pt>
                <c:pt idx="1">
                  <c:v>titan inboard + coating</c:v>
                </c:pt>
                <c:pt idx="2">
                  <c:v>partial GP500+titan+coating</c:v>
                </c:pt>
                <c:pt idx="3">
                  <c:v>Full GP500+titan+coating</c:v>
                </c:pt>
                <c:pt idx="4">
                  <c:v>nextorr activated prebakeout + coating</c:v>
                </c:pt>
                <c:pt idx="5">
                  <c:v>nextorr activated again "conditioning"</c:v>
                </c:pt>
                <c:pt idx="6">
                  <c:v>nextorr full activation</c:v>
                </c:pt>
              </c:strCache>
            </c:strRef>
          </c:cat>
          <c:val>
            <c:numRef>
              <c:f>'Total summary'!$D$24:$D$30</c:f>
              <c:numCache>
                <c:formatCode>0.00E+00</c:formatCode>
                <c:ptCount val="7"/>
                <c:pt idx="0">
                  <c:v>5.8000000000000003E-12</c:v>
                </c:pt>
                <c:pt idx="1">
                  <c:v>3.22E-12</c:v>
                </c:pt>
                <c:pt idx="2">
                  <c:v>3.42E-12</c:v>
                </c:pt>
                <c:pt idx="3">
                  <c:v>3.1399999999999999E-12</c:v>
                </c:pt>
                <c:pt idx="4">
                  <c:v>2.1399999999999998E-11</c:v>
                </c:pt>
                <c:pt idx="5">
                  <c:v>3.0300000000000001E-11</c:v>
                </c:pt>
                <c:pt idx="6">
                  <c:v>4.2500000000000002E-11</c:v>
                </c:pt>
              </c:numCache>
            </c:numRef>
          </c:val>
        </c:ser>
        <c:ser>
          <c:idx val="1"/>
          <c:order val="1"/>
          <c:tx>
            <c:v>x-ray corrected</c:v>
          </c:tx>
          <c:invertIfNegative val="0"/>
          <c:dLbls>
            <c:numFmt formatCode="0.0E+00" sourceLinked="0"/>
            <c:spPr>
              <a:solidFill>
                <a:schemeClr val="bg1"/>
              </a:solidFill>
            </c:spPr>
            <c:txPr>
              <a:bodyPr rot="-5400000"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'Total summary'!$E$24:$E$30</c:f>
              <c:numCache>
                <c:formatCode>0.00E+00</c:formatCode>
                <c:ptCount val="7"/>
                <c:pt idx="0">
                  <c:v>4.0200000000000002E-12</c:v>
                </c:pt>
                <c:pt idx="1">
                  <c:v>1.4399999999999999E-12</c:v>
                </c:pt>
                <c:pt idx="2">
                  <c:v>1.6399999999999999E-12</c:v>
                </c:pt>
                <c:pt idx="3">
                  <c:v>1.3599999999999999E-12</c:v>
                </c:pt>
                <c:pt idx="4">
                  <c:v>1.9619999999999999E-11</c:v>
                </c:pt>
                <c:pt idx="5">
                  <c:v>2.8520000000000002E-11</c:v>
                </c:pt>
                <c:pt idx="6">
                  <c:v>4.0720000000000003E-11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41760"/>
        <c:axId val="44743296"/>
      </c:barChart>
      <c:catAx>
        <c:axId val="44741760"/>
        <c:scaling>
          <c:orientation val="minMax"/>
        </c:scaling>
        <c:delete val="0"/>
        <c:axPos val="b"/>
        <c:majorTickMark val="none"/>
        <c:minorTickMark val="none"/>
        <c:tickLblPos val="nextTo"/>
        <c:crossAx val="44743296"/>
        <c:crossesAt val="1.0000000000000006E-12"/>
        <c:auto val="1"/>
        <c:lblAlgn val="ctr"/>
        <c:lblOffset val="100"/>
        <c:noMultiLvlLbl val="0"/>
      </c:catAx>
      <c:valAx>
        <c:axId val="44743296"/>
        <c:scaling>
          <c:logBase val="10"/>
          <c:orientation val="minMax"/>
          <c:max val="1.0000000000000006E-10"/>
        </c:scaling>
        <c:delete val="0"/>
        <c:axPos val="l"/>
        <c:majorGridlines/>
        <c:minorGridlines/>
        <c:numFmt formatCode="0.00E+00" sourceLinked="1"/>
        <c:majorTickMark val="none"/>
        <c:minorTickMark val="none"/>
        <c:tickLblPos val="nextTo"/>
        <c:crossAx val="44741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350</a:t>
            </a:r>
            <a:r>
              <a:rPr lang="en-US" baseline="0"/>
              <a:t> kV chamber pressure vs time for various conditions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93812578983182E-2"/>
          <c:y val="0.11807100499937803"/>
          <c:w val="0.74453169048313406"/>
          <c:h val="0.81163323694868916"/>
        </c:manualLayout>
      </c:layout>
      <c:scatterChart>
        <c:scatterStyle val="smoothMarker"/>
        <c:varyColors val="0"/>
        <c:ser>
          <c:idx val="5"/>
          <c:order val="5"/>
          <c:tx>
            <c:v>23Dec2015a</c:v>
          </c:tx>
          <c:spPr>
            <a:ln w="635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'23Dec2014a'!$C$2:$C$3741</c:f>
              <c:numCache>
                <c:formatCode>0.00</c:formatCode>
                <c:ptCount val="3740"/>
                <c:pt idx="0">
                  <c:v>0</c:v>
                </c:pt>
                <c:pt idx="1">
                  <c:v>2.3000000510364771E-5</c:v>
                </c:pt>
                <c:pt idx="2">
                  <c:v>4.5000000682193786E-5</c:v>
                </c:pt>
                <c:pt idx="3">
                  <c:v>6.8000001192558557E-5</c:v>
                </c:pt>
                <c:pt idx="4">
                  <c:v>9.0000001364387572E-5</c:v>
                </c:pt>
                <c:pt idx="5">
                  <c:v>1.1300000187475234E-4</c:v>
                </c:pt>
                <c:pt idx="6">
                  <c:v>1.3600000238511711E-4</c:v>
                </c:pt>
                <c:pt idx="7">
                  <c:v>1.5800000255694613E-4</c:v>
                </c:pt>
                <c:pt idx="8">
                  <c:v>1.8099999579135329E-4</c:v>
                </c:pt>
                <c:pt idx="9">
                  <c:v>2.029999959631823E-4</c:v>
                </c:pt>
                <c:pt idx="10">
                  <c:v>2.2599999647354707E-4</c:v>
                </c:pt>
                <c:pt idx="11">
                  <c:v>2.4799999664537609E-4</c:v>
                </c:pt>
                <c:pt idx="12">
                  <c:v>2.7099999715574086E-4</c:v>
                </c:pt>
                <c:pt idx="13">
                  <c:v>2.9299999732756987E-4</c:v>
                </c:pt>
                <c:pt idx="14">
                  <c:v>3.1599999783793464E-4</c:v>
                </c:pt>
                <c:pt idx="15">
                  <c:v>3.3799999800976366E-4</c:v>
                </c:pt>
                <c:pt idx="16">
                  <c:v>3.6099999852012843E-4</c:v>
                </c:pt>
                <c:pt idx="17">
                  <c:v>3.8299999869195744E-4</c:v>
                </c:pt>
                <c:pt idx="18">
                  <c:v>4.0599999920232221E-4</c:v>
                </c:pt>
                <c:pt idx="19">
                  <c:v>4.2799999937415123E-4</c:v>
                </c:pt>
                <c:pt idx="20">
                  <c:v>4.50999999884516E-4</c:v>
                </c:pt>
                <c:pt idx="21">
                  <c:v>4.7300000005634502E-4</c:v>
                </c:pt>
                <c:pt idx="22">
                  <c:v>4.9600000056670979E-4</c:v>
                </c:pt>
                <c:pt idx="23">
                  <c:v>5.180000007385388E-4</c:v>
                </c:pt>
                <c:pt idx="24">
                  <c:v>1.5448999998625368E-2</c:v>
                </c:pt>
                <c:pt idx="25">
                  <c:v>1.8918000001576729E-2</c:v>
                </c:pt>
                <c:pt idx="26">
                  <c:v>2.2378000001481269E-2</c:v>
                </c:pt>
                <c:pt idx="27">
                  <c:v>2.5845999996818136E-2</c:v>
                </c:pt>
                <c:pt idx="28">
                  <c:v>2.9317000000446569E-2</c:v>
                </c:pt>
                <c:pt idx="29">
                  <c:v>3.278899999713758E-2</c:v>
                </c:pt>
                <c:pt idx="30">
                  <c:v>3.6261000001104549E-2</c:v>
                </c:pt>
                <c:pt idx="31">
                  <c:v>3.9732999997795559E-2</c:v>
                </c:pt>
                <c:pt idx="32">
                  <c:v>4.3205000001762528E-2</c:v>
                </c:pt>
                <c:pt idx="33">
                  <c:v>4.6676999998453539E-2</c:v>
                </c:pt>
                <c:pt idx="34">
                  <c:v>5.0149999995483086E-2</c:v>
                </c:pt>
                <c:pt idx="35">
                  <c:v>5.3621999999450054E-2</c:v>
                </c:pt>
                <c:pt idx="36">
                  <c:v>5.7093999996141065E-2</c:v>
                </c:pt>
                <c:pt idx="37">
                  <c:v>6.0566000000108033E-2</c:v>
                </c:pt>
                <c:pt idx="38">
                  <c:v>6.403899999713758E-2</c:v>
                </c:pt>
                <c:pt idx="39">
                  <c:v>6.7511000001104549E-2</c:v>
                </c:pt>
                <c:pt idx="40">
                  <c:v>7.0982999997795559E-2</c:v>
                </c:pt>
                <c:pt idx="41">
                  <c:v>7.4455000001762528E-2</c:v>
                </c:pt>
                <c:pt idx="42">
                  <c:v>7.7927999998792075E-2</c:v>
                </c:pt>
                <c:pt idx="43">
                  <c:v>8.1399999995483086E-2</c:v>
                </c:pt>
                <c:pt idx="44">
                  <c:v>8.4871999999450054E-2</c:v>
                </c:pt>
                <c:pt idx="45">
                  <c:v>8.8343999996141065E-2</c:v>
                </c:pt>
                <c:pt idx="46">
                  <c:v>9.1817000000446569E-2</c:v>
                </c:pt>
                <c:pt idx="47">
                  <c:v>9.528899999713758E-2</c:v>
                </c:pt>
                <c:pt idx="48">
                  <c:v>9.8761000001104549E-2</c:v>
                </c:pt>
                <c:pt idx="49">
                  <c:v>0.1022339999981341</c:v>
                </c:pt>
                <c:pt idx="50">
                  <c:v>0.10570600000210106</c:v>
                </c:pt>
                <c:pt idx="51">
                  <c:v>0.10917799999879207</c:v>
                </c:pt>
                <c:pt idx="52">
                  <c:v>0.11264999999548309</c:v>
                </c:pt>
                <c:pt idx="53">
                  <c:v>0.11612199999945005</c:v>
                </c:pt>
                <c:pt idx="54">
                  <c:v>0.11959399999614106</c:v>
                </c:pt>
                <c:pt idx="55">
                  <c:v>0.12306700000044657</c:v>
                </c:pt>
                <c:pt idx="56">
                  <c:v>0.12653899999713758</c:v>
                </c:pt>
                <c:pt idx="57">
                  <c:v>0.13001200000144308</c:v>
                </c:pt>
                <c:pt idx="58">
                  <c:v>0.1334839999981341</c:v>
                </c:pt>
                <c:pt idx="59">
                  <c:v>0.13695600000210106</c:v>
                </c:pt>
                <c:pt idx="60">
                  <c:v>0.14042799999879207</c:v>
                </c:pt>
                <c:pt idx="61">
                  <c:v>0.14389999999548309</c:v>
                </c:pt>
                <c:pt idx="62">
                  <c:v>0.14737199999945005</c:v>
                </c:pt>
                <c:pt idx="63">
                  <c:v>0.15084399999614106</c:v>
                </c:pt>
                <c:pt idx="64">
                  <c:v>0.15431700000044657</c:v>
                </c:pt>
                <c:pt idx="65">
                  <c:v>0.15778899999713758</c:v>
                </c:pt>
                <c:pt idx="66">
                  <c:v>0.16126100000110455</c:v>
                </c:pt>
                <c:pt idx="67">
                  <c:v>0.1647339999981341</c:v>
                </c:pt>
                <c:pt idx="68">
                  <c:v>0.16820600000210106</c:v>
                </c:pt>
                <c:pt idx="69">
                  <c:v>0.17167799999879207</c:v>
                </c:pt>
                <c:pt idx="70">
                  <c:v>0.17515099999582162</c:v>
                </c:pt>
                <c:pt idx="71">
                  <c:v>0.17862299999978859</c:v>
                </c:pt>
                <c:pt idx="72">
                  <c:v>0.1820949999964796</c:v>
                </c:pt>
                <c:pt idx="73">
                  <c:v>0.1855680000007851</c:v>
                </c:pt>
                <c:pt idx="74">
                  <c:v>0.18903999999747612</c:v>
                </c:pt>
                <c:pt idx="75">
                  <c:v>0.19251200000144308</c:v>
                </c:pt>
                <c:pt idx="76">
                  <c:v>0.1959839999981341</c:v>
                </c:pt>
                <c:pt idx="77">
                  <c:v>0.19945600000210106</c:v>
                </c:pt>
                <c:pt idx="78">
                  <c:v>0.20292899999913061</c:v>
                </c:pt>
                <c:pt idx="79">
                  <c:v>0.20640099999582162</c:v>
                </c:pt>
                <c:pt idx="80">
                  <c:v>0.20987299999978859</c:v>
                </c:pt>
                <c:pt idx="81">
                  <c:v>0.2133449999964796</c:v>
                </c:pt>
                <c:pt idx="82">
                  <c:v>0.21681700000044657</c:v>
                </c:pt>
                <c:pt idx="83">
                  <c:v>0.22028999999747612</c:v>
                </c:pt>
                <c:pt idx="84">
                  <c:v>0.22376200000144308</c:v>
                </c:pt>
                <c:pt idx="85">
                  <c:v>0.22723499999847263</c:v>
                </c:pt>
                <c:pt idx="86">
                  <c:v>0.2307070000024396</c:v>
                </c:pt>
                <c:pt idx="87">
                  <c:v>0.23417899999913061</c:v>
                </c:pt>
                <c:pt idx="88">
                  <c:v>0.23765099999582162</c:v>
                </c:pt>
                <c:pt idx="89">
                  <c:v>0.24112299999978859</c:v>
                </c:pt>
                <c:pt idx="90">
                  <c:v>0.2445949999964796</c:v>
                </c:pt>
                <c:pt idx="91">
                  <c:v>0.2480680000007851</c:v>
                </c:pt>
                <c:pt idx="92">
                  <c:v>0.25153999999747612</c:v>
                </c:pt>
                <c:pt idx="93">
                  <c:v>0.25501200000144308</c:v>
                </c:pt>
                <c:pt idx="94">
                  <c:v>0.25848499999847263</c:v>
                </c:pt>
                <c:pt idx="95">
                  <c:v>0.2619570000024396</c:v>
                </c:pt>
                <c:pt idx="96">
                  <c:v>0.26542999999946915</c:v>
                </c:pt>
                <c:pt idx="97">
                  <c:v>0.26890199999616016</c:v>
                </c:pt>
                <c:pt idx="98">
                  <c:v>0.27237400000012713</c:v>
                </c:pt>
                <c:pt idx="99">
                  <c:v>0.27584699999715667</c:v>
                </c:pt>
                <c:pt idx="100">
                  <c:v>0.27931900000112364</c:v>
                </c:pt>
                <c:pt idx="101">
                  <c:v>0.28279099999781465</c:v>
                </c:pt>
                <c:pt idx="102">
                  <c:v>0.28626300000178162</c:v>
                </c:pt>
                <c:pt idx="103">
                  <c:v>0.28973499999847263</c:v>
                </c:pt>
                <c:pt idx="104">
                  <c:v>0.2932070000024396</c:v>
                </c:pt>
                <c:pt idx="105">
                  <c:v>0.29667899999913061</c:v>
                </c:pt>
                <c:pt idx="106">
                  <c:v>0.30015199999616016</c:v>
                </c:pt>
                <c:pt idx="107">
                  <c:v>0.30362400000012713</c:v>
                </c:pt>
                <c:pt idx="108">
                  <c:v>0.30709599999681814</c:v>
                </c:pt>
                <c:pt idx="109">
                  <c:v>0.31056900000112364</c:v>
                </c:pt>
                <c:pt idx="110">
                  <c:v>0.31404099999781465</c:v>
                </c:pt>
                <c:pt idx="111">
                  <c:v>0.31751300000178162</c:v>
                </c:pt>
                <c:pt idx="112">
                  <c:v>0.32098599999881117</c:v>
                </c:pt>
                <c:pt idx="113">
                  <c:v>0.32445799999550218</c:v>
                </c:pt>
                <c:pt idx="114">
                  <c:v>0.32792999999946915</c:v>
                </c:pt>
                <c:pt idx="115">
                  <c:v>0.33140199999616016</c:v>
                </c:pt>
                <c:pt idx="116">
                  <c:v>0.33487400000012713</c:v>
                </c:pt>
                <c:pt idx="117">
                  <c:v>0.33834599999681814</c:v>
                </c:pt>
                <c:pt idx="118">
                  <c:v>0.34181900000112364</c:v>
                </c:pt>
                <c:pt idx="119">
                  <c:v>0.34529099999781465</c:v>
                </c:pt>
                <c:pt idx="120">
                  <c:v>0.34876300000178162</c:v>
                </c:pt>
                <c:pt idx="121">
                  <c:v>0.35223599999881117</c:v>
                </c:pt>
                <c:pt idx="122">
                  <c:v>0.35570799999550218</c:v>
                </c:pt>
                <c:pt idx="123">
                  <c:v>0.35917999999946915</c:v>
                </c:pt>
                <c:pt idx="124">
                  <c:v>0.36265299999649869</c:v>
                </c:pt>
                <c:pt idx="125">
                  <c:v>0.36612500000046566</c:v>
                </c:pt>
                <c:pt idx="126">
                  <c:v>0.36959799999749521</c:v>
                </c:pt>
                <c:pt idx="127">
                  <c:v>0.37307000000146218</c:v>
                </c:pt>
                <c:pt idx="128">
                  <c:v>0.37654199999815319</c:v>
                </c:pt>
                <c:pt idx="129">
                  <c:v>0.38001400000212016</c:v>
                </c:pt>
                <c:pt idx="130">
                  <c:v>0.38348599999881117</c:v>
                </c:pt>
                <c:pt idx="131">
                  <c:v>0.38695799999550218</c:v>
                </c:pt>
                <c:pt idx="132">
                  <c:v>0.39042999999946915</c:v>
                </c:pt>
                <c:pt idx="133">
                  <c:v>0.39390299999649869</c:v>
                </c:pt>
                <c:pt idx="134">
                  <c:v>0.39737500000046566</c:v>
                </c:pt>
                <c:pt idx="135">
                  <c:v>0.40084799999749521</c:v>
                </c:pt>
                <c:pt idx="136">
                  <c:v>0.40432000000146218</c:v>
                </c:pt>
                <c:pt idx="137">
                  <c:v>0.40779199999815319</c:v>
                </c:pt>
                <c:pt idx="138">
                  <c:v>0.41126500000245869</c:v>
                </c:pt>
                <c:pt idx="139">
                  <c:v>0.4147369999991497</c:v>
                </c:pt>
                <c:pt idx="140">
                  <c:v>0.41820899999584071</c:v>
                </c:pt>
                <c:pt idx="141">
                  <c:v>0.42168099999980768</c:v>
                </c:pt>
                <c:pt idx="142">
                  <c:v>0.42515299999649869</c:v>
                </c:pt>
                <c:pt idx="143">
                  <c:v>0.42862500000046566</c:v>
                </c:pt>
                <c:pt idx="144">
                  <c:v>0.43209699999715667</c:v>
                </c:pt>
                <c:pt idx="145">
                  <c:v>0.43556900000112364</c:v>
                </c:pt>
                <c:pt idx="146">
                  <c:v>0.43904099999781465</c:v>
                </c:pt>
                <c:pt idx="147">
                  <c:v>0.44251400000212016</c:v>
                </c:pt>
                <c:pt idx="148">
                  <c:v>0.44598599999881117</c:v>
                </c:pt>
                <c:pt idx="149">
                  <c:v>0.44945799999550218</c:v>
                </c:pt>
                <c:pt idx="150">
                  <c:v>0.45293099999980768</c:v>
                </c:pt>
                <c:pt idx="151">
                  <c:v>0.45640299999649869</c:v>
                </c:pt>
                <c:pt idx="152">
                  <c:v>0.45987500000046566</c:v>
                </c:pt>
                <c:pt idx="153">
                  <c:v>0.46334799999749521</c:v>
                </c:pt>
                <c:pt idx="154">
                  <c:v>0.46682000000146218</c:v>
                </c:pt>
                <c:pt idx="155">
                  <c:v>0.47029199999815319</c:v>
                </c:pt>
                <c:pt idx="156">
                  <c:v>0.47376400000212016</c:v>
                </c:pt>
                <c:pt idx="157">
                  <c:v>0.47723599999881117</c:v>
                </c:pt>
                <c:pt idx="158">
                  <c:v>0.48070799999550218</c:v>
                </c:pt>
                <c:pt idx="159">
                  <c:v>0.48417999999946915</c:v>
                </c:pt>
                <c:pt idx="160">
                  <c:v>0.48765299999649869</c:v>
                </c:pt>
                <c:pt idx="161">
                  <c:v>0.49112500000046566</c:v>
                </c:pt>
                <c:pt idx="162">
                  <c:v>0.49459699999715667</c:v>
                </c:pt>
                <c:pt idx="163">
                  <c:v>0.49807000000146218</c:v>
                </c:pt>
                <c:pt idx="164">
                  <c:v>0.50154199999815319</c:v>
                </c:pt>
                <c:pt idx="165">
                  <c:v>0.50501400000212016</c:v>
                </c:pt>
                <c:pt idx="166">
                  <c:v>0.5084869999991497</c:v>
                </c:pt>
                <c:pt idx="167">
                  <c:v>0.51195899999584071</c:v>
                </c:pt>
                <c:pt idx="168">
                  <c:v>0.51543200000014622</c:v>
                </c:pt>
                <c:pt idx="169">
                  <c:v>0.51890399999683723</c:v>
                </c:pt>
                <c:pt idx="170">
                  <c:v>0.5223760000008042</c:v>
                </c:pt>
                <c:pt idx="171">
                  <c:v>0.52584899999783374</c:v>
                </c:pt>
                <c:pt idx="172">
                  <c:v>0.52932100000180071</c:v>
                </c:pt>
                <c:pt idx="173">
                  <c:v>0.53279299999849172</c:v>
                </c:pt>
                <c:pt idx="174">
                  <c:v>0.53626599999552127</c:v>
                </c:pt>
                <c:pt idx="175">
                  <c:v>0.53973799999948824</c:v>
                </c:pt>
                <c:pt idx="176">
                  <c:v>0.54321099999651778</c:v>
                </c:pt>
                <c:pt idx="177">
                  <c:v>0.54668300000048475</c:v>
                </c:pt>
                <c:pt idx="178">
                  <c:v>0.55015499999717576</c:v>
                </c:pt>
                <c:pt idx="179">
                  <c:v>0.55362800000148127</c:v>
                </c:pt>
                <c:pt idx="180">
                  <c:v>0.55709999999817228</c:v>
                </c:pt>
                <c:pt idx="181">
                  <c:v>0.56057200000213925</c:v>
                </c:pt>
                <c:pt idx="182">
                  <c:v>0.56404399999883026</c:v>
                </c:pt>
                <c:pt idx="183">
                  <c:v>0.56751500000245869</c:v>
                </c:pt>
                <c:pt idx="184">
                  <c:v>0.5709869999991497</c:v>
                </c:pt>
                <c:pt idx="185">
                  <c:v>0.57445899999584071</c:v>
                </c:pt>
                <c:pt idx="186">
                  <c:v>0.57793099999980768</c:v>
                </c:pt>
                <c:pt idx="187">
                  <c:v>0.58140299999649869</c:v>
                </c:pt>
                <c:pt idx="188">
                  <c:v>0.5848760000008042</c:v>
                </c:pt>
                <c:pt idx="189">
                  <c:v>0.58834799999749521</c:v>
                </c:pt>
                <c:pt idx="190">
                  <c:v>0.59182000000146218</c:v>
                </c:pt>
                <c:pt idx="191">
                  <c:v>0.59529299999849172</c:v>
                </c:pt>
                <c:pt idx="192">
                  <c:v>0.59876500000245869</c:v>
                </c:pt>
                <c:pt idx="193">
                  <c:v>0.6022369999991497</c:v>
                </c:pt>
                <c:pt idx="194">
                  <c:v>0.60570999999617925</c:v>
                </c:pt>
                <c:pt idx="195">
                  <c:v>0.60918200000014622</c:v>
                </c:pt>
                <c:pt idx="196">
                  <c:v>0.61265399999683723</c:v>
                </c:pt>
                <c:pt idx="197">
                  <c:v>0.61612700000114273</c:v>
                </c:pt>
                <c:pt idx="198">
                  <c:v>0.61959899999783374</c:v>
                </c:pt>
                <c:pt idx="199">
                  <c:v>0.62307200000213925</c:v>
                </c:pt>
                <c:pt idx="200">
                  <c:v>0.62654399999883026</c:v>
                </c:pt>
                <c:pt idx="201">
                  <c:v>0.63001599999552127</c:v>
                </c:pt>
                <c:pt idx="202">
                  <c:v>0.63348899999982677</c:v>
                </c:pt>
                <c:pt idx="203">
                  <c:v>0.63696099999651778</c:v>
                </c:pt>
                <c:pt idx="204">
                  <c:v>0.64043300000048475</c:v>
                </c:pt>
                <c:pt idx="205">
                  <c:v>0.6439059999975143</c:v>
                </c:pt>
                <c:pt idx="206">
                  <c:v>0.64737800000148127</c:v>
                </c:pt>
                <c:pt idx="207">
                  <c:v>0.65085099999851082</c:v>
                </c:pt>
                <c:pt idx="208">
                  <c:v>0.65432300000247778</c:v>
                </c:pt>
                <c:pt idx="209">
                  <c:v>0.65779499999916879</c:v>
                </c:pt>
                <c:pt idx="210">
                  <c:v>0.66126599999552127</c:v>
                </c:pt>
                <c:pt idx="211">
                  <c:v>0.66473799999948824</c:v>
                </c:pt>
                <c:pt idx="212">
                  <c:v>0.66820999999617925</c:v>
                </c:pt>
                <c:pt idx="213">
                  <c:v>0.67168200000014622</c:v>
                </c:pt>
                <c:pt idx="214">
                  <c:v>0.67515399999683723</c:v>
                </c:pt>
                <c:pt idx="215">
                  <c:v>0.6786260000008042</c:v>
                </c:pt>
                <c:pt idx="216">
                  <c:v>0.68209899999783374</c:v>
                </c:pt>
                <c:pt idx="217">
                  <c:v>0.68557100000180071</c:v>
                </c:pt>
                <c:pt idx="218">
                  <c:v>0.68904299999849172</c:v>
                </c:pt>
                <c:pt idx="219">
                  <c:v>0.69251599999552127</c:v>
                </c:pt>
                <c:pt idx="220">
                  <c:v>0.69598799999948824</c:v>
                </c:pt>
                <c:pt idx="221">
                  <c:v>0.69946099999651778</c:v>
                </c:pt>
                <c:pt idx="222">
                  <c:v>0.70293300000048475</c:v>
                </c:pt>
                <c:pt idx="223">
                  <c:v>0.70640499999717576</c:v>
                </c:pt>
                <c:pt idx="224">
                  <c:v>0.70987800000148127</c:v>
                </c:pt>
                <c:pt idx="225">
                  <c:v>0.71334999999817228</c:v>
                </c:pt>
                <c:pt idx="226">
                  <c:v>0.71682200000213925</c:v>
                </c:pt>
                <c:pt idx="227">
                  <c:v>0.72029499999916879</c:v>
                </c:pt>
                <c:pt idx="228">
                  <c:v>0.72376699999585981</c:v>
                </c:pt>
                <c:pt idx="229">
                  <c:v>0.72724000000016531</c:v>
                </c:pt>
                <c:pt idx="230">
                  <c:v>0.73071199999685632</c:v>
                </c:pt>
                <c:pt idx="231">
                  <c:v>0.73418400000082329</c:v>
                </c:pt>
                <c:pt idx="232">
                  <c:v>0.73765699999785284</c:v>
                </c:pt>
                <c:pt idx="233">
                  <c:v>0.7411290000018198</c:v>
                </c:pt>
                <c:pt idx="234">
                  <c:v>0.74460099999851082</c:v>
                </c:pt>
                <c:pt idx="235">
                  <c:v>0.74807399999554036</c:v>
                </c:pt>
                <c:pt idx="236">
                  <c:v>0.75154599999950733</c:v>
                </c:pt>
                <c:pt idx="237">
                  <c:v>0.75501799999619834</c:v>
                </c:pt>
                <c:pt idx="238">
                  <c:v>0.75848899999982677</c:v>
                </c:pt>
                <c:pt idx="239">
                  <c:v>0.76196099999651778</c:v>
                </c:pt>
                <c:pt idx="240">
                  <c:v>0.76543300000048475</c:v>
                </c:pt>
                <c:pt idx="241">
                  <c:v>0.76890499999717576</c:v>
                </c:pt>
                <c:pt idx="242">
                  <c:v>0.77237700000114273</c:v>
                </c:pt>
                <c:pt idx="243">
                  <c:v>0.77584899999783374</c:v>
                </c:pt>
                <c:pt idx="244">
                  <c:v>0.77932200000213925</c:v>
                </c:pt>
                <c:pt idx="245">
                  <c:v>0.78279399999883026</c:v>
                </c:pt>
                <c:pt idx="246">
                  <c:v>0.78626599999552127</c:v>
                </c:pt>
                <c:pt idx="247">
                  <c:v>0.78973899999982677</c:v>
                </c:pt>
                <c:pt idx="248">
                  <c:v>0.79321099999651778</c:v>
                </c:pt>
                <c:pt idx="249">
                  <c:v>0.79668300000048475</c:v>
                </c:pt>
                <c:pt idx="250">
                  <c:v>0.8001559999975143</c:v>
                </c:pt>
                <c:pt idx="251">
                  <c:v>0.80362800000148127</c:v>
                </c:pt>
                <c:pt idx="252">
                  <c:v>0.80710099999851082</c:v>
                </c:pt>
                <c:pt idx="253">
                  <c:v>0.81057300000247778</c:v>
                </c:pt>
                <c:pt idx="254">
                  <c:v>0.81404499999916879</c:v>
                </c:pt>
                <c:pt idx="255">
                  <c:v>0.81751799999619834</c:v>
                </c:pt>
                <c:pt idx="256">
                  <c:v>0.82099000000016531</c:v>
                </c:pt>
                <c:pt idx="257">
                  <c:v>0.82446199999685632</c:v>
                </c:pt>
                <c:pt idx="258">
                  <c:v>0.82793500000116182</c:v>
                </c:pt>
                <c:pt idx="259">
                  <c:v>0.83140699999785284</c:v>
                </c:pt>
                <c:pt idx="260">
                  <c:v>0.83488000000215834</c:v>
                </c:pt>
                <c:pt idx="261">
                  <c:v>0.83835199999884935</c:v>
                </c:pt>
                <c:pt idx="262">
                  <c:v>0.84182399999554036</c:v>
                </c:pt>
                <c:pt idx="263">
                  <c:v>0.84529699999984587</c:v>
                </c:pt>
                <c:pt idx="264">
                  <c:v>0.84876799999619834</c:v>
                </c:pt>
                <c:pt idx="265">
                  <c:v>0.85224000000016531</c:v>
                </c:pt>
                <c:pt idx="266">
                  <c:v>0.85571199999685632</c:v>
                </c:pt>
                <c:pt idx="267">
                  <c:v>0.85918400000082329</c:v>
                </c:pt>
                <c:pt idx="268">
                  <c:v>0.8626559999975143</c:v>
                </c:pt>
                <c:pt idx="269">
                  <c:v>0.86612800000148127</c:v>
                </c:pt>
                <c:pt idx="270">
                  <c:v>0.86959999999817228</c:v>
                </c:pt>
                <c:pt idx="271">
                  <c:v>0.87307300000247778</c:v>
                </c:pt>
                <c:pt idx="272">
                  <c:v>0.87654499999916879</c:v>
                </c:pt>
                <c:pt idx="273">
                  <c:v>0.88001699999585981</c:v>
                </c:pt>
                <c:pt idx="274">
                  <c:v>0.88349000000016531</c:v>
                </c:pt>
                <c:pt idx="275">
                  <c:v>0.88696199999685632</c:v>
                </c:pt>
                <c:pt idx="276">
                  <c:v>0.89043400000082329</c:v>
                </c:pt>
                <c:pt idx="277">
                  <c:v>0.89390699999785284</c:v>
                </c:pt>
                <c:pt idx="278">
                  <c:v>0.8973790000018198</c:v>
                </c:pt>
                <c:pt idx="279">
                  <c:v>0.90085099999851082</c:v>
                </c:pt>
                <c:pt idx="280">
                  <c:v>0.90432399999554036</c:v>
                </c:pt>
                <c:pt idx="281">
                  <c:v>0.90779599999950733</c:v>
                </c:pt>
                <c:pt idx="282">
                  <c:v>0.91126899999653688</c:v>
                </c:pt>
                <c:pt idx="283">
                  <c:v>0.91474100000050385</c:v>
                </c:pt>
                <c:pt idx="284">
                  <c:v>0.91821299999719486</c:v>
                </c:pt>
                <c:pt idx="285">
                  <c:v>0.92168600000150036</c:v>
                </c:pt>
                <c:pt idx="286">
                  <c:v>0.92515799999819137</c:v>
                </c:pt>
                <c:pt idx="287">
                  <c:v>0.92863000000215834</c:v>
                </c:pt>
                <c:pt idx="288">
                  <c:v>0.93210299999918789</c:v>
                </c:pt>
                <c:pt idx="289">
                  <c:v>0.9355749999958789</c:v>
                </c:pt>
                <c:pt idx="290">
                  <c:v>0.9390480000001844</c:v>
                </c:pt>
                <c:pt idx="291">
                  <c:v>0.94251999999687541</c:v>
                </c:pt>
                <c:pt idx="292">
                  <c:v>0.94599100000050385</c:v>
                </c:pt>
                <c:pt idx="293">
                  <c:v>0.94946299999719486</c:v>
                </c:pt>
                <c:pt idx="294">
                  <c:v>0.95293500000116182</c:v>
                </c:pt>
                <c:pt idx="295">
                  <c:v>0.95640699999785284</c:v>
                </c:pt>
                <c:pt idx="296">
                  <c:v>0.9598790000018198</c:v>
                </c:pt>
                <c:pt idx="297">
                  <c:v>0.96335099999851082</c:v>
                </c:pt>
                <c:pt idx="298">
                  <c:v>0.96682300000247778</c:v>
                </c:pt>
                <c:pt idx="299">
                  <c:v>0.97029599999950733</c:v>
                </c:pt>
                <c:pt idx="300">
                  <c:v>0.97376799999619834</c:v>
                </c:pt>
                <c:pt idx="301">
                  <c:v>0.97724100000050385</c:v>
                </c:pt>
                <c:pt idx="302">
                  <c:v>0.98071299999719486</c:v>
                </c:pt>
                <c:pt idx="303">
                  <c:v>0.98418500000116182</c:v>
                </c:pt>
                <c:pt idx="304">
                  <c:v>0.98765799999819137</c:v>
                </c:pt>
                <c:pt idx="305">
                  <c:v>0.99113000000215834</c:v>
                </c:pt>
                <c:pt idx="306">
                  <c:v>0.99460199999884935</c:v>
                </c:pt>
                <c:pt idx="307">
                  <c:v>0.9980749999958789</c:v>
                </c:pt>
                <c:pt idx="308">
                  <c:v>1.0015469999998459</c:v>
                </c:pt>
                <c:pt idx="309">
                  <c:v>1.0050189999965369</c:v>
                </c:pt>
                <c:pt idx="310">
                  <c:v>1.0084920000008424</c:v>
                </c:pt>
                <c:pt idx="311">
                  <c:v>1.0119639999975334</c:v>
                </c:pt>
                <c:pt idx="312">
                  <c:v>1.0154370000018389</c:v>
                </c:pt>
                <c:pt idx="313">
                  <c:v>1.0189089999985299</c:v>
                </c:pt>
                <c:pt idx="314">
                  <c:v>1.0223810000024969</c:v>
                </c:pt>
                <c:pt idx="315">
                  <c:v>1.0258539999995264</c:v>
                </c:pt>
                <c:pt idx="316">
                  <c:v>1.0293259999962174</c:v>
                </c:pt>
                <c:pt idx="317">
                  <c:v>1.0327980000001844</c:v>
                </c:pt>
                <c:pt idx="318">
                  <c:v>1.0362709999972139</c:v>
                </c:pt>
                <c:pt idx="319">
                  <c:v>1.0397420000008424</c:v>
                </c:pt>
                <c:pt idx="320">
                  <c:v>1.0432139999975334</c:v>
                </c:pt>
                <c:pt idx="321">
                  <c:v>1.0466860000015004</c:v>
                </c:pt>
                <c:pt idx="322">
                  <c:v>1.0501579999981914</c:v>
                </c:pt>
                <c:pt idx="323">
                  <c:v>1.0536300000021583</c:v>
                </c:pt>
                <c:pt idx="324">
                  <c:v>1.0571019999988494</c:v>
                </c:pt>
                <c:pt idx="325">
                  <c:v>1.0605739999955404</c:v>
                </c:pt>
                <c:pt idx="326">
                  <c:v>1.0640469999998459</c:v>
                </c:pt>
                <c:pt idx="327">
                  <c:v>1.0675189999965369</c:v>
                </c:pt>
                <c:pt idx="328">
                  <c:v>1.0709910000005038</c:v>
                </c:pt>
                <c:pt idx="329">
                  <c:v>1.0744639999975334</c:v>
                </c:pt>
                <c:pt idx="330">
                  <c:v>1.0779360000015004</c:v>
                </c:pt>
                <c:pt idx="331">
                  <c:v>1.0814079999981914</c:v>
                </c:pt>
                <c:pt idx="332">
                  <c:v>1.0848810000024969</c:v>
                </c:pt>
                <c:pt idx="333">
                  <c:v>1.0883529999991879</c:v>
                </c:pt>
                <c:pt idx="334">
                  <c:v>1.0918259999962174</c:v>
                </c:pt>
                <c:pt idx="335">
                  <c:v>1.0952980000001844</c:v>
                </c:pt>
                <c:pt idx="336">
                  <c:v>1.0987699999968754</c:v>
                </c:pt>
                <c:pt idx="337">
                  <c:v>1.1022430000011809</c:v>
                </c:pt>
                <c:pt idx="338">
                  <c:v>1.1057149999978719</c:v>
                </c:pt>
                <c:pt idx="339">
                  <c:v>1.1091870000018389</c:v>
                </c:pt>
                <c:pt idx="340">
                  <c:v>1.1126599999988684</c:v>
                </c:pt>
                <c:pt idx="341">
                  <c:v>1.1161319999955595</c:v>
                </c:pt>
                <c:pt idx="342">
                  <c:v>1.119604999999865</c:v>
                </c:pt>
                <c:pt idx="343">
                  <c:v>1.123076999996556</c:v>
                </c:pt>
                <c:pt idx="344">
                  <c:v>1.1265490000005229</c:v>
                </c:pt>
                <c:pt idx="345">
                  <c:v>1.1300219999975525</c:v>
                </c:pt>
                <c:pt idx="346">
                  <c:v>1.1334940000015195</c:v>
                </c:pt>
                <c:pt idx="347">
                  <c:v>1.1369659999982105</c:v>
                </c:pt>
                <c:pt idx="348">
                  <c:v>1.140439000002516</c:v>
                </c:pt>
                <c:pt idx="349">
                  <c:v>1.143910999999207</c:v>
                </c:pt>
                <c:pt idx="350">
                  <c:v>1.1473839999962365</c:v>
                </c:pt>
                <c:pt idx="351">
                  <c:v>1.1508560000002035</c:v>
                </c:pt>
                <c:pt idx="352">
                  <c:v>1.1543279999968945</c:v>
                </c:pt>
                <c:pt idx="353">
                  <c:v>1.1578010000012</c:v>
                </c:pt>
                <c:pt idx="354">
                  <c:v>1.161272999997891</c:v>
                </c:pt>
                <c:pt idx="355">
                  <c:v>1.164745000001858</c:v>
                </c:pt>
                <c:pt idx="356">
                  <c:v>1.1682179999988875</c:v>
                </c:pt>
                <c:pt idx="357">
                  <c:v>1.1716899999955785</c:v>
                </c:pt>
                <c:pt idx="358">
                  <c:v>1.1751629999998841</c:v>
                </c:pt>
                <c:pt idx="359">
                  <c:v>1.1786349999965751</c:v>
                </c:pt>
                <c:pt idx="360">
                  <c:v>1.182107000000542</c:v>
                </c:pt>
                <c:pt idx="361">
                  <c:v>1.1855799999975716</c:v>
                </c:pt>
                <c:pt idx="362">
                  <c:v>1.1890520000015385</c:v>
                </c:pt>
                <c:pt idx="363">
                  <c:v>1.1925239999982296</c:v>
                </c:pt>
                <c:pt idx="364">
                  <c:v>1.1959970000025351</c:v>
                </c:pt>
                <c:pt idx="365">
                  <c:v>1.1994689999992261</c:v>
                </c:pt>
                <c:pt idx="366">
                  <c:v>1.2029409999959171</c:v>
                </c:pt>
                <c:pt idx="367">
                  <c:v>1.2064140000002226</c:v>
                </c:pt>
                <c:pt idx="368">
                  <c:v>1.2098859999969136</c:v>
                </c:pt>
                <c:pt idx="369">
                  <c:v>1.2133590000012191</c:v>
                </c:pt>
                <c:pt idx="370">
                  <c:v>1.2168309999979101</c:v>
                </c:pt>
                <c:pt idx="371">
                  <c:v>1.2203030000018771</c:v>
                </c:pt>
                <c:pt idx="372">
                  <c:v>1.2237759999989066</c:v>
                </c:pt>
                <c:pt idx="373">
                  <c:v>1.2272470000025351</c:v>
                </c:pt>
                <c:pt idx="374">
                  <c:v>1.2307159999982105</c:v>
                </c:pt>
                <c:pt idx="375">
                  <c:v>1.2341870000018389</c:v>
                </c:pt>
                <c:pt idx="376">
                  <c:v>1.2376589999985299</c:v>
                </c:pt>
                <c:pt idx="377">
                  <c:v>1.2411310000024969</c:v>
                </c:pt>
                <c:pt idx="378">
                  <c:v>1.2446029999991879</c:v>
                </c:pt>
                <c:pt idx="379">
                  <c:v>1.2480749999958789</c:v>
                </c:pt>
                <c:pt idx="380">
                  <c:v>1.2515469999998459</c:v>
                </c:pt>
                <c:pt idx="381">
                  <c:v>1.2550189999965369</c:v>
                </c:pt>
                <c:pt idx="382">
                  <c:v>1.2584910000005038</c:v>
                </c:pt>
                <c:pt idx="383">
                  <c:v>1.2619629999971949</c:v>
                </c:pt>
                <c:pt idx="384">
                  <c:v>1.2654350000011618</c:v>
                </c:pt>
                <c:pt idx="385">
                  <c:v>1.2689069999978528</c:v>
                </c:pt>
                <c:pt idx="386">
                  <c:v>1.2723790000018198</c:v>
                </c:pt>
                <c:pt idx="387">
                  <c:v>1.2758509999985108</c:v>
                </c:pt>
                <c:pt idx="388">
                  <c:v>1.2793239999955404</c:v>
                </c:pt>
                <c:pt idx="389">
                  <c:v>1.2827959999995073</c:v>
                </c:pt>
                <c:pt idx="390">
                  <c:v>1.2862679999961983</c:v>
                </c:pt>
                <c:pt idx="391">
                  <c:v>1.2897400000001653</c:v>
                </c:pt>
                <c:pt idx="392">
                  <c:v>1.2932119999968563</c:v>
                </c:pt>
                <c:pt idx="393">
                  <c:v>1.2966840000008233</c:v>
                </c:pt>
                <c:pt idx="394">
                  <c:v>1.3001559999975143</c:v>
                </c:pt>
                <c:pt idx="395">
                  <c:v>1.3036280000014813</c:v>
                </c:pt>
                <c:pt idx="396">
                  <c:v>1.3070999999981723</c:v>
                </c:pt>
                <c:pt idx="397">
                  <c:v>1.3105720000021392</c:v>
                </c:pt>
                <c:pt idx="398">
                  <c:v>1.3140439999988303</c:v>
                </c:pt>
                <c:pt idx="399">
                  <c:v>1.3175159999955213</c:v>
                </c:pt>
                <c:pt idx="400">
                  <c:v>1.3209879999994882</c:v>
                </c:pt>
                <c:pt idx="401">
                  <c:v>1.3244599999961792</c:v>
                </c:pt>
                <c:pt idx="402">
                  <c:v>1.3279320000001462</c:v>
                </c:pt>
                <c:pt idx="403">
                  <c:v>1.3314039999968372</c:v>
                </c:pt>
                <c:pt idx="404">
                  <c:v>1.3348760000008042</c:v>
                </c:pt>
                <c:pt idx="405">
                  <c:v>1.3383479999974952</c:v>
                </c:pt>
                <c:pt idx="406">
                  <c:v>1.3418200000014622</c:v>
                </c:pt>
                <c:pt idx="407">
                  <c:v>1.3452919999981532</c:v>
                </c:pt>
                <c:pt idx="408">
                  <c:v>1.3487640000021202</c:v>
                </c:pt>
                <c:pt idx="409">
                  <c:v>1.3522359999988112</c:v>
                </c:pt>
                <c:pt idx="410">
                  <c:v>1.3557079999955022</c:v>
                </c:pt>
                <c:pt idx="411">
                  <c:v>1.3591799999994691</c:v>
                </c:pt>
                <c:pt idx="412">
                  <c:v>1.3626519999961602</c:v>
                </c:pt>
                <c:pt idx="413">
                  <c:v>1.3661240000001271</c:v>
                </c:pt>
                <c:pt idx="414">
                  <c:v>1.3695959999968181</c:v>
                </c:pt>
                <c:pt idx="415">
                  <c:v>1.3730680000007851</c:v>
                </c:pt>
                <c:pt idx="416">
                  <c:v>1.3765399999974761</c:v>
                </c:pt>
                <c:pt idx="417">
                  <c:v>1.3800120000014431</c:v>
                </c:pt>
                <c:pt idx="418">
                  <c:v>1.3834839999981341</c:v>
                </c:pt>
                <c:pt idx="419">
                  <c:v>1.3869560000021011</c:v>
                </c:pt>
                <c:pt idx="420">
                  <c:v>1.3904279999987921</c:v>
                </c:pt>
                <c:pt idx="421">
                  <c:v>1.3938999999954831</c:v>
                </c:pt>
                <c:pt idx="422">
                  <c:v>1.3973719999994501</c:v>
                </c:pt>
                <c:pt idx="423">
                  <c:v>1.4008439999961411</c:v>
                </c:pt>
                <c:pt idx="424">
                  <c:v>1.404316000000108</c:v>
                </c:pt>
                <c:pt idx="425">
                  <c:v>1.407787999996799</c:v>
                </c:pt>
                <c:pt idx="426">
                  <c:v>1.411260000000766</c:v>
                </c:pt>
                <c:pt idx="427">
                  <c:v>1.414731999997457</c:v>
                </c:pt>
                <c:pt idx="428">
                  <c:v>1.4182079999955022</c:v>
                </c:pt>
                <c:pt idx="429">
                  <c:v>1.4216860000015004</c:v>
                </c:pt>
                <c:pt idx="430">
                  <c:v>1.4251589999985299</c:v>
                </c:pt>
                <c:pt idx="431">
                  <c:v>1.4286319999955595</c:v>
                </c:pt>
                <c:pt idx="432">
                  <c:v>1.432104999999865</c:v>
                </c:pt>
                <c:pt idx="433">
                  <c:v>1.435576999996556</c:v>
                </c:pt>
                <c:pt idx="434">
                  <c:v>1.4390500000008615</c:v>
                </c:pt>
                <c:pt idx="435">
                  <c:v>1.4425219999975525</c:v>
                </c:pt>
                <c:pt idx="436">
                  <c:v>1.4459940000015195</c:v>
                </c:pt>
                <c:pt idx="437">
                  <c:v>1.449466999998549</c:v>
                </c:pt>
                <c:pt idx="438">
                  <c:v>1.452939000002516</c:v>
                </c:pt>
                <c:pt idx="439">
                  <c:v>1.456410999999207</c:v>
                </c:pt>
                <c:pt idx="440">
                  <c:v>1.4598839999962365</c:v>
                </c:pt>
                <c:pt idx="441">
                  <c:v>1.4633560000002035</c:v>
                </c:pt>
                <c:pt idx="442">
                  <c:v>1.466828999997233</c:v>
                </c:pt>
                <c:pt idx="443">
                  <c:v>1.4703010000012</c:v>
                </c:pt>
                <c:pt idx="444">
                  <c:v>1.473772999997891</c:v>
                </c:pt>
                <c:pt idx="445">
                  <c:v>1.4772460000021965</c:v>
                </c:pt>
                <c:pt idx="446">
                  <c:v>1.4807179999988875</c:v>
                </c:pt>
                <c:pt idx="447">
                  <c:v>1.4841899999955785</c:v>
                </c:pt>
                <c:pt idx="448">
                  <c:v>1.4876629999998841</c:v>
                </c:pt>
                <c:pt idx="449">
                  <c:v>1.4911349999965751</c:v>
                </c:pt>
                <c:pt idx="450">
                  <c:v>1.4946080000008806</c:v>
                </c:pt>
                <c:pt idx="451">
                  <c:v>1.4980799999975716</c:v>
                </c:pt>
                <c:pt idx="452">
                  <c:v>1.5015520000015385</c:v>
                </c:pt>
                <c:pt idx="453">
                  <c:v>1.5050249999985681</c:v>
                </c:pt>
                <c:pt idx="454">
                  <c:v>1.5084970000025351</c:v>
                </c:pt>
                <c:pt idx="455">
                  <c:v>1.5119689999992261</c:v>
                </c:pt>
                <c:pt idx="456">
                  <c:v>1.5154419999962556</c:v>
                </c:pt>
                <c:pt idx="457">
                  <c:v>1.5189140000002226</c:v>
                </c:pt>
                <c:pt idx="458">
                  <c:v>1.5223869999972521</c:v>
                </c:pt>
                <c:pt idx="459">
                  <c:v>1.5258590000012191</c:v>
                </c:pt>
                <c:pt idx="460">
                  <c:v>1.5293309999979101</c:v>
                </c:pt>
                <c:pt idx="461">
                  <c:v>1.5328040000022156</c:v>
                </c:pt>
                <c:pt idx="462">
                  <c:v>1.5362759999989066</c:v>
                </c:pt>
                <c:pt idx="463">
                  <c:v>1.5397479999955976</c:v>
                </c:pt>
                <c:pt idx="464">
                  <c:v>1.5432209999999031</c:v>
                </c:pt>
                <c:pt idx="465">
                  <c:v>1.5466929999965942</c:v>
                </c:pt>
                <c:pt idx="466">
                  <c:v>1.5501650000005611</c:v>
                </c:pt>
                <c:pt idx="467">
                  <c:v>1.5536379999975907</c:v>
                </c:pt>
                <c:pt idx="468">
                  <c:v>1.5571100000015576</c:v>
                </c:pt>
                <c:pt idx="469">
                  <c:v>1.5605829999985872</c:v>
                </c:pt>
                <c:pt idx="470">
                  <c:v>1.5640550000025542</c:v>
                </c:pt>
                <c:pt idx="471">
                  <c:v>1.5675269999992452</c:v>
                </c:pt>
                <c:pt idx="472">
                  <c:v>1.5709999999962747</c:v>
                </c:pt>
                <c:pt idx="473">
                  <c:v>1.5744720000002417</c:v>
                </c:pt>
                <c:pt idx="474">
                  <c:v>1.5779439999969327</c:v>
                </c:pt>
                <c:pt idx="475">
                  <c:v>1.5814170000012382</c:v>
                </c:pt>
                <c:pt idx="476">
                  <c:v>1.5848889999979292</c:v>
                </c:pt>
                <c:pt idx="477">
                  <c:v>1.5883620000022347</c:v>
                </c:pt>
                <c:pt idx="478">
                  <c:v>1.5918339999989257</c:v>
                </c:pt>
                <c:pt idx="479">
                  <c:v>1.5953059999956167</c:v>
                </c:pt>
                <c:pt idx="480">
                  <c:v>1.5987789999999222</c:v>
                </c:pt>
                <c:pt idx="481">
                  <c:v>1.6022509999966132</c:v>
                </c:pt>
                <c:pt idx="482">
                  <c:v>1.6057230000005802</c:v>
                </c:pt>
                <c:pt idx="483">
                  <c:v>1.6091919999962556</c:v>
                </c:pt>
                <c:pt idx="484">
                  <c:v>1.6126629999998841</c:v>
                </c:pt>
                <c:pt idx="485">
                  <c:v>1.6161349999965751</c:v>
                </c:pt>
                <c:pt idx="486">
                  <c:v>1.619607000000542</c:v>
                </c:pt>
                <c:pt idx="487">
                  <c:v>1.623078999997233</c:v>
                </c:pt>
                <c:pt idx="488">
                  <c:v>1.6265510000012</c:v>
                </c:pt>
                <c:pt idx="489">
                  <c:v>1.630022999997891</c:v>
                </c:pt>
                <c:pt idx="490">
                  <c:v>1.633495000001858</c:v>
                </c:pt>
                <c:pt idx="491">
                  <c:v>1.6369679999988875</c:v>
                </c:pt>
                <c:pt idx="492">
                  <c:v>1.6404399999955785</c:v>
                </c:pt>
                <c:pt idx="493">
                  <c:v>1.6439129999998841</c:v>
                </c:pt>
                <c:pt idx="494">
                  <c:v>1.6473849999965751</c:v>
                </c:pt>
                <c:pt idx="495">
                  <c:v>1.650857000000542</c:v>
                </c:pt>
                <c:pt idx="496">
                  <c:v>1.6543299999975716</c:v>
                </c:pt>
                <c:pt idx="497">
                  <c:v>1.6578020000015385</c:v>
                </c:pt>
                <c:pt idx="498">
                  <c:v>1.6612739999982296</c:v>
                </c:pt>
                <c:pt idx="499">
                  <c:v>1.6647470000025351</c:v>
                </c:pt>
                <c:pt idx="500">
                  <c:v>1.6682189999992261</c:v>
                </c:pt>
                <c:pt idx="501">
                  <c:v>1.6716919999962556</c:v>
                </c:pt>
                <c:pt idx="502">
                  <c:v>1.6751640000002226</c:v>
                </c:pt>
                <c:pt idx="503">
                  <c:v>1.6786359999969136</c:v>
                </c:pt>
                <c:pt idx="504">
                  <c:v>1.6821090000012191</c:v>
                </c:pt>
                <c:pt idx="505">
                  <c:v>1.6855809999979101</c:v>
                </c:pt>
                <c:pt idx="506">
                  <c:v>1.6890530000018771</c:v>
                </c:pt>
                <c:pt idx="507">
                  <c:v>1.6925259999989066</c:v>
                </c:pt>
                <c:pt idx="508">
                  <c:v>1.6959979999955976</c:v>
                </c:pt>
                <c:pt idx="509">
                  <c:v>1.6994699999995646</c:v>
                </c:pt>
                <c:pt idx="510">
                  <c:v>1.7029429999965942</c:v>
                </c:pt>
                <c:pt idx="511">
                  <c:v>1.7064150000005611</c:v>
                </c:pt>
                <c:pt idx="512">
                  <c:v>1.7098879999975907</c:v>
                </c:pt>
                <c:pt idx="513">
                  <c:v>1.7133600000015576</c:v>
                </c:pt>
                <c:pt idx="514">
                  <c:v>1.7168319999982486</c:v>
                </c:pt>
                <c:pt idx="515">
                  <c:v>1.7203050000025542</c:v>
                </c:pt>
                <c:pt idx="516">
                  <c:v>1.7237769999992452</c:v>
                </c:pt>
                <c:pt idx="517">
                  <c:v>1.7272489999959362</c:v>
                </c:pt>
                <c:pt idx="518">
                  <c:v>1.7307220000002417</c:v>
                </c:pt>
                <c:pt idx="519">
                  <c:v>1.7341939999969327</c:v>
                </c:pt>
                <c:pt idx="520">
                  <c:v>1.7376670000012382</c:v>
                </c:pt>
                <c:pt idx="521">
                  <c:v>1.7411389999979292</c:v>
                </c:pt>
                <c:pt idx="522">
                  <c:v>1.7446110000018962</c:v>
                </c:pt>
                <c:pt idx="523">
                  <c:v>1.7480839999989257</c:v>
                </c:pt>
                <c:pt idx="524">
                  <c:v>1.7515559999956167</c:v>
                </c:pt>
                <c:pt idx="525">
                  <c:v>1.7550279999995837</c:v>
                </c:pt>
                <c:pt idx="526">
                  <c:v>1.7585009999966132</c:v>
                </c:pt>
                <c:pt idx="527">
                  <c:v>1.7619730000005802</c:v>
                </c:pt>
                <c:pt idx="528">
                  <c:v>1.7654459999976098</c:v>
                </c:pt>
                <c:pt idx="529">
                  <c:v>1.7689180000015767</c:v>
                </c:pt>
                <c:pt idx="530">
                  <c:v>1.7723899999982677</c:v>
                </c:pt>
                <c:pt idx="531">
                  <c:v>1.7758630000025732</c:v>
                </c:pt>
                <c:pt idx="532">
                  <c:v>1.7793349999992643</c:v>
                </c:pt>
                <c:pt idx="533">
                  <c:v>1.7828069999959553</c:v>
                </c:pt>
                <c:pt idx="534">
                  <c:v>1.7862800000002608</c:v>
                </c:pt>
                <c:pt idx="535">
                  <c:v>1.7897519999969518</c:v>
                </c:pt>
                <c:pt idx="536">
                  <c:v>1.7932240000009187</c:v>
                </c:pt>
                <c:pt idx="537">
                  <c:v>1.7966959999976098</c:v>
                </c:pt>
                <c:pt idx="538">
                  <c:v>1.8001650000005611</c:v>
                </c:pt>
                <c:pt idx="539">
                  <c:v>1.8036369999972521</c:v>
                </c:pt>
                <c:pt idx="540">
                  <c:v>1.8071080000008806</c:v>
                </c:pt>
                <c:pt idx="541">
                  <c:v>1.8105799999975716</c:v>
                </c:pt>
                <c:pt idx="542">
                  <c:v>1.8140520000015385</c:v>
                </c:pt>
                <c:pt idx="543">
                  <c:v>1.8175239999982296</c:v>
                </c:pt>
                <c:pt idx="544">
                  <c:v>1.8209960000021965</c:v>
                </c:pt>
                <c:pt idx="545">
                  <c:v>1.8244679999988875</c:v>
                </c:pt>
                <c:pt idx="546">
                  <c:v>1.8279399999955785</c:v>
                </c:pt>
                <c:pt idx="547">
                  <c:v>1.8314119999995455</c:v>
                </c:pt>
                <c:pt idx="548">
                  <c:v>1.8348839999962365</c:v>
                </c:pt>
                <c:pt idx="549">
                  <c:v>1.838357000000542</c:v>
                </c:pt>
                <c:pt idx="550">
                  <c:v>1.841828999997233</c:v>
                </c:pt>
                <c:pt idx="551">
                  <c:v>1.8453010000012</c:v>
                </c:pt>
                <c:pt idx="552">
                  <c:v>1.848772999997891</c:v>
                </c:pt>
                <c:pt idx="553">
                  <c:v>1.852245000001858</c:v>
                </c:pt>
                <c:pt idx="554">
                  <c:v>1.855716999998549</c:v>
                </c:pt>
                <c:pt idx="555">
                  <c:v>1.859189000002516</c:v>
                </c:pt>
                <c:pt idx="556">
                  <c:v>1.862660999999207</c:v>
                </c:pt>
                <c:pt idx="557">
                  <c:v>1.866132999995898</c:v>
                </c:pt>
                <c:pt idx="558">
                  <c:v>1.869604999999865</c:v>
                </c:pt>
                <c:pt idx="559">
                  <c:v>1.873076999996556</c:v>
                </c:pt>
                <c:pt idx="560">
                  <c:v>1.8765490000005229</c:v>
                </c:pt>
                <c:pt idx="561">
                  <c:v>1.8800209999972139</c:v>
                </c:pt>
                <c:pt idx="562">
                  <c:v>1.8834930000011809</c:v>
                </c:pt>
                <c:pt idx="563">
                  <c:v>1.8869649999978719</c:v>
                </c:pt>
                <c:pt idx="564">
                  <c:v>1.8904370000018389</c:v>
                </c:pt>
                <c:pt idx="565">
                  <c:v>1.8939089999985299</c:v>
                </c:pt>
                <c:pt idx="566">
                  <c:v>1.8973810000024969</c:v>
                </c:pt>
                <c:pt idx="567">
                  <c:v>1.9008529999991879</c:v>
                </c:pt>
                <c:pt idx="568">
                  <c:v>1.9043249999958789</c:v>
                </c:pt>
                <c:pt idx="569">
                  <c:v>1.9077969999998459</c:v>
                </c:pt>
                <c:pt idx="570">
                  <c:v>1.9112689999965369</c:v>
                </c:pt>
                <c:pt idx="571">
                  <c:v>1.9147410000005038</c:v>
                </c:pt>
                <c:pt idx="572">
                  <c:v>1.9182129999971949</c:v>
                </c:pt>
                <c:pt idx="573">
                  <c:v>1.9216850000011618</c:v>
                </c:pt>
                <c:pt idx="574">
                  <c:v>1.9251569999978528</c:v>
                </c:pt>
                <c:pt idx="575">
                  <c:v>1.9286290000018198</c:v>
                </c:pt>
                <c:pt idx="576">
                  <c:v>1.9321009999985108</c:v>
                </c:pt>
                <c:pt idx="577">
                  <c:v>1.9355730000024778</c:v>
                </c:pt>
                <c:pt idx="578">
                  <c:v>1.9390449999991688</c:v>
                </c:pt>
                <c:pt idx="579">
                  <c:v>1.9425169999958598</c:v>
                </c:pt>
                <c:pt idx="580">
                  <c:v>1.9459889999998268</c:v>
                </c:pt>
                <c:pt idx="581">
                  <c:v>1.9494609999965178</c:v>
                </c:pt>
                <c:pt idx="582">
                  <c:v>1.9529330000004848</c:v>
                </c:pt>
                <c:pt idx="583">
                  <c:v>1.9564049999971758</c:v>
                </c:pt>
                <c:pt idx="584">
                  <c:v>1.9598770000011427</c:v>
                </c:pt>
                <c:pt idx="585">
                  <c:v>1.9633489999978337</c:v>
                </c:pt>
                <c:pt idx="586">
                  <c:v>1.9668210000018007</c:v>
                </c:pt>
                <c:pt idx="587">
                  <c:v>1.9702929999984917</c:v>
                </c:pt>
                <c:pt idx="588">
                  <c:v>1.9737650000024587</c:v>
                </c:pt>
                <c:pt idx="589">
                  <c:v>1.9772369999991497</c:v>
                </c:pt>
                <c:pt idx="590">
                  <c:v>1.9807089999958407</c:v>
                </c:pt>
                <c:pt idx="591">
                  <c:v>1.9841820000001462</c:v>
                </c:pt>
                <c:pt idx="592">
                  <c:v>1.9876589999985299</c:v>
                </c:pt>
                <c:pt idx="593">
                  <c:v>1.9911349999965751</c:v>
                </c:pt>
                <c:pt idx="594">
                  <c:v>1.9946090000012191</c:v>
                </c:pt>
                <c:pt idx="595">
                  <c:v>1.9980819999982486</c:v>
                </c:pt>
                <c:pt idx="596">
                  <c:v>2.0015540000022156</c:v>
                </c:pt>
                <c:pt idx="597">
                  <c:v>2.0050259999989066</c:v>
                </c:pt>
                <c:pt idx="598">
                  <c:v>2.0084989999959362</c:v>
                </c:pt>
                <c:pt idx="599">
                  <c:v>2.0119709999999031</c:v>
                </c:pt>
                <c:pt idx="600">
                  <c:v>2.0154439999969327</c:v>
                </c:pt>
                <c:pt idx="601">
                  <c:v>2.0189160000008997</c:v>
                </c:pt>
                <c:pt idx="602">
                  <c:v>2.0223879999975907</c:v>
                </c:pt>
                <c:pt idx="603">
                  <c:v>2.0258610000018962</c:v>
                </c:pt>
                <c:pt idx="604">
                  <c:v>2.0293329999985872</c:v>
                </c:pt>
                <c:pt idx="605">
                  <c:v>2.0328050000025542</c:v>
                </c:pt>
                <c:pt idx="606">
                  <c:v>2.0362779999995837</c:v>
                </c:pt>
                <c:pt idx="607">
                  <c:v>2.0397499999962747</c:v>
                </c:pt>
                <c:pt idx="608">
                  <c:v>2.0432220000002417</c:v>
                </c:pt>
                <c:pt idx="609">
                  <c:v>2.0466949999972712</c:v>
                </c:pt>
                <c:pt idx="610">
                  <c:v>2.0501670000012382</c:v>
                </c:pt>
                <c:pt idx="611">
                  <c:v>2.0536399999982677</c:v>
                </c:pt>
                <c:pt idx="612">
                  <c:v>2.0571120000022347</c:v>
                </c:pt>
                <c:pt idx="613">
                  <c:v>2.0605839999989257</c:v>
                </c:pt>
                <c:pt idx="614">
                  <c:v>2.0640569999959553</c:v>
                </c:pt>
                <c:pt idx="615">
                  <c:v>2.0675289999999222</c:v>
                </c:pt>
                <c:pt idx="616">
                  <c:v>2.0710009999966132</c:v>
                </c:pt>
                <c:pt idx="617">
                  <c:v>2.0744740000009187</c:v>
                </c:pt>
                <c:pt idx="618">
                  <c:v>2.0779459999976098</c:v>
                </c:pt>
                <c:pt idx="619">
                  <c:v>2.0814190000019153</c:v>
                </c:pt>
                <c:pt idx="620">
                  <c:v>2.0848909999986063</c:v>
                </c:pt>
                <c:pt idx="621">
                  <c:v>2.0883630000025732</c:v>
                </c:pt>
                <c:pt idx="622">
                  <c:v>2.0918359999996028</c:v>
                </c:pt>
                <c:pt idx="623">
                  <c:v>2.0953079999962938</c:v>
                </c:pt>
                <c:pt idx="624">
                  <c:v>2.0987800000002608</c:v>
                </c:pt>
                <c:pt idx="625">
                  <c:v>2.1022529999972903</c:v>
                </c:pt>
                <c:pt idx="626">
                  <c:v>2.1057250000012573</c:v>
                </c:pt>
                <c:pt idx="627">
                  <c:v>2.1091979999982868</c:v>
                </c:pt>
                <c:pt idx="628">
                  <c:v>2.1126700000022538</c:v>
                </c:pt>
                <c:pt idx="629">
                  <c:v>2.1161419999989448</c:v>
                </c:pt>
                <c:pt idx="630">
                  <c:v>2.1196149999959744</c:v>
                </c:pt>
                <c:pt idx="631">
                  <c:v>2.1230869999999413</c:v>
                </c:pt>
                <c:pt idx="632">
                  <c:v>2.1265589999966323</c:v>
                </c:pt>
                <c:pt idx="633">
                  <c:v>2.1300320000009378</c:v>
                </c:pt>
                <c:pt idx="634">
                  <c:v>2.1335039999976289</c:v>
                </c:pt>
                <c:pt idx="635">
                  <c:v>2.1369760000015958</c:v>
                </c:pt>
                <c:pt idx="636">
                  <c:v>2.1404489999986254</c:v>
                </c:pt>
                <c:pt idx="637">
                  <c:v>2.1439210000025923</c:v>
                </c:pt>
                <c:pt idx="638">
                  <c:v>2.1473939999996219</c:v>
                </c:pt>
                <c:pt idx="639">
                  <c:v>2.1508659999963129</c:v>
                </c:pt>
                <c:pt idx="640">
                  <c:v>2.1543380000002799</c:v>
                </c:pt>
                <c:pt idx="641">
                  <c:v>2.1578109999973094</c:v>
                </c:pt>
                <c:pt idx="642">
                  <c:v>2.1612830000012764</c:v>
                </c:pt>
                <c:pt idx="643">
                  <c:v>2.1647549999979674</c:v>
                </c:pt>
                <c:pt idx="644">
                  <c:v>2.1682280000022729</c:v>
                </c:pt>
                <c:pt idx="645">
                  <c:v>2.1716999999989639</c:v>
                </c:pt>
                <c:pt idx="646">
                  <c:v>2.1751719999956549</c:v>
                </c:pt>
                <c:pt idx="647">
                  <c:v>2.1786409999986063</c:v>
                </c:pt>
                <c:pt idx="648">
                  <c:v>2.1821120000022347</c:v>
                </c:pt>
                <c:pt idx="649">
                  <c:v>2.1855839999989257</c:v>
                </c:pt>
                <c:pt idx="650">
                  <c:v>2.1890559999956167</c:v>
                </c:pt>
                <c:pt idx="651">
                  <c:v>2.1925279999995837</c:v>
                </c:pt>
                <c:pt idx="652">
                  <c:v>2.1959999999962747</c:v>
                </c:pt>
                <c:pt idx="653">
                  <c:v>2.1994720000002417</c:v>
                </c:pt>
                <c:pt idx="654">
                  <c:v>2.2029449999972712</c:v>
                </c:pt>
                <c:pt idx="655">
                  <c:v>2.2064170000012382</c:v>
                </c:pt>
                <c:pt idx="656">
                  <c:v>2.2098889999979292</c:v>
                </c:pt>
                <c:pt idx="657">
                  <c:v>2.2133620000022347</c:v>
                </c:pt>
                <c:pt idx="658">
                  <c:v>2.2168339999989257</c:v>
                </c:pt>
                <c:pt idx="659">
                  <c:v>2.2203059999956167</c:v>
                </c:pt>
                <c:pt idx="660">
                  <c:v>2.2237789999999222</c:v>
                </c:pt>
                <c:pt idx="661">
                  <c:v>2.2272509999966132</c:v>
                </c:pt>
                <c:pt idx="662">
                  <c:v>2.2307240000009187</c:v>
                </c:pt>
                <c:pt idx="663">
                  <c:v>2.2341959999976098</c:v>
                </c:pt>
                <c:pt idx="664">
                  <c:v>2.2376680000015767</c:v>
                </c:pt>
                <c:pt idx="665">
                  <c:v>2.2411409999986063</c:v>
                </c:pt>
                <c:pt idx="666">
                  <c:v>2.2446130000025732</c:v>
                </c:pt>
                <c:pt idx="667">
                  <c:v>2.2480849999992643</c:v>
                </c:pt>
                <c:pt idx="668">
                  <c:v>2.2515579999962938</c:v>
                </c:pt>
                <c:pt idx="669">
                  <c:v>2.2550300000002608</c:v>
                </c:pt>
                <c:pt idx="670">
                  <c:v>2.2585029999972903</c:v>
                </c:pt>
                <c:pt idx="671">
                  <c:v>2.2619750000012573</c:v>
                </c:pt>
                <c:pt idx="672">
                  <c:v>2.2654469999979483</c:v>
                </c:pt>
                <c:pt idx="673">
                  <c:v>2.2689200000022538</c:v>
                </c:pt>
                <c:pt idx="674">
                  <c:v>2.2723919999989448</c:v>
                </c:pt>
                <c:pt idx="675">
                  <c:v>2.2758639999956358</c:v>
                </c:pt>
                <c:pt idx="676">
                  <c:v>2.2793369999999413</c:v>
                </c:pt>
                <c:pt idx="677">
                  <c:v>2.2828089999966323</c:v>
                </c:pt>
                <c:pt idx="678">
                  <c:v>2.2862810000005993</c:v>
                </c:pt>
                <c:pt idx="679">
                  <c:v>2.2897539999976289</c:v>
                </c:pt>
                <c:pt idx="680">
                  <c:v>2.2932260000015958</c:v>
                </c:pt>
                <c:pt idx="681">
                  <c:v>2.2966989999986254</c:v>
                </c:pt>
                <c:pt idx="682">
                  <c:v>2.3001710000025923</c:v>
                </c:pt>
                <c:pt idx="683">
                  <c:v>2.3036429999992833</c:v>
                </c:pt>
                <c:pt idx="684">
                  <c:v>2.3071159999963129</c:v>
                </c:pt>
                <c:pt idx="685">
                  <c:v>2.3105880000002799</c:v>
                </c:pt>
                <c:pt idx="686">
                  <c:v>2.3140599999969709</c:v>
                </c:pt>
                <c:pt idx="687">
                  <c:v>2.3175330000012764</c:v>
                </c:pt>
                <c:pt idx="688">
                  <c:v>2.3210049999979674</c:v>
                </c:pt>
                <c:pt idx="689">
                  <c:v>2.3244780000022729</c:v>
                </c:pt>
                <c:pt idx="690">
                  <c:v>2.3279499999989639</c:v>
                </c:pt>
                <c:pt idx="691">
                  <c:v>2.3314219999956549</c:v>
                </c:pt>
                <c:pt idx="692">
                  <c:v>2.3348949999999604</c:v>
                </c:pt>
                <c:pt idx="693">
                  <c:v>2.3383669999966514</c:v>
                </c:pt>
                <c:pt idx="694">
                  <c:v>2.3418390000006184</c:v>
                </c:pt>
                <c:pt idx="695">
                  <c:v>2.3453119999976479</c:v>
                </c:pt>
                <c:pt idx="696">
                  <c:v>2.3487840000016149</c:v>
                </c:pt>
                <c:pt idx="697">
                  <c:v>2.3522569999986445</c:v>
                </c:pt>
                <c:pt idx="698">
                  <c:v>2.3557290000026114</c:v>
                </c:pt>
                <c:pt idx="699">
                  <c:v>2.3592009999993024</c:v>
                </c:pt>
                <c:pt idx="700">
                  <c:v>2.362673999996332</c:v>
                </c:pt>
                <c:pt idx="701">
                  <c:v>2.366146000000299</c:v>
                </c:pt>
                <c:pt idx="702">
                  <c:v>2.36961799999699</c:v>
                </c:pt>
                <c:pt idx="703">
                  <c:v>2.3730910000012955</c:v>
                </c:pt>
                <c:pt idx="704">
                  <c:v>2.3765629999979865</c:v>
                </c:pt>
                <c:pt idx="705">
                  <c:v>2.3800350000019534</c:v>
                </c:pt>
                <c:pt idx="706">
                  <c:v>2.383507999998983</c:v>
                </c:pt>
                <c:pt idx="707">
                  <c:v>2.386979999995674</c:v>
                </c:pt>
                <c:pt idx="708">
                  <c:v>2.3904529999999795</c:v>
                </c:pt>
                <c:pt idx="709">
                  <c:v>2.3939249999966705</c:v>
                </c:pt>
                <c:pt idx="710">
                  <c:v>2.3973970000006375</c:v>
                </c:pt>
                <c:pt idx="711">
                  <c:v>2.400869999997667</c:v>
                </c:pt>
                <c:pt idx="712">
                  <c:v>2.404342000001634</c:v>
                </c:pt>
                <c:pt idx="713">
                  <c:v>2.407813999998325</c:v>
                </c:pt>
                <c:pt idx="714">
                  <c:v>2.4112870000026305</c:v>
                </c:pt>
                <c:pt idx="715">
                  <c:v>2.4147589999993215</c:v>
                </c:pt>
                <c:pt idx="716">
                  <c:v>2.4182319999963511</c:v>
                </c:pt>
                <c:pt idx="717">
                  <c:v>2.421704000000318</c:v>
                </c:pt>
                <c:pt idx="718">
                  <c:v>2.4251759999970091</c:v>
                </c:pt>
                <c:pt idx="719">
                  <c:v>2.4286490000013146</c:v>
                </c:pt>
                <c:pt idx="720">
                  <c:v>2.4321209999980056</c:v>
                </c:pt>
                <c:pt idx="721">
                  <c:v>2.4355930000019725</c:v>
                </c:pt>
                <c:pt idx="722">
                  <c:v>2.4390659999990021</c:v>
                </c:pt>
                <c:pt idx="723">
                  <c:v>2.4425379999956931</c:v>
                </c:pt>
                <c:pt idx="724">
                  <c:v>2.4460109999999986</c:v>
                </c:pt>
                <c:pt idx="725">
                  <c:v>2.4494829999966896</c:v>
                </c:pt>
                <c:pt idx="726">
                  <c:v>2.4529550000006566</c:v>
                </c:pt>
                <c:pt idx="727">
                  <c:v>2.4564279999976861</c:v>
                </c:pt>
                <c:pt idx="728">
                  <c:v>2.4599000000016531</c:v>
                </c:pt>
                <c:pt idx="729">
                  <c:v>2.4633719999983441</c:v>
                </c:pt>
                <c:pt idx="730">
                  <c:v>2.4668450000026496</c:v>
                </c:pt>
                <c:pt idx="731">
                  <c:v>2.4703169999993406</c:v>
                </c:pt>
                <c:pt idx="732">
                  <c:v>2.4737899999963702</c:v>
                </c:pt>
                <c:pt idx="733">
                  <c:v>2.4772620000003371</c:v>
                </c:pt>
                <c:pt idx="734">
                  <c:v>2.4807339999970281</c:v>
                </c:pt>
                <c:pt idx="735">
                  <c:v>2.4842070000013337</c:v>
                </c:pt>
                <c:pt idx="736">
                  <c:v>2.4876789999980247</c:v>
                </c:pt>
                <c:pt idx="737">
                  <c:v>2.4911510000019916</c:v>
                </c:pt>
                <c:pt idx="738">
                  <c:v>2.4946239999990212</c:v>
                </c:pt>
                <c:pt idx="739">
                  <c:v>2.4980959999957122</c:v>
                </c:pt>
                <c:pt idx="740">
                  <c:v>2.5015679999996792</c:v>
                </c:pt>
                <c:pt idx="741">
                  <c:v>2.5050409999967087</c:v>
                </c:pt>
                <c:pt idx="742">
                  <c:v>2.5085130000006757</c:v>
                </c:pt>
                <c:pt idx="743">
                  <c:v>2.5119859999977052</c:v>
                </c:pt>
                <c:pt idx="744">
                  <c:v>2.5154580000016722</c:v>
                </c:pt>
                <c:pt idx="745">
                  <c:v>2.5189299999983632</c:v>
                </c:pt>
                <c:pt idx="746">
                  <c:v>2.5224030000026687</c:v>
                </c:pt>
                <c:pt idx="747">
                  <c:v>2.5258749999993597</c:v>
                </c:pt>
                <c:pt idx="748">
                  <c:v>2.5293469999960507</c:v>
                </c:pt>
                <c:pt idx="749">
                  <c:v>2.5328200000003562</c:v>
                </c:pt>
                <c:pt idx="750">
                  <c:v>2.5362919999970472</c:v>
                </c:pt>
                <c:pt idx="751">
                  <c:v>2.5397650000013527</c:v>
                </c:pt>
                <c:pt idx="752">
                  <c:v>2.5432369999980438</c:v>
                </c:pt>
                <c:pt idx="753">
                  <c:v>2.5467090000020107</c:v>
                </c:pt>
                <c:pt idx="754">
                  <c:v>2.5501819999990403</c:v>
                </c:pt>
                <c:pt idx="755">
                  <c:v>2.5536539999957313</c:v>
                </c:pt>
                <c:pt idx="756">
                  <c:v>2.557119999997667</c:v>
                </c:pt>
                <c:pt idx="757">
                  <c:v>2.5605890000006184</c:v>
                </c:pt>
                <c:pt idx="758">
                  <c:v>2.5640599999969709</c:v>
                </c:pt>
                <c:pt idx="759">
                  <c:v>2.5675310000005993</c:v>
                </c:pt>
                <c:pt idx="760">
                  <c:v>2.5710029999972903</c:v>
                </c:pt>
                <c:pt idx="761">
                  <c:v>2.5744750000012573</c:v>
                </c:pt>
                <c:pt idx="762">
                  <c:v>2.5779469999979483</c:v>
                </c:pt>
                <c:pt idx="763">
                  <c:v>2.5814190000019153</c:v>
                </c:pt>
                <c:pt idx="764">
                  <c:v>2.5848919999989448</c:v>
                </c:pt>
                <c:pt idx="765">
                  <c:v>2.5883639999956358</c:v>
                </c:pt>
                <c:pt idx="766">
                  <c:v>2.5918359999996028</c:v>
                </c:pt>
                <c:pt idx="767">
                  <c:v>2.5953079999962938</c:v>
                </c:pt>
                <c:pt idx="768">
                  <c:v>2.5987800000002608</c:v>
                </c:pt>
                <c:pt idx="769">
                  <c:v>2.6022519999969518</c:v>
                </c:pt>
                <c:pt idx="770">
                  <c:v>2.6057240000009187</c:v>
                </c:pt>
                <c:pt idx="771">
                  <c:v>2.6091959999976098</c:v>
                </c:pt>
                <c:pt idx="772">
                  <c:v>2.6126680000015767</c:v>
                </c:pt>
                <c:pt idx="773">
                  <c:v>2.6161399999982677</c:v>
                </c:pt>
                <c:pt idx="774">
                  <c:v>2.6196120000022347</c:v>
                </c:pt>
                <c:pt idx="775">
                  <c:v>2.6230839999989257</c:v>
                </c:pt>
                <c:pt idx="776">
                  <c:v>2.6265559999956167</c:v>
                </c:pt>
                <c:pt idx="777">
                  <c:v>2.6300279999995837</c:v>
                </c:pt>
                <c:pt idx="778">
                  <c:v>2.6334999999962747</c:v>
                </c:pt>
                <c:pt idx="779">
                  <c:v>2.6369720000002417</c:v>
                </c:pt>
                <c:pt idx="780">
                  <c:v>2.6404439999969327</c:v>
                </c:pt>
                <c:pt idx="781">
                  <c:v>2.6439160000008997</c:v>
                </c:pt>
                <c:pt idx="782">
                  <c:v>2.6473879999975907</c:v>
                </c:pt>
                <c:pt idx="783">
                  <c:v>2.6508600000015576</c:v>
                </c:pt>
                <c:pt idx="784">
                  <c:v>2.6543319999982486</c:v>
                </c:pt>
                <c:pt idx="785">
                  <c:v>2.6578040000022156</c:v>
                </c:pt>
                <c:pt idx="786">
                  <c:v>2.6612759999989066</c:v>
                </c:pt>
                <c:pt idx="787">
                  <c:v>2.6647479999955976</c:v>
                </c:pt>
                <c:pt idx="788">
                  <c:v>2.6682199999995646</c:v>
                </c:pt>
                <c:pt idx="789">
                  <c:v>2.6716919999962556</c:v>
                </c:pt>
                <c:pt idx="790">
                  <c:v>2.6751640000002226</c:v>
                </c:pt>
                <c:pt idx="791">
                  <c:v>2.6786359999969136</c:v>
                </c:pt>
                <c:pt idx="792">
                  <c:v>2.6821080000008806</c:v>
                </c:pt>
                <c:pt idx="793">
                  <c:v>2.6855799999975716</c:v>
                </c:pt>
                <c:pt idx="794">
                  <c:v>2.6890520000015385</c:v>
                </c:pt>
                <c:pt idx="795">
                  <c:v>2.6925239999982296</c:v>
                </c:pt>
                <c:pt idx="796">
                  <c:v>2.6959960000021965</c:v>
                </c:pt>
                <c:pt idx="797">
                  <c:v>2.6994679999988875</c:v>
                </c:pt>
                <c:pt idx="798">
                  <c:v>2.7029399999955785</c:v>
                </c:pt>
                <c:pt idx="799">
                  <c:v>2.7064119999995455</c:v>
                </c:pt>
                <c:pt idx="800">
                  <c:v>2.7098839999962365</c:v>
                </c:pt>
                <c:pt idx="801">
                  <c:v>2.7133560000002035</c:v>
                </c:pt>
                <c:pt idx="802">
                  <c:v>2.7168279999968945</c:v>
                </c:pt>
                <c:pt idx="803">
                  <c:v>2.7203000000008615</c:v>
                </c:pt>
                <c:pt idx="804">
                  <c:v>2.7237719999975525</c:v>
                </c:pt>
                <c:pt idx="805">
                  <c:v>2.7272440000015195</c:v>
                </c:pt>
                <c:pt idx="806">
                  <c:v>2.730716999998549</c:v>
                </c:pt>
                <c:pt idx="807">
                  <c:v>2.734189000002516</c:v>
                </c:pt>
                <c:pt idx="808">
                  <c:v>2.737660999999207</c:v>
                </c:pt>
                <c:pt idx="809">
                  <c:v>2.741132999995898</c:v>
                </c:pt>
                <c:pt idx="810">
                  <c:v>2.744604999999865</c:v>
                </c:pt>
                <c:pt idx="811">
                  <c:v>2.748076999996556</c:v>
                </c:pt>
                <c:pt idx="812">
                  <c:v>2.7515490000005229</c:v>
                </c:pt>
                <c:pt idx="813">
                  <c:v>2.7550209999972139</c:v>
                </c:pt>
                <c:pt idx="814">
                  <c:v>2.7584930000011809</c:v>
                </c:pt>
                <c:pt idx="815">
                  <c:v>2.7619649999978719</c:v>
                </c:pt>
                <c:pt idx="816">
                  <c:v>2.7654370000018389</c:v>
                </c:pt>
                <c:pt idx="817">
                  <c:v>2.7689089999985299</c:v>
                </c:pt>
                <c:pt idx="818">
                  <c:v>2.7723810000024969</c:v>
                </c:pt>
                <c:pt idx="819">
                  <c:v>2.7758529999991879</c:v>
                </c:pt>
                <c:pt idx="820">
                  <c:v>2.7793249999958789</c:v>
                </c:pt>
                <c:pt idx="821">
                  <c:v>2.7827969999998459</c:v>
                </c:pt>
                <c:pt idx="822">
                  <c:v>2.7862689999965369</c:v>
                </c:pt>
                <c:pt idx="823">
                  <c:v>2.7897410000005038</c:v>
                </c:pt>
                <c:pt idx="824">
                  <c:v>2.7932129999971949</c:v>
                </c:pt>
                <c:pt idx="825">
                  <c:v>2.7966850000011618</c:v>
                </c:pt>
                <c:pt idx="826">
                  <c:v>2.8001569999978528</c:v>
                </c:pt>
                <c:pt idx="827">
                  <c:v>2.8036290000018198</c:v>
                </c:pt>
                <c:pt idx="828">
                  <c:v>2.8071009999985108</c:v>
                </c:pt>
                <c:pt idx="829">
                  <c:v>2.8105730000024778</c:v>
                </c:pt>
                <c:pt idx="830">
                  <c:v>2.8140449999991688</c:v>
                </c:pt>
                <c:pt idx="831">
                  <c:v>2.8175169999958598</c:v>
                </c:pt>
                <c:pt idx="832">
                  <c:v>2.8209889999998268</c:v>
                </c:pt>
                <c:pt idx="833">
                  <c:v>2.8244609999965178</c:v>
                </c:pt>
                <c:pt idx="834">
                  <c:v>2.8279330000004848</c:v>
                </c:pt>
                <c:pt idx="835">
                  <c:v>2.8314049999971758</c:v>
                </c:pt>
                <c:pt idx="836">
                  <c:v>2.8348770000011427</c:v>
                </c:pt>
                <c:pt idx="837">
                  <c:v>2.8383489999978337</c:v>
                </c:pt>
                <c:pt idx="838">
                  <c:v>2.8418210000018007</c:v>
                </c:pt>
                <c:pt idx="839">
                  <c:v>2.8452929999984917</c:v>
                </c:pt>
                <c:pt idx="840">
                  <c:v>2.8487650000024587</c:v>
                </c:pt>
                <c:pt idx="841">
                  <c:v>2.8522369999991497</c:v>
                </c:pt>
                <c:pt idx="842">
                  <c:v>2.8557089999958407</c:v>
                </c:pt>
                <c:pt idx="843">
                  <c:v>2.8591809999998077</c:v>
                </c:pt>
                <c:pt idx="844">
                  <c:v>2.8626529999964987</c:v>
                </c:pt>
                <c:pt idx="845">
                  <c:v>2.8661250000004657</c:v>
                </c:pt>
                <c:pt idx="846">
                  <c:v>2.8695969999971567</c:v>
                </c:pt>
                <c:pt idx="847">
                  <c:v>2.8730690000011236</c:v>
                </c:pt>
                <c:pt idx="848">
                  <c:v>2.8765419999981532</c:v>
                </c:pt>
                <c:pt idx="849">
                  <c:v>2.8800140000021202</c:v>
                </c:pt>
                <c:pt idx="850">
                  <c:v>2.8834859999988112</c:v>
                </c:pt>
                <c:pt idx="851">
                  <c:v>2.8869579999955022</c:v>
                </c:pt>
                <c:pt idx="852">
                  <c:v>2.8904299999994691</c:v>
                </c:pt>
                <c:pt idx="853">
                  <c:v>2.8939019999961602</c:v>
                </c:pt>
                <c:pt idx="854">
                  <c:v>2.8973740000001271</c:v>
                </c:pt>
                <c:pt idx="855">
                  <c:v>2.9008459999968181</c:v>
                </c:pt>
                <c:pt idx="856">
                  <c:v>2.9043180000007851</c:v>
                </c:pt>
                <c:pt idx="857">
                  <c:v>2.9077899999974761</c:v>
                </c:pt>
                <c:pt idx="858">
                  <c:v>2.9112620000014431</c:v>
                </c:pt>
                <c:pt idx="859">
                  <c:v>2.9147339999981341</c:v>
                </c:pt>
                <c:pt idx="860">
                  <c:v>2.9182060000021011</c:v>
                </c:pt>
                <c:pt idx="861">
                  <c:v>2.9216779999987921</c:v>
                </c:pt>
                <c:pt idx="862">
                  <c:v>2.9251499999954831</c:v>
                </c:pt>
                <c:pt idx="863">
                  <c:v>2.9286219999994501</c:v>
                </c:pt>
                <c:pt idx="864">
                  <c:v>2.9320939999961411</c:v>
                </c:pt>
                <c:pt idx="865">
                  <c:v>2.9355749999958789</c:v>
                </c:pt>
                <c:pt idx="866">
                  <c:v>2.9390569999959553</c:v>
                </c:pt>
                <c:pt idx="867">
                  <c:v>2.9425320000009378</c:v>
                </c:pt>
                <c:pt idx="868">
                  <c:v>2.9460059999983059</c:v>
                </c:pt>
                <c:pt idx="869">
                  <c:v>2.9494780000022729</c:v>
                </c:pt>
                <c:pt idx="870">
                  <c:v>2.9529509999993024</c:v>
                </c:pt>
                <c:pt idx="871">
                  <c:v>2.9564229999959935</c:v>
                </c:pt>
                <c:pt idx="872">
                  <c:v>2.9598949999999604</c:v>
                </c:pt>
                <c:pt idx="873">
                  <c:v>2.96336799999699</c:v>
                </c:pt>
                <c:pt idx="874">
                  <c:v>2.9668400000009569</c:v>
                </c:pt>
                <c:pt idx="875">
                  <c:v>2.9703119999976479</c:v>
                </c:pt>
                <c:pt idx="876">
                  <c:v>2.9737850000019534</c:v>
                </c:pt>
                <c:pt idx="877">
                  <c:v>2.9772569999986445</c:v>
                </c:pt>
                <c:pt idx="878">
                  <c:v>2.9807290000026114</c:v>
                </c:pt>
                <c:pt idx="879">
                  <c:v>2.984201999999641</c:v>
                </c:pt>
                <c:pt idx="880">
                  <c:v>2.987673999996332</c:v>
                </c:pt>
                <c:pt idx="881">
                  <c:v>2.9911470000006375</c:v>
                </c:pt>
                <c:pt idx="882">
                  <c:v>2.9946189999973285</c:v>
                </c:pt>
                <c:pt idx="883">
                  <c:v>2.9980910000012955</c:v>
                </c:pt>
                <c:pt idx="884">
                  <c:v>3.001563999998325</c:v>
                </c:pt>
                <c:pt idx="885">
                  <c:v>3.005036000002292</c:v>
                </c:pt>
                <c:pt idx="886">
                  <c:v>3.008507999998983</c:v>
                </c:pt>
                <c:pt idx="887">
                  <c:v>3.0119809999960125</c:v>
                </c:pt>
                <c:pt idx="888">
                  <c:v>3.0154529999999795</c:v>
                </c:pt>
                <c:pt idx="889">
                  <c:v>3.0189259999970091</c:v>
                </c:pt>
                <c:pt idx="890">
                  <c:v>3.022398000000976</c:v>
                </c:pt>
                <c:pt idx="891">
                  <c:v>3.025869999997667</c:v>
                </c:pt>
                <c:pt idx="892">
                  <c:v>3.0293430000019725</c:v>
                </c:pt>
                <c:pt idx="893">
                  <c:v>3.0328149999986636</c:v>
                </c:pt>
                <c:pt idx="894">
                  <c:v>3.0362870000026305</c:v>
                </c:pt>
                <c:pt idx="895">
                  <c:v>3.0397599999996601</c:v>
                </c:pt>
                <c:pt idx="896">
                  <c:v>3.0432319999963511</c:v>
                </c:pt>
                <c:pt idx="897">
                  <c:v>3.0467050000006566</c:v>
                </c:pt>
                <c:pt idx="898">
                  <c:v>3.0501769999973476</c:v>
                </c:pt>
                <c:pt idx="899">
                  <c:v>3.0536490000013146</c:v>
                </c:pt>
                <c:pt idx="900">
                  <c:v>3.0571219999983441</c:v>
                </c:pt>
                <c:pt idx="901">
                  <c:v>3.0605940000023111</c:v>
                </c:pt>
                <c:pt idx="902">
                  <c:v>3.0640659999990021</c:v>
                </c:pt>
                <c:pt idx="903">
                  <c:v>3.0675389999960316</c:v>
                </c:pt>
                <c:pt idx="904">
                  <c:v>3.0710109999999986</c:v>
                </c:pt>
                <c:pt idx="905">
                  <c:v>3.0744839999970281</c:v>
                </c:pt>
                <c:pt idx="906">
                  <c:v>3.0779560000009951</c:v>
                </c:pt>
                <c:pt idx="907">
                  <c:v>3.0814279999976861</c:v>
                </c:pt>
                <c:pt idx="908">
                  <c:v>3.0849010000019916</c:v>
                </c:pt>
                <c:pt idx="909">
                  <c:v>3.0883729999986826</c:v>
                </c:pt>
                <c:pt idx="910">
                  <c:v>3.0918450000026496</c:v>
                </c:pt>
                <c:pt idx="911">
                  <c:v>3.0953179999996792</c:v>
                </c:pt>
                <c:pt idx="912">
                  <c:v>3.0987899999963702</c:v>
                </c:pt>
                <c:pt idx="913">
                  <c:v>3.1022620000003371</c:v>
                </c:pt>
                <c:pt idx="914">
                  <c:v>3.1057349999973667</c:v>
                </c:pt>
                <c:pt idx="915">
                  <c:v>3.1092070000013337</c:v>
                </c:pt>
                <c:pt idx="916">
                  <c:v>3.1126799999983632</c:v>
                </c:pt>
                <c:pt idx="917">
                  <c:v>3.1161520000023302</c:v>
                </c:pt>
                <c:pt idx="918">
                  <c:v>3.1196239999990212</c:v>
                </c:pt>
                <c:pt idx="919">
                  <c:v>3.1230969999960507</c:v>
                </c:pt>
                <c:pt idx="920">
                  <c:v>3.1265690000000177</c:v>
                </c:pt>
                <c:pt idx="921">
                  <c:v>3.1300409999967087</c:v>
                </c:pt>
                <c:pt idx="922">
                  <c:v>3.1335140000010142</c:v>
                </c:pt>
                <c:pt idx="923">
                  <c:v>3.1369859999977052</c:v>
                </c:pt>
                <c:pt idx="924">
                  <c:v>3.1404590000020107</c:v>
                </c:pt>
                <c:pt idx="925">
                  <c:v>3.1439309999987017</c:v>
                </c:pt>
                <c:pt idx="926">
                  <c:v>3.1474030000026687</c:v>
                </c:pt>
                <c:pt idx="927">
                  <c:v>3.1508759999996983</c:v>
                </c:pt>
                <c:pt idx="928">
                  <c:v>3.1543479999963893</c:v>
                </c:pt>
                <c:pt idx="929">
                  <c:v>3.1578200000003562</c:v>
                </c:pt>
                <c:pt idx="930">
                  <c:v>3.1612929999973858</c:v>
                </c:pt>
                <c:pt idx="931">
                  <c:v>3.1647650000013527</c:v>
                </c:pt>
                <c:pt idx="932">
                  <c:v>3.1682379999983823</c:v>
                </c:pt>
                <c:pt idx="933">
                  <c:v>3.1717100000023493</c:v>
                </c:pt>
                <c:pt idx="934">
                  <c:v>3.1751819999990403</c:v>
                </c:pt>
                <c:pt idx="935">
                  <c:v>3.1786549999960698</c:v>
                </c:pt>
                <c:pt idx="936">
                  <c:v>3.1821270000000368</c:v>
                </c:pt>
                <c:pt idx="937">
                  <c:v>3.1855989999967278</c:v>
                </c:pt>
                <c:pt idx="938">
                  <c:v>3.1890720000010333</c:v>
                </c:pt>
                <c:pt idx="939">
                  <c:v>3.1925439999977243</c:v>
                </c:pt>
                <c:pt idx="940">
                  <c:v>3.1960160000016913</c:v>
                </c:pt>
                <c:pt idx="941">
                  <c:v>3.1994889999987208</c:v>
                </c:pt>
                <c:pt idx="942">
                  <c:v>3.2029610000026878</c:v>
                </c:pt>
                <c:pt idx="943">
                  <c:v>3.2064339999997173</c:v>
                </c:pt>
                <c:pt idx="944">
                  <c:v>3.2099059999964084</c:v>
                </c:pt>
                <c:pt idx="945">
                  <c:v>3.2133780000003753</c:v>
                </c:pt>
                <c:pt idx="946">
                  <c:v>3.2168509999974049</c:v>
                </c:pt>
                <c:pt idx="947">
                  <c:v>3.2203230000013718</c:v>
                </c:pt>
                <c:pt idx="948">
                  <c:v>3.2237949999980628</c:v>
                </c:pt>
                <c:pt idx="949">
                  <c:v>3.2272680000023684</c:v>
                </c:pt>
                <c:pt idx="950">
                  <c:v>3.2307399999990594</c:v>
                </c:pt>
                <c:pt idx="951">
                  <c:v>3.2342129999960889</c:v>
                </c:pt>
                <c:pt idx="952">
                  <c:v>3.2376850000000559</c:v>
                </c:pt>
                <c:pt idx="953">
                  <c:v>3.2411569999967469</c:v>
                </c:pt>
                <c:pt idx="954">
                  <c:v>3.2446300000010524</c:v>
                </c:pt>
                <c:pt idx="955">
                  <c:v>3.2481019999977434</c:v>
                </c:pt>
                <c:pt idx="956">
                  <c:v>3.2515740000017104</c:v>
                </c:pt>
                <c:pt idx="957">
                  <c:v>3.2550469999987399</c:v>
                </c:pt>
                <c:pt idx="958">
                  <c:v>3.2585190000027069</c:v>
                </c:pt>
                <c:pt idx="959">
                  <c:v>3.2619919999997364</c:v>
                </c:pt>
                <c:pt idx="960">
                  <c:v>3.2654639999964274</c:v>
                </c:pt>
                <c:pt idx="961">
                  <c:v>3.2689360000003944</c:v>
                </c:pt>
                <c:pt idx="962">
                  <c:v>3.272408999997424</c:v>
                </c:pt>
                <c:pt idx="963">
                  <c:v>3.2758810000013909</c:v>
                </c:pt>
                <c:pt idx="964">
                  <c:v>3.2793529999980819</c:v>
                </c:pt>
                <c:pt idx="965">
                  <c:v>3.2828260000023874</c:v>
                </c:pt>
                <c:pt idx="966">
                  <c:v>3.2862979999990785</c:v>
                </c:pt>
                <c:pt idx="967">
                  <c:v>3.289770999996108</c:v>
                </c:pt>
                <c:pt idx="968">
                  <c:v>3.293243000000075</c:v>
                </c:pt>
                <c:pt idx="969">
                  <c:v>3.296714999996766</c:v>
                </c:pt>
                <c:pt idx="970">
                  <c:v>3.3001880000010715</c:v>
                </c:pt>
                <c:pt idx="971">
                  <c:v>3.3036599999977625</c:v>
                </c:pt>
                <c:pt idx="972">
                  <c:v>3.3071320000017295</c:v>
                </c:pt>
                <c:pt idx="973">
                  <c:v>3.310604999998759</c:v>
                </c:pt>
                <c:pt idx="974">
                  <c:v>3.3140740000017104</c:v>
                </c:pt>
                <c:pt idx="975">
                  <c:v>3.3175399999963702</c:v>
                </c:pt>
                <c:pt idx="976">
                  <c:v>3.3210099999996601</c:v>
                </c:pt>
                <c:pt idx="977">
                  <c:v>3.3244819999963511</c:v>
                </c:pt>
                <c:pt idx="978">
                  <c:v>3.327954000000318</c:v>
                </c:pt>
                <c:pt idx="979">
                  <c:v>3.3314259999970091</c:v>
                </c:pt>
                <c:pt idx="980">
                  <c:v>3.334898000000976</c:v>
                </c:pt>
                <c:pt idx="981">
                  <c:v>3.338369999997667</c:v>
                </c:pt>
                <c:pt idx="982">
                  <c:v>3.3418430000019725</c:v>
                </c:pt>
                <c:pt idx="983">
                  <c:v>3.3453149999986636</c:v>
                </c:pt>
                <c:pt idx="984">
                  <c:v>3.3487870000026305</c:v>
                </c:pt>
                <c:pt idx="985">
                  <c:v>3.3522599999996601</c:v>
                </c:pt>
                <c:pt idx="986">
                  <c:v>3.3557319999963511</c:v>
                </c:pt>
                <c:pt idx="987">
                  <c:v>3.359204000000318</c:v>
                </c:pt>
                <c:pt idx="988">
                  <c:v>3.3626769999973476</c:v>
                </c:pt>
                <c:pt idx="989">
                  <c:v>3.3661490000013146</c:v>
                </c:pt>
                <c:pt idx="990">
                  <c:v>3.3696209999980056</c:v>
                </c:pt>
                <c:pt idx="991">
                  <c:v>3.3730940000023111</c:v>
                </c:pt>
                <c:pt idx="992">
                  <c:v>3.3765659999990021</c:v>
                </c:pt>
                <c:pt idx="993">
                  <c:v>3.3800389999960316</c:v>
                </c:pt>
                <c:pt idx="994">
                  <c:v>3.3835109999999986</c:v>
                </c:pt>
                <c:pt idx="995">
                  <c:v>3.3869829999966896</c:v>
                </c:pt>
                <c:pt idx="996">
                  <c:v>3.3904560000009951</c:v>
                </c:pt>
                <c:pt idx="997">
                  <c:v>3.3939279999976861</c:v>
                </c:pt>
                <c:pt idx="998">
                  <c:v>3.3974000000016531</c:v>
                </c:pt>
                <c:pt idx="999">
                  <c:v>3.4008729999986826</c:v>
                </c:pt>
                <c:pt idx="1000">
                  <c:v>3.4043450000026496</c:v>
                </c:pt>
                <c:pt idx="1001">
                  <c:v>3.4078179999996792</c:v>
                </c:pt>
                <c:pt idx="1002">
                  <c:v>3.4112899999963702</c:v>
                </c:pt>
                <c:pt idx="1003">
                  <c:v>3.4147620000003371</c:v>
                </c:pt>
                <c:pt idx="1004">
                  <c:v>3.4182349999973667</c:v>
                </c:pt>
                <c:pt idx="1005">
                  <c:v>3.4217070000013337</c:v>
                </c:pt>
                <c:pt idx="1006">
                  <c:v>3.4251789999980247</c:v>
                </c:pt>
                <c:pt idx="1007">
                  <c:v>3.4286520000023302</c:v>
                </c:pt>
                <c:pt idx="1008">
                  <c:v>3.4321239999990212</c:v>
                </c:pt>
                <c:pt idx="1009">
                  <c:v>3.4355969999960507</c:v>
                </c:pt>
                <c:pt idx="1010">
                  <c:v>3.4390690000000177</c:v>
                </c:pt>
                <c:pt idx="1011">
                  <c:v>3.4425409999967087</c:v>
                </c:pt>
                <c:pt idx="1012">
                  <c:v>3.4460140000010142</c:v>
                </c:pt>
                <c:pt idx="1013">
                  <c:v>3.4494859999977052</c:v>
                </c:pt>
                <c:pt idx="1014">
                  <c:v>3.4529580000016722</c:v>
                </c:pt>
                <c:pt idx="1015">
                  <c:v>3.4564309999987017</c:v>
                </c:pt>
                <c:pt idx="1016">
                  <c:v>3.4599030000026687</c:v>
                </c:pt>
                <c:pt idx="1017">
                  <c:v>3.4633759999996983</c:v>
                </c:pt>
                <c:pt idx="1018">
                  <c:v>3.4668479999963893</c:v>
                </c:pt>
                <c:pt idx="1019">
                  <c:v>3.4703200000003562</c:v>
                </c:pt>
                <c:pt idx="1020">
                  <c:v>3.4737929999973858</c:v>
                </c:pt>
                <c:pt idx="1021">
                  <c:v>3.4772650000013527</c:v>
                </c:pt>
                <c:pt idx="1022">
                  <c:v>3.4807369999980438</c:v>
                </c:pt>
                <c:pt idx="1023">
                  <c:v>3.4842100000023493</c:v>
                </c:pt>
                <c:pt idx="1024">
                  <c:v>3.4876819999990403</c:v>
                </c:pt>
                <c:pt idx="1025">
                  <c:v>3.4911539999957313</c:v>
                </c:pt>
                <c:pt idx="1026">
                  <c:v>3.4946270000000368</c:v>
                </c:pt>
                <c:pt idx="1027">
                  <c:v>3.4980989999967278</c:v>
                </c:pt>
                <c:pt idx="1028">
                  <c:v>3.5015720000010333</c:v>
                </c:pt>
                <c:pt idx="1029">
                  <c:v>3.5050439999977243</c:v>
                </c:pt>
                <c:pt idx="1030">
                  <c:v>3.5085160000016913</c:v>
                </c:pt>
                <c:pt idx="1031">
                  <c:v>3.5119889999987208</c:v>
                </c:pt>
                <c:pt idx="1032">
                  <c:v>3.5154610000026878</c:v>
                </c:pt>
                <c:pt idx="1033">
                  <c:v>3.5189329999993788</c:v>
                </c:pt>
                <c:pt idx="1034">
                  <c:v>3.5224059999964084</c:v>
                </c:pt>
                <c:pt idx="1035">
                  <c:v>3.5258780000003753</c:v>
                </c:pt>
                <c:pt idx="1036">
                  <c:v>3.5293509999974049</c:v>
                </c:pt>
                <c:pt idx="1037">
                  <c:v>3.5328230000013718</c:v>
                </c:pt>
                <c:pt idx="1038">
                  <c:v>3.5362949999980628</c:v>
                </c:pt>
                <c:pt idx="1039">
                  <c:v>3.5397680000023684</c:v>
                </c:pt>
                <c:pt idx="1040">
                  <c:v>3.5432399999990594</c:v>
                </c:pt>
                <c:pt idx="1041">
                  <c:v>3.5467119999957504</c:v>
                </c:pt>
                <c:pt idx="1042">
                  <c:v>3.5501850000000559</c:v>
                </c:pt>
                <c:pt idx="1043">
                  <c:v>3.5536569999967469</c:v>
                </c:pt>
                <c:pt idx="1044">
                  <c:v>3.5571300000010524</c:v>
                </c:pt>
                <c:pt idx="1045">
                  <c:v>3.5606019999977434</c:v>
                </c:pt>
                <c:pt idx="1046">
                  <c:v>3.5640740000017104</c:v>
                </c:pt>
                <c:pt idx="1047">
                  <c:v>3.5675469999987399</c:v>
                </c:pt>
                <c:pt idx="1048">
                  <c:v>3.5710190000027069</c:v>
                </c:pt>
                <c:pt idx="1049">
                  <c:v>3.5744909999993979</c:v>
                </c:pt>
                <c:pt idx="1050">
                  <c:v>3.5779639999964274</c:v>
                </c:pt>
                <c:pt idx="1051">
                  <c:v>3.5814360000003944</c:v>
                </c:pt>
                <c:pt idx="1052">
                  <c:v>3.5849079999970854</c:v>
                </c:pt>
                <c:pt idx="1053">
                  <c:v>3.5883810000013909</c:v>
                </c:pt>
                <c:pt idx="1054">
                  <c:v>3.5918529999980819</c:v>
                </c:pt>
                <c:pt idx="1055">
                  <c:v>3.5953260000023874</c:v>
                </c:pt>
                <c:pt idx="1056">
                  <c:v>3.5987979999990785</c:v>
                </c:pt>
                <c:pt idx="1057">
                  <c:v>3.6022699999957695</c:v>
                </c:pt>
                <c:pt idx="1058">
                  <c:v>3.605743000000075</c:v>
                </c:pt>
                <c:pt idx="1059">
                  <c:v>3.609214999996766</c:v>
                </c:pt>
                <c:pt idx="1060">
                  <c:v>3.612687000000733</c:v>
                </c:pt>
                <c:pt idx="1061">
                  <c:v>3.6161599999977625</c:v>
                </c:pt>
                <c:pt idx="1062">
                  <c:v>3.6196320000017295</c:v>
                </c:pt>
                <c:pt idx="1063">
                  <c:v>3.623104999998759</c:v>
                </c:pt>
                <c:pt idx="1064">
                  <c:v>3.626577000002726</c:v>
                </c:pt>
                <c:pt idx="1065">
                  <c:v>3.630048999999417</c:v>
                </c:pt>
                <c:pt idx="1066">
                  <c:v>3.6335219999964465</c:v>
                </c:pt>
                <c:pt idx="1067">
                  <c:v>3.6369940000004135</c:v>
                </c:pt>
                <c:pt idx="1068">
                  <c:v>3.6404659999971045</c:v>
                </c:pt>
                <c:pt idx="1069">
                  <c:v>3.64393900000141</c:v>
                </c:pt>
                <c:pt idx="1070">
                  <c:v>3.647410999998101</c:v>
                </c:pt>
                <c:pt idx="1071">
                  <c:v>3.6508840000024065</c:v>
                </c:pt>
                <c:pt idx="1072">
                  <c:v>3.6543559999990975</c:v>
                </c:pt>
                <c:pt idx="1073">
                  <c:v>3.6578279999957886</c:v>
                </c:pt>
                <c:pt idx="1074">
                  <c:v>3.6613010000000941</c:v>
                </c:pt>
                <c:pt idx="1075">
                  <c:v>3.6647729999967851</c:v>
                </c:pt>
                <c:pt idx="1076">
                  <c:v>3.668245000000752</c:v>
                </c:pt>
                <c:pt idx="1077">
                  <c:v>3.6717179999977816</c:v>
                </c:pt>
                <c:pt idx="1078">
                  <c:v>3.6751900000017486</c:v>
                </c:pt>
                <c:pt idx="1079">
                  <c:v>3.6786619999984396</c:v>
                </c:pt>
                <c:pt idx="1080">
                  <c:v>3.6821350000027451</c:v>
                </c:pt>
                <c:pt idx="1081">
                  <c:v>3.6856069999994361</c:v>
                </c:pt>
                <c:pt idx="1082">
                  <c:v>3.6890799999964656</c:v>
                </c:pt>
                <c:pt idx="1083">
                  <c:v>3.6925510000000941</c:v>
                </c:pt>
                <c:pt idx="1084">
                  <c:v>3.6960160000016913</c:v>
                </c:pt>
                <c:pt idx="1085">
                  <c:v>3.6994859999977052</c:v>
                </c:pt>
                <c:pt idx="1086">
                  <c:v>3.7029580000016722</c:v>
                </c:pt>
                <c:pt idx="1087">
                  <c:v>3.7064289999980247</c:v>
                </c:pt>
                <c:pt idx="1088">
                  <c:v>3.7099010000019916</c:v>
                </c:pt>
                <c:pt idx="1089">
                  <c:v>3.7133729999986826</c:v>
                </c:pt>
                <c:pt idx="1090">
                  <c:v>3.7168450000026496</c:v>
                </c:pt>
                <c:pt idx="1091">
                  <c:v>3.7203169999993406</c:v>
                </c:pt>
                <c:pt idx="1092">
                  <c:v>3.7237889999960316</c:v>
                </c:pt>
                <c:pt idx="1093">
                  <c:v>3.7272609999999986</c:v>
                </c:pt>
                <c:pt idx="1094">
                  <c:v>3.7307329999966896</c:v>
                </c:pt>
                <c:pt idx="1095">
                  <c:v>3.7342050000006566</c:v>
                </c:pt>
                <c:pt idx="1096">
                  <c:v>3.7376769999973476</c:v>
                </c:pt>
                <c:pt idx="1097">
                  <c:v>3.7411490000013146</c:v>
                </c:pt>
                <c:pt idx="1098">
                  <c:v>3.7446219999983441</c:v>
                </c:pt>
                <c:pt idx="1099">
                  <c:v>3.7480940000023111</c:v>
                </c:pt>
                <c:pt idx="1100">
                  <c:v>3.7515659999990021</c:v>
                </c:pt>
                <c:pt idx="1101">
                  <c:v>3.7550379999956931</c:v>
                </c:pt>
                <c:pt idx="1102">
                  <c:v>3.7585099999996601</c:v>
                </c:pt>
                <c:pt idx="1103">
                  <c:v>3.7619819999963511</c:v>
                </c:pt>
                <c:pt idx="1104">
                  <c:v>3.765454000000318</c:v>
                </c:pt>
                <c:pt idx="1105">
                  <c:v>3.7689259999970091</c:v>
                </c:pt>
                <c:pt idx="1106">
                  <c:v>3.772398000000976</c:v>
                </c:pt>
                <c:pt idx="1107">
                  <c:v>3.775869999997667</c:v>
                </c:pt>
                <c:pt idx="1108">
                  <c:v>3.779342000001634</c:v>
                </c:pt>
                <c:pt idx="1109">
                  <c:v>3.782813999998325</c:v>
                </c:pt>
                <c:pt idx="1110">
                  <c:v>3.786286000002292</c:v>
                </c:pt>
                <c:pt idx="1111">
                  <c:v>3.789757999998983</c:v>
                </c:pt>
                <c:pt idx="1112">
                  <c:v>3.793229999995674</c:v>
                </c:pt>
                <c:pt idx="1113">
                  <c:v>3.796701999999641</c:v>
                </c:pt>
                <c:pt idx="1114">
                  <c:v>3.800173999996332</c:v>
                </c:pt>
                <c:pt idx="1115">
                  <c:v>3.803646000000299</c:v>
                </c:pt>
                <c:pt idx="1116">
                  <c:v>3.80711799999699</c:v>
                </c:pt>
                <c:pt idx="1117">
                  <c:v>3.8105900000009569</c:v>
                </c:pt>
                <c:pt idx="1118">
                  <c:v>3.8140619999976479</c:v>
                </c:pt>
                <c:pt idx="1119">
                  <c:v>3.8175340000016149</c:v>
                </c:pt>
                <c:pt idx="1120">
                  <c:v>3.8210059999983059</c:v>
                </c:pt>
                <c:pt idx="1121">
                  <c:v>3.8244780000022729</c:v>
                </c:pt>
                <c:pt idx="1122">
                  <c:v>3.8279499999989639</c:v>
                </c:pt>
                <c:pt idx="1123">
                  <c:v>3.8314219999956549</c:v>
                </c:pt>
                <c:pt idx="1124">
                  <c:v>3.8348939999996219</c:v>
                </c:pt>
                <c:pt idx="1125">
                  <c:v>3.8383659999963129</c:v>
                </c:pt>
                <c:pt idx="1126">
                  <c:v>3.8418380000002799</c:v>
                </c:pt>
                <c:pt idx="1127">
                  <c:v>3.8453099999969709</c:v>
                </c:pt>
                <c:pt idx="1128">
                  <c:v>3.8487820000009378</c:v>
                </c:pt>
                <c:pt idx="1129">
                  <c:v>3.8522539999976289</c:v>
                </c:pt>
                <c:pt idx="1130">
                  <c:v>3.8557260000015958</c:v>
                </c:pt>
                <c:pt idx="1131">
                  <c:v>3.8591979999982868</c:v>
                </c:pt>
                <c:pt idx="1132">
                  <c:v>3.8626700000022538</c:v>
                </c:pt>
                <c:pt idx="1133">
                  <c:v>3.8661419999989448</c:v>
                </c:pt>
                <c:pt idx="1134">
                  <c:v>3.8696139999956358</c:v>
                </c:pt>
                <c:pt idx="1135">
                  <c:v>3.8730859999996028</c:v>
                </c:pt>
                <c:pt idx="1136">
                  <c:v>3.8765579999962938</c:v>
                </c:pt>
                <c:pt idx="1137">
                  <c:v>3.8800300000002608</c:v>
                </c:pt>
                <c:pt idx="1138">
                  <c:v>3.8835019999969518</c:v>
                </c:pt>
                <c:pt idx="1139">
                  <c:v>3.8869740000009187</c:v>
                </c:pt>
                <c:pt idx="1140">
                  <c:v>3.8904469999979483</c:v>
                </c:pt>
                <c:pt idx="1141">
                  <c:v>3.8939190000019153</c:v>
                </c:pt>
                <c:pt idx="1142">
                  <c:v>3.8973909999986063</c:v>
                </c:pt>
                <c:pt idx="1143">
                  <c:v>3.9008630000025732</c:v>
                </c:pt>
                <c:pt idx="1144">
                  <c:v>3.9043349999992643</c:v>
                </c:pt>
                <c:pt idx="1145">
                  <c:v>3.9078069999959553</c:v>
                </c:pt>
                <c:pt idx="1146">
                  <c:v>3.9112789999999222</c:v>
                </c:pt>
                <c:pt idx="1147">
                  <c:v>3.9147509999966132</c:v>
                </c:pt>
                <c:pt idx="1148">
                  <c:v>3.9182230000005802</c:v>
                </c:pt>
                <c:pt idx="1149">
                  <c:v>3.9216949999972712</c:v>
                </c:pt>
                <c:pt idx="1150">
                  <c:v>3.9251670000012382</c:v>
                </c:pt>
                <c:pt idx="1151">
                  <c:v>3.9286389999979292</c:v>
                </c:pt>
                <c:pt idx="1152">
                  <c:v>3.9321110000018962</c:v>
                </c:pt>
                <c:pt idx="1153">
                  <c:v>3.9355829999985872</c:v>
                </c:pt>
                <c:pt idx="1154">
                  <c:v>3.9390550000025542</c:v>
                </c:pt>
                <c:pt idx="1155">
                  <c:v>3.9425269999992452</c:v>
                </c:pt>
                <c:pt idx="1156">
                  <c:v>3.9459989999959362</c:v>
                </c:pt>
                <c:pt idx="1157">
                  <c:v>3.9494709999999031</c:v>
                </c:pt>
                <c:pt idx="1158">
                  <c:v>3.9529429999965942</c:v>
                </c:pt>
                <c:pt idx="1159">
                  <c:v>3.9564150000005611</c:v>
                </c:pt>
                <c:pt idx="1160">
                  <c:v>3.9598869999972521</c:v>
                </c:pt>
                <c:pt idx="1161">
                  <c:v>3.9633590000012191</c:v>
                </c:pt>
                <c:pt idx="1162">
                  <c:v>3.9668309999979101</c:v>
                </c:pt>
                <c:pt idx="1163">
                  <c:v>3.9703030000018771</c:v>
                </c:pt>
                <c:pt idx="1164">
                  <c:v>3.9737749999985681</c:v>
                </c:pt>
                <c:pt idx="1165">
                  <c:v>3.9772470000025351</c:v>
                </c:pt>
                <c:pt idx="1166">
                  <c:v>3.9807189999992261</c:v>
                </c:pt>
                <c:pt idx="1167">
                  <c:v>3.9841909999959171</c:v>
                </c:pt>
                <c:pt idx="1168">
                  <c:v>3.9876629999998841</c:v>
                </c:pt>
                <c:pt idx="1169">
                  <c:v>3.9911349999965751</c:v>
                </c:pt>
                <c:pt idx="1170">
                  <c:v>3.994607000000542</c:v>
                </c:pt>
                <c:pt idx="1171">
                  <c:v>3.998078999997233</c:v>
                </c:pt>
                <c:pt idx="1172">
                  <c:v>4.0015510000012</c:v>
                </c:pt>
                <c:pt idx="1173">
                  <c:v>4.005022999997891</c:v>
                </c:pt>
                <c:pt idx="1174">
                  <c:v>4.008495000001858</c:v>
                </c:pt>
                <c:pt idx="1175">
                  <c:v>4.011966999998549</c:v>
                </c:pt>
                <c:pt idx="1176">
                  <c:v>4.015439000002516</c:v>
                </c:pt>
                <c:pt idx="1177">
                  <c:v>4.018910999999207</c:v>
                </c:pt>
                <c:pt idx="1178">
                  <c:v>4.022382999995898</c:v>
                </c:pt>
                <c:pt idx="1179">
                  <c:v>4.025854999999865</c:v>
                </c:pt>
                <c:pt idx="1180">
                  <c:v>4.029326999996556</c:v>
                </c:pt>
                <c:pt idx="1181">
                  <c:v>4.0327990000005229</c:v>
                </c:pt>
                <c:pt idx="1182">
                  <c:v>4.0362719999975525</c:v>
                </c:pt>
                <c:pt idx="1183">
                  <c:v>4.0397440000015195</c:v>
                </c:pt>
                <c:pt idx="1184">
                  <c:v>4.0432159999982105</c:v>
                </c:pt>
                <c:pt idx="1185">
                  <c:v>4.0466880000021774</c:v>
                </c:pt>
                <c:pt idx="1186">
                  <c:v>4.0501599999988684</c:v>
                </c:pt>
                <c:pt idx="1187">
                  <c:v>4.0536319999955595</c:v>
                </c:pt>
                <c:pt idx="1188">
                  <c:v>4.0571039999995264</c:v>
                </c:pt>
                <c:pt idx="1189">
                  <c:v>4.0605759999962174</c:v>
                </c:pt>
                <c:pt idx="1190">
                  <c:v>4.0640480000001844</c:v>
                </c:pt>
                <c:pt idx="1191">
                  <c:v>4.0675199999968754</c:v>
                </c:pt>
                <c:pt idx="1192">
                  <c:v>4.0709920000008424</c:v>
                </c:pt>
                <c:pt idx="1193">
                  <c:v>4.074479999995674</c:v>
                </c:pt>
                <c:pt idx="1194">
                  <c:v>4.0779600000023493</c:v>
                </c:pt>
                <c:pt idx="1195">
                  <c:v>4.0814350000000559</c:v>
                </c:pt>
                <c:pt idx="1196">
                  <c:v>4.0849079999970854</c:v>
                </c:pt>
                <c:pt idx="1197">
                  <c:v>4.0883800000010524</c:v>
                </c:pt>
                <c:pt idx="1198">
                  <c:v>4.0918529999980819</c:v>
                </c:pt>
                <c:pt idx="1199">
                  <c:v>4.0953250000020489</c:v>
                </c:pt>
                <c:pt idx="1200">
                  <c:v>4.0987969999987399</c:v>
                </c:pt>
                <c:pt idx="1201">
                  <c:v>4.1022699999957695</c:v>
                </c:pt>
                <c:pt idx="1202">
                  <c:v>4.1057419999997364</c:v>
                </c:pt>
                <c:pt idx="1203">
                  <c:v>4.109214999996766</c:v>
                </c:pt>
                <c:pt idx="1204">
                  <c:v>4.112687000000733</c:v>
                </c:pt>
                <c:pt idx="1205">
                  <c:v>4.116158999997424</c:v>
                </c:pt>
                <c:pt idx="1206">
                  <c:v>4.1196320000017295</c:v>
                </c:pt>
                <c:pt idx="1207">
                  <c:v>4.1231039999984205</c:v>
                </c:pt>
                <c:pt idx="1208">
                  <c:v>4.1265760000023874</c:v>
                </c:pt>
                <c:pt idx="1209">
                  <c:v>4.130048999999417</c:v>
                </c:pt>
                <c:pt idx="1210">
                  <c:v>4.133520999996108</c:v>
                </c:pt>
                <c:pt idx="1211">
                  <c:v>4.136993000000075</c:v>
                </c:pt>
                <c:pt idx="1212">
                  <c:v>4.1404659999971045</c:v>
                </c:pt>
                <c:pt idx="1213">
                  <c:v>4.1439380000010715</c:v>
                </c:pt>
                <c:pt idx="1214">
                  <c:v>4.147410999998101</c:v>
                </c:pt>
                <c:pt idx="1215">
                  <c:v>4.150883000002068</c:v>
                </c:pt>
                <c:pt idx="1216">
                  <c:v>4.154354999998759</c:v>
                </c:pt>
                <c:pt idx="1217">
                  <c:v>4.1578279999957886</c:v>
                </c:pt>
                <c:pt idx="1218">
                  <c:v>4.1612999999997555</c:v>
                </c:pt>
                <c:pt idx="1219">
                  <c:v>4.1647719999964465</c:v>
                </c:pt>
                <c:pt idx="1220">
                  <c:v>4.168245000000752</c:v>
                </c:pt>
                <c:pt idx="1221">
                  <c:v>4.1717169999974431</c:v>
                </c:pt>
                <c:pt idx="1222">
                  <c:v>4.1751900000017486</c:v>
                </c:pt>
                <c:pt idx="1223">
                  <c:v>4.1786619999984396</c:v>
                </c:pt>
                <c:pt idx="1224">
                  <c:v>4.1821340000024065</c:v>
                </c:pt>
                <c:pt idx="1225">
                  <c:v>4.1856069999994361</c:v>
                </c:pt>
                <c:pt idx="1226">
                  <c:v>4.1890789999961271</c:v>
                </c:pt>
                <c:pt idx="1227">
                  <c:v>4.1925510000000941</c:v>
                </c:pt>
                <c:pt idx="1228">
                  <c:v>4.1960239999971236</c:v>
                </c:pt>
                <c:pt idx="1229">
                  <c:v>4.1994960000010906</c:v>
                </c:pt>
                <c:pt idx="1230">
                  <c:v>4.2029689999981201</c:v>
                </c:pt>
                <c:pt idx="1231">
                  <c:v>4.2064410000020871</c:v>
                </c:pt>
                <c:pt idx="1232">
                  <c:v>4.2099129999987781</c:v>
                </c:pt>
                <c:pt idx="1233">
                  <c:v>4.2133859999958077</c:v>
                </c:pt>
                <c:pt idx="1234">
                  <c:v>4.2168579999997746</c:v>
                </c:pt>
                <c:pt idx="1235">
                  <c:v>4.2203299999964656</c:v>
                </c:pt>
                <c:pt idx="1236">
                  <c:v>4.2238030000007711</c:v>
                </c:pt>
                <c:pt idx="1237">
                  <c:v>4.2272749999974621</c:v>
                </c:pt>
                <c:pt idx="1238">
                  <c:v>4.2307480000017677</c:v>
                </c:pt>
                <c:pt idx="1239">
                  <c:v>4.2342199999984587</c:v>
                </c:pt>
                <c:pt idx="1240">
                  <c:v>4.2376920000024256</c:v>
                </c:pt>
                <c:pt idx="1241">
                  <c:v>4.2411649999994552</c:v>
                </c:pt>
                <c:pt idx="1242">
                  <c:v>4.2446369999961462</c:v>
                </c:pt>
                <c:pt idx="1243">
                  <c:v>4.2481090000001132</c:v>
                </c:pt>
                <c:pt idx="1244">
                  <c:v>4.2515819999971427</c:v>
                </c:pt>
                <c:pt idx="1245">
                  <c:v>4.2550540000011097</c:v>
                </c:pt>
                <c:pt idx="1246">
                  <c:v>4.2585259999978007</c:v>
                </c:pt>
                <c:pt idx="1247">
                  <c:v>4.2619990000021062</c:v>
                </c:pt>
                <c:pt idx="1248">
                  <c:v>4.2654709999987972</c:v>
                </c:pt>
                <c:pt idx="1249">
                  <c:v>4.2689439999958267</c:v>
                </c:pt>
                <c:pt idx="1250">
                  <c:v>4.2724159999997937</c:v>
                </c:pt>
                <c:pt idx="1251">
                  <c:v>4.2758879999964847</c:v>
                </c:pt>
                <c:pt idx="1252">
                  <c:v>4.2793610000007902</c:v>
                </c:pt>
                <c:pt idx="1253">
                  <c:v>4.2828329999974812</c:v>
                </c:pt>
                <c:pt idx="1254">
                  <c:v>4.2863050000014482</c:v>
                </c:pt>
                <c:pt idx="1255">
                  <c:v>4.2897779999984778</c:v>
                </c:pt>
                <c:pt idx="1256">
                  <c:v>4.2932500000024447</c:v>
                </c:pt>
                <c:pt idx="1257">
                  <c:v>4.2967229999994743</c:v>
                </c:pt>
                <c:pt idx="1258">
                  <c:v>4.3001949999961653</c:v>
                </c:pt>
                <c:pt idx="1259">
                  <c:v>4.3036670000001322</c:v>
                </c:pt>
                <c:pt idx="1260">
                  <c:v>4.3071399999971618</c:v>
                </c:pt>
                <c:pt idx="1261">
                  <c:v>4.3106120000011288</c:v>
                </c:pt>
                <c:pt idx="1262">
                  <c:v>4.3140839999978198</c:v>
                </c:pt>
                <c:pt idx="1263">
                  <c:v>4.3175570000021253</c:v>
                </c:pt>
                <c:pt idx="1264">
                  <c:v>4.3210289999988163</c:v>
                </c:pt>
                <c:pt idx="1265">
                  <c:v>4.3245019999958458</c:v>
                </c:pt>
                <c:pt idx="1266">
                  <c:v>4.3279739999998128</c:v>
                </c:pt>
                <c:pt idx="1267">
                  <c:v>4.3314459999965038</c:v>
                </c:pt>
                <c:pt idx="1268">
                  <c:v>4.3349190000008093</c:v>
                </c:pt>
                <c:pt idx="1269">
                  <c:v>4.3383909999975003</c:v>
                </c:pt>
                <c:pt idx="1270">
                  <c:v>4.3418630000014673</c:v>
                </c:pt>
                <c:pt idx="1271">
                  <c:v>4.3453359999984968</c:v>
                </c:pt>
                <c:pt idx="1272">
                  <c:v>4.3488080000024638</c:v>
                </c:pt>
                <c:pt idx="1273">
                  <c:v>4.3522799999991548</c:v>
                </c:pt>
                <c:pt idx="1274">
                  <c:v>4.3557529999961844</c:v>
                </c:pt>
                <c:pt idx="1275">
                  <c:v>4.3592250000001513</c:v>
                </c:pt>
                <c:pt idx="1276">
                  <c:v>4.3626979999971809</c:v>
                </c:pt>
                <c:pt idx="1277">
                  <c:v>4.3661700000011479</c:v>
                </c:pt>
                <c:pt idx="1278">
                  <c:v>4.3696419999978389</c:v>
                </c:pt>
                <c:pt idx="1279">
                  <c:v>4.3731150000021444</c:v>
                </c:pt>
                <c:pt idx="1280">
                  <c:v>4.3765869999988354</c:v>
                </c:pt>
                <c:pt idx="1281">
                  <c:v>4.3800589999955264</c:v>
                </c:pt>
                <c:pt idx="1282">
                  <c:v>4.3835319999998319</c:v>
                </c:pt>
                <c:pt idx="1283">
                  <c:v>4.3870039999965229</c:v>
                </c:pt>
                <c:pt idx="1284">
                  <c:v>4.3904770000008284</c:v>
                </c:pt>
                <c:pt idx="1285">
                  <c:v>4.3939489999975194</c:v>
                </c:pt>
                <c:pt idx="1286">
                  <c:v>4.3974210000014864</c:v>
                </c:pt>
                <c:pt idx="1287">
                  <c:v>4.4008939999985159</c:v>
                </c:pt>
                <c:pt idx="1288">
                  <c:v>4.4043660000024829</c:v>
                </c:pt>
                <c:pt idx="1289">
                  <c:v>4.4078379999991739</c:v>
                </c:pt>
                <c:pt idx="1290">
                  <c:v>4.4113109999962035</c:v>
                </c:pt>
                <c:pt idx="1291">
                  <c:v>4.4147830000001704</c:v>
                </c:pt>
                <c:pt idx="1292">
                  <c:v>4.4182559999972</c:v>
                </c:pt>
                <c:pt idx="1293">
                  <c:v>4.4217280000011669</c:v>
                </c:pt>
                <c:pt idx="1294">
                  <c:v>4.425199999997858</c:v>
                </c:pt>
                <c:pt idx="1295">
                  <c:v>4.4286730000021635</c:v>
                </c:pt>
                <c:pt idx="1296">
                  <c:v>4.4321449999988545</c:v>
                </c:pt>
                <c:pt idx="1297">
                  <c:v>4.4356169999955455</c:v>
                </c:pt>
                <c:pt idx="1298">
                  <c:v>4.439089999999851</c:v>
                </c:pt>
                <c:pt idx="1299">
                  <c:v>4.442561999996542</c:v>
                </c:pt>
                <c:pt idx="1300">
                  <c:v>4.446034000000509</c:v>
                </c:pt>
                <c:pt idx="1301">
                  <c:v>4.4495069999975385</c:v>
                </c:pt>
                <c:pt idx="1302">
                  <c:v>4.4529780000011669</c:v>
                </c:pt>
                <c:pt idx="1303">
                  <c:v>4.4564489999975194</c:v>
                </c:pt>
                <c:pt idx="1304">
                  <c:v>4.4599210000014864</c:v>
                </c:pt>
                <c:pt idx="1305">
                  <c:v>4.4633929999981774</c:v>
                </c:pt>
                <c:pt idx="1306">
                  <c:v>4.4668650000021444</c:v>
                </c:pt>
                <c:pt idx="1307">
                  <c:v>4.4703379999991739</c:v>
                </c:pt>
                <c:pt idx="1308">
                  <c:v>4.4738099999958649</c:v>
                </c:pt>
                <c:pt idx="1309">
                  <c:v>4.4772819999998319</c:v>
                </c:pt>
                <c:pt idx="1310">
                  <c:v>4.4807549999968614</c:v>
                </c:pt>
                <c:pt idx="1311">
                  <c:v>4.4842270000008284</c:v>
                </c:pt>
                <c:pt idx="1312">
                  <c:v>4.4876989999975194</c:v>
                </c:pt>
                <c:pt idx="1313">
                  <c:v>4.4911720000018249</c:v>
                </c:pt>
                <c:pt idx="1314">
                  <c:v>4.4946439999985159</c:v>
                </c:pt>
                <c:pt idx="1315">
                  <c:v>4.4981169999955455</c:v>
                </c:pt>
                <c:pt idx="1316">
                  <c:v>4.5015889999995125</c:v>
                </c:pt>
                <c:pt idx="1317">
                  <c:v>4.5050609999962035</c:v>
                </c:pt>
                <c:pt idx="1318">
                  <c:v>4.508534000000509</c:v>
                </c:pt>
                <c:pt idx="1319">
                  <c:v>4.5120059999972</c:v>
                </c:pt>
                <c:pt idx="1320">
                  <c:v>4.5154780000011669</c:v>
                </c:pt>
                <c:pt idx="1321">
                  <c:v>4.5189509999981965</c:v>
                </c:pt>
                <c:pt idx="1322">
                  <c:v>4.5224230000021635</c:v>
                </c:pt>
                <c:pt idx="1323">
                  <c:v>4.525895999999193</c:v>
                </c:pt>
                <c:pt idx="1324">
                  <c:v>4.529367999995884</c:v>
                </c:pt>
                <c:pt idx="1325">
                  <c:v>4.532839999999851</c:v>
                </c:pt>
                <c:pt idx="1326">
                  <c:v>4.5363129999968805</c:v>
                </c:pt>
                <c:pt idx="1327">
                  <c:v>4.5397850000008475</c:v>
                </c:pt>
                <c:pt idx="1328">
                  <c:v>4.5432569999975385</c:v>
                </c:pt>
                <c:pt idx="1329">
                  <c:v>4.546730000001844</c:v>
                </c:pt>
                <c:pt idx="1330">
                  <c:v>4.550201999998535</c:v>
                </c:pt>
                <c:pt idx="1331">
                  <c:v>4.5536749999955646</c:v>
                </c:pt>
                <c:pt idx="1332">
                  <c:v>4.5571469999995315</c:v>
                </c:pt>
                <c:pt idx="1333">
                  <c:v>4.5606189999962226</c:v>
                </c:pt>
                <c:pt idx="1334">
                  <c:v>4.5640920000005281</c:v>
                </c:pt>
                <c:pt idx="1335">
                  <c:v>4.5675639999972191</c:v>
                </c:pt>
                <c:pt idx="1336">
                  <c:v>4.571036000001186</c:v>
                </c:pt>
                <c:pt idx="1337">
                  <c:v>4.5745089999982156</c:v>
                </c:pt>
                <c:pt idx="1338">
                  <c:v>4.5779810000021826</c:v>
                </c:pt>
                <c:pt idx="1339">
                  <c:v>4.5814529999988736</c:v>
                </c:pt>
                <c:pt idx="1340">
                  <c:v>4.5849259999959031</c:v>
                </c:pt>
                <c:pt idx="1341">
                  <c:v>4.5883979999998701</c:v>
                </c:pt>
                <c:pt idx="1342">
                  <c:v>4.5918709999968996</c:v>
                </c:pt>
                <c:pt idx="1343">
                  <c:v>4.5953430000008666</c:v>
                </c:pt>
                <c:pt idx="1344">
                  <c:v>4.5988149999975576</c:v>
                </c:pt>
                <c:pt idx="1345">
                  <c:v>4.6022880000018631</c:v>
                </c:pt>
                <c:pt idx="1346">
                  <c:v>4.6057599999985541</c:v>
                </c:pt>
                <c:pt idx="1347">
                  <c:v>4.6092320000025211</c:v>
                </c:pt>
                <c:pt idx="1348">
                  <c:v>4.6127049999995506</c:v>
                </c:pt>
                <c:pt idx="1349">
                  <c:v>4.6161769999962416</c:v>
                </c:pt>
                <c:pt idx="1350">
                  <c:v>4.6196500000005472</c:v>
                </c:pt>
                <c:pt idx="1351">
                  <c:v>4.6231219999972382</c:v>
                </c:pt>
                <c:pt idx="1352">
                  <c:v>4.6265940000012051</c:v>
                </c:pt>
                <c:pt idx="1353">
                  <c:v>4.6300669999982347</c:v>
                </c:pt>
                <c:pt idx="1354">
                  <c:v>4.6335390000022016</c:v>
                </c:pt>
                <c:pt idx="1355">
                  <c:v>4.6370109999988927</c:v>
                </c:pt>
                <c:pt idx="1356">
                  <c:v>4.6404839999959222</c:v>
                </c:pt>
                <c:pt idx="1357">
                  <c:v>4.6439559999998892</c:v>
                </c:pt>
                <c:pt idx="1358">
                  <c:v>4.6474289999969187</c:v>
                </c:pt>
                <c:pt idx="1359">
                  <c:v>4.6509010000008857</c:v>
                </c:pt>
                <c:pt idx="1360">
                  <c:v>4.6543729999975767</c:v>
                </c:pt>
                <c:pt idx="1361">
                  <c:v>4.6578460000018822</c:v>
                </c:pt>
                <c:pt idx="1362">
                  <c:v>4.6613179999985732</c:v>
                </c:pt>
                <c:pt idx="1363">
                  <c:v>4.6647900000025402</c:v>
                </c:pt>
                <c:pt idx="1364">
                  <c:v>4.6682629999995697</c:v>
                </c:pt>
                <c:pt idx="1365">
                  <c:v>4.6717349999962607</c:v>
                </c:pt>
                <c:pt idx="1366">
                  <c:v>4.6752070000002277</c:v>
                </c:pt>
                <c:pt idx="1367">
                  <c:v>4.6786799999972573</c:v>
                </c:pt>
                <c:pt idx="1368">
                  <c:v>4.6821520000012242</c:v>
                </c:pt>
                <c:pt idx="1369">
                  <c:v>4.6856249999982538</c:v>
                </c:pt>
                <c:pt idx="1370">
                  <c:v>4.6890970000022207</c:v>
                </c:pt>
                <c:pt idx="1371">
                  <c:v>4.6925689999989117</c:v>
                </c:pt>
                <c:pt idx="1372">
                  <c:v>4.6960419999959413</c:v>
                </c:pt>
                <c:pt idx="1373">
                  <c:v>4.6995139999999083</c:v>
                </c:pt>
                <c:pt idx="1374">
                  <c:v>4.7029859999965993</c:v>
                </c:pt>
                <c:pt idx="1375">
                  <c:v>4.7064590000009048</c:v>
                </c:pt>
                <c:pt idx="1376">
                  <c:v>4.7099309999975958</c:v>
                </c:pt>
                <c:pt idx="1377">
                  <c:v>4.7134040000019013</c:v>
                </c:pt>
                <c:pt idx="1378">
                  <c:v>4.7168759999985923</c:v>
                </c:pt>
                <c:pt idx="1379">
                  <c:v>4.7203480000025593</c:v>
                </c:pt>
                <c:pt idx="1380">
                  <c:v>4.7238209999995888</c:v>
                </c:pt>
                <c:pt idx="1381">
                  <c:v>4.7272929999962798</c:v>
                </c:pt>
                <c:pt idx="1382">
                  <c:v>4.7307650000002468</c:v>
                </c:pt>
                <c:pt idx="1383">
                  <c:v>4.7342379999972763</c:v>
                </c:pt>
                <c:pt idx="1384">
                  <c:v>4.7377100000012433</c:v>
                </c:pt>
                <c:pt idx="1385">
                  <c:v>4.7411829999982729</c:v>
                </c:pt>
                <c:pt idx="1386">
                  <c:v>4.7446550000022398</c:v>
                </c:pt>
                <c:pt idx="1387">
                  <c:v>4.7481269999989308</c:v>
                </c:pt>
                <c:pt idx="1388">
                  <c:v>4.7515999999959604</c:v>
                </c:pt>
                <c:pt idx="1389">
                  <c:v>4.7550719999999274</c:v>
                </c:pt>
                <c:pt idx="1390">
                  <c:v>4.7585439999966184</c:v>
                </c:pt>
                <c:pt idx="1391">
                  <c:v>4.7620170000009239</c:v>
                </c:pt>
                <c:pt idx="1392">
                  <c:v>4.7654889999976149</c:v>
                </c:pt>
                <c:pt idx="1393">
                  <c:v>4.7689620000019204</c:v>
                </c:pt>
                <c:pt idx="1394">
                  <c:v>4.7724339999986114</c:v>
                </c:pt>
                <c:pt idx="1395">
                  <c:v>4.7759060000025784</c:v>
                </c:pt>
                <c:pt idx="1396">
                  <c:v>4.7793789999996079</c:v>
                </c:pt>
                <c:pt idx="1397">
                  <c:v>4.7828509999962989</c:v>
                </c:pt>
                <c:pt idx="1398">
                  <c:v>4.7863230000002659</c:v>
                </c:pt>
                <c:pt idx="1399">
                  <c:v>4.7897959999972954</c:v>
                </c:pt>
                <c:pt idx="1400">
                  <c:v>4.7932680000012624</c:v>
                </c:pt>
                <c:pt idx="1401">
                  <c:v>4.7967399999979534</c:v>
                </c:pt>
                <c:pt idx="1402">
                  <c:v>4.8002130000022589</c:v>
                </c:pt>
                <c:pt idx="1403">
                  <c:v>4.8036849999989499</c:v>
                </c:pt>
                <c:pt idx="1404">
                  <c:v>4.8071579999959795</c:v>
                </c:pt>
                <c:pt idx="1405">
                  <c:v>4.8106299999999464</c:v>
                </c:pt>
                <c:pt idx="1406">
                  <c:v>4.8141019999966375</c:v>
                </c:pt>
                <c:pt idx="1407">
                  <c:v>4.817575000000943</c:v>
                </c:pt>
                <c:pt idx="1408">
                  <c:v>4.821046999997634</c:v>
                </c:pt>
                <c:pt idx="1409">
                  <c:v>4.8245190000016009</c:v>
                </c:pt>
                <c:pt idx="1410">
                  <c:v>4.8279919999986305</c:v>
                </c:pt>
                <c:pt idx="1411">
                  <c:v>4.8314630000022589</c:v>
                </c:pt>
                <c:pt idx="1412">
                  <c:v>4.8349339999986114</c:v>
                </c:pt>
                <c:pt idx="1413">
                  <c:v>4.8384050000022398</c:v>
                </c:pt>
                <c:pt idx="1414">
                  <c:v>4.8418769999989308</c:v>
                </c:pt>
                <c:pt idx="1415">
                  <c:v>4.8453489999956219</c:v>
                </c:pt>
                <c:pt idx="1416">
                  <c:v>4.8488219999999274</c:v>
                </c:pt>
                <c:pt idx="1417">
                  <c:v>4.8522939999966184</c:v>
                </c:pt>
                <c:pt idx="1418">
                  <c:v>4.8557660000005853</c:v>
                </c:pt>
                <c:pt idx="1419">
                  <c:v>4.8592389999976149</c:v>
                </c:pt>
                <c:pt idx="1420">
                  <c:v>4.8627110000015819</c:v>
                </c:pt>
                <c:pt idx="1421">
                  <c:v>4.8661829999982729</c:v>
                </c:pt>
                <c:pt idx="1422">
                  <c:v>4.8696560000025784</c:v>
                </c:pt>
                <c:pt idx="1423">
                  <c:v>4.8731279999992694</c:v>
                </c:pt>
                <c:pt idx="1424">
                  <c:v>4.8765999999959604</c:v>
                </c:pt>
                <c:pt idx="1425">
                  <c:v>4.8800730000002659</c:v>
                </c:pt>
                <c:pt idx="1426">
                  <c:v>4.8835449999969569</c:v>
                </c:pt>
                <c:pt idx="1427">
                  <c:v>4.8870180000012624</c:v>
                </c:pt>
                <c:pt idx="1428">
                  <c:v>4.8904899999979534</c:v>
                </c:pt>
                <c:pt idx="1429">
                  <c:v>4.8939620000019204</c:v>
                </c:pt>
                <c:pt idx="1430">
                  <c:v>4.8974349999989499</c:v>
                </c:pt>
                <c:pt idx="1431">
                  <c:v>4.9009069999956409</c:v>
                </c:pt>
                <c:pt idx="1432">
                  <c:v>4.9043789999996079</c:v>
                </c:pt>
                <c:pt idx="1433">
                  <c:v>4.9078519999966375</c:v>
                </c:pt>
                <c:pt idx="1434">
                  <c:v>4.9113240000006044</c:v>
                </c:pt>
                <c:pt idx="1435">
                  <c:v>4.914796999997634</c:v>
                </c:pt>
                <c:pt idx="1436">
                  <c:v>4.9182690000016009</c:v>
                </c:pt>
                <c:pt idx="1437">
                  <c:v>4.921740999998292</c:v>
                </c:pt>
                <c:pt idx="1438">
                  <c:v>4.9252140000025975</c:v>
                </c:pt>
                <c:pt idx="1439">
                  <c:v>4.9286859999992885</c:v>
                </c:pt>
                <c:pt idx="1440">
                  <c:v>4.9321579999959795</c:v>
                </c:pt>
                <c:pt idx="1441">
                  <c:v>4.935631000000285</c:v>
                </c:pt>
                <c:pt idx="1442">
                  <c:v>4.939102999996976</c:v>
                </c:pt>
                <c:pt idx="1443">
                  <c:v>4.9425760000012815</c:v>
                </c:pt>
                <c:pt idx="1444">
                  <c:v>4.9460479999979725</c:v>
                </c:pt>
                <c:pt idx="1445">
                  <c:v>4.9495200000019395</c:v>
                </c:pt>
                <c:pt idx="1446">
                  <c:v>4.952992999998969</c:v>
                </c:pt>
                <c:pt idx="1447">
                  <c:v>4.95646499999566</c:v>
                </c:pt>
                <c:pt idx="1448">
                  <c:v>4.959936999999627</c:v>
                </c:pt>
                <c:pt idx="1449">
                  <c:v>4.9634099999966566</c:v>
                </c:pt>
                <c:pt idx="1450">
                  <c:v>4.9668820000006235</c:v>
                </c:pt>
                <c:pt idx="1451">
                  <c:v>4.9703549999976531</c:v>
                </c:pt>
                <c:pt idx="1452">
                  <c:v>4.97382700000162</c:v>
                </c:pt>
                <c:pt idx="1453">
                  <c:v>4.977298999998311</c:v>
                </c:pt>
                <c:pt idx="1454">
                  <c:v>4.9807720000026166</c:v>
                </c:pt>
                <c:pt idx="1455">
                  <c:v>4.9842439999993076</c:v>
                </c:pt>
                <c:pt idx="1456">
                  <c:v>4.9877159999959986</c:v>
                </c:pt>
                <c:pt idx="1457">
                  <c:v>4.9911890000003041</c:v>
                </c:pt>
                <c:pt idx="1458">
                  <c:v>4.9946609999969951</c:v>
                </c:pt>
                <c:pt idx="1459">
                  <c:v>4.9981330000009621</c:v>
                </c:pt>
                <c:pt idx="1460">
                  <c:v>5.0016059999979916</c:v>
                </c:pt>
                <c:pt idx="1461">
                  <c:v>5.0050780000019586</c:v>
                </c:pt>
                <c:pt idx="1462">
                  <c:v>5.0085509999989881</c:v>
                </c:pt>
                <c:pt idx="1463">
                  <c:v>5.0120229999956791</c:v>
                </c:pt>
                <c:pt idx="1464">
                  <c:v>5.0154949999996461</c:v>
                </c:pt>
                <c:pt idx="1465">
                  <c:v>5.0189679999966756</c:v>
                </c:pt>
                <c:pt idx="1466">
                  <c:v>5.0224400000006426</c:v>
                </c:pt>
                <c:pt idx="1467">
                  <c:v>5.0259119999973336</c:v>
                </c:pt>
                <c:pt idx="1468">
                  <c:v>5.0293850000016391</c:v>
                </c:pt>
                <c:pt idx="1469">
                  <c:v>5.0328569999983301</c:v>
                </c:pt>
                <c:pt idx="1470">
                  <c:v>5.0363300000026356</c:v>
                </c:pt>
                <c:pt idx="1471">
                  <c:v>5.0398019999993267</c:v>
                </c:pt>
                <c:pt idx="1472">
                  <c:v>5.0432739999960177</c:v>
                </c:pt>
                <c:pt idx="1473">
                  <c:v>5.0467470000003232</c:v>
                </c:pt>
                <c:pt idx="1474">
                  <c:v>5.0502189999970142</c:v>
                </c:pt>
                <c:pt idx="1475">
                  <c:v>5.0536910000009811</c:v>
                </c:pt>
                <c:pt idx="1476">
                  <c:v>5.0571639999980107</c:v>
                </c:pt>
                <c:pt idx="1477">
                  <c:v>5.0606360000019777</c:v>
                </c:pt>
                <c:pt idx="1478">
                  <c:v>5.0641089999990072</c:v>
                </c:pt>
                <c:pt idx="1479">
                  <c:v>5.0675809999956982</c:v>
                </c:pt>
                <c:pt idx="1480">
                  <c:v>5.0710529999996652</c:v>
                </c:pt>
                <c:pt idx="1481">
                  <c:v>5.0745259999966947</c:v>
                </c:pt>
                <c:pt idx="1482">
                  <c:v>5.0779980000006617</c:v>
                </c:pt>
                <c:pt idx="1483">
                  <c:v>5.0814699999973527</c:v>
                </c:pt>
                <c:pt idx="1484">
                  <c:v>5.0849430000016582</c:v>
                </c:pt>
                <c:pt idx="1485">
                  <c:v>5.0884149999983492</c:v>
                </c:pt>
                <c:pt idx="1486">
                  <c:v>5.0918870000023162</c:v>
                </c:pt>
                <c:pt idx="1487">
                  <c:v>5.0953599999993457</c:v>
                </c:pt>
                <c:pt idx="1488">
                  <c:v>5.0988319999960368</c:v>
                </c:pt>
                <c:pt idx="1489">
                  <c:v>5.1023050000003423</c:v>
                </c:pt>
                <c:pt idx="1490">
                  <c:v>5.1057769999970333</c:v>
                </c:pt>
                <c:pt idx="1491">
                  <c:v>5.1092490000010002</c:v>
                </c:pt>
                <c:pt idx="1492">
                  <c:v>5.1127219999980298</c:v>
                </c:pt>
                <c:pt idx="1493">
                  <c:v>5.1161940000019968</c:v>
                </c:pt>
                <c:pt idx="1494">
                  <c:v>5.1196659999986878</c:v>
                </c:pt>
                <c:pt idx="1495">
                  <c:v>5.1231389999957173</c:v>
                </c:pt>
                <c:pt idx="1496">
                  <c:v>5.1266109999996843</c:v>
                </c:pt>
                <c:pt idx="1497">
                  <c:v>5.1300839999967138</c:v>
                </c:pt>
                <c:pt idx="1498">
                  <c:v>5.1335560000006808</c:v>
                </c:pt>
                <c:pt idx="1499">
                  <c:v>5.1370279999973718</c:v>
                </c:pt>
                <c:pt idx="1500">
                  <c:v>5.1405010000016773</c:v>
                </c:pt>
                <c:pt idx="1501">
                  <c:v>5.1439729999983683</c:v>
                </c:pt>
                <c:pt idx="1502">
                  <c:v>5.1474450000023353</c:v>
                </c:pt>
                <c:pt idx="1503">
                  <c:v>5.1509179999993648</c:v>
                </c:pt>
                <c:pt idx="1504">
                  <c:v>5.1543899999960558</c:v>
                </c:pt>
                <c:pt idx="1505">
                  <c:v>5.1578630000003614</c:v>
                </c:pt>
                <c:pt idx="1506">
                  <c:v>5.1613349999970524</c:v>
                </c:pt>
                <c:pt idx="1507">
                  <c:v>5.1648070000010193</c:v>
                </c:pt>
                <c:pt idx="1508">
                  <c:v>5.1682799999980489</c:v>
                </c:pt>
                <c:pt idx="1509">
                  <c:v>5.1717520000020158</c:v>
                </c:pt>
                <c:pt idx="1510">
                  <c:v>5.1752239999987069</c:v>
                </c:pt>
                <c:pt idx="1511">
                  <c:v>5.1786969999957364</c:v>
                </c:pt>
                <c:pt idx="1512">
                  <c:v>5.1821689999997034</c:v>
                </c:pt>
                <c:pt idx="1513">
                  <c:v>5.1856409999963944</c:v>
                </c:pt>
                <c:pt idx="1514">
                  <c:v>5.1891140000006999</c:v>
                </c:pt>
                <c:pt idx="1515">
                  <c:v>5.1925859999973909</c:v>
                </c:pt>
                <c:pt idx="1516">
                  <c:v>5.1960590000016964</c:v>
                </c:pt>
                <c:pt idx="1517">
                  <c:v>5.1995309999983874</c:v>
                </c:pt>
                <c:pt idx="1518">
                  <c:v>5.2030030000023544</c:v>
                </c:pt>
                <c:pt idx="1519">
                  <c:v>5.2064759999993839</c:v>
                </c:pt>
                <c:pt idx="1520">
                  <c:v>5.2099469999957364</c:v>
                </c:pt>
                <c:pt idx="1521">
                  <c:v>5.2134179999993648</c:v>
                </c:pt>
                <c:pt idx="1522">
                  <c:v>5.2168889999957173</c:v>
                </c:pt>
                <c:pt idx="1523">
                  <c:v>5.2203609999996843</c:v>
                </c:pt>
                <c:pt idx="1524">
                  <c:v>5.2238329999963753</c:v>
                </c:pt>
                <c:pt idx="1525">
                  <c:v>5.2273050000003423</c:v>
                </c:pt>
                <c:pt idx="1526">
                  <c:v>5.2307779999973718</c:v>
                </c:pt>
                <c:pt idx="1527">
                  <c:v>5.2342500000013388</c:v>
                </c:pt>
                <c:pt idx="1528">
                  <c:v>5.2377229999983683</c:v>
                </c:pt>
                <c:pt idx="1529">
                  <c:v>5.2411950000023353</c:v>
                </c:pt>
                <c:pt idx="1530">
                  <c:v>5.2446669999990263</c:v>
                </c:pt>
                <c:pt idx="1531">
                  <c:v>5.2481399999960558</c:v>
                </c:pt>
                <c:pt idx="1532">
                  <c:v>5.2516120000000228</c:v>
                </c:pt>
                <c:pt idx="1533">
                  <c:v>5.2550839999967138</c:v>
                </c:pt>
                <c:pt idx="1534">
                  <c:v>5.2585570000010193</c:v>
                </c:pt>
                <c:pt idx="1535">
                  <c:v>5.2620289999977103</c:v>
                </c:pt>
                <c:pt idx="1536">
                  <c:v>5.2655020000020158</c:v>
                </c:pt>
                <c:pt idx="1537">
                  <c:v>5.2689739999987069</c:v>
                </c:pt>
                <c:pt idx="1538">
                  <c:v>5.2724460000026738</c:v>
                </c:pt>
                <c:pt idx="1539">
                  <c:v>5.2759189999997034</c:v>
                </c:pt>
                <c:pt idx="1540">
                  <c:v>5.2793909999963944</c:v>
                </c:pt>
                <c:pt idx="1541">
                  <c:v>5.2828630000003614</c:v>
                </c:pt>
                <c:pt idx="1542">
                  <c:v>5.2863359999973909</c:v>
                </c:pt>
                <c:pt idx="1543">
                  <c:v>5.2898080000013579</c:v>
                </c:pt>
                <c:pt idx="1544">
                  <c:v>5.2932799999980489</c:v>
                </c:pt>
                <c:pt idx="1545">
                  <c:v>5.2967530000023544</c:v>
                </c:pt>
                <c:pt idx="1546">
                  <c:v>5.3002249999990454</c:v>
                </c:pt>
                <c:pt idx="1547">
                  <c:v>5.3036979999960749</c:v>
                </c:pt>
                <c:pt idx="1548">
                  <c:v>5.3071700000000419</c:v>
                </c:pt>
                <c:pt idx="1549">
                  <c:v>5.3106419999967329</c:v>
                </c:pt>
                <c:pt idx="1550">
                  <c:v>5.3141150000010384</c:v>
                </c:pt>
                <c:pt idx="1551">
                  <c:v>5.3175869999977294</c:v>
                </c:pt>
                <c:pt idx="1552">
                  <c:v>5.3210590000016964</c:v>
                </c:pt>
                <c:pt idx="1553">
                  <c:v>5.324531999998726</c:v>
                </c:pt>
                <c:pt idx="1554">
                  <c:v>5.3280040000026929</c:v>
                </c:pt>
                <c:pt idx="1555">
                  <c:v>5.3314769999997225</c:v>
                </c:pt>
                <c:pt idx="1556">
                  <c:v>5.3349489999964135</c:v>
                </c:pt>
                <c:pt idx="1557">
                  <c:v>5.3384210000003804</c:v>
                </c:pt>
                <c:pt idx="1558">
                  <c:v>5.34189399999741</c:v>
                </c:pt>
                <c:pt idx="1559">
                  <c:v>5.345366000001377</c:v>
                </c:pt>
                <c:pt idx="1560">
                  <c:v>5.348837999998068</c:v>
                </c:pt>
                <c:pt idx="1561">
                  <c:v>5.3523110000023735</c:v>
                </c:pt>
                <c:pt idx="1562">
                  <c:v>5.3557829999990645</c:v>
                </c:pt>
                <c:pt idx="1563">
                  <c:v>5.359255999996094</c:v>
                </c:pt>
                <c:pt idx="1564">
                  <c:v>5.362728000000061</c:v>
                </c:pt>
                <c:pt idx="1565">
                  <c:v>5.366199999996752</c:v>
                </c:pt>
                <c:pt idx="1566">
                  <c:v>5.3696730000010575</c:v>
                </c:pt>
                <c:pt idx="1567">
                  <c:v>5.3731449999977485</c:v>
                </c:pt>
                <c:pt idx="1568">
                  <c:v>5.3766170000017155</c:v>
                </c:pt>
                <c:pt idx="1569">
                  <c:v>5.380089999998745</c:v>
                </c:pt>
                <c:pt idx="1570">
                  <c:v>5.383562000002712</c:v>
                </c:pt>
                <c:pt idx="1571">
                  <c:v>5.387033999999403</c:v>
                </c:pt>
                <c:pt idx="1572">
                  <c:v>5.3905069999964326</c:v>
                </c:pt>
                <c:pt idx="1573">
                  <c:v>5.3939790000003995</c:v>
                </c:pt>
                <c:pt idx="1574">
                  <c:v>5.3974519999974291</c:v>
                </c:pt>
                <c:pt idx="1575">
                  <c:v>5.4009240000013961</c:v>
                </c:pt>
                <c:pt idx="1576">
                  <c:v>5.4043959999980871</c:v>
                </c:pt>
                <c:pt idx="1577">
                  <c:v>5.4078690000023926</c:v>
                </c:pt>
                <c:pt idx="1578">
                  <c:v>5.4113409999990836</c:v>
                </c:pt>
                <c:pt idx="1579">
                  <c:v>5.4148129999957746</c:v>
                </c:pt>
                <c:pt idx="1580">
                  <c:v>5.4182860000000801</c:v>
                </c:pt>
                <c:pt idx="1581">
                  <c:v>5.4217579999967711</c:v>
                </c:pt>
                <c:pt idx="1582">
                  <c:v>5.4252310000010766</c:v>
                </c:pt>
                <c:pt idx="1583">
                  <c:v>5.4287029999977676</c:v>
                </c:pt>
                <c:pt idx="1584">
                  <c:v>5.4321750000017346</c:v>
                </c:pt>
                <c:pt idx="1585">
                  <c:v>5.4356479999987641</c:v>
                </c:pt>
                <c:pt idx="1586">
                  <c:v>5.4391200000027311</c:v>
                </c:pt>
                <c:pt idx="1587">
                  <c:v>5.4425919999994221</c:v>
                </c:pt>
                <c:pt idx="1588">
                  <c:v>5.4460649999964517</c:v>
                </c:pt>
                <c:pt idx="1589">
                  <c:v>5.4495370000004186</c:v>
                </c:pt>
                <c:pt idx="1590">
                  <c:v>5.4530099999974482</c:v>
                </c:pt>
                <c:pt idx="1591">
                  <c:v>5.4564820000014151</c:v>
                </c:pt>
                <c:pt idx="1592">
                  <c:v>5.4599539999981062</c:v>
                </c:pt>
                <c:pt idx="1593">
                  <c:v>5.4634270000024117</c:v>
                </c:pt>
                <c:pt idx="1594">
                  <c:v>5.4668989999991027</c:v>
                </c:pt>
                <c:pt idx="1595">
                  <c:v>5.4703709999957937</c:v>
                </c:pt>
                <c:pt idx="1596">
                  <c:v>5.4738440000000992</c:v>
                </c:pt>
                <c:pt idx="1597">
                  <c:v>5.4773159999967902</c:v>
                </c:pt>
                <c:pt idx="1598">
                  <c:v>5.4807890000010957</c:v>
                </c:pt>
                <c:pt idx="1599">
                  <c:v>5.4842609999977867</c:v>
                </c:pt>
                <c:pt idx="1600">
                  <c:v>5.4877330000017537</c:v>
                </c:pt>
                <c:pt idx="1601">
                  <c:v>5.4912059999987832</c:v>
                </c:pt>
                <c:pt idx="1602">
                  <c:v>5.4946780000027502</c:v>
                </c:pt>
                <c:pt idx="1603">
                  <c:v>5.4981499999994412</c:v>
                </c:pt>
                <c:pt idx="1604">
                  <c:v>5.5016229999964708</c:v>
                </c:pt>
                <c:pt idx="1605">
                  <c:v>5.5050950000004377</c:v>
                </c:pt>
                <c:pt idx="1606">
                  <c:v>5.5085669999971287</c:v>
                </c:pt>
                <c:pt idx="1607">
                  <c:v>5.5120400000014342</c:v>
                </c:pt>
                <c:pt idx="1608">
                  <c:v>5.5155119999981252</c:v>
                </c:pt>
                <c:pt idx="1609">
                  <c:v>5.5189850000024308</c:v>
                </c:pt>
                <c:pt idx="1610">
                  <c:v>5.5224569999991218</c:v>
                </c:pt>
                <c:pt idx="1611">
                  <c:v>5.5259289999958128</c:v>
                </c:pt>
                <c:pt idx="1612">
                  <c:v>5.5294020000001183</c:v>
                </c:pt>
                <c:pt idx="1613">
                  <c:v>5.5328739999968093</c:v>
                </c:pt>
                <c:pt idx="1614">
                  <c:v>5.5363460000007763</c:v>
                </c:pt>
                <c:pt idx="1615">
                  <c:v>5.5398189999978058</c:v>
                </c:pt>
                <c:pt idx="1616">
                  <c:v>5.5432910000017728</c:v>
                </c:pt>
                <c:pt idx="1617">
                  <c:v>5.5467639999988023</c:v>
                </c:pt>
                <c:pt idx="1618">
                  <c:v>5.5502359999954933</c:v>
                </c:pt>
                <c:pt idx="1619">
                  <c:v>5.5537079999994603</c:v>
                </c:pt>
                <c:pt idx="1620">
                  <c:v>5.5571809999964898</c:v>
                </c:pt>
                <c:pt idx="1621">
                  <c:v>5.5606530000004568</c:v>
                </c:pt>
                <c:pt idx="1622">
                  <c:v>5.5641249999971478</c:v>
                </c:pt>
                <c:pt idx="1623">
                  <c:v>5.5675980000014533</c:v>
                </c:pt>
                <c:pt idx="1624">
                  <c:v>5.5710699999981443</c:v>
                </c:pt>
                <c:pt idx="1625">
                  <c:v>5.5745430000024498</c:v>
                </c:pt>
                <c:pt idx="1626">
                  <c:v>5.5780149999991409</c:v>
                </c:pt>
                <c:pt idx="1627">
                  <c:v>5.5814869999958319</c:v>
                </c:pt>
                <c:pt idx="1628">
                  <c:v>5.5849600000001374</c:v>
                </c:pt>
                <c:pt idx="1629">
                  <c:v>5.5884319999968284</c:v>
                </c:pt>
                <c:pt idx="1630">
                  <c:v>5.5919020000001183</c:v>
                </c:pt>
                <c:pt idx="1631">
                  <c:v>5.5953729999964708</c:v>
                </c:pt>
                <c:pt idx="1632">
                  <c:v>5.5988450000004377</c:v>
                </c:pt>
                <c:pt idx="1633">
                  <c:v>5.6023169999971287</c:v>
                </c:pt>
                <c:pt idx="1634">
                  <c:v>5.6057890000010957</c:v>
                </c:pt>
                <c:pt idx="1635">
                  <c:v>5.6092619999981252</c:v>
                </c:pt>
                <c:pt idx="1636">
                  <c:v>5.6127340000020922</c:v>
                </c:pt>
                <c:pt idx="1637">
                  <c:v>5.6162059999987832</c:v>
                </c:pt>
                <c:pt idx="1638">
                  <c:v>5.6196789999958128</c:v>
                </c:pt>
                <c:pt idx="1639">
                  <c:v>5.6231509999997797</c:v>
                </c:pt>
                <c:pt idx="1640">
                  <c:v>5.6266239999968093</c:v>
                </c:pt>
                <c:pt idx="1641">
                  <c:v>5.6300960000007763</c:v>
                </c:pt>
                <c:pt idx="1642">
                  <c:v>5.6335679999974673</c:v>
                </c:pt>
                <c:pt idx="1643">
                  <c:v>5.6370410000017728</c:v>
                </c:pt>
                <c:pt idx="1644">
                  <c:v>5.6405129999984638</c:v>
                </c:pt>
                <c:pt idx="1645">
                  <c:v>5.6439850000024308</c:v>
                </c:pt>
                <c:pt idx="1646">
                  <c:v>5.6474579999994603</c:v>
                </c:pt>
                <c:pt idx="1647">
                  <c:v>5.6509299999961513</c:v>
                </c:pt>
                <c:pt idx="1648">
                  <c:v>5.6544030000004568</c:v>
                </c:pt>
                <c:pt idx="1649">
                  <c:v>5.6578749999971478</c:v>
                </c:pt>
                <c:pt idx="1650">
                  <c:v>5.6613470000011148</c:v>
                </c:pt>
                <c:pt idx="1651">
                  <c:v>5.6648199999981443</c:v>
                </c:pt>
                <c:pt idx="1652">
                  <c:v>5.6682920000021113</c:v>
                </c:pt>
                <c:pt idx="1653">
                  <c:v>5.6717639999988023</c:v>
                </c:pt>
                <c:pt idx="1654">
                  <c:v>5.6752369999958319</c:v>
                </c:pt>
                <c:pt idx="1655">
                  <c:v>5.6787089999997988</c:v>
                </c:pt>
                <c:pt idx="1656">
                  <c:v>5.6821809999964898</c:v>
                </c:pt>
                <c:pt idx="1657">
                  <c:v>5.6856540000007953</c:v>
                </c:pt>
                <c:pt idx="1658">
                  <c:v>5.6891259999974864</c:v>
                </c:pt>
                <c:pt idx="1659">
                  <c:v>5.6925990000017919</c:v>
                </c:pt>
                <c:pt idx="1660">
                  <c:v>5.6960709999984829</c:v>
                </c:pt>
                <c:pt idx="1661">
                  <c:v>5.6995430000024498</c:v>
                </c:pt>
                <c:pt idx="1662">
                  <c:v>5.7030159999994794</c:v>
                </c:pt>
                <c:pt idx="1663">
                  <c:v>5.7064879999961704</c:v>
                </c:pt>
                <c:pt idx="1664">
                  <c:v>5.7099600000001374</c:v>
                </c:pt>
                <c:pt idx="1665">
                  <c:v>5.7134329999971669</c:v>
                </c:pt>
                <c:pt idx="1666">
                  <c:v>5.7169050000011339</c:v>
                </c:pt>
                <c:pt idx="1667">
                  <c:v>5.7203779999981634</c:v>
                </c:pt>
                <c:pt idx="1668">
                  <c:v>5.7238500000021304</c:v>
                </c:pt>
                <c:pt idx="1669">
                  <c:v>5.7273219999988214</c:v>
                </c:pt>
                <c:pt idx="1670">
                  <c:v>5.730794999995851</c:v>
                </c:pt>
                <c:pt idx="1671">
                  <c:v>5.7342669999998179</c:v>
                </c:pt>
                <c:pt idx="1672">
                  <c:v>5.7377389999965089</c:v>
                </c:pt>
                <c:pt idx="1673">
                  <c:v>5.7412120000008144</c:v>
                </c:pt>
                <c:pt idx="1674">
                  <c:v>5.7446839999975055</c:v>
                </c:pt>
                <c:pt idx="1675">
                  <c:v>5.748157000001811</c:v>
                </c:pt>
                <c:pt idx="1676">
                  <c:v>5.751628999998502</c:v>
                </c:pt>
                <c:pt idx="1677">
                  <c:v>5.7551010000024689</c:v>
                </c:pt>
                <c:pt idx="1678">
                  <c:v>5.7585739999994985</c:v>
                </c:pt>
                <c:pt idx="1679">
                  <c:v>5.7620459999961895</c:v>
                </c:pt>
                <c:pt idx="1680">
                  <c:v>5.7655180000001565</c:v>
                </c:pt>
                <c:pt idx="1681">
                  <c:v>5.768990999997186</c:v>
                </c:pt>
                <c:pt idx="1682">
                  <c:v>5.772463000001153</c:v>
                </c:pt>
                <c:pt idx="1683">
                  <c:v>5.7759359999981825</c:v>
                </c:pt>
                <c:pt idx="1684">
                  <c:v>5.7794080000021495</c:v>
                </c:pt>
                <c:pt idx="1685">
                  <c:v>5.7828799999988405</c:v>
                </c:pt>
                <c:pt idx="1686">
                  <c:v>5.7863529999958701</c:v>
                </c:pt>
                <c:pt idx="1687">
                  <c:v>5.789824999999837</c:v>
                </c:pt>
                <c:pt idx="1688">
                  <c:v>5.793296999996528</c:v>
                </c:pt>
                <c:pt idx="1689">
                  <c:v>5.7967700000008335</c:v>
                </c:pt>
                <c:pt idx="1690">
                  <c:v>5.8002419999975245</c:v>
                </c:pt>
                <c:pt idx="1691">
                  <c:v>5.8037140000014915</c:v>
                </c:pt>
                <c:pt idx="1692">
                  <c:v>5.8071869999985211</c:v>
                </c:pt>
                <c:pt idx="1693">
                  <c:v>5.810659000002488</c:v>
                </c:pt>
                <c:pt idx="1694">
                  <c:v>5.8141319999995176</c:v>
                </c:pt>
                <c:pt idx="1695">
                  <c:v>5.8176039999962086</c:v>
                </c:pt>
                <c:pt idx="1696">
                  <c:v>5.8210760000001756</c:v>
                </c:pt>
                <c:pt idx="1697">
                  <c:v>5.8245489999972051</c:v>
                </c:pt>
                <c:pt idx="1698">
                  <c:v>5.8280210000011721</c:v>
                </c:pt>
                <c:pt idx="1699">
                  <c:v>5.8314929999978631</c:v>
                </c:pt>
                <c:pt idx="1700">
                  <c:v>5.8349660000021686</c:v>
                </c:pt>
                <c:pt idx="1701">
                  <c:v>5.8384379999988596</c:v>
                </c:pt>
                <c:pt idx="1702">
                  <c:v>5.8419109999958891</c:v>
                </c:pt>
                <c:pt idx="1703">
                  <c:v>5.8453829999998561</c:v>
                </c:pt>
                <c:pt idx="1704">
                  <c:v>5.8488549999965471</c:v>
                </c:pt>
                <c:pt idx="1705">
                  <c:v>5.8523280000008526</c:v>
                </c:pt>
                <c:pt idx="1706">
                  <c:v>5.8557999999975436</c:v>
                </c:pt>
                <c:pt idx="1707">
                  <c:v>5.8592720000015106</c:v>
                </c:pt>
                <c:pt idx="1708">
                  <c:v>5.8627449999985402</c:v>
                </c:pt>
                <c:pt idx="1709">
                  <c:v>5.8662170000025071</c:v>
                </c:pt>
                <c:pt idx="1710">
                  <c:v>5.8696899999995367</c:v>
                </c:pt>
                <c:pt idx="1711">
                  <c:v>5.8731619999962277</c:v>
                </c:pt>
                <c:pt idx="1712">
                  <c:v>5.8766340000001946</c:v>
                </c:pt>
                <c:pt idx="1713">
                  <c:v>5.8801069999972242</c:v>
                </c:pt>
                <c:pt idx="1714">
                  <c:v>5.8835790000011912</c:v>
                </c:pt>
                <c:pt idx="1715">
                  <c:v>5.8870509999978822</c:v>
                </c:pt>
                <c:pt idx="1716">
                  <c:v>5.8905240000021877</c:v>
                </c:pt>
                <c:pt idx="1717">
                  <c:v>5.8939959999988787</c:v>
                </c:pt>
                <c:pt idx="1718">
                  <c:v>5.8974679999955697</c:v>
                </c:pt>
                <c:pt idx="1719">
                  <c:v>5.9009409999998752</c:v>
                </c:pt>
                <c:pt idx="1720">
                  <c:v>5.9044129999965662</c:v>
                </c:pt>
                <c:pt idx="1721">
                  <c:v>5.9078860000008717</c:v>
                </c:pt>
                <c:pt idx="1722">
                  <c:v>5.9113579999975627</c:v>
                </c:pt>
                <c:pt idx="1723">
                  <c:v>5.9148300000015297</c:v>
                </c:pt>
                <c:pt idx="1724">
                  <c:v>5.9183009999978822</c:v>
                </c:pt>
                <c:pt idx="1725">
                  <c:v>5.9217720000015106</c:v>
                </c:pt>
                <c:pt idx="1726">
                  <c:v>5.9252439999982016</c:v>
                </c:pt>
                <c:pt idx="1727">
                  <c:v>5.9287160000021686</c:v>
                </c:pt>
                <c:pt idx="1728">
                  <c:v>5.9321879999988596</c:v>
                </c:pt>
                <c:pt idx="1729">
                  <c:v>5.9356609999958891</c:v>
                </c:pt>
                <c:pt idx="1730">
                  <c:v>5.9391329999998561</c:v>
                </c:pt>
                <c:pt idx="1731">
                  <c:v>5.9426049999965471</c:v>
                </c:pt>
                <c:pt idx="1732">
                  <c:v>5.9460780000008526</c:v>
                </c:pt>
                <c:pt idx="1733">
                  <c:v>5.9495499999975436</c:v>
                </c:pt>
                <c:pt idx="1734">
                  <c:v>5.9530230000018491</c:v>
                </c:pt>
                <c:pt idx="1735">
                  <c:v>5.9564949999985402</c:v>
                </c:pt>
                <c:pt idx="1736">
                  <c:v>5.9599670000025071</c:v>
                </c:pt>
                <c:pt idx="1737">
                  <c:v>5.9634399999995367</c:v>
                </c:pt>
                <c:pt idx="1738">
                  <c:v>5.9669119999962277</c:v>
                </c:pt>
                <c:pt idx="1739">
                  <c:v>5.9703840000001946</c:v>
                </c:pt>
                <c:pt idx="1740">
                  <c:v>5.9738569999972242</c:v>
                </c:pt>
                <c:pt idx="1741">
                  <c:v>5.9773290000011912</c:v>
                </c:pt>
                <c:pt idx="1742">
                  <c:v>5.9808019999982207</c:v>
                </c:pt>
                <c:pt idx="1743">
                  <c:v>5.9842740000021877</c:v>
                </c:pt>
                <c:pt idx="1744">
                  <c:v>5.9877459999988787</c:v>
                </c:pt>
                <c:pt idx="1745">
                  <c:v>5.9912189999959082</c:v>
                </c:pt>
                <c:pt idx="1746">
                  <c:v>5.9946909999998752</c:v>
                </c:pt>
                <c:pt idx="1747">
                  <c:v>5.9981629999965662</c:v>
                </c:pt>
                <c:pt idx="1748">
                  <c:v>6.0016360000008717</c:v>
                </c:pt>
                <c:pt idx="1749">
                  <c:v>6.0051079999975627</c:v>
                </c:pt>
                <c:pt idx="1750">
                  <c:v>6.0085810000018682</c:v>
                </c:pt>
                <c:pt idx="1751">
                  <c:v>6.0120529999985592</c:v>
                </c:pt>
                <c:pt idx="1752">
                  <c:v>6.0155250000025262</c:v>
                </c:pt>
                <c:pt idx="1753">
                  <c:v>6.0189979999995558</c:v>
                </c:pt>
                <c:pt idx="1754">
                  <c:v>6.0224699999962468</c:v>
                </c:pt>
                <c:pt idx="1755">
                  <c:v>6.0259420000002137</c:v>
                </c:pt>
                <c:pt idx="1756">
                  <c:v>6.0294149999972433</c:v>
                </c:pt>
                <c:pt idx="1757">
                  <c:v>6.0328870000012103</c:v>
                </c:pt>
                <c:pt idx="1758">
                  <c:v>6.0363599999982398</c:v>
                </c:pt>
                <c:pt idx="1759">
                  <c:v>6.0398320000022068</c:v>
                </c:pt>
                <c:pt idx="1760">
                  <c:v>6.0433039999988978</c:v>
                </c:pt>
                <c:pt idx="1761">
                  <c:v>6.0467769999959273</c:v>
                </c:pt>
                <c:pt idx="1762">
                  <c:v>6.0502489999998943</c:v>
                </c:pt>
                <c:pt idx="1763">
                  <c:v>6.0537209999965853</c:v>
                </c:pt>
                <c:pt idx="1764">
                  <c:v>6.0571940000008908</c:v>
                </c:pt>
                <c:pt idx="1765">
                  <c:v>6.0606659999975818</c:v>
                </c:pt>
                <c:pt idx="1766">
                  <c:v>6.0641380000015488</c:v>
                </c:pt>
                <c:pt idx="1767">
                  <c:v>6.0676109999985783</c:v>
                </c:pt>
                <c:pt idx="1768">
                  <c:v>6.0710830000025453</c:v>
                </c:pt>
                <c:pt idx="1769">
                  <c:v>6.0745559999995749</c:v>
                </c:pt>
                <c:pt idx="1770">
                  <c:v>6.0780279999962659</c:v>
                </c:pt>
                <c:pt idx="1771">
                  <c:v>6.0815000000002328</c:v>
                </c:pt>
                <c:pt idx="1772">
                  <c:v>6.0849729999972624</c:v>
                </c:pt>
                <c:pt idx="1773">
                  <c:v>6.0884450000012293</c:v>
                </c:pt>
                <c:pt idx="1774">
                  <c:v>6.0919169999979204</c:v>
                </c:pt>
                <c:pt idx="1775">
                  <c:v>6.0953900000022259</c:v>
                </c:pt>
                <c:pt idx="1776">
                  <c:v>6.0988619999989169</c:v>
                </c:pt>
                <c:pt idx="1777">
                  <c:v>6.1023349999959464</c:v>
                </c:pt>
                <c:pt idx="1778">
                  <c:v>6.1058069999999134</c:v>
                </c:pt>
                <c:pt idx="1779">
                  <c:v>6.1092789999966044</c:v>
                </c:pt>
                <c:pt idx="1780">
                  <c:v>6.1127520000009099</c:v>
                </c:pt>
                <c:pt idx="1781">
                  <c:v>6.1162239999976009</c:v>
                </c:pt>
                <c:pt idx="1782">
                  <c:v>6.1196960000015679</c:v>
                </c:pt>
                <c:pt idx="1783">
                  <c:v>6.1231689999985974</c:v>
                </c:pt>
                <c:pt idx="1784">
                  <c:v>6.1266410000025644</c:v>
                </c:pt>
                <c:pt idx="1785">
                  <c:v>6.1301139999995939</c:v>
                </c:pt>
                <c:pt idx="1786">
                  <c:v>6.133585999996285</c:v>
                </c:pt>
                <c:pt idx="1787">
                  <c:v>6.1370580000002519</c:v>
                </c:pt>
                <c:pt idx="1788">
                  <c:v>6.1405309999972815</c:v>
                </c:pt>
                <c:pt idx="1789">
                  <c:v>6.1440030000012484</c:v>
                </c:pt>
                <c:pt idx="1790">
                  <c:v>6.1474749999979394</c:v>
                </c:pt>
                <c:pt idx="1791">
                  <c:v>6.150948000002245</c:v>
                </c:pt>
                <c:pt idx="1792">
                  <c:v>6.154419999998936</c:v>
                </c:pt>
                <c:pt idx="1793">
                  <c:v>6.157891999995627</c:v>
                </c:pt>
                <c:pt idx="1794">
                  <c:v>6.1613649999999325</c:v>
                </c:pt>
                <c:pt idx="1795">
                  <c:v>6.1648369999966235</c:v>
                </c:pt>
                <c:pt idx="1796">
                  <c:v>6.168310000000929</c:v>
                </c:pt>
                <c:pt idx="1797">
                  <c:v>6.17178199999762</c:v>
                </c:pt>
                <c:pt idx="1798">
                  <c:v>6.175254000001587</c:v>
                </c:pt>
                <c:pt idx="1799">
                  <c:v>6.1787269999986165</c:v>
                </c:pt>
                <c:pt idx="1800">
                  <c:v>6.1821990000025835</c:v>
                </c:pt>
                <c:pt idx="1801">
                  <c:v>6.1856709999992745</c:v>
                </c:pt>
                <c:pt idx="1802">
                  <c:v>6.189143999996304</c:v>
                </c:pt>
                <c:pt idx="1803">
                  <c:v>6.192616000000271</c:v>
                </c:pt>
                <c:pt idx="1804">
                  <c:v>6.1960889999973006</c:v>
                </c:pt>
                <c:pt idx="1805">
                  <c:v>6.1995610000012675</c:v>
                </c:pt>
                <c:pt idx="1806">
                  <c:v>6.2030329999979585</c:v>
                </c:pt>
                <c:pt idx="1807">
                  <c:v>6.206506000002264</c:v>
                </c:pt>
                <c:pt idx="1808">
                  <c:v>6.2099779999989551</c:v>
                </c:pt>
                <c:pt idx="1809">
                  <c:v>6.2134499999956461</c:v>
                </c:pt>
                <c:pt idx="1810">
                  <c:v>6.2169229999999516</c:v>
                </c:pt>
                <c:pt idx="1811">
                  <c:v>6.2203949999966426</c:v>
                </c:pt>
                <c:pt idx="1812">
                  <c:v>6.2238680000009481</c:v>
                </c:pt>
                <c:pt idx="1813">
                  <c:v>6.2273399999976391</c:v>
                </c:pt>
                <c:pt idx="1814">
                  <c:v>6.2308120000016061</c:v>
                </c:pt>
                <c:pt idx="1815">
                  <c:v>6.2342849999986356</c:v>
                </c:pt>
                <c:pt idx="1816">
                  <c:v>6.2377570000026026</c:v>
                </c:pt>
                <c:pt idx="1817">
                  <c:v>6.2412289999992936</c:v>
                </c:pt>
                <c:pt idx="1818">
                  <c:v>6.2447019999963231</c:v>
                </c:pt>
                <c:pt idx="1819">
                  <c:v>6.2481740000002901</c:v>
                </c:pt>
                <c:pt idx="1820">
                  <c:v>6.2516469999973197</c:v>
                </c:pt>
                <c:pt idx="1821">
                  <c:v>6.2551190000012866</c:v>
                </c:pt>
                <c:pt idx="1822">
                  <c:v>6.2585909999979776</c:v>
                </c:pt>
                <c:pt idx="1823">
                  <c:v>6.2620640000022831</c:v>
                </c:pt>
                <c:pt idx="1824">
                  <c:v>6.2655359999989741</c:v>
                </c:pt>
                <c:pt idx="1825">
                  <c:v>6.2690079999956652</c:v>
                </c:pt>
                <c:pt idx="1826">
                  <c:v>6.2724809999999707</c:v>
                </c:pt>
                <c:pt idx="1827">
                  <c:v>6.2759529999966617</c:v>
                </c:pt>
                <c:pt idx="1828">
                  <c:v>6.2794250000006286</c:v>
                </c:pt>
                <c:pt idx="1829">
                  <c:v>6.2828979999976582</c:v>
                </c:pt>
                <c:pt idx="1830">
                  <c:v>6.2863700000016252</c:v>
                </c:pt>
                <c:pt idx="1831">
                  <c:v>6.2898429999986547</c:v>
                </c:pt>
                <c:pt idx="1832">
                  <c:v>6.2933150000026217</c:v>
                </c:pt>
                <c:pt idx="1833">
                  <c:v>6.2967859999989741</c:v>
                </c:pt>
                <c:pt idx="1834">
                  <c:v>6.3002570000026026</c:v>
                </c:pt>
                <c:pt idx="1835">
                  <c:v>6.3037279999989551</c:v>
                </c:pt>
                <c:pt idx="1836">
                  <c:v>6.3071999999956461</c:v>
                </c:pt>
                <c:pt idx="1837">
                  <c:v>6.310671999999613</c:v>
                </c:pt>
                <c:pt idx="1838">
                  <c:v>6.3141449999966426</c:v>
                </c:pt>
                <c:pt idx="1839">
                  <c:v>6.3176170000006096</c:v>
                </c:pt>
                <c:pt idx="1840">
                  <c:v>6.3210889999973006</c:v>
                </c:pt>
                <c:pt idx="1841">
                  <c:v>6.3245620000016061</c:v>
                </c:pt>
                <c:pt idx="1842">
                  <c:v>6.3280339999982971</c:v>
                </c:pt>
                <c:pt idx="1843">
                  <c:v>6.3315070000026026</c:v>
                </c:pt>
                <c:pt idx="1844">
                  <c:v>6.3349789999992936</c:v>
                </c:pt>
                <c:pt idx="1845">
                  <c:v>6.3384509999959846</c:v>
                </c:pt>
                <c:pt idx="1846">
                  <c:v>6.3419240000002901</c:v>
                </c:pt>
                <c:pt idx="1847">
                  <c:v>6.3453959999969811</c:v>
                </c:pt>
                <c:pt idx="1848">
                  <c:v>6.3488680000009481</c:v>
                </c:pt>
                <c:pt idx="1849">
                  <c:v>6.3523409999979776</c:v>
                </c:pt>
                <c:pt idx="1850">
                  <c:v>6.3558130000019446</c:v>
                </c:pt>
                <c:pt idx="1851">
                  <c:v>6.3592849999986356</c:v>
                </c:pt>
                <c:pt idx="1852">
                  <c:v>6.3627579999956652</c:v>
                </c:pt>
                <c:pt idx="1853">
                  <c:v>6.3662299999996321</c:v>
                </c:pt>
                <c:pt idx="1854">
                  <c:v>6.3697029999966617</c:v>
                </c:pt>
                <c:pt idx="1855">
                  <c:v>6.3731750000006286</c:v>
                </c:pt>
                <c:pt idx="1856">
                  <c:v>6.3766469999973197</c:v>
                </c:pt>
                <c:pt idx="1857">
                  <c:v>6.3801200000016252</c:v>
                </c:pt>
                <c:pt idx="1858">
                  <c:v>6.3835919999983162</c:v>
                </c:pt>
                <c:pt idx="1859">
                  <c:v>6.3870640000022831</c:v>
                </c:pt>
                <c:pt idx="1860">
                  <c:v>6.3905369999993127</c:v>
                </c:pt>
                <c:pt idx="1861">
                  <c:v>6.3940089999960037</c:v>
                </c:pt>
                <c:pt idx="1862">
                  <c:v>6.3974820000003092</c:v>
                </c:pt>
                <c:pt idx="1863">
                  <c:v>6.4009539999970002</c:v>
                </c:pt>
                <c:pt idx="1864">
                  <c:v>6.4044260000009672</c:v>
                </c:pt>
                <c:pt idx="1865">
                  <c:v>6.4078989999979967</c:v>
                </c:pt>
                <c:pt idx="1866">
                  <c:v>6.4113710000019637</c:v>
                </c:pt>
                <c:pt idx="1867">
                  <c:v>6.4148429999986547</c:v>
                </c:pt>
                <c:pt idx="1868">
                  <c:v>6.4183159999956843</c:v>
                </c:pt>
                <c:pt idx="1869">
                  <c:v>6.4217879999996512</c:v>
                </c:pt>
                <c:pt idx="1870">
                  <c:v>6.4252609999966808</c:v>
                </c:pt>
                <c:pt idx="1871">
                  <c:v>6.4287330000006477</c:v>
                </c:pt>
                <c:pt idx="1872">
                  <c:v>6.4322049999973387</c:v>
                </c:pt>
                <c:pt idx="1873">
                  <c:v>6.4356780000016443</c:v>
                </c:pt>
                <c:pt idx="1874">
                  <c:v>6.4391499999983353</c:v>
                </c:pt>
                <c:pt idx="1875">
                  <c:v>6.4426220000023022</c:v>
                </c:pt>
                <c:pt idx="1876">
                  <c:v>6.4460949999993318</c:v>
                </c:pt>
                <c:pt idx="1877">
                  <c:v>6.4495669999960228</c:v>
                </c:pt>
                <c:pt idx="1878">
                  <c:v>6.4530389999999898</c:v>
                </c:pt>
                <c:pt idx="1879">
                  <c:v>6.4565119999970193</c:v>
                </c:pt>
                <c:pt idx="1880">
                  <c:v>6.4599840000009863</c:v>
                </c:pt>
                <c:pt idx="1881">
                  <c:v>6.4634569999980158</c:v>
                </c:pt>
                <c:pt idx="1882">
                  <c:v>6.4669290000019828</c:v>
                </c:pt>
                <c:pt idx="1883">
                  <c:v>6.4704009999986738</c:v>
                </c:pt>
                <c:pt idx="1884">
                  <c:v>6.4738739999957033</c:v>
                </c:pt>
                <c:pt idx="1885">
                  <c:v>6.4773459999996703</c:v>
                </c:pt>
                <c:pt idx="1886">
                  <c:v>6.4808179999963613</c:v>
                </c:pt>
                <c:pt idx="1887">
                  <c:v>6.4842910000006668</c:v>
                </c:pt>
                <c:pt idx="1888">
                  <c:v>6.4877629999973578</c:v>
                </c:pt>
                <c:pt idx="1889">
                  <c:v>6.4912360000016633</c:v>
                </c:pt>
                <c:pt idx="1890">
                  <c:v>6.4947079999983544</c:v>
                </c:pt>
                <c:pt idx="1891">
                  <c:v>6.4981800000023213</c:v>
                </c:pt>
                <c:pt idx="1892">
                  <c:v>6.5016529999993509</c:v>
                </c:pt>
                <c:pt idx="1893">
                  <c:v>6.5051249999960419</c:v>
                </c:pt>
                <c:pt idx="1894">
                  <c:v>6.5085970000000088</c:v>
                </c:pt>
                <c:pt idx="1895">
                  <c:v>6.5120699999970384</c:v>
                </c:pt>
                <c:pt idx="1896">
                  <c:v>6.5155420000010054</c:v>
                </c:pt>
                <c:pt idx="1897">
                  <c:v>6.5190149999980349</c:v>
                </c:pt>
                <c:pt idx="1898">
                  <c:v>6.5224870000020019</c:v>
                </c:pt>
                <c:pt idx="1899">
                  <c:v>6.5259589999986929</c:v>
                </c:pt>
                <c:pt idx="1900">
                  <c:v>6.5294319999957224</c:v>
                </c:pt>
                <c:pt idx="1901">
                  <c:v>6.5329039999996894</c:v>
                </c:pt>
                <c:pt idx="1902">
                  <c:v>6.5363759999963804</c:v>
                </c:pt>
                <c:pt idx="1903">
                  <c:v>6.5398490000006859</c:v>
                </c:pt>
                <c:pt idx="1904">
                  <c:v>6.5433209999973769</c:v>
                </c:pt>
                <c:pt idx="1905">
                  <c:v>6.5467940000016824</c:v>
                </c:pt>
                <c:pt idx="1906">
                  <c:v>6.5502659999983734</c:v>
                </c:pt>
                <c:pt idx="1907">
                  <c:v>6.5537380000023404</c:v>
                </c:pt>
                <c:pt idx="1908">
                  <c:v>6.55721099999937</c:v>
                </c:pt>
                <c:pt idx="1909">
                  <c:v>6.560682999996061</c:v>
                </c:pt>
                <c:pt idx="1910">
                  <c:v>6.5641550000000279</c:v>
                </c:pt>
                <c:pt idx="1911">
                  <c:v>6.5676279999970575</c:v>
                </c:pt>
                <c:pt idx="1912">
                  <c:v>6.5711000000010245</c:v>
                </c:pt>
                <c:pt idx="1913">
                  <c:v>6.5745719999977155</c:v>
                </c:pt>
                <c:pt idx="1914">
                  <c:v>6.578045000002021</c:v>
                </c:pt>
                <c:pt idx="1915">
                  <c:v>6.581516999998712</c:v>
                </c:pt>
                <c:pt idx="1916">
                  <c:v>6.5849899999957415</c:v>
                </c:pt>
                <c:pt idx="1917">
                  <c:v>6.5884619999997085</c:v>
                </c:pt>
                <c:pt idx="1918">
                  <c:v>6.5919339999963995</c:v>
                </c:pt>
                <c:pt idx="1919">
                  <c:v>6.595407000000705</c:v>
                </c:pt>
                <c:pt idx="1920">
                  <c:v>6.598878999997396</c:v>
                </c:pt>
                <c:pt idx="1921">
                  <c:v>6.602351000001363</c:v>
                </c:pt>
                <c:pt idx="1922">
                  <c:v>6.6058239999983925</c:v>
                </c:pt>
                <c:pt idx="1923">
                  <c:v>6.6092960000023595</c:v>
                </c:pt>
                <c:pt idx="1924">
                  <c:v>6.6127689999993891</c:v>
                </c:pt>
                <c:pt idx="1925">
                  <c:v>6.6162409999960801</c:v>
                </c:pt>
                <c:pt idx="1926">
                  <c:v>6.619713000000047</c:v>
                </c:pt>
                <c:pt idx="1927">
                  <c:v>6.6231859999970766</c:v>
                </c:pt>
                <c:pt idx="1928">
                  <c:v>6.6266580000010435</c:v>
                </c:pt>
                <c:pt idx="1929">
                  <c:v>6.6301299999977346</c:v>
                </c:pt>
                <c:pt idx="1930">
                  <c:v>6.6336030000020401</c:v>
                </c:pt>
                <c:pt idx="1931">
                  <c:v>6.6370749999987311</c:v>
                </c:pt>
                <c:pt idx="1932">
                  <c:v>6.6405479999957606</c:v>
                </c:pt>
                <c:pt idx="1933">
                  <c:v>6.6440199999997276</c:v>
                </c:pt>
                <c:pt idx="1934">
                  <c:v>6.6474919999964186</c:v>
                </c:pt>
                <c:pt idx="1935">
                  <c:v>6.6509650000007241</c:v>
                </c:pt>
                <c:pt idx="1936">
                  <c:v>6.6544369999974151</c:v>
                </c:pt>
                <c:pt idx="1937">
                  <c:v>6.6579090000013821</c:v>
                </c:pt>
                <c:pt idx="1938">
                  <c:v>6.6613819999984116</c:v>
                </c:pt>
                <c:pt idx="1939">
                  <c:v>6.6648540000023786</c:v>
                </c:pt>
                <c:pt idx="1940">
                  <c:v>6.6683269999994081</c:v>
                </c:pt>
                <c:pt idx="1941">
                  <c:v>6.6717989999960992</c:v>
                </c:pt>
                <c:pt idx="1942">
                  <c:v>6.6752699999997276</c:v>
                </c:pt>
                <c:pt idx="1943">
                  <c:v>6.6787409999960801</c:v>
                </c:pt>
                <c:pt idx="1944">
                  <c:v>6.6822119999997085</c:v>
                </c:pt>
                <c:pt idx="1945">
                  <c:v>6.6856839999963995</c:v>
                </c:pt>
                <c:pt idx="1946">
                  <c:v>6.6891560000003665</c:v>
                </c:pt>
                <c:pt idx="1947">
                  <c:v>6.692628999997396</c:v>
                </c:pt>
                <c:pt idx="1948">
                  <c:v>6.696101000001363</c:v>
                </c:pt>
                <c:pt idx="1949">
                  <c:v>6.699572999998054</c:v>
                </c:pt>
                <c:pt idx="1950">
                  <c:v>6.7030460000023595</c:v>
                </c:pt>
                <c:pt idx="1951">
                  <c:v>6.7065179999990505</c:v>
                </c:pt>
                <c:pt idx="1952">
                  <c:v>6.7099899999957415</c:v>
                </c:pt>
                <c:pt idx="1953">
                  <c:v>6.713463000000047</c:v>
                </c:pt>
                <c:pt idx="1954">
                  <c:v>6.716934999996738</c:v>
                </c:pt>
                <c:pt idx="1955">
                  <c:v>6.7204080000010435</c:v>
                </c:pt>
                <c:pt idx="1956">
                  <c:v>6.7238799999977346</c:v>
                </c:pt>
                <c:pt idx="1957">
                  <c:v>6.7273520000017015</c:v>
                </c:pt>
                <c:pt idx="1958">
                  <c:v>6.7308249999987311</c:v>
                </c:pt>
                <c:pt idx="1959">
                  <c:v>6.734297000002698</c:v>
                </c:pt>
                <c:pt idx="1960">
                  <c:v>6.7377689999993891</c:v>
                </c:pt>
                <c:pt idx="1961">
                  <c:v>6.7412419999964186</c:v>
                </c:pt>
                <c:pt idx="1962">
                  <c:v>6.7447140000003856</c:v>
                </c:pt>
                <c:pt idx="1963">
                  <c:v>6.7481869999974151</c:v>
                </c:pt>
                <c:pt idx="1964">
                  <c:v>6.7516590000013821</c:v>
                </c:pt>
                <c:pt idx="1965">
                  <c:v>6.7551309999980731</c:v>
                </c:pt>
                <c:pt idx="1966">
                  <c:v>6.7586040000023786</c:v>
                </c:pt>
                <c:pt idx="1967">
                  <c:v>6.7620759999990696</c:v>
                </c:pt>
                <c:pt idx="1968">
                  <c:v>6.7655479999957606</c:v>
                </c:pt>
                <c:pt idx="1969">
                  <c:v>6.7690210000000661</c:v>
                </c:pt>
                <c:pt idx="1970">
                  <c:v>6.7724929999967571</c:v>
                </c:pt>
                <c:pt idx="1971">
                  <c:v>6.7759650000007241</c:v>
                </c:pt>
                <c:pt idx="1972">
                  <c:v>6.7794379999977536</c:v>
                </c:pt>
                <c:pt idx="1973">
                  <c:v>6.7829100000017206</c:v>
                </c:pt>
                <c:pt idx="1974">
                  <c:v>6.7863829999987502</c:v>
                </c:pt>
                <c:pt idx="1975">
                  <c:v>6.7898550000027171</c:v>
                </c:pt>
                <c:pt idx="1976">
                  <c:v>6.7933269999994081</c:v>
                </c:pt>
                <c:pt idx="1977">
                  <c:v>6.7967999999964377</c:v>
                </c:pt>
                <c:pt idx="1978">
                  <c:v>6.8002720000004047</c:v>
                </c:pt>
                <c:pt idx="1979">
                  <c:v>6.8037439999970957</c:v>
                </c:pt>
                <c:pt idx="1980">
                  <c:v>6.8072170000014012</c:v>
                </c:pt>
                <c:pt idx="1981">
                  <c:v>6.8106889999980922</c:v>
                </c:pt>
                <c:pt idx="1982">
                  <c:v>6.8141620000023977</c:v>
                </c:pt>
                <c:pt idx="1983">
                  <c:v>6.8176339999990887</c:v>
                </c:pt>
                <c:pt idx="1984">
                  <c:v>6.8211059999957797</c:v>
                </c:pt>
                <c:pt idx="1985">
                  <c:v>6.8245790000000852</c:v>
                </c:pt>
                <c:pt idx="1986">
                  <c:v>6.8280509999967762</c:v>
                </c:pt>
                <c:pt idx="1987">
                  <c:v>6.8315230000007432</c:v>
                </c:pt>
                <c:pt idx="1988">
                  <c:v>6.8349959999977727</c:v>
                </c:pt>
                <c:pt idx="1989">
                  <c:v>6.8384680000017397</c:v>
                </c:pt>
                <c:pt idx="1990">
                  <c:v>6.8419409999987693</c:v>
                </c:pt>
                <c:pt idx="1991">
                  <c:v>6.8454130000027362</c:v>
                </c:pt>
                <c:pt idx="1992">
                  <c:v>6.8488849999994272</c:v>
                </c:pt>
                <c:pt idx="1993">
                  <c:v>6.8523579999964568</c:v>
                </c:pt>
                <c:pt idx="1994">
                  <c:v>6.8558300000004238</c:v>
                </c:pt>
                <c:pt idx="1995">
                  <c:v>6.8593019999971148</c:v>
                </c:pt>
                <c:pt idx="1996">
                  <c:v>6.8627750000014203</c:v>
                </c:pt>
                <c:pt idx="1997">
                  <c:v>6.8662469999981113</c:v>
                </c:pt>
                <c:pt idx="1998">
                  <c:v>6.8697190000020782</c:v>
                </c:pt>
                <c:pt idx="1999">
                  <c:v>6.8731919999991078</c:v>
                </c:pt>
                <c:pt idx="2000">
                  <c:v>6.8766639999957988</c:v>
                </c:pt>
                <c:pt idx="2001">
                  <c:v>6.8801370000001043</c:v>
                </c:pt>
                <c:pt idx="2002">
                  <c:v>6.8836089999967953</c:v>
                </c:pt>
                <c:pt idx="2003">
                  <c:v>6.8870810000007623</c:v>
                </c:pt>
                <c:pt idx="2004">
                  <c:v>6.8905539999977918</c:v>
                </c:pt>
                <c:pt idx="2005">
                  <c:v>6.8940260000017588</c:v>
                </c:pt>
                <c:pt idx="2006">
                  <c:v>6.8974979999984498</c:v>
                </c:pt>
                <c:pt idx="2007">
                  <c:v>6.9009710000027553</c:v>
                </c:pt>
                <c:pt idx="2008">
                  <c:v>6.9044429999994463</c:v>
                </c:pt>
                <c:pt idx="2009">
                  <c:v>6.9079159999964759</c:v>
                </c:pt>
                <c:pt idx="2010">
                  <c:v>6.9113880000004428</c:v>
                </c:pt>
                <c:pt idx="2011">
                  <c:v>6.9148599999971339</c:v>
                </c:pt>
                <c:pt idx="2012">
                  <c:v>6.9183330000014394</c:v>
                </c:pt>
                <c:pt idx="2013">
                  <c:v>6.9218049999981304</c:v>
                </c:pt>
                <c:pt idx="2014">
                  <c:v>6.9252770000020973</c:v>
                </c:pt>
                <c:pt idx="2015">
                  <c:v>6.9287499999991269</c:v>
                </c:pt>
                <c:pt idx="2016">
                  <c:v>6.9322219999958179</c:v>
                </c:pt>
                <c:pt idx="2017">
                  <c:v>6.9356950000001234</c:v>
                </c:pt>
                <c:pt idx="2018">
                  <c:v>6.9391669999968144</c:v>
                </c:pt>
                <c:pt idx="2019">
                  <c:v>6.9426390000007814</c:v>
                </c:pt>
                <c:pt idx="2020">
                  <c:v>6.9461119999978109</c:v>
                </c:pt>
                <c:pt idx="2021">
                  <c:v>6.9495840000017779</c:v>
                </c:pt>
                <c:pt idx="2022">
                  <c:v>6.9530559999984689</c:v>
                </c:pt>
                <c:pt idx="2023">
                  <c:v>6.9565289999954985</c:v>
                </c:pt>
                <c:pt idx="2024">
                  <c:v>6.9600009999994654</c:v>
                </c:pt>
                <c:pt idx="2025">
                  <c:v>6.963473999996495</c:v>
                </c:pt>
                <c:pt idx="2026">
                  <c:v>6.9669460000004619</c:v>
                </c:pt>
                <c:pt idx="2027">
                  <c:v>6.9704179999971529</c:v>
                </c:pt>
                <c:pt idx="2028">
                  <c:v>6.9738910000014585</c:v>
                </c:pt>
                <c:pt idx="2029">
                  <c:v>6.9773629999981495</c:v>
                </c:pt>
                <c:pt idx="2030">
                  <c:v>6.9808350000021164</c:v>
                </c:pt>
                <c:pt idx="2031">
                  <c:v>6.984307999999146</c:v>
                </c:pt>
                <c:pt idx="2032">
                  <c:v>6.987779999995837</c:v>
                </c:pt>
                <c:pt idx="2033">
                  <c:v>6.991251999999804</c:v>
                </c:pt>
                <c:pt idx="2034">
                  <c:v>6.9947249999968335</c:v>
                </c:pt>
                <c:pt idx="2035">
                  <c:v>6.9981970000008005</c:v>
                </c:pt>
                <c:pt idx="2036">
                  <c:v>7.00166999999783</c:v>
                </c:pt>
                <c:pt idx="2037">
                  <c:v>7.005142000001797</c:v>
                </c:pt>
                <c:pt idx="2038">
                  <c:v>7.008613999998488</c:v>
                </c:pt>
                <c:pt idx="2039">
                  <c:v>7.0120869999955175</c:v>
                </c:pt>
                <c:pt idx="2040">
                  <c:v>7.0155589999994845</c:v>
                </c:pt>
                <c:pt idx="2041">
                  <c:v>7.0190309999961755</c:v>
                </c:pt>
                <c:pt idx="2042">
                  <c:v>7.022504000000481</c:v>
                </c:pt>
                <c:pt idx="2043">
                  <c:v>7.025975999997172</c:v>
                </c:pt>
                <c:pt idx="2044">
                  <c:v>7.0294490000014775</c:v>
                </c:pt>
                <c:pt idx="2045">
                  <c:v>7.0329209999981686</c:v>
                </c:pt>
                <c:pt idx="2046">
                  <c:v>7.0363930000021355</c:v>
                </c:pt>
                <c:pt idx="2047">
                  <c:v>7.0398659999991651</c:v>
                </c:pt>
                <c:pt idx="2048">
                  <c:v>7.0433379999958561</c:v>
                </c:pt>
                <c:pt idx="2049">
                  <c:v>7.046809999999823</c:v>
                </c:pt>
                <c:pt idx="2050">
                  <c:v>7.0502829999968526</c:v>
                </c:pt>
                <c:pt idx="2051">
                  <c:v>7.0537550000008196</c:v>
                </c:pt>
                <c:pt idx="2052">
                  <c:v>7.0572249999968335</c:v>
                </c:pt>
                <c:pt idx="2053">
                  <c:v>7.0606960000004619</c:v>
                </c:pt>
                <c:pt idx="2054">
                  <c:v>7.0641679999971529</c:v>
                </c:pt>
                <c:pt idx="2055">
                  <c:v>7.0676400000011199</c:v>
                </c:pt>
                <c:pt idx="2056">
                  <c:v>7.0711129999981495</c:v>
                </c:pt>
                <c:pt idx="2057">
                  <c:v>7.0745850000021164</c:v>
                </c:pt>
                <c:pt idx="2058">
                  <c:v>7.078057999999146</c:v>
                </c:pt>
                <c:pt idx="2059">
                  <c:v>7.081529999995837</c:v>
                </c:pt>
                <c:pt idx="2060">
                  <c:v>7.085001999999804</c:v>
                </c:pt>
                <c:pt idx="2061">
                  <c:v>7.0884749999968335</c:v>
                </c:pt>
                <c:pt idx="2062">
                  <c:v>7.0919470000008005</c:v>
                </c:pt>
                <c:pt idx="2063">
                  <c:v>7.0954189999974915</c:v>
                </c:pt>
                <c:pt idx="2064">
                  <c:v>7.098892000001797</c:v>
                </c:pt>
                <c:pt idx="2065">
                  <c:v>7.102363999998488</c:v>
                </c:pt>
                <c:pt idx="2066">
                  <c:v>7.1058369999955175</c:v>
                </c:pt>
                <c:pt idx="2067">
                  <c:v>7.1093089999994845</c:v>
                </c:pt>
                <c:pt idx="2068">
                  <c:v>7.1127809999961755</c:v>
                </c:pt>
                <c:pt idx="2069">
                  <c:v>7.116254000000481</c:v>
                </c:pt>
                <c:pt idx="2070">
                  <c:v>7.119725999997172</c:v>
                </c:pt>
                <c:pt idx="2071">
                  <c:v>7.123198000001139</c:v>
                </c:pt>
                <c:pt idx="2072">
                  <c:v>7.1266709999981686</c:v>
                </c:pt>
                <c:pt idx="2073">
                  <c:v>7.1301430000021355</c:v>
                </c:pt>
                <c:pt idx="2074">
                  <c:v>7.1336159999991651</c:v>
                </c:pt>
                <c:pt idx="2075">
                  <c:v>7.1370879999958561</c:v>
                </c:pt>
                <c:pt idx="2076">
                  <c:v>7.140559999999823</c:v>
                </c:pt>
                <c:pt idx="2077">
                  <c:v>7.1440329999968526</c:v>
                </c:pt>
                <c:pt idx="2078">
                  <c:v>7.1475050000008196</c:v>
                </c:pt>
                <c:pt idx="2079">
                  <c:v>7.1509769999975106</c:v>
                </c:pt>
                <c:pt idx="2080">
                  <c:v>7.1544500000018161</c:v>
                </c:pt>
                <c:pt idx="2081">
                  <c:v>7.1579219999985071</c:v>
                </c:pt>
                <c:pt idx="2082">
                  <c:v>7.1613940000024741</c:v>
                </c:pt>
                <c:pt idx="2083">
                  <c:v>7.1648669999995036</c:v>
                </c:pt>
                <c:pt idx="2084">
                  <c:v>7.1683389999961946</c:v>
                </c:pt>
                <c:pt idx="2085">
                  <c:v>7.1718120000005001</c:v>
                </c:pt>
                <c:pt idx="2086">
                  <c:v>7.1752839999971911</c:v>
                </c:pt>
                <c:pt idx="2087">
                  <c:v>7.1787560000011581</c:v>
                </c:pt>
                <c:pt idx="2088">
                  <c:v>7.1822289999981876</c:v>
                </c:pt>
                <c:pt idx="2089">
                  <c:v>7.1857010000021546</c:v>
                </c:pt>
                <c:pt idx="2090">
                  <c:v>7.1891729999988456</c:v>
                </c:pt>
                <c:pt idx="2091">
                  <c:v>7.1926459999958752</c:v>
                </c:pt>
                <c:pt idx="2092">
                  <c:v>7.1961179999998421</c:v>
                </c:pt>
                <c:pt idx="2093">
                  <c:v>7.1995909999968717</c:v>
                </c:pt>
                <c:pt idx="2094">
                  <c:v>7.2030630000008387</c:v>
                </c:pt>
                <c:pt idx="2095">
                  <c:v>7.2065349999975297</c:v>
                </c:pt>
                <c:pt idx="2096">
                  <c:v>7.2100080000018352</c:v>
                </c:pt>
                <c:pt idx="2097">
                  <c:v>7.2134799999985262</c:v>
                </c:pt>
                <c:pt idx="2098">
                  <c:v>7.2169520000024932</c:v>
                </c:pt>
                <c:pt idx="2099">
                  <c:v>7.2204249999995227</c:v>
                </c:pt>
                <c:pt idx="2100">
                  <c:v>7.2238969999962137</c:v>
                </c:pt>
                <c:pt idx="2101">
                  <c:v>7.2273700000005192</c:v>
                </c:pt>
                <c:pt idx="2102">
                  <c:v>7.2308419999972102</c:v>
                </c:pt>
                <c:pt idx="2103">
                  <c:v>7.2343140000011772</c:v>
                </c:pt>
                <c:pt idx="2104">
                  <c:v>7.2377869999982067</c:v>
                </c:pt>
                <c:pt idx="2105">
                  <c:v>7.2412590000021737</c:v>
                </c:pt>
                <c:pt idx="2106">
                  <c:v>7.2447309999988647</c:v>
                </c:pt>
                <c:pt idx="2107">
                  <c:v>7.2482039999958943</c:v>
                </c:pt>
                <c:pt idx="2108">
                  <c:v>7.2516759999998612</c:v>
                </c:pt>
                <c:pt idx="2109">
                  <c:v>7.2551479999965522</c:v>
                </c:pt>
                <c:pt idx="2110">
                  <c:v>7.2586210000008577</c:v>
                </c:pt>
                <c:pt idx="2111">
                  <c:v>7.2620929999975488</c:v>
                </c:pt>
                <c:pt idx="2112">
                  <c:v>7.2655660000018543</c:v>
                </c:pt>
                <c:pt idx="2113">
                  <c:v>7.2690379999985453</c:v>
                </c:pt>
                <c:pt idx="2114">
                  <c:v>7.2725100000025122</c:v>
                </c:pt>
                <c:pt idx="2115">
                  <c:v>7.2759829999995418</c:v>
                </c:pt>
                <c:pt idx="2116">
                  <c:v>7.2794549999962328</c:v>
                </c:pt>
                <c:pt idx="2117">
                  <c:v>7.2829270000001998</c:v>
                </c:pt>
                <c:pt idx="2118">
                  <c:v>7.2863999999972293</c:v>
                </c:pt>
                <c:pt idx="2119">
                  <c:v>7.2898720000011963</c:v>
                </c:pt>
                <c:pt idx="2120">
                  <c:v>7.2933449999982258</c:v>
                </c:pt>
                <c:pt idx="2121">
                  <c:v>7.2968170000021928</c:v>
                </c:pt>
                <c:pt idx="2122">
                  <c:v>7.3002889999988838</c:v>
                </c:pt>
                <c:pt idx="2123">
                  <c:v>7.3037619999959134</c:v>
                </c:pt>
                <c:pt idx="2124">
                  <c:v>7.3072339999998803</c:v>
                </c:pt>
                <c:pt idx="2125">
                  <c:v>7.3107059999965713</c:v>
                </c:pt>
                <c:pt idx="2126">
                  <c:v>7.3141790000008768</c:v>
                </c:pt>
                <c:pt idx="2127">
                  <c:v>7.3176509999975679</c:v>
                </c:pt>
                <c:pt idx="2128">
                  <c:v>7.3211240000018734</c:v>
                </c:pt>
                <c:pt idx="2129">
                  <c:v>7.3245959999985644</c:v>
                </c:pt>
                <c:pt idx="2130">
                  <c:v>7.3280680000025313</c:v>
                </c:pt>
                <c:pt idx="2131">
                  <c:v>7.3315409999995609</c:v>
                </c:pt>
                <c:pt idx="2132">
                  <c:v>7.3350129999962519</c:v>
                </c:pt>
                <c:pt idx="2133">
                  <c:v>7.3384850000002189</c:v>
                </c:pt>
                <c:pt idx="2134">
                  <c:v>7.3419579999972484</c:v>
                </c:pt>
                <c:pt idx="2135">
                  <c:v>7.3454300000012154</c:v>
                </c:pt>
                <c:pt idx="2136">
                  <c:v>7.3489019999979064</c:v>
                </c:pt>
                <c:pt idx="2137">
                  <c:v>7.3523750000022119</c:v>
                </c:pt>
                <c:pt idx="2138">
                  <c:v>7.3558469999989029</c:v>
                </c:pt>
                <c:pt idx="2139">
                  <c:v>7.3593199999959324</c:v>
                </c:pt>
                <c:pt idx="2140">
                  <c:v>7.3627919999998994</c:v>
                </c:pt>
                <c:pt idx="2141">
                  <c:v>7.3662639999965904</c:v>
                </c:pt>
                <c:pt idx="2142">
                  <c:v>7.3697370000008959</c:v>
                </c:pt>
                <c:pt idx="2143">
                  <c:v>7.3732089999975869</c:v>
                </c:pt>
                <c:pt idx="2144">
                  <c:v>7.3766810000015539</c:v>
                </c:pt>
                <c:pt idx="2145">
                  <c:v>7.3801539999985835</c:v>
                </c:pt>
                <c:pt idx="2146">
                  <c:v>7.3836260000025504</c:v>
                </c:pt>
                <c:pt idx="2147">
                  <c:v>7.38709899999958</c:v>
                </c:pt>
                <c:pt idx="2148">
                  <c:v>7.390570999996271</c:v>
                </c:pt>
                <c:pt idx="2149">
                  <c:v>7.394043000000238</c:v>
                </c:pt>
                <c:pt idx="2150">
                  <c:v>7.3975159999972675</c:v>
                </c:pt>
                <c:pt idx="2151">
                  <c:v>7.4009880000012345</c:v>
                </c:pt>
                <c:pt idx="2152">
                  <c:v>7.4044599999979255</c:v>
                </c:pt>
                <c:pt idx="2153">
                  <c:v>7.407933000002231</c:v>
                </c:pt>
                <c:pt idx="2154">
                  <c:v>7.411404999998922</c:v>
                </c:pt>
                <c:pt idx="2155">
                  <c:v>7.4148779999959515</c:v>
                </c:pt>
                <c:pt idx="2156">
                  <c:v>7.4183499999999185</c:v>
                </c:pt>
                <c:pt idx="2157">
                  <c:v>7.4218219999966095</c:v>
                </c:pt>
                <c:pt idx="2158">
                  <c:v>7.425295000000915</c:v>
                </c:pt>
                <c:pt idx="2159">
                  <c:v>7.428766999997606</c:v>
                </c:pt>
                <c:pt idx="2160">
                  <c:v>7.432239000001573</c:v>
                </c:pt>
                <c:pt idx="2161">
                  <c:v>7.4357089999975869</c:v>
                </c:pt>
                <c:pt idx="2162">
                  <c:v>7.4391810000015539</c:v>
                </c:pt>
                <c:pt idx="2163">
                  <c:v>7.4426529999982449</c:v>
                </c:pt>
                <c:pt idx="2164">
                  <c:v>7.4461250000022119</c:v>
                </c:pt>
                <c:pt idx="2165">
                  <c:v>7.4495969999989029</c:v>
                </c:pt>
                <c:pt idx="2166">
                  <c:v>7.4530689999955939</c:v>
                </c:pt>
                <c:pt idx="2167">
                  <c:v>7.4565409999995609</c:v>
                </c:pt>
                <c:pt idx="2168">
                  <c:v>7.4600139999965904</c:v>
                </c:pt>
                <c:pt idx="2169">
                  <c:v>7.4634860000005574</c:v>
                </c:pt>
                <c:pt idx="2170">
                  <c:v>7.4669589999975869</c:v>
                </c:pt>
                <c:pt idx="2171">
                  <c:v>7.4704310000015539</c:v>
                </c:pt>
                <c:pt idx="2172">
                  <c:v>7.4739029999982449</c:v>
                </c:pt>
                <c:pt idx="2173">
                  <c:v>7.4773760000025504</c:v>
                </c:pt>
                <c:pt idx="2174">
                  <c:v>7.4808479999992414</c:v>
                </c:pt>
                <c:pt idx="2175">
                  <c:v>7.4843199999959324</c:v>
                </c:pt>
                <c:pt idx="2176">
                  <c:v>7.487793000000238</c:v>
                </c:pt>
                <c:pt idx="2177">
                  <c:v>7.491264999996929</c:v>
                </c:pt>
                <c:pt idx="2178">
                  <c:v>7.4947380000012345</c:v>
                </c:pt>
                <c:pt idx="2179">
                  <c:v>7.4982099999979255</c:v>
                </c:pt>
                <c:pt idx="2180">
                  <c:v>7.5016820000018924</c:v>
                </c:pt>
                <c:pt idx="2181">
                  <c:v>7.505154999998922</c:v>
                </c:pt>
                <c:pt idx="2182">
                  <c:v>7.508626999995613</c:v>
                </c:pt>
                <c:pt idx="2183">
                  <c:v>7.51209899999958</c:v>
                </c:pt>
                <c:pt idx="2184">
                  <c:v>7.5155719999966095</c:v>
                </c:pt>
                <c:pt idx="2185">
                  <c:v>7.5190440000005765</c:v>
                </c:pt>
                <c:pt idx="2186">
                  <c:v>7.522516999997606</c:v>
                </c:pt>
                <c:pt idx="2187">
                  <c:v>7.525989000001573</c:v>
                </c:pt>
                <c:pt idx="2188">
                  <c:v>7.529460999998264</c:v>
                </c:pt>
                <c:pt idx="2189">
                  <c:v>7.5329340000025695</c:v>
                </c:pt>
                <c:pt idx="2190">
                  <c:v>7.5364059999992605</c:v>
                </c:pt>
                <c:pt idx="2191">
                  <c:v>7.5398779999959515</c:v>
                </c:pt>
                <c:pt idx="2192">
                  <c:v>7.543351000000257</c:v>
                </c:pt>
                <c:pt idx="2193">
                  <c:v>7.5468229999969481</c:v>
                </c:pt>
                <c:pt idx="2194">
                  <c:v>7.550295000000915</c:v>
                </c:pt>
                <c:pt idx="2195">
                  <c:v>7.5537679999979446</c:v>
                </c:pt>
                <c:pt idx="2196">
                  <c:v>7.5572400000019115</c:v>
                </c:pt>
                <c:pt idx="2197">
                  <c:v>7.5607129999989411</c:v>
                </c:pt>
                <c:pt idx="2198">
                  <c:v>7.5641849999956321</c:v>
                </c:pt>
                <c:pt idx="2199">
                  <c:v>7.5676569999995991</c:v>
                </c:pt>
                <c:pt idx="2200">
                  <c:v>7.5711299999966286</c:v>
                </c:pt>
                <c:pt idx="2201">
                  <c:v>7.5746020000005956</c:v>
                </c:pt>
                <c:pt idx="2202">
                  <c:v>7.5780739999972866</c:v>
                </c:pt>
                <c:pt idx="2203">
                  <c:v>7.5815470000015921</c:v>
                </c:pt>
                <c:pt idx="2204">
                  <c:v>7.5850189999982831</c:v>
                </c:pt>
                <c:pt idx="2205">
                  <c:v>7.5884920000025886</c:v>
                </c:pt>
                <c:pt idx="2206">
                  <c:v>7.5919639999992796</c:v>
                </c:pt>
                <c:pt idx="2207">
                  <c:v>7.5954359999959706</c:v>
                </c:pt>
                <c:pt idx="2208">
                  <c:v>7.5989090000002761</c:v>
                </c:pt>
                <c:pt idx="2209">
                  <c:v>7.6023809999969671</c:v>
                </c:pt>
                <c:pt idx="2210">
                  <c:v>7.6058530000009341</c:v>
                </c:pt>
                <c:pt idx="2211">
                  <c:v>7.6093259999979637</c:v>
                </c:pt>
                <c:pt idx="2212">
                  <c:v>7.6127980000019306</c:v>
                </c:pt>
                <c:pt idx="2213">
                  <c:v>7.6162709999989602</c:v>
                </c:pt>
                <c:pt idx="2214">
                  <c:v>7.6197429999956512</c:v>
                </c:pt>
                <c:pt idx="2215">
                  <c:v>7.6232149999996182</c:v>
                </c:pt>
                <c:pt idx="2216">
                  <c:v>7.6266879999966477</c:v>
                </c:pt>
                <c:pt idx="2217">
                  <c:v>7.6301600000006147</c:v>
                </c:pt>
                <c:pt idx="2218">
                  <c:v>7.6336319999973057</c:v>
                </c:pt>
                <c:pt idx="2219">
                  <c:v>7.6371050000016112</c:v>
                </c:pt>
                <c:pt idx="2220">
                  <c:v>7.6405769999983022</c:v>
                </c:pt>
                <c:pt idx="2221">
                  <c:v>7.6440500000026077</c:v>
                </c:pt>
                <c:pt idx="2222">
                  <c:v>7.6475219999992987</c:v>
                </c:pt>
                <c:pt idx="2223">
                  <c:v>7.6509939999959897</c:v>
                </c:pt>
                <c:pt idx="2224">
                  <c:v>7.6544670000002952</c:v>
                </c:pt>
                <c:pt idx="2225">
                  <c:v>7.6579389999969862</c:v>
                </c:pt>
                <c:pt idx="2226">
                  <c:v>7.6614110000009532</c:v>
                </c:pt>
                <c:pt idx="2227">
                  <c:v>7.6648839999979828</c:v>
                </c:pt>
                <c:pt idx="2228">
                  <c:v>7.6683560000019497</c:v>
                </c:pt>
                <c:pt idx="2229">
                  <c:v>7.6718279999986407</c:v>
                </c:pt>
                <c:pt idx="2230">
                  <c:v>7.6753009999956703</c:v>
                </c:pt>
                <c:pt idx="2231">
                  <c:v>7.6787729999996372</c:v>
                </c:pt>
                <c:pt idx="2232">
                  <c:v>7.6822459999966668</c:v>
                </c:pt>
                <c:pt idx="2233">
                  <c:v>7.6857180000006338</c:v>
                </c:pt>
                <c:pt idx="2234">
                  <c:v>7.6891899999973248</c:v>
                </c:pt>
                <c:pt idx="2235">
                  <c:v>7.6926630000016303</c:v>
                </c:pt>
                <c:pt idx="2236">
                  <c:v>7.6961349999983213</c:v>
                </c:pt>
                <c:pt idx="2237">
                  <c:v>7.6996070000022883</c:v>
                </c:pt>
                <c:pt idx="2238">
                  <c:v>7.7030799999993178</c:v>
                </c:pt>
                <c:pt idx="2239">
                  <c:v>7.7065519999960088</c:v>
                </c:pt>
                <c:pt idx="2240">
                  <c:v>7.7100250000003143</c:v>
                </c:pt>
                <c:pt idx="2241">
                  <c:v>7.7134969999970053</c:v>
                </c:pt>
                <c:pt idx="2242">
                  <c:v>7.7169690000009723</c:v>
                </c:pt>
                <c:pt idx="2243">
                  <c:v>7.7204419999980018</c:v>
                </c:pt>
                <c:pt idx="2244">
                  <c:v>7.7239140000019688</c:v>
                </c:pt>
                <c:pt idx="2245">
                  <c:v>7.7273859999986598</c:v>
                </c:pt>
                <c:pt idx="2246">
                  <c:v>7.7308589999956894</c:v>
                </c:pt>
                <c:pt idx="2247">
                  <c:v>7.7343309999996563</c:v>
                </c:pt>
                <c:pt idx="2248">
                  <c:v>7.7378039999966859</c:v>
                </c:pt>
                <c:pt idx="2249">
                  <c:v>7.7412760000006529</c:v>
                </c:pt>
                <c:pt idx="2250">
                  <c:v>7.7447479999973439</c:v>
                </c:pt>
                <c:pt idx="2251">
                  <c:v>7.7482210000016494</c:v>
                </c:pt>
                <c:pt idx="2252">
                  <c:v>7.7516929999983404</c:v>
                </c:pt>
                <c:pt idx="2253">
                  <c:v>7.7551650000023074</c:v>
                </c:pt>
                <c:pt idx="2254">
                  <c:v>7.7586379999993369</c:v>
                </c:pt>
                <c:pt idx="2255">
                  <c:v>7.7621099999960279</c:v>
                </c:pt>
                <c:pt idx="2256">
                  <c:v>7.7655819999999949</c:v>
                </c:pt>
                <c:pt idx="2257">
                  <c:v>7.7690549999970244</c:v>
                </c:pt>
                <c:pt idx="2258">
                  <c:v>7.7725270000009914</c:v>
                </c:pt>
                <c:pt idx="2259">
                  <c:v>7.7759999999980209</c:v>
                </c:pt>
                <c:pt idx="2260">
                  <c:v>7.7794720000019879</c:v>
                </c:pt>
                <c:pt idx="2261">
                  <c:v>7.7829439999986789</c:v>
                </c:pt>
                <c:pt idx="2262">
                  <c:v>7.7864169999957085</c:v>
                </c:pt>
                <c:pt idx="2263">
                  <c:v>7.7898889999996754</c:v>
                </c:pt>
                <c:pt idx="2264">
                  <c:v>7.7933609999963664</c:v>
                </c:pt>
                <c:pt idx="2265">
                  <c:v>7.7968340000006719</c:v>
                </c:pt>
                <c:pt idx="2266">
                  <c:v>7.800305999997363</c:v>
                </c:pt>
                <c:pt idx="2267">
                  <c:v>7.8037790000016685</c:v>
                </c:pt>
                <c:pt idx="2268">
                  <c:v>7.8072509999983595</c:v>
                </c:pt>
                <c:pt idx="2269">
                  <c:v>7.8107230000023264</c:v>
                </c:pt>
                <c:pt idx="2270">
                  <c:v>7.8141939999986789</c:v>
                </c:pt>
                <c:pt idx="2271">
                  <c:v>7.8176650000023074</c:v>
                </c:pt>
                <c:pt idx="2272">
                  <c:v>7.8211369999989984</c:v>
                </c:pt>
                <c:pt idx="2273">
                  <c:v>7.8246089999956894</c:v>
                </c:pt>
                <c:pt idx="2274">
                  <c:v>7.8280809999996563</c:v>
                </c:pt>
                <c:pt idx="2275">
                  <c:v>7.8315529999963474</c:v>
                </c:pt>
                <c:pt idx="2276">
                  <c:v>7.8350250000003143</c:v>
                </c:pt>
                <c:pt idx="2277">
                  <c:v>7.8384979999973439</c:v>
                </c:pt>
                <c:pt idx="2278">
                  <c:v>7.8419700000013108</c:v>
                </c:pt>
                <c:pt idx="2279">
                  <c:v>7.8454429999983404</c:v>
                </c:pt>
                <c:pt idx="2280">
                  <c:v>7.8489150000023074</c:v>
                </c:pt>
                <c:pt idx="2281">
                  <c:v>7.8523869999989984</c:v>
                </c:pt>
                <c:pt idx="2282">
                  <c:v>7.8558599999960279</c:v>
                </c:pt>
                <c:pt idx="2283">
                  <c:v>7.8593319999999949</c:v>
                </c:pt>
                <c:pt idx="2284">
                  <c:v>7.8628039999966859</c:v>
                </c:pt>
                <c:pt idx="2285">
                  <c:v>7.8662770000009914</c:v>
                </c:pt>
                <c:pt idx="2286">
                  <c:v>7.8697489999976824</c:v>
                </c:pt>
                <c:pt idx="2287">
                  <c:v>7.8732210000016494</c:v>
                </c:pt>
                <c:pt idx="2288">
                  <c:v>7.8766939999986789</c:v>
                </c:pt>
                <c:pt idx="2289">
                  <c:v>7.8801660000026459</c:v>
                </c:pt>
                <c:pt idx="2290">
                  <c:v>7.8836389999996754</c:v>
                </c:pt>
                <c:pt idx="2291">
                  <c:v>7.8871109999963664</c:v>
                </c:pt>
                <c:pt idx="2292">
                  <c:v>7.8905830000003334</c:v>
                </c:pt>
                <c:pt idx="2293">
                  <c:v>7.894055999997363</c:v>
                </c:pt>
                <c:pt idx="2294">
                  <c:v>7.8975280000013299</c:v>
                </c:pt>
                <c:pt idx="2295">
                  <c:v>7.9009999999980209</c:v>
                </c:pt>
                <c:pt idx="2296">
                  <c:v>7.9044730000023264</c:v>
                </c:pt>
                <c:pt idx="2297">
                  <c:v>7.9079449999990175</c:v>
                </c:pt>
                <c:pt idx="2298">
                  <c:v>7.911417999996047</c:v>
                </c:pt>
                <c:pt idx="2299">
                  <c:v>7.914890000000014</c:v>
                </c:pt>
                <c:pt idx="2300">
                  <c:v>7.918361999996705</c:v>
                </c:pt>
                <c:pt idx="2301">
                  <c:v>7.9218350000010105</c:v>
                </c:pt>
                <c:pt idx="2302">
                  <c:v>7.9253069999977015</c:v>
                </c:pt>
                <c:pt idx="2303">
                  <c:v>7.9287790000016685</c:v>
                </c:pt>
                <c:pt idx="2304">
                  <c:v>7.932251999998698</c:v>
                </c:pt>
                <c:pt idx="2305">
                  <c:v>7.935724000002665</c:v>
                </c:pt>
                <c:pt idx="2306">
                  <c:v>7.9391969999996945</c:v>
                </c:pt>
                <c:pt idx="2307">
                  <c:v>7.9426689999963855</c:v>
                </c:pt>
                <c:pt idx="2308">
                  <c:v>7.9461410000003525</c:v>
                </c:pt>
                <c:pt idx="2309">
                  <c:v>7.9496139999973821</c:v>
                </c:pt>
                <c:pt idx="2310">
                  <c:v>7.953086000001349</c:v>
                </c:pt>
                <c:pt idx="2311">
                  <c:v>7.95655799999804</c:v>
                </c:pt>
                <c:pt idx="2312">
                  <c:v>7.9600310000023455</c:v>
                </c:pt>
                <c:pt idx="2313">
                  <c:v>7.9635029999990365</c:v>
                </c:pt>
                <c:pt idx="2314">
                  <c:v>7.9669749999957276</c:v>
                </c:pt>
                <c:pt idx="2315">
                  <c:v>7.9704480000000331</c:v>
                </c:pt>
                <c:pt idx="2316">
                  <c:v>7.9739199999967241</c:v>
                </c:pt>
                <c:pt idx="2317">
                  <c:v>7.9773930000010296</c:v>
                </c:pt>
                <c:pt idx="2318">
                  <c:v>7.9808649999977206</c:v>
                </c:pt>
                <c:pt idx="2319">
                  <c:v>7.9843370000016876</c:v>
                </c:pt>
                <c:pt idx="2320">
                  <c:v>7.9878099999987171</c:v>
                </c:pt>
                <c:pt idx="2321">
                  <c:v>7.9912820000026841</c:v>
                </c:pt>
                <c:pt idx="2322">
                  <c:v>7.9947539999993751</c:v>
                </c:pt>
                <c:pt idx="2323">
                  <c:v>7.9982269999964046</c:v>
                </c:pt>
                <c:pt idx="2324">
                  <c:v>8.0016990000003716</c:v>
                </c:pt>
                <c:pt idx="2325">
                  <c:v>8.0051719999974011</c:v>
                </c:pt>
                <c:pt idx="2326">
                  <c:v>8.0086440000013681</c:v>
                </c:pt>
                <c:pt idx="2327">
                  <c:v>8.0121159999980591</c:v>
                </c:pt>
                <c:pt idx="2328">
                  <c:v>8.0155890000023646</c:v>
                </c:pt>
                <c:pt idx="2329">
                  <c:v>8.0190609999990556</c:v>
                </c:pt>
                <c:pt idx="2330">
                  <c:v>8.0225329999957466</c:v>
                </c:pt>
                <c:pt idx="2331">
                  <c:v>8.0260060000000522</c:v>
                </c:pt>
                <c:pt idx="2332">
                  <c:v>8.0294779999967432</c:v>
                </c:pt>
                <c:pt idx="2333">
                  <c:v>8.0329510000010487</c:v>
                </c:pt>
                <c:pt idx="2334">
                  <c:v>8.0364229999977397</c:v>
                </c:pt>
                <c:pt idx="2335">
                  <c:v>8.0398950000017066</c:v>
                </c:pt>
                <c:pt idx="2336">
                  <c:v>8.0433679999987362</c:v>
                </c:pt>
                <c:pt idx="2337">
                  <c:v>8.0468400000027032</c:v>
                </c:pt>
                <c:pt idx="2338">
                  <c:v>8.0503119999993942</c:v>
                </c:pt>
                <c:pt idx="2339">
                  <c:v>8.0537849999964237</c:v>
                </c:pt>
                <c:pt idx="2340">
                  <c:v>8.0572570000003907</c:v>
                </c:pt>
                <c:pt idx="2341">
                  <c:v>8.0607289999970817</c:v>
                </c:pt>
                <c:pt idx="2342">
                  <c:v>8.0642020000013872</c:v>
                </c:pt>
                <c:pt idx="2343">
                  <c:v>8.0676739999980782</c:v>
                </c:pt>
                <c:pt idx="2344">
                  <c:v>8.0711470000023837</c:v>
                </c:pt>
                <c:pt idx="2345">
                  <c:v>8.0746189999990747</c:v>
                </c:pt>
                <c:pt idx="2346">
                  <c:v>8.0780909999957657</c:v>
                </c:pt>
                <c:pt idx="2347">
                  <c:v>8.0815640000000712</c:v>
                </c:pt>
                <c:pt idx="2348">
                  <c:v>8.0850359999967623</c:v>
                </c:pt>
                <c:pt idx="2349">
                  <c:v>8.0885080000007292</c:v>
                </c:pt>
                <c:pt idx="2350">
                  <c:v>8.0919809999977588</c:v>
                </c:pt>
                <c:pt idx="2351">
                  <c:v>8.0954530000017257</c:v>
                </c:pt>
                <c:pt idx="2352">
                  <c:v>8.0989259999987553</c:v>
                </c:pt>
                <c:pt idx="2353">
                  <c:v>8.1023980000027223</c:v>
                </c:pt>
                <c:pt idx="2354">
                  <c:v>8.1058699999994133</c:v>
                </c:pt>
                <c:pt idx="2355">
                  <c:v>8.1093429999964428</c:v>
                </c:pt>
                <c:pt idx="2356">
                  <c:v>8.1128150000004098</c:v>
                </c:pt>
                <c:pt idx="2357">
                  <c:v>8.1162869999971008</c:v>
                </c:pt>
                <c:pt idx="2358">
                  <c:v>8.1197600000014063</c:v>
                </c:pt>
                <c:pt idx="2359">
                  <c:v>8.1232319999980973</c:v>
                </c:pt>
                <c:pt idx="2360">
                  <c:v>8.1267050000024028</c:v>
                </c:pt>
                <c:pt idx="2361">
                  <c:v>8.1301769999990938</c:v>
                </c:pt>
                <c:pt idx="2362">
                  <c:v>8.1336489999957848</c:v>
                </c:pt>
                <c:pt idx="2363">
                  <c:v>8.1371220000000903</c:v>
                </c:pt>
                <c:pt idx="2364">
                  <c:v>8.1405939999967813</c:v>
                </c:pt>
                <c:pt idx="2365">
                  <c:v>8.1440660000007483</c:v>
                </c:pt>
                <c:pt idx="2366">
                  <c:v>8.1475389999977779</c:v>
                </c:pt>
                <c:pt idx="2367">
                  <c:v>8.1510110000017448</c:v>
                </c:pt>
                <c:pt idx="2368">
                  <c:v>8.1544839999987744</c:v>
                </c:pt>
                <c:pt idx="2369">
                  <c:v>8.1579560000027413</c:v>
                </c:pt>
                <c:pt idx="2370">
                  <c:v>8.1614279999994324</c:v>
                </c:pt>
                <c:pt idx="2371">
                  <c:v>8.1649009999964619</c:v>
                </c:pt>
                <c:pt idx="2372">
                  <c:v>8.1683730000004289</c:v>
                </c:pt>
                <c:pt idx="2373">
                  <c:v>8.1718449999971199</c:v>
                </c:pt>
                <c:pt idx="2374">
                  <c:v>8.1753180000014254</c:v>
                </c:pt>
                <c:pt idx="2375">
                  <c:v>8.1787899999981164</c:v>
                </c:pt>
                <c:pt idx="2376">
                  <c:v>8.1822620000020834</c:v>
                </c:pt>
                <c:pt idx="2377">
                  <c:v>8.1857349999991129</c:v>
                </c:pt>
                <c:pt idx="2378">
                  <c:v>8.1892069999958039</c:v>
                </c:pt>
                <c:pt idx="2379">
                  <c:v>8.1926779999994324</c:v>
                </c:pt>
                <c:pt idx="2380">
                  <c:v>8.1961489999957848</c:v>
                </c:pt>
                <c:pt idx="2381">
                  <c:v>8.1996209999997518</c:v>
                </c:pt>
                <c:pt idx="2382">
                  <c:v>8.2030929999964428</c:v>
                </c:pt>
                <c:pt idx="2383">
                  <c:v>8.2065650000004098</c:v>
                </c:pt>
                <c:pt idx="2384">
                  <c:v>8.2100369999971008</c:v>
                </c:pt>
                <c:pt idx="2385">
                  <c:v>8.2135090000010678</c:v>
                </c:pt>
                <c:pt idx="2386">
                  <c:v>8.2169819999980973</c:v>
                </c:pt>
                <c:pt idx="2387">
                  <c:v>8.2204540000020643</c:v>
                </c:pt>
                <c:pt idx="2388">
                  <c:v>8.2239259999987553</c:v>
                </c:pt>
                <c:pt idx="2389">
                  <c:v>8.2273989999957848</c:v>
                </c:pt>
                <c:pt idx="2390">
                  <c:v>8.2308709999997518</c:v>
                </c:pt>
                <c:pt idx="2391">
                  <c:v>8.2343439999967813</c:v>
                </c:pt>
                <c:pt idx="2392">
                  <c:v>8.2378160000007483</c:v>
                </c:pt>
                <c:pt idx="2393">
                  <c:v>8.2412879999974393</c:v>
                </c:pt>
                <c:pt idx="2394">
                  <c:v>8.2447610000017448</c:v>
                </c:pt>
                <c:pt idx="2395">
                  <c:v>8.2482329999984358</c:v>
                </c:pt>
                <c:pt idx="2396">
                  <c:v>8.2517050000024028</c:v>
                </c:pt>
                <c:pt idx="2397">
                  <c:v>8.2551779999994324</c:v>
                </c:pt>
                <c:pt idx="2398">
                  <c:v>8.2586499999961234</c:v>
                </c:pt>
                <c:pt idx="2399">
                  <c:v>8.2621220000000903</c:v>
                </c:pt>
                <c:pt idx="2400">
                  <c:v>8.2655949999971199</c:v>
                </c:pt>
                <c:pt idx="2401">
                  <c:v>8.2690670000010869</c:v>
                </c:pt>
                <c:pt idx="2402">
                  <c:v>8.2725399999981164</c:v>
                </c:pt>
                <c:pt idx="2403">
                  <c:v>8.2760120000020834</c:v>
                </c:pt>
                <c:pt idx="2404">
                  <c:v>8.2794839999987744</c:v>
                </c:pt>
                <c:pt idx="2405">
                  <c:v>8.2829569999958039</c:v>
                </c:pt>
                <c:pt idx="2406">
                  <c:v>8.2864289999997709</c:v>
                </c:pt>
                <c:pt idx="2407">
                  <c:v>8.2899009999964619</c:v>
                </c:pt>
                <c:pt idx="2408">
                  <c:v>8.2933740000007674</c:v>
                </c:pt>
                <c:pt idx="2409">
                  <c:v>8.2968459999974584</c:v>
                </c:pt>
                <c:pt idx="2410">
                  <c:v>8.3003190000017639</c:v>
                </c:pt>
                <c:pt idx="2411">
                  <c:v>8.3037909999984549</c:v>
                </c:pt>
                <c:pt idx="2412">
                  <c:v>8.3072630000024219</c:v>
                </c:pt>
                <c:pt idx="2413">
                  <c:v>8.3107359999994515</c:v>
                </c:pt>
                <c:pt idx="2414">
                  <c:v>8.3142079999961425</c:v>
                </c:pt>
                <c:pt idx="2415">
                  <c:v>8.3176800000001094</c:v>
                </c:pt>
                <c:pt idx="2416">
                  <c:v>8.321152999997139</c:v>
                </c:pt>
                <c:pt idx="2417">
                  <c:v>8.3246250000011059</c:v>
                </c:pt>
                <c:pt idx="2418">
                  <c:v>8.3280979999981355</c:v>
                </c:pt>
                <c:pt idx="2419">
                  <c:v>8.3315700000021025</c:v>
                </c:pt>
                <c:pt idx="2420">
                  <c:v>8.3350419999987935</c:v>
                </c:pt>
                <c:pt idx="2421">
                  <c:v>8.338514999995823</c:v>
                </c:pt>
                <c:pt idx="2422">
                  <c:v>8.34198699999979</c:v>
                </c:pt>
                <c:pt idx="2423">
                  <c:v>8.345458999996481</c:v>
                </c:pt>
                <c:pt idx="2424">
                  <c:v>8.3489320000007865</c:v>
                </c:pt>
                <c:pt idx="2425">
                  <c:v>8.3524039999974775</c:v>
                </c:pt>
                <c:pt idx="2426">
                  <c:v>8.3558760000014445</c:v>
                </c:pt>
                <c:pt idx="2427">
                  <c:v>8.359348999998474</c:v>
                </c:pt>
                <c:pt idx="2428">
                  <c:v>8.362821000002441</c:v>
                </c:pt>
                <c:pt idx="2429">
                  <c:v>8.3662939999994705</c:v>
                </c:pt>
                <c:pt idx="2430">
                  <c:v>8.3697659999961616</c:v>
                </c:pt>
                <c:pt idx="2431">
                  <c:v>8.3732380000001285</c:v>
                </c:pt>
                <c:pt idx="2432">
                  <c:v>8.3767109999971581</c:v>
                </c:pt>
                <c:pt idx="2433">
                  <c:v>8.380183000001125</c:v>
                </c:pt>
                <c:pt idx="2434">
                  <c:v>8.383654999997816</c:v>
                </c:pt>
                <c:pt idx="2435">
                  <c:v>8.3871280000021216</c:v>
                </c:pt>
                <c:pt idx="2436">
                  <c:v>8.3905999999988126</c:v>
                </c:pt>
                <c:pt idx="2437">
                  <c:v>8.3940729999958421</c:v>
                </c:pt>
                <c:pt idx="2438">
                  <c:v>8.3975449999998091</c:v>
                </c:pt>
                <c:pt idx="2439">
                  <c:v>8.4010169999965001</c:v>
                </c:pt>
                <c:pt idx="2440">
                  <c:v>8.4044900000008056</c:v>
                </c:pt>
                <c:pt idx="2441">
                  <c:v>8.4079619999974966</c:v>
                </c:pt>
                <c:pt idx="2442">
                  <c:v>8.4114340000014636</c:v>
                </c:pt>
                <c:pt idx="2443">
                  <c:v>8.4149069999984931</c:v>
                </c:pt>
                <c:pt idx="2444">
                  <c:v>8.4183790000024601</c:v>
                </c:pt>
                <c:pt idx="2445">
                  <c:v>8.4218519999994896</c:v>
                </c:pt>
                <c:pt idx="2446">
                  <c:v>8.4253239999961806</c:v>
                </c:pt>
                <c:pt idx="2447">
                  <c:v>8.4287960000001476</c:v>
                </c:pt>
                <c:pt idx="2448">
                  <c:v>8.4322689999971772</c:v>
                </c:pt>
                <c:pt idx="2449">
                  <c:v>8.4357410000011441</c:v>
                </c:pt>
                <c:pt idx="2450">
                  <c:v>8.4392129999978351</c:v>
                </c:pt>
                <c:pt idx="2451">
                  <c:v>8.4426860000021406</c:v>
                </c:pt>
                <c:pt idx="2452">
                  <c:v>8.4461579999988317</c:v>
                </c:pt>
                <c:pt idx="2453">
                  <c:v>8.4496309999958612</c:v>
                </c:pt>
                <c:pt idx="2454">
                  <c:v>8.4531029999998282</c:v>
                </c:pt>
                <c:pt idx="2455">
                  <c:v>8.4565749999965192</c:v>
                </c:pt>
                <c:pt idx="2456">
                  <c:v>8.4600480000008247</c:v>
                </c:pt>
                <c:pt idx="2457">
                  <c:v>8.4635199999975157</c:v>
                </c:pt>
                <c:pt idx="2458">
                  <c:v>8.4669920000014827</c:v>
                </c:pt>
                <c:pt idx="2459">
                  <c:v>8.4704649999985122</c:v>
                </c:pt>
                <c:pt idx="2460">
                  <c:v>8.4739370000024792</c:v>
                </c:pt>
                <c:pt idx="2461">
                  <c:v>8.4774089999991702</c:v>
                </c:pt>
                <c:pt idx="2462">
                  <c:v>8.4808819999961997</c:v>
                </c:pt>
                <c:pt idx="2463">
                  <c:v>8.4843540000001667</c:v>
                </c:pt>
                <c:pt idx="2464">
                  <c:v>8.4878269999971963</c:v>
                </c:pt>
                <c:pt idx="2465">
                  <c:v>8.4912990000011632</c:v>
                </c:pt>
                <c:pt idx="2466">
                  <c:v>8.4947709999978542</c:v>
                </c:pt>
                <c:pt idx="2467">
                  <c:v>8.4982440000021597</c:v>
                </c:pt>
                <c:pt idx="2468">
                  <c:v>8.5017159999988507</c:v>
                </c:pt>
                <c:pt idx="2469">
                  <c:v>8.5051879999955418</c:v>
                </c:pt>
                <c:pt idx="2470">
                  <c:v>8.5086609999998473</c:v>
                </c:pt>
                <c:pt idx="2471">
                  <c:v>8.5121329999965383</c:v>
                </c:pt>
                <c:pt idx="2472">
                  <c:v>8.5156060000008438</c:v>
                </c:pt>
                <c:pt idx="2473">
                  <c:v>8.5190779999975348</c:v>
                </c:pt>
                <c:pt idx="2474">
                  <c:v>8.5225500000015018</c:v>
                </c:pt>
                <c:pt idx="2475">
                  <c:v>8.5260229999985313</c:v>
                </c:pt>
                <c:pt idx="2476">
                  <c:v>8.5294950000024983</c:v>
                </c:pt>
                <c:pt idx="2477">
                  <c:v>8.5329669999991893</c:v>
                </c:pt>
                <c:pt idx="2478">
                  <c:v>8.5364399999962188</c:v>
                </c:pt>
                <c:pt idx="2479">
                  <c:v>8.5399120000001858</c:v>
                </c:pt>
                <c:pt idx="2480">
                  <c:v>8.5433849999972153</c:v>
                </c:pt>
                <c:pt idx="2481">
                  <c:v>8.5468570000011823</c:v>
                </c:pt>
                <c:pt idx="2482">
                  <c:v>8.5503289999978733</c:v>
                </c:pt>
                <c:pt idx="2483">
                  <c:v>8.5538020000021788</c:v>
                </c:pt>
                <c:pt idx="2484">
                  <c:v>8.5572739999988698</c:v>
                </c:pt>
                <c:pt idx="2485">
                  <c:v>8.5607459999955609</c:v>
                </c:pt>
                <c:pt idx="2486">
                  <c:v>8.5642189999998664</c:v>
                </c:pt>
                <c:pt idx="2487">
                  <c:v>8.5676909999965574</c:v>
                </c:pt>
                <c:pt idx="2488">
                  <c:v>8.5711630000005243</c:v>
                </c:pt>
                <c:pt idx="2489">
                  <c:v>8.5746329999965383</c:v>
                </c:pt>
                <c:pt idx="2490">
                  <c:v>8.5781050000005052</c:v>
                </c:pt>
                <c:pt idx="2491">
                  <c:v>8.5815769999971963</c:v>
                </c:pt>
                <c:pt idx="2492">
                  <c:v>8.5850490000011632</c:v>
                </c:pt>
                <c:pt idx="2493">
                  <c:v>8.5885209999978542</c:v>
                </c:pt>
                <c:pt idx="2494">
                  <c:v>8.5919930000018212</c:v>
                </c:pt>
                <c:pt idx="2495">
                  <c:v>8.5954659999988507</c:v>
                </c:pt>
                <c:pt idx="2496">
                  <c:v>8.5989379999955418</c:v>
                </c:pt>
                <c:pt idx="2497">
                  <c:v>8.6024099999995087</c:v>
                </c:pt>
                <c:pt idx="2498">
                  <c:v>8.6058829999965383</c:v>
                </c:pt>
                <c:pt idx="2499">
                  <c:v>8.6093550000005052</c:v>
                </c:pt>
                <c:pt idx="2500">
                  <c:v>8.6128269999971963</c:v>
                </c:pt>
                <c:pt idx="2501">
                  <c:v>8.6163000000015018</c:v>
                </c:pt>
                <c:pt idx="2502">
                  <c:v>8.6197719999981928</c:v>
                </c:pt>
                <c:pt idx="2503">
                  <c:v>8.6232450000024983</c:v>
                </c:pt>
                <c:pt idx="2504">
                  <c:v>8.6267169999991893</c:v>
                </c:pt>
                <c:pt idx="2505">
                  <c:v>8.6301889999958803</c:v>
                </c:pt>
                <c:pt idx="2506">
                  <c:v>8.6336620000001858</c:v>
                </c:pt>
                <c:pt idx="2507">
                  <c:v>8.6371339999968768</c:v>
                </c:pt>
                <c:pt idx="2508">
                  <c:v>8.6406060000008438</c:v>
                </c:pt>
                <c:pt idx="2509">
                  <c:v>8.6440789999978733</c:v>
                </c:pt>
                <c:pt idx="2510">
                  <c:v>8.6475510000018403</c:v>
                </c:pt>
                <c:pt idx="2511">
                  <c:v>8.6510239999988698</c:v>
                </c:pt>
                <c:pt idx="2512">
                  <c:v>8.6544959999955609</c:v>
                </c:pt>
                <c:pt idx="2513">
                  <c:v>8.6579679999995278</c:v>
                </c:pt>
                <c:pt idx="2514">
                  <c:v>8.6614409999965574</c:v>
                </c:pt>
                <c:pt idx="2515">
                  <c:v>8.6649130000005243</c:v>
                </c:pt>
                <c:pt idx="2516">
                  <c:v>8.6683849999972153</c:v>
                </c:pt>
                <c:pt idx="2517">
                  <c:v>8.6718580000015208</c:v>
                </c:pt>
                <c:pt idx="2518">
                  <c:v>8.6753299999982119</c:v>
                </c:pt>
                <c:pt idx="2519">
                  <c:v>8.6788020000021788</c:v>
                </c:pt>
                <c:pt idx="2520">
                  <c:v>8.6822749999992084</c:v>
                </c:pt>
                <c:pt idx="2521">
                  <c:v>8.6857469999958994</c:v>
                </c:pt>
                <c:pt idx="2522">
                  <c:v>8.6892200000002049</c:v>
                </c:pt>
                <c:pt idx="2523">
                  <c:v>8.6926919999968959</c:v>
                </c:pt>
                <c:pt idx="2524">
                  <c:v>8.6961640000008629</c:v>
                </c:pt>
                <c:pt idx="2525">
                  <c:v>8.6996369999978924</c:v>
                </c:pt>
                <c:pt idx="2526">
                  <c:v>8.7031090000018594</c:v>
                </c:pt>
                <c:pt idx="2527">
                  <c:v>8.7065809999985504</c:v>
                </c:pt>
                <c:pt idx="2528">
                  <c:v>8.7100539999955799</c:v>
                </c:pt>
                <c:pt idx="2529">
                  <c:v>8.7135259999995469</c:v>
                </c:pt>
                <c:pt idx="2530">
                  <c:v>8.7169989999965765</c:v>
                </c:pt>
                <c:pt idx="2531">
                  <c:v>8.7204710000005434</c:v>
                </c:pt>
                <c:pt idx="2532">
                  <c:v>8.7239429999972344</c:v>
                </c:pt>
                <c:pt idx="2533">
                  <c:v>8.7274160000015399</c:v>
                </c:pt>
                <c:pt idx="2534">
                  <c:v>8.730887999998231</c:v>
                </c:pt>
                <c:pt idx="2535">
                  <c:v>8.7343600000021979</c:v>
                </c:pt>
                <c:pt idx="2536">
                  <c:v>8.7378329999992275</c:v>
                </c:pt>
                <c:pt idx="2537">
                  <c:v>8.7413049999959185</c:v>
                </c:pt>
                <c:pt idx="2538">
                  <c:v>8.744778000000224</c:v>
                </c:pt>
                <c:pt idx="2539">
                  <c:v>8.748249999996915</c:v>
                </c:pt>
                <c:pt idx="2540">
                  <c:v>8.751722000000882</c:v>
                </c:pt>
                <c:pt idx="2541">
                  <c:v>8.7551949999979115</c:v>
                </c:pt>
                <c:pt idx="2542">
                  <c:v>8.7586670000018785</c:v>
                </c:pt>
                <c:pt idx="2543">
                  <c:v>8.7621389999985695</c:v>
                </c:pt>
                <c:pt idx="2544">
                  <c:v>8.765611999995599</c:v>
                </c:pt>
                <c:pt idx="2545">
                  <c:v>8.769083999999566</c:v>
                </c:pt>
                <c:pt idx="2546">
                  <c:v>8.772555999996257</c:v>
                </c:pt>
                <c:pt idx="2547">
                  <c:v>8.7760290000005625</c:v>
                </c:pt>
                <c:pt idx="2548">
                  <c:v>8.7795009999972535</c:v>
                </c:pt>
                <c:pt idx="2549">
                  <c:v>8.782974000001559</c:v>
                </c:pt>
                <c:pt idx="2550">
                  <c:v>8.78644599999825</c:v>
                </c:pt>
                <c:pt idx="2551">
                  <c:v>8.789918000002217</c:v>
                </c:pt>
                <c:pt idx="2552">
                  <c:v>8.7933909999992466</c:v>
                </c:pt>
                <c:pt idx="2553">
                  <c:v>8.7968629999959376</c:v>
                </c:pt>
                <c:pt idx="2554">
                  <c:v>8.8003349999999045</c:v>
                </c:pt>
                <c:pt idx="2555">
                  <c:v>8.8038079999969341</c:v>
                </c:pt>
                <c:pt idx="2556">
                  <c:v>8.8072800000009011</c:v>
                </c:pt>
                <c:pt idx="2557">
                  <c:v>8.8107529999979306</c:v>
                </c:pt>
                <c:pt idx="2558">
                  <c:v>8.8142250000018976</c:v>
                </c:pt>
                <c:pt idx="2559">
                  <c:v>8.8176969999985886</c:v>
                </c:pt>
                <c:pt idx="2560">
                  <c:v>8.8211699999956181</c:v>
                </c:pt>
                <c:pt idx="2561">
                  <c:v>8.8246419999995851</c:v>
                </c:pt>
                <c:pt idx="2562">
                  <c:v>8.8281139999962761</c:v>
                </c:pt>
                <c:pt idx="2563">
                  <c:v>8.8315870000005816</c:v>
                </c:pt>
                <c:pt idx="2564">
                  <c:v>8.8350589999972726</c:v>
                </c:pt>
                <c:pt idx="2565">
                  <c:v>8.8385320000015781</c:v>
                </c:pt>
                <c:pt idx="2566">
                  <c:v>8.8420039999982691</c:v>
                </c:pt>
                <c:pt idx="2567">
                  <c:v>8.8454760000022361</c:v>
                </c:pt>
                <c:pt idx="2568">
                  <c:v>8.8489489999992657</c:v>
                </c:pt>
                <c:pt idx="2569">
                  <c:v>8.8524209999959567</c:v>
                </c:pt>
                <c:pt idx="2570">
                  <c:v>8.8558929999999236</c:v>
                </c:pt>
                <c:pt idx="2571">
                  <c:v>8.8593659999969532</c:v>
                </c:pt>
                <c:pt idx="2572">
                  <c:v>8.8628380000009201</c:v>
                </c:pt>
                <c:pt idx="2573">
                  <c:v>8.8663099999976112</c:v>
                </c:pt>
                <c:pt idx="2574">
                  <c:v>8.8697830000019167</c:v>
                </c:pt>
                <c:pt idx="2575">
                  <c:v>8.8732549999986077</c:v>
                </c:pt>
                <c:pt idx="2576">
                  <c:v>8.8767279999956372</c:v>
                </c:pt>
                <c:pt idx="2577">
                  <c:v>8.8801999999996042</c:v>
                </c:pt>
                <c:pt idx="2578">
                  <c:v>8.8836719999962952</c:v>
                </c:pt>
                <c:pt idx="2579">
                  <c:v>8.8871450000006007</c:v>
                </c:pt>
                <c:pt idx="2580">
                  <c:v>8.8906169999972917</c:v>
                </c:pt>
                <c:pt idx="2581">
                  <c:v>8.8940890000012587</c:v>
                </c:pt>
                <c:pt idx="2582">
                  <c:v>8.8975619999982882</c:v>
                </c:pt>
                <c:pt idx="2583">
                  <c:v>8.9010340000022552</c:v>
                </c:pt>
                <c:pt idx="2584">
                  <c:v>8.9045069999992847</c:v>
                </c:pt>
                <c:pt idx="2585">
                  <c:v>8.9079789999959758</c:v>
                </c:pt>
                <c:pt idx="2586">
                  <c:v>8.9114509999999427</c:v>
                </c:pt>
                <c:pt idx="2587">
                  <c:v>8.9149239999969723</c:v>
                </c:pt>
                <c:pt idx="2588">
                  <c:v>8.9183960000009392</c:v>
                </c:pt>
                <c:pt idx="2589">
                  <c:v>8.9218679999976302</c:v>
                </c:pt>
                <c:pt idx="2590">
                  <c:v>8.9253410000019358</c:v>
                </c:pt>
                <c:pt idx="2591">
                  <c:v>8.9288129999986268</c:v>
                </c:pt>
                <c:pt idx="2592">
                  <c:v>8.9322859999956563</c:v>
                </c:pt>
                <c:pt idx="2593">
                  <c:v>8.9357579999996233</c:v>
                </c:pt>
                <c:pt idx="2594">
                  <c:v>8.9392299999963143</c:v>
                </c:pt>
                <c:pt idx="2595">
                  <c:v>8.9427030000006198</c:v>
                </c:pt>
                <c:pt idx="2596">
                  <c:v>8.9461749999973108</c:v>
                </c:pt>
                <c:pt idx="2597">
                  <c:v>8.9496470000012778</c:v>
                </c:pt>
                <c:pt idx="2598">
                  <c:v>8.9531169999972917</c:v>
                </c:pt>
                <c:pt idx="2599">
                  <c:v>8.9565880000009201</c:v>
                </c:pt>
                <c:pt idx="2600">
                  <c:v>8.9600599999976112</c:v>
                </c:pt>
                <c:pt idx="2601">
                  <c:v>8.9635320000015781</c:v>
                </c:pt>
                <c:pt idx="2602">
                  <c:v>8.9670039999982691</c:v>
                </c:pt>
                <c:pt idx="2603">
                  <c:v>8.9704770000025746</c:v>
                </c:pt>
                <c:pt idx="2604">
                  <c:v>8.9739489999992657</c:v>
                </c:pt>
                <c:pt idx="2605">
                  <c:v>8.9774219999962952</c:v>
                </c:pt>
                <c:pt idx="2606">
                  <c:v>8.9808940000002622</c:v>
                </c:pt>
                <c:pt idx="2607">
                  <c:v>8.9843659999969532</c:v>
                </c:pt>
                <c:pt idx="2608">
                  <c:v>8.9878390000012587</c:v>
                </c:pt>
                <c:pt idx="2609">
                  <c:v>8.9913109999979497</c:v>
                </c:pt>
                <c:pt idx="2610">
                  <c:v>8.9947830000019167</c:v>
                </c:pt>
                <c:pt idx="2611">
                  <c:v>8.9982559999989462</c:v>
                </c:pt>
                <c:pt idx="2612">
                  <c:v>9.0017279999956372</c:v>
                </c:pt>
                <c:pt idx="2613">
                  <c:v>9.0051999999996042</c:v>
                </c:pt>
                <c:pt idx="2614">
                  <c:v>9.0086729999966337</c:v>
                </c:pt>
                <c:pt idx="2615">
                  <c:v>9.0121450000006007</c:v>
                </c:pt>
                <c:pt idx="2616">
                  <c:v>9.0156179999976302</c:v>
                </c:pt>
                <c:pt idx="2617">
                  <c:v>9.0190900000015972</c:v>
                </c:pt>
                <c:pt idx="2618">
                  <c:v>9.0225619999982882</c:v>
                </c:pt>
                <c:pt idx="2619">
                  <c:v>9.0260350000025937</c:v>
                </c:pt>
                <c:pt idx="2620">
                  <c:v>9.0295069999992847</c:v>
                </c:pt>
                <c:pt idx="2621">
                  <c:v>9.0329789999959758</c:v>
                </c:pt>
                <c:pt idx="2622">
                  <c:v>9.0364520000002813</c:v>
                </c:pt>
                <c:pt idx="2623">
                  <c:v>9.0399239999969723</c:v>
                </c:pt>
                <c:pt idx="2624">
                  <c:v>9.0433970000012778</c:v>
                </c:pt>
                <c:pt idx="2625">
                  <c:v>9.0468689999979688</c:v>
                </c:pt>
                <c:pt idx="2626">
                  <c:v>9.0503410000019358</c:v>
                </c:pt>
                <c:pt idx="2627">
                  <c:v>9.0538139999989653</c:v>
                </c:pt>
                <c:pt idx="2628">
                  <c:v>9.0572859999956563</c:v>
                </c:pt>
                <c:pt idx="2629">
                  <c:v>9.0607579999996233</c:v>
                </c:pt>
                <c:pt idx="2630">
                  <c:v>9.0642309999966528</c:v>
                </c:pt>
                <c:pt idx="2631">
                  <c:v>9.0677030000006198</c:v>
                </c:pt>
                <c:pt idx="2632">
                  <c:v>9.0711759999976493</c:v>
                </c:pt>
                <c:pt idx="2633">
                  <c:v>9.0746480000016163</c:v>
                </c:pt>
                <c:pt idx="2634">
                  <c:v>9.0781199999983073</c:v>
                </c:pt>
                <c:pt idx="2635">
                  <c:v>9.0815930000026128</c:v>
                </c:pt>
                <c:pt idx="2636">
                  <c:v>9.0850649999993038</c:v>
                </c:pt>
                <c:pt idx="2637">
                  <c:v>9.0885369999959948</c:v>
                </c:pt>
                <c:pt idx="2638">
                  <c:v>9.0920100000003004</c:v>
                </c:pt>
                <c:pt idx="2639">
                  <c:v>9.0954819999969914</c:v>
                </c:pt>
                <c:pt idx="2640">
                  <c:v>9.0989540000009583</c:v>
                </c:pt>
                <c:pt idx="2641">
                  <c:v>9.1024269999979879</c:v>
                </c:pt>
                <c:pt idx="2642">
                  <c:v>9.1058990000019548</c:v>
                </c:pt>
                <c:pt idx="2643">
                  <c:v>9.1093719999989844</c:v>
                </c:pt>
                <c:pt idx="2644">
                  <c:v>9.1128439999956754</c:v>
                </c:pt>
                <c:pt idx="2645">
                  <c:v>9.1163159999996424</c:v>
                </c:pt>
                <c:pt idx="2646">
                  <c:v>9.1197889999966719</c:v>
                </c:pt>
                <c:pt idx="2647">
                  <c:v>9.1232610000006389</c:v>
                </c:pt>
                <c:pt idx="2648">
                  <c:v>9.1267329999973299</c:v>
                </c:pt>
                <c:pt idx="2649">
                  <c:v>9.1302060000016354</c:v>
                </c:pt>
                <c:pt idx="2650">
                  <c:v>9.1336769999979879</c:v>
                </c:pt>
                <c:pt idx="2651">
                  <c:v>9.1371490000019548</c:v>
                </c:pt>
                <c:pt idx="2652">
                  <c:v>9.1406209999986459</c:v>
                </c:pt>
                <c:pt idx="2653">
                  <c:v>9.1440939999956754</c:v>
                </c:pt>
                <c:pt idx="2654">
                  <c:v>9.1475659999996424</c:v>
                </c:pt>
                <c:pt idx="2655">
                  <c:v>9.1510379999963334</c:v>
                </c:pt>
                <c:pt idx="2656">
                  <c:v>9.1545110000006389</c:v>
                </c:pt>
                <c:pt idx="2657">
                  <c:v>9.1579829999973299</c:v>
                </c:pt>
                <c:pt idx="2658">
                  <c:v>9.1614550000012969</c:v>
                </c:pt>
                <c:pt idx="2659">
                  <c:v>9.1649279999983264</c:v>
                </c:pt>
                <c:pt idx="2660">
                  <c:v>9.1684000000022934</c:v>
                </c:pt>
                <c:pt idx="2661">
                  <c:v>9.1718729999993229</c:v>
                </c:pt>
                <c:pt idx="2662">
                  <c:v>9.1753449999960139</c:v>
                </c:pt>
                <c:pt idx="2663">
                  <c:v>9.1788169999999809</c:v>
                </c:pt>
                <c:pt idx="2664">
                  <c:v>9.1822899999970105</c:v>
                </c:pt>
                <c:pt idx="2665">
                  <c:v>9.1857620000009774</c:v>
                </c:pt>
                <c:pt idx="2666">
                  <c:v>9.1892339999976684</c:v>
                </c:pt>
                <c:pt idx="2667">
                  <c:v>9.1927070000019739</c:v>
                </c:pt>
                <c:pt idx="2668">
                  <c:v>9.1961789999986649</c:v>
                </c:pt>
                <c:pt idx="2669">
                  <c:v>9.1996519999956945</c:v>
                </c:pt>
                <c:pt idx="2670">
                  <c:v>9.2031239999996615</c:v>
                </c:pt>
                <c:pt idx="2671">
                  <c:v>9.2065959999963525</c:v>
                </c:pt>
                <c:pt idx="2672">
                  <c:v>9.210069000000658</c:v>
                </c:pt>
                <c:pt idx="2673">
                  <c:v>9.213540999997349</c:v>
                </c:pt>
                <c:pt idx="2674">
                  <c:v>9.217013000001316</c:v>
                </c:pt>
                <c:pt idx="2675">
                  <c:v>9.2204859999983455</c:v>
                </c:pt>
                <c:pt idx="2676">
                  <c:v>9.2239580000023125</c:v>
                </c:pt>
                <c:pt idx="2677">
                  <c:v>9.227430999999342</c:v>
                </c:pt>
                <c:pt idx="2678">
                  <c:v>9.230902999996033</c:v>
                </c:pt>
                <c:pt idx="2679">
                  <c:v>9.234375</c:v>
                </c:pt>
                <c:pt idx="2680">
                  <c:v>9.2378479999970295</c:v>
                </c:pt>
                <c:pt idx="2681">
                  <c:v>9.2413200000009965</c:v>
                </c:pt>
                <c:pt idx="2682">
                  <c:v>9.2447919999976875</c:v>
                </c:pt>
                <c:pt idx="2683">
                  <c:v>9.248265000001993</c:v>
                </c:pt>
                <c:pt idx="2684">
                  <c:v>9.251736999998684</c:v>
                </c:pt>
                <c:pt idx="2685">
                  <c:v>9.255209000002651</c:v>
                </c:pt>
                <c:pt idx="2686">
                  <c:v>9.2586819999996806</c:v>
                </c:pt>
                <c:pt idx="2687">
                  <c:v>9.2621539999963716</c:v>
                </c:pt>
                <c:pt idx="2688">
                  <c:v>9.2656270000006771</c:v>
                </c:pt>
                <c:pt idx="2689">
                  <c:v>9.2690989999973681</c:v>
                </c:pt>
                <c:pt idx="2690">
                  <c:v>9.2725710000013351</c:v>
                </c:pt>
                <c:pt idx="2691">
                  <c:v>9.2760439999983646</c:v>
                </c:pt>
                <c:pt idx="2692">
                  <c:v>9.2795160000023316</c:v>
                </c:pt>
                <c:pt idx="2693">
                  <c:v>9.2829879999990226</c:v>
                </c:pt>
                <c:pt idx="2694">
                  <c:v>9.2864609999960521</c:v>
                </c:pt>
                <c:pt idx="2695">
                  <c:v>9.2899330000000191</c:v>
                </c:pt>
                <c:pt idx="2696">
                  <c:v>9.2934059999970486</c:v>
                </c:pt>
                <c:pt idx="2697">
                  <c:v>9.2968780000010156</c:v>
                </c:pt>
                <c:pt idx="2698">
                  <c:v>9.3003499999977066</c:v>
                </c:pt>
                <c:pt idx="2699">
                  <c:v>9.3038230000020121</c:v>
                </c:pt>
                <c:pt idx="2700">
                  <c:v>9.3072949999987031</c:v>
                </c:pt>
                <c:pt idx="2701">
                  <c:v>9.3107670000026701</c:v>
                </c:pt>
                <c:pt idx="2702">
                  <c:v>9.3142399999996996</c:v>
                </c:pt>
                <c:pt idx="2703">
                  <c:v>9.3177119999963907</c:v>
                </c:pt>
                <c:pt idx="2704">
                  <c:v>9.3211840000003576</c:v>
                </c:pt>
                <c:pt idx="2705">
                  <c:v>9.3246559999970486</c:v>
                </c:pt>
                <c:pt idx="2706">
                  <c:v>9.3281280000010156</c:v>
                </c:pt>
                <c:pt idx="2707">
                  <c:v>9.3315999999977066</c:v>
                </c:pt>
                <c:pt idx="2708">
                  <c:v>9.3350720000016736</c:v>
                </c:pt>
                <c:pt idx="2709">
                  <c:v>9.3385439999983646</c:v>
                </c:pt>
                <c:pt idx="2710">
                  <c:v>9.3420170000026701</c:v>
                </c:pt>
                <c:pt idx="2711">
                  <c:v>9.3454889999993611</c:v>
                </c:pt>
                <c:pt idx="2712">
                  <c:v>9.3489609999960521</c:v>
                </c:pt>
                <c:pt idx="2713">
                  <c:v>9.3524340000003576</c:v>
                </c:pt>
                <c:pt idx="2714">
                  <c:v>9.3559059999970486</c:v>
                </c:pt>
                <c:pt idx="2715">
                  <c:v>9.3593790000013541</c:v>
                </c:pt>
                <c:pt idx="2716">
                  <c:v>9.3628509999980452</c:v>
                </c:pt>
                <c:pt idx="2717">
                  <c:v>9.3663230000020121</c:v>
                </c:pt>
                <c:pt idx="2718">
                  <c:v>9.3697959999990417</c:v>
                </c:pt>
                <c:pt idx="2719">
                  <c:v>9.3732679999957327</c:v>
                </c:pt>
                <c:pt idx="2720">
                  <c:v>9.3767399999996996</c:v>
                </c:pt>
                <c:pt idx="2721">
                  <c:v>9.3802129999967292</c:v>
                </c:pt>
                <c:pt idx="2722">
                  <c:v>9.3836850000006962</c:v>
                </c:pt>
                <c:pt idx="2723">
                  <c:v>9.3871569999973872</c:v>
                </c:pt>
                <c:pt idx="2724">
                  <c:v>9.3906300000016927</c:v>
                </c:pt>
                <c:pt idx="2725">
                  <c:v>9.3941019999983837</c:v>
                </c:pt>
                <c:pt idx="2726">
                  <c:v>9.3975750000026892</c:v>
                </c:pt>
                <c:pt idx="2727">
                  <c:v>9.4010469999993802</c:v>
                </c:pt>
                <c:pt idx="2728">
                  <c:v>9.4045189999960712</c:v>
                </c:pt>
                <c:pt idx="2729">
                  <c:v>9.4079920000003767</c:v>
                </c:pt>
                <c:pt idx="2730">
                  <c:v>9.4114639999970677</c:v>
                </c:pt>
                <c:pt idx="2731">
                  <c:v>9.4149360000010347</c:v>
                </c:pt>
                <c:pt idx="2732">
                  <c:v>9.4184089999980642</c:v>
                </c:pt>
                <c:pt idx="2733">
                  <c:v>9.4218810000020312</c:v>
                </c:pt>
                <c:pt idx="2734">
                  <c:v>9.4253539999990608</c:v>
                </c:pt>
                <c:pt idx="2735">
                  <c:v>9.4288259999957518</c:v>
                </c:pt>
                <c:pt idx="2736">
                  <c:v>9.4322979999997187</c:v>
                </c:pt>
                <c:pt idx="2737">
                  <c:v>9.4357709999967483</c:v>
                </c:pt>
                <c:pt idx="2738">
                  <c:v>9.4392430000007153</c:v>
                </c:pt>
                <c:pt idx="2739">
                  <c:v>9.4427149999974063</c:v>
                </c:pt>
                <c:pt idx="2740">
                  <c:v>9.4461880000017118</c:v>
                </c:pt>
                <c:pt idx="2741">
                  <c:v>9.4496599999984028</c:v>
                </c:pt>
                <c:pt idx="2742">
                  <c:v>9.4531330000027083</c:v>
                </c:pt>
                <c:pt idx="2743">
                  <c:v>9.4566049999993993</c:v>
                </c:pt>
                <c:pt idx="2744">
                  <c:v>9.4600769999960903</c:v>
                </c:pt>
                <c:pt idx="2745">
                  <c:v>9.4635500000003958</c:v>
                </c:pt>
                <c:pt idx="2746">
                  <c:v>9.4670219999970868</c:v>
                </c:pt>
                <c:pt idx="2747">
                  <c:v>9.4704940000010538</c:v>
                </c:pt>
                <c:pt idx="2748">
                  <c:v>9.4739669999980833</c:v>
                </c:pt>
                <c:pt idx="2749">
                  <c:v>9.4774390000020503</c:v>
                </c:pt>
                <c:pt idx="2750">
                  <c:v>9.4809109999987413</c:v>
                </c:pt>
                <c:pt idx="2751">
                  <c:v>9.4843839999957709</c:v>
                </c:pt>
                <c:pt idx="2752">
                  <c:v>9.4878559999997378</c:v>
                </c:pt>
                <c:pt idx="2753">
                  <c:v>9.4913289999967674</c:v>
                </c:pt>
                <c:pt idx="2754">
                  <c:v>9.4948010000007343</c:v>
                </c:pt>
                <c:pt idx="2755">
                  <c:v>9.4982729999974254</c:v>
                </c:pt>
                <c:pt idx="2756">
                  <c:v>9.5017460000017309</c:v>
                </c:pt>
                <c:pt idx="2757">
                  <c:v>9.5052179999984219</c:v>
                </c:pt>
                <c:pt idx="2758">
                  <c:v>9.5086900000023888</c:v>
                </c:pt>
                <c:pt idx="2759">
                  <c:v>9.5121619999990799</c:v>
                </c:pt>
                <c:pt idx="2760">
                  <c:v>9.5156339999957709</c:v>
                </c:pt>
                <c:pt idx="2761">
                  <c:v>9.5191059999997378</c:v>
                </c:pt>
                <c:pt idx="2762">
                  <c:v>9.5225779999964288</c:v>
                </c:pt>
                <c:pt idx="2763">
                  <c:v>9.5260500000003958</c:v>
                </c:pt>
                <c:pt idx="2764">
                  <c:v>9.5295229999974254</c:v>
                </c:pt>
                <c:pt idx="2765">
                  <c:v>9.5329950000013923</c:v>
                </c:pt>
                <c:pt idx="2766">
                  <c:v>9.5364669999980833</c:v>
                </c:pt>
                <c:pt idx="2767">
                  <c:v>9.5399400000023888</c:v>
                </c:pt>
                <c:pt idx="2768">
                  <c:v>9.5434119999990799</c:v>
                </c:pt>
                <c:pt idx="2769">
                  <c:v>9.5468839999957709</c:v>
                </c:pt>
                <c:pt idx="2770">
                  <c:v>9.5503570000000764</c:v>
                </c:pt>
                <c:pt idx="2771">
                  <c:v>9.5538289999967674</c:v>
                </c:pt>
                <c:pt idx="2772">
                  <c:v>9.5573020000010729</c:v>
                </c:pt>
                <c:pt idx="2773">
                  <c:v>9.5607739999977639</c:v>
                </c:pt>
                <c:pt idx="2774">
                  <c:v>9.5642460000017309</c:v>
                </c:pt>
                <c:pt idx="2775">
                  <c:v>9.5677189999987604</c:v>
                </c:pt>
                <c:pt idx="2776">
                  <c:v>9.5711910000027274</c:v>
                </c:pt>
                <c:pt idx="2777">
                  <c:v>9.5746629999994184</c:v>
                </c:pt>
                <c:pt idx="2778">
                  <c:v>9.5781359999964479</c:v>
                </c:pt>
                <c:pt idx="2779">
                  <c:v>9.5816080000004149</c:v>
                </c:pt>
                <c:pt idx="2780">
                  <c:v>9.5850809999974445</c:v>
                </c:pt>
                <c:pt idx="2781">
                  <c:v>9.5885530000014114</c:v>
                </c:pt>
                <c:pt idx="2782">
                  <c:v>9.5920249999981024</c:v>
                </c:pt>
                <c:pt idx="2783">
                  <c:v>9.5954980000024079</c:v>
                </c:pt>
                <c:pt idx="2784">
                  <c:v>9.5989699999990989</c:v>
                </c:pt>
                <c:pt idx="2785">
                  <c:v>9.60244199999579</c:v>
                </c:pt>
                <c:pt idx="2786">
                  <c:v>9.6059150000000955</c:v>
                </c:pt>
                <c:pt idx="2787">
                  <c:v>9.6093869999967865</c:v>
                </c:pt>
                <c:pt idx="2788">
                  <c:v>9.612860000001092</c:v>
                </c:pt>
                <c:pt idx="2789">
                  <c:v>9.616331999997783</c:v>
                </c:pt>
                <c:pt idx="2790">
                  <c:v>9.61980400000175</c:v>
                </c:pt>
                <c:pt idx="2791">
                  <c:v>9.6232769999987795</c:v>
                </c:pt>
                <c:pt idx="2792">
                  <c:v>9.6267490000027465</c:v>
                </c:pt>
                <c:pt idx="2793">
                  <c:v>9.6302209999994375</c:v>
                </c:pt>
                <c:pt idx="2794">
                  <c:v>9.633693999996467</c:v>
                </c:pt>
                <c:pt idx="2795">
                  <c:v>9.637166000000434</c:v>
                </c:pt>
                <c:pt idx="2796">
                  <c:v>9.640637999997125</c:v>
                </c:pt>
                <c:pt idx="2797">
                  <c:v>9.6441110000014305</c:v>
                </c:pt>
                <c:pt idx="2798">
                  <c:v>9.6475829999981215</c:v>
                </c:pt>
                <c:pt idx="2799">
                  <c:v>9.651056000002427</c:v>
                </c:pt>
                <c:pt idx="2800">
                  <c:v>9.654527999999118</c:v>
                </c:pt>
                <c:pt idx="2801">
                  <c:v>9.657999999995809</c:v>
                </c:pt>
                <c:pt idx="2802">
                  <c:v>9.6614730000001146</c:v>
                </c:pt>
                <c:pt idx="2803">
                  <c:v>9.6649449999968056</c:v>
                </c:pt>
                <c:pt idx="2804">
                  <c:v>9.6684170000007725</c:v>
                </c:pt>
                <c:pt idx="2805">
                  <c:v>9.6718899999978021</c:v>
                </c:pt>
                <c:pt idx="2806">
                  <c:v>9.675362000001769</c:v>
                </c:pt>
                <c:pt idx="2807">
                  <c:v>9.6788349999987986</c:v>
                </c:pt>
                <c:pt idx="2808">
                  <c:v>9.6823069999954896</c:v>
                </c:pt>
                <c:pt idx="2809">
                  <c:v>9.6857789999994566</c:v>
                </c:pt>
                <c:pt idx="2810">
                  <c:v>9.6892519999964861</c:v>
                </c:pt>
                <c:pt idx="2811">
                  <c:v>9.6927240000004531</c:v>
                </c:pt>
                <c:pt idx="2812">
                  <c:v>9.6961959999971441</c:v>
                </c:pt>
                <c:pt idx="2813">
                  <c:v>9.6996680000011111</c:v>
                </c:pt>
                <c:pt idx="2814">
                  <c:v>9.7031399999978021</c:v>
                </c:pt>
                <c:pt idx="2815">
                  <c:v>9.706612000001769</c:v>
                </c:pt>
                <c:pt idx="2816">
                  <c:v>9.7100839999984601</c:v>
                </c:pt>
                <c:pt idx="2817">
                  <c:v>9.713556000002427</c:v>
                </c:pt>
                <c:pt idx="2818">
                  <c:v>9.7170289999994566</c:v>
                </c:pt>
                <c:pt idx="2819">
                  <c:v>9.7205009999961476</c:v>
                </c:pt>
                <c:pt idx="2820">
                  <c:v>9.7239730000001146</c:v>
                </c:pt>
                <c:pt idx="2821">
                  <c:v>9.7274459999971441</c:v>
                </c:pt>
                <c:pt idx="2822">
                  <c:v>9.7309180000011111</c:v>
                </c:pt>
                <c:pt idx="2823">
                  <c:v>9.7343899999978021</c:v>
                </c:pt>
                <c:pt idx="2824">
                  <c:v>9.7378630000021076</c:v>
                </c:pt>
                <c:pt idx="2825">
                  <c:v>9.7413349999987986</c:v>
                </c:pt>
                <c:pt idx="2826">
                  <c:v>9.7448079999958281</c:v>
                </c:pt>
                <c:pt idx="2827">
                  <c:v>9.7482799999997951</c:v>
                </c:pt>
                <c:pt idx="2828">
                  <c:v>9.7517519999964861</c:v>
                </c:pt>
                <c:pt idx="2829">
                  <c:v>9.7552250000007916</c:v>
                </c:pt>
                <c:pt idx="2830">
                  <c:v>9.7586969999974826</c:v>
                </c:pt>
                <c:pt idx="2831">
                  <c:v>9.7621690000014496</c:v>
                </c:pt>
                <c:pt idx="2832">
                  <c:v>9.7656419999984792</c:v>
                </c:pt>
                <c:pt idx="2833">
                  <c:v>9.7691140000024461</c:v>
                </c:pt>
                <c:pt idx="2834">
                  <c:v>9.7725859999991371</c:v>
                </c:pt>
                <c:pt idx="2835">
                  <c:v>9.7760589999961667</c:v>
                </c:pt>
                <c:pt idx="2836">
                  <c:v>9.7795310000001336</c:v>
                </c:pt>
                <c:pt idx="2837">
                  <c:v>9.7830039999971632</c:v>
                </c:pt>
                <c:pt idx="2838">
                  <c:v>9.7864760000011302</c:v>
                </c:pt>
                <c:pt idx="2839">
                  <c:v>9.7899479999978212</c:v>
                </c:pt>
                <c:pt idx="2840">
                  <c:v>9.7934210000021267</c:v>
                </c:pt>
                <c:pt idx="2841">
                  <c:v>9.7968929999988177</c:v>
                </c:pt>
                <c:pt idx="2842">
                  <c:v>9.8003649999955087</c:v>
                </c:pt>
                <c:pt idx="2843">
                  <c:v>9.8038379999998142</c:v>
                </c:pt>
                <c:pt idx="2844">
                  <c:v>9.8073099999965052</c:v>
                </c:pt>
                <c:pt idx="2845">
                  <c:v>9.8107830000008107</c:v>
                </c:pt>
                <c:pt idx="2846">
                  <c:v>9.8142549999975017</c:v>
                </c:pt>
                <c:pt idx="2847">
                  <c:v>9.8177270000014687</c:v>
                </c:pt>
                <c:pt idx="2848">
                  <c:v>9.8211999999984982</c:v>
                </c:pt>
                <c:pt idx="2849">
                  <c:v>9.8246720000024652</c:v>
                </c:pt>
                <c:pt idx="2850">
                  <c:v>9.8281439999991562</c:v>
                </c:pt>
                <c:pt idx="2851">
                  <c:v>9.8316169999961858</c:v>
                </c:pt>
                <c:pt idx="2852">
                  <c:v>9.8350890000001527</c:v>
                </c:pt>
                <c:pt idx="2853">
                  <c:v>9.8385619999971823</c:v>
                </c:pt>
                <c:pt idx="2854">
                  <c:v>9.8420340000011493</c:v>
                </c:pt>
                <c:pt idx="2855">
                  <c:v>9.8455059999978403</c:v>
                </c:pt>
                <c:pt idx="2856">
                  <c:v>9.8489790000021458</c:v>
                </c:pt>
                <c:pt idx="2857">
                  <c:v>9.8524509999988368</c:v>
                </c:pt>
                <c:pt idx="2858">
                  <c:v>9.8559229999955278</c:v>
                </c:pt>
                <c:pt idx="2859">
                  <c:v>9.8593959999998333</c:v>
                </c:pt>
                <c:pt idx="2860">
                  <c:v>9.8628679999965243</c:v>
                </c:pt>
                <c:pt idx="2861">
                  <c:v>9.8663400000004913</c:v>
                </c:pt>
                <c:pt idx="2862">
                  <c:v>9.8698129999975208</c:v>
                </c:pt>
                <c:pt idx="2863">
                  <c:v>9.8732850000014878</c:v>
                </c:pt>
                <c:pt idx="2864">
                  <c:v>9.8767579999985173</c:v>
                </c:pt>
                <c:pt idx="2865">
                  <c:v>9.8802300000024843</c:v>
                </c:pt>
                <c:pt idx="2866">
                  <c:v>9.8837019999991753</c:v>
                </c:pt>
                <c:pt idx="2867">
                  <c:v>9.8871749999962049</c:v>
                </c:pt>
                <c:pt idx="2868">
                  <c:v>9.8906459999998333</c:v>
                </c:pt>
                <c:pt idx="2869">
                  <c:v>9.8941179999965243</c:v>
                </c:pt>
                <c:pt idx="2870">
                  <c:v>9.8975900000004913</c:v>
                </c:pt>
                <c:pt idx="2871">
                  <c:v>9.9010619999971823</c:v>
                </c:pt>
                <c:pt idx="2872">
                  <c:v>9.9045340000011493</c:v>
                </c:pt>
                <c:pt idx="2873">
                  <c:v>9.9080069999981788</c:v>
                </c:pt>
                <c:pt idx="2874">
                  <c:v>9.9114790000021458</c:v>
                </c:pt>
                <c:pt idx="2875">
                  <c:v>9.9149519999991753</c:v>
                </c:pt>
                <c:pt idx="2876">
                  <c:v>9.9184239999958663</c:v>
                </c:pt>
                <c:pt idx="2877">
                  <c:v>9.9218959999998333</c:v>
                </c:pt>
                <c:pt idx="2878">
                  <c:v>9.9253689999968628</c:v>
                </c:pt>
                <c:pt idx="2879">
                  <c:v>9.9288410000008298</c:v>
                </c:pt>
                <c:pt idx="2880">
                  <c:v>9.9323129999975208</c:v>
                </c:pt>
                <c:pt idx="2881">
                  <c:v>9.9357860000018263</c:v>
                </c:pt>
                <c:pt idx="2882">
                  <c:v>9.9392579999985173</c:v>
                </c:pt>
                <c:pt idx="2883">
                  <c:v>9.9427309999955469</c:v>
                </c:pt>
                <c:pt idx="2884">
                  <c:v>9.9462029999995138</c:v>
                </c:pt>
                <c:pt idx="2885">
                  <c:v>9.9496749999962049</c:v>
                </c:pt>
                <c:pt idx="2886">
                  <c:v>9.9531480000005104</c:v>
                </c:pt>
                <c:pt idx="2887">
                  <c:v>9.9566199999972014</c:v>
                </c:pt>
                <c:pt idx="2888">
                  <c:v>9.9600920000011683</c:v>
                </c:pt>
                <c:pt idx="2889">
                  <c:v>9.9635649999981979</c:v>
                </c:pt>
                <c:pt idx="2890">
                  <c:v>9.9670370000021649</c:v>
                </c:pt>
                <c:pt idx="2891">
                  <c:v>9.9705099999991944</c:v>
                </c:pt>
                <c:pt idx="2892">
                  <c:v>9.9739819999958854</c:v>
                </c:pt>
                <c:pt idx="2893">
                  <c:v>9.9774539999998524</c:v>
                </c:pt>
                <c:pt idx="2894">
                  <c:v>9.9809269999968819</c:v>
                </c:pt>
                <c:pt idx="2895">
                  <c:v>9.9843990000008489</c:v>
                </c:pt>
                <c:pt idx="2896">
                  <c:v>9.9878709999975399</c:v>
                </c:pt>
                <c:pt idx="2897">
                  <c:v>9.9913440000018454</c:v>
                </c:pt>
                <c:pt idx="2898">
                  <c:v>9.9948159999985364</c:v>
                </c:pt>
                <c:pt idx="2899">
                  <c:v>9.9982880000025034</c:v>
                </c:pt>
                <c:pt idx="2900">
                  <c:v>10.001760999999533</c:v>
                </c:pt>
                <c:pt idx="2901">
                  <c:v>10.005232999996224</c:v>
                </c:pt>
                <c:pt idx="2902">
                  <c:v>10.008706000000529</c:v>
                </c:pt>
                <c:pt idx="2903">
                  <c:v>10.01217799999722</c:v>
                </c:pt>
                <c:pt idx="2904">
                  <c:v>10.015650000001187</c:v>
                </c:pt>
                <c:pt idx="2905">
                  <c:v>10.019122999998217</c:v>
                </c:pt>
                <c:pt idx="2906">
                  <c:v>10.022595000002184</c:v>
                </c:pt>
                <c:pt idx="2907">
                  <c:v>10.026066999998875</c:v>
                </c:pt>
                <c:pt idx="2908">
                  <c:v>10.029539999995905</c:v>
                </c:pt>
                <c:pt idx="2909">
                  <c:v>10.033011999999871</c:v>
                </c:pt>
                <c:pt idx="2910">
                  <c:v>10.036484999996901</c:v>
                </c:pt>
                <c:pt idx="2911">
                  <c:v>10.039957000000868</c:v>
                </c:pt>
                <c:pt idx="2912">
                  <c:v>10.043428999997559</c:v>
                </c:pt>
                <c:pt idx="2913">
                  <c:v>10.046902000001865</c:v>
                </c:pt>
                <c:pt idx="2914">
                  <c:v>10.050373999998556</c:v>
                </c:pt>
                <c:pt idx="2915">
                  <c:v>10.053846000002522</c:v>
                </c:pt>
                <c:pt idx="2916">
                  <c:v>10.057318999999552</c:v>
                </c:pt>
                <c:pt idx="2917">
                  <c:v>10.060790999996243</c:v>
                </c:pt>
                <c:pt idx="2918">
                  <c:v>10.064264000000549</c:v>
                </c:pt>
                <c:pt idx="2919">
                  <c:v>10.06773599999724</c:v>
                </c:pt>
                <c:pt idx="2920">
                  <c:v>10.071208000001207</c:v>
                </c:pt>
                <c:pt idx="2921">
                  <c:v>10.074680999998236</c:v>
                </c:pt>
                <c:pt idx="2922">
                  <c:v>10.078153000002203</c:v>
                </c:pt>
                <c:pt idx="2923">
                  <c:v>10.081623999998556</c:v>
                </c:pt>
                <c:pt idx="2924">
                  <c:v>10.085096000002522</c:v>
                </c:pt>
                <c:pt idx="2925">
                  <c:v>10.088567999999213</c:v>
                </c:pt>
                <c:pt idx="2926">
                  <c:v>10.092039999995905</c:v>
                </c:pt>
                <c:pt idx="2927">
                  <c:v>10.09551300000021</c:v>
                </c:pt>
                <c:pt idx="2928">
                  <c:v>10.098984999996901</c:v>
                </c:pt>
                <c:pt idx="2929">
                  <c:v>10.102458000001207</c:v>
                </c:pt>
                <c:pt idx="2930">
                  <c:v>10.105929999997898</c:v>
                </c:pt>
                <c:pt idx="2931">
                  <c:v>10.109402000001865</c:v>
                </c:pt>
                <c:pt idx="2932">
                  <c:v>10.112874999998894</c:v>
                </c:pt>
                <c:pt idx="2933">
                  <c:v>10.116346999995585</c:v>
                </c:pt>
                <c:pt idx="2934">
                  <c:v>10.119818999999552</c:v>
                </c:pt>
                <c:pt idx="2935">
                  <c:v>10.123291999996582</c:v>
                </c:pt>
                <c:pt idx="2936">
                  <c:v>10.126764000000549</c:v>
                </c:pt>
                <c:pt idx="2937">
                  <c:v>10.130236999997578</c:v>
                </c:pt>
                <c:pt idx="2938">
                  <c:v>10.133709000001545</c:v>
                </c:pt>
                <c:pt idx="2939">
                  <c:v>10.137180999998236</c:v>
                </c:pt>
                <c:pt idx="2940">
                  <c:v>10.140654000002542</c:v>
                </c:pt>
                <c:pt idx="2941">
                  <c:v>10.144125999999233</c:v>
                </c:pt>
                <c:pt idx="2942">
                  <c:v>10.147597999995924</c:v>
                </c:pt>
                <c:pt idx="2943">
                  <c:v>10.151071000000229</c:v>
                </c:pt>
                <c:pt idx="2944">
                  <c:v>10.15454299999692</c:v>
                </c:pt>
                <c:pt idx="2945">
                  <c:v>10.158015000000887</c:v>
                </c:pt>
                <c:pt idx="2946">
                  <c:v>10.161487999997917</c:v>
                </c:pt>
                <c:pt idx="2947">
                  <c:v>10.164960000001884</c:v>
                </c:pt>
                <c:pt idx="2948">
                  <c:v>10.168432999998913</c:v>
                </c:pt>
                <c:pt idx="2949">
                  <c:v>10.171904999995604</c:v>
                </c:pt>
                <c:pt idx="2950">
                  <c:v>10.175376999999571</c:v>
                </c:pt>
                <c:pt idx="2951">
                  <c:v>10.178849999996601</c:v>
                </c:pt>
                <c:pt idx="2952">
                  <c:v>10.182322000000568</c:v>
                </c:pt>
                <c:pt idx="2953">
                  <c:v>10.185793999997259</c:v>
                </c:pt>
                <c:pt idx="2954">
                  <c:v>10.189267000001564</c:v>
                </c:pt>
                <c:pt idx="2955">
                  <c:v>10.192738999998255</c:v>
                </c:pt>
                <c:pt idx="2956">
                  <c:v>10.196212000002561</c:v>
                </c:pt>
                <c:pt idx="2957">
                  <c:v>10.199683999999252</c:v>
                </c:pt>
                <c:pt idx="2958">
                  <c:v>10.203155999995943</c:v>
                </c:pt>
                <c:pt idx="2959">
                  <c:v>10.206629000000248</c:v>
                </c:pt>
                <c:pt idx="2960">
                  <c:v>10.210100999996939</c:v>
                </c:pt>
                <c:pt idx="2961">
                  <c:v>10.213573000000906</c:v>
                </c:pt>
                <c:pt idx="2962">
                  <c:v>10.217045999997936</c:v>
                </c:pt>
                <c:pt idx="2963">
                  <c:v>10.220518000001903</c:v>
                </c:pt>
                <c:pt idx="2964">
                  <c:v>10.223990999998932</c:v>
                </c:pt>
                <c:pt idx="2965">
                  <c:v>10.227462999995623</c:v>
                </c:pt>
                <c:pt idx="2966">
                  <c:v>10.23093499999959</c:v>
                </c:pt>
                <c:pt idx="2967">
                  <c:v>10.23440799999662</c:v>
                </c:pt>
                <c:pt idx="2968">
                  <c:v>10.237880000000587</c:v>
                </c:pt>
                <c:pt idx="2969">
                  <c:v>10.241351999997278</c:v>
                </c:pt>
                <c:pt idx="2970">
                  <c:v>10.244825000001583</c:v>
                </c:pt>
                <c:pt idx="2971">
                  <c:v>10.248296999998274</c:v>
                </c:pt>
                <c:pt idx="2972">
                  <c:v>10.251769000002241</c:v>
                </c:pt>
                <c:pt idx="2973">
                  <c:v>10.255241999999271</c:v>
                </c:pt>
                <c:pt idx="2974">
                  <c:v>10.258713999995962</c:v>
                </c:pt>
                <c:pt idx="2975">
                  <c:v>10.262187000000267</c:v>
                </c:pt>
                <c:pt idx="2976">
                  <c:v>10.265658999996958</c:v>
                </c:pt>
                <c:pt idx="2977">
                  <c:v>10.269130000000587</c:v>
                </c:pt>
                <c:pt idx="2978">
                  <c:v>10.272601999997278</c:v>
                </c:pt>
                <c:pt idx="2979">
                  <c:v>10.276074000001245</c:v>
                </c:pt>
                <c:pt idx="2980">
                  <c:v>10.279545999997936</c:v>
                </c:pt>
                <c:pt idx="2981">
                  <c:v>10.283018000001903</c:v>
                </c:pt>
                <c:pt idx="2982">
                  <c:v>10.286489999998594</c:v>
                </c:pt>
                <c:pt idx="2983">
                  <c:v>10.289962999995623</c:v>
                </c:pt>
                <c:pt idx="2984">
                  <c:v>10.29343499999959</c:v>
                </c:pt>
                <c:pt idx="2985">
                  <c:v>10.29690799999662</c:v>
                </c:pt>
                <c:pt idx="2986">
                  <c:v>10.300380000000587</c:v>
                </c:pt>
                <c:pt idx="2987">
                  <c:v>10.303851999997278</c:v>
                </c:pt>
                <c:pt idx="2988">
                  <c:v>10.307325000001583</c:v>
                </c:pt>
                <c:pt idx="2989">
                  <c:v>10.310796999998274</c:v>
                </c:pt>
                <c:pt idx="2990">
                  <c:v>10.314269000002241</c:v>
                </c:pt>
                <c:pt idx="2991">
                  <c:v>10.317741999999271</c:v>
                </c:pt>
                <c:pt idx="2992">
                  <c:v>10.321213999995962</c:v>
                </c:pt>
                <c:pt idx="2993">
                  <c:v>10.324687000000267</c:v>
                </c:pt>
                <c:pt idx="2994">
                  <c:v>10.328158999996958</c:v>
                </c:pt>
                <c:pt idx="2995">
                  <c:v>10.331631000000925</c:v>
                </c:pt>
                <c:pt idx="2996">
                  <c:v>10.335103999997955</c:v>
                </c:pt>
                <c:pt idx="2997">
                  <c:v>10.338576000001922</c:v>
                </c:pt>
                <c:pt idx="2998">
                  <c:v>10.342047999998613</c:v>
                </c:pt>
                <c:pt idx="2999">
                  <c:v>10.345520999995642</c:v>
                </c:pt>
                <c:pt idx="3000">
                  <c:v>10.348992999999609</c:v>
                </c:pt>
                <c:pt idx="3001">
                  <c:v>10.3524649999963</c:v>
                </c:pt>
                <c:pt idx="3002">
                  <c:v>10.355938000000606</c:v>
                </c:pt>
                <c:pt idx="3003">
                  <c:v>10.359409999997297</c:v>
                </c:pt>
                <c:pt idx="3004">
                  <c:v>10.362883000001602</c:v>
                </c:pt>
                <c:pt idx="3005">
                  <c:v>10.366354999998293</c:v>
                </c:pt>
                <c:pt idx="3006">
                  <c:v>10.36982700000226</c:v>
                </c:pt>
                <c:pt idx="3007">
                  <c:v>10.37329999999929</c:v>
                </c:pt>
                <c:pt idx="3008">
                  <c:v>10.376771999995981</c:v>
                </c:pt>
                <c:pt idx="3009">
                  <c:v>10.380243999999948</c:v>
                </c:pt>
                <c:pt idx="3010">
                  <c:v>10.383716999996977</c:v>
                </c:pt>
                <c:pt idx="3011">
                  <c:v>10.387189000000944</c:v>
                </c:pt>
                <c:pt idx="3012">
                  <c:v>10.390661999997974</c:v>
                </c:pt>
                <c:pt idx="3013">
                  <c:v>10.394134000001941</c:v>
                </c:pt>
                <c:pt idx="3014">
                  <c:v>10.397605999998632</c:v>
                </c:pt>
                <c:pt idx="3015">
                  <c:v>10.401078999995661</c:v>
                </c:pt>
                <c:pt idx="3016">
                  <c:v>10.404550999999628</c:v>
                </c:pt>
                <c:pt idx="3017">
                  <c:v>10.408022999996319</c:v>
                </c:pt>
                <c:pt idx="3018">
                  <c:v>10.411496000000625</c:v>
                </c:pt>
                <c:pt idx="3019">
                  <c:v>10.414967999997316</c:v>
                </c:pt>
                <c:pt idx="3020">
                  <c:v>10.418441000001621</c:v>
                </c:pt>
                <c:pt idx="3021">
                  <c:v>10.421912999998312</c:v>
                </c:pt>
                <c:pt idx="3022">
                  <c:v>10.425385000002279</c:v>
                </c:pt>
                <c:pt idx="3023">
                  <c:v>10.428857999999309</c:v>
                </c:pt>
                <c:pt idx="3024">
                  <c:v>10.432329999996</c:v>
                </c:pt>
                <c:pt idx="3025">
                  <c:v>10.435801999999967</c:v>
                </c:pt>
                <c:pt idx="3026">
                  <c:v>10.439274999996996</c:v>
                </c:pt>
                <c:pt idx="3027">
                  <c:v>10.442747000000963</c:v>
                </c:pt>
                <c:pt idx="3028">
                  <c:v>10.446218999997654</c:v>
                </c:pt>
                <c:pt idx="3029">
                  <c:v>10.44969200000196</c:v>
                </c:pt>
                <c:pt idx="3030">
                  <c:v>10.453163999998651</c:v>
                </c:pt>
                <c:pt idx="3031">
                  <c:v>10.456636000002618</c:v>
                </c:pt>
                <c:pt idx="3032">
                  <c:v>10.460107999999309</c:v>
                </c:pt>
                <c:pt idx="3033">
                  <c:v>10.463579999996</c:v>
                </c:pt>
                <c:pt idx="3034">
                  <c:v>10.467051999999967</c:v>
                </c:pt>
                <c:pt idx="3035">
                  <c:v>10.470523999996658</c:v>
                </c:pt>
                <c:pt idx="3036">
                  <c:v>10.473996000000625</c:v>
                </c:pt>
                <c:pt idx="3037">
                  <c:v>10.477468999997654</c:v>
                </c:pt>
                <c:pt idx="3038">
                  <c:v>10.480941000001621</c:v>
                </c:pt>
                <c:pt idx="3039">
                  <c:v>10.484412999998312</c:v>
                </c:pt>
                <c:pt idx="3040">
                  <c:v>10.487886000002618</c:v>
                </c:pt>
                <c:pt idx="3041">
                  <c:v>10.491357999999309</c:v>
                </c:pt>
                <c:pt idx="3042">
                  <c:v>10.494830999996339</c:v>
                </c:pt>
                <c:pt idx="3043">
                  <c:v>10.498303000000305</c:v>
                </c:pt>
                <c:pt idx="3044">
                  <c:v>10.501774999996996</c:v>
                </c:pt>
                <c:pt idx="3045">
                  <c:v>10.505248000001302</c:v>
                </c:pt>
                <c:pt idx="3046">
                  <c:v>10.508719999997993</c:v>
                </c:pt>
                <c:pt idx="3047">
                  <c:v>10.51219200000196</c:v>
                </c:pt>
                <c:pt idx="3048">
                  <c:v>10.51566499999899</c:v>
                </c:pt>
                <c:pt idx="3049">
                  <c:v>10.519136999995681</c:v>
                </c:pt>
                <c:pt idx="3050">
                  <c:v>10.522609999999986</c:v>
                </c:pt>
                <c:pt idx="3051">
                  <c:v>10.526081999996677</c:v>
                </c:pt>
                <c:pt idx="3052">
                  <c:v>10.529554000000644</c:v>
                </c:pt>
                <c:pt idx="3053">
                  <c:v>10.533026999997674</c:v>
                </c:pt>
                <c:pt idx="3054">
                  <c:v>10.536499000001641</c:v>
                </c:pt>
                <c:pt idx="3055">
                  <c:v>10.539970999998332</c:v>
                </c:pt>
                <c:pt idx="3056">
                  <c:v>10.543444000002637</c:v>
                </c:pt>
                <c:pt idx="3057">
                  <c:v>10.546915999999328</c:v>
                </c:pt>
                <c:pt idx="3058">
                  <c:v>10.550388999996358</c:v>
                </c:pt>
                <c:pt idx="3059">
                  <c:v>10.553861000000325</c:v>
                </c:pt>
                <c:pt idx="3060">
                  <c:v>10.557332999997016</c:v>
                </c:pt>
                <c:pt idx="3061">
                  <c:v>10.560806000001321</c:v>
                </c:pt>
                <c:pt idx="3062">
                  <c:v>10.564277999998012</c:v>
                </c:pt>
                <c:pt idx="3063">
                  <c:v>10.567750000001979</c:v>
                </c:pt>
                <c:pt idx="3064">
                  <c:v>10.571222999999009</c:v>
                </c:pt>
                <c:pt idx="3065">
                  <c:v>10.5746949999957</c:v>
                </c:pt>
                <c:pt idx="3066">
                  <c:v>10.578166999999667</c:v>
                </c:pt>
                <c:pt idx="3067">
                  <c:v>10.581639999996696</c:v>
                </c:pt>
                <c:pt idx="3068">
                  <c:v>10.585112000000663</c:v>
                </c:pt>
                <c:pt idx="3069">
                  <c:v>10.588584999997693</c:v>
                </c:pt>
                <c:pt idx="3070">
                  <c:v>10.59205700000166</c:v>
                </c:pt>
                <c:pt idx="3071">
                  <c:v>10.595528999998351</c:v>
                </c:pt>
                <c:pt idx="3072">
                  <c:v>10.599002000002656</c:v>
                </c:pt>
                <c:pt idx="3073">
                  <c:v>10.602473999999347</c:v>
                </c:pt>
                <c:pt idx="3074">
                  <c:v>10.605945999996038</c:v>
                </c:pt>
                <c:pt idx="3075">
                  <c:v>10.609419000000344</c:v>
                </c:pt>
                <c:pt idx="3076">
                  <c:v>10.612890999997035</c:v>
                </c:pt>
                <c:pt idx="3077">
                  <c:v>10.61636400000134</c:v>
                </c:pt>
                <c:pt idx="3078">
                  <c:v>10.619835999998031</c:v>
                </c:pt>
                <c:pt idx="3079">
                  <c:v>10.623308000001998</c:v>
                </c:pt>
                <c:pt idx="3080">
                  <c:v>10.626780999999028</c:v>
                </c:pt>
                <c:pt idx="3081">
                  <c:v>10.630252999995719</c:v>
                </c:pt>
                <c:pt idx="3082">
                  <c:v>10.633724999999686</c:v>
                </c:pt>
                <c:pt idx="3083">
                  <c:v>10.637197999996715</c:v>
                </c:pt>
                <c:pt idx="3084">
                  <c:v>10.640670000000682</c:v>
                </c:pt>
                <c:pt idx="3085">
                  <c:v>10.644142999997712</c:v>
                </c:pt>
                <c:pt idx="3086">
                  <c:v>10.647615000001679</c:v>
                </c:pt>
                <c:pt idx="3087">
                  <c:v>10.65108699999837</c:v>
                </c:pt>
                <c:pt idx="3088">
                  <c:v>10.654560000002675</c:v>
                </c:pt>
                <c:pt idx="3089">
                  <c:v>10.658031999999366</c:v>
                </c:pt>
                <c:pt idx="3090">
                  <c:v>10.661503999996057</c:v>
                </c:pt>
                <c:pt idx="3091">
                  <c:v>10.664977000000363</c:v>
                </c:pt>
                <c:pt idx="3092">
                  <c:v>10.668448999997054</c:v>
                </c:pt>
                <c:pt idx="3093">
                  <c:v>10.671921000001021</c:v>
                </c:pt>
                <c:pt idx="3094">
                  <c:v>10.67539399999805</c:v>
                </c:pt>
                <c:pt idx="3095">
                  <c:v>10.678866000002017</c:v>
                </c:pt>
                <c:pt idx="3096">
                  <c:v>10.682338999999047</c:v>
                </c:pt>
                <c:pt idx="3097">
                  <c:v>10.685810999995738</c:v>
                </c:pt>
                <c:pt idx="3098">
                  <c:v>10.689282999999705</c:v>
                </c:pt>
                <c:pt idx="3099">
                  <c:v>10.692755999996734</c:v>
                </c:pt>
                <c:pt idx="3100">
                  <c:v>10.696228000000701</c:v>
                </c:pt>
                <c:pt idx="3101">
                  <c:v>10.699699999997392</c:v>
                </c:pt>
                <c:pt idx="3102">
                  <c:v>10.703173000001698</c:v>
                </c:pt>
                <c:pt idx="3103">
                  <c:v>10.706644999998389</c:v>
                </c:pt>
                <c:pt idx="3104">
                  <c:v>10.710118000002694</c:v>
                </c:pt>
                <c:pt idx="3105">
                  <c:v>10.713589999999385</c:v>
                </c:pt>
                <c:pt idx="3106">
                  <c:v>10.717061999996076</c:v>
                </c:pt>
                <c:pt idx="3107">
                  <c:v>10.720535000000382</c:v>
                </c:pt>
                <c:pt idx="3108">
                  <c:v>10.724006999997073</c:v>
                </c:pt>
                <c:pt idx="3109">
                  <c:v>10.72747900000104</c:v>
                </c:pt>
                <c:pt idx="3110">
                  <c:v>10.730951999998069</c:v>
                </c:pt>
                <c:pt idx="3111">
                  <c:v>10.734424000002036</c:v>
                </c:pt>
                <c:pt idx="3112">
                  <c:v>10.737896999999066</c:v>
                </c:pt>
                <c:pt idx="3113">
                  <c:v>10.741368999995757</c:v>
                </c:pt>
                <c:pt idx="3114">
                  <c:v>10.744840999999724</c:v>
                </c:pt>
                <c:pt idx="3115">
                  <c:v>10.748313999996753</c:v>
                </c:pt>
                <c:pt idx="3116">
                  <c:v>10.75178600000072</c:v>
                </c:pt>
                <c:pt idx="3117">
                  <c:v>10.755257999997411</c:v>
                </c:pt>
                <c:pt idx="3118">
                  <c:v>10.758731000001717</c:v>
                </c:pt>
                <c:pt idx="3119">
                  <c:v>10.762202999998408</c:v>
                </c:pt>
                <c:pt idx="3120">
                  <c:v>10.765676000002713</c:v>
                </c:pt>
                <c:pt idx="3121">
                  <c:v>10.769147999999404</c:v>
                </c:pt>
                <c:pt idx="3122">
                  <c:v>10.772619999996095</c:v>
                </c:pt>
                <c:pt idx="3123">
                  <c:v>10.776093000000401</c:v>
                </c:pt>
                <c:pt idx="3124">
                  <c:v>10.779564999997092</c:v>
                </c:pt>
                <c:pt idx="3125">
                  <c:v>10.783037000001059</c:v>
                </c:pt>
                <c:pt idx="3126">
                  <c:v>10.786509999998088</c:v>
                </c:pt>
                <c:pt idx="3127">
                  <c:v>10.789982000002055</c:v>
                </c:pt>
                <c:pt idx="3128">
                  <c:v>10.793453999998746</c:v>
                </c:pt>
                <c:pt idx="3129">
                  <c:v>10.796926999995776</c:v>
                </c:pt>
                <c:pt idx="3130">
                  <c:v>10.800398999999743</c:v>
                </c:pt>
                <c:pt idx="3131">
                  <c:v>10.803871999996773</c:v>
                </c:pt>
                <c:pt idx="3132">
                  <c:v>10.807344000000739</c:v>
                </c:pt>
                <c:pt idx="3133">
                  <c:v>10.81081599999743</c:v>
                </c:pt>
                <c:pt idx="3134">
                  <c:v>10.814289000001736</c:v>
                </c:pt>
                <c:pt idx="3135">
                  <c:v>10.817760999998427</c:v>
                </c:pt>
                <c:pt idx="3136">
                  <c:v>10.821233000002394</c:v>
                </c:pt>
                <c:pt idx="3137">
                  <c:v>10.824705999999424</c:v>
                </c:pt>
                <c:pt idx="3138">
                  <c:v>10.828177999996115</c:v>
                </c:pt>
                <c:pt idx="3139">
                  <c:v>10.83165100000042</c:v>
                </c:pt>
                <c:pt idx="3140">
                  <c:v>10.835122999997111</c:v>
                </c:pt>
                <c:pt idx="3141">
                  <c:v>10.838593000000401</c:v>
                </c:pt>
                <c:pt idx="3142">
                  <c:v>10.842063999996753</c:v>
                </c:pt>
                <c:pt idx="3143">
                  <c:v>10.84553600000072</c:v>
                </c:pt>
                <c:pt idx="3144">
                  <c:v>10.849007999997411</c:v>
                </c:pt>
                <c:pt idx="3145">
                  <c:v>10.852480000001378</c:v>
                </c:pt>
                <c:pt idx="3146">
                  <c:v>10.855952999998408</c:v>
                </c:pt>
                <c:pt idx="3147">
                  <c:v>10.859425000002375</c:v>
                </c:pt>
                <c:pt idx="3148">
                  <c:v>10.862896999999066</c:v>
                </c:pt>
                <c:pt idx="3149">
                  <c:v>10.866369999996095</c:v>
                </c:pt>
                <c:pt idx="3150">
                  <c:v>10.869842000000062</c:v>
                </c:pt>
                <c:pt idx="3151">
                  <c:v>10.873313999996753</c:v>
                </c:pt>
                <c:pt idx="3152">
                  <c:v>10.876787000001059</c:v>
                </c:pt>
                <c:pt idx="3153">
                  <c:v>10.88025899999775</c:v>
                </c:pt>
                <c:pt idx="3154">
                  <c:v>10.883732000002055</c:v>
                </c:pt>
                <c:pt idx="3155">
                  <c:v>10.887203999998746</c:v>
                </c:pt>
                <c:pt idx="3156">
                  <c:v>10.890676000002713</c:v>
                </c:pt>
                <c:pt idx="3157">
                  <c:v>10.894148999999743</c:v>
                </c:pt>
                <c:pt idx="3158">
                  <c:v>10.897620999996434</c:v>
                </c:pt>
                <c:pt idx="3159">
                  <c:v>10.901093000000401</c:v>
                </c:pt>
                <c:pt idx="3160">
                  <c:v>10.90456599999743</c:v>
                </c:pt>
                <c:pt idx="3161">
                  <c:v>10.908038000001397</c:v>
                </c:pt>
                <c:pt idx="3162">
                  <c:v>10.911510999998427</c:v>
                </c:pt>
                <c:pt idx="3163">
                  <c:v>10.914983000002394</c:v>
                </c:pt>
                <c:pt idx="3164">
                  <c:v>10.918454999999085</c:v>
                </c:pt>
                <c:pt idx="3165">
                  <c:v>10.921927999996115</c:v>
                </c:pt>
                <c:pt idx="3166">
                  <c:v>10.925400000000081</c:v>
                </c:pt>
                <c:pt idx="3167">
                  <c:v>10.928871999996773</c:v>
                </c:pt>
                <c:pt idx="3168">
                  <c:v>10.932345000001078</c:v>
                </c:pt>
                <c:pt idx="3169">
                  <c:v>10.935816999997769</c:v>
                </c:pt>
                <c:pt idx="3170">
                  <c:v>10.939290000002075</c:v>
                </c:pt>
                <c:pt idx="3171">
                  <c:v>10.942761999998766</c:v>
                </c:pt>
                <c:pt idx="3172">
                  <c:v>10.946234000002733</c:v>
                </c:pt>
                <c:pt idx="3173">
                  <c:v>10.949706999999762</c:v>
                </c:pt>
                <c:pt idx="3174">
                  <c:v>10.953178999996453</c:v>
                </c:pt>
                <c:pt idx="3175">
                  <c:v>10.95665100000042</c:v>
                </c:pt>
                <c:pt idx="3176">
                  <c:v>10.96012399999745</c:v>
                </c:pt>
                <c:pt idx="3177">
                  <c:v>10.963596000001417</c:v>
                </c:pt>
                <c:pt idx="3178">
                  <c:v>10.967068999998446</c:v>
                </c:pt>
                <c:pt idx="3179">
                  <c:v>10.970541000002413</c:v>
                </c:pt>
                <c:pt idx="3180">
                  <c:v>10.974012999999104</c:v>
                </c:pt>
                <c:pt idx="3181">
                  <c:v>10.977485999996134</c:v>
                </c:pt>
                <c:pt idx="3182">
                  <c:v>10.980958000000101</c:v>
                </c:pt>
                <c:pt idx="3183">
                  <c:v>10.984429999996792</c:v>
                </c:pt>
                <c:pt idx="3184">
                  <c:v>10.987903000001097</c:v>
                </c:pt>
                <c:pt idx="3185">
                  <c:v>10.991374999997788</c:v>
                </c:pt>
                <c:pt idx="3186">
                  <c:v>10.994847000001755</c:v>
                </c:pt>
                <c:pt idx="3187">
                  <c:v>10.998319999998785</c:v>
                </c:pt>
                <c:pt idx="3188">
                  <c:v>11.001792000002752</c:v>
                </c:pt>
                <c:pt idx="3189">
                  <c:v>11.005264999999781</c:v>
                </c:pt>
                <c:pt idx="3190">
                  <c:v>11.008736999996472</c:v>
                </c:pt>
                <c:pt idx="3191">
                  <c:v>11.012209000000439</c:v>
                </c:pt>
                <c:pt idx="3192">
                  <c:v>11.015681999997469</c:v>
                </c:pt>
                <c:pt idx="3193">
                  <c:v>11.019154000001436</c:v>
                </c:pt>
                <c:pt idx="3194">
                  <c:v>11.022625999998127</c:v>
                </c:pt>
                <c:pt idx="3195">
                  <c:v>11.026099000002432</c:v>
                </c:pt>
                <c:pt idx="3196">
                  <c:v>11.029570999999123</c:v>
                </c:pt>
                <c:pt idx="3197">
                  <c:v>11.033043999996153</c:v>
                </c:pt>
                <c:pt idx="3198">
                  <c:v>11.03651600000012</c:v>
                </c:pt>
                <c:pt idx="3199">
                  <c:v>11.039987999996811</c:v>
                </c:pt>
                <c:pt idx="3200">
                  <c:v>11.043461000001116</c:v>
                </c:pt>
                <c:pt idx="3201">
                  <c:v>11.046932999997807</c:v>
                </c:pt>
                <c:pt idx="3202">
                  <c:v>11.050405000001774</c:v>
                </c:pt>
                <c:pt idx="3203">
                  <c:v>11.053877999998804</c:v>
                </c:pt>
                <c:pt idx="3204">
                  <c:v>11.057349999995495</c:v>
                </c:pt>
                <c:pt idx="3205">
                  <c:v>11.0608229999998</c:v>
                </c:pt>
                <c:pt idx="3206">
                  <c:v>11.064294999996491</c:v>
                </c:pt>
                <c:pt idx="3207">
                  <c:v>11.067767000000458</c:v>
                </c:pt>
                <c:pt idx="3208">
                  <c:v>11.071239999997488</c:v>
                </c:pt>
                <c:pt idx="3209">
                  <c:v>11.074712000001455</c:v>
                </c:pt>
                <c:pt idx="3210">
                  <c:v>11.078183999998146</c:v>
                </c:pt>
                <c:pt idx="3211">
                  <c:v>11.081657000002451</c:v>
                </c:pt>
                <c:pt idx="3212">
                  <c:v>11.085128999999142</c:v>
                </c:pt>
                <c:pt idx="3213">
                  <c:v>11.088600999995833</c:v>
                </c:pt>
                <c:pt idx="3214">
                  <c:v>11.092074000000139</c:v>
                </c:pt>
                <c:pt idx="3215">
                  <c:v>11.09554599999683</c:v>
                </c:pt>
                <c:pt idx="3216">
                  <c:v>11.099019000001135</c:v>
                </c:pt>
                <c:pt idx="3217">
                  <c:v>11.102490999997826</c:v>
                </c:pt>
                <c:pt idx="3218">
                  <c:v>11.105963000001793</c:v>
                </c:pt>
                <c:pt idx="3219">
                  <c:v>11.109435999998823</c:v>
                </c:pt>
                <c:pt idx="3220">
                  <c:v>11.112907999995514</c:v>
                </c:pt>
                <c:pt idx="3221">
                  <c:v>11.116379999999481</c:v>
                </c:pt>
                <c:pt idx="3222">
                  <c:v>11.11985299999651</c:v>
                </c:pt>
                <c:pt idx="3223">
                  <c:v>11.123325000000477</c:v>
                </c:pt>
                <c:pt idx="3224">
                  <c:v>11.126797999997507</c:v>
                </c:pt>
                <c:pt idx="3225">
                  <c:v>11.130270000001474</c:v>
                </c:pt>
                <c:pt idx="3226">
                  <c:v>11.133741999998165</c:v>
                </c:pt>
                <c:pt idx="3227">
                  <c:v>11.13721500000247</c:v>
                </c:pt>
                <c:pt idx="3228">
                  <c:v>11.140686999999161</c:v>
                </c:pt>
                <c:pt idx="3229">
                  <c:v>11.144158999995852</c:v>
                </c:pt>
                <c:pt idx="3230">
                  <c:v>11.147632000000158</c:v>
                </c:pt>
                <c:pt idx="3231">
                  <c:v>11.151103999996849</c:v>
                </c:pt>
                <c:pt idx="3232">
                  <c:v>11.154577000001154</c:v>
                </c:pt>
                <c:pt idx="3233">
                  <c:v>11.158048999997845</c:v>
                </c:pt>
                <c:pt idx="3234">
                  <c:v>11.161521000001812</c:v>
                </c:pt>
                <c:pt idx="3235">
                  <c:v>11.164993999998842</c:v>
                </c:pt>
                <c:pt idx="3236">
                  <c:v>11.168465999995533</c:v>
                </c:pt>
                <c:pt idx="3237">
                  <c:v>11.1719379999995</c:v>
                </c:pt>
                <c:pt idx="3238">
                  <c:v>11.175410999996529</c:v>
                </c:pt>
                <c:pt idx="3239">
                  <c:v>11.178883000000496</c:v>
                </c:pt>
                <c:pt idx="3240">
                  <c:v>11.182355999997526</c:v>
                </c:pt>
                <c:pt idx="3241">
                  <c:v>11.185828000001493</c:v>
                </c:pt>
                <c:pt idx="3242">
                  <c:v>11.189299999998184</c:v>
                </c:pt>
                <c:pt idx="3243">
                  <c:v>11.192773000002489</c:v>
                </c:pt>
                <c:pt idx="3244">
                  <c:v>11.19624499999918</c:v>
                </c:pt>
                <c:pt idx="3245">
                  <c:v>11.199716999995871</c:v>
                </c:pt>
                <c:pt idx="3246">
                  <c:v>11.203190000000177</c:v>
                </c:pt>
                <c:pt idx="3247">
                  <c:v>11.206661999996868</c:v>
                </c:pt>
                <c:pt idx="3248">
                  <c:v>11.210134000000835</c:v>
                </c:pt>
                <c:pt idx="3249">
                  <c:v>11.213606999997864</c:v>
                </c:pt>
                <c:pt idx="3250">
                  <c:v>11.217078000001493</c:v>
                </c:pt>
                <c:pt idx="3251">
                  <c:v>11.220547999997507</c:v>
                </c:pt>
                <c:pt idx="3252">
                  <c:v>11.224020000001474</c:v>
                </c:pt>
                <c:pt idx="3253">
                  <c:v>11.227491999998165</c:v>
                </c:pt>
                <c:pt idx="3254">
                  <c:v>11.230964000002132</c:v>
                </c:pt>
                <c:pt idx="3255">
                  <c:v>11.234436999999161</c:v>
                </c:pt>
                <c:pt idx="3256">
                  <c:v>11.237908999995852</c:v>
                </c:pt>
                <c:pt idx="3257">
                  <c:v>11.241380999999819</c:v>
                </c:pt>
                <c:pt idx="3258">
                  <c:v>11.244853999996849</c:v>
                </c:pt>
                <c:pt idx="3259">
                  <c:v>11.248326000000816</c:v>
                </c:pt>
                <c:pt idx="3260">
                  <c:v>11.251797999997507</c:v>
                </c:pt>
                <c:pt idx="3261">
                  <c:v>11.255271000001812</c:v>
                </c:pt>
                <c:pt idx="3262">
                  <c:v>11.258742999998503</c:v>
                </c:pt>
                <c:pt idx="3263">
                  <c:v>11.262215999995533</c:v>
                </c:pt>
                <c:pt idx="3264">
                  <c:v>11.2656879999995</c:v>
                </c:pt>
                <c:pt idx="3265">
                  <c:v>11.269159999996191</c:v>
                </c:pt>
                <c:pt idx="3266">
                  <c:v>11.272633000000496</c:v>
                </c:pt>
                <c:pt idx="3267">
                  <c:v>11.276104999997187</c:v>
                </c:pt>
                <c:pt idx="3268">
                  <c:v>11.279577000001154</c:v>
                </c:pt>
                <c:pt idx="3269">
                  <c:v>11.283049999998184</c:v>
                </c:pt>
                <c:pt idx="3270">
                  <c:v>11.286522000002151</c:v>
                </c:pt>
                <c:pt idx="3271">
                  <c:v>11.289993999998842</c:v>
                </c:pt>
                <c:pt idx="3272">
                  <c:v>11.293466999995871</c:v>
                </c:pt>
                <c:pt idx="3273">
                  <c:v>11.296938999999838</c:v>
                </c:pt>
                <c:pt idx="3274">
                  <c:v>11.300411999996868</c:v>
                </c:pt>
                <c:pt idx="3275">
                  <c:v>11.303884000000835</c:v>
                </c:pt>
                <c:pt idx="3276">
                  <c:v>11.307355999997526</c:v>
                </c:pt>
                <c:pt idx="3277">
                  <c:v>11.310829000001831</c:v>
                </c:pt>
                <c:pt idx="3278">
                  <c:v>11.314300999998522</c:v>
                </c:pt>
                <c:pt idx="3279">
                  <c:v>11.317773000002489</c:v>
                </c:pt>
                <c:pt idx="3280">
                  <c:v>11.321245999999519</c:v>
                </c:pt>
                <c:pt idx="3281">
                  <c:v>11.32471799999621</c:v>
                </c:pt>
                <c:pt idx="3282">
                  <c:v>11.328191000000515</c:v>
                </c:pt>
                <c:pt idx="3283">
                  <c:v>11.331662999997206</c:v>
                </c:pt>
                <c:pt idx="3284">
                  <c:v>11.335135000001173</c:v>
                </c:pt>
                <c:pt idx="3285">
                  <c:v>11.338607999998203</c:v>
                </c:pt>
                <c:pt idx="3286">
                  <c:v>11.34208000000217</c:v>
                </c:pt>
                <c:pt idx="3287">
                  <c:v>11.345551999998861</c:v>
                </c:pt>
                <c:pt idx="3288">
                  <c:v>11.349024999995891</c:v>
                </c:pt>
                <c:pt idx="3289">
                  <c:v>11.352496999999858</c:v>
                </c:pt>
                <c:pt idx="3290">
                  <c:v>11.355969999996887</c:v>
                </c:pt>
                <c:pt idx="3291">
                  <c:v>11.359442000000854</c:v>
                </c:pt>
                <c:pt idx="3292">
                  <c:v>11.362913999997545</c:v>
                </c:pt>
                <c:pt idx="3293">
                  <c:v>11.366387000001851</c:v>
                </c:pt>
                <c:pt idx="3294">
                  <c:v>11.369858999998542</c:v>
                </c:pt>
                <c:pt idx="3295">
                  <c:v>11.373331000002509</c:v>
                </c:pt>
                <c:pt idx="3296">
                  <c:v>11.376803999999538</c:v>
                </c:pt>
                <c:pt idx="3297">
                  <c:v>11.380275999996229</c:v>
                </c:pt>
                <c:pt idx="3298">
                  <c:v>11.383748000000196</c:v>
                </c:pt>
                <c:pt idx="3299">
                  <c:v>11.387220999997226</c:v>
                </c:pt>
                <c:pt idx="3300">
                  <c:v>11.390693000001193</c:v>
                </c:pt>
                <c:pt idx="3301">
                  <c:v>11.394165999998222</c:v>
                </c:pt>
                <c:pt idx="3302">
                  <c:v>11.397638000002189</c:v>
                </c:pt>
                <c:pt idx="3303">
                  <c:v>11.40110999999888</c:v>
                </c:pt>
                <c:pt idx="3304">
                  <c:v>11.40458299999591</c:v>
                </c:pt>
                <c:pt idx="3305">
                  <c:v>11.408054999999877</c:v>
                </c:pt>
                <c:pt idx="3306">
                  <c:v>11.411526999996568</c:v>
                </c:pt>
                <c:pt idx="3307">
                  <c:v>11.415000000000873</c:v>
                </c:pt>
                <c:pt idx="3308">
                  <c:v>11.418471999997564</c:v>
                </c:pt>
                <c:pt idx="3309">
                  <c:v>11.42194500000187</c:v>
                </c:pt>
                <c:pt idx="3310">
                  <c:v>11.425416999998561</c:v>
                </c:pt>
                <c:pt idx="3311">
                  <c:v>11.428889000002528</c:v>
                </c:pt>
                <c:pt idx="3312">
                  <c:v>11.432361999999557</c:v>
                </c:pt>
                <c:pt idx="3313">
                  <c:v>11.435833999996248</c:v>
                </c:pt>
                <c:pt idx="3314">
                  <c:v>11.439306000000215</c:v>
                </c:pt>
                <c:pt idx="3315">
                  <c:v>11.442778999997245</c:v>
                </c:pt>
                <c:pt idx="3316">
                  <c:v>11.446251000001212</c:v>
                </c:pt>
                <c:pt idx="3317">
                  <c:v>11.449723999998241</c:v>
                </c:pt>
                <c:pt idx="3318">
                  <c:v>11.453196000002208</c:v>
                </c:pt>
                <c:pt idx="3319">
                  <c:v>11.456667999998899</c:v>
                </c:pt>
                <c:pt idx="3320">
                  <c:v>11.460140999995929</c:v>
                </c:pt>
                <c:pt idx="3321">
                  <c:v>11.463612999999896</c:v>
                </c:pt>
                <c:pt idx="3322">
                  <c:v>11.467084999996587</c:v>
                </c:pt>
                <c:pt idx="3323">
                  <c:v>11.470558000000892</c:v>
                </c:pt>
                <c:pt idx="3324">
                  <c:v>11.474029999997583</c:v>
                </c:pt>
                <c:pt idx="3325">
                  <c:v>11.477503000001889</c:v>
                </c:pt>
                <c:pt idx="3326">
                  <c:v>11.48097499999858</c:v>
                </c:pt>
                <c:pt idx="3327">
                  <c:v>11.484447000002547</c:v>
                </c:pt>
                <c:pt idx="3328">
                  <c:v>11.487919999999576</c:v>
                </c:pt>
                <c:pt idx="3329">
                  <c:v>11.491391999996267</c:v>
                </c:pt>
                <c:pt idx="3330">
                  <c:v>11.494864000000234</c:v>
                </c:pt>
                <c:pt idx="3331">
                  <c:v>11.498336999997264</c:v>
                </c:pt>
                <c:pt idx="3332">
                  <c:v>11.501809000001231</c:v>
                </c:pt>
                <c:pt idx="3333">
                  <c:v>11.505280999997922</c:v>
                </c:pt>
                <c:pt idx="3334">
                  <c:v>11.508754000002227</c:v>
                </c:pt>
                <c:pt idx="3335">
                  <c:v>11.512225999998918</c:v>
                </c:pt>
                <c:pt idx="3336">
                  <c:v>11.515698999995948</c:v>
                </c:pt>
                <c:pt idx="3337">
                  <c:v>11.519170999999915</c:v>
                </c:pt>
                <c:pt idx="3338">
                  <c:v>11.522642999996606</c:v>
                </c:pt>
                <c:pt idx="3339">
                  <c:v>11.526116000000911</c:v>
                </c:pt>
                <c:pt idx="3340">
                  <c:v>11.529587999997602</c:v>
                </c:pt>
                <c:pt idx="3341">
                  <c:v>11.533060000001569</c:v>
                </c:pt>
                <c:pt idx="3342">
                  <c:v>11.536532999998599</c:v>
                </c:pt>
                <c:pt idx="3343">
                  <c:v>11.540005000002566</c:v>
                </c:pt>
                <c:pt idx="3344">
                  <c:v>11.543477999999595</c:v>
                </c:pt>
                <c:pt idx="3345">
                  <c:v>11.546949999996286</c:v>
                </c:pt>
                <c:pt idx="3346">
                  <c:v>11.550422000000253</c:v>
                </c:pt>
                <c:pt idx="3347">
                  <c:v>11.553894999997283</c:v>
                </c:pt>
                <c:pt idx="3348">
                  <c:v>11.55736700000125</c:v>
                </c:pt>
                <c:pt idx="3349">
                  <c:v>11.560838999997941</c:v>
                </c:pt>
                <c:pt idx="3350">
                  <c:v>11.564312000002246</c:v>
                </c:pt>
                <c:pt idx="3351">
                  <c:v>11.567783999998937</c:v>
                </c:pt>
                <c:pt idx="3352">
                  <c:v>11.571256999995967</c:v>
                </c:pt>
                <c:pt idx="3353">
                  <c:v>11.574728999999934</c:v>
                </c:pt>
                <c:pt idx="3354">
                  <c:v>11.578200999996625</c:v>
                </c:pt>
                <c:pt idx="3355">
                  <c:v>11.58167400000093</c:v>
                </c:pt>
                <c:pt idx="3356">
                  <c:v>11.585145999997621</c:v>
                </c:pt>
                <c:pt idx="3357">
                  <c:v>11.588618000001588</c:v>
                </c:pt>
                <c:pt idx="3358">
                  <c:v>11.592090999998618</c:v>
                </c:pt>
                <c:pt idx="3359">
                  <c:v>11.595562000002246</c:v>
                </c:pt>
                <c:pt idx="3360">
                  <c:v>11.599032999998599</c:v>
                </c:pt>
                <c:pt idx="3361">
                  <c:v>11.602505000002566</c:v>
                </c:pt>
                <c:pt idx="3362">
                  <c:v>11.605976999999257</c:v>
                </c:pt>
                <c:pt idx="3363">
                  <c:v>11.609448999995948</c:v>
                </c:pt>
                <c:pt idx="3364">
                  <c:v>11.612920999999915</c:v>
                </c:pt>
                <c:pt idx="3365">
                  <c:v>11.616393999996944</c:v>
                </c:pt>
                <c:pt idx="3366">
                  <c:v>11.619866000000911</c:v>
                </c:pt>
                <c:pt idx="3367">
                  <c:v>11.623338999997941</c:v>
                </c:pt>
                <c:pt idx="3368">
                  <c:v>11.626811000001908</c:v>
                </c:pt>
                <c:pt idx="3369">
                  <c:v>11.630282999998599</c:v>
                </c:pt>
                <c:pt idx="3370">
                  <c:v>11.633755999995628</c:v>
                </c:pt>
                <c:pt idx="3371">
                  <c:v>11.637227999999595</c:v>
                </c:pt>
                <c:pt idx="3372">
                  <c:v>11.640699999996286</c:v>
                </c:pt>
                <c:pt idx="3373">
                  <c:v>11.644173000000592</c:v>
                </c:pt>
                <c:pt idx="3374">
                  <c:v>11.647644999997283</c:v>
                </c:pt>
                <c:pt idx="3375">
                  <c:v>11.651118000001588</c:v>
                </c:pt>
                <c:pt idx="3376">
                  <c:v>11.654589999998279</c:v>
                </c:pt>
                <c:pt idx="3377">
                  <c:v>11.658062000002246</c:v>
                </c:pt>
                <c:pt idx="3378">
                  <c:v>11.661534999999276</c:v>
                </c:pt>
                <c:pt idx="3379">
                  <c:v>11.665006999995967</c:v>
                </c:pt>
                <c:pt idx="3380">
                  <c:v>11.668478999999934</c:v>
                </c:pt>
                <c:pt idx="3381">
                  <c:v>11.671951999996963</c:v>
                </c:pt>
                <c:pt idx="3382">
                  <c:v>11.67542400000093</c:v>
                </c:pt>
                <c:pt idx="3383">
                  <c:v>11.67889699999796</c:v>
                </c:pt>
                <c:pt idx="3384">
                  <c:v>11.682369000001927</c:v>
                </c:pt>
                <c:pt idx="3385">
                  <c:v>11.685840999998618</c:v>
                </c:pt>
                <c:pt idx="3386">
                  <c:v>11.689313999995647</c:v>
                </c:pt>
                <c:pt idx="3387">
                  <c:v>11.692785999999614</c:v>
                </c:pt>
                <c:pt idx="3388">
                  <c:v>11.696257999996305</c:v>
                </c:pt>
                <c:pt idx="3389">
                  <c:v>11.699731000000611</c:v>
                </c:pt>
                <c:pt idx="3390">
                  <c:v>11.703202999997302</c:v>
                </c:pt>
                <c:pt idx="3391">
                  <c:v>11.706676000001607</c:v>
                </c:pt>
                <c:pt idx="3392">
                  <c:v>11.710147999998298</c:v>
                </c:pt>
                <c:pt idx="3393">
                  <c:v>11.713620000002265</c:v>
                </c:pt>
                <c:pt idx="3394">
                  <c:v>11.717092999999295</c:v>
                </c:pt>
                <c:pt idx="3395">
                  <c:v>11.720564999995986</c:v>
                </c:pt>
                <c:pt idx="3396">
                  <c:v>11.724036999999953</c:v>
                </c:pt>
                <c:pt idx="3397">
                  <c:v>11.727509999996983</c:v>
                </c:pt>
                <c:pt idx="3398">
                  <c:v>11.730982000000949</c:v>
                </c:pt>
                <c:pt idx="3399">
                  <c:v>11.73445399999764</c:v>
                </c:pt>
                <c:pt idx="3400">
                  <c:v>11.737927000001946</c:v>
                </c:pt>
                <c:pt idx="3401">
                  <c:v>11.741398999998637</c:v>
                </c:pt>
                <c:pt idx="3402">
                  <c:v>11.744871999995667</c:v>
                </c:pt>
                <c:pt idx="3403">
                  <c:v>11.748343999999634</c:v>
                </c:pt>
                <c:pt idx="3404">
                  <c:v>11.751815999996325</c:v>
                </c:pt>
                <c:pt idx="3405">
                  <c:v>11.75528900000063</c:v>
                </c:pt>
                <c:pt idx="3406">
                  <c:v>11.758760999997321</c:v>
                </c:pt>
                <c:pt idx="3407">
                  <c:v>11.762233000001288</c:v>
                </c:pt>
                <c:pt idx="3408">
                  <c:v>11.765705999998318</c:v>
                </c:pt>
                <c:pt idx="3409">
                  <c:v>11.769178000002285</c:v>
                </c:pt>
                <c:pt idx="3410">
                  <c:v>11.772650999999314</c:v>
                </c:pt>
                <c:pt idx="3411">
                  <c:v>11.776122999996005</c:v>
                </c:pt>
                <c:pt idx="3412">
                  <c:v>11.779594999999972</c:v>
                </c:pt>
                <c:pt idx="3413">
                  <c:v>11.783067999997002</c:v>
                </c:pt>
                <c:pt idx="3414">
                  <c:v>11.786540000000969</c:v>
                </c:pt>
                <c:pt idx="3415">
                  <c:v>11.79001199999766</c:v>
                </c:pt>
                <c:pt idx="3416">
                  <c:v>11.793485000001965</c:v>
                </c:pt>
                <c:pt idx="3417">
                  <c:v>11.796956999998656</c:v>
                </c:pt>
                <c:pt idx="3418">
                  <c:v>11.800429999995686</c:v>
                </c:pt>
                <c:pt idx="3419">
                  <c:v>11.803901999999653</c:v>
                </c:pt>
                <c:pt idx="3420">
                  <c:v>11.807373999996344</c:v>
                </c:pt>
                <c:pt idx="3421">
                  <c:v>11.810847000000649</c:v>
                </c:pt>
                <c:pt idx="3422">
                  <c:v>11.81431899999734</c:v>
                </c:pt>
                <c:pt idx="3423">
                  <c:v>11.817791000001307</c:v>
                </c:pt>
                <c:pt idx="3424">
                  <c:v>11.821263999998337</c:v>
                </c:pt>
                <c:pt idx="3425">
                  <c:v>11.824736000002304</c:v>
                </c:pt>
                <c:pt idx="3426">
                  <c:v>11.828207999998995</c:v>
                </c:pt>
                <c:pt idx="3427">
                  <c:v>11.831680999996024</c:v>
                </c:pt>
                <c:pt idx="3428">
                  <c:v>11.835152999999991</c:v>
                </c:pt>
                <c:pt idx="3429">
                  <c:v>11.838625999997021</c:v>
                </c:pt>
                <c:pt idx="3430">
                  <c:v>11.842098000000988</c:v>
                </c:pt>
                <c:pt idx="3431">
                  <c:v>11.845569999997679</c:v>
                </c:pt>
                <c:pt idx="3432">
                  <c:v>11.849043000001984</c:v>
                </c:pt>
                <c:pt idx="3433">
                  <c:v>11.852514999998675</c:v>
                </c:pt>
                <c:pt idx="3434">
                  <c:v>11.855987000002642</c:v>
                </c:pt>
                <c:pt idx="3435">
                  <c:v>11.859459999999672</c:v>
                </c:pt>
                <c:pt idx="3436">
                  <c:v>11.862931999996363</c:v>
                </c:pt>
                <c:pt idx="3437">
                  <c:v>11.866405000000668</c:v>
                </c:pt>
                <c:pt idx="3438">
                  <c:v>11.869876999997359</c:v>
                </c:pt>
                <c:pt idx="3439">
                  <c:v>11.873349000001326</c:v>
                </c:pt>
                <c:pt idx="3440">
                  <c:v>11.876821999998356</c:v>
                </c:pt>
                <c:pt idx="3441">
                  <c:v>11.880294000002323</c:v>
                </c:pt>
                <c:pt idx="3442">
                  <c:v>11.883765999999014</c:v>
                </c:pt>
                <c:pt idx="3443">
                  <c:v>11.887238999996043</c:v>
                </c:pt>
                <c:pt idx="3444">
                  <c:v>11.89071100000001</c:v>
                </c:pt>
                <c:pt idx="3445">
                  <c:v>11.89418399999704</c:v>
                </c:pt>
                <c:pt idx="3446">
                  <c:v>11.897656000001007</c:v>
                </c:pt>
                <c:pt idx="3447">
                  <c:v>11.901127999997698</c:v>
                </c:pt>
                <c:pt idx="3448">
                  <c:v>11.904601000002003</c:v>
                </c:pt>
                <c:pt idx="3449">
                  <c:v>11.908072999998694</c:v>
                </c:pt>
                <c:pt idx="3450">
                  <c:v>11.911545000002661</c:v>
                </c:pt>
                <c:pt idx="3451">
                  <c:v>11.915017999999691</c:v>
                </c:pt>
                <c:pt idx="3452">
                  <c:v>11.918489999996382</c:v>
                </c:pt>
                <c:pt idx="3453">
                  <c:v>11.921963000000687</c:v>
                </c:pt>
                <c:pt idx="3454">
                  <c:v>11.925434999997378</c:v>
                </c:pt>
                <c:pt idx="3455">
                  <c:v>11.928907000001345</c:v>
                </c:pt>
                <c:pt idx="3456">
                  <c:v>11.932379999998375</c:v>
                </c:pt>
                <c:pt idx="3457">
                  <c:v>11.935852000002342</c:v>
                </c:pt>
                <c:pt idx="3458">
                  <c:v>11.939323999999033</c:v>
                </c:pt>
                <c:pt idx="3459">
                  <c:v>11.942796999996062</c:v>
                </c:pt>
                <c:pt idx="3460">
                  <c:v>11.946269000000029</c:v>
                </c:pt>
                <c:pt idx="3461">
                  <c:v>11.94974099999672</c:v>
                </c:pt>
                <c:pt idx="3462">
                  <c:v>11.953214000001026</c:v>
                </c:pt>
                <c:pt idx="3463">
                  <c:v>11.956685999997717</c:v>
                </c:pt>
                <c:pt idx="3464">
                  <c:v>11.960159000002022</c:v>
                </c:pt>
                <c:pt idx="3465">
                  <c:v>11.963630999998713</c:v>
                </c:pt>
                <c:pt idx="3466">
                  <c:v>11.96710300000268</c:v>
                </c:pt>
                <c:pt idx="3467">
                  <c:v>11.97057599999971</c:v>
                </c:pt>
                <c:pt idx="3468">
                  <c:v>11.974046999996062</c:v>
                </c:pt>
                <c:pt idx="3469">
                  <c:v>11.977517999999691</c:v>
                </c:pt>
                <c:pt idx="3470">
                  <c:v>11.980988999996043</c:v>
                </c:pt>
                <c:pt idx="3471">
                  <c:v>11.98446100000001</c:v>
                </c:pt>
                <c:pt idx="3472">
                  <c:v>11.987932999996701</c:v>
                </c:pt>
                <c:pt idx="3473">
                  <c:v>11.991405000000668</c:v>
                </c:pt>
                <c:pt idx="3474">
                  <c:v>11.994877999997698</c:v>
                </c:pt>
                <c:pt idx="3475">
                  <c:v>11.998350000001665</c:v>
                </c:pt>
                <c:pt idx="3476">
                  <c:v>12.001822999998694</c:v>
                </c:pt>
                <c:pt idx="3477">
                  <c:v>12.005295000002661</c:v>
                </c:pt>
                <c:pt idx="3478">
                  <c:v>12.008766999999352</c:v>
                </c:pt>
                <c:pt idx="3479">
                  <c:v>12.012239999996382</c:v>
                </c:pt>
                <c:pt idx="3480">
                  <c:v>12.015712000000349</c:v>
                </c:pt>
                <c:pt idx="3481">
                  <c:v>12.01918399999704</c:v>
                </c:pt>
                <c:pt idx="3482">
                  <c:v>12.022657000001345</c:v>
                </c:pt>
                <c:pt idx="3483">
                  <c:v>12.026128999998036</c:v>
                </c:pt>
                <c:pt idx="3484">
                  <c:v>12.029601000002003</c:v>
                </c:pt>
                <c:pt idx="3485">
                  <c:v>12.033073999999033</c:v>
                </c:pt>
                <c:pt idx="3486">
                  <c:v>12.036545999995724</c:v>
                </c:pt>
                <c:pt idx="3487">
                  <c:v>12.040019000000029</c:v>
                </c:pt>
                <c:pt idx="3488">
                  <c:v>12.04349099999672</c:v>
                </c:pt>
                <c:pt idx="3489">
                  <c:v>12.046963000000687</c:v>
                </c:pt>
                <c:pt idx="3490">
                  <c:v>12.050435999997717</c:v>
                </c:pt>
                <c:pt idx="3491">
                  <c:v>12.053908000001684</c:v>
                </c:pt>
                <c:pt idx="3492">
                  <c:v>12.057379999998375</c:v>
                </c:pt>
                <c:pt idx="3493">
                  <c:v>12.06085300000268</c:v>
                </c:pt>
                <c:pt idx="3494">
                  <c:v>12.064324999999371</c:v>
                </c:pt>
                <c:pt idx="3495">
                  <c:v>12.067797999996401</c:v>
                </c:pt>
                <c:pt idx="3496">
                  <c:v>12.071270000000368</c:v>
                </c:pt>
                <c:pt idx="3497">
                  <c:v>12.074741999997059</c:v>
                </c:pt>
                <c:pt idx="3498">
                  <c:v>12.078215000001364</c:v>
                </c:pt>
                <c:pt idx="3499">
                  <c:v>12.081686999998055</c:v>
                </c:pt>
                <c:pt idx="3500">
                  <c:v>12.085159000002022</c:v>
                </c:pt>
                <c:pt idx="3501">
                  <c:v>12.088631999999052</c:v>
                </c:pt>
                <c:pt idx="3502">
                  <c:v>12.092103999995743</c:v>
                </c:pt>
                <c:pt idx="3503">
                  <c:v>12.095577000000048</c:v>
                </c:pt>
                <c:pt idx="3504">
                  <c:v>12.099048999996739</c:v>
                </c:pt>
                <c:pt idx="3505">
                  <c:v>12.102521000000706</c:v>
                </c:pt>
                <c:pt idx="3506">
                  <c:v>12.105993999997736</c:v>
                </c:pt>
                <c:pt idx="3507">
                  <c:v>12.109466000001703</c:v>
                </c:pt>
                <c:pt idx="3508">
                  <c:v>12.112937999998394</c:v>
                </c:pt>
                <c:pt idx="3509">
                  <c:v>12.116411000002699</c:v>
                </c:pt>
                <c:pt idx="3510">
                  <c:v>12.11988299999939</c:v>
                </c:pt>
                <c:pt idx="3511">
                  <c:v>12.123354999996081</c:v>
                </c:pt>
                <c:pt idx="3512">
                  <c:v>12.126828000000387</c:v>
                </c:pt>
                <c:pt idx="3513">
                  <c:v>12.130299999997078</c:v>
                </c:pt>
                <c:pt idx="3514">
                  <c:v>12.133773000001383</c:v>
                </c:pt>
                <c:pt idx="3515">
                  <c:v>12.137244999998074</c:v>
                </c:pt>
                <c:pt idx="3516">
                  <c:v>12.140717000002041</c:v>
                </c:pt>
                <c:pt idx="3517">
                  <c:v>12.144189999999071</c:v>
                </c:pt>
                <c:pt idx="3518">
                  <c:v>12.147661999995762</c:v>
                </c:pt>
                <c:pt idx="3519">
                  <c:v>12.151133999999729</c:v>
                </c:pt>
                <c:pt idx="3520">
                  <c:v>12.154606999996759</c:v>
                </c:pt>
                <c:pt idx="3521">
                  <c:v>12.158079000000726</c:v>
                </c:pt>
                <c:pt idx="3522">
                  <c:v>12.161551999997755</c:v>
                </c:pt>
                <c:pt idx="3523">
                  <c:v>12.165024000001722</c:v>
                </c:pt>
                <c:pt idx="3524">
                  <c:v>12.168495999998413</c:v>
                </c:pt>
                <c:pt idx="3525">
                  <c:v>12.171969000002719</c:v>
                </c:pt>
                <c:pt idx="3526">
                  <c:v>12.17544099999941</c:v>
                </c:pt>
                <c:pt idx="3527">
                  <c:v>12.178912999996101</c:v>
                </c:pt>
                <c:pt idx="3528">
                  <c:v>12.182386000000406</c:v>
                </c:pt>
                <c:pt idx="3529">
                  <c:v>12.185857999997097</c:v>
                </c:pt>
                <c:pt idx="3530">
                  <c:v>12.189331000001403</c:v>
                </c:pt>
                <c:pt idx="3531">
                  <c:v>12.192802999998094</c:v>
                </c:pt>
                <c:pt idx="3532">
                  <c:v>12.196275000002061</c:v>
                </c:pt>
                <c:pt idx="3533">
                  <c:v>12.19974799999909</c:v>
                </c:pt>
                <c:pt idx="3534">
                  <c:v>12.203219999995781</c:v>
                </c:pt>
                <c:pt idx="3535">
                  <c:v>12.206691999999748</c:v>
                </c:pt>
                <c:pt idx="3536">
                  <c:v>12.210164999996778</c:v>
                </c:pt>
                <c:pt idx="3537">
                  <c:v>12.213637000000745</c:v>
                </c:pt>
                <c:pt idx="3538">
                  <c:v>12.217109999997774</c:v>
                </c:pt>
                <c:pt idx="3539">
                  <c:v>12.220582000001741</c:v>
                </c:pt>
                <c:pt idx="3540">
                  <c:v>12.224053999998432</c:v>
                </c:pt>
                <c:pt idx="3541">
                  <c:v>12.227527000002738</c:v>
                </c:pt>
                <c:pt idx="3542">
                  <c:v>12.230998999999429</c:v>
                </c:pt>
                <c:pt idx="3543">
                  <c:v>12.23447099999612</c:v>
                </c:pt>
                <c:pt idx="3544">
                  <c:v>12.237944000000425</c:v>
                </c:pt>
                <c:pt idx="3545">
                  <c:v>12.241415999997116</c:v>
                </c:pt>
                <c:pt idx="3546">
                  <c:v>12.244888000001083</c:v>
                </c:pt>
                <c:pt idx="3547">
                  <c:v>12.248360999998113</c:v>
                </c:pt>
                <c:pt idx="3548">
                  <c:v>12.25183300000208</c:v>
                </c:pt>
                <c:pt idx="3549">
                  <c:v>12.255305999999109</c:v>
                </c:pt>
                <c:pt idx="3550">
                  <c:v>12.2587779999958</c:v>
                </c:pt>
                <c:pt idx="3551">
                  <c:v>12.262249999999767</c:v>
                </c:pt>
                <c:pt idx="3552">
                  <c:v>12.265722999996797</c:v>
                </c:pt>
                <c:pt idx="3553">
                  <c:v>12.269195000000764</c:v>
                </c:pt>
                <c:pt idx="3554">
                  <c:v>12.272666999997455</c:v>
                </c:pt>
                <c:pt idx="3555">
                  <c:v>12.27614000000176</c:v>
                </c:pt>
                <c:pt idx="3556">
                  <c:v>12.279611999998451</c:v>
                </c:pt>
                <c:pt idx="3557">
                  <c:v>12.283085000002757</c:v>
                </c:pt>
                <c:pt idx="3558">
                  <c:v>12.286556999999448</c:v>
                </c:pt>
                <c:pt idx="3559">
                  <c:v>12.290028999996139</c:v>
                </c:pt>
                <c:pt idx="3560">
                  <c:v>12.293502000000444</c:v>
                </c:pt>
                <c:pt idx="3561">
                  <c:v>12.296973999997135</c:v>
                </c:pt>
                <c:pt idx="3562">
                  <c:v>12.300446000001102</c:v>
                </c:pt>
                <c:pt idx="3563">
                  <c:v>12.303918999998132</c:v>
                </c:pt>
                <c:pt idx="3564">
                  <c:v>12.307391000002099</c:v>
                </c:pt>
                <c:pt idx="3565">
                  <c:v>12.310863999999128</c:v>
                </c:pt>
                <c:pt idx="3566">
                  <c:v>12.314335999995819</c:v>
                </c:pt>
                <c:pt idx="3567">
                  <c:v>12.317807999999786</c:v>
                </c:pt>
                <c:pt idx="3568">
                  <c:v>12.321280999996816</c:v>
                </c:pt>
                <c:pt idx="3569">
                  <c:v>12.324753000000783</c:v>
                </c:pt>
                <c:pt idx="3570">
                  <c:v>12.328224999997474</c:v>
                </c:pt>
                <c:pt idx="3571">
                  <c:v>12.331698000001779</c:v>
                </c:pt>
                <c:pt idx="3572">
                  <c:v>12.33516999999847</c:v>
                </c:pt>
                <c:pt idx="3573">
                  <c:v>12.338642000002437</c:v>
                </c:pt>
                <c:pt idx="3574">
                  <c:v>12.342114999999467</c:v>
                </c:pt>
                <c:pt idx="3575">
                  <c:v>12.345586999996158</c:v>
                </c:pt>
                <c:pt idx="3576">
                  <c:v>12.349060000000463</c:v>
                </c:pt>
                <c:pt idx="3577">
                  <c:v>12.352531999997154</c:v>
                </c:pt>
                <c:pt idx="3578">
                  <c:v>12.356002000000444</c:v>
                </c:pt>
                <c:pt idx="3579">
                  <c:v>12.359472999996797</c:v>
                </c:pt>
                <c:pt idx="3580">
                  <c:v>12.362945000000764</c:v>
                </c:pt>
                <c:pt idx="3581">
                  <c:v>12.366416999997455</c:v>
                </c:pt>
                <c:pt idx="3582">
                  <c:v>12.369889000001422</c:v>
                </c:pt>
                <c:pt idx="3583">
                  <c:v>12.373361999998451</c:v>
                </c:pt>
                <c:pt idx="3584">
                  <c:v>12.376834000002418</c:v>
                </c:pt>
                <c:pt idx="3585">
                  <c:v>12.380305999999109</c:v>
                </c:pt>
                <c:pt idx="3586">
                  <c:v>12.383778999996139</c:v>
                </c:pt>
                <c:pt idx="3587">
                  <c:v>12.387251000000106</c:v>
                </c:pt>
                <c:pt idx="3588">
                  <c:v>12.390723999997135</c:v>
                </c:pt>
                <c:pt idx="3589">
                  <c:v>12.394196000001102</c:v>
                </c:pt>
                <c:pt idx="3590">
                  <c:v>12.397667999997793</c:v>
                </c:pt>
                <c:pt idx="3591">
                  <c:v>12.401141000002099</c:v>
                </c:pt>
                <c:pt idx="3592">
                  <c:v>12.40461299999879</c:v>
                </c:pt>
                <c:pt idx="3593">
                  <c:v>12.408085000002757</c:v>
                </c:pt>
                <c:pt idx="3594">
                  <c:v>12.411557999999786</c:v>
                </c:pt>
                <c:pt idx="3595">
                  <c:v>12.415029999996477</c:v>
                </c:pt>
                <c:pt idx="3596">
                  <c:v>12.418502000000444</c:v>
                </c:pt>
                <c:pt idx="3597">
                  <c:v>12.421974999997474</c:v>
                </c:pt>
                <c:pt idx="3598">
                  <c:v>12.425447000001441</c:v>
                </c:pt>
                <c:pt idx="3599">
                  <c:v>12.42891999999847</c:v>
                </c:pt>
                <c:pt idx="3600">
                  <c:v>12.432392000002437</c:v>
                </c:pt>
                <c:pt idx="3601">
                  <c:v>12.435863999999128</c:v>
                </c:pt>
                <c:pt idx="3602">
                  <c:v>12.439336999996158</c:v>
                </c:pt>
                <c:pt idx="3603">
                  <c:v>12.442809000000125</c:v>
                </c:pt>
                <c:pt idx="3604">
                  <c:v>12.446280999996816</c:v>
                </c:pt>
                <c:pt idx="3605">
                  <c:v>12.449754000001121</c:v>
                </c:pt>
                <c:pt idx="3606">
                  <c:v>12.453225999997812</c:v>
                </c:pt>
                <c:pt idx="3607">
                  <c:v>12.456699000002118</c:v>
                </c:pt>
                <c:pt idx="3608">
                  <c:v>12.460170999998809</c:v>
                </c:pt>
                <c:pt idx="3609">
                  <c:v>12.4636429999955</c:v>
                </c:pt>
                <c:pt idx="3610">
                  <c:v>12.467115999999805</c:v>
                </c:pt>
                <c:pt idx="3611">
                  <c:v>12.470587999996496</c:v>
                </c:pt>
                <c:pt idx="3612">
                  <c:v>12.474060000000463</c:v>
                </c:pt>
                <c:pt idx="3613">
                  <c:v>12.477532999997493</c:v>
                </c:pt>
                <c:pt idx="3614">
                  <c:v>12.48100500000146</c:v>
                </c:pt>
                <c:pt idx="3615">
                  <c:v>12.484477999998489</c:v>
                </c:pt>
                <c:pt idx="3616">
                  <c:v>12.487950000002456</c:v>
                </c:pt>
                <c:pt idx="3617">
                  <c:v>12.491421999999147</c:v>
                </c:pt>
                <c:pt idx="3618">
                  <c:v>12.494894999996177</c:v>
                </c:pt>
                <c:pt idx="3619">
                  <c:v>12.498367000000144</c:v>
                </c:pt>
                <c:pt idx="3620">
                  <c:v>12.501838999996835</c:v>
                </c:pt>
                <c:pt idx="3621">
                  <c:v>12.50531200000114</c:v>
                </c:pt>
                <c:pt idx="3622">
                  <c:v>12.508783999997831</c:v>
                </c:pt>
                <c:pt idx="3623">
                  <c:v>12.512257000002137</c:v>
                </c:pt>
                <c:pt idx="3624">
                  <c:v>12.515728999998828</c:v>
                </c:pt>
                <c:pt idx="3625">
                  <c:v>12.519200999995519</c:v>
                </c:pt>
                <c:pt idx="3626">
                  <c:v>12.522673999999824</c:v>
                </c:pt>
                <c:pt idx="3627">
                  <c:v>12.526145999996515</c:v>
                </c:pt>
                <c:pt idx="3628">
                  <c:v>12.529618000000482</c:v>
                </c:pt>
                <c:pt idx="3629">
                  <c:v>12.533090999997512</c:v>
                </c:pt>
                <c:pt idx="3630">
                  <c:v>12.536563000001479</c:v>
                </c:pt>
                <c:pt idx="3631">
                  <c:v>12.54003499999817</c:v>
                </c:pt>
                <c:pt idx="3632">
                  <c:v>12.543508000002475</c:v>
                </c:pt>
                <c:pt idx="3633">
                  <c:v>12.546979999999166</c:v>
                </c:pt>
                <c:pt idx="3634">
                  <c:v>12.550452999996196</c:v>
                </c:pt>
                <c:pt idx="3635">
                  <c:v>12.553925000000163</c:v>
                </c:pt>
                <c:pt idx="3636">
                  <c:v>12.557396999996854</c:v>
                </c:pt>
                <c:pt idx="3637">
                  <c:v>12.560870000001159</c:v>
                </c:pt>
                <c:pt idx="3638">
                  <c:v>12.564341999997851</c:v>
                </c:pt>
                <c:pt idx="3639">
                  <c:v>12.567814000001817</c:v>
                </c:pt>
                <c:pt idx="3640">
                  <c:v>12.571286999998847</c:v>
                </c:pt>
                <c:pt idx="3641">
                  <c:v>12.574758999995538</c:v>
                </c:pt>
                <c:pt idx="3642">
                  <c:v>12.578231999999844</c:v>
                </c:pt>
                <c:pt idx="3643">
                  <c:v>12.581703999996535</c:v>
                </c:pt>
                <c:pt idx="3644">
                  <c:v>12.585176000000502</c:v>
                </c:pt>
                <c:pt idx="3645">
                  <c:v>12.588648999997531</c:v>
                </c:pt>
                <c:pt idx="3646">
                  <c:v>12.592121000001498</c:v>
                </c:pt>
                <c:pt idx="3647">
                  <c:v>12.595592999998189</c:v>
                </c:pt>
                <c:pt idx="3648">
                  <c:v>12.599066000002495</c:v>
                </c:pt>
                <c:pt idx="3649">
                  <c:v>12.602537999999186</c:v>
                </c:pt>
                <c:pt idx="3650">
                  <c:v>12.606010999996215</c:v>
                </c:pt>
                <c:pt idx="3651">
                  <c:v>12.609483000000182</c:v>
                </c:pt>
                <c:pt idx="3652">
                  <c:v>12.612954999996873</c:v>
                </c:pt>
                <c:pt idx="3653">
                  <c:v>12.616428000001179</c:v>
                </c:pt>
                <c:pt idx="3654">
                  <c:v>12.61989999999787</c:v>
                </c:pt>
                <c:pt idx="3655">
                  <c:v>12.623372000001837</c:v>
                </c:pt>
                <c:pt idx="3656">
                  <c:v>12.626844999998866</c:v>
                </c:pt>
                <c:pt idx="3657">
                  <c:v>12.630316999995557</c:v>
                </c:pt>
                <c:pt idx="3658">
                  <c:v>12.633788999999524</c:v>
                </c:pt>
                <c:pt idx="3659">
                  <c:v>12.637261999996554</c:v>
                </c:pt>
                <c:pt idx="3660">
                  <c:v>12.640734000000521</c:v>
                </c:pt>
                <c:pt idx="3661">
                  <c:v>12.64420699999755</c:v>
                </c:pt>
                <c:pt idx="3662">
                  <c:v>12.647679000001517</c:v>
                </c:pt>
                <c:pt idx="3663">
                  <c:v>12.651150999998208</c:v>
                </c:pt>
                <c:pt idx="3664">
                  <c:v>12.654624000002514</c:v>
                </c:pt>
                <c:pt idx="3665">
                  <c:v>12.658095999999205</c:v>
                </c:pt>
                <c:pt idx="3666">
                  <c:v>12.661567999995896</c:v>
                </c:pt>
                <c:pt idx="3667">
                  <c:v>12.665041000000201</c:v>
                </c:pt>
                <c:pt idx="3668">
                  <c:v>12.668512999996892</c:v>
                </c:pt>
                <c:pt idx="3669">
                  <c:v>12.671986000001198</c:v>
                </c:pt>
                <c:pt idx="3670">
                  <c:v>12.675457999997889</c:v>
                </c:pt>
                <c:pt idx="3671">
                  <c:v>12.678930000001856</c:v>
                </c:pt>
                <c:pt idx="3672">
                  <c:v>12.682402999998885</c:v>
                </c:pt>
                <c:pt idx="3673">
                  <c:v>12.685874999995576</c:v>
                </c:pt>
                <c:pt idx="3674">
                  <c:v>12.689346999999543</c:v>
                </c:pt>
                <c:pt idx="3675">
                  <c:v>12.692819999996573</c:v>
                </c:pt>
                <c:pt idx="3676">
                  <c:v>12.69629200000054</c:v>
                </c:pt>
                <c:pt idx="3677">
                  <c:v>12.699764999997569</c:v>
                </c:pt>
                <c:pt idx="3678">
                  <c:v>12.703237000001536</c:v>
                </c:pt>
                <c:pt idx="3679">
                  <c:v>12.706708999998227</c:v>
                </c:pt>
                <c:pt idx="3680">
                  <c:v>12.710182000002533</c:v>
                </c:pt>
                <c:pt idx="3681">
                  <c:v>12.713653999999224</c:v>
                </c:pt>
                <c:pt idx="3682">
                  <c:v>12.717125999995915</c:v>
                </c:pt>
                <c:pt idx="3683">
                  <c:v>12.72059900000022</c:v>
                </c:pt>
                <c:pt idx="3684">
                  <c:v>12.724070999996911</c:v>
                </c:pt>
                <c:pt idx="3685">
                  <c:v>12.727544000001217</c:v>
                </c:pt>
                <c:pt idx="3686">
                  <c:v>12.731015999997908</c:v>
                </c:pt>
                <c:pt idx="3687">
                  <c:v>12.734487000001536</c:v>
                </c:pt>
                <c:pt idx="3688">
                  <c:v>12.737957999997889</c:v>
                </c:pt>
                <c:pt idx="3689">
                  <c:v>12.741430000001856</c:v>
                </c:pt>
                <c:pt idx="3690">
                  <c:v>12.744901999998547</c:v>
                </c:pt>
                <c:pt idx="3691">
                  <c:v>12.748374000002514</c:v>
                </c:pt>
                <c:pt idx="3692">
                  <c:v>12.751846999999543</c:v>
                </c:pt>
                <c:pt idx="3693">
                  <c:v>12.755318999996234</c:v>
                </c:pt>
                <c:pt idx="3694">
                  <c:v>12.758791000000201</c:v>
                </c:pt>
                <c:pt idx="3695">
                  <c:v>12.762263999997231</c:v>
                </c:pt>
                <c:pt idx="3696">
                  <c:v>12.765736000001198</c:v>
                </c:pt>
                <c:pt idx="3697">
                  <c:v>12.769207999997889</c:v>
                </c:pt>
                <c:pt idx="3698">
                  <c:v>12.772681000002194</c:v>
                </c:pt>
                <c:pt idx="3699">
                  <c:v>12.776152999998885</c:v>
                </c:pt>
                <c:pt idx="3700">
                  <c:v>12.779625999995915</c:v>
                </c:pt>
                <c:pt idx="3701">
                  <c:v>12.783097999999882</c:v>
                </c:pt>
                <c:pt idx="3702">
                  <c:v>12.786569999996573</c:v>
                </c:pt>
                <c:pt idx="3703">
                  <c:v>12.790043000000878</c:v>
                </c:pt>
                <c:pt idx="3704">
                  <c:v>12.793514999997569</c:v>
                </c:pt>
                <c:pt idx="3705">
                  <c:v>12.796987000001536</c:v>
                </c:pt>
                <c:pt idx="3706">
                  <c:v>12.800459999998566</c:v>
                </c:pt>
                <c:pt idx="3707">
                  <c:v>12.803932000002533</c:v>
                </c:pt>
                <c:pt idx="3708">
                  <c:v>12.807404999999562</c:v>
                </c:pt>
                <c:pt idx="3709">
                  <c:v>12.810876999996253</c:v>
                </c:pt>
                <c:pt idx="3710">
                  <c:v>12.81434900000022</c:v>
                </c:pt>
                <c:pt idx="3711">
                  <c:v>12.81782199999725</c:v>
                </c:pt>
                <c:pt idx="3712">
                  <c:v>12.821294000001217</c:v>
                </c:pt>
                <c:pt idx="3713">
                  <c:v>12.824765999997908</c:v>
                </c:pt>
                <c:pt idx="3714">
                  <c:v>12.828239000002213</c:v>
                </c:pt>
                <c:pt idx="3715">
                  <c:v>12.831710999998904</c:v>
                </c:pt>
                <c:pt idx="3716">
                  <c:v>12.835183999995934</c:v>
                </c:pt>
                <c:pt idx="3717">
                  <c:v>12.838655999999901</c:v>
                </c:pt>
                <c:pt idx="3718">
                  <c:v>12.842127999996592</c:v>
                </c:pt>
                <c:pt idx="3719">
                  <c:v>12.845601000000897</c:v>
                </c:pt>
                <c:pt idx="3720">
                  <c:v>12.849072999997588</c:v>
                </c:pt>
                <c:pt idx="3721">
                  <c:v>12.852545000001555</c:v>
                </c:pt>
                <c:pt idx="3722">
                  <c:v>12.856017999998585</c:v>
                </c:pt>
                <c:pt idx="3723">
                  <c:v>12.859490000002552</c:v>
                </c:pt>
                <c:pt idx="3724">
                  <c:v>12.862961999999243</c:v>
                </c:pt>
                <c:pt idx="3725">
                  <c:v>12.866434999996272</c:v>
                </c:pt>
                <c:pt idx="3726">
                  <c:v>12.869907000000239</c:v>
                </c:pt>
                <c:pt idx="3727">
                  <c:v>12.873379999997269</c:v>
                </c:pt>
                <c:pt idx="3728">
                  <c:v>12.876852000001236</c:v>
                </c:pt>
                <c:pt idx="3729">
                  <c:v>12.880323999997927</c:v>
                </c:pt>
                <c:pt idx="3730">
                  <c:v>12.883797000002232</c:v>
                </c:pt>
                <c:pt idx="3731">
                  <c:v>12.887268999998923</c:v>
                </c:pt>
                <c:pt idx="3732">
                  <c:v>12.890740999995614</c:v>
                </c:pt>
                <c:pt idx="3733">
                  <c:v>12.89421399999992</c:v>
                </c:pt>
                <c:pt idx="3734">
                  <c:v>12.897685999996611</c:v>
                </c:pt>
                <c:pt idx="3735">
                  <c:v>12.901159000000916</c:v>
                </c:pt>
                <c:pt idx="3736">
                  <c:v>12.904630999997607</c:v>
                </c:pt>
                <c:pt idx="3737">
                  <c:v>12.908103000001574</c:v>
                </c:pt>
                <c:pt idx="3738">
                  <c:v>12.911575999998604</c:v>
                </c:pt>
                <c:pt idx="3739">
                  <c:v>12.915048000002571</c:v>
                </c:pt>
              </c:numCache>
            </c:numRef>
          </c:xVal>
          <c:yVal>
            <c:numRef>
              <c:f>'23Dec2014a'!$F$2:$F$3741</c:f>
              <c:numCache>
                <c:formatCode>0.00E+00</c:formatCode>
                <c:ptCount val="3740"/>
                <c:pt idx="0">
                  <c:v>4.4665475667365246E-12</c:v>
                </c:pt>
                <c:pt idx="1">
                  <c:v>4.5258907191031585E-12</c:v>
                </c:pt>
                <c:pt idx="2">
                  <c:v>4.4547707907088126E-12</c:v>
                </c:pt>
                <c:pt idx="3">
                  <c:v>4.5020556953138294E-12</c:v>
                </c:pt>
                <c:pt idx="4">
                  <c:v>4.4783554762299345E-12</c:v>
                </c:pt>
                <c:pt idx="5">
                  <c:v>4.5739305220379793E-12</c:v>
                </c:pt>
                <c:pt idx="6">
                  <c:v>4.5258907191031585E-12</c:v>
                </c:pt>
                <c:pt idx="7">
                  <c:v>4.6715452874327543E-12</c:v>
                </c:pt>
                <c:pt idx="8">
                  <c:v>4.7086831054549159E-12</c:v>
                </c:pt>
                <c:pt idx="9">
                  <c:v>4.7461161614428169E-12</c:v>
                </c:pt>
                <c:pt idx="10">
                  <c:v>4.6962678998649625E-12</c:v>
                </c:pt>
                <c:pt idx="11">
                  <c:v>4.7336120671183239E-12</c:v>
                </c:pt>
                <c:pt idx="12">
                  <c:v>4.7336120671183239E-12</c:v>
                </c:pt>
                <c:pt idx="13">
                  <c:v>4.8346346841378209E-12</c:v>
                </c:pt>
                <c:pt idx="14">
                  <c:v>4.8346346841378209E-12</c:v>
                </c:pt>
                <c:pt idx="15">
                  <c:v>4.7712433031911211E-12</c:v>
                </c:pt>
                <c:pt idx="16">
                  <c:v>4.885951631873107E-12</c:v>
                </c:pt>
                <c:pt idx="17">
                  <c:v>4.8602203934038133E-12</c:v>
                </c:pt>
                <c:pt idx="18">
                  <c:v>4.8346346841378209E-12</c:v>
                </c:pt>
                <c:pt idx="19">
                  <c:v>4.8218873868124791E-12</c:v>
                </c:pt>
                <c:pt idx="20">
                  <c:v>4.7712433031911211E-12</c:v>
                </c:pt>
                <c:pt idx="21">
                  <c:v>4.7964935344843526E-12</c:v>
                </c:pt>
                <c:pt idx="22">
                  <c:v>4.9378132803556057E-12</c:v>
                </c:pt>
                <c:pt idx="23">
                  <c:v>5.0431938677088123E-12</c:v>
                </c:pt>
                <c:pt idx="24">
                  <c:v>7.338289879362203E-12</c:v>
                </c:pt>
                <c:pt idx="25">
                  <c:v>6.5685175315301832E-12</c:v>
                </c:pt>
                <c:pt idx="26">
                  <c:v>6.4313176942347583E-12</c:v>
                </c:pt>
                <c:pt idx="27">
                  <c:v>6.8879924655513568E-12</c:v>
                </c:pt>
                <c:pt idx="28">
                  <c:v>6.4653399233245573E-12</c:v>
                </c:pt>
                <c:pt idx="29">
                  <c:v>6.7798106274019066E-12</c:v>
                </c:pt>
                <c:pt idx="30">
                  <c:v>6.263847320752295E-12</c:v>
                </c:pt>
                <c:pt idx="31">
                  <c:v>5.0987211784121457E-12</c:v>
                </c:pt>
                <c:pt idx="32">
                  <c:v>4.9659513821389854E-12</c:v>
                </c:pt>
                <c:pt idx="33">
                  <c:v>4.5398495788148027E-12</c:v>
                </c:pt>
                <c:pt idx="34">
                  <c:v>4.8366288647563031E-12</c:v>
                </c:pt>
                <c:pt idx="35">
                  <c:v>4.7858597055027243E-12</c:v>
                </c:pt>
                <c:pt idx="36">
                  <c:v>4.3983649673681525E-12</c:v>
                </c:pt>
                <c:pt idx="37">
                  <c:v>4.3292758958737145E-12</c:v>
                </c:pt>
                <c:pt idx="38">
                  <c:v>4.3983649673681525E-12</c:v>
                </c:pt>
                <c:pt idx="39">
                  <c:v>4.3064941677559114E-12</c:v>
                </c:pt>
                <c:pt idx="40">
                  <c:v>4.5398495788148027E-12</c:v>
                </c:pt>
                <c:pt idx="41">
                  <c:v>4.2388569777650926E-12</c:v>
                </c:pt>
                <c:pt idx="42">
                  <c:v>4.3983649673681525E-12</c:v>
                </c:pt>
                <c:pt idx="43">
                  <c:v>4.4685473416514406E-12</c:v>
                </c:pt>
                <c:pt idx="44">
                  <c:v>4.3292758958737145E-12</c:v>
                </c:pt>
                <c:pt idx="45">
                  <c:v>4.7858597055027243E-12</c:v>
                </c:pt>
                <c:pt idx="46">
                  <c:v>4.6366985688930808E-12</c:v>
                </c:pt>
                <c:pt idx="47">
                  <c:v>4.2838323227660146E-12</c:v>
                </c:pt>
                <c:pt idx="48">
                  <c:v>4.3983649673681525E-12</c:v>
                </c:pt>
                <c:pt idx="49">
                  <c:v>4.6366985688930808E-12</c:v>
                </c:pt>
                <c:pt idx="50">
                  <c:v>4.2388569777650926E-12</c:v>
                </c:pt>
                <c:pt idx="51">
                  <c:v>4.5638752351515654E-12</c:v>
                </c:pt>
                <c:pt idx="52">
                  <c:v>4.2612808992743343E-12</c:v>
                </c:pt>
                <c:pt idx="53">
                  <c:v>4.5638752351515654E-12</c:v>
                </c:pt>
                <c:pt idx="54">
                  <c:v>4.3752106084725233E-12</c:v>
                </c:pt>
                <c:pt idx="55">
                  <c:v>4.4921863451316398E-12</c:v>
                </c:pt>
                <c:pt idx="56">
                  <c:v>4.2838323227660146E-12</c:v>
                </c:pt>
                <c:pt idx="57">
                  <c:v>4.5638752351515654E-12</c:v>
                </c:pt>
                <c:pt idx="58">
                  <c:v>4.4921863451316398E-12</c:v>
                </c:pt>
                <c:pt idx="59">
                  <c:v>4.5880185314665471E-12</c:v>
                </c:pt>
                <c:pt idx="60">
                  <c:v>4.5159597595268103E-12</c:v>
                </c:pt>
                <c:pt idx="61">
                  <c:v>4.5638752351515654E-12</c:v>
                </c:pt>
                <c:pt idx="62">
                  <c:v>4.5880185314665471E-12</c:v>
                </c:pt>
                <c:pt idx="63">
                  <c:v>4.3983649673681525E-12</c:v>
                </c:pt>
                <c:pt idx="64">
                  <c:v>4.5159597595268103E-12</c:v>
                </c:pt>
                <c:pt idx="65">
                  <c:v>4.6122991060957386E-12</c:v>
                </c:pt>
                <c:pt idx="66">
                  <c:v>4.3983649673681525E-12</c:v>
                </c:pt>
                <c:pt idx="67">
                  <c:v>4.5159597595268103E-12</c:v>
                </c:pt>
                <c:pt idx="68">
                  <c:v>4.3983649673681525E-12</c:v>
                </c:pt>
                <c:pt idx="69">
                  <c:v>4.6366985688930808E-12</c:v>
                </c:pt>
                <c:pt idx="70">
                  <c:v>4.4450327324956555E-12</c:v>
                </c:pt>
                <c:pt idx="71">
                  <c:v>4.4921863451316398E-12</c:v>
                </c:pt>
                <c:pt idx="72">
                  <c:v>4.5159597595268103E-12</c:v>
                </c:pt>
                <c:pt idx="73">
                  <c:v>4.6858951138331563E-12</c:v>
                </c:pt>
                <c:pt idx="74">
                  <c:v>4.5398495788148027E-12</c:v>
                </c:pt>
                <c:pt idx="75">
                  <c:v>4.4450327324956555E-12</c:v>
                </c:pt>
                <c:pt idx="76">
                  <c:v>4.2612808992743343E-12</c:v>
                </c:pt>
                <c:pt idx="77">
                  <c:v>4.3983649673681525E-12</c:v>
                </c:pt>
                <c:pt idx="78">
                  <c:v>4.2165423184544966E-12</c:v>
                </c:pt>
                <c:pt idx="79">
                  <c:v>4.5159597595268103E-12</c:v>
                </c:pt>
                <c:pt idx="80">
                  <c:v>4.5638752351515654E-12</c:v>
                </c:pt>
                <c:pt idx="81">
                  <c:v>4.3292758958737145E-12</c:v>
                </c:pt>
                <c:pt idx="82">
                  <c:v>4.2165423184544966E-12</c:v>
                </c:pt>
                <c:pt idx="83">
                  <c:v>4.661227106967406E-12</c:v>
                </c:pt>
                <c:pt idx="84">
                  <c:v>4.661227106967406E-12</c:v>
                </c:pt>
                <c:pt idx="85">
                  <c:v>4.5880185314665471E-12</c:v>
                </c:pt>
                <c:pt idx="86">
                  <c:v>4.4450327324956555E-12</c:v>
                </c:pt>
                <c:pt idx="87">
                  <c:v>4.5159597595268103E-12</c:v>
                </c:pt>
                <c:pt idx="88">
                  <c:v>4.4685473416514406E-12</c:v>
                </c:pt>
                <c:pt idx="89">
                  <c:v>4.3521871604554036E-12</c:v>
                </c:pt>
                <c:pt idx="90">
                  <c:v>4.6122991060957386E-12</c:v>
                </c:pt>
                <c:pt idx="91">
                  <c:v>4.6858951138331563E-12</c:v>
                </c:pt>
                <c:pt idx="92">
                  <c:v>4.5638752351515654E-12</c:v>
                </c:pt>
                <c:pt idx="93">
                  <c:v>4.0636281802957103E-12</c:v>
                </c:pt>
                <c:pt idx="94">
                  <c:v>4.3521871604554036E-12</c:v>
                </c:pt>
                <c:pt idx="95">
                  <c:v>4.3752106084725233E-12</c:v>
                </c:pt>
                <c:pt idx="96">
                  <c:v>4.1722734416182935E-12</c:v>
                </c:pt>
                <c:pt idx="97">
                  <c:v>4.6366985688930808E-12</c:v>
                </c:pt>
                <c:pt idx="98">
                  <c:v>4.3752106084725233E-12</c:v>
                </c:pt>
                <c:pt idx="99">
                  <c:v>4.8111773189426906E-12</c:v>
                </c:pt>
                <c:pt idx="100">
                  <c:v>4.8879467207195674E-12</c:v>
                </c:pt>
                <c:pt idx="101">
                  <c:v>4.5159597595268103E-12</c:v>
                </c:pt>
                <c:pt idx="102">
                  <c:v>4.4450327324956555E-12</c:v>
                </c:pt>
                <c:pt idx="103">
                  <c:v>4.3521871604554036E-12</c:v>
                </c:pt>
                <c:pt idx="104">
                  <c:v>4.4450327324956555E-12</c:v>
                </c:pt>
                <c:pt idx="105">
                  <c:v>4.5638752351515654E-12</c:v>
                </c:pt>
                <c:pt idx="106">
                  <c:v>4.2612808992743343E-12</c:v>
                </c:pt>
                <c:pt idx="107">
                  <c:v>4.3292758958737145E-12</c:v>
                </c:pt>
                <c:pt idx="108">
                  <c:v>4.6122991060957386E-12</c:v>
                </c:pt>
                <c:pt idx="109">
                  <c:v>4.3983649673681525E-12</c:v>
                </c:pt>
                <c:pt idx="110">
                  <c:v>4.3064941677559114E-12</c:v>
                </c:pt>
                <c:pt idx="111">
                  <c:v>4.3983649673681525E-12</c:v>
                </c:pt>
                <c:pt idx="112">
                  <c:v>4.4685473416514406E-12</c:v>
                </c:pt>
                <c:pt idx="113">
                  <c:v>4.661227106967406E-12</c:v>
                </c:pt>
                <c:pt idx="114">
                  <c:v>4.3983649673681525E-12</c:v>
                </c:pt>
                <c:pt idx="115">
                  <c:v>4.2165423184544966E-12</c:v>
                </c:pt>
                <c:pt idx="116">
                  <c:v>4.1943538225012126E-12</c:v>
                </c:pt>
                <c:pt idx="117">
                  <c:v>4.3983649673681525E-12</c:v>
                </c:pt>
                <c:pt idx="118">
                  <c:v>4.7606654539870755E-12</c:v>
                </c:pt>
                <c:pt idx="119">
                  <c:v>4.661227106967406E-12</c:v>
                </c:pt>
                <c:pt idx="120">
                  <c:v>4.5638752351515654E-12</c:v>
                </c:pt>
                <c:pt idx="121">
                  <c:v>4.3983649673681525E-12</c:v>
                </c:pt>
                <c:pt idx="122">
                  <c:v>4.3752106084725233E-12</c:v>
                </c:pt>
                <c:pt idx="123">
                  <c:v>4.4921863451316398E-12</c:v>
                </c:pt>
                <c:pt idx="124">
                  <c:v>4.3064941677559114E-12</c:v>
                </c:pt>
                <c:pt idx="125">
                  <c:v>4.6858951138331563E-12</c:v>
                </c:pt>
                <c:pt idx="126">
                  <c:v>4.4921863451316398E-12</c:v>
                </c:pt>
                <c:pt idx="127">
                  <c:v>4.4685473416514406E-12</c:v>
                </c:pt>
                <c:pt idx="128">
                  <c:v>4.7858597055027243E-12</c:v>
                </c:pt>
                <c:pt idx="129">
                  <c:v>4.2165423184544966E-12</c:v>
                </c:pt>
                <c:pt idx="130">
                  <c:v>4.1503178995216085E-12</c:v>
                </c:pt>
                <c:pt idx="131">
                  <c:v>4.4450327324956555E-12</c:v>
                </c:pt>
                <c:pt idx="132">
                  <c:v>4.3521871604554036E-12</c:v>
                </c:pt>
                <c:pt idx="133">
                  <c:v>4.6366985688930808E-12</c:v>
                </c:pt>
                <c:pt idx="134">
                  <c:v>4.6366985688930808E-12</c:v>
                </c:pt>
                <c:pt idx="135">
                  <c:v>4.3521871604554036E-12</c:v>
                </c:pt>
                <c:pt idx="136">
                  <c:v>4.5880185314665471E-12</c:v>
                </c:pt>
                <c:pt idx="137">
                  <c:v>3.9998054092490076E-12</c:v>
                </c:pt>
                <c:pt idx="138">
                  <c:v>4.1503178995216085E-12</c:v>
                </c:pt>
                <c:pt idx="139">
                  <c:v>4.6122991060957386E-12</c:v>
                </c:pt>
                <c:pt idx="140">
                  <c:v>4.5159597595268103E-12</c:v>
                </c:pt>
                <c:pt idx="141">
                  <c:v>4.4685473416514406E-12</c:v>
                </c:pt>
                <c:pt idx="142">
                  <c:v>4.4450327324956555E-12</c:v>
                </c:pt>
                <c:pt idx="143">
                  <c:v>4.2838323227660146E-12</c:v>
                </c:pt>
                <c:pt idx="144">
                  <c:v>4.4216326999938623E-12</c:v>
                </c:pt>
                <c:pt idx="145">
                  <c:v>4.1503178995216085E-12</c:v>
                </c:pt>
                <c:pt idx="146">
                  <c:v>4.4450327324956555E-12</c:v>
                </c:pt>
                <c:pt idx="147">
                  <c:v>4.1943538225012126E-12</c:v>
                </c:pt>
                <c:pt idx="148">
                  <c:v>4.2388569777650926E-12</c:v>
                </c:pt>
                <c:pt idx="149">
                  <c:v>4.5398495788148027E-12</c:v>
                </c:pt>
                <c:pt idx="150">
                  <c:v>4.5159597595268103E-12</c:v>
                </c:pt>
                <c:pt idx="151">
                  <c:v>4.4216326999938623E-12</c:v>
                </c:pt>
                <c:pt idx="152">
                  <c:v>4.3983649673681525E-12</c:v>
                </c:pt>
                <c:pt idx="153">
                  <c:v>4.2612808992743343E-12</c:v>
                </c:pt>
                <c:pt idx="154">
                  <c:v>4.3521871604554036E-12</c:v>
                </c:pt>
                <c:pt idx="155">
                  <c:v>4.2165423184544966E-12</c:v>
                </c:pt>
                <c:pt idx="156">
                  <c:v>4.3521871604554036E-12</c:v>
                </c:pt>
                <c:pt idx="157">
                  <c:v>4.7106839059024124E-12</c:v>
                </c:pt>
                <c:pt idx="158">
                  <c:v>4.4450327324956555E-12</c:v>
                </c:pt>
                <c:pt idx="159">
                  <c:v>4.3064941677559114E-12</c:v>
                </c:pt>
                <c:pt idx="160">
                  <c:v>4.4921863451316398E-12</c:v>
                </c:pt>
                <c:pt idx="161">
                  <c:v>4.2838323227660146E-12</c:v>
                </c:pt>
                <c:pt idx="162">
                  <c:v>4.3752106084725233E-12</c:v>
                </c:pt>
                <c:pt idx="163">
                  <c:v>4.3521871604554036E-12</c:v>
                </c:pt>
                <c:pt idx="164">
                  <c:v>4.3983649673681525E-12</c:v>
                </c:pt>
                <c:pt idx="165">
                  <c:v>4.1722734416182935E-12</c:v>
                </c:pt>
                <c:pt idx="166">
                  <c:v>4.5159597595268103E-12</c:v>
                </c:pt>
                <c:pt idx="167">
                  <c:v>4.2612808992743343E-12</c:v>
                </c:pt>
                <c:pt idx="168">
                  <c:v>4.5398495788148027E-12</c:v>
                </c:pt>
                <c:pt idx="169">
                  <c:v>4.5398495788148027E-12</c:v>
                </c:pt>
                <c:pt idx="170">
                  <c:v>4.5638752351515654E-12</c:v>
                </c:pt>
                <c:pt idx="171">
                  <c:v>4.5398495788148027E-12</c:v>
                </c:pt>
                <c:pt idx="172">
                  <c:v>4.6858951138331563E-12</c:v>
                </c:pt>
                <c:pt idx="173">
                  <c:v>4.2388569777650926E-12</c:v>
                </c:pt>
                <c:pt idx="174">
                  <c:v>4.4450327324956555E-12</c:v>
                </c:pt>
                <c:pt idx="175">
                  <c:v>4.4921863451316398E-12</c:v>
                </c:pt>
                <c:pt idx="176">
                  <c:v>4.3064941677559114E-12</c:v>
                </c:pt>
                <c:pt idx="177">
                  <c:v>4.4216326999938623E-12</c:v>
                </c:pt>
                <c:pt idx="178">
                  <c:v>4.5638752351515654E-12</c:v>
                </c:pt>
                <c:pt idx="179">
                  <c:v>4.3983649673681525E-12</c:v>
                </c:pt>
                <c:pt idx="180">
                  <c:v>4.4450327324956555E-12</c:v>
                </c:pt>
                <c:pt idx="181">
                  <c:v>4.7106839059024124E-12</c:v>
                </c:pt>
                <c:pt idx="182">
                  <c:v>4.3521871604554036E-12</c:v>
                </c:pt>
                <c:pt idx="183">
                  <c:v>4.1067443034210918E-12</c:v>
                </c:pt>
                <c:pt idx="184">
                  <c:v>4.2612808992743343E-12</c:v>
                </c:pt>
                <c:pt idx="185">
                  <c:v>4.3752106084725233E-12</c:v>
                </c:pt>
                <c:pt idx="186">
                  <c:v>4.2388569777650926E-12</c:v>
                </c:pt>
                <c:pt idx="187">
                  <c:v>4.3752106084725233E-12</c:v>
                </c:pt>
                <c:pt idx="188">
                  <c:v>4.4685473416514406E-12</c:v>
                </c:pt>
                <c:pt idx="189">
                  <c:v>4.661227106967406E-12</c:v>
                </c:pt>
                <c:pt idx="190">
                  <c:v>4.2838323227660146E-12</c:v>
                </c:pt>
                <c:pt idx="191">
                  <c:v>4.1943538225012126E-12</c:v>
                </c:pt>
                <c:pt idx="192">
                  <c:v>4.6858951138331563E-12</c:v>
                </c:pt>
                <c:pt idx="193">
                  <c:v>4.2612808992743343E-12</c:v>
                </c:pt>
                <c:pt idx="194">
                  <c:v>4.3292758958737145E-12</c:v>
                </c:pt>
                <c:pt idx="195">
                  <c:v>4.3292758958737145E-12</c:v>
                </c:pt>
                <c:pt idx="196">
                  <c:v>4.5159597595268103E-12</c:v>
                </c:pt>
                <c:pt idx="197">
                  <c:v>4.4450327324956555E-12</c:v>
                </c:pt>
                <c:pt idx="198">
                  <c:v>4.5880185314665471E-12</c:v>
                </c:pt>
                <c:pt idx="199">
                  <c:v>4.1503178995216085E-12</c:v>
                </c:pt>
                <c:pt idx="200">
                  <c:v>4.5880185314665471E-12</c:v>
                </c:pt>
                <c:pt idx="201">
                  <c:v>4.6858951138331563E-12</c:v>
                </c:pt>
                <c:pt idx="202">
                  <c:v>4.3752106084725233E-12</c:v>
                </c:pt>
                <c:pt idx="203">
                  <c:v>4.4921863451316398E-12</c:v>
                </c:pt>
                <c:pt idx="204">
                  <c:v>4.5638752351515654E-12</c:v>
                </c:pt>
                <c:pt idx="205">
                  <c:v>4.2612808992743343E-12</c:v>
                </c:pt>
                <c:pt idx="206">
                  <c:v>4.4921863451316398E-12</c:v>
                </c:pt>
                <c:pt idx="207">
                  <c:v>4.3521871604554036E-12</c:v>
                </c:pt>
                <c:pt idx="208">
                  <c:v>4.6366985688930808E-12</c:v>
                </c:pt>
                <c:pt idx="209">
                  <c:v>4.5398495788148027E-12</c:v>
                </c:pt>
                <c:pt idx="210">
                  <c:v>5.3467202717134909E-12</c:v>
                </c:pt>
                <c:pt idx="211">
                  <c:v>4.4921863451316398E-12</c:v>
                </c:pt>
                <c:pt idx="212">
                  <c:v>4.2165423184544966E-12</c:v>
                </c:pt>
                <c:pt idx="213">
                  <c:v>4.5398495788148027E-12</c:v>
                </c:pt>
                <c:pt idx="214">
                  <c:v>4.3292758958737145E-12</c:v>
                </c:pt>
                <c:pt idx="215">
                  <c:v>4.4450327324956555E-12</c:v>
                </c:pt>
                <c:pt idx="216">
                  <c:v>4.3983649673681525E-12</c:v>
                </c:pt>
                <c:pt idx="217">
                  <c:v>4.3983649673681525E-12</c:v>
                </c:pt>
                <c:pt idx="218">
                  <c:v>4.1503178995216085E-12</c:v>
                </c:pt>
                <c:pt idx="219">
                  <c:v>4.8111773189426906E-12</c:v>
                </c:pt>
                <c:pt idx="220">
                  <c:v>4.4450327324956555E-12</c:v>
                </c:pt>
                <c:pt idx="221">
                  <c:v>4.2612808992743343E-12</c:v>
                </c:pt>
                <c:pt idx="222">
                  <c:v>4.2388569777650926E-12</c:v>
                </c:pt>
                <c:pt idx="223">
                  <c:v>4.5880185314665471E-12</c:v>
                </c:pt>
                <c:pt idx="224">
                  <c:v>4.3521871604554036E-12</c:v>
                </c:pt>
                <c:pt idx="225">
                  <c:v>4.0851335919718519E-12</c:v>
                </c:pt>
                <c:pt idx="226">
                  <c:v>4.1943538225012126E-12</c:v>
                </c:pt>
                <c:pt idx="227">
                  <c:v>4.3752106084725233E-12</c:v>
                </c:pt>
                <c:pt idx="228">
                  <c:v>4.3983649673681525E-12</c:v>
                </c:pt>
                <c:pt idx="229">
                  <c:v>4.7356136465621905E-12</c:v>
                </c:pt>
                <c:pt idx="230">
                  <c:v>4.3064941677559114E-12</c:v>
                </c:pt>
                <c:pt idx="231">
                  <c:v>4.3064941677559114E-12</c:v>
                </c:pt>
                <c:pt idx="232">
                  <c:v>4.7106839059024124E-12</c:v>
                </c:pt>
                <c:pt idx="233">
                  <c:v>4.4216326999938623E-12</c:v>
                </c:pt>
                <c:pt idx="234">
                  <c:v>4.3983649673681525E-12</c:v>
                </c:pt>
                <c:pt idx="235">
                  <c:v>4.4450327324956555E-12</c:v>
                </c:pt>
                <c:pt idx="236">
                  <c:v>4.2838323227660146E-12</c:v>
                </c:pt>
                <c:pt idx="237">
                  <c:v>4.3292758958737145E-12</c:v>
                </c:pt>
                <c:pt idx="238">
                  <c:v>4.2612808992743343E-12</c:v>
                </c:pt>
                <c:pt idx="239">
                  <c:v>3.957812022331994E-12</c:v>
                </c:pt>
                <c:pt idx="240">
                  <c:v>4.4921863451316398E-12</c:v>
                </c:pt>
                <c:pt idx="241">
                  <c:v>4.2388569777650926E-12</c:v>
                </c:pt>
                <c:pt idx="242">
                  <c:v>4.6122991060957386E-12</c:v>
                </c:pt>
                <c:pt idx="243">
                  <c:v>4.4450327324956555E-12</c:v>
                </c:pt>
                <c:pt idx="244">
                  <c:v>4.4685473416514406E-12</c:v>
                </c:pt>
                <c:pt idx="245">
                  <c:v>4.3983649673681525E-12</c:v>
                </c:pt>
                <c:pt idx="246">
                  <c:v>4.5638752351515654E-12</c:v>
                </c:pt>
                <c:pt idx="247">
                  <c:v>4.2165423184544966E-12</c:v>
                </c:pt>
                <c:pt idx="248">
                  <c:v>4.5398495788148027E-12</c:v>
                </c:pt>
                <c:pt idx="249">
                  <c:v>4.4685473416514406E-12</c:v>
                </c:pt>
                <c:pt idx="250">
                  <c:v>4.2388569777650926E-12</c:v>
                </c:pt>
                <c:pt idx="251">
                  <c:v>4.2165423184544966E-12</c:v>
                </c:pt>
                <c:pt idx="252">
                  <c:v>4.5398495788148027E-12</c:v>
                </c:pt>
                <c:pt idx="253">
                  <c:v>4.3521871604554036E-12</c:v>
                </c:pt>
                <c:pt idx="254">
                  <c:v>4.1943538225012126E-12</c:v>
                </c:pt>
                <c:pt idx="255">
                  <c:v>4.4921863451316398E-12</c:v>
                </c:pt>
                <c:pt idx="256">
                  <c:v>4.2165423184544966E-12</c:v>
                </c:pt>
                <c:pt idx="257">
                  <c:v>4.4685473416514406E-12</c:v>
                </c:pt>
                <c:pt idx="258">
                  <c:v>4.1943538225012126E-12</c:v>
                </c:pt>
                <c:pt idx="259">
                  <c:v>4.3292758958737145E-12</c:v>
                </c:pt>
                <c:pt idx="260">
                  <c:v>4.3983649673681525E-12</c:v>
                </c:pt>
                <c:pt idx="261">
                  <c:v>4.6122991060957386E-12</c:v>
                </c:pt>
                <c:pt idx="262">
                  <c:v>4.2612808992743343E-12</c:v>
                </c:pt>
                <c:pt idx="263">
                  <c:v>4.5880185314665471E-12</c:v>
                </c:pt>
                <c:pt idx="264">
                  <c:v>4.5880185314665471E-12</c:v>
                </c:pt>
                <c:pt idx="265">
                  <c:v>4.6858951138331563E-12</c:v>
                </c:pt>
                <c:pt idx="266">
                  <c:v>4.3983649673681525E-12</c:v>
                </c:pt>
                <c:pt idx="267">
                  <c:v>4.4921863451316398E-12</c:v>
                </c:pt>
                <c:pt idx="268">
                  <c:v>4.5398495788148027E-12</c:v>
                </c:pt>
                <c:pt idx="269">
                  <c:v>4.6122991060957386E-12</c:v>
                </c:pt>
                <c:pt idx="270">
                  <c:v>4.3752106084725233E-12</c:v>
                </c:pt>
                <c:pt idx="271">
                  <c:v>4.4216326999938623E-12</c:v>
                </c:pt>
                <c:pt idx="272">
                  <c:v>4.1503178995216085E-12</c:v>
                </c:pt>
                <c:pt idx="273">
                  <c:v>4.3521871604554036E-12</c:v>
                </c:pt>
                <c:pt idx="274">
                  <c:v>4.5638752351515654E-12</c:v>
                </c:pt>
                <c:pt idx="275">
                  <c:v>4.6858951138331563E-12</c:v>
                </c:pt>
                <c:pt idx="276">
                  <c:v>4.5159597595268103E-12</c:v>
                </c:pt>
                <c:pt idx="277">
                  <c:v>4.3983649673681525E-12</c:v>
                </c:pt>
                <c:pt idx="278">
                  <c:v>4.3752106084725233E-12</c:v>
                </c:pt>
                <c:pt idx="279">
                  <c:v>4.5638752351515654E-12</c:v>
                </c:pt>
                <c:pt idx="280">
                  <c:v>4.1943538225012126E-12</c:v>
                </c:pt>
                <c:pt idx="281">
                  <c:v>4.2612808992743343E-12</c:v>
                </c:pt>
                <c:pt idx="282">
                  <c:v>4.1067443034210918E-12</c:v>
                </c:pt>
                <c:pt idx="283">
                  <c:v>4.2612808992743343E-12</c:v>
                </c:pt>
                <c:pt idx="284">
                  <c:v>4.5159597595268103E-12</c:v>
                </c:pt>
                <c:pt idx="285">
                  <c:v>4.5638752351515654E-12</c:v>
                </c:pt>
                <c:pt idx="286">
                  <c:v>4.2388569777650926E-12</c:v>
                </c:pt>
                <c:pt idx="287">
                  <c:v>4.1722734416182935E-12</c:v>
                </c:pt>
                <c:pt idx="288">
                  <c:v>4.4685473416514406E-12</c:v>
                </c:pt>
                <c:pt idx="289">
                  <c:v>3.5613861333314126E-12</c:v>
                </c:pt>
                <c:pt idx="290">
                  <c:v>4.1284778929561837E-12</c:v>
                </c:pt>
                <c:pt idx="291">
                  <c:v>4.3064941677559114E-12</c:v>
                </c:pt>
                <c:pt idx="292">
                  <c:v>4.2388569777650926E-12</c:v>
                </c:pt>
                <c:pt idx="293">
                  <c:v>4.0422443566258811E-12</c:v>
                </c:pt>
                <c:pt idx="294">
                  <c:v>4.0851335919718519E-12</c:v>
                </c:pt>
                <c:pt idx="295">
                  <c:v>4.2838323227660146E-12</c:v>
                </c:pt>
                <c:pt idx="296">
                  <c:v>4.2612808992743343E-12</c:v>
                </c:pt>
                <c:pt idx="297">
                  <c:v>4.1503178995216085E-12</c:v>
                </c:pt>
                <c:pt idx="298">
                  <c:v>3.957812022331994E-12</c:v>
                </c:pt>
                <c:pt idx="299">
                  <c:v>4.0851335919718519E-12</c:v>
                </c:pt>
                <c:pt idx="300">
                  <c:v>4.1943538225012126E-12</c:v>
                </c:pt>
                <c:pt idx="301">
                  <c:v>4.2165423184544966E-12</c:v>
                </c:pt>
                <c:pt idx="302">
                  <c:v>4.1943538225012126E-12</c:v>
                </c:pt>
                <c:pt idx="303">
                  <c:v>3.9998054092490076E-12</c:v>
                </c:pt>
                <c:pt idx="304">
                  <c:v>4.2612808992743343E-12</c:v>
                </c:pt>
                <c:pt idx="305">
                  <c:v>4.2388569777650926E-12</c:v>
                </c:pt>
                <c:pt idx="306">
                  <c:v>4.0422443566258811E-12</c:v>
                </c:pt>
                <c:pt idx="307">
                  <c:v>3.9369850296424915E-12</c:v>
                </c:pt>
                <c:pt idx="308">
                  <c:v>4.0851335919718519E-12</c:v>
                </c:pt>
                <c:pt idx="309">
                  <c:v>4.3064941677559114E-12</c:v>
                </c:pt>
                <c:pt idx="310">
                  <c:v>3.8956511849374669E-12</c:v>
                </c:pt>
                <c:pt idx="311">
                  <c:v>3.9787574368976776E-12</c:v>
                </c:pt>
                <c:pt idx="312">
                  <c:v>4.0422443566258811E-12</c:v>
                </c:pt>
                <c:pt idx="313">
                  <c:v>3.8344586906286906E-12</c:v>
                </c:pt>
                <c:pt idx="314">
                  <c:v>4.1943538225012126E-12</c:v>
                </c:pt>
                <c:pt idx="315">
                  <c:v>3.9162595179991022E-12</c:v>
                </c:pt>
                <c:pt idx="316">
                  <c:v>4.0422443566258811E-12</c:v>
                </c:pt>
                <c:pt idx="317">
                  <c:v>4.1067443034210918E-12</c:v>
                </c:pt>
                <c:pt idx="318">
                  <c:v>3.7942091181766038E-12</c:v>
                </c:pt>
                <c:pt idx="319">
                  <c:v>4.020964727201856E-12</c:v>
                </c:pt>
                <c:pt idx="320">
                  <c:v>4.5159597595268103E-12</c:v>
                </c:pt>
                <c:pt idx="321">
                  <c:v>3.9787574368976776E-12</c:v>
                </c:pt>
                <c:pt idx="322">
                  <c:v>4.0422443566258811E-12</c:v>
                </c:pt>
                <c:pt idx="323">
                  <c:v>4.1284778929561837E-12</c:v>
                </c:pt>
                <c:pt idx="324">
                  <c:v>4.1284778929561837E-12</c:v>
                </c:pt>
                <c:pt idx="325">
                  <c:v>3.7149576171826836E-12</c:v>
                </c:pt>
                <c:pt idx="326">
                  <c:v>3.9998054092490076E-12</c:v>
                </c:pt>
                <c:pt idx="327">
                  <c:v>4.020964727201856E-12</c:v>
                </c:pt>
                <c:pt idx="328">
                  <c:v>4.1503178995216085E-12</c:v>
                </c:pt>
                <c:pt idx="329">
                  <c:v>4.4450327324956555E-12</c:v>
                </c:pt>
                <c:pt idx="330">
                  <c:v>3.9787574368976776E-12</c:v>
                </c:pt>
                <c:pt idx="331">
                  <c:v>4.1284778929561837E-12</c:v>
                </c:pt>
                <c:pt idx="332">
                  <c:v>3.8956511849374669E-12</c:v>
                </c:pt>
                <c:pt idx="333">
                  <c:v>3.9162595179991022E-12</c:v>
                </c:pt>
                <c:pt idx="334">
                  <c:v>4.1722734416182935E-12</c:v>
                </c:pt>
                <c:pt idx="335">
                  <c:v>3.9787574368976776E-12</c:v>
                </c:pt>
                <c:pt idx="336">
                  <c:v>3.9162595179991022E-12</c:v>
                </c:pt>
                <c:pt idx="337">
                  <c:v>4.3983649673681525E-12</c:v>
                </c:pt>
                <c:pt idx="338">
                  <c:v>4.3064941677559114E-12</c:v>
                </c:pt>
                <c:pt idx="339">
                  <c:v>4.0851335919718519E-12</c:v>
                </c:pt>
                <c:pt idx="340">
                  <c:v>4.4216326999938623E-12</c:v>
                </c:pt>
                <c:pt idx="341">
                  <c:v>4.3064941677559114E-12</c:v>
                </c:pt>
                <c:pt idx="342">
                  <c:v>4.1067443034210918E-12</c:v>
                </c:pt>
                <c:pt idx="343">
                  <c:v>4.0422443566258811E-12</c:v>
                </c:pt>
                <c:pt idx="344">
                  <c:v>4.1067443034210918E-12</c:v>
                </c:pt>
                <c:pt idx="345">
                  <c:v>4.020964727201856E-12</c:v>
                </c:pt>
                <c:pt idx="346">
                  <c:v>4.0851335919718519E-12</c:v>
                </c:pt>
                <c:pt idx="347">
                  <c:v>4.8879467207195674E-12</c:v>
                </c:pt>
                <c:pt idx="348">
                  <c:v>3.9787574368976776E-12</c:v>
                </c:pt>
                <c:pt idx="349">
                  <c:v>4.0422443566258811E-12</c:v>
                </c:pt>
                <c:pt idx="350">
                  <c:v>4.1067443034210918E-12</c:v>
                </c:pt>
                <c:pt idx="351">
                  <c:v>4.0851335919718519E-12</c:v>
                </c:pt>
                <c:pt idx="352">
                  <c:v>4.3983649673681525E-12</c:v>
                </c:pt>
                <c:pt idx="353">
                  <c:v>4.1722734416182935E-12</c:v>
                </c:pt>
                <c:pt idx="354">
                  <c:v>4.1067443034210918E-12</c:v>
                </c:pt>
                <c:pt idx="355">
                  <c:v>4.4685473416514406E-12</c:v>
                </c:pt>
                <c:pt idx="356">
                  <c:v>4.1284778929561837E-12</c:v>
                </c:pt>
                <c:pt idx="357">
                  <c:v>3.7346100655796875E-12</c:v>
                </c:pt>
                <c:pt idx="358">
                  <c:v>4.4216326999938623E-12</c:v>
                </c:pt>
                <c:pt idx="359">
                  <c:v>4.1284778929561837E-12</c:v>
                </c:pt>
                <c:pt idx="360">
                  <c:v>4.0851335919718519E-12</c:v>
                </c:pt>
                <c:pt idx="361">
                  <c:v>3.9998054092490076E-12</c:v>
                </c:pt>
                <c:pt idx="362">
                  <c:v>3.7942091181766038E-12</c:v>
                </c:pt>
                <c:pt idx="363">
                  <c:v>4.1943538225012126E-12</c:v>
                </c:pt>
                <c:pt idx="364">
                  <c:v>4.4450327324956555E-12</c:v>
                </c:pt>
                <c:pt idx="365">
                  <c:v>4.2165423184544966E-12</c:v>
                </c:pt>
                <c:pt idx="366">
                  <c:v>3.957812022331994E-12</c:v>
                </c:pt>
                <c:pt idx="367">
                  <c:v>4.0851335919718519E-12</c:v>
                </c:pt>
                <c:pt idx="368">
                  <c:v>3.957812022331994E-12</c:v>
                </c:pt>
                <c:pt idx="369">
                  <c:v>4.2388569777650926E-12</c:v>
                </c:pt>
                <c:pt idx="370">
                  <c:v>4.1503178995216085E-12</c:v>
                </c:pt>
                <c:pt idx="371">
                  <c:v>4.1943538225012126E-12</c:v>
                </c:pt>
                <c:pt idx="372">
                  <c:v>4.3521871604554036E-12</c:v>
                </c:pt>
                <c:pt idx="373">
                  <c:v>4.020964727201856E-12</c:v>
                </c:pt>
                <c:pt idx="374">
                  <c:v>4.3064941677559114E-12</c:v>
                </c:pt>
                <c:pt idx="375">
                  <c:v>4.4450327324956555E-12</c:v>
                </c:pt>
                <c:pt idx="376">
                  <c:v>4.1503178995216085E-12</c:v>
                </c:pt>
                <c:pt idx="377">
                  <c:v>3.8956511849374669E-12</c:v>
                </c:pt>
                <c:pt idx="378">
                  <c:v>3.9998054092490076E-12</c:v>
                </c:pt>
                <c:pt idx="379">
                  <c:v>4.2838323227660146E-12</c:v>
                </c:pt>
                <c:pt idx="380">
                  <c:v>4.1284778929561837E-12</c:v>
                </c:pt>
                <c:pt idx="381">
                  <c:v>4.3064941677559114E-12</c:v>
                </c:pt>
                <c:pt idx="382">
                  <c:v>4.0851335919718519E-12</c:v>
                </c:pt>
                <c:pt idx="383">
                  <c:v>3.8751432674868775E-12</c:v>
                </c:pt>
                <c:pt idx="384">
                  <c:v>4.1284778929561837E-12</c:v>
                </c:pt>
                <c:pt idx="385">
                  <c:v>4.1067443034210918E-12</c:v>
                </c:pt>
                <c:pt idx="386">
                  <c:v>4.1722734416182935E-12</c:v>
                </c:pt>
                <c:pt idx="387">
                  <c:v>4.1503178995216085E-12</c:v>
                </c:pt>
                <c:pt idx="388">
                  <c:v>4.0422443566258811E-12</c:v>
                </c:pt>
                <c:pt idx="389">
                  <c:v>3.957812022331994E-12</c:v>
                </c:pt>
                <c:pt idx="390">
                  <c:v>3.9998054092490076E-12</c:v>
                </c:pt>
                <c:pt idx="391">
                  <c:v>3.8751432674868775E-12</c:v>
                </c:pt>
                <c:pt idx="392">
                  <c:v>4.3064941677559114E-12</c:v>
                </c:pt>
                <c:pt idx="393">
                  <c:v>3.9369850296424915E-12</c:v>
                </c:pt>
                <c:pt idx="394">
                  <c:v>4.3292758958737145E-12</c:v>
                </c:pt>
                <c:pt idx="395">
                  <c:v>4.2165423184544966E-12</c:v>
                </c:pt>
                <c:pt idx="396">
                  <c:v>4.5880185314665471E-12</c:v>
                </c:pt>
                <c:pt idx="397">
                  <c:v>4.1284778929561837E-12</c:v>
                </c:pt>
                <c:pt idx="398">
                  <c:v>3.9998054092490076E-12</c:v>
                </c:pt>
                <c:pt idx="399">
                  <c:v>4.4450327324956555E-12</c:v>
                </c:pt>
                <c:pt idx="400">
                  <c:v>3.8956511849374669E-12</c:v>
                </c:pt>
                <c:pt idx="401">
                  <c:v>4.3064941677559114E-12</c:v>
                </c:pt>
                <c:pt idx="402">
                  <c:v>4.2838323227660146E-12</c:v>
                </c:pt>
                <c:pt idx="403">
                  <c:v>4.0422443566258811E-12</c:v>
                </c:pt>
                <c:pt idx="404">
                  <c:v>4.0422443566258811E-12</c:v>
                </c:pt>
                <c:pt idx="405">
                  <c:v>4.1067443034210918E-12</c:v>
                </c:pt>
                <c:pt idx="406">
                  <c:v>4.3064941677559114E-12</c:v>
                </c:pt>
                <c:pt idx="407">
                  <c:v>3.9162595179991022E-12</c:v>
                </c:pt>
                <c:pt idx="408">
                  <c:v>3.8751432674868775E-12</c:v>
                </c:pt>
                <c:pt idx="409">
                  <c:v>3.8547512983768691E-12</c:v>
                </c:pt>
                <c:pt idx="410">
                  <c:v>4.3983649673681525E-12</c:v>
                </c:pt>
                <c:pt idx="411">
                  <c:v>4.1067443034210918E-12</c:v>
                </c:pt>
                <c:pt idx="412">
                  <c:v>4.1284778929561837E-12</c:v>
                </c:pt>
                <c:pt idx="413">
                  <c:v>4.0851335919718519E-12</c:v>
                </c:pt>
                <c:pt idx="414">
                  <c:v>4.020964727201856E-12</c:v>
                </c:pt>
                <c:pt idx="415">
                  <c:v>4.2165423184544966E-12</c:v>
                </c:pt>
                <c:pt idx="416">
                  <c:v>4.0422443566258811E-12</c:v>
                </c:pt>
                <c:pt idx="417">
                  <c:v>4.0851335919718519E-12</c:v>
                </c:pt>
                <c:pt idx="418">
                  <c:v>4.0422443566258811E-12</c:v>
                </c:pt>
                <c:pt idx="419">
                  <c:v>3.7346100655796875E-12</c:v>
                </c:pt>
                <c:pt idx="420">
                  <c:v>3.9998054092490076E-12</c:v>
                </c:pt>
                <c:pt idx="421">
                  <c:v>4.0851335919718519E-12</c:v>
                </c:pt>
                <c:pt idx="422">
                  <c:v>3.8547512983768691E-12</c:v>
                </c:pt>
                <c:pt idx="423">
                  <c:v>4.0851335919718519E-12</c:v>
                </c:pt>
                <c:pt idx="424">
                  <c:v>4.0851335919718519E-12</c:v>
                </c:pt>
                <c:pt idx="425">
                  <c:v>4.020964727201856E-12</c:v>
                </c:pt>
                <c:pt idx="426">
                  <c:v>4.2388569777650926E-12</c:v>
                </c:pt>
                <c:pt idx="427">
                  <c:v>4.3064941677559114E-12</c:v>
                </c:pt>
                <c:pt idx="428">
                  <c:v>3.9162595179991022E-12</c:v>
                </c:pt>
                <c:pt idx="429">
                  <c:v>4.4450327324956555E-12</c:v>
                </c:pt>
                <c:pt idx="430">
                  <c:v>4.2165423184544966E-12</c:v>
                </c:pt>
                <c:pt idx="431">
                  <c:v>4.0851335919718519E-12</c:v>
                </c:pt>
                <c:pt idx="432">
                  <c:v>4.4921863451316398E-12</c:v>
                </c:pt>
                <c:pt idx="433">
                  <c:v>4.0636281802957103E-12</c:v>
                </c:pt>
                <c:pt idx="434">
                  <c:v>4.1284778929561837E-12</c:v>
                </c:pt>
                <c:pt idx="435">
                  <c:v>4.0422443566258811E-12</c:v>
                </c:pt>
                <c:pt idx="436">
                  <c:v>3.9162595179991022E-12</c:v>
                </c:pt>
                <c:pt idx="437">
                  <c:v>4.1722734416182935E-12</c:v>
                </c:pt>
                <c:pt idx="438">
                  <c:v>4.3064941677559114E-12</c:v>
                </c:pt>
                <c:pt idx="439">
                  <c:v>4.0422443566258811E-12</c:v>
                </c:pt>
                <c:pt idx="440">
                  <c:v>4.4450327324956555E-12</c:v>
                </c:pt>
                <c:pt idx="441">
                  <c:v>4.1943538225012126E-12</c:v>
                </c:pt>
                <c:pt idx="442">
                  <c:v>4.5638752351515654E-12</c:v>
                </c:pt>
                <c:pt idx="443">
                  <c:v>3.9369850296424915E-12</c:v>
                </c:pt>
                <c:pt idx="444">
                  <c:v>4.3292758958737145E-12</c:v>
                </c:pt>
                <c:pt idx="445">
                  <c:v>4.0851335919718519E-12</c:v>
                </c:pt>
                <c:pt idx="446">
                  <c:v>4.020964727201856E-12</c:v>
                </c:pt>
                <c:pt idx="447">
                  <c:v>3.7942091181766038E-12</c:v>
                </c:pt>
                <c:pt idx="448">
                  <c:v>3.8547512983768691E-12</c:v>
                </c:pt>
                <c:pt idx="449">
                  <c:v>4.1503178995216085E-12</c:v>
                </c:pt>
                <c:pt idx="450">
                  <c:v>3.8547512983768691E-12</c:v>
                </c:pt>
                <c:pt idx="451">
                  <c:v>4.1722734416182935E-12</c:v>
                </c:pt>
                <c:pt idx="452">
                  <c:v>3.8956511849374669E-12</c:v>
                </c:pt>
                <c:pt idx="453">
                  <c:v>4.1284778929561837E-12</c:v>
                </c:pt>
                <c:pt idx="454">
                  <c:v>3.8344586906286906E-12</c:v>
                </c:pt>
                <c:pt idx="455">
                  <c:v>4.1284778929561837E-12</c:v>
                </c:pt>
                <c:pt idx="456">
                  <c:v>4.1943538225012126E-12</c:v>
                </c:pt>
                <c:pt idx="457">
                  <c:v>3.9162595179991022E-12</c:v>
                </c:pt>
                <c:pt idx="458">
                  <c:v>4.1284778929561837E-12</c:v>
                </c:pt>
                <c:pt idx="459">
                  <c:v>4.2165423184544966E-12</c:v>
                </c:pt>
                <c:pt idx="460">
                  <c:v>3.7742352232635677E-12</c:v>
                </c:pt>
                <c:pt idx="461">
                  <c:v>4.3983649673681525E-12</c:v>
                </c:pt>
                <c:pt idx="462">
                  <c:v>3.7149576171826836E-12</c:v>
                </c:pt>
                <c:pt idx="463">
                  <c:v>4.2612808992743343E-12</c:v>
                </c:pt>
                <c:pt idx="464">
                  <c:v>3.9787574368976776E-12</c:v>
                </c:pt>
                <c:pt idx="465">
                  <c:v>4.020964727201856E-12</c:v>
                </c:pt>
                <c:pt idx="466">
                  <c:v>4.0422443566258811E-12</c:v>
                </c:pt>
                <c:pt idx="467">
                  <c:v>4.3064941677559114E-12</c:v>
                </c:pt>
                <c:pt idx="468">
                  <c:v>4.020964727201856E-12</c:v>
                </c:pt>
                <c:pt idx="469">
                  <c:v>4.2388569777650926E-12</c:v>
                </c:pt>
                <c:pt idx="470">
                  <c:v>3.9998054092490076E-12</c:v>
                </c:pt>
                <c:pt idx="471">
                  <c:v>3.8751432674868775E-12</c:v>
                </c:pt>
                <c:pt idx="472">
                  <c:v>4.1943538225012126E-12</c:v>
                </c:pt>
                <c:pt idx="473">
                  <c:v>4.1943538225012126E-12</c:v>
                </c:pt>
                <c:pt idx="474">
                  <c:v>4.0636281802957103E-12</c:v>
                </c:pt>
                <c:pt idx="475">
                  <c:v>3.9787574368976776E-12</c:v>
                </c:pt>
                <c:pt idx="476">
                  <c:v>3.9787574368976776E-12</c:v>
                </c:pt>
                <c:pt idx="477">
                  <c:v>4.2165423184544966E-12</c:v>
                </c:pt>
                <c:pt idx="478">
                  <c:v>4.1284778929561837E-12</c:v>
                </c:pt>
                <c:pt idx="479">
                  <c:v>3.8344586906286906E-12</c:v>
                </c:pt>
                <c:pt idx="480">
                  <c:v>4.2838323227660146E-12</c:v>
                </c:pt>
                <c:pt idx="481">
                  <c:v>4.1284778929561837E-12</c:v>
                </c:pt>
                <c:pt idx="482">
                  <c:v>4.1503178995216085E-12</c:v>
                </c:pt>
                <c:pt idx="483">
                  <c:v>4.0851335919718519E-12</c:v>
                </c:pt>
                <c:pt idx="484">
                  <c:v>4.2388569777650926E-12</c:v>
                </c:pt>
                <c:pt idx="485">
                  <c:v>3.9998054092490076E-12</c:v>
                </c:pt>
                <c:pt idx="486">
                  <c:v>4.3983649673681525E-12</c:v>
                </c:pt>
                <c:pt idx="487">
                  <c:v>3.8547512983768691E-12</c:v>
                </c:pt>
                <c:pt idx="488">
                  <c:v>3.8547512983768691E-12</c:v>
                </c:pt>
                <c:pt idx="489">
                  <c:v>3.8344586906286906E-12</c:v>
                </c:pt>
                <c:pt idx="490">
                  <c:v>4.2612808992743343E-12</c:v>
                </c:pt>
                <c:pt idx="491">
                  <c:v>3.957812022331994E-12</c:v>
                </c:pt>
                <c:pt idx="492">
                  <c:v>3.9998054092490076E-12</c:v>
                </c:pt>
                <c:pt idx="493">
                  <c:v>4.4450327324956555E-12</c:v>
                </c:pt>
                <c:pt idx="494">
                  <c:v>4.3292758958737145E-12</c:v>
                </c:pt>
                <c:pt idx="495">
                  <c:v>3.8142808138959624E-12</c:v>
                </c:pt>
                <c:pt idx="496">
                  <c:v>4.0851335919718519E-12</c:v>
                </c:pt>
                <c:pt idx="497">
                  <c:v>4.0636281802957103E-12</c:v>
                </c:pt>
                <c:pt idx="498">
                  <c:v>4.0422443566258811E-12</c:v>
                </c:pt>
                <c:pt idx="499">
                  <c:v>3.9787574368976776E-12</c:v>
                </c:pt>
                <c:pt idx="500">
                  <c:v>4.2165423184544966E-12</c:v>
                </c:pt>
                <c:pt idx="501">
                  <c:v>3.9369850296424915E-12</c:v>
                </c:pt>
                <c:pt idx="502">
                  <c:v>4.3064941677559114E-12</c:v>
                </c:pt>
                <c:pt idx="503">
                  <c:v>4.020964727201856E-12</c:v>
                </c:pt>
                <c:pt idx="504">
                  <c:v>4.0636281802957103E-12</c:v>
                </c:pt>
                <c:pt idx="505">
                  <c:v>4.0422443566258811E-12</c:v>
                </c:pt>
                <c:pt idx="506">
                  <c:v>4.2388569777650926E-12</c:v>
                </c:pt>
                <c:pt idx="507">
                  <c:v>4.1284778929561837E-12</c:v>
                </c:pt>
                <c:pt idx="508">
                  <c:v>4.4685473416514406E-12</c:v>
                </c:pt>
                <c:pt idx="509">
                  <c:v>3.9998054092490076E-12</c:v>
                </c:pt>
                <c:pt idx="510">
                  <c:v>4.2165423184544966E-12</c:v>
                </c:pt>
                <c:pt idx="511">
                  <c:v>3.9162595179991022E-12</c:v>
                </c:pt>
                <c:pt idx="512">
                  <c:v>3.8956511849374669E-12</c:v>
                </c:pt>
                <c:pt idx="513">
                  <c:v>3.8547512983768691E-12</c:v>
                </c:pt>
                <c:pt idx="514">
                  <c:v>4.2612808992743343E-12</c:v>
                </c:pt>
                <c:pt idx="515">
                  <c:v>3.9162595179991022E-12</c:v>
                </c:pt>
                <c:pt idx="516">
                  <c:v>4.3064941677559114E-12</c:v>
                </c:pt>
                <c:pt idx="517">
                  <c:v>4.2838323227660146E-12</c:v>
                </c:pt>
                <c:pt idx="518">
                  <c:v>3.9787574368976776E-12</c:v>
                </c:pt>
                <c:pt idx="519">
                  <c:v>4.0851335919718519E-12</c:v>
                </c:pt>
                <c:pt idx="520">
                  <c:v>4.1943538225012126E-12</c:v>
                </c:pt>
                <c:pt idx="521">
                  <c:v>4.1722734416182935E-12</c:v>
                </c:pt>
                <c:pt idx="522">
                  <c:v>3.9998054092490076E-12</c:v>
                </c:pt>
                <c:pt idx="523">
                  <c:v>4.2838323227660146E-12</c:v>
                </c:pt>
                <c:pt idx="524">
                  <c:v>3.8547512983768691E-12</c:v>
                </c:pt>
                <c:pt idx="525">
                  <c:v>4.2838323227660146E-12</c:v>
                </c:pt>
                <c:pt idx="526">
                  <c:v>4.1943538225012126E-12</c:v>
                </c:pt>
                <c:pt idx="527">
                  <c:v>4.1067443034210918E-12</c:v>
                </c:pt>
                <c:pt idx="528">
                  <c:v>4.3752106084725233E-12</c:v>
                </c:pt>
                <c:pt idx="529">
                  <c:v>3.8751432674868775E-12</c:v>
                </c:pt>
                <c:pt idx="530">
                  <c:v>4.1284778929561837E-12</c:v>
                </c:pt>
                <c:pt idx="531">
                  <c:v>4.2165423184544966E-12</c:v>
                </c:pt>
                <c:pt idx="532">
                  <c:v>4.3064941677559114E-12</c:v>
                </c:pt>
                <c:pt idx="533">
                  <c:v>3.9998054092490076E-12</c:v>
                </c:pt>
                <c:pt idx="534">
                  <c:v>3.9162595179991022E-12</c:v>
                </c:pt>
                <c:pt idx="535">
                  <c:v>3.957812022331994E-12</c:v>
                </c:pt>
                <c:pt idx="536">
                  <c:v>4.2612808992743343E-12</c:v>
                </c:pt>
                <c:pt idx="537">
                  <c:v>4.3064941677559114E-12</c:v>
                </c:pt>
                <c:pt idx="538">
                  <c:v>4.4450327324956555E-12</c:v>
                </c:pt>
                <c:pt idx="539">
                  <c:v>4.3064941677559114E-12</c:v>
                </c:pt>
                <c:pt idx="540">
                  <c:v>3.8751432674868775E-12</c:v>
                </c:pt>
                <c:pt idx="541">
                  <c:v>3.9369850296424915E-12</c:v>
                </c:pt>
                <c:pt idx="542">
                  <c:v>3.8956511849374669E-12</c:v>
                </c:pt>
                <c:pt idx="543">
                  <c:v>4.1284778929561837E-12</c:v>
                </c:pt>
                <c:pt idx="544">
                  <c:v>4.3521871604554036E-12</c:v>
                </c:pt>
                <c:pt idx="545">
                  <c:v>3.8956511849374669E-12</c:v>
                </c:pt>
                <c:pt idx="546">
                  <c:v>4.1067443034210918E-12</c:v>
                </c:pt>
                <c:pt idx="547">
                  <c:v>4.1067443034210918E-12</c:v>
                </c:pt>
                <c:pt idx="548">
                  <c:v>4.2165423184544966E-12</c:v>
                </c:pt>
                <c:pt idx="549">
                  <c:v>4.1943538225012126E-12</c:v>
                </c:pt>
                <c:pt idx="550">
                  <c:v>4.0422443566258811E-12</c:v>
                </c:pt>
                <c:pt idx="551">
                  <c:v>4.1722734416182935E-12</c:v>
                </c:pt>
                <c:pt idx="552">
                  <c:v>4.4450327324956555E-12</c:v>
                </c:pt>
                <c:pt idx="553">
                  <c:v>3.957812022331994E-12</c:v>
                </c:pt>
                <c:pt idx="554">
                  <c:v>4.2165423184544966E-12</c:v>
                </c:pt>
                <c:pt idx="555">
                  <c:v>4.0422443566258811E-12</c:v>
                </c:pt>
                <c:pt idx="556">
                  <c:v>4.1284778929561837E-12</c:v>
                </c:pt>
                <c:pt idx="557">
                  <c:v>4.2838323227660146E-12</c:v>
                </c:pt>
                <c:pt idx="558">
                  <c:v>4.2165423184544966E-12</c:v>
                </c:pt>
                <c:pt idx="559">
                  <c:v>4.020964727201856E-12</c:v>
                </c:pt>
                <c:pt idx="560">
                  <c:v>4.1722734416182935E-12</c:v>
                </c:pt>
                <c:pt idx="561">
                  <c:v>3.7942091181766038E-12</c:v>
                </c:pt>
                <c:pt idx="562">
                  <c:v>4.1284778929561837E-12</c:v>
                </c:pt>
                <c:pt idx="563">
                  <c:v>3.8547512983768691E-12</c:v>
                </c:pt>
                <c:pt idx="564">
                  <c:v>3.9369850296424915E-12</c:v>
                </c:pt>
                <c:pt idx="565">
                  <c:v>3.9369850296424915E-12</c:v>
                </c:pt>
                <c:pt idx="566">
                  <c:v>4.1943538225012126E-12</c:v>
                </c:pt>
                <c:pt idx="567">
                  <c:v>4.1943538225012126E-12</c:v>
                </c:pt>
                <c:pt idx="568">
                  <c:v>4.0636281802957103E-12</c:v>
                </c:pt>
                <c:pt idx="569">
                  <c:v>3.957812022331994E-12</c:v>
                </c:pt>
                <c:pt idx="570">
                  <c:v>3.8344586906286906E-12</c:v>
                </c:pt>
                <c:pt idx="571">
                  <c:v>3.9998054092490076E-12</c:v>
                </c:pt>
                <c:pt idx="572">
                  <c:v>4.1503178995216085E-12</c:v>
                </c:pt>
                <c:pt idx="573">
                  <c:v>4.2838323227660146E-12</c:v>
                </c:pt>
                <c:pt idx="574">
                  <c:v>3.9369850296424915E-12</c:v>
                </c:pt>
                <c:pt idx="575">
                  <c:v>4.1943538225012126E-12</c:v>
                </c:pt>
                <c:pt idx="576">
                  <c:v>3.9787574368976776E-12</c:v>
                </c:pt>
                <c:pt idx="577">
                  <c:v>3.6954009267787432E-12</c:v>
                </c:pt>
                <c:pt idx="578">
                  <c:v>4.0851335919718519E-12</c:v>
                </c:pt>
                <c:pt idx="579">
                  <c:v>4.0636281802957103E-12</c:v>
                </c:pt>
                <c:pt idx="580">
                  <c:v>4.0422443566258811E-12</c:v>
                </c:pt>
                <c:pt idx="581">
                  <c:v>4.1284778929561837E-12</c:v>
                </c:pt>
                <c:pt idx="582">
                  <c:v>4.2612808992743343E-12</c:v>
                </c:pt>
                <c:pt idx="583">
                  <c:v>4.1503178995216085E-12</c:v>
                </c:pt>
                <c:pt idx="584">
                  <c:v>3.9787574368976776E-12</c:v>
                </c:pt>
                <c:pt idx="585">
                  <c:v>3.9998054092490076E-12</c:v>
                </c:pt>
                <c:pt idx="586">
                  <c:v>3.8751432674868775E-12</c:v>
                </c:pt>
                <c:pt idx="587">
                  <c:v>4.0422443566258811E-12</c:v>
                </c:pt>
                <c:pt idx="588">
                  <c:v>4.1722734416182935E-12</c:v>
                </c:pt>
                <c:pt idx="589">
                  <c:v>3.8547512983768691E-12</c:v>
                </c:pt>
                <c:pt idx="590">
                  <c:v>4.0422443566258811E-12</c:v>
                </c:pt>
                <c:pt idx="591">
                  <c:v>3.5802335946484743E-12</c:v>
                </c:pt>
                <c:pt idx="592">
                  <c:v>3.8142808138959624E-12</c:v>
                </c:pt>
                <c:pt idx="593">
                  <c:v>3.8547512983768691E-12</c:v>
                </c:pt>
                <c:pt idx="594">
                  <c:v>4.0422443566258811E-12</c:v>
                </c:pt>
                <c:pt idx="595">
                  <c:v>3.9998054092490076E-12</c:v>
                </c:pt>
                <c:pt idx="596">
                  <c:v>3.9787574368976776E-12</c:v>
                </c:pt>
                <c:pt idx="597">
                  <c:v>4.3064941677559114E-12</c:v>
                </c:pt>
                <c:pt idx="598">
                  <c:v>4.0851335919718519E-12</c:v>
                </c:pt>
                <c:pt idx="599">
                  <c:v>3.8142808138959624E-12</c:v>
                </c:pt>
                <c:pt idx="600">
                  <c:v>3.957812022331994E-12</c:v>
                </c:pt>
                <c:pt idx="601">
                  <c:v>3.9162595179991022E-12</c:v>
                </c:pt>
                <c:pt idx="602">
                  <c:v>3.7149576171826836E-12</c:v>
                </c:pt>
                <c:pt idx="603">
                  <c:v>3.7742352232635677E-12</c:v>
                </c:pt>
                <c:pt idx="604">
                  <c:v>3.9162595179991022E-12</c:v>
                </c:pt>
                <c:pt idx="605">
                  <c:v>3.9998054092490076E-12</c:v>
                </c:pt>
                <c:pt idx="606">
                  <c:v>3.8547512983768691E-12</c:v>
                </c:pt>
                <c:pt idx="607">
                  <c:v>4.1503178995216085E-12</c:v>
                </c:pt>
                <c:pt idx="608">
                  <c:v>3.8344586906286906E-12</c:v>
                </c:pt>
                <c:pt idx="609">
                  <c:v>3.9787574368976776E-12</c:v>
                </c:pt>
                <c:pt idx="610">
                  <c:v>3.8751432674868775E-12</c:v>
                </c:pt>
                <c:pt idx="611">
                  <c:v>3.9369850296424915E-12</c:v>
                </c:pt>
                <c:pt idx="612">
                  <c:v>3.957812022331994E-12</c:v>
                </c:pt>
                <c:pt idx="613">
                  <c:v>3.7149576171826836E-12</c:v>
                </c:pt>
                <c:pt idx="614">
                  <c:v>3.9787574368976776E-12</c:v>
                </c:pt>
                <c:pt idx="615">
                  <c:v>3.8751432674868775E-12</c:v>
                </c:pt>
                <c:pt idx="616">
                  <c:v>4.1284778929561837E-12</c:v>
                </c:pt>
                <c:pt idx="617">
                  <c:v>3.8142808138959624E-12</c:v>
                </c:pt>
                <c:pt idx="618">
                  <c:v>3.9162595179991022E-12</c:v>
                </c:pt>
                <c:pt idx="619">
                  <c:v>3.8344586906286906E-12</c:v>
                </c:pt>
                <c:pt idx="620">
                  <c:v>4.1943538225012126E-12</c:v>
                </c:pt>
                <c:pt idx="621">
                  <c:v>3.9787574368976776E-12</c:v>
                </c:pt>
                <c:pt idx="622">
                  <c:v>4.2165423184544966E-12</c:v>
                </c:pt>
                <c:pt idx="623">
                  <c:v>3.5991733412670126E-12</c:v>
                </c:pt>
                <c:pt idx="624">
                  <c:v>4.020964727201856E-12</c:v>
                </c:pt>
                <c:pt idx="625">
                  <c:v>3.8547512983768691E-12</c:v>
                </c:pt>
                <c:pt idx="626">
                  <c:v>3.5613861333314126E-12</c:v>
                </c:pt>
                <c:pt idx="627">
                  <c:v>3.9369850296424915E-12</c:v>
                </c:pt>
                <c:pt idx="628">
                  <c:v>4.1284778929561837E-12</c:v>
                </c:pt>
                <c:pt idx="629">
                  <c:v>3.7742352232635677E-12</c:v>
                </c:pt>
                <c:pt idx="630">
                  <c:v>4.1284778929561837E-12</c:v>
                </c:pt>
                <c:pt idx="631">
                  <c:v>3.7742352232635677E-12</c:v>
                </c:pt>
                <c:pt idx="632">
                  <c:v>4.0851335919718519E-12</c:v>
                </c:pt>
                <c:pt idx="633">
                  <c:v>4.2838323227660146E-12</c:v>
                </c:pt>
                <c:pt idx="634">
                  <c:v>3.8751432674868775E-12</c:v>
                </c:pt>
                <c:pt idx="635">
                  <c:v>4.1284778929561837E-12</c:v>
                </c:pt>
                <c:pt idx="636">
                  <c:v>4.0422443566258811E-12</c:v>
                </c:pt>
                <c:pt idx="637">
                  <c:v>3.8547512983768691E-12</c:v>
                </c:pt>
                <c:pt idx="638">
                  <c:v>3.7346100655796875E-12</c:v>
                </c:pt>
                <c:pt idx="639">
                  <c:v>3.9369850296424915E-12</c:v>
                </c:pt>
                <c:pt idx="640">
                  <c:v>3.6954009267787432E-12</c:v>
                </c:pt>
                <c:pt idx="641">
                  <c:v>3.8956511849374669E-12</c:v>
                </c:pt>
                <c:pt idx="642">
                  <c:v>4.0851335919718519E-12</c:v>
                </c:pt>
                <c:pt idx="643">
                  <c:v>3.7543742574168357E-12</c:v>
                </c:pt>
                <c:pt idx="644">
                  <c:v>3.8142808138959624E-12</c:v>
                </c:pt>
                <c:pt idx="645">
                  <c:v>4.2838323227660146E-12</c:v>
                </c:pt>
                <c:pt idx="646">
                  <c:v>3.9787574368976776E-12</c:v>
                </c:pt>
                <c:pt idx="647">
                  <c:v>3.7742352232635677E-12</c:v>
                </c:pt>
                <c:pt idx="648">
                  <c:v>4.020964727201856E-12</c:v>
                </c:pt>
                <c:pt idx="649">
                  <c:v>4.020964727201856E-12</c:v>
                </c:pt>
                <c:pt idx="650">
                  <c:v>3.8751432674868775E-12</c:v>
                </c:pt>
                <c:pt idx="651">
                  <c:v>4.1284778929561837E-12</c:v>
                </c:pt>
                <c:pt idx="652">
                  <c:v>4.0851335919718519E-12</c:v>
                </c:pt>
                <c:pt idx="653">
                  <c:v>3.8751432674868775E-12</c:v>
                </c:pt>
                <c:pt idx="654">
                  <c:v>3.8142808138959624E-12</c:v>
                </c:pt>
                <c:pt idx="655">
                  <c:v>3.9162595179991022E-12</c:v>
                </c:pt>
                <c:pt idx="656">
                  <c:v>4.020964727201856E-12</c:v>
                </c:pt>
                <c:pt idx="657">
                  <c:v>3.7346100655796875E-12</c:v>
                </c:pt>
                <c:pt idx="658">
                  <c:v>3.7149576171826836E-12</c:v>
                </c:pt>
                <c:pt idx="659">
                  <c:v>3.618220778917203E-12</c:v>
                </c:pt>
                <c:pt idx="660">
                  <c:v>4.1067443034210918E-12</c:v>
                </c:pt>
                <c:pt idx="661">
                  <c:v>3.7543742574168357E-12</c:v>
                </c:pt>
                <c:pt idx="662">
                  <c:v>4.1722734416182935E-12</c:v>
                </c:pt>
                <c:pt idx="663">
                  <c:v>3.7942091181766038E-12</c:v>
                </c:pt>
                <c:pt idx="664">
                  <c:v>3.8956511849374669E-12</c:v>
                </c:pt>
                <c:pt idx="665">
                  <c:v>3.7942091181766038E-12</c:v>
                </c:pt>
                <c:pt idx="666">
                  <c:v>3.957812022331994E-12</c:v>
                </c:pt>
                <c:pt idx="667">
                  <c:v>4.1284778929561837E-12</c:v>
                </c:pt>
                <c:pt idx="668">
                  <c:v>4.1722734416182935E-12</c:v>
                </c:pt>
                <c:pt idx="669">
                  <c:v>3.8751432674868775E-12</c:v>
                </c:pt>
                <c:pt idx="670">
                  <c:v>3.6954009267787432E-12</c:v>
                </c:pt>
                <c:pt idx="671">
                  <c:v>3.9998054092490076E-12</c:v>
                </c:pt>
                <c:pt idx="672">
                  <c:v>3.9787574368976776E-12</c:v>
                </c:pt>
                <c:pt idx="673">
                  <c:v>3.8751432674868775E-12</c:v>
                </c:pt>
                <c:pt idx="674">
                  <c:v>3.8344586906286906E-12</c:v>
                </c:pt>
                <c:pt idx="675">
                  <c:v>3.7942091181766038E-12</c:v>
                </c:pt>
                <c:pt idx="676">
                  <c:v>3.9162595179991022E-12</c:v>
                </c:pt>
                <c:pt idx="677">
                  <c:v>3.9998054092490076E-12</c:v>
                </c:pt>
                <c:pt idx="678">
                  <c:v>3.8142808138959624E-12</c:v>
                </c:pt>
                <c:pt idx="679">
                  <c:v>3.8956511849374669E-12</c:v>
                </c:pt>
                <c:pt idx="680">
                  <c:v>3.6759548066364691E-12</c:v>
                </c:pt>
                <c:pt idx="681">
                  <c:v>3.9998054092490076E-12</c:v>
                </c:pt>
                <c:pt idx="682">
                  <c:v>3.9162595179991022E-12</c:v>
                </c:pt>
                <c:pt idx="683">
                  <c:v>3.6954009267787432E-12</c:v>
                </c:pt>
                <c:pt idx="684">
                  <c:v>4.1067443034210918E-12</c:v>
                </c:pt>
                <c:pt idx="685">
                  <c:v>3.8956511849374669E-12</c:v>
                </c:pt>
                <c:pt idx="686">
                  <c:v>4.0422443566258811E-12</c:v>
                </c:pt>
                <c:pt idx="687">
                  <c:v>4.1503178995216085E-12</c:v>
                </c:pt>
                <c:pt idx="688">
                  <c:v>3.9369850296424915E-12</c:v>
                </c:pt>
                <c:pt idx="689">
                  <c:v>3.8751432674868775E-12</c:v>
                </c:pt>
                <c:pt idx="690">
                  <c:v>3.7543742574168357E-12</c:v>
                </c:pt>
                <c:pt idx="691">
                  <c:v>3.618220778917203E-12</c:v>
                </c:pt>
                <c:pt idx="692">
                  <c:v>3.5613861333314126E-12</c:v>
                </c:pt>
                <c:pt idx="693">
                  <c:v>3.7543742574168357E-12</c:v>
                </c:pt>
                <c:pt idx="694">
                  <c:v>3.8751432674868775E-12</c:v>
                </c:pt>
                <c:pt idx="695">
                  <c:v>4.020964727201856E-12</c:v>
                </c:pt>
                <c:pt idx="696">
                  <c:v>4.020964727201856E-12</c:v>
                </c:pt>
                <c:pt idx="697">
                  <c:v>4.0422443566258811E-12</c:v>
                </c:pt>
                <c:pt idx="698">
                  <c:v>4.0851335919718519E-12</c:v>
                </c:pt>
                <c:pt idx="699">
                  <c:v>3.7149576171826836E-12</c:v>
                </c:pt>
                <c:pt idx="700">
                  <c:v>3.6954009267787432E-12</c:v>
                </c:pt>
                <c:pt idx="701">
                  <c:v>3.7942091181766038E-12</c:v>
                </c:pt>
                <c:pt idx="702">
                  <c:v>3.8956511849374669E-12</c:v>
                </c:pt>
                <c:pt idx="703">
                  <c:v>3.8751432674868775E-12</c:v>
                </c:pt>
                <c:pt idx="704">
                  <c:v>3.9787574368976776E-12</c:v>
                </c:pt>
                <c:pt idx="705">
                  <c:v>3.9787574368976776E-12</c:v>
                </c:pt>
                <c:pt idx="706">
                  <c:v>4.2388569777650926E-12</c:v>
                </c:pt>
                <c:pt idx="707">
                  <c:v>4.0422443566258811E-12</c:v>
                </c:pt>
                <c:pt idx="708">
                  <c:v>3.5991733412670126E-12</c:v>
                </c:pt>
                <c:pt idx="709">
                  <c:v>3.8956511849374669E-12</c:v>
                </c:pt>
                <c:pt idx="710">
                  <c:v>4.0636281802957103E-12</c:v>
                </c:pt>
                <c:pt idx="711">
                  <c:v>4.1067443034210918E-12</c:v>
                </c:pt>
                <c:pt idx="712">
                  <c:v>3.8547512983768691E-12</c:v>
                </c:pt>
                <c:pt idx="713">
                  <c:v>4.3064941677559114E-12</c:v>
                </c:pt>
                <c:pt idx="714">
                  <c:v>3.6566110168221293E-12</c:v>
                </c:pt>
                <c:pt idx="715">
                  <c:v>3.957812022331994E-12</c:v>
                </c:pt>
                <c:pt idx="716">
                  <c:v>3.8344586906286906E-12</c:v>
                </c:pt>
                <c:pt idx="717">
                  <c:v>3.957812022331994E-12</c:v>
                </c:pt>
                <c:pt idx="718">
                  <c:v>4.1284778929561837E-12</c:v>
                </c:pt>
                <c:pt idx="719">
                  <c:v>3.8142808138959624E-12</c:v>
                </c:pt>
                <c:pt idx="720">
                  <c:v>4.0851335919718519E-12</c:v>
                </c:pt>
                <c:pt idx="721">
                  <c:v>3.7942091181766038E-12</c:v>
                </c:pt>
                <c:pt idx="722">
                  <c:v>4.1503178995216085E-12</c:v>
                </c:pt>
                <c:pt idx="723">
                  <c:v>3.8344586906286906E-12</c:v>
                </c:pt>
                <c:pt idx="724">
                  <c:v>3.8956511849374669E-12</c:v>
                </c:pt>
                <c:pt idx="725">
                  <c:v>3.7942091181766038E-12</c:v>
                </c:pt>
                <c:pt idx="726">
                  <c:v>3.7543742574168357E-12</c:v>
                </c:pt>
                <c:pt idx="727">
                  <c:v>3.7742352232635677E-12</c:v>
                </c:pt>
                <c:pt idx="728">
                  <c:v>3.7149576171826836E-12</c:v>
                </c:pt>
                <c:pt idx="729">
                  <c:v>3.9998054092490076E-12</c:v>
                </c:pt>
                <c:pt idx="730">
                  <c:v>4.0851335919718519E-12</c:v>
                </c:pt>
                <c:pt idx="731">
                  <c:v>4.2388569777650926E-12</c:v>
                </c:pt>
                <c:pt idx="732">
                  <c:v>4.1067443034210918E-12</c:v>
                </c:pt>
                <c:pt idx="733">
                  <c:v>3.8751432674868775E-12</c:v>
                </c:pt>
                <c:pt idx="734">
                  <c:v>3.957812022331994E-12</c:v>
                </c:pt>
                <c:pt idx="735">
                  <c:v>3.6566110168221293E-12</c:v>
                </c:pt>
                <c:pt idx="736">
                  <c:v>3.957812022331994E-12</c:v>
                </c:pt>
                <c:pt idx="737">
                  <c:v>4.0422443566258811E-12</c:v>
                </c:pt>
                <c:pt idx="738">
                  <c:v>3.7742352232635677E-12</c:v>
                </c:pt>
                <c:pt idx="739">
                  <c:v>4.020964727201856E-12</c:v>
                </c:pt>
                <c:pt idx="740">
                  <c:v>3.8956511849374669E-12</c:v>
                </c:pt>
                <c:pt idx="741">
                  <c:v>4.0851335919718519E-12</c:v>
                </c:pt>
                <c:pt idx="742">
                  <c:v>4.0636281802957103E-12</c:v>
                </c:pt>
                <c:pt idx="743">
                  <c:v>3.8547512983768691E-12</c:v>
                </c:pt>
                <c:pt idx="744">
                  <c:v>3.7149576171826836E-12</c:v>
                </c:pt>
                <c:pt idx="745">
                  <c:v>3.8956511849374669E-12</c:v>
                </c:pt>
                <c:pt idx="746">
                  <c:v>4.0422443566258811E-12</c:v>
                </c:pt>
                <c:pt idx="747">
                  <c:v>4.0636281802957103E-12</c:v>
                </c:pt>
                <c:pt idx="748">
                  <c:v>4.0636281802957103E-12</c:v>
                </c:pt>
                <c:pt idx="749">
                  <c:v>4.0422443566258811E-12</c:v>
                </c:pt>
                <c:pt idx="750">
                  <c:v>3.9998054092490076E-12</c:v>
                </c:pt>
                <c:pt idx="751">
                  <c:v>4.0422443566258811E-12</c:v>
                </c:pt>
                <c:pt idx="752">
                  <c:v>3.7149576171826836E-12</c:v>
                </c:pt>
                <c:pt idx="753">
                  <c:v>3.8956511849374669E-12</c:v>
                </c:pt>
                <c:pt idx="754">
                  <c:v>3.8547512983768691E-12</c:v>
                </c:pt>
                <c:pt idx="755">
                  <c:v>4.0851335919718519E-12</c:v>
                </c:pt>
                <c:pt idx="756">
                  <c:v>3.8344586906286906E-12</c:v>
                </c:pt>
                <c:pt idx="757">
                  <c:v>3.8142808138959624E-12</c:v>
                </c:pt>
                <c:pt idx="758">
                  <c:v>3.6759548066364691E-12</c:v>
                </c:pt>
                <c:pt idx="759">
                  <c:v>3.8344586906286906E-12</c:v>
                </c:pt>
                <c:pt idx="760">
                  <c:v>3.8344586906286906E-12</c:v>
                </c:pt>
                <c:pt idx="761">
                  <c:v>3.8547512983768691E-12</c:v>
                </c:pt>
                <c:pt idx="762">
                  <c:v>3.6759548066364691E-12</c:v>
                </c:pt>
                <c:pt idx="763">
                  <c:v>3.8547512983768691E-12</c:v>
                </c:pt>
                <c:pt idx="764">
                  <c:v>3.7346100655796875E-12</c:v>
                </c:pt>
                <c:pt idx="765">
                  <c:v>4.1284778929561837E-12</c:v>
                </c:pt>
                <c:pt idx="766">
                  <c:v>3.8956511849374669E-12</c:v>
                </c:pt>
                <c:pt idx="767">
                  <c:v>3.6759548066364691E-12</c:v>
                </c:pt>
                <c:pt idx="768">
                  <c:v>4.1067443034210918E-12</c:v>
                </c:pt>
                <c:pt idx="769">
                  <c:v>4.0422443566258811E-12</c:v>
                </c:pt>
                <c:pt idx="770">
                  <c:v>3.7942091181766038E-12</c:v>
                </c:pt>
                <c:pt idx="771">
                  <c:v>3.8142808138959624E-12</c:v>
                </c:pt>
                <c:pt idx="772">
                  <c:v>3.7942091181766038E-12</c:v>
                </c:pt>
                <c:pt idx="773">
                  <c:v>4.0422443566258811E-12</c:v>
                </c:pt>
                <c:pt idx="774">
                  <c:v>4.1503178995216085E-12</c:v>
                </c:pt>
                <c:pt idx="775">
                  <c:v>3.9998054092490076E-12</c:v>
                </c:pt>
                <c:pt idx="776">
                  <c:v>3.8547512983768691E-12</c:v>
                </c:pt>
                <c:pt idx="777">
                  <c:v>3.8751432674868775E-12</c:v>
                </c:pt>
                <c:pt idx="778">
                  <c:v>4.020964727201856E-12</c:v>
                </c:pt>
                <c:pt idx="779">
                  <c:v>4.1943538225012126E-12</c:v>
                </c:pt>
                <c:pt idx="780">
                  <c:v>3.9998054092490076E-12</c:v>
                </c:pt>
                <c:pt idx="781">
                  <c:v>3.8751432674868775E-12</c:v>
                </c:pt>
                <c:pt idx="782">
                  <c:v>3.9787574368976776E-12</c:v>
                </c:pt>
                <c:pt idx="783">
                  <c:v>3.8751432674868775E-12</c:v>
                </c:pt>
                <c:pt idx="784">
                  <c:v>3.9787574368976776E-12</c:v>
                </c:pt>
                <c:pt idx="785">
                  <c:v>3.7543742574168357E-12</c:v>
                </c:pt>
                <c:pt idx="786">
                  <c:v>3.8547512983768691E-12</c:v>
                </c:pt>
                <c:pt idx="787">
                  <c:v>3.7543742574168357E-12</c:v>
                </c:pt>
                <c:pt idx="788">
                  <c:v>4.0422443566258811E-12</c:v>
                </c:pt>
                <c:pt idx="789">
                  <c:v>4.2165423184544966E-12</c:v>
                </c:pt>
                <c:pt idx="790">
                  <c:v>3.8751432674868775E-12</c:v>
                </c:pt>
                <c:pt idx="791">
                  <c:v>3.7149576171826836E-12</c:v>
                </c:pt>
                <c:pt idx="792">
                  <c:v>3.8142808138959624E-12</c:v>
                </c:pt>
                <c:pt idx="793">
                  <c:v>3.6373614810392935E-12</c:v>
                </c:pt>
                <c:pt idx="794">
                  <c:v>3.8142808138959624E-12</c:v>
                </c:pt>
                <c:pt idx="795">
                  <c:v>3.9162595179991022E-12</c:v>
                </c:pt>
                <c:pt idx="796">
                  <c:v>3.7742352232635677E-12</c:v>
                </c:pt>
                <c:pt idx="797">
                  <c:v>3.7346100655796875E-12</c:v>
                </c:pt>
                <c:pt idx="798">
                  <c:v>3.7742352232635677E-12</c:v>
                </c:pt>
                <c:pt idx="799">
                  <c:v>3.9998054092490076E-12</c:v>
                </c:pt>
                <c:pt idx="800">
                  <c:v>3.8547512983768691E-12</c:v>
                </c:pt>
                <c:pt idx="801">
                  <c:v>3.7942091181766038E-12</c:v>
                </c:pt>
                <c:pt idx="802">
                  <c:v>3.7742352232635677E-12</c:v>
                </c:pt>
                <c:pt idx="803">
                  <c:v>3.8344586906286906E-12</c:v>
                </c:pt>
                <c:pt idx="804">
                  <c:v>3.9369850296424915E-12</c:v>
                </c:pt>
                <c:pt idx="805">
                  <c:v>4.020964727201856E-12</c:v>
                </c:pt>
                <c:pt idx="806">
                  <c:v>3.9787574368976776E-12</c:v>
                </c:pt>
                <c:pt idx="807">
                  <c:v>3.9787574368976776E-12</c:v>
                </c:pt>
                <c:pt idx="808">
                  <c:v>4.2165423184544966E-12</c:v>
                </c:pt>
                <c:pt idx="809">
                  <c:v>3.6566110168221293E-12</c:v>
                </c:pt>
                <c:pt idx="810">
                  <c:v>3.7149576171826836E-12</c:v>
                </c:pt>
                <c:pt idx="811">
                  <c:v>3.7742352232635677E-12</c:v>
                </c:pt>
                <c:pt idx="812">
                  <c:v>3.9162595179991022E-12</c:v>
                </c:pt>
                <c:pt idx="813">
                  <c:v>3.618220778917203E-12</c:v>
                </c:pt>
                <c:pt idx="814">
                  <c:v>3.7543742574168357E-12</c:v>
                </c:pt>
                <c:pt idx="815">
                  <c:v>4.1067443034210918E-12</c:v>
                </c:pt>
                <c:pt idx="816">
                  <c:v>3.5991733412670126E-12</c:v>
                </c:pt>
                <c:pt idx="817">
                  <c:v>3.8751432674868775E-12</c:v>
                </c:pt>
                <c:pt idx="818">
                  <c:v>3.6566110168221293E-12</c:v>
                </c:pt>
                <c:pt idx="819">
                  <c:v>3.8547512983768691E-12</c:v>
                </c:pt>
                <c:pt idx="820">
                  <c:v>3.6373614810392935E-12</c:v>
                </c:pt>
                <c:pt idx="821">
                  <c:v>3.618220778917203E-12</c:v>
                </c:pt>
                <c:pt idx="822">
                  <c:v>4.020964727201856E-12</c:v>
                </c:pt>
                <c:pt idx="823">
                  <c:v>4.1284778929561837E-12</c:v>
                </c:pt>
                <c:pt idx="824">
                  <c:v>4.020964727201856E-12</c:v>
                </c:pt>
                <c:pt idx="825">
                  <c:v>3.7543742574168357E-12</c:v>
                </c:pt>
                <c:pt idx="826">
                  <c:v>4.0422443566258811E-12</c:v>
                </c:pt>
                <c:pt idx="827">
                  <c:v>3.9787574368976776E-12</c:v>
                </c:pt>
                <c:pt idx="828">
                  <c:v>3.8547512983768691E-12</c:v>
                </c:pt>
                <c:pt idx="829">
                  <c:v>3.8142808138959624E-12</c:v>
                </c:pt>
                <c:pt idx="830">
                  <c:v>3.7149576171826836E-12</c:v>
                </c:pt>
                <c:pt idx="831">
                  <c:v>3.957812022331994E-12</c:v>
                </c:pt>
                <c:pt idx="832">
                  <c:v>3.8751432674868775E-12</c:v>
                </c:pt>
                <c:pt idx="833">
                  <c:v>3.8142808138959624E-12</c:v>
                </c:pt>
                <c:pt idx="834">
                  <c:v>3.7742352232635677E-12</c:v>
                </c:pt>
                <c:pt idx="835">
                  <c:v>4.2165423184544966E-12</c:v>
                </c:pt>
                <c:pt idx="836">
                  <c:v>3.6954009267787432E-12</c:v>
                </c:pt>
                <c:pt idx="837">
                  <c:v>3.8142808138959624E-12</c:v>
                </c:pt>
                <c:pt idx="838">
                  <c:v>3.957812022331994E-12</c:v>
                </c:pt>
                <c:pt idx="839">
                  <c:v>3.5054515050357768E-12</c:v>
                </c:pt>
                <c:pt idx="840">
                  <c:v>3.6759548066364691E-12</c:v>
                </c:pt>
                <c:pt idx="841">
                  <c:v>3.8547512983768691E-12</c:v>
                </c:pt>
                <c:pt idx="842">
                  <c:v>4.0422443566258811E-12</c:v>
                </c:pt>
                <c:pt idx="843">
                  <c:v>3.957812022331994E-12</c:v>
                </c:pt>
                <c:pt idx="844">
                  <c:v>3.957812022331994E-12</c:v>
                </c:pt>
                <c:pt idx="845">
                  <c:v>3.7942091181766038E-12</c:v>
                </c:pt>
                <c:pt idx="846">
                  <c:v>4.1067443034210918E-12</c:v>
                </c:pt>
                <c:pt idx="847">
                  <c:v>3.9369850296424915E-12</c:v>
                </c:pt>
                <c:pt idx="848">
                  <c:v>3.5240029507837145E-12</c:v>
                </c:pt>
                <c:pt idx="849">
                  <c:v>3.8547512983768691E-12</c:v>
                </c:pt>
                <c:pt idx="850">
                  <c:v>3.9787574368976776E-12</c:v>
                </c:pt>
                <c:pt idx="851">
                  <c:v>3.6373614810392935E-12</c:v>
                </c:pt>
                <c:pt idx="852">
                  <c:v>3.7149576171826836E-12</c:v>
                </c:pt>
                <c:pt idx="853">
                  <c:v>3.9369850296424915E-12</c:v>
                </c:pt>
                <c:pt idx="854">
                  <c:v>3.7942091181766038E-12</c:v>
                </c:pt>
                <c:pt idx="855">
                  <c:v>3.957812022331994E-12</c:v>
                </c:pt>
                <c:pt idx="856">
                  <c:v>3.8751432674868775E-12</c:v>
                </c:pt>
                <c:pt idx="857">
                  <c:v>4.0851335919718519E-12</c:v>
                </c:pt>
                <c:pt idx="858">
                  <c:v>3.8751432674868775E-12</c:v>
                </c:pt>
                <c:pt idx="859">
                  <c:v>3.8751432674868775E-12</c:v>
                </c:pt>
                <c:pt idx="860">
                  <c:v>3.7742352232635677E-12</c:v>
                </c:pt>
                <c:pt idx="861">
                  <c:v>4.020964727201856E-12</c:v>
                </c:pt>
                <c:pt idx="862">
                  <c:v>3.8956511849374669E-12</c:v>
                </c:pt>
                <c:pt idx="863">
                  <c:v>3.957812022331994E-12</c:v>
                </c:pt>
                <c:pt idx="864">
                  <c:v>3.9162595179991022E-12</c:v>
                </c:pt>
                <c:pt idx="865">
                  <c:v>3.7942091181766038E-12</c:v>
                </c:pt>
                <c:pt idx="866">
                  <c:v>3.7346100655796875E-12</c:v>
                </c:pt>
                <c:pt idx="867">
                  <c:v>3.8751432674868775E-12</c:v>
                </c:pt>
                <c:pt idx="868">
                  <c:v>3.8344586906286906E-12</c:v>
                </c:pt>
                <c:pt idx="869">
                  <c:v>4.0422443566258811E-12</c:v>
                </c:pt>
                <c:pt idx="870">
                  <c:v>3.8142808138959624E-12</c:v>
                </c:pt>
                <c:pt idx="871">
                  <c:v>3.7149576171826836E-12</c:v>
                </c:pt>
                <c:pt idx="872">
                  <c:v>3.7742352232635677E-12</c:v>
                </c:pt>
                <c:pt idx="873">
                  <c:v>3.6759548066364691E-12</c:v>
                </c:pt>
                <c:pt idx="874">
                  <c:v>3.7346100655796875E-12</c:v>
                </c:pt>
                <c:pt idx="875">
                  <c:v>3.957812022331994E-12</c:v>
                </c:pt>
                <c:pt idx="876">
                  <c:v>3.5613861333314126E-12</c:v>
                </c:pt>
                <c:pt idx="877">
                  <c:v>3.618220778917203E-12</c:v>
                </c:pt>
                <c:pt idx="878">
                  <c:v>3.8142808138959624E-12</c:v>
                </c:pt>
                <c:pt idx="879">
                  <c:v>3.6566110168221293E-12</c:v>
                </c:pt>
                <c:pt idx="880">
                  <c:v>4.1284778929561837E-12</c:v>
                </c:pt>
                <c:pt idx="881">
                  <c:v>3.957812022331994E-12</c:v>
                </c:pt>
                <c:pt idx="882">
                  <c:v>3.957812022331994E-12</c:v>
                </c:pt>
                <c:pt idx="883">
                  <c:v>3.6954009267787432E-12</c:v>
                </c:pt>
                <c:pt idx="884">
                  <c:v>3.8956511849374669E-12</c:v>
                </c:pt>
                <c:pt idx="885">
                  <c:v>3.7346100655796875E-12</c:v>
                </c:pt>
                <c:pt idx="886">
                  <c:v>3.7942091181766038E-12</c:v>
                </c:pt>
                <c:pt idx="887">
                  <c:v>3.8751432674868775E-12</c:v>
                </c:pt>
                <c:pt idx="888">
                  <c:v>3.7149576171826836E-12</c:v>
                </c:pt>
                <c:pt idx="889">
                  <c:v>3.8547512983768691E-12</c:v>
                </c:pt>
                <c:pt idx="890">
                  <c:v>3.9998054092490076E-12</c:v>
                </c:pt>
                <c:pt idx="891">
                  <c:v>3.9998054092490076E-12</c:v>
                </c:pt>
                <c:pt idx="892">
                  <c:v>3.7942091181766038E-12</c:v>
                </c:pt>
                <c:pt idx="893">
                  <c:v>4.020964727201856E-12</c:v>
                </c:pt>
                <c:pt idx="894">
                  <c:v>3.8344586906286906E-12</c:v>
                </c:pt>
                <c:pt idx="895">
                  <c:v>3.8142808138959624E-12</c:v>
                </c:pt>
                <c:pt idx="896">
                  <c:v>3.9787574368976776E-12</c:v>
                </c:pt>
                <c:pt idx="897">
                  <c:v>3.6954009267787432E-12</c:v>
                </c:pt>
                <c:pt idx="898">
                  <c:v>3.6373614810392935E-12</c:v>
                </c:pt>
                <c:pt idx="899">
                  <c:v>3.8751432674868775E-12</c:v>
                </c:pt>
                <c:pt idx="900">
                  <c:v>3.6759548066364691E-12</c:v>
                </c:pt>
                <c:pt idx="901">
                  <c:v>3.6373614810392935E-12</c:v>
                </c:pt>
                <c:pt idx="902">
                  <c:v>3.957812022331994E-12</c:v>
                </c:pt>
                <c:pt idx="903">
                  <c:v>3.7942091181766038E-12</c:v>
                </c:pt>
                <c:pt idx="904">
                  <c:v>3.9369850296424915E-12</c:v>
                </c:pt>
                <c:pt idx="905">
                  <c:v>4.0851335919718519E-12</c:v>
                </c:pt>
                <c:pt idx="906">
                  <c:v>3.7149576171826836E-12</c:v>
                </c:pt>
                <c:pt idx="907">
                  <c:v>3.8751432674868775E-12</c:v>
                </c:pt>
                <c:pt idx="908">
                  <c:v>3.8344586906286906E-12</c:v>
                </c:pt>
                <c:pt idx="909">
                  <c:v>3.8142808138959624E-12</c:v>
                </c:pt>
                <c:pt idx="910">
                  <c:v>3.8956511849374669E-12</c:v>
                </c:pt>
                <c:pt idx="911">
                  <c:v>3.6759548066364691E-12</c:v>
                </c:pt>
                <c:pt idx="912">
                  <c:v>4.0422443566258811E-12</c:v>
                </c:pt>
                <c:pt idx="913">
                  <c:v>3.7543742574168357E-12</c:v>
                </c:pt>
                <c:pt idx="914">
                  <c:v>3.8956511849374669E-12</c:v>
                </c:pt>
                <c:pt idx="915">
                  <c:v>3.5240029507837145E-12</c:v>
                </c:pt>
                <c:pt idx="916">
                  <c:v>3.9998054092490076E-12</c:v>
                </c:pt>
                <c:pt idx="917">
                  <c:v>3.7346100655796875E-12</c:v>
                </c:pt>
                <c:pt idx="918">
                  <c:v>3.8547512983768691E-12</c:v>
                </c:pt>
                <c:pt idx="919">
                  <c:v>3.8547512983768691E-12</c:v>
                </c:pt>
                <c:pt idx="920">
                  <c:v>4.020964727201856E-12</c:v>
                </c:pt>
                <c:pt idx="921">
                  <c:v>3.8751432674868775E-12</c:v>
                </c:pt>
                <c:pt idx="922">
                  <c:v>3.6373614810392935E-12</c:v>
                </c:pt>
                <c:pt idx="923">
                  <c:v>3.7742352232635677E-12</c:v>
                </c:pt>
                <c:pt idx="924">
                  <c:v>3.957812022331994E-12</c:v>
                </c:pt>
                <c:pt idx="925">
                  <c:v>3.7149576171826836E-12</c:v>
                </c:pt>
                <c:pt idx="926">
                  <c:v>3.7149576171826836E-12</c:v>
                </c:pt>
                <c:pt idx="927">
                  <c:v>3.7942091181766038E-12</c:v>
                </c:pt>
                <c:pt idx="928">
                  <c:v>3.6954009267787432E-12</c:v>
                </c:pt>
                <c:pt idx="929">
                  <c:v>4.1943538225012126E-12</c:v>
                </c:pt>
                <c:pt idx="930">
                  <c:v>3.6954009267787432E-12</c:v>
                </c:pt>
                <c:pt idx="931">
                  <c:v>3.9369850296424915E-12</c:v>
                </c:pt>
                <c:pt idx="932">
                  <c:v>3.7543742574168357E-12</c:v>
                </c:pt>
                <c:pt idx="933">
                  <c:v>3.6759548066364691E-12</c:v>
                </c:pt>
                <c:pt idx="934">
                  <c:v>3.8751432674868775E-12</c:v>
                </c:pt>
                <c:pt idx="935">
                  <c:v>3.8956511849374669E-12</c:v>
                </c:pt>
                <c:pt idx="936">
                  <c:v>3.6759548066364691E-12</c:v>
                </c:pt>
                <c:pt idx="937">
                  <c:v>3.9998054092490076E-12</c:v>
                </c:pt>
                <c:pt idx="938">
                  <c:v>3.9162595179991022E-12</c:v>
                </c:pt>
                <c:pt idx="939">
                  <c:v>3.7543742574168357E-12</c:v>
                </c:pt>
                <c:pt idx="940">
                  <c:v>3.6954009267787432E-12</c:v>
                </c:pt>
                <c:pt idx="941">
                  <c:v>3.8751432674868775E-12</c:v>
                </c:pt>
                <c:pt idx="942">
                  <c:v>4.1943538225012126E-12</c:v>
                </c:pt>
                <c:pt idx="943">
                  <c:v>3.9369850296424915E-12</c:v>
                </c:pt>
                <c:pt idx="944">
                  <c:v>3.6759548066364691E-12</c:v>
                </c:pt>
                <c:pt idx="945">
                  <c:v>3.8547512983768691E-12</c:v>
                </c:pt>
                <c:pt idx="946">
                  <c:v>3.957812022331994E-12</c:v>
                </c:pt>
                <c:pt idx="947">
                  <c:v>3.6566110168221293E-12</c:v>
                </c:pt>
                <c:pt idx="948">
                  <c:v>3.8956511849374669E-12</c:v>
                </c:pt>
                <c:pt idx="949">
                  <c:v>3.6954009267787432E-12</c:v>
                </c:pt>
                <c:pt idx="950">
                  <c:v>3.8956511849374669E-12</c:v>
                </c:pt>
                <c:pt idx="951">
                  <c:v>3.6759548066364691E-12</c:v>
                </c:pt>
                <c:pt idx="952">
                  <c:v>4.1284778929561837E-12</c:v>
                </c:pt>
                <c:pt idx="953">
                  <c:v>3.9369850296424915E-12</c:v>
                </c:pt>
                <c:pt idx="954">
                  <c:v>3.6954009267787432E-12</c:v>
                </c:pt>
                <c:pt idx="955">
                  <c:v>4.1284778929561837E-12</c:v>
                </c:pt>
                <c:pt idx="956">
                  <c:v>3.618220778917203E-12</c:v>
                </c:pt>
                <c:pt idx="957">
                  <c:v>3.9998054092490076E-12</c:v>
                </c:pt>
                <c:pt idx="958">
                  <c:v>4.0422443566258811E-12</c:v>
                </c:pt>
                <c:pt idx="959">
                  <c:v>4.0422443566258811E-12</c:v>
                </c:pt>
                <c:pt idx="960">
                  <c:v>4.0422443566258811E-12</c:v>
                </c:pt>
                <c:pt idx="961">
                  <c:v>4.0422443566258811E-12</c:v>
                </c:pt>
                <c:pt idx="962">
                  <c:v>3.6759548066364691E-12</c:v>
                </c:pt>
                <c:pt idx="963">
                  <c:v>3.7346100655796875E-12</c:v>
                </c:pt>
                <c:pt idx="964">
                  <c:v>3.7543742574168357E-12</c:v>
                </c:pt>
                <c:pt idx="965">
                  <c:v>3.6566110168221293E-12</c:v>
                </c:pt>
                <c:pt idx="966">
                  <c:v>3.8344586906286906E-12</c:v>
                </c:pt>
                <c:pt idx="967">
                  <c:v>3.9787574368976776E-12</c:v>
                </c:pt>
                <c:pt idx="968">
                  <c:v>4.0422443566258811E-12</c:v>
                </c:pt>
                <c:pt idx="969">
                  <c:v>4.0422443566258811E-12</c:v>
                </c:pt>
                <c:pt idx="970">
                  <c:v>3.7346100655796875E-12</c:v>
                </c:pt>
                <c:pt idx="971">
                  <c:v>3.6373614810392935E-12</c:v>
                </c:pt>
                <c:pt idx="972">
                  <c:v>3.6954009267787432E-12</c:v>
                </c:pt>
                <c:pt idx="973">
                  <c:v>4.1284778929561837E-12</c:v>
                </c:pt>
                <c:pt idx="974">
                  <c:v>3.7149576171826836E-12</c:v>
                </c:pt>
                <c:pt idx="975">
                  <c:v>3.7346100655796875E-12</c:v>
                </c:pt>
                <c:pt idx="976">
                  <c:v>3.7149576171826836E-12</c:v>
                </c:pt>
                <c:pt idx="977">
                  <c:v>3.6566110168221293E-12</c:v>
                </c:pt>
                <c:pt idx="978">
                  <c:v>3.7942091181766038E-12</c:v>
                </c:pt>
                <c:pt idx="979">
                  <c:v>3.6759548066364691E-12</c:v>
                </c:pt>
                <c:pt idx="980">
                  <c:v>3.5991733412670126E-12</c:v>
                </c:pt>
                <c:pt idx="981">
                  <c:v>4.1067443034210918E-12</c:v>
                </c:pt>
                <c:pt idx="982">
                  <c:v>3.7149576171826836E-12</c:v>
                </c:pt>
                <c:pt idx="983">
                  <c:v>3.8547512983768691E-12</c:v>
                </c:pt>
                <c:pt idx="984">
                  <c:v>3.7543742574168357E-12</c:v>
                </c:pt>
                <c:pt idx="985">
                  <c:v>3.9369850296424915E-12</c:v>
                </c:pt>
                <c:pt idx="986">
                  <c:v>3.6566110168221293E-12</c:v>
                </c:pt>
                <c:pt idx="987">
                  <c:v>3.6759548066364691E-12</c:v>
                </c:pt>
                <c:pt idx="988">
                  <c:v>3.7742352232635677E-12</c:v>
                </c:pt>
                <c:pt idx="989">
                  <c:v>3.7149576171826836E-12</c:v>
                </c:pt>
                <c:pt idx="990">
                  <c:v>3.8344586906286906E-12</c:v>
                </c:pt>
                <c:pt idx="991">
                  <c:v>3.9998054092490076E-12</c:v>
                </c:pt>
                <c:pt idx="992">
                  <c:v>3.7742352232635677E-12</c:v>
                </c:pt>
                <c:pt idx="993">
                  <c:v>3.6566110168221293E-12</c:v>
                </c:pt>
                <c:pt idx="994">
                  <c:v>3.5991733412670126E-12</c:v>
                </c:pt>
                <c:pt idx="995">
                  <c:v>3.7742352232635677E-12</c:v>
                </c:pt>
                <c:pt idx="996">
                  <c:v>3.5613861333314126E-12</c:v>
                </c:pt>
                <c:pt idx="997">
                  <c:v>3.7149576171826836E-12</c:v>
                </c:pt>
                <c:pt idx="998">
                  <c:v>3.7742352232635677E-12</c:v>
                </c:pt>
                <c:pt idx="999">
                  <c:v>3.5426452324132239E-12</c:v>
                </c:pt>
                <c:pt idx="1000">
                  <c:v>3.9369850296424915E-12</c:v>
                </c:pt>
                <c:pt idx="1001">
                  <c:v>3.8751432674868775E-12</c:v>
                </c:pt>
                <c:pt idx="1002">
                  <c:v>3.6954009267787432E-12</c:v>
                </c:pt>
                <c:pt idx="1003">
                  <c:v>3.6373614810392935E-12</c:v>
                </c:pt>
                <c:pt idx="1004">
                  <c:v>3.7942091181766038E-12</c:v>
                </c:pt>
                <c:pt idx="1005">
                  <c:v>3.8547512983768691E-12</c:v>
                </c:pt>
                <c:pt idx="1006">
                  <c:v>3.8956511849374669E-12</c:v>
                </c:pt>
                <c:pt idx="1007">
                  <c:v>3.7942091181766038E-12</c:v>
                </c:pt>
                <c:pt idx="1008">
                  <c:v>3.6759548066364691E-12</c:v>
                </c:pt>
                <c:pt idx="1009">
                  <c:v>3.9998054092490076E-12</c:v>
                </c:pt>
                <c:pt idx="1010">
                  <c:v>3.8142808138959624E-12</c:v>
                </c:pt>
                <c:pt idx="1011">
                  <c:v>3.7149576171826836E-12</c:v>
                </c:pt>
                <c:pt idx="1012">
                  <c:v>3.7742352232635677E-12</c:v>
                </c:pt>
                <c:pt idx="1013">
                  <c:v>3.5802335946484743E-12</c:v>
                </c:pt>
                <c:pt idx="1014">
                  <c:v>4.0422443566258811E-12</c:v>
                </c:pt>
                <c:pt idx="1015">
                  <c:v>3.7942091181766038E-12</c:v>
                </c:pt>
                <c:pt idx="1016">
                  <c:v>4.1503178995216085E-12</c:v>
                </c:pt>
                <c:pt idx="1017">
                  <c:v>3.7942091181766038E-12</c:v>
                </c:pt>
                <c:pt idx="1018">
                  <c:v>3.6373614810392935E-12</c:v>
                </c:pt>
                <c:pt idx="1019">
                  <c:v>3.8751432674868775E-12</c:v>
                </c:pt>
                <c:pt idx="1020">
                  <c:v>3.8956511849374669E-12</c:v>
                </c:pt>
                <c:pt idx="1021">
                  <c:v>3.6759548066364691E-12</c:v>
                </c:pt>
                <c:pt idx="1022">
                  <c:v>3.7543742574168357E-12</c:v>
                </c:pt>
                <c:pt idx="1023">
                  <c:v>3.8751432674868775E-12</c:v>
                </c:pt>
                <c:pt idx="1024">
                  <c:v>3.8547512983768691E-12</c:v>
                </c:pt>
                <c:pt idx="1025">
                  <c:v>3.8142808138959624E-12</c:v>
                </c:pt>
                <c:pt idx="1026">
                  <c:v>3.957812022331994E-12</c:v>
                </c:pt>
                <c:pt idx="1027">
                  <c:v>3.7149576171826836E-12</c:v>
                </c:pt>
                <c:pt idx="1028">
                  <c:v>4.0636281802957103E-12</c:v>
                </c:pt>
                <c:pt idx="1029">
                  <c:v>3.7149576171826836E-12</c:v>
                </c:pt>
                <c:pt idx="1030">
                  <c:v>3.8547512983768691E-12</c:v>
                </c:pt>
                <c:pt idx="1031">
                  <c:v>3.6373614810392935E-12</c:v>
                </c:pt>
                <c:pt idx="1032">
                  <c:v>3.9998054092490076E-12</c:v>
                </c:pt>
                <c:pt idx="1033">
                  <c:v>3.8344586906286906E-12</c:v>
                </c:pt>
                <c:pt idx="1034">
                  <c:v>3.6373614810392935E-12</c:v>
                </c:pt>
                <c:pt idx="1035">
                  <c:v>3.9369850296424915E-12</c:v>
                </c:pt>
                <c:pt idx="1036">
                  <c:v>3.7543742574168357E-12</c:v>
                </c:pt>
                <c:pt idx="1037">
                  <c:v>3.6566110168221293E-12</c:v>
                </c:pt>
                <c:pt idx="1038">
                  <c:v>3.6566110168221293E-12</c:v>
                </c:pt>
                <c:pt idx="1039">
                  <c:v>4.020964727201856E-12</c:v>
                </c:pt>
                <c:pt idx="1040">
                  <c:v>3.7149576171826836E-12</c:v>
                </c:pt>
                <c:pt idx="1041">
                  <c:v>3.7149576171826836E-12</c:v>
                </c:pt>
                <c:pt idx="1042">
                  <c:v>3.9998054092490076E-12</c:v>
                </c:pt>
                <c:pt idx="1043">
                  <c:v>3.7742352232635677E-12</c:v>
                </c:pt>
                <c:pt idx="1044">
                  <c:v>3.7543742574168357E-12</c:v>
                </c:pt>
                <c:pt idx="1045">
                  <c:v>3.5240029507837145E-12</c:v>
                </c:pt>
                <c:pt idx="1046">
                  <c:v>4.2165423184544966E-12</c:v>
                </c:pt>
                <c:pt idx="1047">
                  <c:v>3.7942091181766038E-12</c:v>
                </c:pt>
                <c:pt idx="1048">
                  <c:v>3.8142808138959624E-12</c:v>
                </c:pt>
                <c:pt idx="1049">
                  <c:v>3.8344586906286906E-12</c:v>
                </c:pt>
                <c:pt idx="1050">
                  <c:v>3.6954009267787432E-12</c:v>
                </c:pt>
                <c:pt idx="1051">
                  <c:v>3.9998054092490076E-12</c:v>
                </c:pt>
                <c:pt idx="1052">
                  <c:v>3.7742352232635677E-12</c:v>
                </c:pt>
                <c:pt idx="1053">
                  <c:v>3.6954009267787432E-12</c:v>
                </c:pt>
                <c:pt idx="1054">
                  <c:v>3.8751432674868775E-12</c:v>
                </c:pt>
                <c:pt idx="1055">
                  <c:v>3.5613861333314126E-12</c:v>
                </c:pt>
                <c:pt idx="1056">
                  <c:v>3.7742352232635677E-12</c:v>
                </c:pt>
                <c:pt idx="1057">
                  <c:v>3.7742352232635677E-12</c:v>
                </c:pt>
                <c:pt idx="1058">
                  <c:v>3.9162595179991022E-12</c:v>
                </c:pt>
                <c:pt idx="1059">
                  <c:v>3.8142808138959624E-12</c:v>
                </c:pt>
                <c:pt idx="1060">
                  <c:v>3.8344586906286906E-12</c:v>
                </c:pt>
                <c:pt idx="1061">
                  <c:v>3.9369850296424915E-12</c:v>
                </c:pt>
                <c:pt idx="1062">
                  <c:v>3.7543742574168357E-12</c:v>
                </c:pt>
                <c:pt idx="1063">
                  <c:v>3.5802335946484743E-12</c:v>
                </c:pt>
                <c:pt idx="1064">
                  <c:v>3.8751432674868775E-12</c:v>
                </c:pt>
                <c:pt idx="1065">
                  <c:v>3.7742352232635677E-12</c:v>
                </c:pt>
                <c:pt idx="1066">
                  <c:v>3.8751432674868775E-12</c:v>
                </c:pt>
                <c:pt idx="1067">
                  <c:v>3.7742352232635677E-12</c:v>
                </c:pt>
                <c:pt idx="1068">
                  <c:v>3.5613861333314126E-12</c:v>
                </c:pt>
                <c:pt idx="1069">
                  <c:v>3.9162595179991022E-12</c:v>
                </c:pt>
                <c:pt idx="1070">
                  <c:v>3.7742352232635677E-12</c:v>
                </c:pt>
                <c:pt idx="1071">
                  <c:v>3.6373614810392935E-12</c:v>
                </c:pt>
                <c:pt idx="1072">
                  <c:v>3.6954009267787432E-12</c:v>
                </c:pt>
                <c:pt idx="1073">
                  <c:v>3.8956511849374669E-12</c:v>
                </c:pt>
                <c:pt idx="1074">
                  <c:v>3.6373614810392935E-12</c:v>
                </c:pt>
                <c:pt idx="1075">
                  <c:v>3.8547512983768691E-12</c:v>
                </c:pt>
                <c:pt idx="1076">
                  <c:v>3.7346100655796875E-12</c:v>
                </c:pt>
                <c:pt idx="1077">
                  <c:v>3.9787574368976776E-12</c:v>
                </c:pt>
                <c:pt idx="1078">
                  <c:v>3.6759548066364691E-12</c:v>
                </c:pt>
                <c:pt idx="1079">
                  <c:v>3.7149576171826836E-12</c:v>
                </c:pt>
                <c:pt idx="1080">
                  <c:v>3.7149576171826836E-12</c:v>
                </c:pt>
                <c:pt idx="1081">
                  <c:v>3.6954009267787432E-12</c:v>
                </c:pt>
                <c:pt idx="1082">
                  <c:v>3.8751432674868775E-12</c:v>
                </c:pt>
                <c:pt idx="1083">
                  <c:v>3.9369850296424915E-12</c:v>
                </c:pt>
                <c:pt idx="1084">
                  <c:v>3.8547512983768691E-12</c:v>
                </c:pt>
                <c:pt idx="1085">
                  <c:v>3.7742352232635677E-12</c:v>
                </c:pt>
                <c:pt idx="1086">
                  <c:v>3.8344586906286906E-12</c:v>
                </c:pt>
                <c:pt idx="1087">
                  <c:v>4.0636281802957103E-12</c:v>
                </c:pt>
                <c:pt idx="1088">
                  <c:v>3.7543742574168357E-12</c:v>
                </c:pt>
                <c:pt idx="1089">
                  <c:v>3.8344586906286906E-12</c:v>
                </c:pt>
                <c:pt idx="1090">
                  <c:v>3.8956511849374669E-12</c:v>
                </c:pt>
                <c:pt idx="1091">
                  <c:v>3.8344586906286906E-12</c:v>
                </c:pt>
                <c:pt idx="1092">
                  <c:v>3.8142808138959624E-12</c:v>
                </c:pt>
                <c:pt idx="1093">
                  <c:v>3.8142808138959624E-12</c:v>
                </c:pt>
                <c:pt idx="1094">
                  <c:v>3.7149576171826836E-12</c:v>
                </c:pt>
                <c:pt idx="1095">
                  <c:v>3.8142808138959624E-12</c:v>
                </c:pt>
                <c:pt idx="1096">
                  <c:v>3.957812022331994E-12</c:v>
                </c:pt>
                <c:pt idx="1097">
                  <c:v>3.5240029507837145E-12</c:v>
                </c:pt>
                <c:pt idx="1098">
                  <c:v>3.7346100655796875E-12</c:v>
                </c:pt>
                <c:pt idx="1099">
                  <c:v>3.9162595179991022E-12</c:v>
                </c:pt>
                <c:pt idx="1100">
                  <c:v>3.7346100655796875E-12</c:v>
                </c:pt>
                <c:pt idx="1101">
                  <c:v>3.8344586906286906E-12</c:v>
                </c:pt>
                <c:pt idx="1102">
                  <c:v>3.8344586906286906E-12</c:v>
                </c:pt>
                <c:pt idx="1103">
                  <c:v>3.414170168817654E-12</c:v>
                </c:pt>
                <c:pt idx="1104">
                  <c:v>3.7149576171826836E-12</c:v>
                </c:pt>
                <c:pt idx="1105">
                  <c:v>3.7543742574168357E-12</c:v>
                </c:pt>
                <c:pt idx="1106">
                  <c:v>3.7942091181766038E-12</c:v>
                </c:pt>
                <c:pt idx="1107">
                  <c:v>3.8956511849374669E-12</c:v>
                </c:pt>
                <c:pt idx="1108">
                  <c:v>3.6566110168221293E-12</c:v>
                </c:pt>
                <c:pt idx="1109">
                  <c:v>3.9787574368976776E-12</c:v>
                </c:pt>
                <c:pt idx="1110">
                  <c:v>3.7942091181766038E-12</c:v>
                </c:pt>
                <c:pt idx="1111">
                  <c:v>3.957812022331994E-12</c:v>
                </c:pt>
                <c:pt idx="1112">
                  <c:v>4.1722734416182935E-12</c:v>
                </c:pt>
                <c:pt idx="1113">
                  <c:v>3.7346100655796875E-12</c:v>
                </c:pt>
                <c:pt idx="1114">
                  <c:v>3.618220778917203E-12</c:v>
                </c:pt>
                <c:pt idx="1115">
                  <c:v>3.5991733412670126E-12</c:v>
                </c:pt>
                <c:pt idx="1116">
                  <c:v>3.6954009267787432E-12</c:v>
                </c:pt>
                <c:pt idx="1117">
                  <c:v>3.7346100655796875E-12</c:v>
                </c:pt>
                <c:pt idx="1118">
                  <c:v>3.9162595179991022E-12</c:v>
                </c:pt>
                <c:pt idx="1119">
                  <c:v>3.8751432674868775E-12</c:v>
                </c:pt>
                <c:pt idx="1120">
                  <c:v>3.6759548066364691E-12</c:v>
                </c:pt>
                <c:pt idx="1121">
                  <c:v>3.8547512983768691E-12</c:v>
                </c:pt>
                <c:pt idx="1122">
                  <c:v>3.9787574368976776E-12</c:v>
                </c:pt>
                <c:pt idx="1123">
                  <c:v>4.1503178995216085E-12</c:v>
                </c:pt>
                <c:pt idx="1124">
                  <c:v>3.6759548066364691E-12</c:v>
                </c:pt>
                <c:pt idx="1125">
                  <c:v>3.5802335946484743E-12</c:v>
                </c:pt>
                <c:pt idx="1126">
                  <c:v>3.9369850296424915E-12</c:v>
                </c:pt>
                <c:pt idx="1127">
                  <c:v>4.1067443034210918E-12</c:v>
                </c:pt>
                <c:pt idx="1128">
                  <c:v>3.9162595179991022E-12</c:v>
                </c:pt>
                <c:pt idx="1129">
                  <c:v>3.6566110168221293E-12</c:v>
                </c:pt>
                <c:pt idx="1130">
                  <c:v>3.6759548066364691E-12</c:v>
                </c:pt>
                <c:pt idx="1131">
                  <c:v>3.6759548066364691E-12</c:v>
                </c:pt>
                <c:pt idx="1132">
                  <c:v>4.0851335919718519E-12</c:v>
                </c:pt>
                <c:pt idx="1133">
                  <c:v>3.618220778917203E-12</c:v>
                </c:pt>
                <c:pt idx="1134">
                  <c:v>3.8956511849374669E-12</c:v>
                </c:pt>
                <c:pt idx="1135">
                  <c:v>3.7942091181766038E-12</c:v>
                </c:pt>
                <c:pt idx="1136">
                  <c:v>3.7149576171826836E-12</c:v>
                </c:pt>
                <c:pt idx="1137">
                  <c:v>3.6759548066364691E-12</c:v>
                </c:pt>
                <c:pt idx="1138">
                  <c:v>3.5991733412670126E-12</c:v>
                </c:pt>
                <c:pt idx="1139">
                  <c:v>3.6566110168221293E-12</c:v>
                </c:pt>
                <c:pt idx="1140">
                  <c:v>3.8956511849374669E-12</c:v>
                </c:pt>
                <c:pt idx="1141">
                  <c:v>3.6373614810392935E-12</c:v>
                </c:pt>
                <c:pt idx="1142">
                  <c:v>4.0422443566258811E-12</c:v>
                </c:pt>
                <c:pt idx="1143">
                  <c:v>3.618220778917203E-12</c:v>
                </c:pt>
                <c:pt idx="1144">
                  <c:v>3.7543742574168357E-12</c:v>
                </c:pt>
                <c:pt idx="1145">
                  <c:v>3.8956511849374669E-12</c:v>
                </c:pt>
                <c:pt idx="1146">
                  <c:v>3.6373614810392935E-12</c:v>
                </c:pt>
                <c:pt idx="1147">
                  <c:v>3.9162595179991022E-12</c:v>
                </c:pt>
                <c:pt idx="1148">
                  <c:v>3.7742352232635677E-12</c:v>
                </c:pt>
                <c:pt idx="1149">
                  <c:v>3.6954009267787432E-12</c:v>
                </c:pt>
                <c:pt idx="1150">
                  <c:v>3.5054515050357768E-12</c:v>
                </c:pt>
                <c:pt idx="1151">
                  <c:v>3.8547512983768691E-12</c:v>
                </c:pt>
                <c:pt idx="1152">
                  <c:v>3.7942091181766038E-12</c:v>
                </c:pt>
                <c:pt idx="1153">
                  <c:v>3.9787574368976776E-12</c:v>
                </c:pt>
                <c:pt idx="1154">
                  <c:v>3.957812022331994E-12</c:v>
                </c:pt>
                <c:pt idx="1155">
                  <c:v>3.8956511849374669E-12</c:v>
                </c:pt>
                <c:pt idx="1156">
                  <c:v>3.6373614810392935E-12</c:v>
                </c:pt>
                <c:pt idx="1157">
                  <c:v>3.7149576171826836E-12</c:v>
                </c:pt>
                <c:pt idx="1158">
                  <c:v>3.8956511849374669E-12</c:v>
                </c:pt>
                <c:pt idx="1159">
                  <c:v>3.7942091181766038E-12</c:v>
                </c:pt>
                <c:pt idx="1160">
                  <c:v>3.7742352232635677E-12</c:v>
                </c:pt>
                <c:pt idx="1161">
                  <c:v>3.8751432674868775E-12</c:v>
                </c:pt>
                <c:pt idx="1162">
                  <c:v>3.8751432674868775E-12</c:v>
                </c:pt>
                <c:pt idx="1163">
                  <c:v>3.8142808138959624E-12</c:v>
                </c:pt>
                <c:pt idx="1164">
                  <c:v>3.6759548066364691E-12</c:v>
                </c:pt>
                <c:pt idx="1165">
                  <c:v>3.6954009267787432E-12</c:v>
                </c:pt>
                <c:pt idx="1166">
                  <c:v>3.9162595179991022E-12</c:v>
                </c:pt>
                <c:pt idx="1167">
                  <c:v>3.7346100655796875E-12</c:v>
                </c:pt>
                <c:pt idx="1168">
                  <c:v>3.5802335946484743E-12</c:v>
                </c:pt>
                <c:pt idx="1169">
                  <c:v>3.6373614810392935E-12</c:v>
                </c:pt>
                <c:pt idx="1170">
                  <c:v>3.5240029507837145E-12</c:v>
                </c:pt>
                <c:pt idx="1171">
                  <c:v>3.6373614810392935E-12</c:v>
                </c:pt>
                <c:pt idx="1172">
                  <c:v>3.7149576171826836E-12</c:v>
                </c:pt>
                <c:pt idx="1173">
                  <c:v>4.1284778929561837E-12</c:v>
                </c:pt>
                <c:pt idx="1174">
                  <c:v>3.7942091181766038E-12</c:v>
                </c:pt>
                <c:pt idx="1175">
                  <c:v>3.8547512983768691E-12</c:v>
                </c:pt>
                <c:pt idx="1176">
                  <c:v>3.8547512983768691E-12</c:v>
                </c:pt>
                <c:pt idx="1177">
                  <c:v>3.6373614810392935E-12</c:v>
                </c:pt>
                <c:pt idx="1178">
                  <c:v>3.9787574368976776E-12</c:v>
                </c:pt>
                <c:pt idx="1179">
                  <c:v>3.8142808138959624E-12</c:v>
                </c:pt>
                <c:pt idx="1180">
                  <c:v>3.414170168817654E-12</c:v>
                </c:pt>
                <c:pt idx="1181">
                  <c:v>3.7942091181766038E-12</c:v>
                </c:pt>
                <c:pt idx="1182">
                  <c:v>3.7346100655796875E-12</c:v>
                </c:pt>
                <c:pt idx="1183">
                  <c:v>3.7942091181766038E-12</c:v>
                </c:pt>
                <c:pt idx="1184">
                  <c:v>3.8547512983768691E-12</c:v>
                </c:pt>
                <c:pt idx="1185">
                  <c:v>3.5802335946484743E-12</c:v>
                </c:pt>
                <c:pt idx="1186">
                  <c:v>3.8547512983768691E-12</c:v>
                </c:pt>
                <c:pt idx="1187">
                  <c:v>3.5240029507837145E-12</c:v>
                </c:pt>
                <c:pt idx="1188">
                  <c:v>3.6373614810392935E-12</c:v>
                </c:pt>
                <c:pt idx="1189">
                  <c:v>3.7543742574168357E-12</c:v>
                </c:pt>
                <c:pt idx="1190">
                  <c:v>3.8547512983768691E-12</c:v>
                </c:pt>
                <c:pt idx="1191">
                  <c:v>3.8751432674868775E-12</c:v>
                </c:pt>
                <c:pt idx="1192">
                  <c:v>3.9162595179991022E-12</c:v>
                </c:pt>
                <c:pt idx="1193">
                  <c:v>3.7742352232635677E-12</c:v>
                </c:pt>
                <c:pt idx="1194">
                  <c:v>3.6373614810392935E-12</c:v>
                </c:pt>
                <c:pt idx="1195">
                  <c:v>4.0851335919718519E-12</c:v>
                </c:pt>
                <c:pt idx="1196">
                  <c:v>3.5991733412670126E-12</c:v>
                </c:pt>
                <c:pt idx="1197">
                  <c:v>3.7149576171826836E-12</c:v>
                </c:pt>
                <c:pt idx="1198">
                  <c:v>3.7742352232635677E-12</c:v>
                </c:pt>
                <c:pt idx="1199">
                  <c:v>3.5613861333314126E-12</c:v>
                </c:pt>
                <c:pt idx="1200">
                  <c:v>3.9787574368976776E-12</c:v>
                </c:pt>
                <c:pt idx="1201">
                  <c:v>3.5240029507837145E-12</c:v>
                </c:pt>
                <c:pt idx="1202">
                  <c:v>3.8142808138959624E-12</c:v>
                </c:pt>
                <c:pt idx="1203">
                  <c:v>3.957812022331994E-12</c:v>
                </c:pt>
                <c:pt idx="1204">
                  <c:v>3.5613861333314126E-12</c:v>
                </c:pt>
                <c:pt idx="1205">
                  <c:v>3.8956511849374669E-12</c:v>
                </c:pt>
                <c:pt idx="1206">
                  <c:v>4.0422443566258811E-12</c:v>
                </c:pt>
                <c:pt idx="1207">
                  <c:v>3.7149576171826836E-12</c:v>
                </c:pt>
                <c:pt idx="1208">
                  <c:v>3.6954009267787432E-12</c:v>
                </c:pt>
                <c:pt idx="1209">
                  <c:v>3.5613861333314126E-12</c:v>
                </c:pt>
                <c:pt idx="1210">
                  <c:v>3.8344586906286906E-12</c:v>
                </c:pt>
                <c:pt idx="1211">
                  <c:v>3.6759548066364691E-12</c:v>
                </c:pt>
                <c:pt idx="1212">
                  <c:v>3.7149576171826836E-12</c:v>
                </c:pt>
                <c:pt idx="1213">
                  <c:v>3.7742352232635677E-12</c:v>
                </c:pt>
                <c:pt idx="1214">
                  <c:v>3.6566110168221293E-12</c:v>
                </c:pt>
                <c:pt idx="1215">
                  <c:v>4.0422443566258811E-12</c:v>
                </c:pt>
                <c:pt idx="1216">
                  <c:v>3.5991733412670126E-12</c:v>
                </c:pt>
                <c:pt idx="1217">
                  <c:v>3.6566110168221293E-12</c:v>
                </c:pt>
                <c:pt idx="1218">
                  <c:v>3.9998054092490076E-12</c:v>
                </c:pt>
                <c:pt idx="1219">
                  <c:v>3.414170168817654E-12</c:v>
                </c:pt>
                <c:pt idx="1220">
                  <c:v>3.7149576171826836E-12</c:v>
                </c:pt>
                <c:pt idx="1221">
                  <c:v>3.8547512983768691E-12</c:v>
                </c:pt>
                <c:pt idx="1222">
                  <c:v>3.7149576171826836E-12</c:v>
                </c:pt>
                <c:pt idx="1223">
                  <c:v>3.6566110168221293E-12</c:v>
                </c:pt>
                <c:pt idx="1224">
                  <c:v>3.7942091181766038E-12</c:v>
                </c:pt>
                <c:pt idx="1225">
                  <c:v>3.7346100655796875E-12</c:v>
                </c:pt>
                <c:pt idx="1226">
                  <c:v>3.7543742574168357E-12</c:v>
                </c:pt>
                <c:pt idx="1227">
                  <c:v>3.8751432674868775E-12</c:v>
                </c:pt>
                <c:pt idx="1228">
                  <c:v>3.957812022331994E-12</c:v>
                </c:pt>
                <c:pt idx="1229">
                  <c:v>3.5613861333314126E-12</c:v>
                </c:pt>
                <c:pt idx="1230">
                  <c:v>3.9369850296424915E-12</c:v>
                </c:pt>
                <c:pt idx="1231">
                  <c:v>3.6759548066364691E-12</c:v>
                </c:pt>
                <c:pt idx="1232">
                  <c:v>3.5613861333314126E-12</c:v>
                </c:pt>
                <c:pt idx="1233">
                  <c:v>3.7742352232635677E-12</c:v>
                </c:pt>
                <c:pt idx="1234">
                  <c:v>3.6373614810392935E-12</c:v>
                </c:pt>
                <c:pt idx="1235">
                  <c:v>4.0636281802957103E-12</c:v>
                </c:pt>
                <c:pt idx="1236">
                  <c:v>3.6373614810392935E-12</c:v>
                </c:pt>
                <c:pt idx="1237">
                  <c:v>3.9162595179991022E-12</c:v>
                </c:pt>
                <c:pt idx="1238">
                  <c:v>3.8344586906286906E-12</c:v>
                </c:pt>
                <c:pt idx="1239">
                  <c:v>3.618220778917203E-12</c:v>
                </c:pt>
                <c:pt idx="1240">
                  <c:v>3.4322314254928262E-12</c:v>
                </c:pt>
                <c:pt idx="1241">
                  <c:v>3.6373614810392935E-12</c:v>
                </c:pt>
                <c:pt idx="1242">
                  <c:v>3.6566110168221293E-12</c:v>
                </c:pt>
                <c:pt idx="1243">
                  <c:v>4.1067443034210918E-12</c:v>
                </c:pt>
                <c:pt idx="1244">
                  <c:v>3.6566110168221293E-12</c:v>
                </c:pt>
                <c:pt idx="1245">
                  <c:v>3.618220778917203E-12</c:v>
                </c:pt>
                <c:pt idx="1246">
                  <c:v>3.8956511849374669E-12</c:v>
                </c:pt>
                <c:pt idx="1247">
                  <c:v>3.414170168817654E-12</c:v>
                </c:pt>
                <c:pt idx="1248">
                  <c:v>3.5802335946484743E-12</c:v>
                </c:pt>
                <c:pt idx="1249">
                  <c:v>3.618220778917203E-12</c:v>
                </c:pt>
                <c:pt idx="1250">
                  <c:v>3.6759548066364691E-12</c:v>
                </c:pt>
                <c:pt idx="1251">
                  <c:v>3.414170168817654E-12</c:v>
                </c:pt>
                <c:pt idx="1252">
                  <c:v>3.6373614810392935E-12</c:v>
                </c:pt>
                <c:pt idx="1253">
                  <c:v>3.7149576171826836E-12</c:v>
                </c:pt>
                <c:pt idx="1254">
                  <c:v>3.7942091181766038E-12</c:v>
                </c:pt>
                <c:pt idx="1255">
                  <c:v>3.5240029507837145E-12</c:v>
                </c:pt>
                <c:pt idx="1256">
                  <c:v>3.6566110168221293E-12</c:v>
                </c:pt>
                <c:pt idx="1257">
                  <c:v>3.8344586906286906E-12</c:v>
                </c:pt>
                <c:pt idx="1258">
                  <c:v>3.9369850296424915E-12</c:v>
                </c:pt>
                <c:pt idx="1259">
                  <c:v>3.5426452324132239E-12</c:v>
                </c:pt>
                <c:pt idx="1260">
                  <c:v>3.6759548066364691E-12</c:v>
                </c:pt>
                <c:pt idx="1261">
                  <c:v>3.618220778917203E-12</c:v>
                </c:pt>
                <c:pt idx="1262">
                  <c:v>3.6566110168221293E-12</c:v>
                </c:pt>
                <c:pt idx="1263">
                  <c:v>3.6759548066364691E-12</c:v>
                </c:pt>
                <c:pt idx="1264">
                  <c:v>4.020964727201856E-12</c:v>
                </c:pt>
                <c:pt idx="1265">
                  <c:v>3.5802335946484743E-12</c:v>
                </c:pt>
                <c:pt idx="1266">
                  <c:v>3.618220778917203E-12</c:v>
                </c:pt>
                <c:pt idx="1267">
                  <c:v>3.7149576171826836E-12</c:v>
                </c:pt>
                <c:pt idx="1268">
                  <c:v>3.414170168817654E-12</c:v>
                </c:pt>
                <c:pt idx="1269">
                  <c:v>3.9998054092490076E-12</c:v>
                </c:pt>
                <c:pt idx="1270">
                  <c:v>3.8344586906286906E-12</c:v>
                </c:pt>
                <c:pt idx="1271">
                  <c:v>3.8547512983768691E-12</c:v>
                </c:pt>
                <c:pt idx="1272">
                  <c:v>3.6954009267787432E-12</c:v>
                </c:pt>
                <c:pt idx="1273">
                  <c:v>3.6759548066364691E-12</c:v>
                </c:pt>
                <c:pt idx="1274">
                  <c:v>3.6373614810392935E-12</c:v>
                </c:pt>
                <c:pt idx="1275">
                  <c:v>3.8751432674868775E-12</c:v>
                </c:pt>
                <c:pt idx="1276">
                  <c:v>3.8547512983768691E-12</c:v>
                </c:pt>
                <c:pt idx="1277">
                  <c:v>3.7543742574168357E-12</c:v>
                </c:pt>
                <c:pt idx="1278">
                  <c:v>3.8142808138959624E-12</c:v>
                </c:pt>
                <c:pt idx="1279">
                  <c:v>3.5240029507837145E-12</c:v>
                </c:pt>
                <c:pt idx="1280">
                  <c:v>3.6954009267787432E-12</c:v>
                </c:pt>
                <c:pt idx="1281">
                  <c:v>3.9787574368976776E-12</c:v>
                </c:pt>
                <c:pt idx="1282">
                  <c:v>3.9369850296424915E-12</c:v>
                </c:pt>
                <c:pt idx="1283">
                  <c:v>3.618220778917203E-12</c:v>
                </c:pt>
                <c:pt idx="1284">
                  <c:v>3.6954009267787432E-12</c:v>
                </c:pt>
                <c:pt idx="1285">
                  <c:v>3.5802335946484743E-12</c:v>
                </c:pt>
                <c:pt idx="1286">
                  <c:v>3.7543742574168357E-12</c:v>
                </c:pt>
                <c:pt idx="1287">
                  <c:v>3.7543742574168357E-12</c:v>
                </c:pt>
                <c:pt idx="1288">
                  <c:v>3.9162595179991022E-12</c:v>
                </c:pt>
                <c:pt idx="1289">
                  <c:v>3.7149576171826836E-12</c:v>
                </c:pt>
                <c:pt idx="1290">
                  <c:v>3.5802335946484743E-12</c:v>
                </c:pt>
                <c:pt idx="1291">
                  <c:v>3.5054515050357768E-12</c:v>
                </c:pt>
                <c:pt idx="1292">
                  <c:v>3.6373614810392935E-12</c:v>
                </c:pt>
                <c:pt idx="1293">
                  <c:v>3.5613861333314126E-12</c:v>
                </c:pt>
                <c:pt idx="1294">
                  <c:v>3.7543742574168357E-12</c:v>
                </c:pt>
                <c:pt idx="1295">
                  <c:v>3.8344586906286906E-12</c:v>
                </c:pt>
                <c:pt idx="1296">
                  <c:v>4.020964727201856E-12</c:v>
                </c:pt>
                <c:pt idx="1297">
                  <c:v>3.618220778917203E-12</c:v>
                </c:pt>
                <c:pt idx="1298">
                  <c:v>3.5426452324132239E-12</c:v>
                </c:pt>
                <c:pt idx="1299">
                  <c:v>3.6759548066364691E-12</c:v>
                </c:pt>
                <c:pt idx="1300">
                  <c:v>4.020964727201856E-12</c:v>
                </c:pt>
                <c:pt idx="1301">
                  <c:v>3.9369850296424915E-12</c:v>
                </c:pt>
                <c:pt idx="1302">
                  <c:v>3.8142808138959624E-12</c:v>
                </c:pt>
                <c:pt idx="1303">
                  <c:v>3.5991733412670126E-12</c:v>
                </c:pt>
                <c:pt idx="1304">
                  <c:v>3.7742352232635677E-12</c:v>
                </c:pt>
                <c:pt idx="1305">
                  <c:v>3.7742352232635677E-12</c:v>
                </c:pt>
                <c:pt idx="1306">
                  <c:v>3.8344586906286906E-12</c:v>
                </c:pt>
                <c:pt idx="1307">
                  <c:v>3.414170168817654E-12</c:v>
                </c:pt>
                <c:pt idx="1308">
                  <c:v>3.5054515050357768E-12</c:v>
                </c:pt>
                <c:pt idx="1309">
                  <c:v>3.5426452324132239E-12</c:v>
                </c:pt>
                <c:pt idx="1310">
                  <c:v>3.7149576171826836E-12</c:v>
                </c:pt>
                <c:pt idx="1311">
                  <c:v>3.4870049460641058E-12</c:v>
                </c:pt>
                <c:pt idx="1312">
                  <c:v>3.9369850296424915E-12</c:v>
                </c:pt>
                <c:pt idx="1313">
                  <c:v>3.8751432674868775E-12</c:v>
                </c:pt>
                <c:pt idx="1314">
                  <c:v>3.5054515050357768E-12</c:v>
                </c:pt>
                <c:pt idx="1315">
                  <c:v>3.6373614810392935E-12</c:v>
                </c:pt>
                <c:pt idx="1316">
                  <c:v>3.5613861333314126E-12</c:v>
                </c:pt>
                <c:pt idx="1317">
                  <c:v>3.3962039549738902E-12</c:v>
                </c:pt>
                <c:pt idx="1318">
                  <c:v>3.618220778917203E-12</c:v>
                </c:pt>
                <c:pt idx="1319">
                  <c:v>3.9369850296424915E-12</c:v>
                </c:pt>
                <c:pt idx="1320">
                  <c:v>3.7543742574168357E-12</c:v>
                </c:pt>
                <c:pt idx="1321">
                  <c:v>3.7742352232635677E-12</c:v>
                </c:pt>
                <c:pt idx="1322">
                  <c:v>3.9162595179991022E-12</c:v>
                </c:pt>
                <c:pt idx="1323">
                  <c:v>3.7742352232635677E-12</c:v>
                </c:pt>
                <c:pt idx="1324">
                  <c:v>3.8547512983768691E-12</c:v>
                </c:pt>
                <c:pt idx="1325">
                  <c:v>3.7742352232635677E-12</c:v>
                </c:pt>
                <c:pt idx="1326">
                  <c:v>3.7543742574168357E-12</c:v>
                </c:pt>
                <c:pt idx="1327">
                  <c:v>3.7346100655796875E-12</c:v>
                </c:pt>
                <c:pt idx="1328">
                  <c:v>3.8751432674868775E-12</c:v>
                </c:pt>
                <c:pt idx="1329">
                  <c:v>3.7149576171826836E-12</c:v>
                </c:pt>
                <c:pt idx="1330">
                  <c:v>3.8344586906286906E-12</c:v>
                </c:pt>
                <c:pt idx="1331">
                  <c:v>4.1284778929561837E-12</c:v>
                </c:pt>
                <c:pt idx="1332">
                  <c:v>3.7149576171826836E-12</c:v>
                </c:pt>
                <c:pt idx="1333">
                  <c:v>3.6954009267787432E-12</c:v>
                </c:pt>
                <c:pt idx="1334">
                  <c:v>3.7346100655796875E-12</c:v>
                </c:pt>
                <c:pt idx="1335">
                  <c:v>3.8142808138959624E-12</c:v>
                </c:pt>
                <c:pt idx="1336">
                  <c:v>3.6954009267787432E-12</c:v>
                </c:pt>
                <c:pt idx="1337">
                  <c:v>3.8142808138959624E-12</c:v>
                </c:pt>
                <c:pt idx="1338">
                  <c:v>3.9162595179991022E-12</c:v>
                </c:pt>
                <c:pt idx="1339">
                  <c:v>3.7942091181766038E-12</c:v>
                </c:pt>
                <c:pt idx="1340">
                  <c:v>3.7742352232635677E-12</c:v>
                </c:pt>
                <c:pt idx="1341">
                  <c:v>3.5991733412670126E-12</c:v>
                </c:pt>
                <c:pt idx="1342">
                  <c:v>3.4870049460641058E-12</c:v>
                </c:pt>
                <c:pt idx="1343">
                  <c:v>3.6759548066364691E-12</c:v>
                </c:pt>
                <c:pt idx="1344">
                  <c:v>3.5802335946484743E-12</c:v>
                </c:pt>
                <c:pt idx="1345">
                  <c:v>3.4870049460641058E-12</c:v>
                </c:pt>
                <c:pt idx="1346">
                  <c:v>3.8547512983768691E-12</c:v>
                </c:pt>
                <c:pt idx="1347">
                  <c:v>3.7942091181766038E-12</c:v>
                </c:pt>
                <c:pt idx="1348">
                  <c:v>4.1503178995216085E-12</c:v>
                </c:pt>
                <c:pt idx="1349">
                  <c:v>3.6566110168221293E-12</c:v>
                </c:pt>
                <c:pt idx="1350">
                  <c:v>3.618220778917203E-12</c:v>
                </c:pt>
                <c:pt idx="1351">
                  <c:v>3.5991733412670126E-12</c:v>
                </c:pt>
                <c:pt idx="1352">
                  <c:v>3.5802335946484743E-12</c:v>
                </c:pt>
                <c:pt idx="1353">
                  <c:v>3.7346100655796875E-12</c:v>
                </c:pt>
                <c:pt idx="1354">
                  <c:v>3.5991733412670126E-12</c:v>
                </c:pt>
                <c:pt idx="1355">
                  <c:v>3.6759548066364691E-12</c:v>
                </c:pt>
                <c:pt idx="1356">
                  <c:v>3.9369850296424915E-12</c:v>
                </c:pt>
                <c:pt idx="1357">
                  <c:v>3.6954009267787432E-12</c:v>
                </c:pt>
                <c:pt idx="1358">
                  <c:v>3.7346100655796875E-12</c:v>
                </c:pt>
                <c:pt idx="1359">
                  <c:v>3.6373614810392935E-12</c:v>
                </c:pt>
                <c:pt idx="1360">
                  <c:v>3.957812022331994E-12</c:v>
                </c:pt>
                <c:pt idx="1361">
                  <c:v>3.8547512983768691E-12</c:v>
                </c:pt>
                <c:pt idx="1362">
                  <c:v>3.7543742574168357E-12</c:v>
                </c:pt>
                <c:pt idx="1363">
                  <c:v>3.8344586906286906E-12</c:v>
                </c:pt>
                <c:pt idx="1364">
                  <c:v>3.9369850296424915E-12</c:v>
                </c:pt>
                <c:pt idx="1365">
                  <c:v>3.8344586906286906E-12</c:v>
                </c:pt>
                <c:pt idx="1366">
                  <c:v>3.618220778917203E-12</c:v>
                </c:pt>
                <c:pt idx="1367">
                  <c:v>3.5054515050357768E-12</c:v>
                </c:pt>
                <c:pt idx="1368">
                  <c:v>3.4870049460641058E-12</c:v>
                </c:pt>
                <c:pt idx="1369">
                  <c:v>3.6566110168221293E-12</c:v>
                </c:pt>
                <c:pt idx="1370">
                  <c:v>3.5240029507837145E-12</c:v>
                </c:pt>
                <c:pt idx="1371">
                  <c:v>3.6759548066364691E-12</c:v>
                </c:pt>
                <c:pt idx="1372">
                  <c:v>3.6954009267787432E-12</c:v>
                </c:pt>
                <c:pt idx="1373">
                  <c:v>3.6373614810392935E-12</c:v>
                </c:pt>
                <c:pt idx="1374">
                  <c:v>3.8751432674868775E-12</c:v>
                </c:pt>
                <c:pt idx="1375">
                  <c:v>3.7742352232635677E-12</c:v>
                </c:pt>
                <c:pt idx="1376">
                  <c:v>3.7942091181766038E-12</c:v>
                </c:pt>
                <c:pt idx="1377">
                  <c:v>3.618220778917203E-12</c:v>
                </c:pt>
                <c:pt idx="1378">
                  <c:v>3.7346100655796875E-12</c:v>
                </c:pt>
                <c:pt idx="1379">
                  <c:v>3.7543742574168357E-12</c:v>
                </c:pt>
                <c:pt idx="1380">
                  <c:v>3.618220778917203E-12</c:v>
                </c:pt>
                <c:pt idx="1381">
                  <c:v>3.7346100655796875E-12</c:v>
                </c:pt>
                <c:pt idx="1382">
                  <c:v>3.618220778917203E-12</c:v>
                </c:pt>
                <c:pt idx="1383">
                  <c:v>3.6373614810392935E-12</c:v>
                </c:pt>
                <c:pt idx="1384">
                  <c:v>3.8547512983768691E-12</c:v>
                </c:pt>
                <c:pt idx="1385">
                  <c:v>3.7346100655796875E-12</c:v>
                </c:pt>
                <c:pt idx="1386">
                  <c:v>3.7149576171826836E-12</c:v>
                </c:pt>
                <c:pt idx="1387">
                  <c:v>3.6373614810392935E-12</c:v>
                </c:pt>
                <c:pt idx="1388">
                  <c:v>3.414170168817654E-12</c:v>
                </c:pt>
                <c:pt idx="1389">
                  <c:v>3.6373614810392935E-12</c:v>
                </c:pt>
                <c:pt idx="1390">
                  <c:v>3.9162595179991022E-12</c:v>
                </c:pt>
                <c:pt idx="1391">
                  <c:v>3.7942091181766038E-12</c:v>
                </c:pt>
                <c:pt idx="1392">
                  <c:v>3.4870049460641058E-12</c:v>
                </c:pt>
                <c:pt idx="1393">
                  <c:v>3.4686482693010079E-12</c:v>
                </c:pt>
                <c:pt idx="1394">
                  <c:v>3.957812022331994E-12</c:v>
                </c:pt>
                <c:pt idx="1395">
                  <c:v>3.4870049460641058E-12</c:v>
                </c:pt>
                <c:pt idx="1396">
                  <c:v>3.5991733412670126E-12</c:v>
                </c:pt>
                <c:pt idx="1397">
                  <c:v>3.4686482693010079E-12</c:v>
                </c:pt>
                <c:pt idx="1398">
                  <c:v>3.8751432674868775E-12</c:v>
                </c:pt>
                <c:pt idx="1399">
                  <c:v>3.9998054092490076E-12</c:v>
                </c:pt>
                <c:pt idx="1400">
                  <c:v>3.3962039549738902E-12</c:v>
                </c:pt>
                <c:pt idx="1401">
                  <c:v>3.7346100655796875E-12</c:v>
                </c:pt>
                <c:pt idx="1402">
                  <c:v>3.5426452324132239E-12</c:v>
                </c:pt>
                <c:pt idx="1403">
                  <c:v>3.7543742574168357E-12</c:v>
                </c:pt>
                <c:pt idx="1404">
                  <c:v>3.7543742574168357E-12</c:v>
                </c:pt>
                <c:pt idx="1405">
                  <c:v>3.5802335946484743E-12</c:v>
                </c:pt>
                <c:pt idx="1406">
                  <c:v>3.9787574368976776E-12</c:v>
                </c:pt>
                <c:pt idx="1407">
                  <c:v>3.9787574368976776E-12</c:v>
                </c:pt>
                <c:pt idx="1408">
                  <c:v>3.5613861333314126E-12</c:v>
                </c:pt>
                <c:pt idx="1409">
                  <c:v>3.6566110168221293E-12</c:v>
                </c:pt>
                <c:pt idx="1410">
                  <c:v>3.7942091181766038E-12</c:v>
                </c:pt>
                <c:pt idx="1411">
                  <c:v>3.8344586906286906E-12</c:v>
                </c:pt>
                <c:pt idx="1412">
                  <c:v>3.6954009267787432E-12</c:v>
                </c:pt>
                <c:pt idx="1413">
                  <c:v>3.6954009267787432E-12</c:v>
                </c:pt>
                <c:pt idx="1414">
                  <c:v>3.3605476936966472E-12</c:v>
                </c:pt>
                <c:pt idx="1415">
                  <c:v>3.7149576171826836E-12</c:v>
                </c:pt>
                <c:pt idx="1416">
                  <c:v>3.7149576171826836E-12</c:v>
                </c:pt>
                <c:pt idx="1417">
                  <c:v>3.8142808138959624E-12</c:v>
                </c:pt>
                <c:pt idx="1418">
                  <c:v>3.6566110168221293E-12</c:v>
                </c:pt>
                <c:pt idx="1419">
                  <c:v>3.7742352232635677E-12</c:v>
                </c:pt>
                <c:pt idx="1420">
                  <c:v>3.7149576171826836E-12</c:v>
                </c:pt>
                <c:pt idx="1421">
                  <c:v>3.6566110168221293E-12</c:v>
                </c:pt>
                <c:pt idx="1422">
                  <c:v>3.7149576171826836E-12</c:v>
                </c:pt>
                <c:pt idx="1423">
                  <c:v>3.8142808138959624E-12</c:v>
                </c:pt>
                <c:pt idx="1424">
                  <c:v>3.8547512983768691E-12</c:v>
                </c:pt>
                <c:pt idx="1425">
                  <c:v>3.5054515050357768E-12</c:v>
                </c:pt>
                <c:pt idx="1426">
                  <c:v>3.5613861333314126E-12</c:v>
                </c:pt>
                <c:pt idx="1427">
                  <c:v>4.020964727201856E-12</c:v>
                </c:pt>
                <c:pt idx="1428">
                  <c:v>3.6954009267787432E-12</c:v>
                </c:pt>
                <c:pt idx="1429">
                  <c:v>3.5991733412670126E-12</c:v>
                </c:pt>
                <c:pt idx="1430">
                  <c:v>3.957812022331994E-12</c:v>
                </c:pt>
                <c:pt idx="1431">
                  <c:v>3.9369850296424915E-12</c:v>
                </c:pt>
                <c:pt idx="1432">
                  <c:v>3.8142808138959624E-12</c:v>
                </c:pt>
                <c:pt idx="1433">
                  <c:v>3.7942091181766038E-12</c:v>
                </c:pt>
                <c:pt idx="1434">
                  <c:v>3.7149576171826836E-12</c:v>
                </c:pt>
                <c:pt idx="1435">
                  <c:v>3.7149576171826836E-12</c:v>
                </c:pt>
                <c:pt idx="1436">
                  <c:v>3.7346100655796875E-12</c:v>
                </c:pt>
                <c:pt idx="1437">
                  <c:v>3.4322314254928262E-12</c:v>
                </c:pt>
                <c:pt idx="1438">
                  <c:v>3.8344586906286906E-12</c:v>
                </c:pt>
                <c:pt idx="1439">
                  <c:v>3.5240029507837145E-12</c:v>
                </c:pt>
                <c:pt idx="1440">
                  <c:v>3.8956511849374669E-12</c:v>
                </c:pt>
                <c:pt idx="1441">
                  <c:v>3.5054515050357768E-12</c:v>
                </c:pt>
                <c:pt idx="1442">
                  <c:v>3.5240029507837145E-12</c:v>
                </c:pt>
                <c:pt idx="1443">
                  <c:v>3.5054515050357768E-12</c:v>
                </c:pt>
                <c:pt idx="1444">
                  <c:v>3.9369850296424915E-12</c:v>
                </c:pt>
                <c:pt idx="1445">
                  <c:v>3.6566110168221293E-12</c:v>
                </c:pt>
                <c:pt idx="1446">
                  <c:v>3.8344586906286906E-12</c:v>
                </c:pt>
                <c:pt idx="1447">
                  <c:v>3.618220778917203E-12</c:v>
                </c:pt>
                <c:pt idx="1448">
                  <c:v>3.6373614810392935E-12</c:v>
                </c:pt>
                <c:pt idx="1449">
                  <c:v>3.7942091181766038E-12</c:v>
                </c:pt>
                <c:pt idx="1450">
                  <c:v>3.7942091181766038E-12</c:v>
                </c:pt>
                <c:pt idx="1451">
                  <c:v>3.5613861333314126E-12</c:v>
                </c:pt>
                <c:pt idx="1452">
                  <c:v>3.5802335946484743E-12</c:v>
                </c:pt>
                <c:pt idx="1453">
                  <c:v>3.7742352232635677E-12</c:v>
                </c:pt>
                <c:pt idx="1454">
                  <c:v>3.8956511849374669E-12</c:v>
                </c:pt>
                <c:pt idx="1455">
                  <c:v>3.6954009267787432E-12</c:v>
                </c:pt>
                <c:pt idx="1456">
                  <c:v>3.7543742574168357E-12</c:v>
                </c:pt>
                <c:pt idx="1457">
                  <c:v>3.414170168817654E-12</c:v>
                </c:pt>
                <c:pt idx="1458">
                  <c:v>3.9162595179991022E-12</c:v>
                </c:pt>
                <c:pt idx="1459">
                  <c:v>3.4870049460641058E-12</c:v>
                </c:pt>
                <c:pt idx="1460">
                  <c:v>3.7742352232635677E-12</c:v>
                </c:pt>
                <c:pt idx="1461">
                  <c:v>3.7742352232635677E-12</c:v>
                </c:pt>
                <c:pt idx="1462">
                  <c:v>3.5426452324132239E-12</c:v>
                </c:pt>
                <c:pt idx="1463">
                  <c:v>3.5991733412670126E-12</c:v>
                </c:pt>
                <c:pt idx="1464">
                  <c:v>3.618220778917203E-12</c:v>
                </c:pt>
                <c:pt idx="1465">
                  <c:v>3.8142808138959624E-12</c:v>
                </c:pt>
                <c:pt idx="1466">
                  <c:v>3.7346100655796875E-12</c:v>
                </c:pt>
                <c:pt idx="1467">
                  <c:v>3.5991733412670126E-12</c:v>
                </c:pt>
                <c:pt idx="1468">
                  <c:v>3.8956511849374669E-12</c:v>
                </c:pt>
                <c:pt idx="1469">
                  <c:v>3.957812022331994E-12</c:v>
                </c:pt>
                <c:pt idx="1470">
                  <c:v>3.9162595179991022E-12</c:v>
                </c:pt>
                <c:pt idx="1471">
                  <c:v>3.7543742574168357E-12</c:v>
                </c:pt>
                <c:pt idx="1472">
                  <c:v>3.5991733412670126E-12</c:v>
                </c:pt>
                <c:pt idx="1473">
                  <c:v>3.3428567271754344E-12</c:v>
                </c:pt>
                <c:pt idx="1474">
                  <c:v>3.6954009267787432E-12</c:v>
                </c:pt>
                <c:pt idx="1475">
                  <c:v>3.8142808138959624E-12</c:v>
                </c:pt>
                <c:pt idx="1476">
                  <c:v>3.9162595179991022E-12</c:v>
                </c:pt>
                <c:pt idx="1477">
                  <c:v>3.5991733412670126E-12</c:v>
                </c:pt>
                <c:pt idx="1478">
                  <c:v>3.6566110168221293E-12</c:v>
                </c:pt>
                <c:pt idx="1479">
                  <c:v>3.8142808138959624E-12</c:v>
                </c:pt>
                <c:pt idx="1480">
                  <c:v>3.7543742574168357E-12</c:v>
                </c:pt>
                <c:pt idx="1481">
                  <c:v>3.5991733412670126E-12</c:v>
                </c:pt>
                <c:pt idx="1482">
                  <c:v>3.7346100655796875E-12</c:v>
                </c:pt>
                <c:pt idx="1483">
                  <c:v>3.8142808138959624E-12</c:v>
                </c:pt>
                <c:pt idx="1484">
                  <c:v>3.5426452324132239E-12</c:v>
                </c:pt>
                <c:pt idx="1485">
                  <c:v>3.8751432674868775E-12</c:v>
                </c:pt>
                <c:pt idx="1486">
                  <c:v>3.7742352232635677E-12</c:v>
                </c:pt>
                <c:pt idx="1487">
                  <c:v>3.8751432674868775E-12</c:v>
                </c:pt>
                <c:pt idx="1488">
                  <c:v>3.8547512983768691E-12</c:v>
                </c:pt>
                <c:pt idx="1489">
                  <c:v>3.9162595179991022E-12</c:v>
                </c:pt>
                <c:pt idx="1490">
                  <c:v>3.8547512983768691E-12</c:v>
                </c:pt>
                <c:pt idx="1491">
                  <c:v>3.5802335946484743E-12</c:v>
                </c:pt>
                <c:pt idx="1492">
                  <c:v>3.5613861333314126E-12</c:v>
                </c:pt>
                <c:pt idx="1493">
                  <c:v>4.8879467207195674E-12</c:v>
                </c:pt>
                <c:pt idx="1494">
                  <c:v>3.7942091181766038E-12</c:v>
                </c:pt>
                <c:pt idx="1495">
                  <c:v>3.618220778917203E-12</c:v>
                </c:pt>
                <c:pt idx="1496">
                  <c:v>3.618220778917203E-12</c:v>
                </c:pt>
                <c:pt idx="1497">
                  <c:v>3.7942091181766038E-12</c:v>
                </c:pt>
                <c:pt idx="1498">
                  <c:v>3.957812022331994E-12</c:v>
                </c:pt>
                <c:pt idx="1499">
                  <c:v>3.6954009267787432E-12</c:v>
                </c:pt>
                <c:pt idx="1500">
                  <c:v>3.5054515050357768E-12</c:v>
                </c:pt>
                <c:pt idx="1501">
                  <c:v>3.5802335946484743E-12</c:v>
                </c:pt>
                <c:pt idx="1502">
                  <c:v>3.7149576171826836E-12</c:v>
                </c:pt>
                <c:pt idx="1503">
                  <c:v>3.5991733412670126E-12</c:v>
                </c:pt>
                <c:pt idx="1504">
                  <c:v>3.5802335946484743E-12</c:v>
                </c:pt>
                <c:pt idx="1505">
                  <c:v>3.6759548066364691E-12</c:v>
                </c:pt>
                <c:pt idx="1506">
                  <c:v>3.7543742574168357E-12</c:v>
                </c:pt>
                <c:pt idx="1507">
                  <c:v>3.8344586906286906E-12</c:v>
                </c:pt>
                <c:pt idx="1508">
                  <c:v>3.6373614810392935E-12</c:v>
                </c:pt>
                <c:pt idx="1509">
                  <c:v>3.4686482693010079E-12</c:v>
                </c:pt>
                <c:pt idx="1510">
                  <c:v>3.5054515050357768E-12</c:v>
                </c:pt>
                <c:pt idx="1511">
                  <c:v>3.4686482693010079E-12</c:v>
                </c:pt>
                <c:pt idx="1512">
                  <c:v>3.4686482693010079E-12</c:v>
                </c:pt>
                <c:pt idx="1513">
                  <c:v>3.8956511849374669E-12</c:v>
                </c:pt>
                <c:pt idx="1514">
                  <c:v>3.8344586906286906E-12</c:v>
                </c:pt>
                <c:pt idx="1515">
                  <c:v>3.7942091181766038E-12</c:v>
                </c:pt>
                <c:pt idx="1516">
                  <c:v>3.5613861333314126E-12</c:v>
                </c:pt>
                <c:pt idx="1517">
                  <c:v>3.7742352232635677E-12</c:v>
                </c:pt>
                <c:pt idx="1518">
                  <c:v>3.7346100655796875E-12</c:v>
                </c:pt>
                <c:pt idx="1519">
                  <c:v>3.4870049460641058E-12</c:v>
                </c:pt>
                <c:pt idx="1520">
                  <c:v>3.7942091181766038E-12</c:v>
                </c:pt>
                <c:pt idx="1521">
                  <c:v>3.8142808138959624E-12</c:v>
                </c:pt>
                <c:pt idx="1522">
                  <c:v>3.5054515050357768E-12</c:v>
                </c:pt>
                <c:pt idx="1523">
                  <c:v>3.6566110168221293E-12</c:v>
                </c:pt>
                <c:pt idx="1524">
                  <c:v>3.6954009267787432E-12</c:v>
                </c:pt>
                <c:pt idx="1525">
                  <c:v>3.5991733412670126E-12</c:v>
                </c:pt>
                <c:pt idx="1526">
                  <c:v>3.8956511849374669E-12</c:v>
                </c:pt>
                <c:pt idx="1527">
                  <c:v>3.5240029507837145E-12</c:v>
                </c:pt>
                <c:pt idx="1528">
                  <c:v>3.6373614810392935E-12</c:v>
                </c:pt>
                <c:pt idx="1529">
                  <c:v>3.7543742574168357E-12</c:v>
                </c:pt>
                <c:pt idx="1530">
                  <c:v>3.6373614810392935E-12</c:v>
                </c:pt>
                <c:pt idx="1531">
                  <c:v>3.6566110168221293E-12</c:v>
                </c:pt>
                <c:pt idx="1532">
                  <c:v>3.6373614810392935E-12</c:v>
                </c:pt>
                <c:pt idx="1533">
                  <c:v>3.9369850296424915E-12</c:v>
                </c:pt>
                <c:pt idx="1534">
                  <c:v>3.5054515050357768E-12</c:v>
                </c:pt>
                <c:pt idx="1535">
                  <c:v>3.6373614810392935E-12</c:v>
                </c:pt>
                <c:pt idx="1536">
                  <c:v>3.6566110168221293E-12</c:v>
                </c:pt>
                <c:pt idx="1537">
                  <c:v>3.9998054092490076E-12</c:v>
                </c:pt>
                <c:pt idx="1538">
                  <c:v>3.8547512983768691E-12</c:v>
                </c:pt>
                <c:pt idx="1539">
                  <c:v>3.618220778917203E-12</c:v>
                </c:pt>
                <c:pt idx="1540">
                  <c:v>3.4503953781228848E-12</c:v>
                </c:pt>
                <c:pt idx="1541">
                  <c:v>3.5991733412670126E-12</c:v>
                </c:pt>
                <c:pt idx="1542">
                  <c:v>3.5426452324132239E-12</c:v>
                </c:pt>
                <c:pt idx="1543">
                  <c:v>3.7149576171826836E-12</c:v>
                </c:pt>
                <c:pt idx="1544">
                  <c:v>3.5426452324132239E-12</c:v>
                </c:pt>
                <c:pt idx="1545">
                  <c:v>3.8751432674868775E-12</c:v>
                </c:pt>
                <c:pt idx="1546">
                  <c:v>3.5991733412670126E-12</c:v>
                </c:pt>
                <c:pt idx="1547">
                  <c:v>3.5991733412670126E-12</c:v>
                </c:pt>
                <c:pt idx="1548">
                  <c:v>3.5240029507837145E-12</c:v>
                </c:pt>
                <c:pt idx="1549">
                  <c:v>3.5054515050357768E-12</c:v>
                </c:pt>
                <c:pt idx="1550">
                  <c:v>3.7742352232635677E-12</c:v>
                </c:pt>
                <c:pt idx="1551">
                  <c:v>3.9162595179991022E-12</c:v>
                </c:pt>
                <c:pt idx="1552">
                  <c:v>3.8142808138959624E-12</c:v>
                </c:pt>
                <c:pt idx="1553">
                  <c:v>3.7543742574168357E-12</c:v>
                </c:pt>
                <c:pt idx="1554">
                  <c:v>3.6373614810392935E-12</c:v>
                </c:pt>
                <c:pt idx="1555">
                  <c:v>3.6954009267787432E-12</c:v>
                </c:pt>
                <c:pt idx="1556">
                  <c:v>3.8142808138959624E-12</c:v>
                </c:pt>
                <c:pt idx="1557">
                  <c:v>3.4870049460641058E-12</c:v>
                </c:pt>
                <c:pt idx="1558">
                  <c:v>3.8547512983768691E-12</c:v>
                </c:pt>
                <c:pt idx="1559">
                  <c:v>3.6566110168221293E-12</c:v>
                </c:pt>
                <c:pt idx="1560">
                  <c:v>3.8751432674868775E-12</c:v>
                </c:pt>
                <c:pt idx="1561">
                  <c:v>3.9162595179991022E-12</c:v>
                </c:pt>
                <c:pt idx="1562">
                  <c:v>3.8344586906286906E-12</c:v>
                </c:pt>
                <c:pt idx="1563">
                  <c:v>3.4686482693010079E-12</c:v>
                </c:pt>
                <c:pt idx="1564">
                  <c:v>3.7742352232635677E-12</c:v>
                </c:pt>
                <c:pt idx="1565">
                  <c:v>3.5991733412670126E-12</c:v>
                </c:pt>
                <c:pt idx="1566">
                  <c:v>3.7543742574168357E-12</c:v>
                </c:pt>
                <c:pt idx="1567">
                  <c:v>3.5802335946484743E-12</c:v>
                </c:pt>
                <c:pt idx="1568">
                  <c:v>3.7942091181766038E-12</c:v>
                </c:pt>
                <c:pt idx="1569">
                  <c:v>3.7346100655796875E-12</c:v>
                </c:pt>
                <c:pt idx="1570">
                  <c:v>3.6954009267787432E-12</c:v>
                </c:pt>
                <c:pt idx="1571">
                  <c:v>3.5802335946484743E-12</c:v>
                </c:pt>
                <c:pt idx="1572">
                  <c:v>3.8956511849374669E-12</c:v>
                </c:pt>
                <c:pt idx="1573">
                  <c:v>3.5991733412670126E-12</c:v>
                </c:pt>
                <c:pt idx="1574">
                  <c:v>3.6759548066364691E-12</c:v>
                </c:pt>
                <c:pt idx="1575">
                  <c:v>3.6566110168221293E-12</c:v>
                </c:pt>
                <c:pt idx="1576">
                  <c:v>3.5054515050357768E-12</c:v>
                </c:pt>
                <c:pt idx="1577">
                  <c:v>3.5054515050357768E-12</c:v>
                </c:pt>
                <c:pt idx="1578">
                  <c:v>3.957812022331994E-12</c:v>
                </c:pt>
                <c:pt idx="1579">
                  <c:v>3.6566110168221293E-12</c:v>
                </c:pt>
                <c:pt idx="1580">
                  <c:v>3.5802335946484743E-12</c:v>
                </c:pt>
                <c:pt idx="1581">
                  <c:v>3.5426452324132239E-12</c:v>
                </c:pt>
                <c:pt idx="1582">
                  <c:v>3.5426452324132239E-12</c:v>
                </c:pt>
                <c:pt idx="1583">
                  <c:v>3.4503953781228848E-12</c:v>
                </c:pt>
                <c:pt idx="1584">
                  <c:v>3.7543742574168357E-12</c:v>
                </c:pt>
                <c:pt idx="1585">
                  <c:v>3.7543742574168357E-12</c:v>
                </c:pt>
                <c:pt idx="1586">
                  <c:v>3.618220778917203E-12</c:v>
                </c:pt>
                <c:pt idx="1587">
                  <c:v>3.8344586906286906E-12</c:v>
                </c:pt>
                <c:pt idx="1588">
                  <c:v>3.8142808138959624E-12</c:v>
                </c:pt>
                <c:pt idx="1589">
                  <c:v>3.5426452324132239E-12</c:v>
                </c:pt>
                <c:pt idx="1590">
                  <c:v>3.414170168817654E-12</c:v>
                </c:pt>
                <c:pt idx="1591">
                  <c:v>3.5802335946484743E-12</c:v>
                </c:pt>
                <c:pt idx="1592">
                  <c:v>3.7543742574168357E-12</c:v>
                </c:pt>
                <c:pt idx="1593">
                  <c:v>3.5426452324132239E-12</c:v>
                </c:pt>
                <c:pt idx="1594">
                  <c:v>3.7346100655796875E-12</c:v>
                </c:pt>
                <c:pt idx="1595">
                  <c:v>3.957812022331994E-12</c:v>
                </c:pt>
                <c:pt idx="1596">
                  <c:v>3.4322314254928262E-12</c:v>
                </c:pt>
                <c:pt idx="1597">
                  <c:v>3.8142808138959624E-12</c:v>
                </c:pt>
                <c:pt idx="1598">
                  <c:v>3.618220778917203E-12</c:v>
                </c:pt>
                <c:pt idx="1599">
                  <c:v>3.6373614810392935E-12</c:v>
                </c:pt>
                <c:pt idx="1600">
                  <c:v>3.957812022331994E-12</c:v>
                </c:pt>
                <c:pt idx="1601">
                  <c:v>3.6566110168221293E-12</c:v>
                </c:pt>
                <c:pt idx="1602">
                  <c:v>3.7742352232635677E-12</c:v>
                </c:pt>
                <c:pt idx="1603">
                  <c:v>3.7543742574168357E-12</c:v>
                </c:pt>
                <c:pt idx="1604">
                  <c:v>3.618220778917203E-12</c:v>
                </c:pt>
                <c:pt idx="1605">
                  <c:v>3.5613861333314126E-12</c:v>
                </c:pt>
                <c:pt idx="1606">
                  <c:v>3.618220778917203E-12</c:v>
                </c:pt>
                <c:pt idx="1607">
                  <c:v>3.5613861333314126E-12</c:v>
                </c:pt>
                <c:pt idx="1608">
                  <c:v>3.5054515050357768E-12</c:v>
                </c:pt>
                <c:pt idx="1609">
                  <c:v>3.618220778917203E-12</c:v>
                </c:pt>
                <c:pt idx="1610">
                  <c:v>3.8344586906286906E-12</c:v>
                </c:pt>
                <c:pt idx="1611">
                  <c:v>3.4870049460641058E-12</c:v>
                </c:pt>
                <c:pt idx="1612">
                  <c:v>3.618220778917203E-12</c:v>
                </c:pt>
                <c:pt idx="1613">
                  <c:v>3.5802335946484743E-12</c:v>
                </c:pt>
                <c:pt idx="1614">
                  <c:v>3.8547512983768691E-12</c:v>
                </c:pt>
                <c:pt idx="1615">
                  <c:v>3.957812022331994E-12</c:v>
                </c:pt>
                <c:pt idx="1616">
                  <c:v>3.8142808138959624E-12</c:v>
                </c:pt>
                <c:pt idx="1617">
                  <c:v>3.5991733412670126E-12</c:v>
                </c:pt>
                <c:pt idx="1618">
                  <c:v>3.7543742574168357E-12</c:v>
                </c:pt>
                <c:pt idx="1619">
                  <c:v>3.9162595179991022E-12</c:v>
                </c:pt>
                <c:pt idx="1620">
                  <c:v>3.6759548066364691E-12</c:v>
                </c:pt>
                <c:pt idx="1621">
                  <c:v>3.6373614810392935E-12</c:v>
                </c:pt>
                <c:pt idx="1622">
                  <c:v>3.6566110168221293E-12</c:v>
                </c:pt>
                <c:pt idx="1623">
                  <c:v>3.618220778917203E-12</c:v>
                </c:pt>
                <c:pt idx="1624">
                  <c:v>3.5054515050357768E-12</c:v>
                </c:pt>
                <c:pt idx="1625">
                  <c:v>3.8344586906286906E-12</c:v>
                </c:pt>
                <c:pt idx="1626">
                  <c:v>3.5613861333314126E-12</c:v>
                </c:pt>
                <c:pt idx="1627">
                  <c:v>3.6566110168221293E-12</c:v>
                </c:pt>
                <c:pt idx="1628">
                  <c:v>3.3962039549738902E-12</c:v>
                </c:pt>
                <c:pt idx="1629">
                  <c:v>3.5240029507837145E-12</c:v>
                </c:pt>
                <c:pt idx="1630">
                  <c:v>3.5991733412670126E-12</c:v>
                </c:pt>
                <c:pt idx="1631">
                  <c:v>3.4503953781228848E-12</c:v>
                </c:pt>
                <c:pt idx="1632">
                  <c:v>3.8751432674868775E-12</c:v>
                </c:pt>
                <c:pt idx="1633">
                  <c:v>3.7942091181766038E-12</c:v>
                </c:pt>
                <c:pt idx="1634">
                  <c:v>3.7543742574168357E-12</c:v>
                </c:pt>
                <c:pt idx="1635">
                  <c:v>3.5613861333314126E-12</c:v>
                </c:pt>
                <c:pt idx="1636">
                  <c:v>3.5802335946484743E-12</c:v>
                </c:pt>
                <c:pt idx="1637">
                  <c:v>3.5613861333314126E-12</c:v>
                </c:pt>
                <c:pt idx="1638">
                  <c:v>3.5240029507837145E-12</c:v>
                </c:pt>
                <c:pt idx="1639">
                  <c:v>3.5613861333314126E-12</c:v>
                </c:pt>
                <c:pt idx="1640">
                  <c:v>3.5802335946484743E-12</c:v>
                </c:pt>
                <c:pt idx="1641">
                  <c:v>3.6373614810392935E-12</c:v>
                </c:pt>
                <c:pt idx="1642">
                  <c:v>3.4503953781228848E-12</c:v>
                </c:pt>
                <c:pt idx="1643">
                  <c:v>3.8142808138959624E-12</c:v>
                </c:pt>
                <c:pt idx="1644">
                  <c:v>3.8751432674868775E-12</c:v>
                </c:pt>
                <c:pt idx="1645">
                  <c:v>3.6373614810392935E-12</c:v>
                </c:pt>
                <c:pt idx="1646">
                  <c:v>3.5240029507837145E-12</c:v>
                </c:pt>
                <c:pt idx="1647">
                  <c:v>3.5613861333314126E-12</c:v>
                </c:pt>
                <c:pt idx="1648">
                  <c:v>3.4870049460641058E-12</c:v>
                </c:pt>
                <c:pt idx="1649">
                  <c:v>3.9787574368976776E-12</c:v>
                </c:pt>
                <c:pt idx="1650">
                  <c:v>3.8956511849374669E-12</c:v>
                </c:pt>
                <c:pt idx="1651">
                  <c:v>3.618220778917203E-12</c:v>
                </c:pt>
                <c:pt idx="1652">
                  <c:v>3.5613861333314126E-12</c:v>
                </c:pt>
                <c:pt idx="1653">
                  <c:v>3.5991733412670126E-12</c:v>
                </c:pt>
                <c:pt idx="1654">
                  <c:v>4.020964727201856E-12</c:v>
                </c:pt>
                <c:pt idx="1655">
                  <c:v>3.7942091181766038E-12</c:v>
                </c:pt>
                <c:pt idx="1656">
                  <c:v>3.4870049460641058E-12</c:v>
                </c:pt>
                <c:pt idx="1657">
                  <c:v>3.7346100655796875E-12</c:v>
                </c:pt>
                <c:pt idx="1658">
                  <c:v>3.8344586906286906E-12</c:v>
                </c:pt>
                <c:pt idx="1659">
                  <c:v>3.8344586906286906E-12</c:v>
                </c:pt>
                <c:pt idx="1660">
                  <c:v>3.6566110168221293E-12</c:v>
                </c:pt>
                <c:pt idx="1661">
                  <c:v>3.7149576171826836E-12</c:v>
                </c:pt>
                <c:pt idx="1662">
                  <c:v>3.5054515050357768E-12</c:v>
                </c:pt>
                <c:pt idx="1663">
                  <c:v>3.8751432674868775E-12</c:v>
                </c:pt>
                <c:pt idx="1664">
                  <c:v>3.8142808138959624E-12</c:v>
                </c:pt>
                <c:pt idx="1665">
                  <c:v>3.9369850296424915E-12</c:v>
                </c:pt>
                <c:pt idx="1666">
                  <c:v>3.9162595179991022E-12</c:v>
                </c:pt>
                <c:pt idx="1667">
                  <c:v>3.7149576171826836E-12</c:v>
                </c:pt>
                <c:pt idx="1668">
                  <c:v>3.618220778917203E-12</c:v>
                </c:pt>
                <c:pt idx="1669">
                  <c:v>3.7742352232635677E-12</c:v>
                </c:pt>
                <c:pt idx="1670">
                  <c:v>3.618220778917203E-12</c:v>
                </c:pt>
                <c:pt idx="1671">
                  <c:v>3.7942091181766038E-12</c:v>
                </c:pt>
                <c:pt idx="1672">
                  <c:v>3.8751432674868775E-12</c:v>
                </c:pt>
                <c:pt idx="1673">
                  <c:v>3.618220778917203E-12</c:v>
                </c:pt>
                <c:pt idx="1674">
                  <c:v>3.7742352232635677E-12</c:v>
                </c:pt>
                <c:pt idx="1675">
                  <c:v>3.5613861333314126E-12</c:v>
                </c:pt>
                <c:pt idx="1676">
                  <c:v>3.4870049460641058E-12</c:v>
                </c:pt>
                <c:pt idx="1677">
                  <c:v>3.8142808138959624E-12</c:v>
                </c:pt>
                <c:pt idx="1678">
                  <c:v>3.7149576171826836E-12</c:v>
                </c:pt>
                <c:pt idx="1679">
                  <c:v>3.4503953781228848E-12</c:v>
                </c:pt>
                <c:pt idx="1680">
                  <c:v>3.7149576171826836E-12</c:v>
                </c:pt>
                <c:pt idx="1681">
                  <c:v>3.7543742574168357E-12</c:v>
                </c:pt>
                <c:pt idx="1682">
                  <c:v>3.6566110168221293E-12</c:v>
                </c:pt>
                <c:pt idx="1683">
                  <c:v>3.618220778917203E-12</c:v>
                </c:pt>
                <c:pt idx="1684">
                  <c:v>3.5054515050357768E-12</c:v>
                </c:pt>
                <c:pt idx="1685">
                  <c:v>3.5613861333314126E-12</c:v>
                </c:pt>
                <c:pt idx="1686">
                  <c:v>3.618220778917203E-12</c:v>
                </c:pt>
                <c:pt idx="1687">
                  <c:v>3.4870049460641058E-12</c:v>
                </c:pt>
                <c:pt idx="1688">
                  <c:v>3.7149576171826836E-12</c:v>
                </c:pt>
                <c:pt idx="1689">
                  <c:v>3.8751432674868775E-12</c:v>
                </c:pt>
                <c:pt idx="1690">
                  <c:v>3.6373614810392935E-12</c:v>
                </c:pt>
                <c:pt idx="1691">
                  <c:v>3.414170168817654E-12</c:v>
                </c:pt>
                <c:pt idx="1692">
                  <c:v>3.5240029507837145E-12</c:v>
                </c:pt>
                <c:pt idx="1693">
                  <c:v>3.6373614810392935E-12</c:v>
                </c:pt>
                <c:pt idx="1694">
                  <c:v>3.7742352232635677E-12</c:v>
                </c:pt>
                <c:pt idx="1695">
                  <c:v>3.414170168817654E-12</c:v>
                </c:pt>
                <c:pt idx="1696">
                  <c:v>3.4870049460641058E-12</c:v>
                </c:pt>
                <c:pt idx="1697">
                  <c:v>3.7149576171826836E-12</c:v>
                </c:pt>
                <c:pt idx="1698">
                  <c:v>3.9162595179991022E-12</c:v>
                </c:pt>
                <c:pt idx="1699">
                  <c:v>3.4870049460641058E-12</c:v>
                </c:pt>
                <c:pt idx="1700">
                  <c:v>3.7346100655796875E-12</c:v>
                </c:pt>
                <c:pt idx="1701">
                  <c:v>3.5426452324132239E-12</c:v>
                </c:pt>
                <c:pt idx="1702">
                  <c:v>3.7742352232635677E-12</c:v>
                </c:pt>
                <c:pt idx="1703">
                  <c:v>3.8956511849374669E-12</c:v>
                </c:pt>
                <c:pt idx="1704">
                  <c:v>3.7149576171826836E-12</c:v>
                </c:pt>
                <c:pt idx="1705">
                  <c:v>3.5054515050357768E-12</c:v>
                </c:pt>
                <c:pt idx="1706">
                  <c:v>3.7149576171826836E-12</c:v>
                </c:pt>
                <c:pt idx="1707">
                  <c:v>3.7149576171826836E-12</c:v>
                </c:pt>
                <c:pt idx="1708">
                  <c:v>3.7742352232635677E-12</c:v>
                </c:pt>
                <c:pt idx="1709">
                  <c:v>3.7742352232635677E-12</c:v>
                </c:pt>
                <c:pt idx="1710">
                  <c:v>3.7742352232635677E-12</c:v>
                </c:pt>
                <c:pt idx="1711">
                  <c:v>3.4503953781228848E-12</c:v>
                </c:pt>
                <c:pt idx="1712">
                  <c:v>3.8547512983768691E-12</c:v>
                </c:pt>
                <c:pt idx="1713">
                  <c:v>3.6566110168221293E-12</c:v>
                </c:pt>
                <c:pt idx="1714">
                  <c:v>3.6373614810392935E-12</c:v>
                </c:pt>
                <c:pt idx="1715">
                  <c:v>3.8547512983768691E-12</c:v>
                </c:pt>
                <c:pt idx="1716">
                  <c:v>3.3605476936966472E-12</c:v>
                </c:pt>
                <c:pt idx="1717">
                  <c:v>3.6759548066364691E-12</c:v>
                </c:pt>
                <c:pt idx="1718">
                  <c:v>3.7942091181766038E-12</c:v>
                </c:pt>
                <c:pt idx="1719">
                  <c:v>3.8751432674868775E-12</c:v>
                </c:pt>
                <c:pt idx="1720">
                  <c:v>3.8547512983768691E-12</c:v>
                </c:pt>
                <c:pt idx="1721">
                  <c:v>3.4503953781228848E-12</c:v>
                </c:pt>
                <c:pt idx="1722">
                  <c:v>3.7742352232635677E-12</c:v>
                </c:pt>
                <c:pt idx="1723">
                  <c:v>3.5991733412670126E-12</c:v>
                </c:pt>
                <c:pt idx="1724">
                  <c:v>3.9787574368976776E-12</c:v>
                </c:pt>
                <c:pt idx="1725">
                  <c:v>3.5991733412670126E-12</c:v>
                </c:pt>
                <c:pt idx="1726">
                  <c:v>3.6373614810392935E-12</c:v>
                </c:pt>
                <c:pt idx="1727">
                  <c:v>3.3428567271754344E-12</c:v>
                </c:pt>
                <c:pt idx="1728">
                  <c:v>3.7149576171826836E-12</c:v>
                </c:pt>
                <c:pt idx="1729">
                  <c:v>3.8956511849374669E-12</c:v>
                </c:pt>
                <c:pt idx="1730">
                  <c:v>3.4870049460641058E-12</c:v>
                </c:pt>
                <c:pt idx="1731">
                  <c:v>3.7942091181766038E-12</c:v>
                </c:pt>
                <c:pt idx="1732">
                  <c:v>3.8547512983768691E-12</c:v>
                </c:pt>
                <c:pt idx="1733">
                  <c:v>3.8547512983768691E-12</c:v>
                </c:pt>
                <c:pt idx="1734">
                  <c:v>3.7149576171826836E-12</c:v>
                </c:pt>
                <c:pt idx="1735">
                  <c:v>3.5426452324132239E-12</c:v>
                </c:pt>
                <c:pt idx="1736">
                  <c:v>3.5426452324132239E-12</c:v>
                </c:pt>
                <c:pt idx="1737">
                  <c:v>3.6373614810392935E-12</c:v>
                </c:pt>
                <c:pt idx="1738">
                  <c:v>3.8344586906286906E-12</c:v>
                </c:pt>
                <c:pt idx="1739">
                  <c:v>3.8547512983768691E-12</c:v>
                </c:pt>
                <c:pt idx="1740">
                  <c:v>3.6566110168221293E-12</c:v>
                </c:pt>
                <c:pt idx="1741">
                  <c:v>3.7149576171826836E-12</c:v>
                </c:pt>
                <c:pt idx="1742">
                  <c:v>3.6954009267787432E-12</c:v>
                </c:pt>
                <c:pt idx="1743">
                  <c:v>3.5426452324132239E-12</c:v>
                </c:pt>
                <c:pt idx="1744">
                  <c:v>3.5991733412670126E-12</c:v>
                </c:pt>
                <c:pt idx="1745">
                  <c:v>3.8344586906286906E-12</c:v>
                </c:pt>
                <c:pt idx="1746">
                  <c:v>3.7543742574168357E-12</c:v>
                </c:pt>
                <c:pt idx="1747">
                  <c:v>3.5991733412670126E-12</c:v>
                </c:pt>
                <c:pt idx="1748">
                  <c:v>3.3605476936966472E-12</c:v>
                </c:pt>
                <c:pt idx="1749">
                  <c:v>3.8142808138959624E-12</c:v>
                </c:pt>
                <c:pt idx="1750">
                  <c:v>3.6373614810392935E-12</c:v>
                </c:pt>
                <c:pt idx="1751">
                  <c:v>3.4870049460641058E-12</c:v>
                </c:pt>
                <c:pt idx="1752">
                  <c:v>3.618220778917203E-12</c:v>
                </c:pt>
                <c:pt idx="1753">
                  <c:v>3.5991733412670126E-12</c:v>
                </c:pt>
                <c:pt idx="1754">
                  <c:v>3.3962039549738902E-12</c:v>
                </c:pt>
                <c:pt idx="1755">
                  <c:v>3.7346100655796875E-12</c:v>
                </c:pt>
                <c:pt idx="1756">
                  <c:v>3.3962039549738902E-12</c:v>
                </c:pt>
                <c:pt idx="1757">
                  <c:v>3.6373614810392935E-12</c:v>
                </c:pt>
                <c:pt idx="1758">
                  <c:v>3.9369850296424915E-12</c:v>
                </c:pt>
                <c:pt idx="1759">
                  <c:v>3.7149576171826836E-12</c:v>
                </c:pt>
                <c:pt idx="1760">
                  <c:v>3.4322314254928262E-12</c:v>
                </c:pt>
                <c:pt idx="1761">
                  <c:v>3.5426452324132239E-12</c:v>
                </c:pt>
                <c:pt idx="1762">
                  <c:v>3.7742352232635677E-12</c:v>
                </c:pt>
                <c:pt idx="1763">
                  <c:v>3.5991733412670126E-12</c:v>
                </c:pt>
                <c:pt idx="1764">
                  <c:v>3.8956511849374669E-12</c:v>
                </c:pt>
                <c:pt idx="1765">
                  <c:v>3.414170168817654E-12</c:v>
                </c:pt>
                <c:pt idx="1766">
                  <c:v>3.6373614810392935E-12</c:v>
                </c:pt>
                <c:pt idx="1767">
                  <c:v>3.7346100655796875E-12</c:v>
                </c:pt>
                <c:pt idx="1768">
                  <c:v>3.8344586906286906E-12</c:v>
                </c:pt>
                <c:pt idx="1769">
                  <c:v>3.3605476936966472E-12</c:v>
                </c:pt>
                <c:pt idx="1770">
                  <c:v>3.7742352232635677E-12</c:v>
                </c:pt>
                <c:pt idx="1771">
                  <c:v>3.6373614810392935E-12</c:v>
                </c:pt>
                <c:pt idx="1772">
                  <c:v>3.9162595179991022E-12</c:v>
                </c:pt>
                <c:pt idx="1773">
                  <c:v>3.5054515050357768E-12</c:v>
                </c:pt>
                <c:pt idx="1774">
                  <c:v>3.8956511849374669E-12</c:v>
                </c:pt>
                <c:pt idx="1775">
                  <c:v>3.7149576171826836E-12</c:v>
                </c:pt>
                <c:pt idx="1776">
                  <c:v>3.6373614810392935E-12</c:v>
                </c:pt>
                <c:pt idx="1777">
                  <c:v>3.5240029507837145E-12</c:v>
                </c:pt>
                <c:pt idx="1778">
                  <c:v>3.4322314254928262E-12</c:v>
                </c:pt>
                <c:pt idx="1779">
                  <c:v>3.5054515050357768E-12</c:v>
                </c:pt>
                <c:pt idx="1780">
                  <c:v>3.7742352232635677E-12</c:v>
                </c:pt>
                <c:pt idx="1781">
                  <c:v>3.3962039549738902E-12</c:v>
                </c:pt>
                <c:pt idx="1782">
                  <c:v>3.5240029507837145E-12</c:v>
                </c:pt>
                <c:pt idx="1783">
                  <c:v>3.7149576171826836E-12</c:v>
                </c:pt>
                <c:pt idx="1784">
                  <c:v>3.8751432674868775E-12</c:v>
                </c:pt>
                <c:pt idx="1785">
                  <c:v>3.7346100655796875E-12</c:v>
                </c:pt>
                <c:pt idx="1786">
                  <c:v>3.6373614810392935E-12</c:v>
                </c:pt>
                <c:pt idx="1787">
                  <c:v>3.4870049460641058E-12</c:v>
                </c:pt>
                <c:pt idx="1788">
                  <c:v>3.2558093301699637E-12</c:v>
                </c:pt>
                <c:pt idx="1789">
                  <c:v>3.9369850296424915E-12</c:v>
                </c:pt>
                <c:pt idx="1790">
                  <c:v>3.618220778917203E-12</c:v>
                </c:pt>
                <c:pt idx="1791">
                  <c:v>3.7543742574168357E-12</c:v>
                </c:pt>
                <c:pt idx="1792">
                  <c:v>3.9162595179991022E-12</c:v>
                </c:pt>
                <c:pt idx="1793">
                  <c:v>3.6954009267787432E-12</c:v>
                </c:pt>
                <c:pt idx="1794">
                  <c:v>3.9787574368976776E-12</c:v>
                </c:pt>
                <c:pt idx="1795">
                  <c:v>3.6566110168221293E-12</c:v>
                </c:pt>
                <c:pt idx="1796">
                  <c:v>3.6373614810392935E-12</c:v>
                </c:pt>
                <c:pt idx="1797">
                  <c:v>3.5054515050357768E-12</c:v>
                </c:pt>
                <c:pt idx="1798">
                  <c:v>3.5240029507837145E-12</c:v>
                </c:pt>
                <c:pt idx="1799">
                  <c:v>3.957812022331994E-12</c:v>
                </c:pt>
                <c:pt idx="1800">
                  <c:v>3.7543742574168357E-12</c:v>
                </c:pt>
                <c:pt idx="1801">
                  <c:v>3.5613861333314126E-12</c:v>
                </c:pt>
                <c:pt idx="1802">
                  <c:v>3.7543742574168357E-12</c:v>
                </c:pt>
                <c:pt idx="1803">
                  <c:v>3.5991733412670126E-12</c:v>
                </c:pt>
                <c:pt idx="1804">
                  <c:v>3.618220778917203E-12</c:v>
                </c:pt>
                <c:pt idx="1805">
                  <c:v>3.5426452324132239E-12</c:v>
                </c:pt>
                <c:pt idx="1806">
                  <c:v>3.7543742574168357E-12</c:v>
                </c:pt>
                <c:pt idx="1807">
                  <c:v>3.7149576171826836E-12</c:v>
                </c:pt>
                <c:pt idx="1808">
                  <c:v>3.414170168817654E-12</c:v>
                </c:pt>
                <c:pt idx="1809">
                  <c:v>3.3783252828219224E-12</c:v>
                </c:pt>
                <c:pt idx="1810">
                  <c:v>3.7149576171826836E-12</c:v>
                </c:pt>
                <c:pt idx="1811">
                  <c:v>3.7742352232635677E-12</c:v>
                </c:pt>
                <c:pt idx="1812">
                  <c:v>3.6373614810392935E-12</c:v>
                </c:pt>
                <c:pt idx="1813">
                  <c:v>3.7543742574168357E-12</c:v>
                </c:pt>
                <c:pt idx="1814">
                  <c:v>3.7543742574168357E-12</c:v>
                </c:pt>
                <c:pt idx="1815">
                  <c:v>3.7149576171826836E-12</c:v>
                </c:pt>
                <c:pt idx="1816">
                  <c:v>3.5613861333314126E-12</c:v>
                </c:pt>
                <c:pt idx="1817">
                  <c:v>3.4503953781228848E-12</c:v>
                </c:pt>
                <c:pt idx="1818">
                  <c:v>3.6759548066364691E-12</c:v>
                </c:pt>
                <c:pt idx="1819">
                  <c:v>3.6759548066364691E-12</c:v>
                </c:pt>
                <c:pt idx="1820">
                  <c:v>3.6759548066364691E-12</c:v>
                </c:pt>
                <c:pt idx="1821">
                  <c:v>3.6373614810392935E-12</c:v>
                </c:pt>
                <c:pt idx="1822">
                  <c:v>3.3962039549738902E-12</c:v>
                </c:pt>
                <c:pt idx="1823">
                  <c:v>3.4322314254928262E-12</c:v>
                </c:pt>
                <c:pt idx="1824">
                  <c:v>3.7346100655796875E-12</c:v>
                </c:pt>
                <c:pt idx="1825">
                  <c:v>3.7149576171826836E-12</c:v>
                </c:pt>
                <c:pt idx="1826">
                  <c:v>3.7543742574168357E-12</c:v>
                </c:pt>
                <c:pt idx="1827">
                  <c:v>3.4503953781228848E-12</c:v>
                </c:pt>
                <c:pt idx="1828">
                  <c:v>3.5054515050357768E-12</c:v>
                </c:pt>
                <c:pt idx="1829">
                  <c:v>3.3252657824246351E-12</c:v>
                </c:pt>
                <c:pt idx="1830">
                  <c:v>3.8344586906286906E-12</c:v>
                </c:pt>
                <c:pt idx="1831">
                  <c:v>3.9162595179991022E-12</c:v>
                </c:pt>
                <c:pt idx="1832">
                  <c:v>3.3428567271754344E-12</c:v>
                </c:pt>
                <c:pt idx="1833">
                  <c:v>3.618220778917203E-12</c:v>
                </c:pt>
                <c:pt idx="1834">
                  <c:v>3.7742352232635677E-12</c:v>
                </c:pt>
                <c:pt idx="1835">
                  <c:v>3.3783252828219224E-12</c:v>
                </c:pt>
                <c:pt idx="1836">
                  <c:v>3.5426452324132239E-12</c:v>
                </c:pt>
                <c:pt idx="1837">
                  <c:v>3.5991733412670126E-12</c:v>
                </c:pt>
                <c:pt idx="1838">
                  <c:v>3.7742352232635677E-12</c:v>
                </c:pt>
                <c:pt idx="1839">
                  <c:v>3.3428567271754344E-12</c:v>
                </c:pt>
                <c:pt idx="1840">
                  <c:v>3.7149576171826836E-12</c:v>
                </c:pt>
                <c:pt idx="1841">
                  <c:v>3.6954009267787432E-12</c:v>
                </c:pt>
                <c:pt idx="1842">
                  <c:v>3.4503953781228848E-12</c:v>
                </c:pt>
                <c:pt idx="1843">
                  <c:v>3.5054515050357768E-12</c:v>
                </c:pt>
                <c:pt idx="1844">
                  <c:v>3.7942091181766038E-12</c:v>
                </c:pt>
                <c:pt idx="1845">
                  <c:v>3.8956511849374669E-12</c:v>
                </c:pt>
                <c:pt idx="1846">
                  <c:v>3.4322314254928262E-12</c:v>
                </c:pt>
                <c:pt idx="1847">
                  <c:v>3.7346100655796875E-12</c:v>
                </c:pt>
                <c:pt idx="1848">
                  <c:v>3.414170168817654E-12</c:v>
                </c:pt>
                <c:pt idx="1849">
                  <c:v>3.5426452324132239E-12</c:v>
                </c:pt>
                <c:pt idx="1850">
                  <c:v>3.5054515050357768E-12</c:v>
                </c:pt>
                <c:pt idx="1851">
                  <c:v>3.9369850296424915E-12</c:v>
                </c:pt>
                <c:pt idx="1852">
                  <c:v>3.8547512983768691E-12</c:v>
                </c:pt>
                <c:pt idx="1853">
                  <c:v>3.5802335946484743E-12</c:v>
                </c:pt>
                <c:pt idx="1854">
                  <c:v>3.4870049460641058E-12</c:v>
                </c:pt>
                <c:pt idx="1855">
                  <c:v>3.4503953781228848E-12</c:v>
                </c:pt>
                <c:pt idx="1856">
                  <c:v>3.6373614810392935E-12</c:v>
                </c:pt>
                <c:pt idx="1857">
                  <c:v>3.9369850296424915E-12</c:v>
                </c:pt>
                <c:pt idx="1858">
                  <c:v>3.6373614810392935E-12</c:v>
                </c:pt>
                <c:pt idx="1859">
                  <c:v>3.6373614810392935E-12</c:v>
                </c:pt>
                <c:pt idx="1860">
                  <c:v>3.5802335946484743E-12</c:v>
                </c:pt>
                <c:pt idx="1861">
                  <c:v>3.5426452324132239E-12</c:v>
                </c:pt>
                <c:pt idx="1862">
                  <c:v>3.6373614810392935E-12</c:v>
                </c:pt>
                <c:pt idx="1863">
                  <c:v>3.6759548066364691E-12</c:v>
                </c:pt>
                <c:pt idx="1864">
                  <c:v>3.618220778917203E-12</c:v>
                </c:pt>
                <c:pt idx="1865">
                  <c:v>3.5613861333314126E-12</c:v>
                </c:pt>
                <c:pt idx="1866">
                  <c:v>3.4322314254928262E-12</c:v>
                </c:pt>
                <c:pt idx="1867">
                  <c:v>3.5802335946484743E-12</c:v>
                </c:pt>
                <c:pt idx="1868">
                  <c:v>3.5991733412670126E-12</c:v>
                </c:pt>
                <c:pt idx="1869">
                  <c:v>3.6954009267787432E-12</c:v>
                </c:pt>
                <c:pt idx="1870">
                  <c:v>3.5991733412670126E-12</c:v>
                </c:pt>
                <c:pt idx="1871">
                  <c:v>3.4322314254928262E-12</c:v>
                </c:pt>
                <c:pt idx="1872">
                  <c:v>3.5991733412670126E-12</c:v>
                </c:pt>
                <c:pt idx="1873">
                  <c:v>3.6566110168221293E-12</c:v>
                </c:pt>
                <c:pt idx="1874">
                  <c:v>3.5240029507837145E-12</c:v>
                </c:pt>
                <c:pt idx="1875">
                  <c:v>3.6373614810392935E-12</c:v>
                </c:pt>
                <c:pt idx="1876">
                  <c:v>3.4686482693010079E-12</c:v>
                </c:pt>
                <c:pt idx="1877">
                  <c:v>3.7543742574168357E-12</c:v>
                </c:pt>
                <c:pt idx="1878">
                  <c:v>3.6759548066364691E-12</c:v>
                </c:pt>
                <c:pt idx="1879">
                  <c:v>3.7149576171826836E-12</c:v>
                </c:pt>
                <c:pt idx="1880">
                  <c:v>3.6373614810392935E-12</c:v>
                </c:pt>
                <c:pt idx="1881">
                  <c:v>3.6373614810392935E-12</c:v>
                </c:pt>
                <c:pt idx="1882">
                  <c:v>3.4870049460641058E-12</c:v>
                </c:pt>
                <c:pt idx="1883">
                  <c:v>3.8751432674868775E-12</c:v>
                </c:pt>
                <c:pt idx="1884">
                  <c:v>3.5240029507837145E-12</c:v>
                </c:pt>
                <c:pt idx="1885">
                  <c:v>3.4870049460641058E-12</c:v>
                </c:pt>
                <c:pt idx="1886">
                  <c:v>3.4686482693010079E-12</c:v>
                </c:pt>
                <c:pt idx="1887">
                  <c:v>3.6373614810392935E-12</c:v>
                </c:pt>
                <c:pt idx="1888">
                  <c:v>3.7742352232635677E-12</c:v>
                </c:pt>
                <c:pt idx="1889">
                  <c:v>3.6373614810392935E-12</c:v>
                </c:pt>
                <c:pt idx="1890">
                  <c:v>3.7346100655796875E-12</c:v>
                </c:pt>
                <c:pt idx="1891">
                  <c:v>3.5240029507837145E-12</c:v>
                </c:pt>
                <c:pt idx="1892">
                  <c:v>3.4870049460641058E-12</c:v>
                </c:pt>
                <c:pt idx="1893">
                  <c:v>3.618220778917203E-12</c:v>
                </c:pt>
                <c:pt idx="1894">
                  <c:v>3.6759548066364691E-12</c:v>
                </c:pt>
                <c:pt idx="1895">
                  <c:v>3.5991733412670126E-12</c:v>
                </c:pt>
                <c:pt idx="1896">
                  <c:v>3.5991733412670126E-12</c:v>
                </c:pt>
                <c:pt idx="1897">
                  <c:v>3.4870049460641058E-12</c:v>
                </c:pt>
                <c:pt idx="1898">
                  <c:v>3.4870049460641058E-12</c:v>
                </c:pt>
                <c:pt idx="1899">
                  <c:v>3.6759548066364691E-12</c:v>
                </c:pt>
                <c:pt idx="1900">
                  <c:v>3.7346100655796875E-12</c:v>
                </c:pt>
                <c:pt idx="1901">
                  <c:v>3.414170168817654E-12</c:v>
                </c:pt>
                <c:pt idx="1902">
                  <c:v>3.414170168817654E-12</c:v>
                </c:pt>
                <c:pt idx="1903">
                  <c:v>3.7742352232635677E-12</c:v>
                </c:pt>
                <c:pt idx="1904">
                  <c:v>3.618220778917203E-12</c:v>
                </c:pt>
                <c:pt idx="1905">
                  <c:v>3.6373614810392935E-12</c:v>
                </c:pt>
                <c:pt idx="1906">
                  <c:v>3.5613861333314126E-12</c:v>
                </c:pt>
                <c:pt idx="1907">
                  <c:v>3.6566110168221293E-12</c:v>
                </c:pt>
                <c:pt idx="1908">
                  <c:v>3.5802335946484743E-12</c:v>
                </c:pt>
                <c:pt idx="1909">
                  <c:v>3.4686482693010079E-12</c:v>
                </c:pt>
                <c:pt idx="1910">
                  <c:v>3.9162595179991022E-12</c:v>
                </c:pt>
                <c:pt idx="1911">
                  <c:v>3.4870049460641058E-12</c:v>
                </c:pt>
                <c:pt idx="1912">
                  <c:v>3.9162595179991022E-12</c:v>
                </c:pt>
                <c:pt idx="1913">
                  <c:v>3.7543742574168357E-12</c:v>
                </c:pt>
                <c:pt idx="1914">
                  <c:v>3.4686482693010079E-12</c:v>
                </c:pt>
                <c:pt idx="1915">
                  <c:v>3.5240029507837145E-12</c:v>
                </c:pt>
                <c:pt idx="1916">
                  <c:v>3.6954009267787432E-12</c:v>
                </c:pt>
                <c:pt idx="1917">
                  <c:v>3.4870049460641058E-12</c:v>
                </c:pt>
                <c:pt idx="1918">
                  <c:v>3.3605476936966472E-12</c:v>
                </c:pt>
                <c:pt idx="1919">
                  <c:v>3.5240029507837145E-12</c:v>
                </c:pt>
                <c:pt idx="1920">
                  <c:v>3.5240029507837145E-12</c:v>
                </c:pt>
                <c:pt idx="1921">
                  <c:v>3.3783252828219224E-12</c:v>
                </c:pt>
                <c:pt idx="1922">
                  <c:v>3.5054515050357768E-12</c:v>
                </c:pt>
                <c:pt idx="1923">
                  <c:v>3.6759548066364691E-12</c:v>
                </c:pt>
                <c:pt idx="1924">
                  <c:v>3.5613861333314126E-12</c:v>
                </c:pt>
                <c:pt idx="1925">
                  <c:v>3.4870049460641058E-12</c:v>
                </c:pt>
                <c:pt idx="1926">
                  <c:v>3.5426452324132239E-12</c:v>
                </c:pt>
                <c:pt idx="1927">
                  <c:v>3.8547512983768691E-12</c:v>
                </c:pt>
                <c:pt idx="1928">
                  <c:v>3.5613861333314126E-12</c:v>
                </c:pt>
                <c:pt idx="1929">
                  <c:v>3.7149576171826836E-12</c:v>
                </c:pt>
                <c:pt idx="1930">
                  <c:v>3.5426452324132239E-12</c:v>
                </c:pt>
                <c:pt idx="1931">
                  <c:v>3.8547512983768691E-12</c:v>
                </c:pt>
                <c:pt idx="1932">
                  <c:v>3.6373614810392935E-12</c:v>
                </c:pt>
                <c:pt idx="1933">
                  <c:v>3.6759548066364691E-12</c:v>
                </c:pt>
                <c:pt idx="1934">
                  <c:v>3.8142808138959624E-12</c:v>
                </c:pt>
                <c:pt idx="1935">
                  <c:v>3.4322314254928262E-12</c:v>
                </c:pt>
                <c:pt idx="1936">
                  <c:v>3.5240029507837145E-12</c:v>
                </c:pt>
                <c:pt idx="1937">
                  <c:v>3.5802335946484743E-12</c:v>
                </c:pt>
                <c:pt idx="1938">
                  <c:v>3.5613861333314126E-12</c:v>
                </c:pt>
                <c:pt idx="1939">
                  <c:v>3.7149576171826836E-12</c:v>
                </c:pt>
                <c:pt idx="1940">
                  <c:v>3.5054515050357768E-12</c:v>
                </c:pt>
                <c:pt idx="1941">
                  <c:v>3.6954009267787432E-12</c:v>
                </c:pt>
                <c:pt idx="1942">
                  <c:v>3.6759548066364691E-12</c:v>
                </c:pt>
                <c:pt idx="1943">
                  <c:v>3.5802335946484743E-12</c:v>
                </c:pt>
                <c:pt idx="1944">
                  <c:v>3.8751432674868775E-12</c:v>
                </c:pt>
                <c:pt idx="1945">
                  <c:v>3.3428567271754344E-12</c:v>
                </c:pt>
                <c:pt idx="1946">
                  <c:v>3.3605476936966472E-12</c:v>
                </c:pt>
                <c:pt idx="1947">
                  <c:v>3.5613861333314126E-12</c:v>
                </c:pt>
                <c:pt idx="1948">
                  <c:v>3.7942091181766038E-12</c:v>
                </c:pt>
                <c:pt idx="1949">
                  <c:v>3.6373614810392935E-12</c:v>
                </c:pt>
                <c:pt idx="1950">
                  <c:v>3.7346100655796875E-12</c:v>
                </c:pt>
                <c:pt idx="1951">
                  <c:v>3.8142808138959624E-12</c:v>
                </c:pt>
                <c:pt idx="1952">
                  <c:v>3.5426452324132239E-12</c:v>
                </c:pt>
                <c:pt idx="1953">
                  <c:v>3.8547512983768691E-12</c:v>
                </c:pt>
                <c:pt idx="1954">
                  <c:v>3.8547512983768691E-12</c:v>
                </c:pt>
                <c:pt idx="1955">
                  <c:v>3.6759548066364691E-12</c:v>
                </c:pt>
                <c:pt idx="1956">
                  <c:v>3.9162595179991022E-12</c:v>
                </c:pt>
                <c:pt idx="1957">
                  <c:v>3.5054515050357768E-12</c:v>
                </c:pt>
                <c:pt idx="1958">
                  <c:v>3.8751432674868775E-12</c:v>
                </c:pt>
                <c:pt idx="1959">
                  <c:v>3.4870049460641058E-12</c:v>
                </c:pt>
                <c:pt idx="1960">
                  <c:v>3.6954009267787432E-12</c:v>
                </c:pt>
                <c:pt idx="1961">
                  <c:v>3.5240029507837145E-12</c:v>
                </c:pt>
                <c:pt idx="1962">
                  <c:v>3.618220778917203E-12</c:v>
                </c:pt>
                <c:pt idx="1963">
                  <c:v>3.2558093301699637E-12</c:v>
                </c:pt>
                <c:pt idx="1964">
                  <c:v>3.5613861333314126E-12</c:v>
                </c:pt>
                <c:pt idx="1965">
                  <c:v>3.414170168817654E-12</c:v>
                </c:pt>
                <c:pt idx="1966">
                  <c:v>3.6566110168221293E-12</c:v>
                </c:pt>
                <c:pt idx="1967">
                  <c:v>3.5240029507837145E-12</c:v>
                </c:pt>
                <c:pt idx="1968">
                  <c:v>3.4503953781228848E-12</c:v>
                </c:pt>
                <c:pt idx="1969">
                  <c:v>3.414170168817654E-12</c:v>
                </c:pt>
                <c:pt idx="1970">
                  <c:v>3.6759548066364691E-12</c:v>
                </c:pt>
                <c:pt idx="1971">
                  <c:v>3.6954009267787432E-12</c:v>
                </c:pt>
                <c:pt idx="1972">
                  <c:v>3.6566110168221293E-12</c:v>
                </c:pt>
                <c:pt idx="1973">
                  <c:v>3.7942091181766038E-12</c:v>
                </c:pt>
                <c:pt idx="1974">
                  <c:v>3.4870049460641058E-12</c:v>
                </c:pt>
                <c:pt idx="1975">
                  <c:v>3.4503953781228848E-12</c:v>
                </c:pt>
                <c:pt idx="1976">
                  <c:v>3.5802335946484743E-12</c:v>
                </c:pt>
                <c:pt idx="1977">
                  <c:v>3.4503953781228848E-12</c:v>
                </c:pt>
                <c:pt idx="1978">
                  <c:v>3.6954009267787432E-12</c:v>
                </c:pt>
                <c:pt idx="1979">
                  <c:v>3.5991733412670126E-12</c:v>
                </c:pt>
                <c:pt idx="1980">
                  <c:v>3.6759548066364691E-12</c:v>
                </c:pt>
                <c:pt idx="1981">
                  <c:v>3.8751432674868775E-12</c:v>
                </c:pt>
                <c:pt idx="1982">
                  <c:v>3.5054515050357768E-12</c:v>
                </c:pt>
                <c:pt idx="1983">
                  <c:v>3.3252657824246351E-12</c:v>
                </c:pt>
                <c:pt idx="1984">
                  <c:v>3.7942091181766038E-12</c:v>
                </c:pt>
                <c:pt idx="1985">
                  <c:v>3.6566110168221293E-12</c:v>
                </c:pt>
                <c:pt idx="1986">
                  <c:v>3.5991733412670126E-12</c:v>
                </c:pt>
                <c:pt idx="1987">
                  <c:v>3.5426452324132239E-12</c:v>
                </c:pt>
                <c:pt idx="1988">
                  <c:v>3.6954009267787432E-12</c:v>
                </c:pt>
                <c:pt idx="1989">
                  <c:v>3.5240029507837145E-12</c:v>
                </c:pt>
                <c:pt idx="1990">
                  <c:v>3.5802335946484743E-12</c:v>
                </c:pt>
                <c:pt idx="1991">
                  <c:v>3.8142808138959624E-12</c:v>
                </c:pt>
                <c:pt idx="1992">
                  <c:v>3.7942091181766038E-12</c:v>
                </c:pt>
                <c:pt idx="1993">
                  <c:v>3.3077605508395014E-12</c:v>
                </c:pt>
                <c:pt idx="1994">
                  <c:v>3.7346100655796875E-12</c:v>
                </c:pt>
                <c:pt idx="1995">
                  <c:v>3.5613861333314126E-12</c:v>
                </c:pt>
                <c:pt idx="1996">
                  <c:v>3.414170168817654E-12</c:v>
                </c:pt>
                <c:pt idx="1997">
                  <c:v>3.7543742574168357E-12</c:v>
                </c:pt>
                <c:pt idx="1998">
                  <c:v>3.5802335946484743E-12</c:v>
                </c:pt>
                <c:pt idx="1999">
                  <c:v>3.4870049460641058E-12</c:v>
                </c:pt>
                <c:pt idx="2000">
                  <c:v>3.618220778917203E-12</c:v>
                </c:pt>
                <c:pt idx="2001">
                  <c:v>3.5240029507837145E-12</c:v>
                </c:pt>
                <c:pt idx="2002">
                  <c:v>3.4870049460641058E-12</c:v>
                </c:pt>
                <c:pt idx="2003">
                  <c:v>3.7543742574168357E-12</c:v>
                </c:pt>
                <c:pt idx="2004">
                  <c:v>3.6759548066364691E-12</c:v>
                </c:pt>
                <c:pt idx="2005">
                  <c:v>3.4870049460641058E-12</c:v>
                </c:pt>
                <c:pt idx="2006">
                  <c:v>3.3252657824246351E-12</c:v>
                </c:pt>
                <c:pt idx="2007">
                  <c:v>3.414170168817654E-12</c:v>
                </c:pt>
                <c:pt idx="2008">
                  <c:v>3.4686482693010079E-12</c:v>
                </c:pt>
                <c:pt idx="2009">
                  <c:v>3.5054515050357768E-12</c:v>
                </c:pt>
                <c:pt idx="2010">
                  <c:v>3.5991733412670126E-12</c:v>
                </c:pt>
                <c:pt idx="2011">
                  <c:v>3.5613861333314126E-12</c:v>
                </c:pt>
                <c:pt idx="2012">
                  <c:v>3.4686482693010079E-12</c:v>
                </c:pt>
                <c:pt idx="2013">
                  <c:v>3.5802335946484743E-12</c:v>
                </c:pt>
                <c:pt idx="2014">
                  <c:v>3.5613861333314126E-12</c:v>
                </c:pt>
                <c:pt idx="2015">
                  <c:v>3.6373614810392935E-12</c:v>
                </c:pt>
                <c:pt idx="2016">
                  <c:v>3.5991733412670126E-12</c:v>
                </c:pt>
                <c:pt idx="2017">
                  <c:v>3.5613861333314126E-12</c:v>
                </c:pt>
                <c:pt idx="2018">
                  <c:v>3.5613861333314126E-12</c:v>
                </c:pt>
                <c:pt idx="2019">
                  <c:v>3.6373614810392935E-12</c:v>
                </c:pt>
                <c:pt idx="2020">
                  <c:v>3.3252657824246351E-12</c:v>
                </c:pt>
                <c:pt idx="2021">
                  <c:v>3.5426452324132239E-12</c:v>
                </c:pt>
                <c:pt idx="2022">
                  <c:v>3.3428567271754344E-12</c:v>
                </c:pt>
                <c:pt idx="2023">
                  <c:v>3.5054515050357768E-12</c:v>
                </c:pt>
                <c:pt idx="2024">
                  <c:v>3.2558093301699637E-12</c:v>
                </c:pt>
                <c:pt idx="2025">
                  <c:v>3.3605476936966472E-12</c:v>
                </c:pt>
                <c:pt idx="2026">
                  <c:v>3.8142808138959624E-12</c:v>
                </c:pt>
                <c:pt idx="2027">
                  <c:v>3.6373614810392935E-12</c:v>
                </c:pt>
                <c:pt idx="2028">
                  <c:v>3.5802335946484743E-12</c:v>
                </c:pt>
                <c:pt idx="2029">
                  <c:v>3.4503953781228848E-12</c:v>
                </c:pt>
                <c:pt idx="2030">
                  <c:v>3.6373614810392935E-12</c:v>
                </c:pt>
                <c:pt idx="2031">
                  <c:v>3.6954009267787432E-12</c:v>
                </c:pt>
                <c:pt idx="2032">
                  <c:v>3.6954009267787432E-12</c:v>
                </c:pt>
                <c:pt idx="2033">
                  <c:v>3.8547512983768691E-12</c:v>
                </c:pt>
                <c:pt idx="2034">
                  <c:v>3.5991733412670126E-12</c:v>
                </c:pt>
                <c:pt idx="2035">
                  <c:v>3.5054515050357768E-12</c:v>
                </c:pt>
                <c:pt idx="2036">
                  <c:v>3.618220778917203E-12</c:v>
                </c:pt>
                <c:pt idx="2037">
                  <c:v>3.414170168817654E-12</c:v>
                </c:pt>
                <c:pt idx="2038">
                  <c:v>3.7742352232635677E-12</c:v>
                </c:pt>
                <c:pt idx="2039">
                  <c:v>3.414170168817654E-12</c:v>
                </c:pt>
                <c:pt idx="2040">
                  <c:v>3.2558093301699637E-12</c:v>
                </c:pt>
                <c:pt idx="2041">
                  <c:v>3.2730396270568175E-12</c:v>
                </c:pt>
                <c:pt idx="2042">
                  <c:v>3.7149576171826836E-12</c:v>
                </c:pt>
                <c:pt idx="2043">
                  <c:v>3.5426452324132239E-12</c:v>
                </c:pt>
                <c:pt idx="2044">
                  <c:v>3.4322314254928262E-12</c:v>
                </c:pt>
                <c:pt idx="2045">
                  <c:v>3.7543742574168357E-12</c:v>
                </c:pt>
                <c:pt idx="2046">
                  <c:v>3.5802335946484743E-12</c:v>
                </c:pt>
                <c:pt idx="2047">
                  <c:v>3.5426452324132239E-12</c:v>
                </c:pt>
                <c:pt idx="2048">
                  <c:v>3.4870049460641058E-12</c:v>
                </c:pt>
                <c:pt idx="2049">
                  <c:v>3.8751432674868775E-12</c:v>
                </c:pt>
                <c:pt idx="2050">
                  <c:v>3.6954009267787432E-12</c:v>
                </c:pt>
                <c:pt idx="2051">
                  <c:v>3.7942091181766038E-12</c:v>
                </c:pt>
                <c:pt idx="2052">
                  <c:v>3.5802335946484743E-12</c:v>
                </c:pt>
                <c:pt idx="2053">
                  <c:v>3.8547512983768691E-12</c:v>
                </c:pt>
                <c:pt idx="2054">
                  <c:v>3.5240029507837145E-12</c:v>
                </c:pt>
                <c:pt idx="2055">
                  <c:v>3.5802335946484743E-12</c:v>
                </c:pt>
                <c:pt idx="2056">
                  <c:v>3.7742352232635677E-12</c:v>
                </c:pt>
                <c:pt idx="2057">
                  <c:v>3.7543742574168357E-12</c:v>
                </c:pt>
                <c:pt idx="2058">
                  <c:v>3.7149576171826836E-12</c:v>
                </c:pt>
                <c:pt idx="2059">
                  <c:v>3.4870049460641058E-12</c:v>
                </c:pt>
                <c:pt idx="2060">
                  <c:v>3.0884556081178813E-12</c:v>
                </c:pt>
                <c:pt idx="2061">
                  <c:v>3.5240029507837145E-12</c:v>
                </c:pt>
                <c:pt idx="2062">
                  <c:v>3.7942091181766038E-12</c:v>
                </c:pt>
                <c:pt idx="2063">
                  <c:v>3.7742352232635677E-12</c:v>
                </c:pt>
                <c:pt idx="2064">
                  <c:v>3.4870049460641058E-12</c:v>
                </c:pt>
                <c:pt idx="2065">
                  <c:v>3.7742352232635677E-12</c:v>
                </c:pt>
                <c:pt idx="2066">
                  <c:v>3.6373614810392935E-12</c:v>
                </c:pt>
                <c:pt idx="2067">
                  <c:v>3.414170168817654E-12</c:v>
                </c:pt>
                <c:pt idx="2068">
                  <c:v>3.8142808138959624E-12</c:v>
                </c:pt>
                <c:pt idx="2069">
                  <c:v>3.8344586906286906E-12</c:v>
                </c:pt>
                <c:pt idx="2070">
                  <c:v>3.7742352232635677E-12</c:v>
                </c:pt>
                <c:pt idx="2071">
                  <c:v>3.7742352232635677E-12</c:v>
                </c:pt>
                <c:pt idx="2072">
                  <c:v>3.7149576171826836E-12</c:v>
                </c:pt>
                <c:pt idx="2073">
                  <c:v>3.4686482693010079E-12</c:v>
                </c:pt>
                <c:pt idx="2074">
                  <c:v>3.5054515050357768E-12</c:v>
                </c:pt>
                <c:pt idx="2075">
                  <c:v>3.4870049460641058E-12</c:v>
                </c:pt>
                <c:pt idx="2076">
                  <c:v>3.6373614810392935E-12</c:v>
                </c:pt>
                <c:pt idx="2077">
                  <c:v>3.3962039549738902E-12</c:v>
                </c:pt>
                <c:pt idx="2078">
                  <c:v>3.5613861333314126E-12</c:v>
                </c:pt>
                <c:pt idx="2079">
                  <c:v>3.8344586906286906E-12</c:v>
                </c:pt>
                <c:pt idx="2080">
                  <c:v>3.5054515050357768E-12</c:v>
                </c:pt>
                <c:pt idx="2081">
                  <c:v>3.4686482693010079E-12</c:v>
                </c:pt>
                <c:pt idx="2082">
                  <c:v>3.5991733412670126E-12</c:v>
                </c:pt>
                <c:pt idx="2083">
                  <c:v>3.4686482693010079E-12</c:v>
                </c:pt>
                <c:pt idx="2084">
                  <c:v>3.7742352232635677E-12</c:v>
                </c:pt>
                <c:pt idx="2085">
                  <c:v>3.6566110168221293E-12</c:v>
                </c:pt>
                <c:pt idx="2086">
                  <c:v>3.7149576171826836E-12</c:v>
                </c:pt>
                <c:pt idx="2087">
                  <c:v>3.4686482693010079E-12</c:v>
                </c:pt>
                <c:pt idx="2088">
                  <c:v>3.6954009267787432E-12</c:v>
                </c:pt>
                <c:pt idx="2089">
                  <c:v>3.4870049460641058E-12</c:v>
                </c:pt>
                <c:pt idx="2090">
                  <c:v>3.5991733412670126E-12</c:v>
                </c:pt>
                <c:pt idx="2091">
                  <c:v>3.4503953781228848E-12</c:v>
                </c:pt>
                <c:pt idx="2092">
                  <c:v>3.618220778917203E-12</c:v>
                </c:pt>
                <c:pt idx="2093">
                  <c:v>3.6954009267787432E-12</c:v>
                </c:pt>
                <c:pt idx="2094">
                  <c:v>3.8751432674868775E-12</c:v>
                </c:pt>
                <c:pt idx="2095">
                  <c:v>3.5991733412670126E-12</c:v>
                </c:pt>
                <c:pt idx="2096">
                  <c:v>3.4503953781228848E-12</c:v>
                </c:pt>
                <c:pt idx="2097">
                  <c:v>3.5426452324132239E-12</c:v>
                </c:pt>
                <c:pt idx="2098">
                  <c:v>3.7346100655796875E-12</c:v>
                </c:pt>
                <c:pt idx="2099">
                  <c:v>3.4686482693010079E-12</c:v>
                </c:pt>
                <c:pt idx="2100">
                  <c:v>3.5613861333314126E-12</c:v>
                </c:pt>
                <c:pt idx="2101">
                  <c:v>3.5426452324132239E-12</c:v>
                </c:pt>
                <c:pt idx="2102">
                  <c:v>3.8751432674868775E-12</c:v>
                </c:pt>
                <c:pt idx="2103">
                  <c:v>3.7942091181766038E-12</c:v>
                </c:pt>
                <c:pt idx="2104">
                  <c:v>3.414170168817654E-12</c:v>
                </c:pt>
                <c:pt idx="2105">
                  <c:v>3.618220778917203E-12</c:v>
                </c:pt>
                <c:pt idx="2106">
                  <c:v>3.4870049460641058E-12</c:v>
                </c:pt>
                <c:pt idx="2107">
                  <c:v>3.3605476936966472E-12</c:v>
                </c:pt>
                <c:pt idx="2108">
                  <c:v>3.6759548066364691E-12</c:v>
                </c:pt>
                <c:pt idx="2109">
                  <c:v>3.7346100655796875E-12</c:v>
                </c:pt>
                <c:pt idx="2110">
                  <c:v>3.8344586906286906E-12</c:v>
                </c:pt>
                <c:pt idx="2111">
                  <c:v>3.7942091181766038E-12</c:v>
                </c:pt>
                <c:pt idx="2112">
                  <c:v>3.5991733412670126E-12</c:v>
                </c:pt>
                <c:pt idx="2113">
                  <c:v>3.5613861333314126E-12</c:v>
                </c:pt>
                <c:pt idx="2114">
                  <c:v>3.8547512983768691E-12</c:v>
                </c:pt>
                <c:pt idx="2115">
                  <c:v>3.8956511849374669E-12</c:v>
                </c:pt>
                <c:pt idx="2116">
                  <c:v>3.4503953781228848E-12</c:v>
                </c:pt>
                <c:pt idx="2117">
                  <c:v>3.7543742574168357E-12</c:v>
                </c:pt>
                <c:pt idx="2118">
                  <c:v>3.5802335946484743E-12</c:v>
                </c:pt>
                <c:pt idx="2119">
                  <c:v>3.6759548066364691E-12</c:v>
                </c:pt>
                <c:pt idx="2120">
                  <c:v>3.5426452324132239E-12</c:v>
                </c:pt>
                <c:pt idx="2121">
                  <c:v>3.4503953781228848E-12</c:v>
                </c:pt>
                <c:pt idx="2122">
                  <c:v>3.4686482693010079E-12</c:v>
                </c:pt>
                <c:pt idx="2123">
                  <c:v>3.8142808138959624E-12</c:v>
                </c:pt>
                <c:pt idx="2124">
                  <c:v>3.8344586906286906E-12</c:v>
                </c:pt>
                <c:pt idx="2125">
                  <c:v>3.7942091181766038E-12</c:v>
                </c:pt>
                <c:pt idx="2126">
                  <c:v>3.4686482693010079E-12</c:v>
                </c:pt>
                <c:pt idx="2127">
                  <c:v>3.8956511849374669E-12</c:v>
                </c:pt>
                <c:pt idx="2128">
                  <c:v>3.6373614810392935E-12</c:v>
                </c:pt>
                <c:pt idx="2129">
                  <c:v>3.4503953781228848E-12</c:v>
                </c:pt>
                <c:pt idx="2130">
                  <c:v>3.8142808138959624E-12</c:v>
                </c:pt>
                <c:pt idx="2131">
                  <c:v>3.4870049460641058E-12</c:v>
                </c:pt>
                <c:pt idx="2132">
                  <c:v>3.7742352232635677E-12</c:v>
                </c:pt>
                <c:pt idx="2133">
                  <c:v>3.414170168817654E-12</c:v>
                </c:pt>
                <c:pt idx="2134">
                  <c:v>3.5426452324132239E-12</c:v>
                </c:pt>
                <c:pt idx="2135">
                  <c:v>3.3962039549738902E-12</c:v>
                </c:pt>
                <c:pt idx="2136">
                  <c:v>3.5802335946484743E-12</c:v>
                </c:pt>
                <c:pt idx="2137">
                  <c:v>3.618220778917203E-12</c:v>
                </c:pt>
                <c:pt idx="2138">
                  <c:v>3.7149576171826836E-12</c:v>
                </c:pt>
                <c:pt idx="2139">
                  <c:v>3.5802335946484743E-12</c:v>
                </c:pt>
                <c:pt idx="2140">
                  <c:v>3.618220778917203E-12</c:v>
                </c:pt>
                <c:pt idx="2141">
                  <c:v>3.5613861333314126E-12</c:v>
                </c:pt>
                <c:pt idx="2142">
                  <c:v>3.5054515050357768E-12</c:v>
                </c:pt>
                <c:pt idx="2143">
                  <c:v>3.3962039549738902E-12</c:v>
                </c:pt>
                <c:pt idx="2144">
                  <c:v>3.6373614810392935E-12</c:v>
                </c:pt>
                <c:pt idx="2145">
                  <c:v>3.5613861333314126E-12</c:v>
                </c:pt>
                <c:pt idx="2146">
                  <c:v>3.4503953781228848E-12</c:v>
                </c:pt>
                <c:pt idx="2147">
                  <c:v>3.8142808138959624E-12</c:v>
                </c:pt>
                <c:pt idx="2148">
                  <c:v>3.6759548066364691E-12</c:v>
                </c:pt>
                <c:pt idx="2149">
                  <c:v>3.8547512983768691E-12</c:v>
                </c:pt>
                <c:pt idx="2150">
                  <c:v>3.3783252828219224E-12</c:v>
                </c:pt>
                <c:pt idx="2151">
                  <c:v>4.0422443566258811E-12</c:v>
                </c:pt>
                <c:pt idx="2152">
                  <c:v>3.5426452324132239E-12</c:v>
                </c:pt>
                <c:pt idx="2153">
                  <c:v>3.6759548066364691E-12</c:v>
                </c:pt>
                <c:pt idx="2154">
                  <c:v>3.4870049460641058E-12</c:v>
                </c:pt>
                <c:pt idx="2155">
                  <c:v>3.5054515050357768E-12</c:v>
                </c:pt>
                <c:pt idx="2156">
                  <c:v>3.5613861333314126E-12</c:v>
                </c:pt>
                <c:pt idx="2157">
                  <c:v>3.3605476936966472E-12</c:v>
                </c:pt>
                <c:pt idx="2158">
                  <c:v>3.5426452324132239E-12</c:v>
                </c:pt>
                <c:pt idx="2159">
                  <c:v>3.6373614810392935E-12</c:v>
                </c:pt>
                <c:pt idx="2160">
                  <c:v>3.5802335946484743E-12</c:v>
                </c:pt>
                <c:pt idx="2161">
                  <c:v>3.4686482693010079E-12</c:v>
                </c:pt>
                <c:pt idx="2162">
                  <c:v>3.5802335946484743E-12</c:v>
                </c:pt>
                <c:pt idx="2163">
                  <c:v>3.618220778917203E-12</c:v>
                </c:pt>
                <c:pt idx="2164">
                  <c:v>3.6373614810392935E-12</c:v>
                </c:pt>
                <c:pt idx="2165">
                  <c:v>3.4870049460641058E-12</c:v>
                </c:pt>
                <c:pt idx="2166">
                  <c:v>3.4686482693010079E-12</c:v>
                </c:pt>
                <c:pt idx="2167">
                  <c:v>3.4870049460641058E-12</c:v>
                </c:pt>
                <c:pt idx="2168">
                  <c:v>3.3783252828219224E-12</c:v>
                </c:pt>
                <c:pt idx="2169">
                  <c:v>3.414170168817654E-12</c:v>
                </c:pt>
                <c:pt idx="2170">
                  <c:v>3.5240029507837145E-12</c:v>
                </c:pt>
                <c:pt idx="2171">
                  <c:v>3.5613861333314126E-12</c:v>
                </c:pt>
                <c:pt idx="2172">
                  <c:v>3.5240029507837145E-12</c:v>
                </c:pt>
                <c:pt idx="2173">
                  <c:v>3.5613861333314126E-12</c:v>
                </c:pt>
                <c:pt idx="2174">
                  <c:v>3.6759548066364691E-12</c:v>
                </c:pt>
                <c:pt idx="2175">
                  <c:v>3.7149576171826836E-12</c:v>
                </c:pt>
                <c:pt idx="2176">
                  <c:v>3.5426452324132239E-12</c:v>
                </c:pt>
                <c:pt idx="2177">
                  <c:v>3.7149576171826836E-12</c:v>
                </c:pt>
                <c:pt idx="2178">
                  <c:v>3.5426452324132239E-12</c:v>
                </c:pt>
                <c:pt idx="2179">
                  <c:v>3.7543742574168357E-12</c:v>
                </c:pt>
                <c:pt idx="2180">
                  <c:v>3.6373614810392935E-12</c:v>
                </c:pt>
                <c:pt idx="2181">
                  <c:v>3.6954009267787432E-12</c:v>
                </c:pt>
                <c:pt idx="2182">
                  <c:v>3.8547512983768691E-12</c:v>
                </c:pt>
                <c:pt idx="2183">
                  <c:v>3.5426452324132239E-12</c:v>
                </c:pt>
                <c:pt idx="2184">
                  <c:v>3.8344586906286906E-12</c:v>
                </c:pt>
                <c:pt idx="2185">
                  <c:v>3.5240029507837145E-12</c:v>
                </c:pt>
                <c:pt idx="2186">
                  <c:v>3.9162595179991022E-12</c:v>
                </c:pt>
                <c:pt idx="2187">
                  <c:v>3.5054515050357768E-12</c:v>
                </c:pt>
                <c:pt idx="2188">
                  <c:v>3.4870049460641058E-12</c:v>
                </c:pt>
                <c:pt idx="2189">
                  <c:v>3.4686482693010079E-12</c:v>
                </c:pt>
                <c:pt idx="2190">
                  <c:v>3.7942091181766038E-12</c:v>
                </c:pt>
                <c:pt idx="2191">
                  <c:v>3.5240029507837145E-12</c:v>
                </c:pt>
                <c:pt idx="2192">
                  <c:v>3.3783252828219224E-12</c:v>
                </c:pt>
                <c:pt idx="2193">
                  <c:v>3.7149576171826836E-12</c:v>
                </c:pt>
                <c:pt idx="2194">
                  <c:v>3.6373614810392935E-12</c:v>
                </c:pt>
                <c:pt idx="2195">
                  <c:v>3.3605476936966472E-12</c:v>
                </c:pt>
                <c:pt idx="2196">
                  <c:v>3.7942091181766038E-12</c:v>
                </c:pt>
                <c:pt idx="2197">
                  <c:v>3.7742352232635677E-12</c:v>
                </c:pt>
                <c:pt idx="2198">
                  <c:v>3.6954009267787432E-12</c:v>
                </c:pt>
                <c:pt idx="2199">
                  <c:v>3.7543742574168357E-12</c:v>
                </c:pt>
                <c:pt idx="2200">
                  <c:v>3.5613861333314126E-12</c:v>
                </c:pt>
                <c:pt idx="2201">
                  <c:v>3.4686482693010079E-12</c:v>
                </c:pt>
                <c:pt idx="2202">
                  <c:v>3.7942091181766038E-12</c:v>
                </c:pt>
                <c:pt idx="2203">
                  <c:v>3.5613861333314126E-12</c:v>
                </c:pt>
                <c:pt idx="2204">
                  <c:v>3.6566110168221293E-12</c:v>
                </c:pt>
                <c:pt idx="2205">
                  <c:v>3.7543742574168357E-12</c:v>
                </c:pt>
                <c:pt idx="2206">
                  <c:v>3.4322314254928262E-12</c:v>
                </c:pt>
                <c:pt idx="2207">
                  <c:v>3.3962039549738902E-12</c:v>
                </c:pt>
                <c:pt idx="2208">
                  <c:v>3.5054515050357768E-12</c:v>
                </c:pt>
                <c:pt idx="2209">
                  <c:v>3.4503953781228848E-12</c:v>
                </c:pt>
                <c:pt idx="2210">
                  <c:v>3.6759548066364691E-12</c:v>
                </c:pt>
                <c:pt idx="2211">
                  <c:v>3.2903542909104811E-12</c:v>
                </c:pt>
                <c:pt idx="2212">
                  <c:v>3.6954009267787432E-12</c:v>
                </c:pt>
                <c:pt idx="2213">
                  <c:v>3.5426452324132239E-12</c:v>
                </c:pt>
                <c:pt idx="2214">
                  <c:v>3.4870049460641058E-12</c:v>
                </c:pt>
                <c:pt idx="2215">
                  <c:v>3.4322314254928262E-12</c:v>
                </c:pt>
                <c:pt idx="2216">
                  <c:v>3.6566110168221293E-12</c:v>
                </c:pt>
                <c:pt idx="2217">
                  <c:v>3.5991733412670126E-12</c:v>
                </c:pt>
                <c:pt idx="2218">
                  <c:v>3.3428567271754344E-12</c:v>
                </c:pt>
                <c:pt idx="2219">
                  <c:v>3.5240029507837145E-12</c:v>
                </c:pt>
                <c:pt idx="2220">
                  <c:v>3.4870049460641058E-12</c:v>
                </c:pt>
                <c:pt idx="2221">
                  <c:v>3.618220778917203E-12</c:v>
                </c:pt>
                <c:pt idx="2222">
                  <c:v>3.6373614810392935E-12</c:v>
                </c:pt>
                <c:pt idx="2223">
                  <c:v>3.9369850296424915E-12</c:v>
                </c:pt>
                <c:pt idx="2224">
                  <c:v>3.8344586906286906E-12</c:v>
                </c:pt>
                <c:pt idx="2225">
                  <c:v>3.7346100655796875E-12</c:v>
                </c:pt>
                <c:pt idx="2226">
                  <c:v>3.5991733412670126E-12</c:v>
                </c:pt>
                <c:pt idx="2227">
                  <c:v>3.7543742574168357E-12</c:v>
                </c:pt>
                <c:pt idx="2228">
                  <c:v>3.414170168817654E-12</c:v>
                </c:pt>
                <c:pt idx="2229">
                  <c:v>3.7742352232635677E-12</c:v>
                </c:pt>
                <c:pt idx="2230">
                  <c:v>3.5054515050357768E-12</c:v>
                </c:pt>
                <c:pt idx="2231">
                  <c:v>3.2903542909104811E-12</c:v>
                </c:pt>
                <c:pt idx="2232">
                  <c:v>3.7149576171826836E-12</c:v>
                </c:pt>
                <c:pt idx="2233">
                  <c:v>3.3962039549738902E-12</c:v>
                </c:pt>
                <c:pt idx="2234">
                  <c:v>3.3252657824246351E-12</c:v>
                </c:pt>
                <c:pt idx="2235">
                  <c:v>3.5802335946484743E-12</c:v>
                </c:pt>
                <c:pt idx="2236">
                  <c:v>3.6373614810392935E-12</c:v>
                </c:pt>
                <c:pt idx="2237">
                  <c:v>3.5054515050357768E-12</c:v>
                </c:pt>
                <c:pt idx="2238">
                  <c:v>3.3428567271754344E-12</c:v>
                </c:pt>
                <c:pt idx="2239">
                  <c:v>3.7149576171826836E-12</c:v>
                </c:pt>
                <c:pt idx="2240">
                  <c:v>3.7543742574168357E-12</c:v>
                </c:pt>
                <c:pt idx="2241">
                  <c:v>3.7543742574168357E-12</c:v>
                </c:pt>
                <c:pt idx="2242">
                  <c:v>3.3605476936966472E-12</c:v>
                </c:pt>
                <c:pt idx="2243">
                  <c:v>3.7149576171826836E-12</c:v>
                </c:pt>
                <c:pt idx="2244">
                  <c:v>3.4503953781228848E-12</c:v>
                </c:pt>
                <c:pt idx="2245">
                  <c:v>3.2730396270568175E-12</c:v>
                </c:pt>
                <c:pt idx="2246">
                  <c:v>3.4870049460641058E-12</c:v>
                </c:pt>
                <c:pt idx="2247">
                  <c:v>3.7942091181766038E-12</c:v>
                </c:pt>
                <c:pt idx="2248">
                  <c:v>3.5240029507837145E-12</c:v>
                </c:pt>
                <c:pt idx="2249">
                  <c:v>3.4686482693010079E-12</c:v>
                </c:pt>
                <c:pt idx="2250">
                  <c:v>3.5991733412670126E-12</c:v>
                </c:pt>
                <c:pt idx="2251">
                  <c:v>3.7742352232635677E-12</c:v>
                </c:pt>
                <c:pt idx="2252">
                  <c:v>3.4503953781228848E-12</c:v>
                </c:pt>
                <c:pt idx="2253">
                  <c:v>3.6954009267787432E-12</c:v>
                </c:pt>
                <c:pt idx="2254">
                  <c:v>3.5613861333314126E-12</c:v>
                </c:pt>
                <c:pt idx="2255">
                  <c:v>3.4870049460641058E-12</c:v>
                </c:pt>
                <c:pt idx="2256">
                  <c:v>3.618220778917203E-12</c:v>
                </c:pt>
                <c:pt idx="2257">
                  <c:v>3.3962039549738902E-12</c:v>
                </c:pt>
                <c:pt idx="2258">
                  <c:v>3.8956511849374669E-12</c:v>
                </c:pt>
                <c:pt idx="2259">
                  <c:v>3.4686482693010079E-12</c:v>
                </c:pt>
                <c:pt idx="2260">
                  <c:v>3.618220778917203E-12</c:v>
                </c:pt>
                <c:pt idx="2261">
                  <c:v>3.7346100655796875E-12</c:v>
                </c:pt>
                <c:pt idx="2262">
                  <c:v>3.618220778917203E-12</c:v>
                </c:pt>
                <c:pt idx="2263">
                  <c:v>3.5613861333314126E-12</c:v>
                </c:pt>
                <c:pt idx="2264">
                  <c:v>3.3252657824246351E-12</c:v>
                </c:pt>
                <c:pt idx="2265">
                  <c:v>3.8547512983768691E-12</c:v>
                </c:pt>
                <c:pt idx="2266">
                  <c:v>3.6373614810392935E-12</c:v>
                </c:pt>
                <c:pt idx="2267">
                  <c:v>3.5613861333314126E-12</c:v>
                </c:pt>
                <c:pt idx="2268">
                  <c:v>3.4503953781228848E-12</c:v>
                </c:pt>
                <c:pt idx="2269">
                  <c:v>3.5991733412670126E-12</c:v>
                </c:pt>
                <c:pt idx="2270">
                  <c:v>3.8751432674868775E-12</c:v>
                </c:pt>
                <c:pt idx="2271">
                  <c:v>3.3783252828219224E-12</c:v>
                </c:pt>
                <c:pt idx="2272">
                  <c:v>3.9369850296424915E-12</c:v>
                </c:pt>
                <c:pt idx="2273">
                  <c:v>3.3428567271754344E-12</c:v>
                </c:pt>
                <c:pt idx="2274">
                  <c:v>3.6759548066364691E-12</c:v>
                </c:pt>
                <c:pt idx="2275">
                  <c:v>3.7346100655796875E-12</c:v>
                </c:pt>
                <c:pt idx="2276">
                  <c:v>3.6373614810392935E-12</c:v>
                </c:pt>
                <c:pt idx="2277">
                  <c:v>3.618220778917203E-12</c:v>
                </c:pt>
                <c:pt idx="2278">
                  <c:v>3.3962039549738902E-12</c:v>
                </c:pt>
                <c:pt idx="2279">
                  <c:v>3.5613861333314126E-12</c:v>
                </c:pt>
                <c:pt idx="2280">
                  <c:v>3.6373614810392935E-12</c:v>
                </c:pt>
                <c:pt idx="2281">
                  <c:v>3.618220778917203E-12</c:v>
                </c:pt>
                <c:pt idx="2282">
                  <c:v>3.8142808138959624E-12</c:v>
                </c:pt>
                <c:pt idx="2283">
                  <c:v>3.7543742574168357E-12</c:v>
                </c:pt>
                <c:pt idx="2284">
                  <c:v>3.5613861333314126E-12</c:v>
                </c:pt>
                <c:pt idx="2285">
                  <c:v>3.8344586906286906E-12</c:v>
                </c:pt>
                <c:pt idx="2286">
                  <c:v>3.6373614810392935E-12</c:v>
                </c:pt>
                <c:pt idx="2287">
                  <c:v>3.3428567271754344E-12</c:v>
                </c:pt>
                <c:pt idx="2288">
                  <c:v>3.4503953781228848E-12</c:v>
                </c:pt>
                <c:pt idx="2289">
                  <c:v>3.7742352232635677E-12</c:v>
                </c:pt>
                <c:pt idx="2290">
                  <c:v>3.5802335946484743E-12</c:v>
                </c:pt>
                <c:pt idx="2291">
                  <c:v>3.5240029507837145E-12</c:v>
                </c:pt>
                <c:pt idx="2292">
                  <c:v>3.6566110168221293E-12</c:v>
                </c:pt>
                <c:pt idx="2293">
                  <c:v>3.6954009267787432E-12</c:v>
                </c:pt>
                <c:pt idx="2294">
                  <c:v>3.5240029507837145E-12</c:v>
                </c:pt>
                <c:pt idx="2295">
                  <c:v>3.5426452324132239E-12</c:v>
                </c:pt>
                <c:pt idx="2296">
                  <c:v>3.4686482693010079E-12</c:v>
                </c:pt>
                <c:pt idx="2297">
                  <c:v>3.7942091181766038E-12</c:v>
                </c:pt>
                <c:pt idx="2298">
                  <c:v>3.3605476936966472E-12</c:v>
                </c:pt>
                <c:pt idx="2299">
                  <c:v>3.5613861333314126E-12</c:v>
                </c:pt>
                <c:pt idx="2300">
                  <c:v>3.8344586906286906E-12</c:v>
                </c:pt>
                <c:pt idx="2301">
                  <c:v>3.6373614810392935E-12</c:v>
                </c:pt>
                <c:pt idx="2302">
                  <c:v>3.6373614810392935E-12</c:v>
                </c:pt>
                <c:pt idx="2303">
                  <c:v>3.3252657824246351E-12</c:v>
                </c:pt>
                <c:pt idx="2304">
                  <c:v>3.5991733412670126E-12</c:v>
                </c:pt>
                <c:pt idx="2305">
                  <c:v>3.5802335946484743E-12</c:v>
                </c:pt>
                <c:pt idx="2306">
                  <c:v>3.5426452324132239E-12</c:v>
                </c:pt>
                <c:pt idx="2307">
                  <c:v>3.4870049460641058E-12</c:v>
                </c:pt>
                <c:pt idx="2308">
                  <c:v>3.8956511849374669E-12</c:v>
                </c:pt>
                <c:pt idx="2309">
                  <c:v>3.5240029507837145E-12</c:v>
                </c:pt>
                <c:pt idx="2310">
                  <c:v>3.4870049460641058E-12</c:v>
                </c:pt>
                <c:pt idx="2311">
                  <c:v>3.6759548066364691E-12</c:v>
                </c:pt>
                <c:pt idx="2312">
                  <c:v>3.7543742574168357E-12</c:v>
                </c:pt>
                <c:pt idx="2313">
                  <c:v>3.8142808138959624E-12</c:v>
                </c:pt>
                <c:pt idx="2314">
                  <c:v>3.5054515050357768E-12</c:v>
                </c:pt>
                <c:pt idx="2315">
                  <c:v>3.4322314254928262E-12</c:v>
                </c:pt>
                <c:pt idx="2316">
                  <c:v>3.5613861333314126E-12</c:v>
                </c:pt>
                <c:pt idx="2317">
                  <c:v>3.5991733412670126E-12</c:v>
                </c:pt>
                <c:pt idx="2318">
                  <c:v>3.6954009267787432E-12</c:v>
                </c:pt>
                <c:pt idx="2319">
                  <c:v>3.7149576171826836E-12</c:v>
                </c:pt>
                <c:pt idx="2320">
                  <c:v>3.5426452324132239E-12</c:v>
                </c:pt>
                <c:pt idx="2321">
                  <c:v>3.4503953781228848E-12</c:v>
                </c:pt>
                <c:pt idx="2322">
                  <c:v>3.5802335946484743E-12</c:v>
                </c:pt>
                <c:pt idx="2323">
                  <c:v>3.8751432674868775E-12</c:v>
                </c:pt>
                <c:pt idx="2324">
                  <c:v>3.3605476936966472E-12</c:v>
                </c:pt>
                <c:pt idx="2325">
                  <c:v>3.7942091181766038E-12</c:v>
                </c:pt>
                <c:pt idx="2326">
                  <c:v>3.6759548066364691E-12</c:v>
                </c:pt>
                <c:pt idx="2327">
                  <c:v>3.6759548066364691E-12</c:v>
                </c:pt>
                <c:pt idx="2328">
                  <c:v>3.7742352232635677E-12</c:v>
                </c:pt>
                <c:pt idx="2329">
                  <c:v>3.6566110168221293E-12</c:v>
                </c:pt>
                <c:pt idx="2330">
                  <c:v>3.4503953781228848E-12</c:v>
                </c:pt>
                <c:pt idx="2331">
                  <c:v>3.4870049460641058E-12</c:v>
                </c:pt>
                <c:pt idx="2332">
                  <c:v>3.6759548066364691E-12</c:v>
                </c:pt>
                <c:pt idx="2333">
                  <c:v>3.3077605508395014E-12</c:v>
                </c:pt>
                <c:pt idx="2334">
                  <c:v>3.6566110168221293E-12</c:v>
                </c:pt>
                <c:pt idx="2335">
                  <c:v>3.7149576171826836E-12</c:v>
                </c:pt>
                <c:pt idx="2336">
                  <c:v>3.6954009267787432E-12</c:v>
                </c:pt>
                <c:pt idx="2337">
                  <c:v>3.6566110168221293E-12</c:v>
                </c:pt>
                <c:pt idx="2338">
                  <c:v>3.6566110168221293E-12</c:v>
                </c:pt>
                <c:pt idx="2339">
                  <c:v>3.618220778917203E-12</c:v>
                </c:pt>
                <c:pt idx="2340">
                  <c:v>3.6373614810392935E-12</c:v>
                </c:pt>
                <c:pt idx="2341">
                  <c:v>3.5054515050357768E-12</c:v>
                </c:pt>
                <c:pt idx="2342">
                  <c:v>3.6954009267787432E-12</c:v>
                </c:pt>
                <c:pt idx="2343">
                  <c:v>3.5054515050357768E-12</c:v>
                </c:pt>
                <c:pt idx="2344">
                  <c:v>3.7742352232635677E-12</c:v>
                </c:pt>
                <c:pt idx="2345">
                  <c:v>3.6759548066364691E-12</c:v>
                </c:pt>
                <c:pt idx="2346">
                  <c:v>3.618220778917203E-12</c:v>
                </c:pt>
                <c:pt idx="2347">
                  <c:v>3.5426452324132239E-12</c:v>
                </c:pt>
                <c:pt idx="2348">
                  <c:v>3.5240029507837145E-12</c:v>
                </c:pt>
                <c:pt idx="2349">
                  <c:v>3.9369850296424915E-12</c:v>
                </c:pt>
                <c:pt idx="2350">
                  <c:v>3.8344586906286906E-12</c:v>
                </c:pt>
                <c:pt idx="2351">
                  <c:v>3.5991733412670126E-12</c:v>
                </c:pt>
                <c:pt idx="2352">
                  <c:v>3.4503953781228848E-12</c:v>
                </c:pt>
                <c:pt idx="2353">
                  <c:v>3.3783252828219224E-12</c:v>
                </c:pt>
                <c:pt idx="2354">
                  <c:v>3.5240029507837145E-12</c:v>
                </c:pt>
                <c:pt idx="2355">
                  <c:v>3.5802335946484743E-12</c:v>
                </c:pt>
                <c:pt idx="2356">
                  <c:v>3.5054515050357768E-12</c:v>
                </c:pt>
                <c:pt idx="2357">
                  <c:v>3.5426452324132239E-12</c:v>
                </c:pt>
                <c:pt idx="2358">
                  <c:v>3.6954009267787432E-12</c:v>
                </c:pt>
                <c:pt idx="2359">
                  <c:v>3.7942091181766038E-12</c:v>
                </c:pt>
                <c:pt idx="2360">
                  <c:v>3.8344586906286906E-12</c:v>
                </c:pt>
                <c:pt idx="2361">
                  <c:v>3.6373614810392935E-12</c:v>
                </c:pt>
                <c:pt idx="2362">
                  <c:v>3.6566110168221293E-12</c:v>
                </c:pt>
                <c:pt idx="2363">
                  <c:v>3.7942091181766038E-12</c:v>
                </c:pt>
                <c:pt idx="2364">
                  <c:v>4.2388569777650926E-12</c:v>
                </c:pt>
                <c:pt idx="2365">
                  <c:v>3.3783252828219224E-12</c:v>
                </c:pt>
                <c:pt idx="2366">
                  <c:v>3.5054515050357768E-12</c:v>
                </c:pt>
                <c:pt idx="2367">
                  <c:v>3.5991733412670126E-12</c:v>
                </c:pt>
                <c:pt idx="2368">
                  <c:v>3.7346100655796875E-12</c:v>
                </c:pt>
                <c:pt idx="2369">
                  <c:v>3.414170168817654E-12</c:v>
                </c:pt>
                <c:pt idx="2370">
                  <c:v>3.7942091181766038E-12</c:v>
                </c:pt>
                <c:pt idx="2371">
                  <c:v>3.4503953781228848E-12</c:v>
                </c:pt>
                <c:pt idx="2372">
                  <c:v>3.3252657824246351E-12</c:v>
                </c:pt>
                <c:pt idx="2373">
                  <c:v>3.6373614810392935E-12</c:v>
                </c:pt>
                <c:pt idx="2374">
                  <c:v>3.414170168817654E-12</c:v>
                </c:pt>
                <c:pt idx="2375">
                  <c:v>3.5240029507837145E-12</c:v>
                </c:pt>
                <c:pt idx="2376">
                  <c:v>3.5240029507837145E-12</c:v>
                </c:pt>
                <c:pt idx="2377">
                  <c:v>3.5802335946484743E-12</c:v>
                </c:pt>
                <c:pt idx="2378">
                  <c:v>3.4503953781228848E-12</c:v>
                </c:pt>
                <c:pt idx="2379">
                  <c:v>3.5426452324132239E-12</c:v>
                </c:pt>
                <c:pt idx="2380">
                  <c:v>3.4686482693010079E-12</c:v>
                </c:pt>
                <c:pt idx="2381">
                  <c:v>3.4686482693010079E-12</c:v>
                </c:pt>
                <c:pt idx="2382">
                  <c:v>3.7149576171826836E-12</c:v>
                </c:pt>
                <c:pt idx="2383">
                  <c:v>3.7346100655796875E-12</c:v>
                </c:pt>
                <c:pt idx="2384">
                  <c:v>3.7742352232635677E-12</c:v>
                </c:pt>
                <c:pt idx="2385">
                  <c:v>3.6373614810392935E-12</c:v>
                </c:pt>
                <c:pt idx="2386">
                  <c:v>3.8751432674868775E-12</c:v>
                </c:pt>
                <c:pt idx="2387">
                  <c:v>3.7942091181766038E-12</c:v>
                </c:pt>
                <c:pt idx="2388">
                  <c:v>3.3605476936966472E-12</c:v>
                </c:pt>
                <c:pt idx="2389">
                  <c:v>3.2730396270568175E-12</c:v>
                </c:pt>
                <c:pt idx="2390">
                  <c:v>3.618220778917203E-12</c:v>
                </c:pt>
                <c:pt idx="2391">
                  <c:v>3.7346100655796875E-12</c:v>
                </c:pt>
                <c:pt idx="2392">
                  <c:v>3.4870049460641058E-12</c:v>
                </c:pt>
                <c:pt idx="2393">
                  <c:v>3.4870049460641058E-12</c:v>
                </c:pt>
                <c:pt idx="2394">
                  <c:v>3.3077605508395014E-12</c:v>
                </c:pt>
                <c:pt idx="2395">
                  <c:v>3.7942091181766038E-12</c:v>
                </c:pt>
                <c:pt idx="2396">
                  <c:v>3.5991733412670126E-12</c:v>
                </c:pt>
                <c:pt idx="2397">
                  <c:v>3.3428567271754344E-12</c:v>
                </c:pt>
                <c:pt idx="2398">
                  <c:v>3.6954009267787432E-12</c:v>
                </c:pt>
                <c:pt idx="2399">
                  <c:v>3.6759548066364691E-12</c:v>
                </c:pt>
                <c:pt idx="2400">
                  <c:v>3.4686482693010079E-12</c:v>
                </c:pt>
                <c:pt idx="2401">
                  <c:v>3.5802335946484743E-12</c:v>
                </c:pt>
                <c:pt idx="2402">
                  <c:v>3.5613861333314126E-12</c:v>
                </c:pt>
                <c:pt idx="2403">
                  <c:v>3.6373614810392935E-12</c:v>
                </c:pt>
                <c:pt idx="2404">
                  <c:v>3.7543742574168357E-12</c:v>
                </c:pt>
                <c:pt idx="2405">
                  <c:v>3.6566110168221293E-12</c:v>
                </c:pt>
                <c:pt idx="2406">
                  <c:v>3.5240029507837145E-12</c:v>
                </c:pt>
                <c:pt idx="2407">
                  <c:v>3.5613861333314126E-12</c:v>
                </c:pt>
                <c:pt idx="2408">
                  <c:v>3.7149576171826836E-12</c:v>
                </c:pt>
                <c:pt idx="2409">
                  <c:v>3.5240029507837145E-12</c:v>
                </c:pt>
                <c:pt idx="2410">
                  <c:v>3.6954009267787432E-12</c:v>
                </c:pt>
                <c:pt idx="2411">
                  <c:v>3.4686482693010079E-12</c:v>
                </c:pt>
                <c:pt idx="2412">
                  <c:v>3.3428567271754344E-12</c:v>
                </c:pt>
                <c:pt idx="2413">
                  <c:v>3.7149576171826836E-12</c:v>
                </c:pt>
                <c:pt idx="2414">
                  <c:v>3.3962039549738902E-12</c:v>
                </c:pt>
                <c:pt idx="2415">
                  <c:v>3.5802335946484743E-12</c:v>
                </c:pt>
                <c:pt idx="2416">
                  <c:v>3.7942091181766038E-12</c:v>
                </c:pt>
                <c:pt idx="2417">
                  <c:v>3.3962039549738902E-12</c:v>
                </c:pt>
                <c:pt idx="2418">
                  <c:v>3.4686482693010079E-12</c:v>
                </c:pt>
                <c:pt idx="2419">
                  <c:v>3.5991733412670126E-12</c:v>
                </c:pt>
                <c:pt idx="2420">
                  <c:v>3.6373614810392935E-12</c:v>
                </c:pt>
                <c:pt idx="2421">
                  <c:v>3.5613861333314126E-12</c:v>
                </c:pt>
                <c:pt idx="2422">
                  <c:v>3.4686482693010079E-12</c:v>
                </c:pt>
                <c:pt idx="2423">
                  <c:v>3.5991733412670126E-12</c:v>
                </c:pt>
                <c:pt idx="2424">
                  <c:v>3.5991733412670126E-12</c:v>
                </c:pt>
                <c:pt idx="2425">
                  <c:v>3.6954009267787432E-12</c:v>
                </c:pt>
                <c:pt idx="2426">
                  <c:v>3.6373614810392935E-12</c:v>
                </c:pt>
                <c:pt idx="2427">
                  <c:v>3.4686482693010079E-12</c:v>
                </c:pt>
                <c:pt idx="2428">
                  <c:v>3.3428567271754344E-12</c:v>
                </c:pt>
                <c:pt idx="2429">
                  <c:v>3.7149576171826836E-12</c:v>
                </c:pt>
                <c:pt idx="2430">
                  <c:v>3.8344586906286906E-12</c:v>
                </c:pt>
                <c:pt idx="2431">
                  <c:v>3.6373614810392935E-12</c:v>
                </c:pt>
                <c:pt idx="2432">
                  <c:v>3.3783252828219224E-12</c:v>
                </c:pt>
                <c:pt idx="2433">
                  <c:v>3.618220778917203E-12</c:v>
                </c:pt>
                <c:pt idx="2434">
                  <c:v>3.7149576171826836E-12</c:v>
                </c:pt>
                <c:pt idx="2435">
                  <c:v>3.7149576171826836E-12</c:v>
                </c:pt>
                <c:pt idx="2436">
                  <c:v>3.6759548066364691E-12</c:v>
                </c:pt>
                <c:pt idx="2437">
                  <c:v>3.6954009267787432E-12</c:v>
                </c:pt>
                <c:pt idx="2438">
                  <c:v>3.6373614810392935E-12</c:v>
                </c:pt>
                <c:pt idx="2439">
                  <c:v>3.5054515050357768E-12</c:v>
                </c:pt>
                <c:pt idx="2440">
                  <c:v>3.4870049460641058E-12</c:v>
                </c:pt>
                <c:pt idx="2441">
                  <c:v>3.6566110168221293E-12</c:v>
                </c:pt>
                <c:pt idx="2442">
                  <c:v>3.4503953781228848E-12</c:v>
                </c:pt>
                <c:pt idx="2443">
                  <c:v>3.8344586906286906E-12</c:v>
                </c:pt>
                <c:pt idx="2444">
                  <c:v>3.7942091181766038E-12</c:v>
                </c:pt>
                <c:pt idx="2445">
                  <c:v>3.5802335946484743E-12</c:v>
                </c:pt>
                <c:pt idx="2446">
                  <c:v>3.4686482693010079E-12</c:v>
                </c:pt>
                <c:pt idx="2447">
                  <c:v>3.414170168817654E-12</c:v>
                </c:pt>
                <c:pt idx="2448">
                  <c:v>3.4870049460641058E-12</c:v>
                </c:pt>
                <c:pt idx="2449">
                  <c:v>3.8956511849374669E-12</c:v>
                </c:pt>
                <c:pt idx="2450">
                  <c:v>3.957812022331994E-12</c:v>
                </c:pt>
                <c:pt idx="2451">
                  <c:v>3.6373614810392935E-12</c:v>
                </c:pt>
                <c:pt idx="2452">
                  <c:v>3.8142808138959624E-12</c:v>
                </c:pt>
                <c:pt idx="2453">
                  <c:v>3.4686482693010079E-12</c:v>
                </c:pt>
                <c:pt idx="2454">
                  <c:v>4.1503178995216085E-12</c:v>
                </c:pt>
                <c:pt idx="2455">
                  <c:v>3.3252657824246351E-12</c:v>
                </c:pt>
                <c:pt idx="2456">
                  <c:v>3.7942091181766038E-12</c:v>
                </c:pt>
                <c:pt idx="2457">
                  <c:v>3.7149576171826836E-12</c:v>
                </c:pt>
                <c:pt idx="2458">
                  <c:v>3.3428567271754344E-12</c:v>
                </c:pt>
                <c:pt idx="2459">
                  <c:v>3.414170168817654E-12</c:v>
                </c:pt>
                <c:pt idx="2460">
                  <c:v>3.5991733412670126E-12</c:v>
                </c:pt>
                <c:pt idx="2461">
                  <c:v>3.5613861333314126E-12</c:v>
                </c:pt>
                <c:pt idx="2462">
                  <c:v>3.9998054092490076E-12</c:v>
                </c:pt>
                <c:pt idx="2463">
                  <c:v>3.7346100655796875E-12</c:v>
                </c:pt>
                <c:pt idx="2464">
                  <c:v>3.957812022331994E-12</c:v>
                </c:pt>
                <c:pt idx="2465">
                  <c:v>3.5613861333314126E-12</c:v>
                </c:pt>
                <c:pt idx="2466">
                  <c:v>3.3783252828219224E-12</c:v>
                </c:pt>
                <c:pt idx="2467">
                  <c:v>3.9369850296424915E-12</c:v>
                </c:pt>
                <c:pt idx="2468">
                  <c:v>3.5802335946484743E-12</c:v>
                </c:pt>
                <c:pt idx="2469">
                  <c:v>3.5054515050357768E-12</c:v>
                </c:pt>
                <c:pt idx="2470">
                  <c:v>3.6566110168221293E-12</c:v>
                </c:pt>
                <c:pt idx="2471">
                  <c:v>3.7346100655796875E-12</c:v>
                </c:pt>
                <c:pt idx="2472">
                  <c:v>3.7742352232635677E-12</c:v>
                </c:pt>
                <c:pt idx="2473">
                  <c:v>3.4686482693010079E-12</c:v>
                </c:pt>
                <c:pt idx="2474">
                  <c:v>3.8547512983768691E-12</c:v>
                </c:pt>
                <c:pt idx="2475">
                  <c:v>3.4503953781228848E-12</c:v>
                </c:pt>
                <c:pt idx="2476">
                  <c:v>3.7742352232635677E-12</c:v>
                </c:pt>
                <c:pt idx="2477">
                  <c:v>3.6759548066364691E-12</c:v>
                </c:pt>
                <c:pt idx="2478">
                  <c:v>3.414170168817654E-12</c:v>
                </c:pt>
                <c:pt idx="2479">
                  <c:v>3.6566110168221293E-12</c:v>
                </c:pt>
                <c:pt idx="2480">
                  <c:v>3.7742352232635677E-12</c:v>
                </c:pt>
                <c:pt idx="2481">
                  <c:v>3.6566110168221293E-12</c:v>
                </c:pt>
                <c:pt idx="2482">
                  <c:v>3.5802335946484743E-12</c:v>
                </c:pt>
                <c:pt idx="2483">
                  <c:v>3.414170168817654E-12</c:v>
                </c:pt>
                <c:pt idx="2484">
                  <c:v>3.5613861333314126E-12</c:v>
                </c:pt>
                <c:pt idx="2485">
                  <c:v>3.618220778917203E-12</c:v>
                </c:pt>
                <c:pt idx="2486">
                  <c:v>3.8344586906286906E-12</c:v>
                </c:pt>
                <c:pt idx="2487">
                  <c:v>3.6566110168221293E-12</c:v>
                </c:pt>
                <c:pt idx="2488">
                  <c:v>3.7149576171826836E-12</c:v>
                </c:pt>
                <c:pt idx="2489">
                  <c:v>3.3962039549738902E-12</c:v>
                </c:pt>
                <c:pt idx="2490">
                  <c:v>3.7942091181766038E-12</c:v>
                </c:pt>
                <c:pt idx="2491">
                  <c:v>3.6566110168221293E-12</c:v>
                </c:pt>
                <c:pt idx="2492">
                  <c:v>3.4503953781228848E-12</c:v>
                </c:pt>
                <c:pt idx="2493">
                  <c:v>3.6373614810392935E-12</c:v>
                </c:pt>
                <c:pt idx="2494">
                  <c:v>3.5613861333314126E-12</c:v>
                </c:pt>
                <c:pt idx="2495">
                  <c:v>3.5426452324132239E-12</c:v>
                </c:pt>
                <c:pt idx="2496">
                  <c:v>3.5426452324132239E-12</c:v>
                </c:pt>
                <c:pt idx="2497">
                  <c:v>3.5613861333314126E-12</c:v>
                </c:pt>
                <c:pt idx="2498">
                  <c:v>3.6566110168221293E-12</c:v>
                </c:pt>
                <c:pt idx="2499">
                  <c:v>3.7543742574168357E-12</c:v>
                </c:pt>
                <c:pt idx="2500">
                  <c:v>3.7543742574168357E-12</c:v>
                </c:pt>
                <c:pt idx="2501">
                  <c:v>3.5991733412670126E-12</c:v>
                </c:pt>
                <c:pt idx="2502">
                  <c:v>3.618220778917203E-12</c:v>
                </c:pt>
                <c:pt idx="2503">
                  <c:v>3.7149576171826836E-12</c:v>
                </c:pt>
                <c:pt idx="2504">
                  <c:v>3.5613861333314126E-12</c:v>
                </c:pt>
                <c:pt idx="2505">
                  <c:v>3.6373614810392935E-12</c:v>
                </c:pt>
                <c:pt idx="2506">
                  <c:v>3.4686482693010079E-12</c:v>
                </c:pt>
                <c:pt idx="2507">
                  <c:v>3.6566110168221293E-12</c:v>
                </c:pt>
                <c:pt idx="2508">
                  <c:v>3.5613861333314126E-12</c:v>
                </c:pt>
                <c:pt idx="2509">
                  <c:v>3.4322314254928262E-12</c:v>
                </c:pt>
                <c:pt idx="2510">
                  <c:v>3.3428567271754344E-12</c:v>
                </c:pt>
                <c:pt idx="2511">
                  <c:v>3.5991733412670126E-12</c:v>
                </c:pt>
                <c:pt idx="2512">
                  <c:v>3.4870049460641058E-12</c:v>
                </c:pt>
                <c:pt idx="2513">
                  <c:v>3.618220778917203E-12</c:v>
                </c:pt>
                <c:pt idx="2514">
                  <c:v>3.4686482693010079E-12</c:v>
                </c:pt>
                <c:pt idx="2515">
                  <c:v>3.618220778917203E-12</c:v>
                </c:pt>
                <c:pt idx="2516">
                  <c:v>3.7149576171826836E-12</c:v>
                </c:pt>
                <c:pt idx="2517">
                  <c:v>3.6566110168221293E-12</c:v>
                </c:pt>
                <c:pt idx="2518">
                  <c:v>3.7942091181766038E-12</c:v>
                </c:pt>
                <c:pt idx="2519">
                  <c:v>3.5613861333314126E-12</c:v>
                </c:pt>
                <c:pt idx="2520">
                  <c:v>3.4870049460641058E-12</c:v>
                </c:pt>
                <c:pt idx="2521">
                  <c:v>3.7543742574168357E-12</c:v>
                </c:pt>
                <c:pt idx="2522">
                  <c:v>3.7742352232635677E-12</c:v>
                </c:pt>
                <c:pt idx="2523">
                  <c:v>3.6954009267787432E-12</c:v>
                </c:pt>
                <c:pt idx="2524">
                  <c:v>3.414170168817654E-12</c:v>
                </c:pt>
                <c:pt idx="2525">
                  <c:v>3.5054515050357768E-12</c:v>
                </c:pt>
                <c:pt idx="2526">
                  <c:v>3.5054515050357768E-12</c:v>
                </c:pt>
                <c:pt idx="2527">
                  <c:v>3.7742352232635677E-12</c:v>
                </c:pt>
                <c:pt idx="2528">
                  <c:v>3.5426452324132239E-12</c:v>
                </c:pt>
                <c:pt idx="2529">
                  <c:v>3.7742352232635677E-12</c:v>
                </c:pt>
                <c:pt idx="2530">
                  <c:v>3.3962039549738902E-12</c:v>
                </c:pt>
                <c:pt idx="2531">
                  <c:v>3.3962039549738902E-12</c:v>
                </c:pt>
                <c:pt idx="2532">
                  <c:v>3.4503953781228848E-12</c:v>
                </c:pt>
                <c:pt idx="2533">
                  <c:v>3.6954009267787432E-12</c:v>
                </c:pt>
                <c:pt idx="2534">
                  <c:v>3.5991733412670126E-12</c:v>
                </c:pt>
                <c:pt idx="2535">
                  <c:v>3.5802335946484743E-12</c:v>
                </c:pt>
                <c:pt idx="2536">
                  <c:v>3.5426452324132239E-12</c:v>
                </c:pt>
                <c:pt idx="2537">
                  <c:v>3.5802335946484743E-12</c:v>
                </c:pt>
                <c:pt idx="2538">
                  <c:v>3.5991733412670126E-12</c:v>
                </c:pt>
                <c:pt idx="2539">
                  <c:v>3.5802335946484743E-12</c:v>
                </c:pt>
                <c:pt idx="2540">
                  <c:v>3.7543742574168357E-12</c:v>
                </c:pt>
                <c:pt idx="2541">
                  <c:v>3.5802335946484743E-12</c:v>
                </c:pt>
                <c:pt idx="2542">
                  <c:v>3.7346100655796875E-12</c:v>
                </c:pt>
                <c:pt idx="2543">
                  <c:v>3.5802335946484743E-12</c:v>
                </c:pt>
                <c:pt idx="2544">
                  <c:v>3.5613861333314126E-12</c:v>
                </c:pt>
                <c:pt idx="2545">
                  <c:v>3.6954009267787432E-12</c:v>
                </c:pt>
                <c:pt idx="2546">
                  <c:v>3.414170168817654E-12</c:v>
                </c:pt>
                <c:pt idx="2547">
                  <c:v>3.4686482693010079E-12</c:v>
                </c:pt>
                <c:pt idx="2548">
                  <c:v>3.6759548066364691E-12</c:v>
                </c:pt>
                <c:pt idx="2549">
                  <c:v>3.6373614810392935E-12</c:v>
                </c:pt>
                <c:pt idx="2550">
                  <c:v>3.5054515050357768E-12</c:v>
                </c:pt>
                <c:pt idx="2551">
                  <c:v>3.4322314254928262E-12</c:v>
                </c:pt>
                <c:pt idx="2552">
                  <c:v>3.7149576171826836E-12</c:v>
                </c:pt>
                <c:pt idx="2553">
                  <c:v>3.4503953781228848E-12</c:v>
                </c:pt>
                <c:pt idx="2554">
                  <c:v>3.6759548066364691E-12</c:v>
                </c:pt>
                <c:pt idx="2555">
                  <c:v>3.6373614810392935E-12</c:v>
                </c:pt>
                <c:pt idx="2556">
                  <c:v>3.5613861333314126E-12</c:v>
                </c:pt>
                <c:pt idx="2557">
                  <c:v>3.6566110168221293E-12</c:v>
                </c:pt>
                <c:pt idx="2558">
                  <c:v>3.5240029507837145E-12</c:v>
                </c:pt>
                <c:pt idx="2559">
                  <c:v>3.3252657824246351E-12</c:v>
                </c:pt>
                <c:pt idx="2560">
                  <c:v>3.5802335946484743E-12</c:v>
                </c:pt>
                <c:pt idx="2561">
                  <c:v>3.5802335946484743E-12</c:v>
                </c:pt>
                <c:pt idx="2562">
                  <c:v>3.8956511849374669E-12</c:v>
                </c:pt>
                <c:pt idx="2563">
                  <c:v>3.414170168817654E-12</c:v>
                </c:pt>
                <c:pt idx="2564">
                  <c:v>3.5240029507837145E-12</c:v>
                </c:pt>
                <c:pt idx="2565">
                  <c:v>3.4322314254928262E-12</c:v>
                </c:pt>
                <c:pt idx="2566">
                  <c:v>3.6759548066364691E-12</c:v>
                </c:pt>
                <c:pt idx="2567">
                  <c:v>3.7942091181766038E-12</c:v>
                </c:pt>
                <c:pt idx="2568">
                  <c:v>3.5802335946484743E-12</c:v>
                </c:pt>
                <c:pt idx="2569">
                  <c:v>3.7543742574168357E-12</c:v>
                </c:pt>
                <c:pt idx="2570">
                  <c:v>3.414170168817654E-12</c:v>
                </c:pt>
                <c:pt idx="2571">
                  <c:v>3.5802335946484743E-12</c:v>
                </c:pt>
                <c:pt idx="2572">
                  <c:v>3.7742352232635677E-12</c:v>
                </c:pt>
                <c:pt idx="2573">
                  <c:v>3.4870049460641058E-12</c:v>
                </c:pt>
                <c:pt idx="2574">
                  <c:v>3.6373614810392935E-12</c:v>
                </c:pt>
                <c:pt idx="2575">
                  <c:v>3.618220778917203E-12</c:v>
                </c:pt>
                <c:pt idx="2576">
                  <c:v>3.6759548066364691E-12</c:v>
                </c:pt>
                <c:pt idx="2577">
                  <c:v>3.7149576171826836E-12</c:v>
                </c:pt>
                <c:pt idx="2578">
                  <c:v>3.7149576171826836E-12</c:v>
                </c:pt>
                <c:pt idx="2579">
                  <c:v>3.7942091181766038E-12</c:v>
                </c:pt>
                <c:pt idx="2580">
                  <c:v>3.3962039549738902E-12</c:v>
                </c:pt>
                <c:pt idx="2581">
                  <c:v>3.3605476936966472E-12</c:v>
                </c:pt>
                <c:pt idx="2582">
                  <c:v>3.8344586906286906E-12</c:v>
                </c:pt>
                <c:pt idx="2583">
                  <c:v>3.4322314254928262E-12</c:v>
                </c:pt>
                <c:pt idx="2584">
                  <c:v>3.5240029507837145E-12</c:v>
                </c:pt>
                <c:pt idx="2585">
                  <c:v>3.7149576171826836E-12</c:v>
                </c:pt>
                <c:pt idx="2586">
                  <c:v>3.6954009267787432E-12</c:v>
                </c:pt>
                <c:pt idx="2587">
                  <c:v>3.5240029507837145E-12</c:v>
                </c:pt>
                <c:pt idx="2588">
                  <c:v>3.5240029507837145E-12</c:v>
                </c:pt>
                <c:pt idx="2589">
                  <c:v>3.5613861333314126E-12</c:v>
                </c:pt>
                <c:pt idx="2590">
                  <c:v>3.414170168817654E-12</c:v>
                </c:pt>
                <c:pt idx="2591">
                  <c:v>3.7543742574168357E-12</c:v>
                </c:pt>
                <c:pt idx="2592">
                  <c:v>3.7742352232635677E-12</c:v>
                </c:pt>
                <c:pt idx="2593">
                  <c:v>3.3077605508395014E-12</c:v>
                </c:pt>
                <c:pt idx="2594">
                  <c:v>3.4870049460641058E-12</c:v>
                </c:pt>
                <c:pt idx="2595">
                  <c:v>3.414170168817654E-12</c:v>
                </c:pt>
                <c:pt idx="2596">
                  <c:v>3.5613861333314126E-12</c:v>
                </c:pt>
                <c:pt idx="2597">
                  <c:v>3.5240029507837145E-12</c:v>
                </c:pt>
                <c:pt idx="2598">
                  <c:v>3.5426452324132239E-12</c:v>
                </c:pt>
                <c:pt idx="2599">
                  <c:v>3.6373614810392935E-12</c:v>
                </c:pt>
                <c:pt idx="2600">
                  <c:v>3.3428567271754344E-12</c:v>
                </c:pt>
                <c:pt idx="2601">
                  <c:v>3.2558093301699637E-12</c:v>
                </c:pt>
                <c:pt idx="2602">
                  <c:v>3.3605476936966472E-12</c:v>
                </c:pt>
                <c:pt idx="2603">
                  <c:v>3.3962039549738902E-12</c:v>
                </c:pt>
                <c:pt idx="2604">
                  <c:v>3.5613861333314126E-12</c:v>
                </c:pt>
                <c:pt idx="2605">
                  <c:v>3.6566110168221293E-12</c:v>
                </c:pt>
                <c:pt idx="2606">
                  <c:v>3.5991733412670126E-12</c:v>
                </c:pt>
                <c:pt idx="2607">
                  <c:v>3.7742352232635677E-12</c:v>
                </c:pt>
                <c:pt idx="2608">
                  <c:v>3.4503953781228848E-12</c:v>
                </c:pt>
                <c:pt idx="2609">
                  <c:v>3.5426452324132239E-12</c:v>
                </c:pt>
                <c:pt idx="2610">
                  <c:v>3.3428567271754344E-12</c:v>
                </c:pt>
                <c:pt idx="2611">
                  <c:v>3.137736454308301E-12</c:v>
                </c:pt>
                <c:pt idx="2612">
                  <c:v>3.2730396270568175E-12</c:v>
                </c:pt>
                <c:pt idx="2613">
                  <c:v>3.3783252828219224E-12</c:v>
                </c:pt>
                <c:pt idx="2614">
                  <c:v>3.4870049460641058E-12</c:v>
                </c:pt>
                <c:pt idx="2615">
                  <c:v>3.5613861333314126E-12</c:v>
                </c:pt>
                <c:pt idx="2616">
                  <c:v>3.2730396270568175E-12</c:v>
                </c:pt>
                <c:pt idx="2617">
                  <c:v>3.5054515050357768E-12</c:v>
                </c:pt>
                <c:pt idx="2618">
                  <c:v>3.5426452324132239E-12</c:v>
                </c:pt>
                <c:pt idx="2619">
                  <c:v>3.2730396270568175E-12</c:v>
                </c:pt>
                <c:pt idx="2620">
                  <c:v>3.3252657824246351E-12</c:v>
                </c:pt>
                <c:pt idx="2621">
                  <c:v>3.7149576171826836E-12</c:v>
                </c:pt>
                <c:pt idx="2622">
                  <c:v>3.5802335946484743E-12</c:v>
                </c:pt>
                <c:pt idx="2623">
                  <c:v>3.414170168817654E-12</c:v>
                </c:pt>
                <c:pt idx="2624">
                  <c:v>3.3252657824246351E-12</c:v>
                </c:pt>
                <c:pt idx="2625">
                  <c:v>3.4870049460641058E-12</c:v>
                </c:pt>
                <c:pt idx="2626">
                  <c:v>3.3077605508395014E-12</c:v>
                </c:pt>
                <c:pt idx="2627">
                  <c:v>3.7742352232635677E-12</c:v>
                </c:pt>
                <c:pt idx="2628">
                  <c:v>3.4322314254928262E-12</c:v>
                </c:pt>
                <c:pt idx="2629">
                  <c:v>3.3077605508395014E-12</c:v>
                </c:pt>
                <c:pt idx="2630">
                  <c:v>3.4870049460641058E-12</c:v>
                </c:pt>
                <c:pt idx="2631">
                  <c:v>3.2730396270568175E-12</c:v>
                </c:pt>
                <c:pt idx="2632">
                  <c:v>3.7149576171826836E-12</c:v>
                </c:pt>
                <c:pt idx="2633">
                  <c:v>3.5054515050357768E-12</c:v>
                </c:pt>
                <c:pt idx="2634">
                  <c:v>3.4322314254928262E-12</c:v>
                </c:pt>
                <c:pt idx="2635">
                  <c:v>3.6373614810392935E-12</c:v>
                </c:pt>
                <c:pt idx="2636">
                  <c:v>3.4686482693010079E-12</c:v>
                </c:pt>
                <c:pt idx="2637">
                  <c:v>3.7346100655796875E-12</c:v>
                </c:pt>
                <c:pt idx="2638">
                  <c:v>3.5613861333314126E-12</c:v>
                </c:pt>
                <c:pt idx="2639">
                  <c:v>3.5802335946484743E-12</c:v>
                </c:pt>
                <c:pt idx="2640">
                  <c:v>3.3605476936966472E-12</c:v>
                </c:pt>
                <c:pt idx="2641">
                  <c:v>3.4686482693010079E-12</c:v>
                </c:pt>
                <c:pt idx="2642">
                  <c:v>3.6373614810392935E-12</c:v>
                </c:pt>
                <c:pt idx="2643">
                  <c:v>3.5054515050357768E-12</c:v>
                </c:pt>
                <c:pt idx="2644">
                  <c:v>3.3783252828219224E-12</c:v>
                </c:pt>
                <c:pt idx="2645">
                  <c:v>3.3252657824246351E-12</c:v>
                </c:pt>
                <c:pt idx="2646">
                  <c:v>3.5613861333314126E-12</c:v>
                </c:pt>
                <c:pt idx="2647">
                  <c:v>3.1878036487935974E-12</c:v>
                </c:pt>
                <c:pt idx="2648">
                  <c:v>3.414170168817654E-12</c:v>
                </c:pt>
                <c:pt idx="2649">
                  <c:v>3.2386764505043169E-12</c:v>
                </c:pt>
                <c:pt idx="2650">
                  <c:v>3.1212249035255236E-12</c:v>
                </c:pt>
                <c:pt idx="2651">
                  <c:v>3.2730396270568175E-12</c:v>
                </c:pt>
                <c:pt idx="2652">
                  <c:v>3.4503953781228848E-12</c:v>
                </c:pt>
                <c:pt idx="2653">
                  <c:v>3.5613861333314126E-12</c:v>
                </c:pt>
                <c:pt idx="2654">
                  <c:v>3.2730396270568175E-12</c:v>
                </c:pt>
                <c:pt idx="2655">
                  <c:v>3.618220778917203E-12</c:v>
                </c:pt>
                <c:pt idx="2656">
                  <c:v>3.3605476936966472E-12</c:v>
                </c:pt>
                <c:pt idx="2657">
                  <c:v>3.5240029507837145E-12</c:v>
                </c:pt>
                <c:pt idx="2658">
                  <c:v>3.3605476936966472E-12</c:v>
                </c:pt>
                <c:pt idx="2659">
                  <c:v>3.3252657824246351E-12</c:v>
                </c:pt>
                <c:pt idx="2660">
                  <c:v>3.5613861333314126E-12</c:v>
                </c:pt>
                <c:pt idx="2661">
                  <c:v>3.4322314254928262E-12</c:v>
                </c:pt>
                <c:pt idx="2662">
                  <c:v>3.5991733412670126E-12</c:v>
                </c:pt>
                <c:pt idx="2663">
                  <c:v>3.2216270520486963E-12</c:v>
                </c:pt>
                <c:pt idx="2664">
                  <c:v>3.3252657824246351E-12</c:v>
                </c:pt>
                <c:pt idx="2665">
                  <c:v>3.4686482693010079E-12</c:v>
                </c:pt>
                <c:pt idx="2666">
                  <c:v>3.5991733412670126E-12</c:v>
                </c:pt>
                <c:pt idx="2667">
                  <c:v>3.3605476936966472E-12</c:v>
                </c:pt>
                <c:pt idx="2668">
                  <c:v>3.2558093301699637E-12</c:v>
                </c:pt>
                <c:pt idx="2669">
                  <c:v>3.3605476936966472E-12</c:v>
                </c:pt>
                <c:pt idx="2670">
                  <c:v>3.3077605508395014E-12</c:v>
                </c:pt>
                <c:pt idx="2671">
                  <c:v>3.414170168817654E-12</c:v>
                </c:pt>
                <c:pt idx="2672">
                  <c:v>3.5991733412670126E-12</c:v>
                </c:pt>
                <c:pt idx="2673">
                  <c:v>3.5613861333314126E-12</c:v>
                </c:pt>
                <c:pt idx="2674">
                  <c:v>3.3783252828219224E-12</c:v>
                </c:pt>
                <c:pt idx="2675">
                  <c:v>3.4686482693010079E-12</c:v>
                </c:pt>
                <c:pt idx="2676">
                  <c:v>3.4870049460641058E-12</c:v>
                </c:pt>
                <c:pt idx="2677">
                  <c:v>3.4686482693010079E-12</c:v>
                </c:pt>
                <c:pt idx="2678">
                  <c:v>3.2558093301699637E-12</c:v>
                </c:pt>
                <c:pt idx="2679">
                  <c:v>3.6373614810392935E-12</c:v>
                </c:pt>
                <c:pt idx="2680">
                  <c:v>3.5991733412670126E-12</c:v>
                </c:pt>
                <c:pt idx="2681">
                  <c:v>3.5426452324132239E-12</c:v>
                </c:pt>
                <c:pt idx="2682">
                  <c:v>3.3783252828219224E-12</c:v>
                </c:pt>
                <c:pt idx="2683">
                  <c:v>3.5991733412670126E-12</c:v>
                </c:pt>
                <c:pt idx="2684">
                  <c:v>3.3428567271754344E-12</c:v>
                </c:pt>
                <c:pt idx="2685">
                  <c:v>3.5426452324132239E-12</c:v>
                </c:pt>
                <c:pt idx="2686">
                  <c:v>3.3252657824246351E-12</c:v>
                </c:pt>
                <c:pt idx="2687">
                  <c:v>3.4870049460641058E-12</c:v>
                </c:pt>
                <c:pt idx="2688">
                  <c:v>3.4686482693010079E-12</c:v>
                </c:pt>
                <c:pt idx="2689">
                  <c:v>3.2558093301699637E-12</c:v>
                </c:pt>
                <c:pt idx="2690">
                  <c:v>3.4870049460641058E-12</c:v>
                </c:pt>
                <c:pt idx="2691">
                  <c:v>3.3962039549738902E-12</c:v>
                </c:pt>
                <c:pt idx="2692">
                  <c:v>3.3783252828219224E-12</c:v>
                </c:pt>
                <c:pt idx="2693">
                  <c:v>3.6954009267787432E-12</c:v>
                </c:pt>
                <c:pt idx="2694">
                  <c:v>3.4503953781228848E-12</c:v>
                </c:pt>
                <c:pt idx="2695">
                  <c:v>3.2903542909104811E-12</c:v>
                </c:pt>
                <c:pt idx="2696">
                  <c:v>3.5613861333314126E-12</c:v>
                </c:pt>
                <c:pt idx="2697">
                  <c:v>3.5991733412670126E-12</c:v>
                </c:pt>
                <c:pt idx="2698">
                  <c:v>3.3428567271754344E-12</c:v>
                </c:pt>
                <c:pt idx="2699">
                  <c:v>3.5613861333314126E-12</c:v>
                </c:pt>
                <c:pt idx="2700">
                  <c:v>3.4503953781228848E-12</c:v>
                </c:pt>
                <c:pt idx="2701">
                  <c:v>3.3428567271754344E-12</c:v>
                </c:pt>
                <c:pt idx="2702">
                  <c:v>3.4503953781228848E-12</c:v>
                </c:pt>
                <c:pt idx="2703">
                  <c:v>3.5613861333314126E-12</c:v>
                </c:pt>
                <c:pt idx="2704">
                  <c:v>3.3077605508395014E-12</c:v>
                </c:pt>
                <c:pt idx="2705">
                  <c:v>3.4870049460641058E-12</c:v>
                </c:pt>
                <c:pt idx="2706">
                  <c:v>3.5991733412670126E-12</c:v>
                </c:pt>
                <c:pt idx="2707">
                  <c:v>3.4322314254928262E-12</c:v>
                </c:pt>
                <c:pt idx="2708">
                  <c:v>3.3783252828219224E-12</c:v>
                </c:pt>
                <c:pt idx="2709">
                  <c:v>3.137736454308301E-12</c:v>
                </c:pt>
                <c:pt idx="2710">
                  <c:v>3.1710286319624968E-12</c:v>
                </c:pt>
                <c:pt idx="2711">
                  <c:v>3.4686482693010079E-12</c:v>
                </c:pt>
                <c:pt idx="2712">
                  <c:v>3.6566110168221293E-12</c:v>
                </c:pt>
                <c:pt idx="2713">
                  <c:v>3.3962039549738902E-12</c:v>
                </c:pt>
                <c:pt idx="2714">
                  <c:v>3.3962039549738902E-12</c:v>
                </c:pt>
                <c:pt idx="2715">
                  <c:v>3.4870049460641058E-12</c:v>
                </c:pt>
                <c:pt idx="2716">
                  <c:v>3.3605476936966472E-12</c:v>
                </c:pt>
                <c:pt idx="2717">
                  <c:v>3.5054515050357768E-12</c:v>
                </c:pt>
                <c:pt idx="2718">
                  <c:v>3.5991733412670126E-12</c:v>
                </c:pt>
                <c:pt idx="2719">
                  <c:v>3.6954009267787432E-12</c:v>
                </c:pt>
                <c:pt idx="2720">
                  <c:v>3.414170168817654E-12</c:v>
                </c:pt>
                <c:pt idx="2721">
                  <c:v>3.4686482693010079E-12</c:v>
                </c:pt>
                <c:pt idx="2722">
                  <c:v>3.2558093301699637E-12</c:v>
                </c:pt>
                <c:pt idx="2723">
                  <c:v>3.3783252828219224E-12</c:v>
                </c:pt>
                <c:pt idx="2724">
                  <c:v>3.4322314254928262E-12</c:v>
                </c:pt>
                <c:pt idx="2725">
                  <c:v>3.4686482693010079E-12</c:v>
                </c:pt>
                <c:pt idx="2726">
                  <c:v>3.4870049460641058E-12</c:v>
                </c:pt>
                <c:pt idx="2727">
                  <c:v>3.5613861333314126E-12</c:v>
                </c:pt>
                <c:pt idx="2728">
                  <c:v>3.3605476936966472E-12</c:v>
                </c:pt>
                <c:pt idx="2729">
                  <c:v>3.6566110168221293E-12</c:v>
                </c:pt>
                <c:pt idx="2730">
                  <c:v>3.4322314254928262E-12</c:v>
                </c:pt>
                <c:pt idx="2731">
                  <c:v>3.4870049460641058E-12</c:v>
                </c:pt>
                <c:pt idx="2732">
                  <c:v>3.618220778917203E-12</c:v>
                </c:pt>
                <c:pt idx="2733">
                  <c:v>3.618220778917203E-12</c:v>
                </c:pt>
                <c:pt idx="2734">
                  <c:v>3.414170168817654E-12</c:v>
                </c:pt>
                <c:pt idx="2735">
                  <c:v>3.3428567271754344E-12</c:v>
                </c:pt>
                <c:pt idx="2736">
                  <c:v>3.4686482693010079E-12</c:v>
                </c:pt>
                <c:pt idx="2737">
                  <c:v>3.5802335946484743E-12</c:v>
                </c:pt>
                <c:pt idx="2738">
                  <c:v>3.4686482693010079E-12</c:v>
                </c:pt>
                <c:pt idx="2739">
                  <c:v>3.3428567271754344E-12</c:v>
                </c:pt>
                <c:pt idx="2740">
                  <c:v>3.4503953781228848E-12</c:v>
                </c:pt>
                <c:pt idx="2741">
                  <c:v>3.3252657824246351E-12</c:v>
                </c:pt>
                <c:pt idx="2742">
                  <c:v>3.2046740480448082E-12</c:v>
                </c:pt>
                <c:pt idx="2743">
                  <c:v>3.2730396270568175E-12</c:v>
                </c:pt>
                <c:pt idx="2744">
                  <c:v>3.3252657824246351E-12</c:v>
                </c:pt>
                <c:pt idx="2745">
                  <c:v>3.3605476936966472E-12</c:v>
                </c:pt>
                <c:pt idx="2746">
                  <c:v>3.3428567271754344E-12</c:v>
                </c:pt>
                <c:pt idx="2747">
                  <c:v>3.3252657824246351E-12</c:v>
                </c:pt>
                <c:pt idx="2748">
                  <c:v>3.3428567271754344E-12</c:v>
                </c:pt>
                <c:pt idx="2749">
                  <c:v>3.3077605508395014E-12</c:v>
                </c:pt>
                <c:pt idx="2750">
                  <c:v>3.3252657824246351E-12</c:v>
                </c:pt>
                <c:pt idx="2751">
                  <c:v>3.2046740480448082E-12</c:v>
                </c:pt>
                <c:pt idx="2752">
                  <c:v>3.3605476936966472E-12</c:v>
                </c:pt>
                <c:pt idx="2753">
                  <c:v>3.3428567271754344E-12</c:v>
                </c:pt>
                <c:pt idx="2754">
                  <c:v>3.3605476936966472E-12</c:v>
                </c:pt>
                <c:pt idx="2755">
                  <c:v>3.7149576171826836E-12</c:v>
                </c:pt>
                <c:pt idx="2756">
                  <c:v>3.618220778917203E-12</c:v>
                </c:pt>
                <c:pt idx="2757">
                  <c:v>3.4870049460641058E-12</c:v>
                </c:pt>
                <c:pt idx="2758">
                  <c:v>3.5613861333314126E-12</c:v>
                </c:pt>
                <c:pt idx="2759">
                  <c:v>3.3605476936966472E-12</c:v>
                </c:pt>
                <c:pt idx="2760">
                  <c:v>3.5054515050357768E-12</c:v>
                </c:pt>
                <c:pt idx="2761">
                  <c:v>3.3077605508395014E-12</c:v>
                </c:pt>
                <c:pt idx="2762">
                  <c:v>3.5802335946484743E-12</c:v>
                </c:pt>
                <c:pt idx="2763">
                  <c:v>3.5802335946484743E-12</c:v>
                </c:pt>
                <c:pt idx="2764">
                  <c:v>3.6373614810392935E-12</c:v>
                </c:pt>
                <c:pt idx="2765">
                  <c:v>3.618220778917203E-12</c:v>
                </c:pt>
                <c:pt idx="2766">
                  <c:v>3.414170168817654E-12</c:v>
                </c:pt>
                <c:pt idx="2767">
                  <c:v>3.4503953781228848E-12</c:v>
                </c:pt>
                <c:pt idx="2768">
                  <c:v>3.3252657824246351E-12</c:v>
                </c:pt>
                <c:pt idx="2769">
                  <c:v>3.3605476936966472E-12</c:v>
                </c:pt>
                <c:pt idx="2770">
                  <c:v>3.5054515050357768E-12</c:v>
                </c:pt>
                <c:pt idx="2771">
                  <c:v>3.4322314254928262E-12</c:v>
                </c:pt>
                <c:pt idx="2772">
                  <c:v>3.1212249035255236E-12</c:v>
                </c:pt>
                <c:pt idx="2773">
                  <c:v>3.5426452324132239E-12</c:v>
                </c:pt>
                <c:pt idx="2774">
                  <c:v>3.5426452324132239E-12</c:v>
                </c:pt>
                <c:pt idx="2775">
                  <c:v>3.3605476936966472E-12</c:v>
                </c:pt>
                <c:pt idx="2776">
                  <c:v>3.3252657824246351E-12</c:v>
                </c:pt>
                <c:pt idx="2777">
                  <c:v>3.4322314254928262E-12</c:v>
                </c:pt>
                <c:pt idx="2778">
                  <c:v>3.4686482693010079E-12</c:v>
                </c:pt>
                <c:pt idx="2779">
                  <c:v>3.618220778917203E-12</c:v>
                </c:pt>
                <c:pt idx="2780">
                  <c:v>3.5802335946484743E-12</c:v>
                </c:pt>
                <c:pt idx="2781">
                  <c:v>3.7149576171826836E-12</c:v>
                </c:pt>
                <c:pt idx="2782">
                  <c:v>3.6759548066364691E-12</c:v>
                </c:pt>
                <c:pt idx="2783">
                  <c:v>3.4870049460641058E-12</c:v>
                </c:pt>
                <c:pt idx="2784">
                  <c:v>3.4686482693010079E-12</c:v>
                </c:pt>
                <c:pt idx="2785">
                  <c:v>3.3783252828219224E-12</c:v>
                </c:pt>
                <c:pt idx="2786">
                  <c:v>3.2216270520486963E-12</c:v>
                </c:pt>
                <c:pt idx="2787">
                  <c:v>3.2046740480448082E-12</c:v>
                </c:pt>
                <c:pt idx="2788">
                  <c:v>3.3252657824246351E-12</c:v>
                </c:pt>
                <c:pt idx="2789">
                  <c:v>3.3252657824246351E-12</c:v>
                </c:pt>
                <c:pt idx="2790">
                  <c:v>3.6566110168221293E-12</c:v>
                </c:pt>
                <c:pt idx="2791">
                  <c:v>3.6373614810392935E-12</c:v>
                </c:pt>
                <c:pt idx="2792">
                  <c:v>3.5802335946484743E-12</c:v>
                </c:pt>
                <c:pt idx="2793">
                  <c:v>3.5054515050357768E-12</c:v>
                </c:pt>
                <c:pt idx="2794">
                  <c:v>3.4870049460641058E-12</c:v>
                </c:pt>
                <c:pt idx="2795">
                  <c:v>3.6373614810392935E-12</c:v>
                </c:pt>
                <c:pt idx="2796">
                  <c:v>3.4503953781228848E-12</c:v>
                </c:pt>
                <c:pt idx="2797">
                  <c:v>3.4870049460641058E-12</c:v>
                </c:pt>
                <c:pt idx="2798">
                  <c:v>3.2216270520486963E-12</c:v>
                </c:pt>
                <c:pt idx="2799">
                  <c:v>3.3428567271754344E-12</c:v>
                </c:pt>
                <c:pt idx="2800">
                  <c:v>3.2216270520486963E-12</c:v>
                </c:pt>
                <c:pt idx="2801">
                  <c:v>3.2386764505043169E-12</c:v>
                </c:pt>
                <c:pt idx="2802">
                  <c:v>3.3783252828219224E-12</c:v>
                </c:pt>
                <c:pt idx="2803">
                  <c:v>3.3077605508395014E-12</c:v>
                </c:pt>
                <c:pt idx="2804">
                  <c:v>3.2558093301699637E-12</c:v>
                </c:pt>
                <c:pt idx="2805">
                  <c:v>3.2903542909104811E-12</c:v>
                </c:pt>
                <c:pt idx="2806">
                  <c:v>3.6759548066364691E-12</c:v>
                </c:pt>
                <c:pt idx="2807">
                  <c:v>3.5426452324132239E-12</c:v>
                </c:pt>
                <c:pt idx="2808">
                  <c:v>3.7942091181766038E-12</c:v>
                </c:pt>
                <c:pt idx="2809">
                  <c:v>3.5426452324132239E-12</c:v>
                </c:pt>
                <c:pt idx="2810">
                  <c:v>3.3783252828219224E-12</c:v>
                </c:pt>
                <c:pt idx="2811">
                  <c:v>3.414170168817654E-12</c:v>
                </c:pt>
                <c:pt idx="2812">
                  <c:v>3.2730396270568175E-12</c:v>
                </c:pt>
                <c:pt idx="2813">
                  <c:v>3.3252657824246351E-12</c:v>
                </c:pt>
                <c:pt idx="2814">
                  <c:v>3.4870049460641058E-12</c:v>
                </c:pt>
                <c:pt idx="2815">
                  <c:v>3.3783252828219224E-12</c:v>
                </c:pt>
                <c:pt idx="2816">
                  <c:v>3.7149576171826836E-12</c:v>
                </c:pt>
                <c:pt idx="2817">
                  <c:v>3.2730396270568175E-12</c:v>
                </c:pt>
                <c:pt idx="2818">
                  <c:v>3.7149576171826836E-12</c:v>
                </c:pt>
                <c:pt idx="2819">
                  <c:v>3.6566110168221293E-12</c:v>
                </c:pt>
                <c:pt idx="2820">
                  <c:v>3.6373614810392935E-12</c:v>
                </c:pt>
                <c:pt idx="2821">
                  <c:v>3.5054515050357768E-12</c:v>
                </c:pt>
                <c:pt idx="2822">
                  <c:v>3.5054515050357768E-12</c:v>
                </c:pt>
                <c:pt idx="2823">
                  <c:v>3.4870049460641058E-12</c:v>
                </c:pt>
                <c:pt idx="2824">
                  <c:v>3.8142808138959624E-12</c:v>
                </c:pt>
                <c:pt idx="2825">
                  <c:v>3.3962039549738902E-12</c:v>
                </c:pt>
                <c:pt idx="2826">
                  <c:v>3.5240029507837145E-12</c:v>
                </c:pt>
                <c:pt idx="2827">
                  <c:v>3.3077605508395014E-12</c:v>
                </c:pt>
                <c:pt idx="2828">
                  <c:v>3.414170168817654E-12</c:v>
                </c:pt>
                <c:pt idx="2829">
                  <c:v>3.2216270520486963E-12</c:v>
                </c:pt>
                <c:pt idx="2830">
                  <c:v>3.2216270520486963E-12</c:v>
                </c:pt>
                <c:pt idx="2831">
                  <c:v>3.4870049460641058E-12</c:v>
                </c:pt>
                <c:pt idx="2832">
                  <c:v>3.618220778917203E-12</c:v>
                </c:pt>
                <c:pt idx="2833">
                  <c:v>3.2730396270568175E-12</c:v>
                </c:pt>
                <c:pt idx="2834">
                  <c:v>3.7346100655796875E-12</c:v>
                </c:pt>
                <c:pt idx="2835">
                  <c:v>3.3605476936966472E-12</c:v>
                </c:pt>
                <c:pt idx="2836">
                  <c:v>3.3077605508395014E-12</c:v>
                </c:pt>
                <c:pt idx="2837">
                  <c:v>3.2903542909104811E-12</c:v>
                </c:pt>
                <c:pt idx="2838">
                  <c:v>3.6954009267787432E-12</c:v>
                </c:pt>
                <c:pt idx="2839">
                  <c:v>3.3428567271754344E-12</c:v>
                </c:pt>
                <c:pt idx="2840">
                  <c:v>3.5613861333314126E-12</c:v>
                </c:pt>
                <c:pt idx="2841">
                  <c:v>3.3428567271754344E-12</c:v>
                </c:pt>
                <c:pt idx="2842">
                  <c:v>3.2730396270568175E-12</c:v>
                </c:pt>
                <c:pt idx="2843">
                  <c:v>3.3428567271754344E-12</c:v>
                </c:pt>
                <c:pt idx="2844">
                  <c:v>3.5240029507837145E-12</c:v>
                </c:pt>
                <c:pt idx="2845">
                  <c:v>3.414170168817654E-12</c:v>
                </c:pt>
                <c:pt idx="2846">
                  <c:v>3.3605476936966472E-12</c:v>
                </c:pt>
                <c:pt idx="2847">
                  <c:v>3.3428567271754344E-12</c:v>
                </c:pt>
                <c:pt idx="2848">
                  <c:v>3.5426452324132239E-12</c:v>
                </c:pt>
                <c:pt idx="2849">
                  <c:v>3.414170168817654E-12</c:v>
                </c:pt>
                <c:pt idx="2850">
                  <c:v>3.5054515050357768E-12</c:v>
                </c:pt>
                <c:pt idx="2851">
                  <c:v>3.5426452324132239E-12</c:v>
                </c:pt>
                <c:pt idx="2852">
                  <c:v>3.3252657824246351E-12</c:v>
                </c:pt>
                <c:pt idx="2853">
                  <c:v>3.3428567271754344E-12</c:v>
                </c:pt>
                <c:pt idx="2854">
                  <c:v>3.6566110168221293E-12</c:v>
                </c:pt>
                <c:pt idx="2855">
                  <c:v>3.2216270520486963E-12</c:v>
                </c:pt>
                <c:pt idx="2856">
                  <c:v>3.3252657824246351E-12</c:v>
                </c:pt>
                <c:pt idx="2857">
                  <c:v>3.618220778917203E-12</c:v>
                </c:pt>
                <c:pt idx="2858">
                  <c:v>3.6759548066364691E-12</c:v>
                </c:pt>
                <c:pt idx="2859">
                  <c:v>3.2903542909104811E-12</c:v>
                </c:pt>
                <c:pt idx="2860">
                  <c:v>3.2046740480448082E-12</c:v>
                </c:pt>
                <c:pt idx="2861">
                  <c:v>3.4686482693010079E-12</c:v>
                </c:pt>
                <c:pt idx="2862">
                  <c:v>3.4870049460641058E-12</c:v>
                </c:pt>
                <c:pt idx="2863">
                  <c:v>3.2558093301699637E-12</c:v>
                </c:pt>
                <c:pt idx="2864">
                  <c:v>3.137736454308301E-12</c:v>
                </c:pt>
                <c:pt idx="2865">
                  <c:v>3.5240029507837145E-12</c:v>
                </c:pt>
                <c:pt idx="2866">
                  <c:v>3.2730396270568175E-12</c:v>
                </c:pt>
                <c:pt idx="2867">
                  <c:v>3.3962039549738902E-12</c:v>
                </c:pt>
                <c:pt idx="2868">
                  <c:v>3.3783252828219224E-12</c:v>
                </c:pt>
                <c:pt idx="2869">
                  <c:v>3.3783252828219224E-12</c:v>
                </c:pt>
                <c:pt idx="2870">
                  <c:v>3.3428567271754344E-12</c:v>
                </c:pt>
                <c:pt idx="2871">
                  <c:v>3.4686482693010079E-12</c:v>
                </c:pt>
                <c:pt idx="2872">
                  <c:v>3.3783252828219224E-12</c:v>
                </c:pt>
                <c:pt idx="2873">
                  <c:v>3.5802335946484743E-12</c:v>
                </c:pt>
                <c:pt idx="2874">
                  <c:v>3.2558093301699637E-12</c:v>
                </c:pt>
                <c:pt idx="2875">
                  <c:v>3.2558093301699637E-12</c:v>
                </c:pt>
                <c:pt idx="2876">
                  <c:v>3.4870049460641058E-12</c:v>
                </c:pt>
                <c:pt idx="2877">
                  <c:v>3.414170168817654E-12</c:v>
                </c:pt>
                <c:pt idx="2878">
                  <c:v>3.414170168817654E-12</c:v>
                </c:pt>
                <c:pt idx="2879">
                  <c:v>3.4322314254928262E-12</c:v>
                </c:pt>
                <c:pt idx="2880">
                  <c:v>3.3962039549738902E-12</c:v>
                </c:pt>
                <c:pt idx="2881">
                  <c:v>3.5613861333314126E-12</c:v>
                </c:pt>
                <c:pt idx="2882">
                  <c:v>3.5054515050357768E-12</c:v>
                </c:pt>
                <c:pt idx="2883">
                  <c:v>3.5802335946484743E-12</c:v>
                </c:pt>
                <c:pt idx="2884">
                  <c:v>3.5802335946484743E-12</c:v>
                </c:pt>
                <c:pt idx="2885">
                  <c:v>3.5802335946484743E-12</c:v>
                </c:pt>
                <c:pt idx="2886">
                  <c:v>3.5054515050357768E-12</c:v>
                </c:pt>
                <c:pt idx="2887">
                  <c:v>3.3428567271754344E-12</c:v>
                </c:pt>
                <c:pt idx="2888">
                  <c:v>3.5991733412670126E-12</c:v>
                </c:pt>
                <c:pt idx="2889">
                  <c:v>3.2730396270568175E-12</c:v>
                </c:pt>
                <c:pt idx="2890">
                  <c:v>3.5426452324132239E-12</c:v>
                </c:pt>
                <c:pt idx="2891">
                  <c:v>3.414170168817654E-12</c:v>
                </c:pt>
                <c:pt idx="2892">
                  <c:v>3.414170168817654E-12</c:v>
                </c:pt>
                <c:pt idx="2893">
                  <c:v>3.6373614810392935E-12</c:v>
                </c:pt>
                <c:pt idx="2894">
                  <c:v>3.7543742574168357E-12</c:v>
                </c:pt>
                <c:pt idx="2895">
                  <c:v>3.3605476936966472E-12</c:v>
                </c:pt>
                <c:pt idx="2896">
                  <c:v>3.3252657824246351E-12</c:v>
                </c:pt>
                <c:pt idx="2897">
                  <c:v>3.3077605508395014E-12</c:v>
                </c:pt>
                <c:pt idx="2898">
                  <c:v>3.5426452324132239E-12</c:v>
                </c:pt>
                <c:pt idx="2899">
                  <c:v>3.3252657824246351E-12</c:v>
                </c:pt>
                <c:pt idx="2900">
                  <c:v>3.3962039549738902E-12</c:v>
                </c:pt>
                <c:pt idx="2901">
                  <c:v>3.5426452324132239E-12</c:v>
                </c:pt>
                <c:pt idx="2902">
                  <c:v>3.4686482693010079E-12</c:v>
                </c:pt>
                <c:pt idx="2903">
                  <c:v>3.2558093301699637E-12</c:v>
                </c:pt>
                <c:pt idx="2904">
                  <c:v>3.6373614810392935E-12</c:v>
                </c:pt>
                <c:pt idx="2905">
                  <c:v>3.3252657824246351E-12</c:v>
                </c:pt>
                <c:pt idx="2906">
                  <c:v>3.2046740480448082E-12</c:v>
                </c:pt>
                <c:pt idx="2907">
                  <c:v>3.4870049460641058E-12</c:v>
                </c:pt>
                <c:pt idx="2908">
                  <c:v>3.5802335946484743E-12</c:v>
                </c:pt>
                <c:pt idx="2909">
                  <c:v>3.5802335946484743E-12</c:v>
                </c:pt>
                <c:pt idx="2910">
                  <c:v>3.3605476936966472E-12</c:v>
                </c:pt>
                <c:pt idx="2911">
                  <c:v>3.7742352232635677E-12</c:v>
                </c:pt>
                <c:pt idx="2912">
                  <c:v>3.4503953781228848E-12</c:v>
                </c:pt>
                <c:pt idx="2913">
                  <c:v>3.4870049460641058E-12</c:v>
                </c:pt>
                <c:pt idx="2914">
                  <c:v>3.7149576171826836E-12</c:v>
                </c:pt>
                <c:pt idx="2915">
                  <c:v>3.3077605508395014E-12</c:v>
                </c:pt>
                <c:pt idx="2916">
                  <c:v>3.4503953781228848E-12</c:v>
                </c:pt>
                <c:pt idx="2917">
                  <c:v>3.4503953781228848E-12</c:v>
                </c:pt>
                <c:pt idx="2918">
                  <c:v>3.5426452324132239E-12</c:v>
                </c:pt>
                <c:pt idx="2919">
                  <c:v>3.5240029507837145E-12</c:v>
                </c:pt>
                <c:pt idx="2920">
                  <c:v>3.5991733412670126E-12</c:v>
                </c:pt>
                <c:pt idx="2921">
                  <c:v>3.4870049460641058E-12</c:v>
                </c:pt>
                <c:pt idx="2922">
                  <c:v>3.7742352232635677E-12</c:v>
                </c:pt>
                <c:pt idx="2923">
                  <c:v>3.3605476936966472E-12</c:v>
                </c:pt>
                <c:pt idx="2924">
                  <c:v>3.3962039549738902E-12</c:v>
                </c:pt>
                <c:pt idx="2925">
                  <c:v>3.3962039549738902E-12</c:v>
                </c:pt>
                <c:pt idx="2926">
                  <c:v>3.3077605508395014E-12</c:v>
                </c:pt>
                <c:pt idx="2927">
                  <c:v>3.3077605508395014E-12</c:v>
                </c:pt>
                <c:pt idx="2928">
                  <c:v>3.3077605508395014E-12</c:v>
                </c:pt>
                <c:pt idx="2929">
                  <c:v>3.7149576171826836E-12</c:v>
                </c:pt>
                <c:pt idx="2930">
                  <c:v>3.7346100655796875E-12</c:v>
                </c:pt>
                <c:pt idx="2931">
                  <c:v>3.5991733412670126E-12</c:v>
                </c:pt>
                <c:pt idx="2932">
                  <c:v>3.5054515050357768E-12</c:v>
                </c:pt>
                <c:pt idx="2933">
                  <c:v>3.5054515050357768E-12</c:v>
                </c:pt>
                <c:pt idx="2934">
                  <c:v>3.6373614810392935E-12</c:v>
                </c:pt>
                <c:pt idx="2935">
                  <c:v>3.5613861333314126E-12</c:v>
                </c:pt>
                <c:pt idx="2936">
                  <c:v>3.7149576171826836E-12</c:v>
                </c:pt>
                <c:pt idx="2937">
                  <c:v>3.6373614810392935E-12</c:v>
                </c:pt>
                <c:pt idx="2938">
                  <c:v>3.7543742574168357E-12</c:v>
                </c:pt>
                <c:pt idx="2939">
                  <c:v>3.4686482693010079E-12</c:v>
                </c:pt>
                <c:pt idx="2940">
                  <c:v>3.2903542909104811E-12</c:v>
                </c:pt>
                <c:pt idx="2941">
                  <c:v>3.6759548066364691E-12</c:v>
                </c:pt>
                <c:pt idx="2942">
                  <c:v>3.4686482693010079E-12</c:v>
                </c:pt>
                <c:pt idx="2943">
                  <c:v>3.5991733412670126E-12</c:v>
                </c:pt>
                <c:pt idx="2944">
                  <c:v>3.7149576171826836E-12</c:v>
                </c:pt>
                <c:pt idx="2945">
                  <c:v>3.7346100655796875E-12</c:v>
                </c:pt>
                <c:pt idx="2946">
                  <c:v>3.3252657824246351E-12</c:v>
                </c:pt>
                <c:pt idx="2947">
                  <c:v>3.414170168817654E-12</c:v>
                </c:pt>
                <c:pt idx="2948">
                  <c:v>3.4503953781228848E-12</c:v>
                </c:pt>
                <c:pt idx="2949">
                  <c:v>3.4870049460641058E-12</c:v>
                </c:pt>
                <c:pt idx="2950">
                  <c:v>3.2903542909104811E-12</c:v>
                </c:pt>
                <c:pt idx="2951">
                  <c:v>3.4870049460641058E-12</c:v>
                </c:pt>
                <c:pt idx="2952">
                  <c:v>3.5802335946484743E-12</c:v>
                </c:pt>
                <c:pt idx="2953">
                  <c:v>3.3252657824246351E-12</c:v>
                </c:pt>
                <c:pt idx="2954">
                  <c:v>3.4503953781228848E-12</c:v>
                </c:pt>
                <c:pt idx="2955">
                  <c:v>3.3605476936966472E-12</c:v>
                </c:pt>
                <c:pt idx="2956">
                  <c:v>3.6373614810392935E-12</c:v>
                </c:pt>
                <c:pt idx="2957">
                  <c:v>3.4503953781228848E-12</c:v>
                </c:pt>
                <c:pt idx="2958">
                  <c:v>3.618220778917203E-12</c:v>
                </c:pt>
                <c:pt idx="2959">
                  <c:v>3.5613861333314126E-12</c:v>
                </c:pt>
                <c:pt idx="2960">
                  <c:v>3.7543742574168357E-12</c:v>
                </c:pt>
                <c:pt idx="2961">
                  <c:v>3.3783252828219224E-12</c:v>
                </c:pt>
                <c:pt idx="2962">
                  <c:v>3.4870049460641058E-12</c:v>
                </c:pt>
                <c:pt idx="2963">
                  <c:v>3.5054515050357768E-12</c:v>
                </c:pt>
                <c:pt idx="2964">
                  <c:v>3.5991733412670126E-12</c:v>
                </c:pt>
                <c:pt idx="2965">
                  <c:v>3.3783252828219224E-12</c:v>
                </c:pt>
                <c:pt idx="2966">
                  <c:v>3.7346100655796875E-12</c:v>
                </c:pt>
                <c:pt idx="2967">
                  <c:v>3.3077605508395014E-12</c:v>
                </c:pt>
                <c:pt idx="2968">
                  <c:v>3.4686482693010079E-12</c:v>
                </c:pt>
                <c:pt idx="2969">
                  <c:v>3.5054515050357768E-12</c:v>
                </c:pt>
                <c:pt idx="2970">
                  <c:v>3.6566110168221293E-12</c:v>
                </c:pt>
                <c:pt idx="2971">
                  <c:v>3.4870049460641058E-12</c:v>
                </c:pt>
                <c:pt idx="2972">
                  <c:v>3.8751432674868775E-12</c:v>
                </c:pt>
                <c:pt idx="2973">
                  <c:v>9.5539675834548818E-12</c:v>
                </c:pt>
                <c:pt idx="2974">
                  <c:v>3.4870049460641058E-12</c:v>
                </c:pt>
                <c:pt idx="2975">
                  <c:v>3.2386764505043169E-12</c:v>
                </c:pt>
                <c:pt idx="2976">
                  <c:v>3.4503953781228848E-12</c:v>
                </c:pt>
                <c:pt idx="2977">
                  <c:v>3.6566110168221293E-12</c:v>
                </c:pt>
                <c:pt idx="2978">
                  <c:v>3.5054515050357768E-12</c:v>
                </c:pt>
                <c:pt idx="2979">
                  <c:v>3.3783252828219224E-12</c:v>
                </c:pt>
                <c:pt idx="2980">
                  <c:v>3.3077605508395014E-12</c:v>
                </c:pt>
                <c:pt idx="2981">
                  <c:v>3.6566110168221293E-12</c:v>
                </c:pt>
                <c:pt idx="2982">
                  <c:v>3.4686482693010079E-12</c:v>
                </c:pt>
                <c:pt idx="2983">
                  <c:v>3.7149576171826836E-12</c:v>
                </c:pt>
                <c:pt idx="2984">
                  <c:v>3.6373614810392935E-12</c:v>
                </c:pt>
                <c:pt idx="2985">
                  <c:v>3.2903542909104811E-12</c:v>
                </c:pt>
                <c:pt idx="2986">
                  <c:v>3.414170168817654E-12</c:v>
                </c:pt>
                <c:pt idx="2987">
                  <c:v>3.6373614810392935E-12</c:v>
                </c:pt>
                <c:pt idx="2988">
                  <c:v>3.6373614810392935E-12</c:v>
                </c:pt>
                <c:pt idx="2989">
                  <c:v>3.6954009267787432E-12</c:v>
                </c:pt>
                <c:pt idx="2990">
                  <c:v>3.5802335946484743E-12</c:v>
                </c:pt>
                <c:pt idx="2991">
                  <c:v>3.5613861333314126E-12</c:v>
                </c:pt>
                <c:pt idx="2992">
                  <c:v>3.5426452324132239E-12</c:v>
                </c:pt>
                <c:pt idx="2993">
                  <c:v>3.2730396270568175E-12</c:v>
                </c:pt>
                <c:pt idx="2994">
                  <c:v>3.3252657824246351E-12</c:v>
                </c:pt>
                <c:pt idx="2995">
                  <c:v>3.5426452324132239E-12</c:v>
                </c:pt>
                <c:pt idx="2996">
                  <c:v>3.3783252828219224E-12</c:v>
                </c:pt>
                <c:pt idx="2997">
                  <c:v>3.5613861333314126E-12</c:v>
                </c:pt>
                <c:pt idx="2998">
                  <c:v>3.5613861333314126E-12</c:v>
                </c:pt>
                <c:pt idx="2999">
                  <c:v>3.5054515050357768E-12</c:v>
                </c:pt>
                <c:pt idx="3000">
                  <c:v>3.5613861333314126E-12</c:v>
                </c:pt>
                <c:pt idx="3001">
                  <c:v>3.3252657824246351E-12</c:v>
                </c:pt>
                <c:pt idx="3002">
                  <c:v>3.2046740480448082E-12</c:v>
                </c:pt>
                <c:pt idx="3003">
                  <c:v>3.3605476936966472E-12</c:v>
                </c:pt>
                <c:pt idx="3004">
                  <c:v>3.6566110168221293E-12</c:v>
                </c:pt>
                <c:pt idx="3005">
                  <c:v>3.414170168817654E-12</c:v>
                </c:pt>
                <c:pt idx="3006">
                  <c:v>3.7543742574168357E-12</c:v>
                </c:pt>
                <c:pt idx="3007">
                  <c:v>3.3605476936966472E-12</c:v>
                </c:pt>
                <c:pt idx="3008">
                  <c:v>3.3428567271754344E-12</c:v>
                </c:pt>
                <c:pt idx="3009">
                  <c:v>3.1878036487935974E-12</c:v>
                </c:pt>
                <c:pt idx="3010">
                  <c:v>3.414170168817654E-12</c:v>
                </c:pt>
                <c:pt idx="3011">
                  <c:v>3.3252657824246351E-12</c:v>
                </c:pt>
                <c:pt idx="3012">
                  <c:v>3.3962039549738902E-12</c:v>
                </c:pt>
                <c:pt idx="3013">
                  <c:v>3.5240029507837145E-12</c:v>
                </c:pt>
                <c:pt idx="3014">
                  <c:v>3.3605476936966472E-12</c:v>
                </c:pt>
                <c:pt idx="3015">
                  <c:v>3.5613861333314126E-12</c:v>
                </c:pt>
                <c:pt idx="3016">
                  <c:v>3.5991733412670126E-12</c:v>
                </c:pt>
                <c:pt idx="3017">
                  <c:v>3.5240029507837145E-12</c:v>
                </c:pt>
                <c:pt idx="3018">
                  <c:v>3.6954009267787432E-12</c:v>
                </c:pt>
                <c:pt idx="3019">
                  <c:v>3.7346100655796875E-12</c:v>
                </c:pt>
                <c:pt idx="3020">
                  <c:v>3.414170168817654E-12</c:v>
                </c:pt>
                <c:pt idx="3021">
                  <c:v>3.5613861333314126E-12</c:v>
                </c:pt>
                <c:pt idx="3022">
                  <c:v>3.5240029507837145E-12</c:v>
                </c:pt>
                <c:pt idx="3023">
                  <c:v>3.414170168817654E-12</c:v>
                </c:pt>
                <c:pt idx="3024">
                  <c:v>3.3252657824246351E-12</c:v>
                </c:pt>
                <c:pt idx="3025">
                  <c:v>3.4870049460641058E-12</c:v>
                </c:pt>
                <c:pt idx="3026">
                  <c:v>3.7149576171826836E-12</c:v>
                </c:pt>
                <c:pt idx="3027">
                  <c:v>3.6954009267787432E-12</c:v>
                </c:pt>
                <c:pt idx="3028">
                  <c:v>3.3783252828219224E-12</c:v>
                </c:pt>
                <c:pt idx="3029">
                  <c:v>3.6373614810392935E-12</c:v>
                </c:pt>
                <c:pt idx="3030">
                  <c:v>3.3428567271754344E-12</c:v>
                </c:pt>
                <c:pt idx="3031">
                  <c:v>3.3783252828219224E-12</c:v>
                </c:pt>
                <c:pt idx="3032">
                  <c:v>3.4870049460641058E-12</c:v>
                </c:pt>
                <c:pt idx="3033">
                  <c:v>3.5802335946484743E-12</c:v>
                </c:pt>
                <c:pt idx="3034">
                  <c:v>3.4870049460641058E-12</c:v>
                </c:pt>
                <c:pt idx="3035">
                  <c:v>3.5613861333314126E-12</c:v>
                </c:pt>
                <c:pt idx="3036">
                  <c:v>3.3252657824246351E-12</c:v>
                </c:pt>
                <c:pt idx="3037">
                  <c:v>3.5426452324132239E-12</c:v>
                </c:pt>
                <c:pt idx="3038">
                  <c:v>3.5240029507837145E-12</c:v>
                </c:pt>
                <c:pt idx="3039">
                  <c:v>3.6373614810392935E-12</c:v>
                </c:pt>
                <c:pt idx="3040">
                  <c:v>3.4503953781228848E-12</c:v>
                </c:pt>
                <c:pt idx="3041">
                  <c:v>3.7543742574168357E-12</c:v>
                </c:pt>
                <c:pt idx="3042">
                  <c:v>3.4503953781228848E-12</c:v>
                </c:pt>
                <c:pt idx="3043">
                  <c:v>3.5802335946484743E-12</c:v>
                </c:pt>
                <c:pt idx="3044">
                  <c:v>3.4870049460641058E-12</c:v>
                </c:pt>
                <c:pt idx="3045">
                  <c:v>3.6373614810392935E-12</c:v>
                </c:pt>
                <c:pt idx="3046">
                  <c:v>3.3605476936966472E-12</c:v>
                </c:pt>
                <c:pt idx="3047">
                  <c:v>3.6373614810392935E-12</c:v>
                </c:pt>
                <c:pt idx="3048">
                  <c:v>3.3962039549738902E-12</c:v>
                </c:pt>
                <c:pt idx="3049">
                  <c:v>3.5991733412670126E-12</c:v>
                </c:pt>
                <c:pt idx="3050">
                  <c:v>3.6759548066364691E-12</c:v>
                </c:pt>
                <c:pt idx="3051">
                  <c:v>3.4870049460641058E-12</c:v>
                </c:pt>
                <c:pt idx="3052">
                  <c:v>3.3962039549738902E-12</c:v>
                </c:pt>
                <c:pt idx="3053">
                  <c:v>3.5426452324132239E-12</c:v>
                </c:pt>
                <c:pt idx="3054">
                  <c:v>3.5802335946484743E-12</c:v>
                </c:pt>
                <c:pt idx="3055">
                  <c:v>3.618220778917203E-12</c:v>
                </c:pt>
                <c:pt idx="3056">
                  <c:v>3.4322314254928262E-12</c:v>
                </c:pt>
                <c:pt idx="3057">
                  <c:v>3.5991733412670126E-12</c:v>
                </c:pt>
                <c:pt idx="3058">
                  <c:v>3.5426452324132239E-12</c:v>
                </c:pt>
                <c:pt idx="3059">
                  <c:v>3.4686482693010079E-12</c:v>
                </c:pt>
                <c:pt idx="3060">
                  <c:v>3.5991733412670126E-12</c:v>
                </c:pt>
                <c:pt idx="3061">
                  <c:v>3.3252657824246351E-12</c:v>
                </c:pt>
                <c:pt idx="3062">
                  <c:v>3.4503953781228848E-12</c:v>
                </c:pt>
                <c:pt idx="3063">
                  <c:v>3.4686482693010079E-12</c:v>
                </c:pt>
                <c:pt idx="3064">
                  <c:v>3.2216270520486963E-12</c:v>
                </c:pt>
                <c:pt idx="3065">
                  <c:v>3.4322314254928262E-12</c:v>
                </c:pt>
                <c:pt idx="3066">
                  <c:v>3.4322314254928262E-12</c:v>
                </c:pt>
                <c:pt idx="3067">
                  <c:v>3.5991733412670126E-12</c:v>
                </c:pt>
                <c:pt idx="3068">
                  <c:v>3.2730396270568175E-12</c:v>
                </c:pt>
                <c:pt idx="3069">
                  <c:v>3.6373614810392935E-12</c:v>
                </c:pt>
                <c:pt idx="3070">
                  <c:v>3.2730396270568175E-12</c:v>
                </c:pt>
                <c:pt idx="3071">
                  <c:v>3.5991733412670126E-12</c:v>
                </c:pt>
                <c:pt idx="3072">
                  <c:v>3.414170168817654E-12</c:v>
                </c:pt>
                <c:pt idx="3073">
                  <c:v>3.414170168817654E-12</c:v>
                </c:pt>
                <c:pt idx="3074">
                  <c:v>3.4870049460641058E-12</c:v>
                </c:pt>
                <c:pt idx="3075">
                  <c:v>3.414170168817654E-12</c:v>
                </c:pt>
                <c:pt idx="3076">
                  <c:v>3.3428567271754344E-12</c:v>
                </c:pt>
                <c:pt idx="3077">
                  <c:v>3.5240029507837145E-12</c:v>
                </c:pt>
                <c:pt idx="3078">
                  <c:v>3.414170168817654E-12</c:v>
                </c:pt>
                <c:pt idx="3079">
                  <c:v>3.0721970188206818E-12</c:v>
                </c:pt>
                <c:pt idx="3080">
                  <c:v>3.2216270520486963E-12</c:v>
                </c:pt>
                <c:pt idx="3081">
                  <c:v>3.2558093301699637E-12</c:v>
                </c:pt>
                <c:pt idx="3082">
                  <c:v>3.3077605508395014E-12</c:v>
                </c:pt>
                <c:pt idx="3083">
                  <c:v>3.4870049460641058E-12</c:v>
                </c:pt>
                <c:pt idx="3084">
                  <c:v>3.5240029507837145E-12</c:v>
                </c:pt>
                <c:pt idx="3085">
                  <c:v>3.414170168817654E-12</c:v>
                </c:pt>
                <c:pt idx="3086">
                  <c:v>3.5991733412670126E-12</c:v>
                </c:pt>
                <c:pt idx="3087">
                  <c:v>3.2216270520486963E-12</c:v>
                </c:pt>
                <c:pt idx="3088">
                  <c:v>3.414170168817654E-12</c:v>
                </c:pt>
                <c:pt idx="3089">
                  <c:v>3.6373614810392935E-12</c:v>
                </c:pt>
                <c:pt idx="3090">
                  <c:v>3.3428567271754344E-12</c:v>
                </c:pt>
                <c:pt idx="3091">
                  <c:v>3.5802335946484743E-12</c:v>
                </c:pt>
                <c:pt idx="3092">
                  <c:v>3.3428567271754344E-12</c:v>
                </c:pt>
                <c:pt idx="3093">
                  <c:v>3.6954009267787432E-12</c:v>
                </c:pt>
                <c:pt idx="3094">
                  <c:v>3.2216270520486963E-12</c:v>
                </c:pt>
                <c:pt idx="3095">
                  <c:v>3.2730396270568175E-12</c:v>
                </c:pt>
                <c:pt idx="3096">
                  <c:v>3.5240029507837145E-12</c:v>
                </c:pt>
                <c:pt idx="3097">
                  <c:v>3.4870049460641058E-12</c:v>
                </c:pt>
                <c:pt idx="3098">
                  <c:v>3.5802335946484743E-12</c:v>
                </c:pt>
                <c:pt idx="3099">
                  <c:v>3.7543742574168357E-12</c:v>
                </c:pt>
                <c:pt idx="3100">
                  <c:v>3.414170168817654E-12</c:v>
                </c:pt>
                <c:pt idx="3101">
                  <c:v>3.6759548066364691E-12</c:v>
                </c:pt>
                <c:pt idx="3102">
                  <c:v>3.5426452324132239E-12</c:v>
                </c:pt>
                <c:pt idx="3103">
                  <c:v>3.4870049460641058E-12</c:v>
                </c:pt>
                <c:pt idx="3104">
                  <c:v>3.6373614810392935E-12</c:v>
                </c:pt>
                <c:pt idx="3105">
                  <c:v>3.5802335946484743E-12</c:v>
                </c:pt>
                <c:pt idx="3106">
                  <c:v>3.4686482693010079E-12</c:v>
                </c:pt>
                <c:pt idx="3107">
                  <c:v>3.5054515050357768E-12</c:v>
                </c:pt>
                <c:pt idx="3108">
                  <c:v>3.6373614810392935E-12</c:v>
                </c:pt>
                <c:pt idx="3109">
                  <c:v>3.3605476936966472E-12</c:v>
                </c:pt>
                <c:pt idx="3110">
                  <c:v>3.414170168817654E-12</c:v>
                </c:pt>
                <c:pt idx="3111">
                  <c:v>3.1710286319624968E-12</c:v>
                </c:pt>
                <c:pt idx="3112">
                  <c:v>3.4503953781228848E-12</c:v>
                </c:pt>
                <c:pt idx="3113">
                  <c:v>3.3077605508395014E-12</c:v>
                </c:pt>
                <c:pt idx="3114">
                  <c:v>3.2216270520486963E-12</c:v>
                </c:pt>
                <c:pt idx="3115">
                  <c:v>3.6373614810392935E-12</c:v>
                </c:pt>
                <c:pt idx="3116">
                  <c:v>3.6566110168221293E-12</c:v>
                </c:pt>
                <c:pt idx="3117">
                  <c:v>3.618220778917203E-12</c:v>
                </c:pt>
                <c:pt idx="3118">
                  <c:v>3.414170168817654E-12</c:v>
                </c:pt>
                <c:pt idx="3119">
                  <c:v>3.6954009267787432E-12</c:v>
                </c:pt>
                <c:pt idx="3120">
                  <c:v>3.3605476936966472E-12</c:v>
                </c:pt>
                <c:pt idx="3121">
                  <c:v>3.7346100655796875E-12</c:v>
                </c:pt>
                <c:pt idx="3122">
                  <c:v>3.4870049460641058E-12</c:v>
                </c:pt>
                <c:pt idx="3123">
                  <c:v>3.7149576171826836E-12</c:v>
                </c:pt>
                <c:pt idx="3124">
                  <c:v>3.5991733412670126E-12</c:v>
                </c:pt>
                <c:pt idx="3125">
                  <c:v>3.4686482693010079E-12</c:v>
                </c:pt>
                <c:pt idx="3126">
                  <c:v>3.3783252828219224E-12</c:v>
                </c:pt>
                <c:pt idx="3127">
                  <c:v>3.3428567271754344E-12</c:v>
                </c:pt>
                <c:pt idx="3128">
                  <c:v>3.5240029507837145E-12</c:v>
                </c:pt>
                <c:pt idx="3129">
                  <c:v>3.6373614810392935E-12</c:v>
                </c:pt>
                <c:pt idx="3130">
                  <c:v>3.5054515050357768E-12</c:v>
                </c:pt>
                <c:pt idx="3131">
                  <c:v>3.3428567271754344E-12</c:v>
                </c:pt>
                <c:pt idx="3132">
                  <c:v>3.3252657824246351E-12</c:v>
                </c:pt>
                <c:pt idx="3133">
                  <c:v>3.6373614810392935E-12</c:v>
                </c:pt>
                <c:pt idx="3134">
                  <c:v>3.3077605508395014E-12</c:v>
                </c:pt>
                <c:pt idx="3135">
                  <c:v>3.3252657824246351E-12</c:v>
                </c:pt>
                <c:pt idx="3136">
                  <c:v>3.3428567271754344E-12</c:v>
                </c:pt>
                <c:pt idx="3137">
                  <c:v>3.137736454308301E-12</c:v>
                </c:pt>
                <c:pt idx="3138">
                  <c:v>3.414170168817654E-12</c:v>
                </c:pt>
                <c:pt idx="3139">
                  <c:v>3.5802335946484743E-12</c:v>
                </c:pt>
                <c:pt idx="3140">
                  <c:v>3.5426452324132239E-12</c:v>
                </c:pt>
                <c:pt idx="3141">
                  <c:v>3.4503953781228848E-12</c:v>
                </c:pt>
                <c:pt idx="3142">
                  <c:v>3.5240029507837145E-12</c:v>
                </c:pt>
                <c:pt idx="3143">
                  <c:v>3.6373614810392935E-12</c:v>
                </c:pt>
                <c:pt idx="3144">
                  <c:v>3.6373614810392935E-12</c:v>
                </c:pt>
                <c:pt idx="3145">
                  <c:v>3.5054515050357768E-12</c:v>
                </c:pt>
                <c:pt idx="3146">
                  <c:v>3.4322314254928262E-12</c:v>
                </c:pt>
                <c:pt idx="3147">
                  <c:v>3.3605476936966472E-12</c:v>
                </c:pt>
                <c:pt idx="3148">
                  <c:v>3.7543742574168357E-12</c:v>
                </c:pt>
                <c:pt idx="3149">
                  <c:v>3.7149576171826836E-12</c:v>
                </c:pt>
                <c:pt idx="3150">
                  <c:v>3.5426452324132239E-12</c:v>
                </c:pt>
                <c:pt idx="3151">
                  <c:v>3.2046740480448082E-12</c:v>
                </c:pt>
                <c:pt idx="3152">
                  <c:v>3.4870049460641058E-12</c:v>
                </c:pt>
                <c:pt idx="3153">
                  <c:v>3.4322314254928262E-12</c:v>
                </c:pt>
                <c:pt idx="3154">
                  <c:v>3.5054515050357768E-12</c:v>
                </c:pt>
                <c:pt idx="3155">
                  <c:v>3.414170168817654E-12</c:v>
                </c:pt>
                <c:pt idx="3156">
                  <c:v>3.6566110168221293E-12</c:v>
                </c:pt>
                <c:pt idx="3157">
                  <c:v>3.4686482693010079E-12</c:v>
                </c:pt>
                <c:pt idx="3158">
                  <c:v>3.3428567271754344E-12</c:v>
                </c:pt>
                <c:pt idx="3159">
                  <c:v>3.5054515050357768E-12</c:v>
                </c:pt>
                <c:pt idx="3160">
                  <c:v>3.3962039549738902E-12</c:v>
                </c:pt>
                <c:pt idx="3161">
                  <c:v>3.5802335946484743E-12</c:v>
                </c:pt>
                <c:pt idx="3162">
                  <c:v>3.4870049460641058E-12</c:v>
                </c:pt>
                <c:pt idx="3163">
                  <c:v>3.6373614810392935E-12</c:v>
                </c:pt>
                <c:pt idx="3164">
                  <c:v>3.3962039549738902E-12</c:v>
                </c:pt>
                <c:pt idx="3165">
                  <c:v>3.6373614810392935E-12</c:v>
                </c:pt>
                <c:pt idx="3166">
                  <c:v>3.5991733412670126E-12</c:v>
                </c:pt>
                <c:pt idx="3167">
                  <c:v>3.7149576171826836E-12</c:v>
                </c:pt>
                <c:pt idx="3168">
                  <c:v>3.3428567271754344E-12</c:v>
                </c:pt>
                <c:pt idx="3169">
                  <c:v>3.1543418894483403E-12</c:v>
                </c:pt>
                <c:pt idx="3170">
                  <c:v>3.5240029507837145E-12</c:v>
                </c:pt>
                <c:pt idx="3171">
                  <c:v>3.618220778917203E-12</c:v>
                </c:pt>
                <c:pt idx="3172">
                  <c:v>3.3428567271754344E-12</c:v>
                </c:pt>
                <c:pt idx="3173">
                  <c:v>3.6373614810392935E-12</c:v>
                </c:pt>
                <c:pt idx="3174">
                  <c:v>3.5426452324132239E-12</c:v>
                </c:pt>
                <c:pt idx="3175">
                  <c:v>3.618220778917203E-12</c:v>
                </c:pt>
                <c:pt idx="3176">
                  <c:v>3.5054515050357768E-12</c:v>
                </c:pt>
                <c:pt idx="3177">
                  <c:v>3.3962039549738902E-12</c:v>
                </c:pt>
                <c:pt idx="3178">
                  <c:v>3.5054515050357768E-12</c:v>
                </c:pt>
                <c:pt idx="3179">
                  <c:v>3.3962039549738902E-12</c:v>
                </c:pt>
                <c:pt idx="3180">
                  <c:v>3.2386764505043169E-12</c:v>
                </c:pt>
                <c:pt idx="3181">
                  <c:v>3.4322314254928262E-12</c:v>
                </c:pt>
                <c:pt idx="3182">
                  <c:v>3.4322314254928262E-12</c:v>
                </c:pt>
                <c:pt idx="3183">
                  <c:v>3.5613861333314126E-12</c:v>
                </c:pt>
                <c:pt idx="3184">
                  <c:v>3.5991733412670126E-12</c:v>
                </c:pt>
                <c:pt idx="3185">
                  <c:v>3.618220778917203E-12</c:v>
                </c:pt>
                <c:pt idx="3186">
                  <c:v>3.2386764505043169E-12</c:v>
                </c:pt>
                <c:pt idx="3187">
                  <c:v>3.3605476936966472E-12</c:v>
                </c:pt>
                <c:pt idx="3188">
                  <c:v>3.618220778917203E-12</c:v>
                </c:pt>
                <c:pt idx="3189">
                  <c:v>3.3252657824246351E-12</c:v>
                </c:pt>
                <c:pt idx="3190">
                  <c:v>3.5613861333314126E-12</c:v>
                </c:pt>
                <c:pt idx="3191">
                  <c:v>3.3428567271754344E-12</c:v>
                </c:pt>
                <c:pt idx="3192">
                  <c:v>3.5613861333314126E-12</c:v>
                </c:pt>
                <c:pt idx="3193">
                  <c:v>3.2386764505043169E-12</c:v>
                </c:pt>
                <c:pt idx="3194">
                  <c:v>3.4686482693010079E-12</c:v>
                </c:pt>
                <c:pt idx="3195">
                  <c:v>3.3252657824246351E-12</c:v>
                </c:pt>
                <c:pt idx="3196">
                  <c:v>3.618220778917203E-12</c:v>
                </c:pt>
                <c:pt idx="3197">
                  <c:v>3.0884556081178813E-12</c:v>
                </c:pt>
                <c:pt idx="3198">
                  <c:v>3.5426452324132239E-12</c:v>
                </c:pt>
                <c:pt idx="3199">
                  <c:v>3.6759548066364691E-12</c:v>
                </c:pt>
                <c:pt idx="3200">
                  <c:v>3.5802335946484743E-12</c:v>
                </c:pt>
                <c:pt idx="3201">
                  <c:v>3.4322314254928262E-12</c:v>
                </c:pt>
                <c:pt idx="3202">
                  <c:v>3.5426452324132239E-12</c:v>
                </c:pt>
                <c:pt idx="3203">
                  <c:v>3.4870049460641058E-12</c:v>
                </c:pt>
                <c:pt idx="3204">
                  <c:v>3.2730396270568175E-12</c:v>
                </c:pt>
                <c:pt idx="3205">
                  <c:v>3.4870049460641058E-12</c:v>
                </c:pt>
                <c:pt idx="3206">
                  <c:v>3.3605476936966472E-12</c:v>
                </c:pt>
                <c:pt idx="3207">
                  <c:v>3.414170168817654E-12</c:v>
                </c:pt>
                <c:pt idx="3208">
                  <c:v>3.5802335946484743E-12</c:v>
                </c:pt>
                <c:pt idx="3209">
                  <c:v>3.5802335946484743E-12</c:v>
                </c:pt>
                <c:pt idx="3210">
                  <c:v>3.4503953781228848E-12</c:v>
                </c:pt>
                <c:pt idx="3211">
                  <c:v>3.3783252828219224E-12</c:v>
                </c:pt>
                <c:pt idx="3212">
                  <c:v>3.4503953781228848E-12</c:v>
                </c:pt>
                <c:pt idx="3213">
                  <c:v>3.2558093301699637E-12</c:v>
                </c:pt>
                <c:pt idx="3214">
                  <c:v>3.8142808138959624E-12</c:v>
                </c:pt>
                <c:pt idx="3215">
                  <c:v>3.3252657824246351E-12</c:v>
                </c:pt>
                <c:pt idx="3216">
                  <c:v>3.3428567271754344E-12</c:v>
                </c:pt>
                <c:pt idx="3217">
                  <c:v>3.3428567271754344E-12</c:v>
                </c:pt>
                <c:pt idx="3218">
                  <c:v>3.414170168817654E-12</c:v>
                </c:pt>
                <c:pt idx="3219">
                  <c:v>3.2558093301699637E-12</c:v>
                </c:pt>
                <c:pt idx="3220">
                  <c:v>3.4503953781228848E-12</c:v>
                </c:pt>
                <c:pt idx="3221">
                  <c:v>3.2730396270568175E-12</c:v>
                </c:pt>
                <c:pt idx="3222">
                  <c:v>3.3783252828219224E-12</c:v>
                </c:pt>
                <c:pt idx="3223">
                  <c:v>3.3605476936966472E-12</c:v>
                </c:pt>
                <c:pt idx="3224">
                  <c:v>3.4870049460641058E-12</c:v>
                </c:pt>
                <c:pt idx="3225">
                  <c:v>3.5991733412670126E-12</c:v>
                </c:pt>
                <c:pt idx="3226">
                  <c:v>3.4870049460641058E-12</c:v>
                </c:pt>
                <c:pt idx="3227">
                  <c:v>3.5613861333314126E-12</c:v>
                </c:pt>
                <c:pt idx="3228">
                  <c:v>3.5613861333314126E-12</c:v>
                </c:pt>
                <c:pt idx="3229">
                  <c:v>3.2216270520486963E-12</c:v>
                </c:pt>
                <c:pt idx="3230">
                  <c:v>3.4870049460641058E-12</c:v>
                </c:pt>
                <c:pt idx="3231">
                  <c:v>3.2558093301699637E-12</c:v>
                </c:pt>
                <c:pt idx="3232">
                  <c:v>3.2046740480448082E-12</c:v>
                </c:pt>
                <c:pt idx="3233">
                  <c:v>3.4686482693010079E-12</c:v>
                </c:pt>
                <c:pt idx="3234">
                  <c:v>3.6566110168221293E-12</c:v>
                </c:pt>
                <c:pt idx="3235">
                  <c:v>3.5240029507837145E-12</c:v>
                </c:pt>
                <c:pt idx="3236">
                  <c:v>3.2046740480448082E-12</c:v>
                </c:pt>
                <c:pt idx="3237">
                  <c:v>3.4870049460641058E-12</c:v>
                </c:pt>
                <c:pt idx="3238">
                  <c:v>3.7149576171826836E-12</c:v>
                </c:pt>
                <c:pt idx="3239">
                  <c:v>3.414170168817654E-12</c:v>
                </c:pt>
                <c:pt idx="3240">
                  <c:v>3.414170168817654E-12</c:v>
                </c:pt>
                <c:pt idx="3241">
                  <c:v>3.5991733412670126E-12</c:v>
                </c:pt>
                <c:pt idx="3242">
                  <c:v>3.2903542909104811E-12</c:v>
                </c:pt>
                <c:pt idx="3243">
                  <c:v>3.3077605508395014E-12</c:v>
                </c:pt>
                <c:pt idx="3244">
                  <c:v>3.414170168817654E-12</c:v>
                </c:pt>
                <c:pt idx="3245">
                  <c:v>3.7543742574168357E-12</c:v>
                </c:pt>
                <c:pt idx="3246">
                  <c:v>3.5240029507837145E-12</c:v>
                </c:pt>
                <c:pt idx="3247">
                  <c:v>3.3077605508395014E-12</c:v>
                </c:pt>
                <c:pt idx="3248">
                  <c:v>3.5054515050357768E-12</c:v>
                </c:pt>
                <c:pt idx="3249">
                  <c:v>3.3428567271754344E-12</c:v>
                </c:pt>
                <c:pt idx="3250">
                  <c:v>3.5613861333314126E-12</c:v>
                </c:pt>
                <c:pt idx="3251">
                  <c:v>3.3605476936966472E-12</c:v>
                </c:pt>
                <c:pt idx="3252">
                  <c:v>3.4322314254928262E-12</c:v>
                </c:pt>
                <c:pt idx="3253">
                  <c:v>3.5054515050357768E-12</c:v>
                </c:pt>
                <c:pt idx="3254">
                  <c:v>3.4503953781228848E-12</c:v>
                </c:pt>
                <c:pt idx="3255">
                  <c:v>3.104793806482309E-12</c:v>
                </c:pt>
                <c:pt idx="3256">
                  <c:v>3.5054515050357768E-12</c:v>
                </c:pt>
                <c:pt idx="3257">
                  <c:v>3.414170168817654E-12</c:v>
                </c:pt>
                <c:pt idx="3258">
                  <c:v>3.5802335946484743E-12</c:v>
                </c:pt>
                <c:pt idx="3259">
                  <c:v>3.2046740480448082E-12</c:v>
                </c:pt>
                <c:pt idx="3260">
                  <c:v>3.4686482693010079E-12</c:v>
                </c:pt>
                <c:pt idx="3261">
                  <c:v>3.2386764505043169E-12</c:v>
                </c:pt>
                <c:pt idx="3262">
                  <c:v>3.2386764505043169E-12</c:v>
                </c:pt>
                <c:pt idx="3263">
                  <c:v>3.7942091181766038E-12</c:v>
                </c:pt>
                <c:pt idx="3264">
                  <c:v>3.6566110168221293E-12</c:v>
                </c:pt>
                <c:pt idx="3265">
                  <c:v>3.5991733412670126E-12</c:v>
                </c:pt>
                <c:pt idx="3266">
                  <c:v>3.3428567271754344E-12</c:v>
                </c:pt>
                <c:pt idx="3267">
                  <c:v>3.3428567271754344E-12</c:v>
                </c:pt>
                <c:pt idx="3268">
                  <c:v>3.4686482693010079E-12</c:v>
                </c:pt>
                <c:pt idx="3269">
                  <c:v>3.2558093301699637E-12</c:v>
                </c:pt>
                <c:pt idx="3270">
                  <c:v>3.5991733412670126E-12</c:v>
                </c:pt>
                <c:pt idx="3271">
                  <c:v>3.618220778917203E-12</c:v>
                </c:pt>
                <c:pt idx="3272">
                  <c:v>3.414170168817654E-12</c:v>
                </c:pt>
                <c:pt idx="3273">
                  <c:v>3.5613861333314126E-12</c:v>
                </c:pt>
                <c:pt idx="3274">
                  <c:v>3.6954009267787432E-12</c:v>
                </c:pt>
                <c:pt idx="3275">
                  <c:v>3.7149576171826836E-12</c:v>
                </c:pt>
                <c:pt idx="3276">
                  <c:v>3.3962039549738902E-12</c:v>
                </c:pt>
                <c:pt idx="3277">
                  <c:v>3.6759548066364691E-12</c:v>
                </c:pt>
                <c:pt idx="3278">
                  <c:v>3.5613861333314126E-12</c:v>
                </c:pt>
                <c:pt idx="3279">
                  <c:v>3.3077605508395014E-12</c:v>
                </c:pt>
                <c:pt idx="3280">
                  <c:v>3.5802335946484743E-12</c:v>
                </c:pt>
                <c:pt idx="3281">
                  <c:v>3.4870049460641058E-12</c:v>
                </c:pt>
                <c:pt idx="3282">
                  <c:v>3.1710286319624968E-12</c:v>
                </c:pt>
                <c:pt idx="3283">
                  <c:v>3.3252657824246351E-12</c:v>
                </c:pt>
                <c:pt idx="3284">
                  <c:v>3.3962039549738902E-12</c:v>
                </c:pt>
                <c:pt idx="3285">
                  <c:v>3.5426452324132239E-12</c:v>
                </c:pt>
                <c:pt idx="3286">
                  <c:v>3.3605476936966472E-12</c:v>
                </c:pt>
                <c:pt idx="3287">
                  <c:v>3.5802335946484743E-12</c:v>
                </c:pt>
                <c:pt idx="3288">
                  <c:v>3.618220778917203E-12</c:v>
                </c:pt>
                <c:pt idx="3289">
                  <c:v>3.2903542909104811E-12</c:v>
                </c:pt>
                <c:pt idx="3290">
                  <c:v>3.5426452324132239E-12</c:v>
                </c:pt>
                <c:pt idx="3291">
                  <c:v>3.1543418894483403E-12</c:v>
                </c:pt>
                <c:pt idx="3292">
                  <c:v>3.4322314254928262E-12</c:v>
                </c:pt>
                <c:pt idx="3293">
                  <c:v>3.618220778917203E-12</c:v>
                </c:pt>
                <c:pt idx="3294">
                  <c:v>3.4686482693010079E-12</c:v>
                </c:pt>
                <c:pt idx="3295">
                  <c:v>3.5613861333314126E-12</c:v>
                </c:pt>
                <c:pt idx="3296">
                  <c:v>3.7543742574168357E-12</c:v>
                </c:pt>
                <c:pt idx="3297">
                  <c:v>3.4686482693010079E-12</c:v>
                </c:pt>
                <c:pt idx="3298">
                  <c:v>3.6759548066364691E-12</c:v>
                </c:pt>
                <c:pt idx="3299">
                  <c:v>3.7346100655796875E-12</c:v>
                </c:pt>
                <c:pt idx="3300">
                  <c:v>3.4686482693010079E-12</c:v>
                </c:pt>
                <c:pt idx="3301">
                  <c:v>3.4870049460641058E-12</c:v>
                </c:pt>
                <c:pt idx="3302">
                  <c:v>3.4686482693010079E-12</c:v>
                </c:pt>
                <c:pt idx="3303">
                  <c:v>3.3077605508395014E-12</c:v>
                </c:pt>
                <c:pt idx="3304">
                  <c:v>3.5991733412670126E-12</c:v>
                </c:pt>
                <c:pt idx="3305">
                  <c:v>3.618220778917203E-12</c:v>
                </c:pt>
                <c:pt idx="3306">
                  <c:v>3.2046740480448082E-12</c:v>
                </c:pt>
                <c:pt idx="3307">
                  <c:v>3.2558093301699637E-12</c:v>
                </c:pt>
                <c:pt idx="3308">
                  <c:v>3.414170168817654E-12</c:v>
                </c:pt>
                <c:pt idx="3309">
                  <c:v>3.7346100655796875E-12</c:v>
                </c:pt>
                <c:pt idx="3310">
                  <c:v>3.4686482693010079E-12</c:v>
                </c:pt>
                <c:pt idx="3311">
                  <c:v>3.5426452324132239E-12</c:v>
                </c:pt>
                <c:pt idx="3312">
                  <c:v>3.3962039549738902E-12</c:v>
                </c:pt>
                <c:pt idx="3313">
                  <c:v>3.4322314254928262E-12</c:v>
                </c:pt>
                <c:pt idx="3314">
                  <c:v>3.5426452324132239E-12</c:v>
                </c:pt>
                <c:pt idx="3315">
                  <c:v>3.6759548066364691E-12</c:v>
                </c:pt>
                <c:pt idx="3316">
                  <c:v>3.2386764505043169E-12</c:v>
                </c:pt>
                <c:pt idx="3317">
                  <c:v>3.414170168817654E-12</c:v>
                </c:pt>
                <c:pt idx="3318">
                  <c:v>3.618220778917203E-12</c:v>
                </c:pt>
                <c:pt idx="3319">
                  <c:v>3.4870049460641058E-12</c:v>
                </c:pt>
                <c:pt idx="3320">
                  <c:v>3.4686482693010079E-12</c:v>
                </c:pt>
                <c:pt idx="3321">
                  <c:v>3.3077605508395014E-12</c:v>
                </c:pt>
                <c:pt idx="3322">
                  <c:v>3.4503953781228848E-12</c:v>
                </c:pt>
                <c:pt idx="3323">
                  <c:v>3.3962039549738902E-12</c:v>
                </c:pt>
                <c:pt idx="3324">
                  <c:v>3.3252657824246351E-12</c:v>
                </c:pt>
                <c:pt idx="3325">
                  <c:v>3.1710286319624968E-12</c:v>
                </c:pt>
                <c:pt idx="3326">
                  <c:v>3.4503953781228848E-12</c:v>
                </c:pt>
                <c:pt idx="3327">
                  <c:v>3.4503953781228848E-12</c:v>
                </c:pt>
                <c:pt idx="3328">
                  <c:v>3.4686482693010079E-12</c:v>
                </c:pt>
                <c:pt idx="3329">
                  <c:v>3.618220778917203E-12</c:v>
                </c:pt>
                <c:pt idx="3330">
                  <c:v>3.4503953781228848E-12</c:v>
                </c:pt>
                <c:pt idx="3331">
                  <c:v>3.3962039549738902E-12</c:v>
                </c:pt>
                <c:pt idx="3332">
                  <c:v>3.5240029507837145E-12</c:v>
                </c:pt>
                <c:pt idx="3333">
                  <c:v>3.5802335946484743E-12</c:v>
                </c:pt>
                <c:pt idx="3334">
                  <c:v>3.3077605508395014E-12</c:v>
                </c:pt>
                <c:pt idx="3335">
                  <c:v>3.5613861333314126E-12</c:v>
                </c:pt>
                <c:pt idx="3336">
                  <c:v>3.414170168817654E-12</c:v>
                </c:pt>
                <c:pt idx="3337">
                  <c:v>3.2558093301699637E-12</c:v>
                </c:pt>
                <c:pt idx="3338">
                  <c:v>3.3783252828219224E-12</c:v>
                </c:pt>
                <c:pt idx="3339">
                  <c:v>3.5991733412670126E-12</c:v>
                </c:pt>
                <c:pt idx="3340">
                  <c:v>3.8142808138959624E-12</c:v>
                </c:pt>
                <c:pt idx="3341">
                  <c:v>3.3077605508395014E-12</c:v>
                </c:pt>
                <c:pt idx="3342">
                  <c:v>3.6373614810392935E-12</c:v>
                </c:pt>
                <c:pt idx="3343">
                  <c:v>3.3605476936966472E-12</c:v>
                </c:pt>
                <c:pt idx="3344">
                  <c:v>3.2386764505043169E-12</c:v>
                </c:pt>
                <c:pt idx="3345">
                  <c:v>3.2730396270568175E-12</c:v>
                </c:pt>
                <c:pt idx="3346">
                  <c:v>3.4870049460641058E-12</c:v>
                </c:pt>
                <c:pt idx="3347">
                  <c:v>3.7942091181766038E-12</c:v>
                </c:pt>
                <c:pt idx="3348">
                  <c:v>3.5613861333314126E-12</c:v>
                </c:pt>
                <c:pt idx="3349">
                  <c:v>3.3077605508395014E-12</c:v>
                </c:pt>
                <c:pt idx="3350">
                  <c:v>3.5426452324132239E-12</c:v>
                </c:pt>
                <c:pt idx="3351">
                  <c:v>3.6566110168221293E-12</c:v>
                </c:pt>
                <c:pt idx="3352">
                  <c:v>3.2386764505043169E-12</c:v>
                </c:pt>
                <c:pt idx="3353">
                  <c:v>3.1212249035255236E-12</c:v>
                </c:pt>
                <c:pt idx="3354">
                  <c:v>3.5613861333314126E-12</c:v>
                </c:pt>
                <c:pt idx="3355">
                  <c:v>3.4322314254928262E-12</c:v>
                </c:pt>
                <c:pt idx="3356">
                  <c:v>3.5802335946484743E-12</c:v>
                </c:pt>
                <c:pt idx="3357">
                  <c:v>3.5426452324132239E-12</c:v>
                </c:pt>
                <c:pt idx="3358">
                  <c:v>3.3077605508395014E-12</c:v>
                </c:pt>
                <c:pt idx="3359">
                  <c:v>3.5054515050357768E-12</c:v>
                </c:pt>
                <c:pt idx="3360">
                  <c:v>3.5802335946484743E-12</c:v>
                </c:pt>
                <c:pt idx="3361">
                  <c:v>3.5054515050357768E-12</c:v>
                </c:pt>
                <c:pt idx="3362">
                  <c:v>3.5426452324132239E-12</c:v>
                </c:pt>
                <c:pt idx="3363">
                  <c:v>3.4686482693010079E-12</c:v>
                </c:pt>
                <c:pt idx="3364">
                  <c:v>3.618220778917203E-12</c:v>
                </c:pt>
                <c:pt idx="3365">
                  <c:v>3.3077605508395014E-12</c:v>
                </c:pt>
                <c:pt idx="3366">
                  <c:v>3.5426452324132239E-12</c:v>
                </c:pt>
                <c:pt idx="3367">
                  <c:v>3.4503953781228848E-12</c:v>
                </c:pt>
                <c:pt idx="3368">
                  <c:v>3.6759548066364691E-12</c:v>
                </c:pt>
                <c:pt idx="3369">
                  <c:v>3.4686482693010079E-12</c:v>
                </c:pt>
                <c:pt idx="3370">
                  <c:v>3.3605476936966472E-12</c:v>
                </c:pt>
                <c:pt idx="3371">
                  <c:v>3.414170168817654E-12</c:v>
                </c:pt>
                <c:pt idx="3372">
                  <c:v>3.6373614810392935E-12</c:v>
                </c:pt>
                <c:pt idx="3373">
                  <c:v>3.618220778917203E-12</c:v>
                </c:pt>
                <c:pt idx="3374">
                  <c:v>3.5802335946484743E-12</c:v>
                </c:pt>
                <c:pt idx="3375">
                  <c:v>3.2558093301699637E-12</c:v>
                </c:pt>
                <c:pt idx="3376">
                  <c:v>3.6373614810392935E-12</c:v>
                </c:pt>
                <c:pt idx="3377">
                  <c:v>3.3428567271754344E-12</c:v>
                </c:pt>
                <c:pt idx="3378">
                  <c:v>3.2216270520486963E-12</c:v>
                </c:pt>
                <c:pt idx="3379">
                  <c:v>3.2730396270568175E-12</c:v>
                </c:pt>
                <c:pt idx="3380">
                  <c:v>3.3077605508395014E-12</c:v>
                </c:pt>
                <c:pt idx="3381">
                  <c:v>3.3428567271754344E-12</c:v>
                </c:pt>
                <c:pt idx="3382">
                  <c:v>3.5802335946484743E-12</c:v>
                </c:pt>
                <c:pt idx="3383">
                  <c:v>3.4322314254928262E-12</c:v>
                </c:pt>
                <c:pt idx="3384">
                  <c:v>3.5613861333314126E-12</c:v>
                </c:pt>
                <c:pt idx="3385">
                  <c:v>3.4503953781228848E-12</c:v>
                </c:pt>
                <c:pt idx="3386">
                  <c:v>3.5426452324132239E-12</c:v>
                </c:pt>
                <c:pt idx="3387">
                  <c:v>3.3252657824246351E-12</c:v>
                </c:pt>
                <c:pt idx="3388">
                  <c:v>3.3783252828219224E-12</c:v>
                </c:pt>
                <c:pt idx="3389">
                  <c:v>3.3252657824246351E-12</c:v>
                </c:pt>
                <c:pt idx="3390">
                  <c:v>3.4870049460641058E-12</c:v>
                </c:pt>
                <c:pt idx="3391">
                  <c:v>3.3783252828219224E-12</c:v>
                </c:pt>
                <c:pt idx="3392">
                  <c:v>3.3077605508395014E-12</c:v>
                </c:pt>
                <c:pt idx="3393">
                  <c:v>3.3783252828219224E-12</c:v>
                </c:pt>
                <c:pt idx="3394">
                  <c:v>3.7149576171826836E-12</c:v>
                </c:pt>
                <c:pt idx="3395">
                  <c:v>3.7942091181766038E-12</c:v>
                </c:pt>
                <c:pt idx="3396">
                  <c:v>3.414170168817654E-12</c:v>
                </c:pt>
                <c:pt idx="3397">
                  <c:v>3.4870049460641058E-12</c:v>
                </c:pt>
                <c:pt idx="3398">
                  <c:v>3.4322314254928262E-12</c:v>
                </c:pt>
                <c:pt idx="3399">
                  <c:v>3.5613861333314126E-12</c:v>
                </c:pt>
                <c:pt idx="3400">
                  <c:v>3.414170168817654E-12</c:v>
                </c:pt>
                <c:pt idx="3401">
                  <c:v>3.5054515050357768E-12</c:v>
                </c:pt>
                <c:pt idx="3402">
                  <c:v>3.4503953781228848E-12</c:v>
                </c:pt>
                <c:pt idx="3403">
                  <c:v>3.5240029507837145E-12</c:v>
                </c:pt>
                <c:pt idx="3404">
                  <c:v>3.414170168817654E-12</c:v>
                </c:pt>
                <c:pt idx="3405">
                  <c:v>3.1878036487935974E-12</c:v>
                </c:pt>
                <c:pt idx="3406">
                  <c:v>3.1543418894483403E-12</c:v>
                </c:pt>
                <c:pt idx="3407">
                  <c:v>3.3962039549738902E-12</c:v>
                </c:pt>
                <c:pt idx="3408">
                  <c:v>3.3962039549738902E-12</c:v>
                </c:pt>
                <c:pt idx="3409">
                  <c:v>3.3428567271754344E-12</c:v>
                </c:pt>
                <c:pt idx="3410">
                  <c:v>3.5613861333314126E-12</c:v>
                </c:pt>
                <c:pt idx="3411">
                  <c:v>3.5991733412670126E-12</c:v>
                </c:pt>
                <c:pt idx="3412">
                  <c:v>3.5054515050357768E-12</c:v>
                </c:pt>
                <c:pt idx="3413">
                  <c:v>3.3605476936966472E-12</c:v>
                </c:pt>
                <c:pt idx="3414">
                  <c:v>3.2558093301699637E-12</c:v>
                </c:pt>
                <c:pt idx="3415">
                  <c:v>3.4322314254928262E-12</c:v>
                </c:pt>
                <c:pt idx="3416">
                  <c:v>3.3077605508395014E-12</c:v>
                </c:pt>
                <c:pt idx="3417">
                  <c:v>3.5991733412670126E-12</c:v>
                </c:pt>
                <c:pt idx="3418">
                  <c:v>3.5426452324132239E-12</c:v>
                </c:pt>
                <c:pt idx="3419">
                  <c:v>3.4686482693010079E-12</c:v>
                </c:pt>
                <c:pt idx="3420">
                  <c:v>3.2730396270568175E-12</c:v>
                </c:pt>
                <c:pt idx="3421">
                  <c:v>3.4686482693010079E-12</c:v>
                </c:pt>
                <c:pt idx="3422">
                  <c:v>3.4503953781228848E-12</c:v>
                </c:pt>
                <c:pt idx="3423">
                  <c:v>3.5240029507837145E-12</c:v>
                </c:pt>
                <c:pt idx="3424">
                  <c:v>3.3428567271754344E-12</c:v>
                </c:pt>
                <c:pt idx="3425">
                  <c:v>3.4322314254928262E-12</c:v>
                </c:pt>
                <c:pt idx="3426">
                  <c:v>3.4686482693010079E-12</c:v>
                </c:pt>
                <c:pt idx="3427">
                  <c:v>3.4686482693010079E-12</c:v>
                </c:pt>
                <c:pt idx="3428">
                  <c:v>3.3783252828219224E-12</c:v>
                </c:pt>
                <c:pt idx="3429">
                  <c:v>3.5613861333314126E-12</c:v>
                </c:pt>
                <c:pt idx="3430">
                  <c:v>3.2216270520486963E-12</c:v>
                </c:pt>
                <c:pt idx="3431">
                  <c:v>3.3252657824246351E-12</c:v>
                </c:pt>
                <c:pt idx="3432">
                  <c:v>3.3605476936966472E-12</c:v>
                </c:pt>
                <c:pt idx="3433">
                  <c:v>3.4870049460641058E-12</c:v>
                </c:pt>
                <c:pt idx="3434">
                  <c:v>3.2730396270568175E-12</c:v>
                </c:pt>
                <c:pt idx="3435">
                  <c:v>3.5240029507837145E-12</c:v>
                </c:pt>
                <c:pt idx="3436">
                  <c:v>3.3428567271754344E-12</c:v>
                </c:pt>
                <c:pt idx="3437">
                  <c:v>3.4870049460641058E-12</c:v>
                </c:pt>
                <c:pt idx="3438">
                  <c:v>3.1710286319624968E-12</c:v>
                </c:pt>
                <c:pt idx="3439">
                  <c:v>3.5802335946484743E-12</c:v>
                </c:pt>
                <c:pt idx="3440">
                  <c:v>3.414170168817654E-12</c:v>
                </c:pt>
                <c:pt idx="3441">
                  <c:v>3.5802335946484743E-12</c:v>
                </c:pt>
                <c:pt idx="3442">
                  <c:v>3.3252657824246351E-12</c:v>
                </c:pt>
                <c:pt idx="3443">
                  <c:v>3.3252657824246351E-12</c:v>
                </c:pt>
                <c:pt idx="3444">
                  <c:v>3.6954009267787432E-12</c:v>
                </c:pt>
                <c:pt idx="3445">
                  <c:v>3.4870049460641058E-12</c:v>
                </c:pt>
                <c:pt idx="3446">
                  <c:v>3.5802335946484743E-12</c:v>
                </c:pt>
                <c:pt idx="3447">
                  <c:v>3.6373614810392935E-12</c:v>
                </c:pt>
                <c:pt idx="3448">
                  <c:v>3.1710286319624968E-12</c:v>
                </c:pt>
                <c:pt idx="3449">
                  <c:v>3.2386764505043169E-12</c:v>
                </c:pt>
                <c:pt idx="3450">
                  <c:v>3.4870049460641058E-12</c:v>
                </c:pt>
                <c:pt idx="3451">
                  <c:v>3.4322314254928262E-12</c:v>
                </c:pt>
                <c:pt idx="3452">
                  <c:v>3.4503953781228848E-12</c:v>
                </c:pt>
                <c:pt idx="3453">
                  <c:v>3.3783252828219224E-12</c:v>
                </c:pt>
                <c:pt idx="3454">
                  <c:v>3.2730396270568175E-12</c:v>
                </c:pt>
                <c:pt idx="3455">
                  <c:v>3.4503953781228848E-12</c:v>
                </c:pt>
                <c:pt idx="3456">
                  <c:v>3.3783252828219224E-12</c:v>
                </c:pt>
                <c:pt idx="3457">
                  <c:v>3.5240029507837145E-12</c:v>
                </c:pt>
                <c:pt idx="3458">
                  <c:v>3.3077605508395014E-12</c:v>
                </c:pt>
                <c:pt idx="3459">
                  <c:v>3.7149576171826836E-12</c:v>
                </c:pt>
                <c:pt idx="3460">
                  <c:v>3.4322314254928262E-12</c:v>
                </c:pt>
                <c:pt idx="3461">
                  <c:v>3.3252657824246351E-12</c:v>
                </c:pt>
                <c:pt idx="3462">
                  <c:v>3.4870049460641058E-12</c:v>
                </c:pt>
                <c:pt idx="3463">
                  <c:v>3.2046740480448082E-12</c:v>
                </c:pt>
                <c:pt idx="3464">
                  <c:v>3.3077605508395014E-12</c:v>
                </c:pt>
                <c:pt idx="3465">
                  <c:v>3.5054515050357768E-12</c:v>
                </c:pt>
                <c:pt idx="3466">
                  <c:v>3.6566110168221293E-12</c:v>
                </c:pt>
                <c:pt idx="3467">
                  <c:v>3.7149576171826836E-12</c:v>
                </c:pt>
                <c:pt idx="3468">
                  <c:v>3.5426452324132239E-12</c:v>
                </c:pt>
                <c:pt idx="3469">
                  <c:v>3.4870049460641058E-12</c:v>
                </c:pt>
                <c:pt idx="3470">
                  <c:v>3.104793806482309E-12</c:v>
                </c:pt>
                <c:pt idx="3471">
                  <c:v>3.2730396270568175E-12</c:v>
                </c:pt>
                <c:pt idx="3472">
                  <c:v>3.3783252828219224E-12</c:v>
                </c:pt>
                <c:pt idx="3473">
                  <c:v>3.2730396270568175E-12</c:v>
                </c:pt>
                <c:pt idx="3474">
                  <c:v>3.5991733412670126E-12</c:v>
                </c:pt>
                <c:pt idx="3475">
                  <c:v>3.5613861333314126E-12</c:v>
                </c:pt>
                <c:pt idx="3476">
                  <c:v>3.5054515050357768E-12</c:v>
                </c:pt>
                <c:pt idx="3477">
                  <c:v>3.3077605508395014E-12</c:v>
                </c:pt>
                <c:pt idx="3478">
                  <c:v>3.4870049460641058E-12</c:v>
                </c:pt>
                <c:pt idx="3479">
                  <c:v>3.5240029507837145E-12</c:v>
                </c:pt>
                <c:pt idx="3480">
                  <c:v>3.3428567271754344E-12</c:v>
                </c:pt>
                <c:pt idx="3481">
                  <c:v>3.3783252828219224E-12</c:v>
                </c:pt>
                <c:pt idx="3482">
                  <c:v>3.3252657824246351E-12</c:v>
                </c:pt>
                <c:pt idx="3483">
                  <c:v>3.4870049460641058E-12</c:v>
                </c:pt>
                <c:pt idx="3484">
                  <c:v>3.4686482693010079E-12</c:v>
                </c:pt>
                <c:pt idx="3485">
                  <c:v>3.5426452324132239E-12</c:v>
                </c:pt>
                <c:pt idx="3486">
                  <c:v>3.3783252828219224E-12</c:v>
                </c:pt>
                <c:pt idx="3487">
                  <c:v>3.5613861333314126E-12</c:v>
                </c:pt>
                <c:pt idx="3488">
                  <c:v>3.2558093301699637E-12</c:v>
                </c:pt>
                <c:pt idx="3489">
                  <c:v>3.5613861333314126E-12</c:v>
                </c:pt>
                <c:pt idx="3490">
                  <c:v>3.4686482693010079E-12</c:v>
                </c:pt>
                <c:pt idx="3491">
                  <c:v>3.6566110168221293E-12</c:v>
                </c:pt>
                <c:pt idx="3492">
                  <c:v>3.4503953781228848E-12</c:v>
                </c:pt>
                <c:pt idx="3493">
                  <c:v>3.618220778917203E-12</c:v>
                </c:pt>
                <c:pt idx="3494">
                  <c:v>3.5054515050357768E-12</c:v>
                </c:pt>
                <c:pt idx="3495">
                  <c:v>3.3605476936966472E-12</c:v>
                </c:pt>
                <c:pt idx="3496">
                  <c:v>3.618220778917203E-12</c:v>
                </c:pt>
                <c:pt idx="3497">
                  <c:v>3.3783252828219224E-12</c:v>
                </c:pt>
                <c:pt idx="3498">
                  <c:v>3.2730396270568175E-12</c:v>
                </c:pt>
                <c:pt idx="3499">
                  <c:v>3.414170168817654E-12</c:v>
                </c:pt>
                <c:pt idx="3500">
                  <c:v>3.3962039549738902E-12</c:v>
                </c:pt>
                <c:pt idx="3501">
                  <c:v>3.5802335946484743E-12</c:v>
                </c:pt>
                <c:pt idx="3502">
                  <c:v>3.3428567271754344E-12</c:v>
                </c:pt>
                <c:pt idx="3503">
                  <c:v>3.3252657824246351E-12</c:v>
                </c:pt>
                <c:pt idx="3504">
                  <c:v>3.4322314254928262E-12</c:v>
                </c:pt>
                <c:pt idx="3505">
                  <c:v>3.3077605508395014E-12</c:v>
                </c:pt>
                <c:pt idx="3506">
                  <c:v>3.3252657824246351E-12</c:v>
                </c:pt>
                <c:pt idx="3507">
                  <c:v>3.5240029507837145E-12</c:v>
                </c:pt>
                <c:pt idx="3508">
                  <c:v>3.618220778917203E-12</c:v>
                </c:pt>
                <c:pt idx="3509">
                  <c:v>3.4503953781228848E-12</c:v>
                </c:pt>
                <c:pt idx="3510">
                  <c:v>3.2558093301699637E-12</c:v>
                </c:pt>
                <c:pt idx="3511">
                  <c:v>3.5613861333314126E-12</c:v>
                </c:pt>
                <c:pt idx="3512">
                  <c:v>3.7149576171826836E-12</c:v>
                </c:pt>
                <c:pt idx="3513">
                  <c:v>3.414170168817654E-12</c:v>
                </c:pt>
                <c:pt idx="3514">
                  <c:v>3.7942091181766038E-12</c:v>
                </c:pt>
                <c:pt idx="3515">
                  <c:v>3.7543742574168357E-12</c:v>
                </c:pt>
                <c:pt idx="3516">
                  <c:v>3.3605476936966472E-12</c:v>
                </c:pt>
                <c:pt idx="3517">
                  <c:v>3.3252657824246351E-12</c:v>
                </c:pt>
                <c:pt idx="3518">
                  <c:v>3.5802335946484743E-12</c:v>
                </c:pt>
                <c:pt idx="3519">
                  <c:v>3.5426452324132239E-12</c:v>
                </c:pt>
                <c:pt idx="3520">
                  <c:v>3.4322314254928262E-12</c:v>
                </c:pt>
                <c:pt idx="3521">
                  <c:v>3.4870049460641058E-12</c:v>
                </c:pt>
                <c:pt idx="3522">
                  <c:v>3.3077605508395014E-12</c:v>
                </c:pt>
                <c:pt idx="3523">
                  <c:v>3.2216270520486963E-12</c:v>
                </c:pt>
                <c:pt idx="3524">
                  <c:v>3.4870049460641058E-12</c:v>
                </c:pt>
                <c:pt idx="3525">
                  <c:v>3.4503953781228848E-12</c:v>
                </c:pt>
                <c:pt idx="3526">
                  <c:v>3.4686482693010079E-12</c:v>
                </c:pt>
                <c:pt idx="3527">
                  <c:v>3.618220778917203E-12</c:v>
                </c:pt>
                <c:pt idx="3528">
                  <c:v>3.3252657824246351E-12</c:v>
                </c:pt>
                <c:pt idx="3529">
                  <c:v>3.6566110168221293E-12</c:v>
                </c:pt>
                <c:pt idx="3530">
                  <c:v>3.2386764505043169E-12</c:v>
                </c:pt>
                <c:pt idx="3531">
                  <c:v>3.2730396270568175E-12</c:v>
                </c:pt>
                <c:pt idx="3532">
                  <c:v>3.3962039549738902E-12</c:v>
                </c:pt>
                <c:pt idx="3533">
                  <c:v>3.2558093301699637E-12</c:v>
                </c:pt>
                <c:pt idx="3534">
                  <c:v>3.6759548066364691E-12</c:v>
                </c:pt>
                <c:pt idx="3535">
                  <c:v>3.3428567271754344E-12</c:v>
                </c:pt>
                <c:pt idx="3536">
                  <c:v>3.4870049460641058E-12</c:v>
                </c:pt>
                <c:pt idx="3537">
                  <c:v>3.3605476936966472E-12</c:v>
                </c:pt>
                <c:pt idx="3538">
                  <c:v>3.414170168817654E-12</c:v>
                </c:pt>
                <c:pt idx="3539">
                  <c:v>3.5613861333314126E-12</c:v>
                </c:pt>
                <c:pt idx="3540">
                  <c:v>3.3605476936966472E-12</c:v>
                </c:pt>
                <c:pt idx="3541">
                  <c:v>3.4322314254928262E-12</c:v>
                </c:pt>
                <c:pt idx="3542">
                  <c:v>3.1710286319624968E-12</c:v>
                </c:pt>
                <c:pt idx="3543">
                  <c:v>3.2558093301699637E-12</c:v>
                </c:pt>
                <c:pt idx="3544">
                  <c:v>3.4870049460641058E-12</c:v>
                </c:pt>
                <c:pt idx="3545">
                  <c:v>3.6566110168221293E-12</c:v>
                </c:pt>
                <c:pt idx="3546">
                  <c:v>3.3077605508395014E-12</c:v>
                </c:pt>
                <c:pt idx="3547">
                  <c:v>3.4686482693010079E-12</c:v>
                </c:pt>
                <c:pt idx="3548">
                  <c:v>3.4686482693010079E-12</c:v>
                </c:pt>
                <c:pt idx="3549">
                  <c:v>3.3962039549738902E-12</c:v>
                </c:pt>
                <c:pt idx="3550">
                  <c:v>3.3252657824246351E-12</c:v>
                </c:pt>
                <c:pt idx="3551">
                  <c:v>3.2558093301699637E-12</c:v>
                </c:pt>
                <c:pt idx="3552">
                  <c:v>3.4503953781228848E-12</c:v>
                </c:pt>
                <c:pt idx="3553">
                  <c:v>3.5991733412670126E-12</c:v>
                </c:pt>
                <c:pt idx="3554">
                  <c:v>3.3962039549738902E-12</c:v>
                </c:pt>
                <c:pt idx="3555">
                  <c:v>3.618220778917203E-12</c:v>
                </c:pt>
                <c:pt idx="3556">
                  <c:v>3.3252657824246351E-12</c:v>
                </c:pt>
                <c:pt idx="3557">
                  <c:v>3.2386764505043169E-12</c:v>
                </c:pt>
                <c:pt idx="3558">
                  <c:v>3.3077605508395014E-12</c:v>
                </c:pt>
                <c:pt idx="3559">
                  <c:v>3.4503953781228848E-12</c:v>
                </c:pt>
                <c:pt idx="3560">
                  <c:v>3.3252657824246351E-12</c:v>
                </c:pt>
                <c:pt idx="3561">
                  <c:v>3.4503953781228848E-12</c:v>
                </c:pt>
                <c:pt idx="3562">
                  <c:v>3.5426452324132239E-12</c:v>
                </c:pt>
                <c:pt idx="3563">
                  <c:v>3.2730396270568175E-12</c:v>
                </c:pt>
                <c:pt idx="3564">
                  <c:v>3.3252657824246351E-12</c:v>
                </c:pt>
                <c:pt idx="3565">
                  <c:v>3.0399487599469388E-12</c:v>
                </c:pt>
                <c:pt idx="3566">
                  <c:v>3.3428567271754344E-12</c:v>
                </c:pt>
                <c:pt idx="3567">
                  <c:v>3.4686482693010079E-12</c:v>
                </c:pt>
                <c:pt idx="3568">
                  <c:v>3.3428567271754344E-12</c:v>
                </c:pt>
                <c:pt idx="3569">
                  <c:v>3.4870049460641058E-12</c:v>
                </c:pt>
                <c:pt idx="3570">
                  <c:v>3.3252657824246351E-12</c:v>
                </c:pt>
                <c:pt idx="3571">
                  <c:v>3.2558093301699637E-12</c:v>
                </c:pt>
                <c:pt idx="3572">
                  <c:v>3.3252657824246351E-12</c:v>
                </c:pt>
                <c:pt idx="3573">
                  <c:v>3.618220778917203E-12</c:v>
                </c:pt>
                <c:pt idx="3574">
                  <c:v>3.3783252828219224E-12</c:v>
                </c:pt>
                <c:pt idx="3575">
                  <c:v>3.4322314254928262E-12</c:v>
                </c:pt>
                <c:pt idx="3576">
                  <c:v>3.1710286319624968E-12</c:v>
                </c:pt>
                <c:pt idx="3577">
                  <c:v>3.4503953781228848E-12</c:v>
                </c:pt>
                <c:pt idx="3578">
                  <c:v>3.3252657824246351E-12</c:v>
                </c:pt>
                <c:pt idx="3579">
                  <c:v>3.414170168817654E-12</c:v>
                </c:pt>
                <c:pt idx="3580">
                  <c:v>3.5613861333314126E-12</c:v>
                </c:pt>
                <c:pt idx="3581">
                  <c:v>3.5426452324132239E-12</c:v>
                </c:pt>
                <c:pt idx="3582">
                  <c:v>3.4686482693010079E-12</c:v>
                </c:pt>
                <c:pt idx="3583">
                  <c:v>3.4870049460641058E-12</c:v>
                </c:pt>
                <c:pt idx="3584">
                  <c:v>3.2046740480448082E-12</c:v>
                </c:pt>
                <c:pt idx="3585">
                  <c:v>3.5613861333314126E-12</c:v>
                </c:pt>
                <c:pt idx="3586">
                  <c:v>3.2558093301699637E-12</c:v>
                </c:pt>
                <c:pt idx="3587">
                  <c:v>3.5613861333314126E-12</c:v>
                </c:pt>
                <c:pt idx="3588">
                  <c:v>3.3783252828219224E-12</c:v>
                </c:pt>
                <c:pt idx="3589">
                  <c:v>3.5802335946484743E-12</c:v>
                </c:pt>
                <c:pt idx="3590">
                  <c:v>3.3077605508395014E-12</c:v>
                </c:pt>
                <c:pt idx="3591">
                  <c:v>3.5426452324132239E-12</c:v>
                </c:pt>
                <c:pt idx="3592">
                  <c:v>3.7149576171826836E-12</c:v>
                </c:pt>
                <c:pt idx="3593">
                  <c:v>3.4870049460641058E-12</c:v>
                </c:pt>
                <c:pt idx="3594">
                  <c:v>3.4503953781228848E-12</c:v>
                </c:pt>
                <c:pt idx="3595">
                  <c:v>3.3252657824246351E-12</c:v>
                </c:pt>
                <c:pt idx="3596">
                  <c:v>3.5991733412670126E-12</c:v>
                </c:pt>
                <c:pt idx="3597">
                  <c:v>3.2386764505043169E-12</c:v>
                </c:pt>
                <c:pt idx="3598">
                  <c:v>3.2730396270568175E-12</c:v>
                </c:pt>
                <c:pt idx="3599">
                  <c:v>3.4322314254928262E-12</c:v>
                </c:pt>
                <c:pt idx="3600">
                  <c:v>3.4322314254928262E-12</c:v>
                </c:pt>
                <c:pt idx="3601">
                  <c:v>3.3605476936966472E-12</c:v>
                </c:pt>
                <c:pt idx="3602">
                  <c:v>3.5991733412670126E-12</c:v>
                </c:pt>
                <c:pt idx="3603">
                  <c:v>3.3783252828219224E-12</c:v>
                </c:pt>
                <c:pt idx="3604">
                  <c:v>3.2558093301699637E-12</c:v>
                </c:pt>
                <c:pt idx="3605">
                  <c:v>3.6954009267787432E-12</c:v>
                </c:pt>
                <c:pt idx="3606">
                  <c:v>3.6373614810392935E-12</c:v>
                </c:pt>
                <c:pt idx="3607">
                  <c:v>3.1878036487935974E-12</c:v>
                </c:pt>
                <c:pt idx="3608">
                  <c:v>3.2730396270568175E-12</c:v>
                </c:pt>
                <c:pt idx="3609">
                  <c:v>3.3252657824246351E-12</c:v>
                </c:pt>
                <c:pt idx="3610">
                  <c:v>3.5054515050357768E-12</c:v>
                </c:pt>
                <c:pt idx="3611">
                  <c:v>3.4322314254928262E-12</c:v>
                </c:pt>
                <c:pt idx="3612">
                  <c:v>3.3428567271754344E-12</c:v>
                </c:pt>
                <c:pt idx="3613">
                  <c:v>3.2903542909104811E-12</c:v>
                </c:pt>
                <c:pt idx="3614">
                  <c:v>3.5426452324132239E-12</c:v>
                </c:pt>
                <c:pt idx="3615">
                  <c:v>3.5613861333314126E-12</c:v>
                </c:pt>
                <c:pt idx="3616">
                  <c:v>3.5613861333314126E-12</c:v>
                </c:pt>
                <c:pt idx="3617">
                  <c:v>3.4870049460641058E-12</c:v>
                </c:pt>
                <c:pt idx="3618">
                  <c:v>3.414170168817654E-12</c:v>
                </c:pt>
                <c:pt idx="3619">
                  <c:v>3.6759548066364691E-12</c:v>
                </c:pt>
                <c:pt idx="3620">
                  <c:v>3.5426452324132239E-12</c:v>
                </c:pt>
                <c:pt idx="3621">
                  <c:v>3.5802335946484743E-12</c:v>
                </c:pt>
                <c:pt idx="3622">
                  <c:v>3.4686482693010079E-12</c:v>
                </c:pt>
                <c:pt idx="3623">
                  <c:v>3.4503953781228848E-12</c:v>
                </c:pt>
                <c:pt idx="3624">
                  <c:v>3.1543418894483403E-12</c:v>
                </c:pt>
                <c:pt idx="3625">
                  <c:v>3.5426452324132239E-12</c:v>
                </c:pt>
                <c:pt idx="3626">
                  <c:v>3.4870049460641058E-12</c:v>
                </c:pt>
                <c:pt idx="3627">
                  <c:v>3.3962039549738902E-12</c:v>
                </c:pt>
                <c:pt idx="3628">
                  <c:v>3.0884556081178813E-12</c:v>
                </c:pt>
                <c:pt idx="3629">
                  <c:v>3.3783252828219224E-12</c:v>
                </c:pt>
                <c:pt idx="3630">
                  <c:v>3.6373614810392935E-12</c:v>
                </c:pt>
                <c:pt idx="3631">
                  <c:v>3.3962039549738902E-12</c:v>
                </c:pt>
                <c:pt idx="3632">
                  <c:v>3.3605476936966472E-12</c:v>
                </c:pt>
                <c:pt idx="3633">
                  <c:v>3.2046740480448082E-12</c:v>
                </c:pt>
                <c:pt idx="3634">
                  <c:v>3.3252657824246351E-12</c:v>
                </c:pt>
                <c:pt idx="3635">
                  <c:v>3.2730396270568175E-12</c:v>
                </c:pt>
                <c:pt idx="3636">
                  <c:v>3.5054515050357768E-12</c:v>
                </c:pt>
                <c:pt idx="3637">
                  <c:v>3.2386764505043169E-12</c:v>
                </c:pt>
                <c:pt idx="3638">
                  <c:v>3.5426452324132239E-12</c:v>
                </c:pt>
                <c:pt idx="3639">
                  <c:v>3.3252657824246351E-12</c:v>
                </c:pt>
                <c:pt idx="3640">
                  <c:v>3.1710286319624968E-12</c:v>
                </c:pt>
                <c:pt idx="3641">
                  <c:v>3.6566110168221293E-12</c:v>
                </c:pt>
                <c:pt idx="3642">
                  <c:v>3.5054515050357768E-12</c:v>
                </c:pt>
                <c:pt idx="3643">
                  <c:v>3.7543742574168357E-12</c:v>
                </c:pt>
                <c:pt idx="3644">
                  <c:v>3.5426452324132239E-12</c:v>
                </c:pt>
                <c:pt idx="3645">
                  <c:v>3.3428567271754344E-12</c:v>
                </c:pt>
                <c:pt idx="3646">
                  <c:v>3.3605476936966472E-12</c:v>
                </c:pt>
                <c:pt idx="3647">
                  <c:v>3.3605476936966472E-12</c:v>
                </c:pt>
                <c:pt idx="3648">
                  <c:v>3.5991733412670126E-12</c:v>
                </c:pt>
                <c:pt idx="3649">
                  <c:v>3.4503953781228848E-12</c:v>
                </c:pt>
                <c:pt idx="3650">
                  <c:v>3.5613861333314126E-12</c:v>
                </c:pt>
                <c:pt idx="3651">
                  <c:v>3.5240029507837145E-12</c:v>
                </c:pt>
                <c:pt idx="3652">
                  <c:v>3.3252657824246351E-12</c:v>
                </c:pt>
                <c:pt idx="3653">
                  <c:v>3.6373614810392935E-12</c:v>
                </c:pt>
                <c:pt idx="3654">
                  <c:v>3.5991733412670126E-12</c:v>
                </c:pt>
                <c:pt idx="3655">
                  <c:v>3.5240029507837145E-12</c:v>
                </c:pt>
                <c:pt idx="3656">
                  <c:v>3.5054515050357768E-12</c:v>
                </c:pt>
                <c:pt idx="3657">
                  <c:v>3.4503953781228848E-12</c:v>
                </c:pt>
                <c:pt idx="3658">
                  <c:v>3.3252657824246351E-12</c:v>
                </c:pt>
                <c:pt idx="3659">
                  <c:v>3.4322314254928262E-12</c:v>
                </c:pt>
                <c:pt idx="3660">
                  <c:v>3.3077605508395014E-12</c:v>
                </c:pt>
                <c:pt idx="3661">
                  <c:v>3.3077605508395014E-12</c:v>
                </c:pt>
                <c:pt idx="3662">
                  <c:v>3.3428567271754344E-12</c:v>
                </c:pt>
                <c:pt idx="3663">
                  <c:v>3.414170168817654E-12</c:v>
                </c:pt>
                <c:pt idx="3664">
                  <c:v>3.2558093301699637E-12</c:v>
                </c:pt>
                <c:pt idx="3665">
                  <c:v>3.5991733412670126E-12</c:v>
                </c:pt>
                <c:pt idx="3666">
                  <c:v>3.137736454308301E-12</c:v>
                </c:pt>
                <c:pt idx="3667">
                  <c:v>3.3783252828219224E-12</c:v>
                </c:pt>
                <c:pt idx="3668">
                  <c:v>3.4322314254928262E-12</c:v>
                </c:pt>
                <c:pt idx="3669">
                  <c:v>3.4322314254928262E-12</c:v>
                </c:pt>
                <c:pt idx="3670">
                  <c:v>3.4503953781228848E-12</c:v>
                </c:pt>
                <c:pt idx="3671">
                  <c:v>3.4870049460641058E-12</c:v>
                </c:pt>
                <c:pt idx="3672">
                  <c:v>3.4322314254928262E-12</c:v>
                </c:pt>
                <c:pt idx="3673">
                  <c:v>3.4322314254928262E-12</c:v>
                </c:pt>
                <c:pt idx="3674">
                  <c:v>3.7149576171826836E-12</c:v>
                </c:pt>
                <c:pt idx="3675">
                  <c:v>3.5802335946484743E-12</c:v>
                </c:pt>
                <c:pt idx="3676">
                  <c:v>3.4870049460641058E-12</c:v>
                </c:pt>
                <c:pt idx="3677">
                  <c:v>3.5240029507837145E-12</c:v>
                </c:pt>
                <c:pt idx="3678">
                  <c:v>3.2046740480448082E-12</c:v>
                </c:pt>
                <c:pt idx="3679">
                  <c:v>3.1710286319624968E-12</c:v>
                </c:pt>
                <c:pt idx="3680">
                  <c:v>3.3252657824246351E-12</c:v>
                </c:pt>
                <c:pt idx="3681">
                  <c:v>3.2386764505043169E-12</c:v>
                </c:pt>
                <c:pt idx="3682">
                  <c:v>3.4870049460641058E-12</c:v>
                </c:pt>
                <c:pt idx="3683">
                  <c:v>3.4686482693010079E-12</c:v>
                </c:pt>
                <c:pt idx="3684">
                  <c:v>3.5991733412670126E-12</c:v>
                </c:pt>
                <c:pt idx="3685">
                  <c:v>3.3252657824246351E-12</c:v>
                </c:pt>
                <c:pt idx="3686">
                  <c:v>3.3962039549738902E-12</c:v>
                </c:pt>
                <c:pt idx="3687">
                  <c:v>3.3428567271754344E-12</c:v>
                </c:pt>
                <c:pt idx="3688">
                  <c:v>3.2903542909104811E-12</c:v>
                </c:pt>
                <c:pt idx="3689">
                  <c:v>3.2386764505043169E-12</c:v>
                </c:pt>
                <c:pt idx="3690">
                  <c:v>3.4686482693010079E-12</c:v>
                </c:pt>
                <c:pt idx="3691">
                  <c:v>3.2386764505043169E-12</c:v>
                </c:pt>
                <c:pt idx="3692">
                  <c:v>3.3077605508395014E-12</c:v>
                </c:pt>
                <c:pt idx="3693">
                  <c:v>3.6566110168221293E-12</c:v>
                </c:pt>
                <c:pt idx="3694">
                  <c:v>3.2216270520486963E-12</c:v>
                </c:pt>
                <c:pt idx="3695">
                  <c:v>3.5426452324132239E-12</c:v>
                </c:pt>
                <c:pt idx="3696">
                  <c:v>3.5426452324132239E-12</c:v>
                </c:pt>
                <c:pt idx="3697">
                  <c:v>3.4686482693010079E-12</c:v>
                </c:pt>
                <c:pt idx="3698">
                  <c:v>3.4503953781228848E-12</c:v>
                </c:pt>
                <c:pt idx="3699">
                  <c:v>3.3605476936966472E-12</c:v>
                </c:pt>
                <c:pt idx="3700">
                  <c:v>3.3783252828219224E-12</c:v>
                </c:pt>
                <c:pt idx="3701">
                  <c:v>3.3962039549738902E-12</c:v>
                </c:pt>
                <c:pt idx="3702">
                  <c:v>3.3605476936966472E-12</c:v>
                </c:pt>
                <c:pt idx="3703">
                  <c:v>3.2903542909104811E-12</c:v>
                </c:pt>
                <c:pt idx="3704">
                  <c:v>3.5054515050357768E-12</c:v>
                </c:pt>
                <c:pt idx="3705">
                  <c:v>3.5802335946484743E-12</c:v>
                </c:pt>
                <c:pt idx="3706">
                  <c:v>3.3077605508395014E-12</c:v>
                </c:pt>
                <c:pt idx="3707">
                  <c:v>3.4503953781228848E-12</c:v>
                </c:pt>
                <c:pt idx="3708">
                  <c:v>3.3962039549738902E-12</c:v>
                </c:pt>
                <c:pt idx="3709">
                  <c:v>3.5054515050357768E-12</c:v>
                </c:pt>
                <c:pt idx="3710">
                  <c:v>3.5240029507837145E-12</c:v>
                </c:pt>
                <c:pt idx="3711">
                  <c:v>3.3428567271754344E-12</c:v>
                </c:pt>
                <c:pt idx="3712">
                  <c:v>3.6373614810392935E-12</c:v>
                </c:pt>
                <c:pt idx="3713">
                  <c:v>3.3077605508395014E-12</c:v>
                </c:pt>
                <c:pt idx="3714">
                  <c:v>3.4686482693010079E-12</c:v>
                </c:pt>
                <c:pt idx="3715">
                  <c:v>3.4322314254928262E-12</c:v>
                </c:pt>
                <c:pt idx="3716">
                  <c:v>3.5991733412670126E-12</c:v>
                </c:pt>
                <c:pt idx="3717">
                  <c:v>3.2386764505043169E-12</c:v>
                </c:pt>
                <c:pt idx="3718">
                  <c:v>3.4686482693010079E-12</c:v>
                </c:pt>
                <c:pt idx="3719">
                  <c:v>3.4503953781228848E-12</c:v>
                </c:pt>
                <c:pt idx="3720">
                  <c:v>3.3252657824246351E-12</c:v>
                </c:pt>
                <c:pt idx="3721">
                  <c:v>3.3077605508395014E-12</c:v>
                </c:pt>
                <c:pt idx="3722">
                  <c:v>3.3252657824246351E-12</c:v>
                </c:pt>
                <c:pt idx="3723">
                  <c:v>3.5613861333314126E-12</c:v>
                </c:pt>
                <c:pt idx="3724">
                  <c:v>3.618220778917203E-12</c:v>
                </c:pt>
                <c:pt idx="3725">
                  <c:v>3.3783252828219224E-12</c:v>
                </c:pt>
                <c:pt idx="3726">
                  <c:v>3.414170168817654E-12</c:v>
                </c:pt>
                <c:pt idx="3727">
                  <c:v>3.5426452324132239E-12</c:v>
                </c:pt>
                <c:pt idx="3728">
                  <c:v>3.0239455257600434E-12</c:v>
                </c:pt>
                <c:pt idx="3729">
                  <c:v>3.1878036487935974E-12</c:v>
                </c:pt>
                <c:pt idx="3730">
                  <c:v>3.4686482693010079E-12</c:v>
                </c:pt>
                <c:pt idx="3731">
                  <c:v>3.1878036487935974E-12</c:v>
                </c:pt>
                <c:pt idx="3732">
                  <c:v>3.3605476936966472E-12</c:v>
                </c:pt>
                <c:pt idx="3733">
                  <c:v>3.3605476936966472E-12</c:v>
                </c:pt>
                <c:pt idx="3734">
                  <c:v>3.2558093301699637E-12</c:v>
                </c:pt>
                <c:pt idx="3735">
                  <c:v>3.6759548066364691E-12</c:v>
                </c:pt>
                <c:pt idx="3736">
                  <c:v>3.3252657824246351E-12</c:v>
                </c:pt>
                <c:pt idx="3737">
                  <c:v>3.5426452324132239E-12</c:v>
                </c:pt>
                <c:pt idx="3738">
                  <c:v>3.2216270520486963E-12</c:v>
                </c:pt>
                <c:pt idx="3739">
                  <c:v>3.1878036487935974E-12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'19Jan2015a'!$F$1</c:f>
              <c:strCache>
                <c:ptCount val="1"/>
                <c:pt idx="0">
                  <c:v>19Jan2015a</c:v>
                </c:pt>
              </c:strCache>
            </c:strRef>
          </c:tx>
          <c:marker>
            <c:symbol val="none"/>
          </c:marker>
          <c:xVal>
            <c:numRef>
              <c:f>'19Jan2015a'!$C$2:$C$1048576</c:f>
              <c:numCache>
                <c:formatCode>0.00</c:formatCode>
                <c:ptCount val="1048575"/>
                <c:pt idx="0">
                  <c:v>0</c:v>
                </c:pt>
                <c:pt idx="1">
                  <c:v>1.3890000045648776E-3</c:v>
                </c:pt>
                <c:pt idx="2">
                  <c:v>2.7780000018537976E-3</c:v>
                </c:pt>
                <c:pt idx="3">
                  <c:v>4.1669999991427176E-3</c:v>
                </c:pt>
                <c:pt idx="4">
                  <c:v>5.5560000037075952E-3</c:v>
                </c:pt>
                <c:pt idx="5">
                  <c:v>6.9450000009965152E-3</c:v>
                </c:pt>
                <c:pt idx="6">
                  <c:v>8.3340000055613928E-3</c:v>
                </c:pt>
                <c:pt idx="7">
                  <c:v>9.7230000028503127E-3</c:v>
                </c:pt>
                <c:pt idx="8">
                  <c:v>1.1112000000139233E-2</c:v>
                </c:pt>
                <c:pt idx="9">
                  <c:v>1.250100000470411E-2</c:v>
                </c:pt>
                <c:pt idx="10">
                  <c:v>1.389000000199303E-2</c:v>
                </c:pt>
                <c:pt idx="11">
                  <c:v>1.527899999928195E-2</c:v>
                </c:pt>
                <c:pt idx="12">
                  <c:v>1.6668000003846828E-2</c:v>
                </c:pt>
                <c:pt idx="13">
                  <c:v>1.8057000001135748E-2</c:v>
                </c:pt>
                <c:pt idx="14">
                  <c:v>1.9446000005700625E-2</c:v>
                </c:pt>
                <c:pt idx="15">
                  <c:v>2.0835000002989545E-2</c:v>
                </c:pt>
                <c:pt idx="16">
                  <c:v>2.2224000000278465E-2</c:v>
                </c:pt>
                <c:pt idx="17">
                  <c:v>2.3612000004504807E-2</c:v>
                </c:pt>
                <c:pt idx="18">
                  <c:v>2.5001000001793727E-2</c:v>
                </c:pt>
                <c:pt idx="19">
                  <c:v>2.6389999999082647E-2</c:v>
                </c:pt>
                <c:pt idx="20">
                  <c:v>2.7779000003647525E-2</c:v>
                </c:pt>
                <c:pt idx="21">
                  <c:v>2.9168000000936445E-2</c:v>
                </c:pt>
                <c:pt idx="22">
                  <c:v>3.0557000005501322E-2</c:v>
                </c:pt>
                <c:pt idx="23">
                  <c:v>3.1946000002790242E-2</c:v>
                </c:pt>
                <c:pt idx="24">
                  <c:v>3.3335000000079162E-2</c:v>
                </c:pt>
                <c:pt idx="25">
                  <c:v>3.472400000464404E-2</c:v>
                </c:pt>
                <c:pt idx="26">
                  <c:v>3.611300000193296E-2</c:v>
                </c:pt>
                <c:pt idx="27">
                  <c:v>3.750199999922188E-2</c:v>
                </c:pt>
                <c:pt idx="28">
                  <c:v>3.8891000003786758E-2</c:v>
                </c:pt>
                <c:pt idx="29">
                  <c:v>4.0280000001075678E-2</c:v>
                </c:pt>
                <c:pt idx="30">
                  <c:v>4.1669000005640555E-2</c:v>
                </c:pt>
                <c:pt idx="31">
                  <c:v>4.3058000002929475E-2</c:v>
                </c:pt>
                <c:pt idx="32">
                  <c:v>4.4447000000218395E-2</c:v>
                </c:pt>
                <c:pt idx="33">
                  <c:v>4.5836000004783273E-2</c:v>
                </c:pt>
                <c:pt idx="34">
                  <c:v>4.7225000002072193E-2</c:v>
                </c:pt>
                <c:pt idx="35">
                  <c:v>4.8613999999361113E-2</c:v>
                </c:pt>
                <c:pt idx="36">
                  <c:v>5.000300000392599E-2</c:v>
                </c:pt>
                <c:pt idx="37">
                  <c:v>5.1391000000876375E-2</c:v>
                </c:pt>
                <c:pt idx="38">
                  <c:v>5.2780000005441252E-2</c:v>
                </c:pt>
                <c:pt idx="39">
                  <c:v>5.4169000002730172E-2</c:v>
                </c:pt>
                <c:pt idx="40">
                  <c:v>5.5558000000019092E-2</c:v>
                </c:pt>
                <c:pt idx="41">
                  <c:v>5.694700000458397E-2</c:v>
                </c:pt>
                <c:pt idx="42">
                  <c:v>5.833600000187289E-2</c:v>
                </c:pt>
                <c:pt idx="43">
                  <c:v>5.972499999916181E-2</c:v>
                </c:pt>
                <c:pt idx="44">
                  <c:v>6.1114000003726687E-2</c:v>
                </c:pt>
                <c:pt idx="45">
                  <c:v>6.2503000001015607E-2</c:v>
                </c:pt>
                <c:pt idx="46">
                  <c:v>6.3892000005580485E-2</c:v>
                </c:pt>
                <c:pt idx="47">
                  <c:v>6.5281000002869405E-2</c:v>
                </c:pt>
                <c:pt idx="48">
                  <c:v>6.6670000000158325E-2</c:v>
                </c:pt>
                <c:pt idx="49">
                  <c:v>6.8059000004723202E-2</c:v>
                </c:pt>
                <c:pt idx="50">
                  <c:v>6.9448000002012122E-2</c:v>
                </c:pt>
                <c:pt idx="51">
                  <c:v>7.0836999999301042E-2</c:v>
                </c:pt>
                <c:pt idx="52">
                  <c:v>7.222600000386592E-2</c:v>
                </c:pt>
                <c:pt idx="53">
                  <c:v>7.361500000115484E-2</c:v>
                </c:pt>
                <c:pt idx="54">
                  <c:v>7.5004000005719718E-2</c:v>
                </c:pt>
                <c:pt idx="55">
                  <c:v>7.6393000003008638E-2</c:v>
                </c:pt>
                <c:pt idx="56">
                  <c:v>7.7780999999959022E-2</c:v>
                </c:pt>
                <c:pt idx="57">
                  <c:v>7.9170000004523899E-2</c:v>
                </c:pt>
                <c:pt idx="58">
                  <c:v>8.0559000001812819E-2</c:v>
                </c:pt>
                <c:pt idx="59">
                  <c:v>8.1947999999101739E-2</c:v>
                </c:pt>
                <c:pt idx="60">
                  <c:v>8.3337000003666617E-2</c:v>
                </c:pt>
                <c:pt idx="61">
                  <c:v>8.4726000000955537E-2</c:v>
                </c:pt>
                <c:pt idx="62">
                  <c:v>8.6115000005520415E-2</c:v>
                </c:pt>
                <c:pt idx="63">
                  <c:v>8.7504000002809335E-2</c:v>
                </c:pt>
                <c:pt idx="64">
                  <c:v>8.8893000000098255E-2</c:v>
                </c:pt>
                <c:pt idx="65">
                  <c:v>9.0282000004663132E-2</c:v>
                </c:pt>
                <c:pt idx="66">
                  <c:v>9.1671000001952052E-2</c:v>
                </c:pt>
                <c:pt idx="67">
                  <c:v>9.3059999999240972E-2</c:v>
                </c:pt>
                <c:pt idx="68">
                  <c:v>9.444900000380585E-2</c:v>
                </c:pt>
                <c:pt idx="69">
                  <c:v>9.583800000109477E-2</c:v>
                </c:pt>
                <c:pt idx="70">
                  <c:v>9.7227000005659647E-2</c:v>
                </c:pt>
                <c:pt idx="71">
                  <c:v>9.8616000002948567E-2</c:v>
                </c:pt>
                <c:pt idx="72">
                  <c:v>0.10000500000023749</c:v>
                </c:pt>
                <c:pt idx="73">
                  <c:v>0.10139400000480236</c:v>
                </c:pt>
                <c:pt idx="74">
                  <c:v>0.10278300000209128</c:v>
                </c:pt>
                <c:pt idx="75">
                  <c:v>0.10417099999904167</c:v>
                </c:pt>
                <c:pt idx="76">
                  <c:v>0.10556000000360655</c:v>
                </c:pt>
                <c:pt idx="77">
                  <c:v>0.10694900000089547</c:v>
                </c:pt>
                <c:pt idx="78">
                  <c:v>0.10833800000546034</c:v>
                </c:pt>
                <c:pt idx="79">
                  <c:v>0.10972600000241073</c:v>
                </c:pt>
                <c:pt idx="80">
                  <c:v>0.11111399999936111</c:v>
                </c:pt>
                <c:pt idx="81">
                  <c:v>0.11250200000358745</c:v>
                </c:pt>
                <c:pt idx="82">
                  <c:v>0.11389100000087637</c:v>
                </c:pt>
                <c:pt idx="83">
                  <c:v>0.11527900000510272</c:v>
                </c:pt>
                <c:pt idx="84">
                  <c:v>0.11666800000239164</c:v>
                </c:pt>
                <c:pt idx="85">
                  <c:v>0.11805699999968056</c:v>
                </c:pt>
                <c:pt idx="86">
                  <c:v>0.11944600000424543</c:v>
                </c:pt>
                <c:pt idx="87">
                  <c:v>0.12083400000119582</c:v>
                </c:pt>
                <c:pt idx="88">
                  <c:v>0.12222299999848474</c:v>
                </c:pt>
                <c:pt idx="89">
                  <c:v>0.12361200000304962</c:v>
                </c:pt>
                <c:pt idx="90">
                  <c:v>0.12500100000033854</c:v>
                </c:pt>
                <c:pt idx="91">
                  <c:v>0.12639000000490341</c:v>
                </c:pt>
                <c:pt idx="92">
                  <c:v>0.12777900000219233</c:v>
                </c:pt>
                <c:pt idx="93">
                  <c:v>0.12916799999948125</c:v>
                </c:pt>
                <c:pt idx="94">
                  <c:v>0.13055700000404613</c:v>
                </c:pt>
                <c:pt idx="95">
                  <c:v>0.13194600000133505</c:v>
                </c:pt>
                <c:pt idx="96">
                  <c:v>0.13333499999862397</c:v>
                </c:pt>
                <c:pt idx="97">
                  <c:v>0.13472400000318885</c:v>
                </c:pt>
                <c:pt idx="98">
                  <c:v>0.13611300000047777</c:v>
                </c:pt>
                <c:pt idx="99">
                  <c:v>0.13750200000504265</c:v>
                </c:pt>
                <c:pt idx="100">
                  <c:v>0.13889100000233157</c:v>
                </c:pt>
                <c:pt idx="101">
                  <c:v>0.14027999999962049</c:v>
                </c:pt>
                <c:pt idx="102">
                  <c:v>0.14166900000418536</c:v>
                </c:pt>
                <c:pt idx="103">
                  <c:v>0.14305800000147428</c:v>
                </c:pt>
                <c:pt idx="104">
                  <c:v>0.14444600000570063</c:v>
                </c:pt>
                <c:pt idx="105">
                  <c:v>0.14583500000298955</c:v>
                </c:pt>
                <c:pt idx="106">
                  <c:v>0.14722400000027847</c:v>
                </c:pt>
                <c:pt idx="107">
                  <c:v>0.14861300000484334</c:v>
                </c:pt>
                <c:pt idx="108">
                  <c:v>0.15000200000213226</c:v>
                </c:pt>
                <c:pt idx="109">
                  <c:v>0.15139099999942118</c:v>
                </c:pt>
                <c:pt idx="110">
                  <c:v>0.15278000000398606</c:v>
                </c:pt>
                <c:pt idx="111">
                  <c:v>0.15416900000127498</c:v>
                </c:pt>
                <c:pt idx="112">
                  <c:v>0.1555579999985639</c:v>
                </c:pt>
                <c:pt idx="113">
                  <c:v>0.15694700000312878</c:v>
                </c:pt>
                <c:pt idx="114">
                  <c:v>0.1583360000004177</c:v>
                </c:pt>
                <c:pt idx="115">
                  <c:v>0.15972500000498258</c:v>
                </c:pt>
                <c:pt idx="116">
                  <c:v>0.1611140000022715</c:v>
                </c:pt>
                <c:pt idx="117">
                  <c:v>0.16250299999956042</c:v>
                </c:pt>
                <c:pt idx="118">
                  <c:v>0.16389200000412529</c:v>
                </c:pt>
                <c:pt idx="119">
                  <c:v>0.16528100000141421</c:v>
                </c:pt>
                <c:pt idx="120">
                  <c:v>0.16666999999870313</c:v>
                </c:pt>
                <c:pt idx="121">
                  <c:v>0.16805900000326801</c:v>
                </c:pt>
                <c:pt idx="122">
                  <c:v>0.16944800000055693</c:v>
                </c:pt>
                <c:pt idx="123">
                  <c:v>0.17083600000478327</c:v>
                </c:pt>
                <c:pt idx="124">
                  <c:v>0.17222500000207219</c:v>
                </c:pt>
                <c:pt idx="125">
                  <c:v>0.17361399999936111</c:v>
                </c:pt>
                <c:pt idx="126">
                  <c:v>0.17500300000392599</c:v>
                </c:pt>
                <c:pt idx="127">
                  <c:v>0.17639200000121491</c:v>
                </c:pt>
                <c:pt idx="128">
                  <c:v>0.17778099999850383</c:v>
                </c:pt>
                <c:pt idx="129">
                  <c:v>0.17917000000306871</c:v>
                </c:pt>
                <c:pt idx="130">
                  <c:v>0.18055900000035763</c:v>
                </c:pt>
                <c:pt idx="131">
                  <c:v>0.18194800000492251</c:v>
                </c:pt>
                <c:pt idx="132">
                  <c:v>0.18333700000221143</c:v>
                </c:pt>
                <c:pt idx="133">
                  <c:v>0.18472599999950035</c:v>
                </c:pt>
                <c:pt idx="134">
                  <c:v>0.18611500000406522</c:v>
                </c:pt>
                <c:pt idx="135">
                  <c:v>0.18750400000135414</c:v>
                </c:pt>
                <c:pt idx="136">
                  <c:v>0.18889299999864306</c:v>
                </c:pt>
                <c:pt idx="137">
                  <c:v>0.19028200000320794</c:v>
                </c:pt>
                <c:pt idx="138">
                  <c:v>0.19167100000049686</c:v>
                </c:pt>
                <c:pt idx="139">
                  <c:v>0.19306000000506174</c:v>
                </c:pt>
                <c:pt idx="140">
                  <c:v>0.19444900000235066</c:v>
                </c:pt>
                <c:pt idx="141">
                  <c:v>0.19583799999963958</c:v>
                </c:pt>
                <c:pt idx="142">
                  <c:v>0.19722700000420446</c:v>
                </c:pt>
                <c:pt idx="143">
                  <c:v>0.19861500000115484</c:v>
                </c:pt>
                <c:pt idx="144">
                  <c:v>0.20000400000571972</c:v>
                </c:pt>
                <c:pt idx="145">
                  <c:v>0.20139300000300864</c:v>
                </c:pt>
                <c:pt idx="146">
                  <c:v>0.20278200000029756</c:v>
                </c:pt>
                <c:pt idx="147">
                  <c:v>0.20417100000486244</c:v>
                </c:pt>
                <c:pt idx="148">
                  <c:v>0.20556000000215136</c:v>
                </c:pt>
                <c:pt idx="149">
                  <c:v>0.20694899999944028</c:v>
                </c:pt>
                <c:pt idx="150">
                  <c:v>0.20833800000400515</c:v>
                </c:pt>
                <c:pt idx="151">
                  <c:v>0.20972700000129407</c:v>
                </c:pt>
                <c:pt idx="152">
                  <c:v>0.21111599999858299</c:v>
                </c:pt>
                <c:pt idx="153">
                  <c:v>0.21250500000314787</c:v>
                </c:pt>
                <c:pt idx="154">
                  <c:v>0.21389400000043679</c:v>
                </c:pt>
                <c:pt idx="155">
                  <c:v>0.21528300000500167</c:v>
                </c:pt>
                <c:pt idx="156">
                  <c:v>0.21667200000229059</c:v>
                </c:pt>
                <c:pt idx="157">
                  <c:v>0.21806099999957951</c:v>
                </c:pt>
                <c:pt idx="158">
                  <c:v>0.21945000000414439</c:v>
                </c:pt>
                <c:pt idx="159">
                  <c:v>0.22083900000143331</c:v>
                </c:pt>
                <c:pt idx="160">
                  <c:v>0.22222799999872223</c:v>
                </c:pt>
                <c:pt idx="161">
                  <c:v>0.2236170000032871</c:v>
                </c:pt>
                <c:pt idx="162">
                  <c:v>0.22500500000023749</c:v>
                </c:pt>
                <c:pt idx="163">
                  <c:v>0.22639400000480236</c:v>
                </c:pt>
                <c:pt idx="164">
                  <c:v>0.22778300000209128</c:v>
                </c:pt>
                <c:pt idx="165">
                  <c:v>0.2291719999993802</c:v>
                </c:pt>
                <c:pt idx="166">
                  <c:v>0.23056100000394508</c:v>
                </c:pt>
                <c:pt idx="167">
                  <c:v>0.231950000001234</c:v>
                </c:pt>
                <c:pt idx="168">
                  <c:v>0.23333899999852292</c:v>
                </c:pt>
                <c:pt idx="169">
                  <c:v>0.2347280000030878</c:v>
                </c:pt>
                <c:pt idx="170">
                  <c:v>0.23611700000037672</c:v>
                </c:pt>
                <c:pt idx="171">
                  <c:v>0.2375060000049416</c:v>
                </c:pt>
                <c:pt idx="172">
                  <c:v>0.23889500000223052</c:v>
                </c:pt>
                <c:pt idx="173">
                  <c:v>0.24028399999951944</c:v>
                </c:pt>
                <c:pt idx="174">
                  <c:v>0.24167300000408432</c:v>
                </c:pt>
                <c:pt idx="175">
                  <c:v>0.24306200000137324</c:v>
                </c:pt>
                <c:pt idx="176">
                  <c:v>0.24445099999866216</c:v>
                </c:pt>
                <c:pt idx="177">
                  <c:v>0.24584000000322703</c:v>
                </c:pt>
                <c:pt idx="178">
                  <c:v>0.24722900000051595</c:v>
                </c:pt>
                <c:pt idx="179">
                  <c:v>0.24861800000508083</c:v>
                </c:pt>
                <c:pt idx="180">
                  <c:v>0.25000700000236975</c:v>
                </c:pt>
                <c:pt idx="181">
                  <c:v>0.25139499999932013</c:v>
                </c:pt>
                <c:pt idx="182">
                  <c:v>0.25278400000388501</c:v>
                </c:pt>
                <c:pt idx="183">
                  <c:v>0.25417300000117393</c:v>
                </c:pt>
                <c:pt idx="184">
                  <c:v>0.25556199999846285</c:v>
                </c:pt>
                <c:pt idx="185">
                  <c:v>0.25695100000302773</c:v>
                </c:pt>
                <c:pt idx="186">
                  <c:v>0.25834000000031665</c:v>
                </c:pt>
                <c:pt idx="187">
                  <c:v>0.25972900000488153</c:v>
                </c:pt>
                <c:pt idx="188">
                  <c:v>0.26111800000217045</c:v>
                </c:pt>
                <c:pt idx="189">
                  <c:v>0.26250699999945937</c:v>
                </c:pt>
                <c:pt idx="190">
                  <c:v>0.26389600000402424</c:v>
                </c:pt>
                <c:pt idx="191">
                  <c:v>0.26528500000131316</c:v>
                </c:pt>
                <c:pt idx="192">
                  <c:v>0.26667399999860208</c:v>
                </c:pt>
                <c:pt idx="193">
                  <c:v>0.26806300000316696</c:v>
                </c:pt>
                <c:pt idx="194">
                  <c:v>0.26945200000045588</c:v>
                </c:pt>
                <c:pt idx="195">
                  <c:v>0.27084100000502076</c:v>
                </c:pt>
                <c:pt idx="196">
                  <c:v>0.27223000000230968</c:v>
                </c:pt>
                <c:pt idx="197">
                  <c:v>0.2736189999995986</c:v>
                </c:pt>
                <c:pt idx="198">
                  <c:v>0.27500800000416348</c:v>
                </c:pt>
                <c:pt idx="199">
                  <c:v>0.2763970000014524</c:v>
                </c:pt>
                <c:pt idx="200">
                  <c:v>0.27778599999874132</c:v>
                </c:pt>
                <c:pt idx="201">
                  <c:v>0.27917400000296766</c:v>
                </c:pt>
                <c:pt idx="202">
                  <c:v>0.28056300000025658</c:v>
                </c:pt>
                <c:pt idx="203">
                  <c:v>0.28195200000482146</c:v>
                </c:pt>
                <c:pt idx="204">
                  <c:v>0.28334100000211038</c:v>
                </c:pt>
                <c:pt idx="205">
                  <c:v>0.2847299999993993</c:v>
                </c:pt>
                <c:pt idx="206">
                  <c:v>0.28611900000396417</c:v>
                </c:pt>
                <c:pt idx="207">
                  <c:v>0.28750800000125309</c:v>
                </c:pt>
                <c:pt idx="208">
                  <c:v>0.28889699999854201</c:v>
                </c:pt>
                <c:pt idx="209">
                  <c:v>0.29028600000310689</c:v>
                </c:pt>
                <c:pt idx="210">
                  <c:v>0.29167500000039581</c:v>
                </c:pt>
                <c:pt idx="211">
                  <c:v>0.29306400000496069</c:v>
                </c:pt>
                <c:pt idx="212">
                  <c:v>0.29445300000224961</c:v>
                </c:pt>
                <c:pt idx="213">
                  <c:v>0.29584199999953853</c:v>
                </c:pt>
                <c:pt idx="214">
                  <c:v>0.29723100000410341</c:v>
                </c:pt>
                <c:pt idx="215">
                  <c:v>0.29862000000139233</c:v>
                </c:pt>
                <c:pt idx="216">
                  <c:v>0.30000899999868125</c:v>
                </c:pt>
                <c:pt idx="217">
                  <c:v>0.30139800000324612</c:v>
                </c:pt>
                <c:pt idx="218">
                  <c:v>0.30278700000053504</c:v>
                </c:pt>
                <c:pt idx="219">
                  <c:v>0.30417600000509992</c:v>
                </c:pt>
                <c:pt idx="220">
                  <c:v>0.30556400000205031</c:v>
                </c:pt>
                <c:pt idx="221">
                  <c:v>0.30695299999933923</c:v>
                </c:pt>
                <c:pt idx="222">
                  <c:v>0.3083420000039041</c:v>
                </c:pt>
                <c:pt idx="223">
                  <c:v>0.30973100000119302</c:v>
                </c:pt>
                <c:pt idx="224">
                  <c:v>0.31111999999848194</c:v>
                </c:pt>
                <c:pt idx="225">
                  <c:v>0.31250900000304682</c:v>
                </c:pt>
                <c:pt idx="226">
                  <c:v>0.31389800000033574</c:v>
                </c:pt>
                <c:pt idx="227">
                  <c:v>0.31528700000490062</c:v>
                </c:pt>
                <c:pt idx="228">
                  <c:v>0.31667600000218954</c:v>
                </c:pt>
                <c:pt idx="229">
                  <c:v>0.31806499999947846</c:v>
                </c:pt>
                <c:pt idx="230">
                  <c:v>0.31945400000404334</c:v>
                </c:pt>
                <c:pt idx="231">
                  <c:v>0.32084300000133226</c:v>
                </c:pt>
                <c:pt idx="232">
                  <c:v>0.32223199999862118</c:v>
                </c:pt>
                <c:pt idx="233">
                  <c:v>0.32362100000318605</c:v>
                </c:pt>
                <c:pt idx="234">
                  <c:v>0.32501000000047497</c:v>
                </c:pt>
                <c:pt idx="235">
                  <c:v>0.32639900000503985</c:v>
                </c:pt>
                <c:pt idx="236">
                  <c:v>0.32778800000232877</c:v>
                </c:pt>
                <c:pt idx="237">
                  <c:v>0.32917699999961769</c:v>
                </c:pt>
                <c:pt idx="238">
                  <c:v>0.33056600000418257</c:v>
                </c:pt>
                <c:pt idx="239">
                  <c:v>0.33195500000147149</c:v>
                </c:pt>
                <c:pt idx="240">
                  <c:v>0.33334300000569783</c:v>
                </c:pt>
                <c:pt idx="241">
                  <c:v>0.33473200000298675</c:v>
                </c:pt>
                <c:pt idx="242">
                  <c:v>0.33612100000027567</c:v>
                </c:pt>
                <c:pt idx="243">
                  <c:v>0.33751000000484055</c:v>
                </c:pt>
                <c:pt idx="244">
                  <c:v>0.33889900000212947</c:v>
                </c:pt>
                <c:pt idx="245">
                  <c:v>0.34028799999941839</c:v>
                </c:pt>
                <c:pt idx="246">
                  <c:v>0.34167700000398327</c:v>
                </c:pt>
                <c:pt idx="247">
                  <c:v>0.34306600000127219</c:v>
                </c:pt>
                <c:pt idx="248">
                  <c:v>0.34445499999856111</c:v>
                </c:pt>
                <c:pt idx="249">
                  <c:v>0.34584400000312598</c:v>
                </c:pt>
                <c:pt idx="250">
                  <c:v>0.3472330000004149</c:v>
                </c:pt>
                <c:pt idx="251">
                  <c:v>0.34862200000497978</c:v>
                </c:pt>
                <c:pt idx="252">
                  <c:v>0.3500110000022687</c:v>
                </c:pt>
                <c:pt idx="253">
                  <c:v>0.35139999999955762</c:v>
                </c:pt>
                <c:pt idx="254">
                  <c:v>0.3527890000041225</c:v>
                </c:pt>
                <c:pt idx="255">
                  <c:v>0.35417800000141142</c:v>
                </c:pt>
                <c:pt idx="256">
                  <c:v>0.35556699999870034</c:v>
                </c:pt>
                <c:pt idx="257">
                  <c:v>0.35695600000326522</c:v>
                </c:pt>
                <c:pt idx="258">
                  <c:v>0.35834500000055414</c:v>
                </c:pt>
                <c:pt idx="259">
                  <c:v>0.35973300000478048</c:v>
                </c:pt>
                <c:pt idx="260">
                  <c:v>0.3611220000020694</c:v>
                </c:pt>
                <c:pt idx="261">
                  <c:v>0.36251099999935832</c:v>
                </c:pt>
                <c:pt idx="262">
                  <c:v>0.3639000000039232</c:v>
                </c:pt>
                <c:pt idx="263">
                  <c:v>0.36528900000121212</c:v>
                </c:pt>
                <c:pt idx="264">
                  <c:v>0.36667799999850104</c:v>
                </c:pt>
                <c:pt idx="265">
                  <c:v>0.36806700000306591</c:v>
                </c:pt>
                <c:pt idx="266">
                  <c:v>0.36945600000035483</c:v>
                </c:pt>
                <c:pt idx="267">
                  <c:v>0.37084500000491971</c:v>
                </c:pt>
                <c:pt idx="268">
                  <c:v>0.37223400000220863</c:v>
                </c:pt>
                <c:pt idx="269">
                  <c:v>0.37362299999949755</c:v>
                </c:pt>
                <c:pt idx="270">
                  <c:v>0.37501200000406243</c:v>
                </c:pt>
                <c:pt idx="271">
                  <c:v>0.37640100000135135</c:v>
                </c:pt>
                <c:pt idx="272">
                  <c:v>0.37778999999864027</c:v>
                </c:pt>
                <c:pt idx="273">
                  <c:v>0.37917900000320515</c:v>
                </c:pt>
                <c:pt idx="274">
                  <c:v>0.38056800000049407</c:v>
                </c:pt>
                <c:pt idx="275">
                  <c:v>0.38195700000505894</c:v>
                </c:pt>
                <c:pt idx="276">
                  <c:v>0.38334600000234786</c:v>
                </c:pt>
                <c:pt idx="277">
                  <c:v>0.38473499999963678</c:v>
                </c:pt>
                <c:pt idx="278">
                  <c:v>0.38612300000386313</c:v>
                </c:pt>
                <c:pt idx="279">
                  <c:v>0.38751200000115205</c:v>
                </c:pt>
                <c:pt idx="280">
                  <c:v>0.38890100000571692</c:v>
                </c:pt>
                <c:pt idx="281">
                  <c:v>0.39029000000300584</c:v>
                </c:pt>
                <c:pt idx="282">
                  <c:v>0.39167900000029476</c:v>
                </c:pt>
                <c:pt idx="283">
                  <c:v>0.39306800000485964</c:v>
                </c:pt>
                <c:pt idx="284">
                  <c:v>0.39445700000214856</c:v>
                </c:pt>
                <c:pt idx="285">
                  <c:v>0.39584599999943748</c:v>
                </c:pt>
                <c:pt idx="286">
                  <c:v>0.39723500000400236</c:v>
                </c:pt>
                <c:pt idx="287">
                  <c:v>0.39862400000129128</c:v>
                </c:pt>
                <c:pt idx="288">
                  <c:v>0.4000129999985802</c:v>
                </c:pt>
                <c:pt idx="289">
                  <c:v>0.40140200000314508</c:v>
                </c:pt>
                <c:pt idx="290">
                  <c:v>0.402791000000434</c:v>
                </c:pt>
                <c:pt idx="291">
                  <c:v>0.40418000000499887</c:v>
                </c:pt>
                <c:pt idx="292">
                  <c:v>0.40556900000228779</c:v>
                </c:pt>
                <c:pt idx="293">
                  <c:v>0.40695799999957671</c:v>
                </c:pt>
                <c:pt idx="294">
                  <c:v>0.40834700000414159</c:v>
                </c:pt>
                <c:pt idx="295">
                  <c:v>0.40973600000143051</c:v>
                </c:pt>
                <c:pt idx="296">
                  <c:v>0.41112499999871943</c:v>
                </c:pt>
                <c:pt idx="297">
                  <c:v>0.41251400000328431</c:v>
                </c:pt>
                <c:pt idx="298">
                  <c:v>0.41390200000023469</c:v>
                </c:pt>
                <c:pt idx="299">
                  <c:v>0.41529100000479957</c:v>
                </c:pt>
                <c:pt idx="300">
                  <c:v>0.41668000000208849</c:v>
                </c:pt>
                <c:pt idx="301">
                  <c:v>0.41806899999937741</c:v>
                </c:pt>
                <c:pt idx="302">
                  <c:v>0.41945800000394229</c:v>
                </c:pt>
                <c:pt idx="303">
                  <c:v>0.42084700000123121</c:v>
                </c:pt>
                <c:pt idx="304">
                  <c:v>0.42223599999852013</c:v>
                </c:pt>
                <c:pt idx="305">
                  <c:v>0.42362500000308501</c:v>
                </c:pt>
                <c:pt idx="306">
                  <c:v>0.42501400000037393</c:v>
                </c:pt>
                <c:pt idx="307">
                  <c:v>0.4264030000049388</c:v>
                </c:pt>
                <c:pt idx="308">
                  <c:v>0.42779200000222772</c:v>
                </c:pt>
                <c:pt idx="309">
                  <c:v>0.42918099999951664</c:v>
                </c:pt>
                <c:pt idx="310">
                  <c:v>0.43057000000408152</c:v>
                </c:pt>
                <c:pt idx="311">
                  <c:v>0.43195900000137044</c:v>
                </c:pt>
                <c:pt idx="312">
                  <c:v>0.43334799999865936</c:v>
                </c:pt>
                <c:pt idx="313">
                  <c:v>0.43473700000322424</c:v>
                </c:pt>
                <c:pt idx="314">
                  <c:v>0.43612600000051316</c:v>
                </c:pt>
                <c:pt idx="315">
                  <c:v>0.43751500000507804</c:v>
                </c:pt>
                <c:pt idx="316">
                  <c:v>0.43890400000236696</c:v>
                </c:pt>
                <c:pt idx="317">
                  <c:v>0.44029199999931734</c:v>
                </c:pt>
                <c:pt idx="318">
                  <c:v>0.44168100000388222</c:v>
                </c:pt>
                <c:pt idx="319">
                  <c:v>0.44307000000117114</c:v>
                </c:pt>
                <c:pt idx="320">
                  <c:v>0.44445899999846006</c:v>
                </c:pt>
                <c:pt idx="321">
                  <c:v>0.44584800000302494</c:v>
                </c:pt>
                <c:pt idx="322">
                  <c:v>0.44723700000031386</c:v>
                </c:pt>
                <c:pt idx="323">
                  <c:v>0.44862600000487873</c:v>
                </c:pt>
                <c:pt idx="324">
                  <c:v>0.45001500000216765</c:v>
                </c:pt>
                <c:pt idx="325">
                  <c:v>0.45140399999945657</c:v>
                </c:pt>
                <c:pt idx="326">
                  <c:v>0.45279300000402145</c:v>
                </c:pt>
                <c:pt idx="327">
                  <c:v>0.45418200000131037</c:v>
                </c:pt>
                <c:pt idx="328">
                  <c:v>0.45557099999859929</c:v>
                </c:pt>
                <c:pt idx="329">
                  <c:v>0.45696000000316417</c:v>
                </c:pt>
                <c:pt idx="330">
                  <c:v>0.45834900000045309</c:v>
                </c:pt>
                <c:pt idx="331">
                  <c:v>0.45973800000501797</c:v>
                </c:pt>
                <c:pt idx="332">
                  <c:v>0.46112700000230689</c:v>
                </c:pt>
                <c:pt idx="333">
                  <c:v>0.46251599999959581</c:v>
                </c:pt>
                <c:pt idx="334">
                  <c:v>0.46390500000416068</c:v>
                </c:pt>
                <c:pt idx="335">
                  <c:v>0.4652940000014496</c:v>
                </c:pt>
                <c:pt idx="336">
                  <c:v>0.46668200000567595</c:v>
                </c:pt>
                <c:pt idx="337">
                  <c:v>0.46807100000296487</c:v>
                </c:pt>
                <c:pt idx="338">
                  <c:v>0.46946000000025379</c:v>
                </c:pt>
                <c:pt idx="339">
                  <c:v>0.47084900000481866</c:v>
                </c:pt>
                <c:pt idx="340">
                  <c:v>0.47223800000210758</c:v>
                </c:pt>
                <c:pt idx="341">
                  <c:v>0.4736269999993965</c:v>
                </c:pt>
                <c:pt idx="342">
                  <c:v>0.47501600000396138</c:v>
                </c:pt>
                <c:pt idx="343">
                  <c:v>0.4764050000012503</c:v>
                </c:pt>
                <c:pt idx="344">
                  <c:v>0.47779399999853922</c:v>
                </c:pt>
                <c:pt idx="345">
                  <c:v>0.4791830000031041</c:v>
                </c:pt>
                <c:pt idx="346">
                  <c:v>0.48057200000039302</c:v>
                </c:pt>
                <c:pt idx="347">
                  <c:v>0.4819610000049579</c:v>
                </c:pt>
                <c:pt idx="348">
                  <c:v>0.48335000000224682</c:v>
                </c:pt>
                <c:pt idx="349">
                  <c:v>0.48473899999953574</c:v>
                </c:pt>
                <c:pt idx="350">
                  <c:v>0.48612800000410061</c:v>
                </c:pt>
                <c:pt idx="351">
                  <c:v>0.48751700000138953</c:v>
                </c:pt>
                <c:pt idx="352">
                  <c:v>0.48890400000527734</c:v>
                </c:pt>
                <c:pt idx="353">
                  <c:v>0.49029200000222772</c:v>
                </c:pt>
                <c:pt idx="354">
                  <c:v>0.49168099999951664</c:v>
                </c:pt>
                <c:pt idx="355">
                  <c:v>0.49306900000374299</c:v>
                </c:pt>
                <c:pt idx="356">
                  <c:v>0.49445800000103191</c:v>
                </c:pt>
                <c:pt idx="357">
                  <c:v>0.49584600000525825</c:v>
                </c:pt>
                <c:pt idx="358">
                  <c:v>0.49723500000254717</c:v>
                </c:pt>
                <c:pt idx="359">
                  <c:v>0.49862399999983609</c:v>
                </c:pt>
                <c:pt idx="360">
                  <c:v>0.50001300000440096</c:v>
                </c:pt>
                <c:pt idx="361">
                  <c:v>0.50140200000168988</c:v>
                </c:pt>
                <c:pt idx="362">
                  <c:v>0.5027909999989788</c:v>
                </c:pt>
                <c:pt idx="363">
                  <c:v>0.50418000000354368</c:v>
                </c:pt>
                <c:pt idx="364">
                  <c:v>0.5055690000008326</c:v>
                </c:pt>
                <c:pt idx="365">
                  <c:v>0.50695700000505894</c:v>
                </c:pt>
                <c:pt idx="366">
                  <c:v>0.50834600000234786</c:v>
                </c:pt>
                <c:pt idx="367">
                  <c:v>0.50973499999963678</c:v>
                </c:pt>
                <c:pt idx="368">
                  <c:v>0.51112400000420166</c:v>
                </c:pt>
                <c:pt idx="369">
                  <c:v>0.51251300000149058</c:v>
                </c:pt>
                <c:pt idx="370">
                  <c:v>0.5139019999987795</c:v>
                </c:pt>
                <c:pt idx="371">
                  <c:v>0.51529100000334438</c:v>
                </c:pt>
                <c:pt idx="372">
                  <c:v>0.5166800000006333</c:v>
                </c:pt>
                <c:pt idx="373">
                  <c:v>0.51806900000519818</c:v>
                </c:pt>
                <c:pt idx="374">
                  <c:v>0.5194580000024871</c:v>
                </c:pt>
                <c:pt idx="375">
                  <c:v>0.52084699999977602</c:v>
                </c:pt>
                <c:pt idx="376">
                  <c:v>0.52223600000434089</c:v>
                </c:pt>
                <c:pt idx="377">
                  <c:v>0.52362500000162981</c:v>
                </c:pt>
                <c:pt idx="378">
                  <c:v>0.52501399999891873</c:v>
                </c:pt>
                <c:pt idx="379">
                  <c:v>0.52640300000348361</c:v>
                </c:pt>
                <c:pt idx="380">
                  <c:v>0.52779200000077253</c:v>
                </c:pt>
                <c:pt idx="381">
                  <c:v>0.52918100000533741</c:v>
                </c:pt>
                <c:pt idx="382">
                  <c:v>0.53057000000262633</c:v>
                </c:pt>
                <c:pt idx="383">
                  <c:v>0.53195899999991525</c:v>
                </c:pt>
                <c:pt idx="384">
                  <c:v>0.53334700000414159</c:v>
                </c:pt>
                <c:pt idx="385">
                  <c:v>0.53473600000143051</c:v>
                </c:pt>
                <c:pt idx="386">
                  <c:v>0.53612499999871943</c:v>
                </c:pt>
                <c:pt idx="387">
                  <c:v>0.53751400000328431</c:v>
                </c:pt>
                <c:pt idx="388">
                  <c:v>0.53890300000057323</c:v>
                </c:pt>
                <c:pt idx="389">
                  <c:v>0.54029200000513811</c:v>
                </c:pt>
                <c:pt idx="390">
                  <c:v>0.54168100000242703</c:v>
                </c:pt>
                <c:pt idx="391">
                  <c:v>0.54306999999971595</c:v>
                </c:pt>
                <c:pt idx="392">
                  <c:v>0.54445900000428082</c:v>
                </c:pt>
                <c:pt idx="393">
                  <c:v>0.54584800000156974</c:v>
                </c:pt>
                <c:pt idx="394">
                  <c:v>0.54723699999885866</c:v>
                </c:pt>
                <c:pt idx="395">
                  <c:v>0.54862600000342354</c:v>
                </c:pt>
                <c:pt idx="396">
                  <c:v>0.55001500000071246</c:v>
                </c:pt>
                <c:pt idx="397">
                  <c:v>0.55140400000527734</c:v>
                </c:pt>
                <c:pt idx="398">
                  <c:v>0.55279300000256626</c:v>
                </c:pt>
                <c:pt idx="399">
                  <c:v>0.55418199999985518</c:v>
                </c:pt>
                <c:pt idx="400">
                  <c:v>0.55557100000442006</c:v>
                </c:pt>
                <c:pt idx="401">
                  <c:v>0.55696000000170898</c:v>
                </c:pt>
                <c:pt idx="402">
                  <c:v>0.5583489999989979</c:v>
                </c:pt>
                <c:pt idx="403">
                  <c:v>0.55973800000356277</c:v>
                </c:pt>
                <c:pt idx="404">
                  <c:v>0.56112600000051316</c:v>
                </c:pt>
                <c:pt idx="405">
                  <c:v>0.56251500000507804</c:v>
                </c:pt>
                <c:pt idx="406">
                  <c:v>0.56390400000236696</c:v>
                </c:pt>
                <c:pt idx="407">
                  <c:v>0.56529299999965588</c:v>
                </c:pt>
                <c:pt idx="408">
                  <c:v>0.56668200000422075</c:v>
                </c:pt>
                <c:pt idx="409">
                  <c:v>0.56807100000150967</c:v>
                </c:pt>
                <c:pt idx="410">
                  <c:v>0.56945999999879859</c:v>
                </c:pt>
                <c:pt idx="411">
                  <c:v>0.57084900000336347</c:v>
                </c:pt>
                <c:pt idx="412">
                  <c:v>0.57223800000065239</c:v>
                </c:pt>
                <c:pt idx="413">
                  <c:v>0.57362700000521727</c:v>
                </c:pt>
                <c:pt idx="414">
                  <c:v>0.57501600000250619</c:v>
                </c:pt>
                <c:pt idx="415">
                  <c:v>0.57640499999979511</c:v>
                </c:pt>
                <c:pt idx="416">
                  <c:v>0.57779400000435999</c:v>
                </c:pt>
                <c:pt idx="417">
                  <c:v>0.57918300000164891</c:v>
                </c:pt>
                <c:pt idx="418">
                  <c:v>0.58057199999893783</c:v>
                </c:pt>
                <c:pt idx="419">
                  <c:v>0.5819610000035027</c:v>
                </c:pt>
                <c:pt idx="420">
                  <c:v>0.58335000000079162</c:v>
                </c:pt>
                <c:pt idx="421">
                  <c:v>0.5847390000053565</c:v>
                </c:pt>
                <c:pt idx="422">
                  <c:v>0.58612800000264542</c:v>
                </c:pt>
                <c:pt idx="423">
                  <c:v>0.58751599999959581</c:v>
                </c:pt>
                <c:pt idx="424">
                  <c:v>0.58890500000416068</c:v>
                </c:pt>
                <c:pt idx="425">
                  <c:v>0.5902940000014496</c:v>
                </c:pt>
                <c:pt idx="426">
                  <c:v>0.59168299999873852</c:v>
                </c:pt>
                <c:pt idx="427">
                  <c:v>0.5930720000033034</c:v>
                </c:pt>
                <c:pt idx="428">
                  <c:v>0.59446100000059232</c:v>
                </c:pt>
                <c:pt idx="429">
                  <c:v>0.5958500000051572</c:v>
                </c:pt>
                <c:pt idx="430">
                  <c:v>0.59723900000244612</c:v>
                </c:pt>
                <c:pt idx="431">
                  <c:v>0.59862799999973504</c:v>
                </c:pt>
                <c:pt idx="432">
                  <c:v>0.60001700000429992</c:v>
                </c:pt>
                <c:pt idx="433">
                  <c:v>0.60140600000158884</c:v>
                </c:pt>
                <c:pt idx="434">
                  <c:v>0.60279499999887776</c:v>
                </c:pt>
                <c:pt idx="435">
                  <c:v>0.60418400000344263</c:v>
                </c:pt>
                <c:pt idx="436">
                  <c:v>0.60557300000073155</c:v>
                </c:pt>
                <c:pt idx="437">
                  <c:v>0.60696200000529643</c:v>
                </c:pt>
                <c:pt idx="438">
                  <c:v>0.60835100000258535</c:v>
                </c:pt>
                <c:pt idx="439">
                  <c:v>0.60973999999987427</c:v>
                </c:pt>
                <c:pt idx="440">
                  <c:v>0.61112900000443915</c:v>
                </c:pt>
                <c:pt idx="441">
                  <c:v>0.61251800000172807</c:v>
                </c:pt>
                <c:pt idx="442">
                  <c:v>0.61390599999867845</c:v>
                </c:pt>
                <c:pt idx="443">
                  <c:v>0.61529500000324333</c:v>
                </c:pt>
                <c:pt idx="444">
                  <c:v>0.61668400000053225</c:v>
                </c:pt>
                <c:pt idx="445">
                  <c:v>0.61807300000509713</c:v>
                </c:pt>
                <c:pt idx="446">
                  <c:v>0.61946200000238605</c:v>
                </c:pt>
                <c:pt idx="447">
                  <c:v>0.62085099999967497</c:v>
                </c:pt>
                <c:pt idx="448">
                  <c:v>0.62224000000423985</c:v>
                </c:pt>
                <c:pt idx="449">
                  <c:v>0.62362900000152877</c:v>
                </c:pt>
                <c:pt idx="450">
                  <c:v>0.62501799999881769</c:v>
                </c:pt>
                <c:pt idx="451">
                  <c:v>0.62640700000338256</c:v>
                </c:pt>
                <c:pt idx="452">
                  <c:v>0.62779600000067148</c:v>
                </c:pt>
                <c:pt idx="453">
                  <c:v>0.62918500000523636</c:v>
                </c:pt>
                <c:pt idx="454">
                  <c:v>0.63057400000252528</c:v>
                </c:pt>
                <c:pt idx="455">
                  <c:v>0.6319629999998142</c:v>
                </c:pt>
                <c:pt idx="456">
                  <c:v>0.63335200000437908</c:v>
                </c:pt>
                <c:pt idx="457">
                  <c:v>0.634741000001668</c:v>
                </c:pt>
                <c:pt idx="458">
                  <c:v>0.63612999999895692</c:v>
                </c:pt>
                <c:pt idx="459">
                  <c:v>0.6375190000035218</c:v>
                </c:pt>
                <c:pt idx="460">
                  <c:v>0.63890800000081072</c:v>
                </c:pt>
                <c:pt idx="461">
                  <c:v>0.64029700000537559</c:v>
                </c:pt>
                <c:pt idx="462">
                  <c:v>0.64168500000232598</c:v>
                </c:pt>
                <c:pt idx="463">
                  <c:v>0.6430739999996149</c:v>
                </c:pt>
                <c:pt idx="464">
                  <c:v>0.64446300000417978</c:v>
                </c:pt>
                <c:pt idx="465">
                  <c:v>0.6458520000014687</c:v>
                </c:pt>
                <c:pt idx="466">
                  <c:v>0.64724099999875762</c:v>
                </c:pt>
                <c:pt idx="467">
                  <c:v>0.64863000000332249</c:v>
                </c:pt>
                <c:pt idx="468">
                  <c:v>0.65001900000061141</c:v>
                </c:pt>
                <c:pt idx="469">
                  <c:v>0.65140800000517629</c:v>
                </c:pt>
                <c:pt idx="470">
                  <c:v>0.65279700000246521</c:v>
                </c:pt>
                <c:pt idx="471">
                  <c:v>0.65418599999975413</c:v>
                </c:pt>
                <c:pt idx="472">
                  <c:v>0.65557500000431901</c:v>
                </c:pt>
                <c:pt idx="473">
                  <c:v>0.65696400000160793</c:v>
                </c:pt>
                <c:pt idx="474">
                  <c:v>0.65835299999889685</c:v>
                </c:pt>
                <c:pt idx="475">
                  <c:v>0.65974200000346173</c:v>
                </c:pt>
                <c:pt idx="476">
                  <c:v>0.66113100000075065</c:v>
                </c:pt>
                <c:pt idx="477">
                  <c:v>0.66252000000531552</c:v>
                </c:pt>
                <c:pt idx="478">
                  <c:v>0.66390900000260444</c:v>
                </c:pt>
                <c:pt idx="479">
                  <c:v>0.66529799999989336</c:v>
                </c:pt>
                <c:pt idx="480">
                  <c:v>0.66668700000445824</c:v>
                </c:pt>
                <c:pt idx="481">
                  <c:v>0.66807500000140863</c:v>
                </c:pt>
                <c:pt idx="482">
                  <c:v>0.66946399999869755</c:v>
                </c:pt>
                <c:pt idx="483">
                  <c:v>0.67085300000326242</c:v>
                </c:pt>
                <c:pt idx="484">
                  <c:v>0.67224200000055134</c:v>
                </c:pt>
                <c:pt idx="485">
                  <c:v>0.67363100000511622</c:v>
                </c:pt>
                <c:pt idx="486">
                  <c:v>0.67502000000240514</c:v>
                </c:pt>
                <c:pt idx="487">
                  <c:v>0.67640899999969406</c:v>
                </c:pt>
                <c:pt idx="488">
                  <c:v>0.67779800000425894</c:v>
                </c:pt>
                <c:pt idx="489">
                  <c:v>0.67918700000154786</c:v>
                </c:pt>
                <c:pt idx="490">
                  <c:v>0.68057599999883678</c:v>
                </c:pt>
                <c:pt idx="491">
                  <c:v>0.68196500000340166</c:v>
                </c:pt>
                <c:pt idx="492">
                  <c:v>0.68335400000069058</c:v>
                </c:pt>
                <c:pt idx="493">
                  <c:v>0.68474300000525545</c:v>
                </c:pt>
                <c:pt idx="494">
                  <c:v>0.68613200000254437</c:v>
                </c:pt>
                <c:pt idx="495">
                  <c:v>0.68752099999983329</c:v>
                </c:pt>
                <c:pt idx="496">
                  <c:v>0.68891000000439817</c:v>
                </c:pt>
                <c:pt idx="497">
                  <c:v>0.69029900000168709</c:v>
                </c:pt>
                <c:pt idx="498">
                  <c:v>0.69168799999897601</c:v>
                </c:pt>
                <c:pt idx="499">
                  <c:v>0.69307700000354089</c:v>
                </c:pt>
                <c:pt idx="500">
                  <c:v>0.69446500000049127</c:v>
                </c:pt>
                <c:pt idx="501">
                  <c:v>0.69585400000505615</c:v>
                </c:pt>
                <c:pt idx="502">
                  <c:v>0.69724300000234507</c:v>
                </c:pt>
                <c:pt idx="503">
                  <c:v>0.69863199999963399</c:v>
                </c:pt>
                <c:pt idx="504">
                  <c:v>0.70002100000419887</c:v>
                </c:pt>
                <c:pt idx="505">
                  <c:v>0.70141000000148779</c:v>
                </c:pt>
                <c:pt idx="506">
                  <c:v>0.70279899999877671</c:v>
                </c:pt>
                <c:pt idx="507">
                  <c:v>0.70418800000334159</c:v>
                </c:pt>
                <c:pt idx="508">
                  <c:v>0.70557700000063051</c:v>
                </c:pt>
                <c:pt idx="509">
                  <c:v>0.70696600000519538</c:v>
                </c:pt>
                <c:pt idx="510">
                  <c:v>0.7083550000024843</c:v>
                </c:pt>
                <c:pt idx="511">
                  <c:v>0.70974399999977322</c:v>
                </c:pt>
                <c:pt idx="512">
                  <c:v>0.7111330000043381</c:v>
                </c:pt>
                <c:pt idx="513">
                  <c:v>0.71252200000162702</c:v>
                </c:pt>
                <c:pt idx="514">
                  <c:v>0.71391099999891594</c:v>
                </c:pt>
                <c:pt idx="515">
                  <c:v>0.71530000000348082</c:v>
                </c:pt>
                <c:pt idx="516">
                  <c:v>0.71668900000076974</c:v>
                </c:pt>
                <c:pt idx="517">
                  <c:v>0.71807800000533462</c:v>
                </c:pt>
                <c:pt idx="518">
                  <c:v>0.71946700000262354</c:v>
                </c:pt>
                <c:pt idx="519">
                  <c:v>0.72085599999991246</c:v>
                </c:pt>
                <c:pt idx="520">
                  <c:v>0.7222440000041388</c:v>
                </c:pt>
                <c:pt idx="521">
                  <c:v>0.72363300000142772</c:v>
                </c:pt>
                <c:pt idx="522">
                  <c:v>0.72502199999871664</c:v>
                </c:pt>
                <c:pt idx="523">
                  <c:v>0.72641100000328152</c:v>
                </c:pt>
                <c:pt idx="524">
                  <c:v>0.72780000000057044</c:v>
                </c:pt>
                <c:pt idx="525">
                  <c:v>0.72918900000513531</c:v>
                </c:pt>
                <c:pt idx="526">
                  <c:v>0.73057800000242423</c:v>
                </c:pt>
                <c:pt idx="527">
                  <c:v>0.73196699999971315</c:v>
                </c:pt>
                <c:pt idx="528">
                  <c:v>0.73335600000427803</c:v>
                </c:pt>
                <c:pt idx="529">
                  <c:v>0.73474500000156695</c:v>
                </c:pt>
                <c:pt idx="530">
                  <c:v>0.73613399999885587</c:v>
                </c:pt>
                <c:pt idx="531">
                  <c:v>0.73752300000342075</c:v>
                </c:pt>
                <c:pt idx="532">
                  <c:v>0.73891200000070967</c:v>
                </c:pt>
                <c:pt idx="533">
                  <c:v>0.74030100000527455</c:v>
                </c:pt>
                <c:pt idx="534">
                  <c:v>0.74169000000256347</c:v>
                </c:pt>
                <c:pt idx="535">
                  <c:v>0.74307899999985239</c:v>
                </c:pt>
                <c:pt idx="536">
                  <c:v>0.74446800000441726</c:v>
                </c:pt>
                <c:pt idx="537">
                  <c:v>0.74585700000170618</c:v>
                </c:pt>
                <c:pt idx="538">
                  <c:v>0.7472459999989951</c:v>
                </c:pt>
                <c:pt idx="539">
                  <c:v>0.74863400000322144</c:v>
                </c:pt>
                <c:pt idx="540">
                  <c:v>0.75002300000051036</c:v>
                </c:pt>
                <c:pt idx="541">
                  <c:v>0.75141200000507524</c:v>
                </c:pt>
                <c:pt idx="542">
                  <c:v>0.75280100000236416</c:v>
                </c:pt>
                <c:pt idx="543">
                  <c:v>0.75418999999965308</c:v>
                </c:pt>
                <c:pt idx="544">
                  <c:v>0.75557900000421796</c:v>
                </c:pt>
                <c:pt idx="545">
                  <c:v>0.75696800000150688</c:v>
                </c:pt>
                <c:pt idx="546">
                  <c:v>0.7583569999987958</c:v>
                </c:pt>
                <c:pt idx="547">
                  <c:v>0.75974600000336068</c:v>
                </c:pt>
                <c:pt idx="548">
                  <c:v>0.7611350000006496</c:v>
                </c:pt>
                <c:pt idx="549">
                  <c:v>0.76252400000521448</c:v>
                </c:pt>
                <c:pt idx="550">
                  <c:v>0.7639130000025034</c:v>
                </c:pt>
                <c:pt idx="551">
                  <c:v>0.76530199999979232</c:v>
                </c:pt>
                <c:pt idx="552">
                  <c:v>0.76669100000435719</c:v>
                </c:pt>
                <c:pt idx="553">
                  <c:v>0.76808000000164611</c:v>
                </c:pt>
                <c:pt idx="554">
                  <c:v>0.76946899999893503</c:v>
                </c:pt>
                <c:pt idx="555">
                  <c:v>0.77085800000349991</c:v>
                </c:pt>
                <c:pt idx="556">
                  <c:v>0.77224700000078883</c:v>
                </c:pt>
                <c:pt idx="557">
                  <c:v>0.77363600000535371</c:v>
                </c:pt>
                <c:pt idx="558">
                  <c:v>0.77502400000230409</c:v>
                </c:pt>
                <c:pt idx="559">
                  <c:v>0.77641299999959301</c:v>
                </c:pt>
                <c:pt idx="560">
                  <c:v>0.77780200000415789</c:v>
                </c:pt>
                <c:pt idx="561">
                  <c:v>0.77919100000144681</c:v>
                </c:pt>
                <c:pt idx="562">
                  <c:v>0.78057999999873573</c:v>
                </c:pt>
                <c:pt idx="563">
                  <c:v>0.78196900000330061</c:v>
                </c:pt>
                <c:pt idx="564">
                  <c:v>0.78335800000058953</c:v>
                </c:pt>
                <c:pt idx="565">
                  <c:v>0.7847470000051544</c:v>
                </c:pt>
                <c:pt idx="566">
                  <c:v>0.78613600000244332</c:v>
                </c:pt>
                <c:pt idx="567">
                  <c:v>0.78752499999973224</c:v>
                </c:pt>
                <c:pt idx="568">
                  <c:v>0.78891400000429712</c:v>
                </c:pt>
                <c:pt idx="569">
                  <c:v>0.79030300000158604</c:v>
                </c:pt>
                <c:pt idx="570">
                  <c:v>0.79169199999887496</c:v>
                </c:pt>
                <c:pt idx="571">
                  <c:v>0.79308100000343984</c:v>
                </c:pt>
                <c:pt idx="572">
                  <c:v>0.79447000000072876</c:v>
                </c:pt>
                <c:pt idx="573">
                  <c:v>0.79585900000529364</c:v>
                </c:pt>
                <c:pt idx="574">
                  <c:v>0.79724800000258256</c:v>
                </c:pt>
                <c:pt idx="575">
                  <c:v>0.79863699999987148</c:v>
                </c:pt>
                <c:pt idx="576">
                  <c:v>0.80002600000443636</c:v>
                </c:pt>
                <c:pt idx="577">
                  <c:v>0.80141500000172528</c:v>
                </c:pt>
                <c:pt idx="578">
                  <c:v>0.80280299999867566</c:v>
                </c:pt>
                <c:pt idx="579">
                  <c:v>0.80419200000324054</c:v>
                </c:pt>
                <c:pt idx="580">
                  <c:v>0.80558100000052946</c:v>
                </c:pt>
                <c:pt idx="581">
                  <c:v>0.80697000000509433</c:v>
                </c:pt>
                <c:pt idx="582">
                  <c:v>0.80835900000238325</c:v>
                </c:pt>
                <c:pt idx="583">
                  <c:v>0.80974799999967217</c:v>
                </c:pt>
                <c:pt idx="584">
                  <c:v>0.81113700000423705</c:v>
                </c:pt>
                <c:pt idx="585">
                  <c:v>0.81252600000152597</c:v>
                </c:pt>
                <c:pt idx="586">
                  <c:v>0.81391499999881489</c:v>
                </c:pt>
                <c:pt idx="587">
                  <c:v>0.81530400000337977</c:v>
                </c:pt>
                <c:pt idx="588">
                  <c:v>0.81669300000066869</c:v>
                </c:pt>
                <c:pt idx="589">
                  <c:v>0.81808200000523357</c:v>
                </c:pt>
                <c:pt idx="590">
                  <c:v>0.81947100000252249</c:v>
                </c:pt>
                <c:pt idx="591">
                  <c:v>0.82085999999981141</c:v>
                </c:pt>
                <c:pt idx="592">
                  <c:v>0.82224900000437628</c:v>
                </c:pt>
                <c:pt idx="593">
                  <c:v>0.8236380000016652</c:v>
                </c:pt>
                <c:pt idx="594">
                  <c:v>0.82502699999895412</c:v>
                </c:pt>
                <c:pt idx="595">
                  <c:v>0.826416000003519</c:v>
                </c:pt>
                <c:pt idx="596">
                  <c:v>0.82780500000080792</c:v>
                </c:pt>
                <c:pt idx="597">
                  <c:v>0.82919300000503426</c:v>
                </c:pt>
                <c:pt idx="598">
                  <c:v>0.83058200000232318</c:v>
                </c:pt>
                <c:pt idx="599">
                  <c:v>0.8319709999996121</c:v>
                </c:pt>
                <c:pt idx="600">
                  <c:v>0.83336000000417698</c:v>
                </c:pt>
                <c:pt idx="601">
                  <c:v>0.8347490000014659</c:v>
                </c:pt>
                <c:pt idx="602">
                  <c:v>0.83613799999875482</c:v>
                </c:pt>
                <c:pt idx="603">
                  <c:v>0.8375270000033197</c:v>
                </c:pt>
                <c:pt idx="604">
                  <c:v>0.83891600000060862</c:v>
                </c:pt>
                <c:pt idx="605">
                  <c:v>0.8403050000051735</c:v>
                </c:pt>
                <c:pt idx="606">
                  <c:v>0.84169400000246242</c:v>
                </c:pt>
                <c:pt idx="607">
                  <c:v>0.84308299999975134</c:v>
                </c:pt>
                <c:pt idx="608">
                  <c:v>0.84447200000431621</c:v>
                </c:pt>
                <c:pt idx="609">
                  <c:v>0.84586100000160513</c:v>
                </c:pt>
                <c:pt idx="610">
                  <c:v>0.84724999999889405</c:v>
                </c:pt>
                <c:pt idx="611">
                  <c:v>0.84863900000345893</c:v>
                </c:pt>
                <c:pt idx="612">
                  <c:v>0.85002800000074785</c:v>
                </c:pt>
                <c:pt idx="613">
                  <c:v>0.85141700000531273</c:v>
                </c:pt>
                <c:pt idx="614">
                  <c:v>0.85280600000260165</c:v>
                </c:pt>
                <c:pt idx="615">
                  <c:v>0.85419499999989057</c:v>
                </c:pt>
                <c:pt idx="616">
                  <c:v>0.85558400000445545</c:v>
                </c:pt>
                <c:pt idx="617">
                  <c:v>0.85697200000140583</c:v>
                </c:pt>
                <c:pt idx="618">
                  <c:v>0.85836099999869475</c:v>
                </c:pt>
                <c:pt idx="619">
                  <c:v>0.85975000000325963</c:v>
                </c:pt>
                <c:pt idx="620">
                  <c:v>0.86113900000054855</c:v>
                </c:pt>
                <c:pt idx="621">
                  <c:v>0.86252800000511343</c:v>
                </c:pt>
                <c:pt idx="622">
                  <c:v>0.86391700000240235</c:v>
                </c:pt>
                <c:pt idx="623">
                  <c:v>0.86530599999969127</c:v>
                </c:pt>
                <c:pt idx="624">
                  <c:v>0.86669500000425614</c:v>
                </c:pt>
                <c:pt idx="625">
                  <c:v>0.86808300000120653</c:v>
                </c:pt>
                <c:pt idx="626">
                  <c:v>0.86947100000543287</c:v>
                </c:pt>
                <c:pt idx="627">
                  <c:v>0.87085900000238325</c:v>
                </c:pt>
                <c:pt idx="628">
                  <c:v>0.87224799999967217</c:v>
                </c:pt>
                <c:pt idx="629">
                  <c:v>0.87363600000389852</c:v>
                </c:pt>
                <c:pt idx="630">
                  <c:v>0.87502500000118744</c:v>
                </c:pt>
                <c:pt idx="631">
                  <c:v>0.87641399999847636</c:v>
                </c:pt>
                <c:pt idx="632">
                  <c:v>0.87780300000304123</c:v>
                </c:pt>
                <c:pt idx="633">
                  <c:v>0.87919200000033015</c:v>
                </c:pt>
                <c:pt idx="634">
                  <c:v>0.8805800000045565</c:v>
                </c:pt>
                <c:pt idx="635">
                  <c:v>0.88196900000184542</c:v>
                </c:pt>
                <c:pt idx="636">
                  <c:v>0.88335799999913434</c:v>
                </c:pt>
                <c:pt idx="637">
                  <c:v>0.88474700000369921</c:v>
                </c:pt>
                <c:pt idx="638">
                  <c:v>0.88613600000098813</c:v>
                </c:pt>
                <c:pt idx="639">
                  <c:v>0.88752500000555301</c:v>
                </c:pt>
                <c:pt idx="640">
                  <c:v>0.88891400000284193</c:v>
                </c:pt>
                <c:pt idx="641">
                  <c:v>0.89030300000013085</c:v>
                </c:pt>
                <c:pt idx="642">
                  <c:v>0.89169200000469573</c:v>
                </c:pt>
                <c:pt idx="643">
                  <c:v>0.89308100000198465</c:v>
                </c:pt>
                <c:pt idx="644">
                  <c:v>0.89446999999927357</c:v>
                </c:pt>
                <c:pt idx="645">
                  <c:v>0.89585900000383845</c:v>
                </c:pt>
                <c:pt idx="646">
                  <c:v>0.89724800000112737</c:v>
                </c:pt>
                <c:pt idx="647">
                  <c:v>0.89863700000569224</c:v>
                </c:pt>
                <c:pt idx="648">
                  <c:v>0.90002600000298116</c:v>
                </c:pt>
                <c:pt idx="649">
                  <c:v>0.90141500000027008</c:v>
                </c:pt>
                <c:pt idx="650">
                  <c:v>0.90280400000483496</c:v>
                </c:pt>
                <c:pt idx="651">
                  <c:v>0.90419300000212388</c:v>
                </c:pt>
                <c:pt idx="652">
                  <c:v>0.90558099999907427</c:v>
                </c:pt>
                <c:pt idx="653">
                  <c:v>0.90697000000363914</c:v>
                </c:pt>
                <c:pt idx="654">
                  <c:v>0.90835900000092806</c:v>
                </c:pt>
                <c:pt idx="655">
                  <c:v>0.90974800000549294</c:v>
                </c:pt>
                <c:pt idx="656">
                  <c:v>0.91113700000278186</c:v>
                </c:pt>
                <c:pt idx="657">
                  <c:v>0.91252600000007078</c:v>
                </c:pt>
                <c:pt idx="658">
                  <c:v>0.91391500000463566</c:v>
                </c:pt>
                <c:pt idx="659">
                  <c:v>0.91530400000192458</c:v>
                </c:pt>
                <c:pt idx="660">
                  <c:v>0.9166929999992135</c:v>
                </c:pt>
                <c:pt idx="661">
                  <c:v>0.91808200000377838</c:v>
                </c:pt>
                <c:pt idx="662">
                  <c:v>0.9194710000010673</c:v>
                </c:pt>
                <c:pt idx="663">
                  <c:v>0.92086000000563217</c:v>
                </c:pt>
                <c:pt idx="664">
                  <c:v>0.92224900000292109</c:v>
                </c:pt>
                <c:pt idx="665">
                  <c:v>0.92363800000021001</c:v>
                </c:pt>
                <c:pt idx="666">
                  <c:v>0.92502700000477489</c:v>
                </c:pt>
                <c:pt idx="667">
                  <c:v>0.92641600000206381</c:v>
                </c:pt>
                <c:pt idx="668">
                  <c:v>0.92780499999935273</c:v>
                </c:pt>
                <c:pt idx="669">
                  <c:v>0.92919400000391761</c:v>
                </c:pt>
                <c:pt idx="670">
                  <c:v>0.93058300000120653</c:v>
                </c:pt>
                <c:pt idx="671">
                  <c:v>0.93197199999849545</c:v>
                </c:pt>
                <c:pt idx="672">
                  <c:v>0.93336000000272179</c:v>
                </c:pt>
                <c:pt idx="673">
                  <c:v>0.93474900000001071</c:v>
                </c:pt>
                <c:pt idx="674">
                  <c:v>0.93613800000457559</c:v>
                </c:pt>
                <c:pt idx="675">
                  <c:v>0.93752700000186451</c:v>
                </c:pt>
                <c:pt idx="676">
                  <c:v>0.93891599999915343</c:v>
                </c:pt>
                <c:pt idx="677">
                  <c:v>0.94030500000371831</c:v>
                </c:pt>
                <c:pt idx="678">
                  <c:v>0.94169400000100723</c:v>
                </c:pt>
                <c:pt idx="679">
                  <c:v>0.9430830000055721</c:v>
                </c:pt>
                <c:pt idx="680">
                  <c:v>0.94447200000286102</c:v>
                </c:pt>
                <c:pt idx="681">
                  <c:v>0.94586100000014994</c:v>
                </c:pt>
                <c:pt idx="682">
                  <c:v>0.94725000000471482</c:v>
                </c:pt>
                <c:pt idx="683">
                  <c:v>0.94863900000200374</c:v>
                </c:pt>
                <c:pt idx="684">
                  <c:v>0.95002799999929266</c:v>
                </c:pt>
                <c:pt idx="685">
                  <c:v>0.95141700000385754</c:v>
                </c:pt>
                <c:pt idx="686">
                  <c:v>0.95280600000114646</c:v>
                </c:pt>
                <c:pt idx="687">
                  <c:v>0.95419500000571134</c:v>
                </c:pt>
                <c:pt idx="688">
                  <c:v>0.95558400000300026</c:v>
                </c:pt>
                <c:pt idx="689">
                  <c:v>0.95697300000028918</c:v>
                </c:pt>
                <c:pt idx="690">
                  <c:v>0.95836200000485405</c:v>
                </c:pt>
                <c:pt idx="691">
                  <c:v>0.95975000000180444</c:v>
                </c:pt>
                <c:pt idx="692">
                  <c:v>0.96113899999909336</c:v>
                </c:pt>
                <c:pt idx="693">
                  <c:v>0.96252800000365824</c:v>
                </c:pt>
                <c:pt idx="694">
                  <c:v>0.96391700000094716</c:v>
                </c:pt>
                <c:pt idx="695">
                  <c:v>0.96530600000551203</c:v>
                </c:pt>
                <c:pt idx="696">
                  <c:v>0.96669500000280095</c:v>
                </c:pt>
                <c:pt idx="697">
                  <c:v>0.96808400000008987</c:v>
                </c:pt>
                <c:pt idx="698">
                  <c:v>0.96947300000465475</c:v>
                </c:pt>
                <c:pt idx="699">
                  <c:v>0.97086200000194367</c:v>
                </c:pt>
                <c:pt idx="700">
                  <c:v>0.97225099999923259</c:v>
                </c:pt>
                <c:pt idx="701">
                  <c:v>0.97364000000379747</c:v>
                </c:pt>
                <c:pt idx="702">
                  <c:v>0.97502900000108639</c:v>
                </c:pt>
                <c:pt idx="703">
                  <c:v>0.97641800000565127</c:v>
                </c:pt>
                <c:pt idx="704">
                  <c:v>0.97780700000294019</c:v>
                </c:pt>
                <c:pt idx="705">
                  <c:v>0.97919600000022911</c:v>
                </c:pt>
                <c:pt idx="706">
                  <c:v>0.98058500000479398</c:v>
                </c:pt>
                <c:pt idx="707">
                  <c:v>0.9819740000020829</c:v>
                </c:pt>
                <c:pt idx="708">
                  <c:v>0.98336299999937182</c:v>
                </c:pt>
                <c:pt idx="709">
                  <c:v>0.9847520000039367</c:v>
                </c:pt>
                <c:pt idx="710">
                  <c:v>0.98614000000088708</c:v>
                </c:pt>
                <c:pt idx="711">
                  <c:v>0.98752900000545196</c:v>
                </c:pt>
                <c:pt idx="712">
                  <c:v>0.98891800000274088</c:v>
                </c:pt>
                <c:pt idx="713">
                  <c:v>0.9903070000000298</c:v>
                </c:pt>
                <c:pt idx="714">
                  <c:v>0.99169600000459468</c:v>
                </c:pt>
                <c:pt idx="715">
                  <c:v>0.9930850000018836</c:v>
                </c:pt>
                <c:pt idx="716">
                  <c:v>0.99447399999917252</c:v>
                </c:pt>
                <c:pt idx="717">
                  <c:v>0.9958630000037374</c:v>
                </c:pt>
                <c:pt idx="718">
                  <c:v>0.99725200000102632</c:v>
                </c:pt>
                <c:pt idx="719">
                  <c:v>0.9986410000055912</c:v>
                </c:pt>
                <c:pt idx="720">
                  <c:v>1.0000300000028801</c:v>
                </c:pt>
                <c:pt idx="721">
                  <c:v>1.001419000000169</c:v>
                </c:pt>
                <c:pt idx="722">
                  <c:v>1.0028080000047339</c:v>
                </c:pt>
                <c:pt idx="723">
                  <c:v>1.0041970000020228</c:v>
                </c:pt>
                <c:pt idx="724">
                  <c:v>1.0055859999993118</c:v>
                </c:pt>
                <c:pt idx="725">
                  <c:v>1.0069750000038766</c:v>
                </c:pt>
                <c:pt idx="726">
                  <c:v>1.0083640000011656</c:v>
                </c:pt>
                <c:pt idx="727">
                  <c:v>1.0097530000057304</c:v>
                </c:pt>
                <c:pt idx="728">
                  <c:v>1.0111420000030193</c:v>
                </c:pt>
                <c:pt idx="729">
                  <c:v>1.0125310000003083</c:v>
                </c:pt>
                <c:pt idx="730">
                  <c:v>1.0139190000045346</c:v>
                </c:pt>
                <c:pt idx="731">
                  <c:v>1.0153080000018235</c:v>
                </c:pt>
                <c:pt idx="732">
                  <c:v>1.0166969999991124</c:v>
                </c:pt>
                <c:pt idx="733">
                  <c:v>1.0180860000036773</c:v>
                </c:pt>
                <c:pt idx="734">
                  <c:v>1.0194750000009662</c:v>
                </c:pt>
                <c:pt idx="735">
                  <c:v>1.0208640000055311</c:v>
                </c:pt>
                <c:pt idx="736">
                  <c:v>1.02225300000282</c:v>
                </c:pt>
                <c:pt idx="737">
                  <c:v>1.023642000000109</c:v>
                </c:pt>
                <c:pt idx="738">
                  <c:v>1.0250310000046738</c:v>
                </c:pt>
                <c:pt idx="739">
                  <c:v>1.0264200000019628</c:v>
                </c:pt>
                <c:pt idx="740">
                  <c:v>1.0278089999992517</c:v>
                </c:pt>
                <c:pt idx="741">
                  <c:v>1.0291980000038166</c:v>
                </c:pt>
                <c:pt idx="742">
                  <c:v>1.0305870000011055</c:v>
                </c:pt>
                <c:pt idx="743">
                  <c:v>1.0319760000056704</c:v>
                </c:pt>
                <c:pt idx="744">
                  <c:v>1.0333650000029593</c:v>
                </c:pt>
                <c:pt idx="745">
                  <c:v>1.0347540000002482</c:v>
                </c:pt>
                <c:pt idx="746">
                  <c:v>1.0361430000048131</c:v>
                </c:pt>
                <c:pt idx="747">
                  <c:v>1.037532000002102</c:v>
                </c:pt>
                <c:pt idx="748">
                  <c:v>1.0389209999993909</c:v>
                </c:pt>
                <c:pt idx="749">
                  <c:v>1.0403090000036173</c:v>
                </c:pt>
                <c:pt idx="750">
                  <c:v>1.0416980000009062</c:v>
                </c:pt>
                <c:pt idx="751">
                  <c:v>1.0430870000054711</c:v>
                </c:pt>
                <c:pt idx="752">
                  <c:v>1.04447600000276</c:v>
                </c:pt>
                <c:pt idx="753">
                  <c:v>1.0458650000000489</c:v>
                </c:pt>
                <c:pt idx="754">
                  <c:v>1.0472540000046138</c:v>
                </c:pt>
                <c:pt idx="755">
                  <c:v>1.0486430000019027</c:v>
                </c:pt>
                <c:pt idx="756">
                  <c:v>1.0500319999991916</c:v>
                </c:pt>
                <c:pt idx="757">
                  <c:v>1.0514210000037565</c:v>
                </c:pt>
                <c:pt idx="758">
                  <c:v>1.0528100000010454</c:v>
                </c:pt>
                <c:pt idx="759">
                  <c:v>1.0541990000056103</c:v>
                </c:pt>
                <c:pt idx="760">
                  <c:v>1.0555880000028992</c:v>
                </c:pt>
                <c:pt idx="761">
                  <c:v>1.0569770000001881</c:v>
                </c:pt>
                <c:pt idx="762">
                  <c:v>1.058366000004753</c:v>
                </c:pt>
                <c:pt idx="763">
                  <c:v>1.0597550000020419</c:v>
                </c:pt>
                <c:pt idx="764">
                  <c:v>1.0611439999993308</c:v>
                </c:pt>
                <c:pt idx="765">
                  <c:v>1.0625330000038957</c:v>
                </c:pt>
                <c:pt idx="766">
                  <c:v>1.0639220000011846</c:v>
                </c:pt>
                <c:pt idx="767">
                  <c:v>1.0653109999984736</c:v>
                </c:pt>
                <c:pt idx="768">
                  <c:v>1.0666990000026999</c:v>
                </c:pt>
                <c:pt idx="769">
                  <c:v>1.0680879999999888</c:v>
                </c:pt>
                <c:pt idx="770">
                  <c:v>1.0694770000045537</c:v>
                </c:pt>
                <c:pt idx="771">
                  <c:v>1.0708660000018426</c:v>
                </c:pt>
                <c:pt idx="772">
                  <c:v>1.0722549999991315</c:v>
                </c:pt>
                <c:pt idx="773">
                  <c:v>1.0736440000036964</c:v>
                </c:pt>
                <c:pt idx="774">
                  <c:v>1.0750330000009853</c:v>
                </c:pt>
                <c:pt idx="775">
                  <c:v>1.0764220000055502</c:v>
                </c:pt>
                <c:pt idx="776">
                  <c:v>1.0778110000028391</c:v>
                </c:pt>
                <c:pt idx="777">
                  <c:v>1.0792000000001281</c:v>
                </c:pt>
                <c:pt idx="778">
                  <c:v>1.0805890000046929</c:v>
                </c:pt>
                <c:pt idx="779">
                  <c:v>1.0819780000019819</c:v>
                </c:pt>
                <c:pt idx="780">
                  <c:v>1.0833669999992708</c:v>
                </c:pt>
                <c:pt idx="781">
                  <c:v>1.0847560000038357</c:v>
                </c:pt>
                <c:pt idx="782">
                  <c:v>1.0861450000011246</c:v>
                </c:pt>
                <c:pt idx="783">
                  <c:v>1.0875340000056894</c:v>
                </c:pt>
                <c:pt idx="784">
                  <c:v>1.0889230000029784</c:v>
                </c:pt>
                <c:pt idx="785">
                  <c:v>1.0903120000002673</c:v>
                </c:pt>
                <c:pt idx="786">
                  <c:v>1.0917010000048322</c:v>
                </c:pt>
                <c:pt idx="787">
                  <c:v>1.0930900000021211</c:v>
                </c:pt>
                <c:pt idx="788">
                  <c:v>1.0944779999990715</c:v>
                </c:pt>
                <c:pt idx="789">
                  <c:v>1.0958670000036363</c:v>
                </c:pt>
                <c:pt idx="790">
                  <c:v>1.0972560000009253</c:v>
                </c:pt>
                <c:pt idx="791">
                  <c:v>1.0986450000054901</c:v>
                </c:pt>
                <c:pt idx="792">
                  <c:v>1.1000340000027791</c:v>
                </c:pt>
                <c:pt idx="793">
                  <c:v>1.101423000000068</c:v>
                </c:pt>
                <c:pt idx="794">
                  <c:v>1.1028120000046329</c:v>
                </c:pt>
                <c:pt idx="795">
                  <c:v>1.1042010000019218</c:v>
                </c:pt>
                <c:pt idx="796">
                  <c:v>1.1055899999992107</c:v>
                </c:pt>
                <c:pt idx="797">
                  <c:v>1.1069790000037756</c:v>
                </c:pt>
                <c:pt idx="798">
                  <c:v>1.1083680000010645</c:v>
                </c:pt>
                <c:pt idx="799">
                  <c:v>1.1097570000056294</c:v>
                </c:pt>
                <c:pt idx="800">
                  <c:v>1.1111460000029183</c:v>
                </c:pt>
                <c:pt idx="801">
                  <c:v>1.1125350000002072</c:v>
                </c:pt>
                <c:pt idx="802">
                  <c:v>1.1139240000047721</c:v>
                </c:pt>
                <c:pt idx="803">
                  <c:v>1.115313000002061</c:v>
                </c:pt>
                <c:pt idx="804">
                  <c:v>1.1167019999993499</c:v>
                </c:pt>
                <c:pt idx="805">
                  <c:v>1.1180910000039148</c:v>
                </c:pt>
                <c:pt idx="806">
                  <c:v>1.1194800000012037</c:v>
                </c:pt>
                <c:pt idx="807">
                  <c:v>1.1208680000054301</c:v>
                </c:pt>
                <c:pt idx="808">
                  <c:v>1.122257000002719</c:v>
                </c:pt>
                <c:pt idx="809">
                  <c:v>1.1236460000000079</c:v>
                </c:pt>
                <c:pt idx="810">
                  <c:v>1.1250350000045728</c:v>
                </c:pt>
                <c:pt idx="811">
                  <c:v>1.1264240000018617</c:v>
                </c:pt>
                <c:pt idx="812">
                  <c:v>1.1278129999991506</c:v>
                </c:pt>
                <c:pt idx="813">
                  <c:v>1.1292020000037155</c:v>
                </c:pt>
                <c:pt idx="814">
                  <c:v>1.1305910000010044</c:v>
                </c:pt>
                <c:pt idx="815">
                  <c:v>1.1319800000055693</c:v>
                </c:pt>
                <c:pt idx="816">
                  <c:v>1.1333690000028582</c:v>
                </c:pt>
                <c:pt idx="817">
                  <c:v>1.1347580000001471</c:v>
                </c:pt>
                <c:pt idx="818">
                  <c:v>1.136147000004712</c:v>
                </c:pt>
                <c:pt idx="819">
                  <c:v>1.1375360000020009</c:v>
                </c:pt>
                <c:pt idx="820">
                  <c:v>1.1389249999992899</c:v>
                </c:pt>
                <c:pt idx="821">
                  <c:v>1.1403140000038547</c:v>
                </c:pt>
                <c:pt idx="822">
                  <c:v>1.1417030000011437</c:v>
                </c:pt>
                <c:pt idx="823">
                  <c:v>1.1430920000057085</c:v>
                </c:pt>
                <c:pt idx="824">
                  <c:v>1.1444810000029975</c:v>
                </c:pt>
                <c:pt idx="825">
                  <c:v>1.1458700000002864</c:v>
                </c:pt>
                <c:pt idx="826">
                  <c:v>1.1472590000048513</c:v>
                </c:pt>
                <c:pt idx="827">
                  <c:v>1.1486470000018016</c:v>
                </c:pt>
                <c:pt idx="828">
                  <c:v>1.1500359999990906</c:v>
                </c:pt>
                <c:pt idx="829">
                  <c:v>1.1514250000036554</c:v>
                </c:pt>
                <c:pt idx="830">
                  <c:v>1.1528140000009444</c:v>
                </c:pt>
                <c:pt idx="831">
                  <c:v>1.1542030000055092</c:v>
                </c:pt>
                <c:pt idx="832">
                  <c:v>1.1555920000027982</c:v>
                </c:pt>
                <c:pt idx="833">
                  <c:v>1.1569810000000871</c:v>
                </c:pt>
                <c:pt idx="834">
                  <c:v>1.158370000004652</c:v>
                </c:pt>
                <c:pt idx="835">
                  <c:v>1.1597590000019409</c:v>
                </c:pt>
                <c:pt idx="836">
                  <c:v>1.1611479999992298</c:v>
                </c:pt>
                <c:pt idx="837">
                  <c:v>1.1625370000037947</c:v>
                </c:pt>
                <c:pt idx="838">
                  <c:v>1.1639260000010836</c:v>
                </c:pt>
                <c:pt idx="839">
                  <c:v>1.1653150000056485</c:v>
                </c:pt>
                <c:pt idx="840">
                  <c:v>1.1667040000029374</c:v>
                </c:pt>
                <c:pt idx="841">
                  <c:v>1.1680930000002263</c:v>
                </c:pt>
                <c:pt idx="842">
                  <c:v>1.1694820000047912</c:v>
                </c:pt>
                <c:pt idx="843">
                  <c:v>1.1708710000020801</c:v>
                </c:pt>
                <c:pt idx="844">
                  <c:v>1.172259999999369</c:v>
                </c:pt>
                <c:pt idx="845">
                  <c:v>1.1736490000039339</c:v>
                </c:pt>
                <c:pt idx="846">
                  <c:v>1.1750370000008843</c:v>
                </c:pt>
                <c:pt idx="847">
                  <c:v>1.1764260000054492</c:v>
                </c:pt>
                <c:pt idx="848">
                  <c:v>1.1778150000027381</c:v>
                </c:pt>
                <c:pt idx="849">
                  <c:v>1.179204000000027</c:v>
                </c:pt>
                <c:pt idx="850">
                  <c:v>1.1805930000045919</c:v>
                </c:pt>
                <c:pt idx="851">
                  <c:v>1.1819820000018808</c:v>
                </c:pt>
                <c:pt idx="852">
                  <c:v>1.1833709999991697</c:v>
                </c:pt>
                <c:pt idx="853">
                  <c:v>1.1847600000037346</c:v>
                </c:pt>
                <c:pt idx="854">
                  <c:v>1.1861490000010235</c:v>
                </c:pt>
                <c:pt idx="855">
                  <c:v>1.1875380000055884</c:v>
                </c:pt>
                <c:pt idx="856">
                  <c:v>1.1889270000028773</c:v>
                </c:pt>
                <c:pt idx="857">
                  <c:v>1.1903160000001662</c:v>
                </c:pt>
                <c:pt idx="858">
                  <c:v>1.1917050000047311</c:v>
                </c:pt>
                <c:pt idx="859">
                  <c:v>1.19309400000202</c:v>
                </c:pt>
                <c:pt idx="860">
                  <c:v>1.194482999999309</c:v>
                </c:pt>
                <c:pt idx="861">
                  <c:v>1.1958720000038738</c:v>
                </c:pt>
                <c:pt idx="862">
                  <c:v>1.1972610000011628</c:v>
                </c:pt>
                <c:pt idx="863">
                  <c:v>1.1986500000057276</c:v>
                </c:pt>
                <c:pt idx="864">
                  <c:v>1.2000390000030166</c:v>
                </c:pt>
                <c:pt idx="865">
                  <c:v>1.2014269999999669</c:v>
                </c:pt>
                <c:pt idx="866">
                  <c:v>1.2028160000045318</c:v>
                </c:pt>
                <c:pt idx="867">
                  <c:v>1.2042050000018207</c:v>
                </c:pt>
                <c:pt idx="868">
                  <c:v>1.2055939999991097</c:v>
                </c:pt>
                <c:pt idx="869">
                  <c:v>1.2069830000036745</c:v>
                </c:pt>
                <c:pt idx="870">
                  <c:v>1.2083720000009635</c:v>
                </c:pt>
                <c:pt idx="871">
                  <c:v>1.2097610000055283</c:v>
                </c:pt>
                <c:pt idx="872">
                  <c:v>1.2111500000028173</c:v>
                </c:pt>
                <c:pt idx="873">
                  <c:v>1.2125390000001062</c:v>
                </c:pt>
                <c:pt idx="874">
                  <c:v>1.213928000004671</c:v>
                </c:pt>
                <c:pt idx="875">
                  <c:v>1.21531700000196</c:v>
                </c:pt>
                <c:pt idx="876">
                  <c:v>1.2167059999992489</c:v>
                </c:pt>
                <c:pt idx="877">
                  <c:v>1.2180950000038138</c:v>
                </c:pt>
                <c:pt idx="878">
                  <c:v>1.2194840000011027</c:v>
                </c:pt>
                <c:pt idx="879">
                  <c:v>1.2208730000056676</c:v>
                </c:pt>
                <c:pt idx="880">
                  <c:v>1.2222620000029565</c:v>
                </c:pt>
                <c:pt idx="881">
                  <c:v>1.2236510000002454</c:v>
                </c:pt>
                <c:pt idx="882">
                  <c:v>1.2250400000048103</c:v>
                </c:pt>
                <c:pt idx="883">
                  <c:v>1.2264290000020992</c:v>
                </c:pt>
                <c:pt idx="884">
                  <c:v>1.2278179999993881</c:v>
                </c:pt>
                <c:pt idx="885">
                  <c:v>1.2292060000036145</c:v>
                </c:pt>
                <c:pt idx="886">
                  <c:v>1.2305950000009034</c:v>
                </c:pt>
                <c:pt idx="887">
                  <c:v>1.2319840000054683</c:v>
                </c:pt>
                <c:pt idx="888">
                  <c:v>1.2333730000027572</c:v>
                </c:pt>
                <c:pt idx="889">
                  <c:v>1.2347620000000461</c:v>
                </c:pt>
                <c:pt idx="890">
                  <c:v>1.236151000004611</c:v>
                </c:pt>
                <c:pt idx="891">
                  <c:v>1.2375400000018999</c:v>
                </c:pt>
                <c:pt idx="892">
                  <c:v>1.2389289999991888</c:v>
                </c:pt>
                <c:pt idx="893">
                  <c:v>1.2403180000037537</c:v>
                </c:pt>
                <c:pt idx="894">
                  <c:v>1.2417070000010426</c:v>
                </c:pt>
                <c:pt idx="895">
                  <c:v>1.2430960000056075</c:v>
                </c:pt>
                <c:pt idx="896">
                  <c:v>1.2444850000028964</c:v>
                </c:pt>
                <c:pt idx="897">
                  <c:v>1.2458740000001853</c:v>
                </c:pt>
                <c:pt idx="898">
                  <c:v>1.2472620000044117</c:v>
                </c:pt>
                <c:pt idx="899">
                  <c:v>1.2486500000013621</c:v>
                </c:pt>
                <c:pt idx="900">
                  <c:v>1.2500380000055884</c:v>
                </c:pt>
                <c:pt idx="901">
                  <c:v>1.2514270000028773</c:v>
                </c:pt>
                <c:pt idx="902">
                  <c:v>1.2528149999998277</c:v>
                </c:pt>
                <c:pt idx="903">
                  <c:v>1.2542040000043926</c:v>
                </c:pt>
                <c:pt idx="904">
                  <c:v>1.2555930000016815</c:v>
                </c:pt>
                <c:pt idx="905">
                  <c:v>1.2569819999989704</c:v>
                </c:pt>
                <c:pt idx="906">
                  <c:v>1.2583700000031968</c:v>
                </c:pt>
                <c:pt idx="907">
                  <c:v>1.2597590000004857</c:v>
                </c:pt>
                <c:pt idx="908">
                  <c:v>1.2611480000050506</c:v>
                </c:pt>
                <c:pt idx="909">
                  <c:v>1.2625370000023395</c:v>
                </c:pt>
                <c:pt idx="910">
                  <c:v>1.2639259999996284</c:v>
                </c:pt>
                <c:pt idx="911">
                  <c:v>1.2653150000041933</c:v>
                </c:pt>
                <c:pt idx="912">
                  <c:v>1.2667040000014822</c:v>
                </c:pt>
                <c:pt idx="913">
                  <c:v>1.2680929999987711</c:v>
                </c:pt>
                <c:pt idx="914">
                  <c:v>1.269482000003336</c:v>
                </c:pt>
                <c:pt idx="915">
                  <c:v>1.2708710000006249</c:v>
                </c:pt>
                <c:pt idx="916">
                  <c:v>1.2722600000051898</c:v>
                </c:pt>
                <c:pt idx="917">
                  <c:v>1.2736490000024787</c:v>
                </c:pt>
                <c:pt idx="918">
                  <c:v>1.2750379999997676</c:v>
                </c:pt>
                <c:pt idx="919">
                  <c:v>1.2764270000043325</c:v>
                </c:pt>
                <c:pt idx="920">
                  <c:v>1.2778150000012829</c:v>
                </c:pt>
                <c:pt idx="921">
                  <c:v>1.2792039999985718</c:v>
                </c:pt>
                <c:pt idx="922">
                  <c:v>1.2805930000031367</c:v>
                </c:pt>
                <c:pt idx="923">
                  <c:v>1.2819820000004256</c:v>
                </c:pt>
                <c:pt idx="924">
                  <c:v>1.2833710000049905</c:v>
                </c:pt>
                <c:pt idx="925">
                  <c:v>1.2847600000022794</c:v>
                </c:pt>
                <c:pt idx="926">
                  <c:v>1.2861489999995683</c:v>
                </c:pt>
                <c:pt idx="927">
                  <c:v>1.2875380000041332</c:v>
                </c:pt>
                <c:pt idx="928">
                  <c:v>1.2889270000014221</c:v>
                </c:pt>
                <c:pt idx="929">
                  <c:v>1.290315999998711</c:v>
                </c:pt>
                <c:pt idx="930">
                  <c:v>1.2917050000032759</c:v>
                </c:pt>
                <c:pt idx="931">
                  <c:v>1.2930940000005648</c:v>
                </c:pt>
                <c:pt idx="932">
                  <c:v>1.2944830000051297</c:v>
                </c:pt>
                <c:pt idx="933">
                  <c:v>1.2958720000024186</c:v>
                </c:pt>
                <c:pt idx="934">
                  <c:v>1.2972609999997076</c:v>
                </c:pt>
                <c:pt idx="935">
                  <c:v>1.2986500000042724</c:v>
                </c:pt>
                <c:pt idx="936">
                  <c:v>1.3000390000015614</c:v>
                </c:pt>
                <c:pt idx="937">
                  <c:v>1.3014279999988503</c:v>
                </c:pt>
                <c:pt idx="938">
                  <c:v>1.3028170000034152</c:v>
                </c:pt>
                <c:pt idx="939">
                  <c:v>1.3042050000003655</c:v>
                </c:pt>
                <c:pt idx="940">
                  <c:v>1.3055940000049304</c:v>
                </c:pt>
                <c:pt idx="941">
                  <c:v>1.3069830000022193</c:v>
                </c:pt>
                <c:pt idx="942">
                  <c:v>1.3083719999995083</c:v>
                </c:pt>
                <c:pt idx="943">
                  <c:v>1.3097610000040731</c:v>
                </c:pt>
                <c:pt idx="944">
                  <c:v>1.3111500000013621</c:v>
                </c:pt>
                <c:pt idx="945">
                  <c:v>1.312538999998651</c:v>
                </c:pt>
                <c:pt idx="946">
                  <c:v>1.3139280000032159</c:v>
                </c:pt>
                <c:pt idx="947">
                  <c:v>1.3153170000005048</c:v>
                </c:pt>
                <c:pt idx="948">
                  <c:v>1.3167060000050697</c:v>
                </c:pt>
                <c:pt idx="949">
                  <c:v>1.3180950000023586</c:v>
                </c:pt>
                <c:pt idx="950">
                  <c:v>1.3194839999996475</c:v>
                </c:pt>
                <c:pt idx="951">
                  <c:v>1.3208730000042124</c:v>
                </c:pt>
                <c:pt idx="952">
                  <c:v>1.3222620000015013</c:v>
                </c:pt>
                <c:pt idx="953">
                  <c:v>1.3236509999987902</c:v>
                </c:pt>
                <c:pt idx="954">
                  <c:v>1.3250400000033551</c:v>
                </c:pt>
                <c:pt idx="955">
                  <c:v>1.326429000000644</c:v>
                </c:pt>
                <c:pt idx="956">
                  <c:v>1.3278180000052089</c:v>
                </c:pt>
                <c:pt idx="957">
                  <c:v>1.3292070000024978</c:v>
                </c:pt>
                <c:pt idx="958">
                  <c:v>1.3305959999997867</c:v>
                </c:pt>
                <c:pt idx="959">
                  <c:v>1.3319840000040131</c:v>
                </c:pt>
                <c:pt idx="960">
                  <c:v>1.333373000001302</c:v>
                </c:pt>
                <c:pt idx="961">
                  <c:v>1.3347619999985909</c:v>
                </c:pt>
                <c:pt idx="962">
                  <c:v>1.3361510000031558</c:v>
                </c:pt>
                <c:pt idx="963">
                  <c:v>1.3375400000004447</c:v>
                </c:pt>
                <c:pt idx="964">
                  <c:v>1.3389290000050096</c:v>
                </c:pt>
                <c:pt idx="965">
                  <c:v>1.3403180000022985</c:v>
                </c:pt>
                <c:pt idx="966">
                  <c:v>1.3417069999995874</c:v>
                </c:pt>
                <c:pt idx="967">
                  <c:v>1.3430960000041523</c:v>
                </c:pt>
                <c:pt idx="968">
                  <c:v>1.3444850000014412</c:v>
                </c:pt>
                <c:pt idx="969">
                  <c:v>1.3458739999987301</c:v>
                </c:pt>
                <c:pt idx="970">
                  <c:v>1.347263000003295</c:v>
                </c:pt>
                <c:pt idx="971">
                  <c:v>1.3486520000005839</c:v>
                </c:pt>
                <c:pt idx="972">
                  <c:v>1.3500410000051488</c:v>
                </c:pt>
                <c:pt idx="973">
                  <c:v>1.3514300000024377</c:v>
                </c:pt>
                <c:pt idx="974">
                  <c:v>1.3528189999997267</c:v>
                </c:pt>
                <c:pt idx="975">
                  <c:v>1.3542080000042915</c:v>
                </c:pt>
                <c:pt idx="976">
                  <c:v>1.3555970000015805</c:v>
                </c:pt>
                <c:pt idx="977">
                  <c:v>1.3569859999988694</c:v>
                </c:pt>
                <c:pt idx="978">
                  <c:v>1.3583740000030957</c:v>
                </c:pt>
                <c:pt idx="979">
                  <c:v>1.3597630000003846</c:v>
                </c:pt>
                <c:pt idx="980">
                  <c:v>1.3611520000049495</c:v>
                </c:pt>
                <c:pt idx="981">
                  <c:v>1.3625410000022384</c:v>
                </c:pt>
                <c:pt idx="982">
                  <c:v>1.3639299999995274</c:v>
                </c:pt>
                <c:pt idx="983">
                  <c:v>1.3653190000040922</c:v>
                </c:pt>
                <c:pt idx="984">
                  <c:v>1.3667080000013812</c:v>
                </c:pt>
                <c:pt idx="985">
                  <c:v>1.3680969999986701</c:v>
                </c:pt>
                <c:pt idx="986">
                  <c:v>1.3694860000032349</c:v>
                </c:pt>
                <c:pt idx="987">
                  <c:v>1.3708750000005239</c:v>
                </c:pt>
                <c:pt idx="988">
                  <c:v>1.3722640000050887</c:v>
                </c:pt>
                <c:pt idx="989">
                  <c:v>1.3736530000023777</c:v>
                </c:pt>
                <c:pt idx="990">
                  <c:v>1.3750419999996666</c:v>
                </c:pt>
                <c:pt idx="991">
                  <c:v>1.3764310000042315</c:v>
                </c:pt>
                <c:pt idx="992">
                  <c:v>1.3778200000015204</c:v>
                </c:pt>
                <c:pt idx="993">
                  <c:v>1.3792089999988093</c:v>
                </c:pt>
                <c:pt idx="994">
                  <c:v>1.3805980000033742</c:v>
                </c:pt>
                <c:pt idx="995">
                  <c:v>1.3819870000006631</c:v>
                </c:pt>
                <c:pt idx="996">
                  <c:v>1.383376000005228</c:v>
                </c:pt>
                <c:pt idx="997">
                  <c:v>1.3847640000021784</c:v>
                </c:pt>
                <c:pt idx="998">
                  <c:v>1.3861529999994673</c:v>
                </c:pt>
                <c:pt idx="999">
                  <c:v>1.3875420000040322</c:v>
                </c:pt>
                <c:pt idx="1000">
                  <c:v>1.3889310000013211</c:v>
                </c:pt>
                <c:pt idx="1001">
                  <c:v>1.39031999999861</c:v>
                </c:pt>
                <c:pt idx="1002">
                  <c:v>1.3917090000031749</c:v>
                </c:pt>
                <c:pt idx="1003">
                  <c:v>1.3930980000004638</c:v>
                </c:pt>
                <c:pt idx="1004">
                  <c:v>1.3944870000050287</c:v>
                </c:pt>
                <c:pt idx="1005">
                  <c:v>1.3958760000023176</c:v>
                </c:pt>
                <c:pt idx="1006">
                  <c:v>1.3972649999996065</c:v>
                </c:pt>
                <c:pt idx="1007">
                  <c:v>1.3986540000041714</c:v>
                </c:pt>
                <c:pt idx="1008">
                  <c:v>1.4000430000014603</c:v>
                </c:pt>
                <c:pt idx="1009">
                  <c:v>1.4014319999987492</c:v>
                </c:pt>
                <c:pt idx="1010">
                  <c:v>1.4028210000033141</c:v>
                </c:pt>
                <c:pt idx="1011">
                  <c:v>1.404210000000603</c:v>
                </c:pt>
                <c:pt idx="1012">
                  <c:v>1.4055990000051679</c:v>
                </c:pt>
                <c:pt idx="1013">
                  <c:v>1.4069880000024568</c:v>
                </c:pt>
                <c:pt idx="1014">
                  <c:v>1.4083769999997457</c:v>
                </c:pt>
                <c:pt idx="1015">
                  <c:v>1.4097660000043106</c:v>
                </c:pt>
                <c:pt idx="1016">
                  <c:v>1.4111550000015995</c:v>
                </c:pt>
                <c:pt idx="1017">
                  <c:v>1.4125429999985499</c:v>
                </c:pt>
                <c:pt idx="1018">
                  <c:v>1.4139320000031148</c:v>
                </c:pt>
                <c:pt idx="1019">
                  <c:v>1.4153210000004037</c:v>
                </c:pt>
                <c:pt idx="1020">
                  <c:v>1.4167100000049686</c:v>
                </c:pt>
                <c:pt idx="1021">
                  <c:v>1.4180990000022575</c:v>
                </c:pt>
                <c:pt idx="1022">
                  <c:v>1.4194879999995464</c:v>
                </c:pt>
                <c:pt idx="1023">
                  <c:v>1.4208770000041113</c:v>
                </c:pt>
                <c:pt idx="1024">
                  <c:v>1.4222660000014002</c:v>
                </c:pt>
                <c:pt idx="1025">
                  <c:v>1.4236549999986892</c:v>
                </c:pt>
                <c:pt idx="1026">
                  <c:v>1.425044000003254</c:v>
                </c:pt>
                <c:pt idx="1027">
                  <c:v>1.426433000000543</c:v>
                </c:pt>
                <c:pt idx="1028">
                  <c:v>1.4278220000051078</c:v>
                </c:pt>
                <c:pt idx="1029">
                  <c:v>1.4292110000023968</c:v>
                </c:pt>
                <c:pt idx="1030">
                  <c:v>1.4305999999996857</c:v>
                </c:pt>
                <c:pt idx="1031">
                  <c:v>1.4319890000042506</c:v>
                </c:pt>
                <c:pt idx="1032">
                  <c:v>1.4333780000015395</c:v>
                </c:pt>
                <c:pt idx="1033">
                  <c:v>1.4347669999988284</c:v>
                </c:pt>
                <c:pt idx="1034">
                  <c:v>1.4361560000033933</c:v>
                </c:pt>
                <c:pt idx="1035">
                  <c:v>1.4375450000006822</c:v>
                </c:pt>
                <c:pt idx="1036">
                  <c:v>1.4389330000049085</c:v>
                </c:pt>
                <c:pt idx="1037">
                  <c:v>1.4403220000021975</c:v>
                </c:pt>
                <c:pt idx="1038">
                  <c:v>1.4417109999994864</c:v>
                </c:pt>
                <c:pt idx="1039">
                  <c:v>1.4431000000040513</c:v>
                </c:pt>
                <c:pt idx="1040">
                  <c:v>1.4444890000013402</c:v>
                </c:pt>
                <c:pt idx="1041">
                  <c:v>1.4458779999986291</c:v>
                </c:pt>
                <c:pt idx="1042">
                  <c:v>1.447267000003194</c:v>
                </c:pt>
                <c:pt idx="1043">
                  <c:v>1.4486560000004829</c:v>
                </c:pt>
                <c:pt idx="1044">
                  <c:v>1.4500450000050478</c:v>
                </c:pt>
                <c:pt idx="1045">
                  <c:v>1.4514340000023367</c:v>
                </c:pt>
                <c:pt idx="1046">
                  <c:v>1.4528229999996256</c:v>
                </c:pt>
                <c:pt idx="1047">
                  <c:v>1.4542120000041905</c:v>
                </c:pt>
                <c:pt idx="1048">
                  <c:v>1.4556010000014794</c:v>
                </c:pt>
                <c:pt idx="1049">
                  <c:v>1.4569899999987683</c:v>
                </c:pt>
                <c:pt idx="1050">
                  <c:v>1.4583790000033332</c:v>
                </c:pt>
                <c:pt idx="1051">
                  <c:v>1.4597680000006221</c:v>
                </c:pt>
                <c:pt idx="1052">
                  <c:v>1.461157000005187</c:v>
                </c:pt>
                <c:pt idx="1053">
                  <c:v>1.4625460000024759</c:v>
                </c:pt>
                <c:pt idx="1054">
                  <c:v>1.4639349999997648</c:v>
                </c:pt>
                <c:pt idx="1055">
                  <c:v>1.4653240000043297</c:v>
                </c:pt>
                <c:pt idx="1056">
                  <c:v>1.4667120000012801</c:v>
                </c:pt>
                <c:pt idx="1057">
                  <c:v>1.468100999998569</c:v>
                </c:pt>
                <c:pt idx="1058">
                  <c:v>1.4694900000031339</c:v>
                </c:pt>
                <c:pt idx="1059">
                  <c:v>1.4708790000004228</c:v>
                </c:pt>
                <c:pt idx="1060">
                  <c:v>1.4722680000049877</c:v>
                </c:pt>
                <c:pt idx="1061">
                  <c:v>1.4736570000022766</c:v>
                </c:pt>
                <c:pt idx="1062">
                  <c:v>1.4750459999995655</c:v>
                </c:pt>
                <c:pt idx="1063">
                  <c:v>1.4764350000041304</c:v>
                </c:pt>
                <c:pt idx="1064">
                  <c:v>1.4778240000014193</c:v>
                </c:pt>
                <c:pt idx="1065">
                  <c:v>1.4792129999987083</c:v>
                </c:pt>
                <c:pt idx="1066">
                  <c:v>1.4806020000032731</c:v>
                </c:pt>
                <c:pt idx="1067">
                  <c:v>1.4819910000005621</c:v>
                </c:pt>
                <c:pt idx="1068">
                  <c:v>1.4833800000051269</c:v>
                </c:pt>
                <c:pt idx="1069">
                  <c:v>1.4847690000024159</c:v>
                </c:pt>
                <c:pt idx="1070">
                  <c:v>1.4861579999997048</c:v>
                </c:pt>
                <c:pt idx="1071">
                  <c:v>1.4875470000042696</c:v>
                </c:pt>
                <c:pt idx="1072">
                  <c:v>1.4889360000015586</c:v>
                </c:pt>
                <c:pt idx="1073">
                  <c:v>1.4903249999988475</c:v>
                </c:pt>
                <c:pt idx="1074">
                  <c:v>1.4917140000034124</c:v>
                </c:pt>
                <c:pt idx="1075">
                  <c:v>1.4931020000003628</c:v>
                </c:pt>
                <c:pt idx="1076">
                  <c:v>1.4944910000049276</c:v>
                </c:pt>
                <c:pt idx="1077">
                  <c:v>1.4958800000022165</c:v>
                </c:pt>
                <c:pt idx="1078">
                  <c:v>1.4972689999995055</c:v>
                </c:pt>
                <c:pt idx="1079">
                  <c:v>1.4986580000040703</c:v>
                </c:pt>
                <c:pt idx="1080">
                  <c:v>1.5000470000013593</c:v>
                </c:pt>
                <c:pt idx="1081">
                  <c:v>1.5014359999986482</c:v>
                </c:pt>
                <c:pt idx="1082">
                  <c:v>1.5028250000032131</c:v>
                </c:pt>
                <c:pt idx="1083">
                  <c:v>1.504214000000502</c:v>
                </c:pt>
                <c:pt idx="1084">
                  <c:v>1.5056030000050669</c:v>
                </c:pt>
                <c:pt idx="1085">
                  <c:v>1.5069920000023558</c:v>
                </c:pt>
                <c:pt idx="1086">
                  <c:v>1.5083809999996447</c:v>
                </c:pt>
                <c:pt idx="1087">
                  <c:v>1.5097700000042096</c:v>
                </c:pt>
                <c:pt idx="1088">
                  <c:v>1.5111590000014985</c:v>
                </c:pt>
                <c:pt idx="1089">
                  <c:v>1.5125479999987874</c:v>
                </c:pt>
                <c:pt idx="1090">
                  <c:v>1.5139370000033523</c:v>
                </c:pt>
                <c:pt idx="1091">
                  <c:v>1.5153260000006412</c:v>
                </c:pt>
                <c:pt idx="1092">
                  <c:v>1.5167150000052061</c:v>
                </c:pt>
                <c:pt idx="1093">
                  <c:v>1.518104000002495</c:v>
                </c:pt>
                <c:pt idx="1094">
                  <c:v>1.5194919999994454</c:v>
                </c:pt>
                <c:pt idx="1095">
                  <c:v>1.5208810000040103</c:v>
                </c:pt>
                <c:pt idx="1096">
                  <c:v>1.5222700000012992</c:v>
                </c:pt>
                <c:pt idx="1097">
                  <c:v>1.5236589999985881</c:v>
                </c:pt>
                <c:pt idx="1098">
                  <c:v>1.525048000003153</c:v>
                </c:pt>
                <c:pt idx="1099">
                  <c:v>1.5264370000004419</c:v>
                </c:pt>
                <c:pt idx="1100">
                  <c:v>1.5278260000050068</c:v>
                </c:pt>
                <c:pt idx="1101">
                  <c:v>1.5292150000022957</c:v>
                </c:pt>
                <c:pt idx="1102">
                  <c:v>1.5306039999995846</c:v>
                </c:pt>
                <c:pt idx="1103">
                  <c:v>1.5319930000041495</c:v>
                </c:pt>
                <c:pt idx="1104">
                  <c:v>1.5333820000014384</c:v>
                </c:pt>
                <c:pt idx="1105">
                  <c:v>1.5347709999987273</c:v>
                </c:pt>
                <c:pt idx="1106">
                  <c:v>1.5361600000032922</c:v>
                </c:pt>
                <c:pt idx="1107">
                  <c:v>1.5375490000005811</c:v>
                </c:pt>
                <c:pt idx="1108">
                  <c:v>1.538938000005146</c:v>
                </c:pt>
                <c:pt idx="1109">
                  <c:v>1.5403270000024349</c:v>
                </c:pt>
                <c:pt idx="1110">
                  <c:v>1.5417159999997239</c:v>
                </c:pt>
                <c:pt idx="1111">
                  <c:v>1.5431050000042887</c:v>
                </c:pt>
                <c:pt idx="1112">
                  <c:v>1.5444940000015777</c:v>
                </c:pt>
                <c:pt idx="1113">
                  <c:v>1.5458829999988666</c:v>
                </c:pt>
                <c:pt idx="1114">
                  <c:v>1.5472710000030929</c:v>
                </c:pt>
                <c:pt idx="1115">
                  <c:v>1.5486600000003818</c:v>
                </c:pt>
                <c:pt idx="1116">
                  <c:v>1.5500490000049467</c:v>
                </c:pt>
                <c:pt idx="1117">
                  <c:v>1.5514380000022356</c:v>
                </c:pt>
                <c:pt idx="1118">
                  <c:v>1.5528269999995246</c:v>
                </c:pt>
                <c:pt idx="1119">
                  <c:v>1.5542160000040894</c:v>
                </c:pt>
                <c:pt idx="1120">
                  <c:v>1.5556050000013784</c:v>
                </c:pt>
                <c:pt idx="1121">
                  <c:v>1.5569939999986673</c:v>
                </c:pt>
                <c:pt idx="1122">
                  <c:v>1.5583830000032322</c:v>
                </c:pt>
                <c:pt idx="1123">
                  <c:v>1.5597720000005211</c:v>
                </c:pt>
                <c:pt idx="1124">
                  <c:v>1.561161000005086</c:v>
                </c:pt>
                <c:pt idx="1125">
                  <c:v>1.5625500000023749</c:v>
                </c:pt>
                <c:pt idx="1126">
                  <c:v>1.5639389999996638</c:v>
                </c:pt>
                <c:pt idx="1127">
                  <c:v>1.5653280000042287</c:v>
                </c:pt>
                <c:pt idx="1128">
                  <c:v>1.5667170000015176</c:v>
                </c:pt>
                <c:pt idx="1129">
                  <c:v>1.5681059999988065</c:v>
                </c:pt>
                <c:pt idx="1130">
                  <c:v>1.5694950000033714</c:v>
                </c:pt>
                <c:pt idx="1131">
                  <c:v>1.5708840000006603</c:v>
                </c:pt>
                <c:pt idx="1132">
                  <c:v>1.5722730000052252</c:v>
                </c:pt>
                <c:pt idx="1133">
                  <c:v>1.5736610000021756</c:v>
                </c:pt>
                <c:pt idx="1134">
                  <c:v>1.5750499999994645</c:v>
                </c:pt>
                <c:pt idx="1135">
                  <c:v>1.5764390000040294</c:v>
                </c:pt>
                <c:pt idx="1136">
                  <c:v>1.5778280000013183</c:v>
                </c:pt>
                <c:pt idx="1137">
                  <c:v>1.5792169999986072</c:v>
                </c:pt>
                <c:pt idx="1138">
                  <c:v>1.5806060000031721</c:v>
                </c:pt>
                <c:pt idx="1139">
                  <c:v>1.581995000000461</c:v>
                </c:pt>
                <c:pt idx="1140">
                  <c:v>1.5833840000050259</c:v>
                </c:pt>
                <c:pt idx="1141">
                  <c:v>1.5847730000023148</c:v>
                </c:pt>
                <c:pt idx="1142">
                  <c:v>1.5861619999996037</c:v>
                </c:pt>
                <c:pt idx="1143">
                  <c:v>1.5875510000041686</c:v>
                </c:pt>
                <c:pt idx="1144">
                  <c:v>1.5889400000014575</c:v>
                </c:pt>
                <c:pt idx="1145">
                  <c:v>1.5903289999987464</c:v>
                </c:pt>
                <c:pt idx="1146">
                  <c:v>1.5917180000033113</c:v>
                </c:pt>
                <c:pt idx="1147">
                  <c:v>1.5931070000006002</c:v>
                </c:pt>
                <c:pt idx="1148">
                  <c:v>1.5944960000051651</c:v>
                </c:pt>
                <c:pt idx="1149">
                  <c:v>1.595885000002454</c:v>
                </c:pt>
                <c:pt idx="1150">
                  <c:v>1.597273999999743</c:v>
                </c:pt>
                <c:pt idx="1151">
                  <c:v>1.5986630000043078</c:v>
                </c:pt>
                <c:pt idx="1152">
                  <c:v>1.6000510000012582</c:v>
                </c:pt>
                <c:pt idx="1153">
                  <c:v>1.6014399999985471</c:v>
                </c:pt>
                <c:pt idx="1154">
                  <c:v>1.602829000003112</c:v>
                </c:pt>
                <c:pt idx="1155">
                  <c:v>1.6042180000004009</c:v>
                </c:pt>
                <c:pt idx="1156">
                  <c:v>1.6056070000049658</c:v>
                </c:pt>
                <c:pt idx="1157">
                  <c:v>1.6069960000022547</c:v>
                </c:pt>
                <c:pt idx="1158">
                  <c:v>1.6083849999995437</c:v>
                </c:pt>
                <c:pt idx="1159">
                  <c:v>1.6097740000041085</c:v>
                </c:pt>
                <c:pt idx="1160">
                  <c:v>1.6111630000013974</c:v>
                </c:pt>
                <c:pt idx="1161">
                  <c:v>1.6125519999986864</c:v>
                </c:pt>
                <c:pt idx="1162">
                  <c:v>1.6139410000032512</c:v>
                </c:pt>
                <c:pt idx="1163">
                  <c:v>1.6153300000005402</c:v>
                </c:pt>
                <c:pt idx="1164">
                  <c:v>1.616719000005105</c:v>
                </c:pt>
                <c:pt idx="1165">
                  <c:v>1.618108000002394</c:v>
                </c:pt>
                <c:pt idx="1166">
                  <c:v>1.6194969999996829</c:v>
                </c:pt>
                <c:pt idx="1167">
                  <c:v>1.6208860000042478</c:v>
                </c:pt>
                <c:pt idx="1168">
                  <c:v>1.6222750000015367</c:v>
                </c:pt>
                <c:pt idx="1169">
                  <c:v>1.6236639999988256</c:v>
                </c:pt>
                <c:pt idx="1170">
                  <c:v>1.6250530000033905</c:v>
                </c:pt>
                <c:pt idx="1171">
                  <c:v>1.6264410000003409</c:v>
                </c:pt>
                <c:pt idx="1172">
                  <c:v>1.6278290000045672</c:v>
                </c:pt>
                <c:pt idx="1173">
                  <c:v>1.6292170000015176</c:v>
                </c:pt>
                <c:pt idx="1174">
                  <c:v>1.630604999998468</c:v>
                </c:pt>
                <c:pt idx="1175">
                  <c:v>1.6319940000030329</c:v>
                </c:pt>
                <c:pt idx="1176">
                  <c:v>1.6333830000003218</c:v>
                </c:pt>
                <c:pt idx="1177">
                  <c:v>1.6347710000045481</c:v>
                </c:pt>
                <c:pt idx="1178">
                  <c:v>1.636160000001837</c:v>
                </c:pt>
                <c:pt idx="1179">
                  <c:v>1.637548999999126</c:v>
                </c:pt>
                <c:pt idx="1180">
                  <c:v>1.6389380000036908</c:v>
                </c:pt>
                <c:pt idx="1181">
                  <c:v>1.6403270000009798</c:v>
                </c:pt>
                <c:pt idx="1182">
                  <c:v>1.6417160000055446</c:v>
                </c:pt>
                <c:pt idx="1183">
                  <c:v>1.6431050000028335</c:v>
                </c:pt>
                <c:pt idx="1184">
                  <c:v>1.6444940000001225</c:v>
                </c:pt>
                <c:pt idx="1185">
                  <c:v>1.6458820000043488</c:v>
                </c:pt>
                <c:pt idx="1186">
                  <c:v>1.6472710000016377</c:v>
                </c:pt>
                <c:pt idx="1187">
                  <c:v>1.6486599999989267</c:v>
                </c:pt>
                <c:pt idx="1188">
                  <c:v>1.6500490000034915</c:v>
                </c:pt>
                <c:pt idx="1189">
                  <c:v>1.6514380000007804</c:v>
                </c:pt>
                <c:pt idx="1190">
                  <c:v>1.6528270000053453</c:v>
                </c:pt>
                <c:pt idx="1191">
                  <c:v>1.6542160000026342</c:v>
                </c:pt>
                <c:pt idx="1192">
                  <c:v>1.6556049999999232</c:v>
                </c:pt>
                <c:pt idx="1193">
                  <c:v>1.656994000004488</c:v>
                </c:pt>
                <c:pt idx="1194">
                  <c:v>1.658383000001777</c:v>
                </c:pt>
                <c:pt idx="1195">
                  <c:v>1.6597719999990659</c:v>
                </c:pt>
                <c:pt idx="1196">
                  <c:v>1.6611610000036308</c:v>
                </c:pt>
                <c:pt idx="1197">
                  <c:v>1.6625500000009197</c:v>
                </c:pt>
                <c:pt idx="1198">
                  <c:v>1.6639390000054846</c:v>
                </c:pt>
                <c:pt idx="1199">
                  <c:v>1.6653280000027735</c:v>
                </c:pt>
                <c:pt idx="1200">
                  <c:v>1.6667170000000624</c:v>
                </c:pt>
                <c:pt idx="1201">
                  <c:v>1.6681060000046273</c:v>
                </c:pt>
                <c:pt idx="1202">
                  <c:v>1.6694950000019162</c:v>
                </c:pt>
                <c:pt idx="1203">
                  <c:v>1.6708839999992051</c:v>
                </c:pt>
                <c:pt idx="1204">
                  <c:v>1.6722720000034315</c:v>
                </c:pt>
                <c:pt idx="1205">
                  <c:v>1.6736610000007204</c:v>
                </c:pt>
                <c:pt idx="1206">
                  <c:v>1.6750500000052853</c:v>
                </c:pt>
                <c:pt idx="1207">
                  <c:v>1.6764390000025742</c:v>
                </c:pt>
                <c:pt idx="1208">
                  <c:v>1.6778279999998631</c:v>
                </c:pt>
                <c:pt idx="1209">
                  <c:v>1.679217000004428</c:v>
                </c:pt>
                <c:pt idx="1210">
                  <c:v>1.6806060000017169</c:v>
                </c:pt>
                <c:pt idx="1211">
                  <c:v>1.6819949999990058</c:v>
                </c:pt>
                <c:pt idx="1212">
                  <c:v>1.6833840000035707</c:v>
                </c:pt>
                <c:pt idx="1213">
                  <c:v>1.6847730000008596</c:v>
                </c:pt>
                <c:pt idx="1214">
                  <c:v>1.6861620000054245</c:v>
                </c:pt>
                <c:pt idx="1215">
                  <c:v>1.6875510000027134</c:v>
                </c:pt>
                <c:pt idx="1216">
                  <c:v>1.6889400000000023</c:v>
                </c:pt>
                <c:pt idx="1217">
                  <c:v>1.6903290000045672</c:v>
                </c:pt>
                <c:pt idx="1218">
                  <c:v>1.6917180000018561</c:v>
                </c:pt>
                <c:pt idx="1219">
                  <c:v>1.693106999999145</c:v>
                </c:pt>
                <c:pt idx="1220">
                  <c:v>1.6944960000037099</c:v>
                </c:pt>
                <c:pt idx="1221">
                  <c:v>1.6958850000009988</c:v>
                </c:pt>
                <c:pt idx="1222">
                  <c:v>1.6972740000055637</c:v>
                </c:pt>
                <c:pt idx="1223">
                  <c:v>1.6986630000028526</c:v>
                </c:pt>
                <c:pt idx="1224">
                  <c:v>1.700050999999803</c:v>
                </c:pt>
                <c:pt idx="1225">
                  <c:v>1.7014400000043679</c:v>
                </c:pt>
                <c:pt idx="1226">
                  <c:v>1.7028290000016568</c:v>
                </c:pt>
                <c:pt idx="1227">
                  <c:v>1.7042179999989457</c:v>
                </c:pt>
                <c:pt idx="1228">
                  <c:v>1.7056070000035106</c:v>
                </c:pt>
                <c:pt idx="1229">
                  <c:v>1.7069960000007995</c:v>
                </c:pt>
                <c:pt idx="1230">
                  <c:v>1.7083850000053644</c:v>
                </c:pt>
                <c:pt idx="1231">
                  <c:v>1.7097740000026533</c:v>
                </c:pt>
                <c:pt idx="1232">
                  <c:v>1.7111629999999423</c:v>
                </c:pt>
                <c:pt idx="1233">
                  <c:v>1.7125520000045071</c:v>
                </c:pt>
                <c:pt idx="1234">
                  <c:v>1.7139410000017961</c:v>
                </c:pt>
                <c:pt idx="1235">
                  <c:v>1.715329999999085</c:v>
                </c:pt>
                <c:pt idx="1236">
                  <c:v>1.7167190000036499</c:v>
                </c:pt>
                <c:pt idx="1237">
                  <c:v>1.7181080000009388</c:v>
                </c:pt>
                <c:pt idx="1238">
                  <c:v>1.7194970000055037</c:v>
                </c:pt>
                <c:pt idx="1239">
                  <c:v>1.7208860000027926</c:v>
                </c:pt>
                <c:pt idx="1240">
                  <c:v>1.7222750000000815</c:v>
                </c:pt>
                <c:pt idx="1241">
                  <c:v>1.7236640000046464</c:v>
                </c:pt>
                <c:pt idx="1242">
                  <c:v>1.7250530000019353</c:v>
                </c:pt>
                <c:pt idx="1243">
                  <c:v>1.7264409999988857</c:v>
                </c:pt>
                <c:pt idx="1244">
                  <c:v>1.7278300000034506</c:v>
                </c:pt>
                <c:pt idx="1245">
                  <c:v>1.7292190000007395</c:v>
                </c:pt>
                <c:pt idx="1246">
                  <c:v>1.7306080000053043</c:v>
                </c:pt>
                <c:pt idx="1247">
                  <c:v>1.7319970000025933</c:v>
                </c:pt>
                <c:pt idx="1248">
                  <c:v>1.7333859999998822</c:v>
                </c:pt>
                <c:pt idx="1249">
                  <c:v>1.7347750000044471</c:v>
                </c:pt>
                <c:pt idx="1250">
                  <c:v>1.736164000001736</c:v>
                </c:pt>
                <c:pt idx="1251">
                  <c:v>1.7375529999990249</c:v>
                </c:pt>
                <c:pt idx="1252">
                  <c:v>1.7389420000035898</c:v>
                </c:pt>
                <c:pt idx="1253">
                  <c:v>1.7403310000008787</c:v>
                </c:pt>
                <c:pt idx="1254">
                  <c:v>1.7417200000054436</c:v>
                </c:pt>
                <c:pt idx="1255">
                  <c:v>1.7431090000027325</c:v>
                </c:pt>
                <c:pt idx="1256">
                  <c:v>1.7444980000000214</c:v>
                </c:pt>
                <c:pt idx="1257">
                  <c:v>1.7458870000045863</c:v>
                </c:pt>
                <c:pt idx="1258">
                  <c:v>1.7472760000018752</c:v>
                </c:pt>
                <c:pt idx="1259">
                  <c:v>1.7486649999991641</c:v>
                </c:pt>
                <c:pt idx="1260">
                  <c:v>1.750054000003729</c:v>
                </c:pt>
                <c:pt idx="1261">
                  <c:v>1.7514430000010179</c:v>
                </c:pt>
                <c:pt idx="1262">
                  <c:v>1.7528310000052443</c:v>
                </c:pt>
                <c:pt idx="1263">
                  <c:v>1.7542200000025332</c:v>
                </c:pt>
                <c:pt idx="1264">
                  <c:v>1.7556089999998221</c:v>
                </c:pt>
                <c:pt idx="1265">
                  <c:v>1.756998000004387</c:v>
                </c:pt>
                <c:pt idx="1266">
                  <c:v>1.7583870000016759</c:v>
                </c:pt>
                <c:pt idx="1267">
                  <c:v>1.7597759999989648</c:v>
                </c:pt>
                <c:pt idx="1268">
                  <c:v>1.7611650000035297</c:v>
                </c:pt>
                <c:pt idx="1269">
                  <c:v>1.7625540000008186</c:v>
                </c:pt>
                <c:pt idx="1270">
                  <c:v>1.7639430000053835</c:v>
                </c:pt>
                <c:pt idx="1271">
                  <c:v>1.7653320000026724</c:v>
                </c:pt>
                <c:pt idx="1272">
                  <c:v>1.7667209999999614</c:v>
                </c:pt>
                <c:pt idx="1273">
                  <c:v>1.7681100000045262</c:v>
                </c:pt>
                <c:pt idx="1274">
                  <c:v>1.7694990000018151</c:v>
                </c:pt>
                <c:pt idx="1275">
                  <c:v>1.7708879999991041</c:v>
                </c:pt>
                <c:pt idx="1276">
                  <c:v>1.7722770000036689</c:v>
                </c:pt>
                <c:pt idx="1277">
                  <c:v>1.7736660000009579</c:v>
                </c:pt>
                <c:pt idx="1278">
                  <c:v>1.7750550000055227</c:v>
                </c:pt>
                <c:pt idx="1279">
                  <c:v>1.7764440000028117</c:v>
                </c:pt>
                <c:pt idx="1280">
                  <c:v>1.7778330000001006</c:v>
                </c:pt>
                <c:pt idx="1281">
                  <c:v>1.7792220000046655</c:v>
                </c:pt>
                <c:pt idx="1282">
                  <c:v>1.7806100000016158</c:v>
                </c:pt>
                <c:pt idx="1283">
                  <c:v>1.7819989999989048</c:v>
                </c:pt>
                <c:pt idx="1284">
                  <c:v>1.7833880000034696</c:v>
                </c:pt>
                <c:pt idx="1285">
                  <c:v>1.7847770000007586</c:v>
                </c:pt>
                <c:pt idx="1286">
                  <c:v>1.7861660000053234</c:v>
                </c:pt>
                <c:pt idx="1287">
                  <c:v>1.7875550000026124</c:v>
                </c:pt>
                <c:pt idx="1288">
                  <c:v>1.7889439999999013</c:v>
                </c:pt>
                <c:pt idx="1289">
                  <c:v>1.7903330000044662</c:v>
                </c:pt>
                <c:pt idx="1290">
                  <c:v>1.7917220000017551</c:v>
                </c:pt>
                <c:pt idx="1291">
                  <c:v>1.793110999999044</c:v>
                </c:pt>
                <c:pt idx="1292">
                  <c:v>1.7945000000036089</c:v>
                </c:pt>
                <c:pt idx="1293">
                  <c:v>1.7958890000008978</c:v>
                </c:pt>
                <c:pt idx="1294">
                  <c:v>1.7972780000054627</c:v>
                </c:pt>
                <c:pt idx="1295">
                  <c:v>1.7986670000027516</c:v>
                </c:pt>
                <c:pt idx="1296">
                  <c:v>1.8000560000000405</c:v>
                </c:pt>
                <c:pt idx="1297">
                  <c:v>1.8014450000046054</c:v>
                </c:pt>
                <c:pt idx="1298">
                  <c:v>1.8028340000018943</c:v>
                </c:pt>
                <c:pt idx="1299">
                  <c:v>1.8042229999991832</c:v>
                </c:pt>
                <c:pt idx="1300">
                  <c:v>1.8056120000037481</c:v>
                </c:pt>
                <c:pt idx="1301">
                  <c:v>1.8070000000006985</c:v>
                </c:pt>
                <c:pt idx="1302">
                  <c:v>1.8083890000052634</c:v>
                </c:pt>
                <c:pt idx="1303">
                  <c:v>1.8097780000025523</c:v>
                </c:pt>
                <c:pt idx="1304">
                  <c:v>1.8111669999998412</c:v>
                </c:pt>
                <c:pt idx="1305">
                  <c:v>1.8125560000044061</c:v>
                </c:pt>
                <c:pt idx="1306">
                  <c:v>1.813945000001695</c:v>
                </c:pt>
                <c:pt idx="1307">
                  <c:v>1.8153339999989839</c:v>
                </c:pt>
                <c:pt idx="1308">
                  <c:v>1.8167220000032103</c:v>
                </c:pt>
                <c:pt idx="1309">
                  <c:v>1.8181110000004992</c:v>
                </c:pt>
                <c:pt idx="1310">
                  <c:v>1.8195000000050641</c:v>
                </c:pt>
                <c:pt idx="1311">
                  <c:v>1.8208880000020145</c:v>
                </c:pt>
                <c:pt idx="1312">
                  <c:v>1.8222769999993034</c:v>
                </c:pt>
                <c:pt idx="1313">
                  <c:v>1.8236660000038682</c:v>
                </c:pt>
                <c:pt idx="1314">
                  <c:v>1.8250550000011572</c:v>
                </c:pt>
                <c:pt idx="1315">
                  <c:v>1.826444000005722</c:v>
                </c:pt>
                <c:pt idx="1316">
                  <c:v>1.827833000003011</c:v>
                </c:pt>
                <c:pt idx="1317">
                  <c:v>1.8292220000002999</c:v>
                </c:pt>
                <c:pt idx="1318">
                  <c:v>1.8306110000048648</c:v>
                </c:pt>
                <c:pt idx="1319">
                  <c:v>1.8319990000018151</c:v>
                </c:pt>
                <c:pt idx="1320">
                  <c:v>1.8333879999991041</c:v>
                </c:pt>
                <c:pt idx="1321">
                  <c:v>1.8347770000036689</c:v>
                </c:pt>
                <c:pt idx="1322">
                  <c:v>1.8361660000009579</c:v>
                </c:pt>
                <c:pt idx="1323">
                  <c:v>1.8375550000055227</c:v>
                </c:pt>
                <c:pt idx="1324">
                  <c:v>1.8389440000028117</c:v>
                </c:pt>
                <c:pt idx="1325">
                  <c:v>1.8403330000001006</c:v>
                </c:pt>
                <c:pt idx="1326">
                  <c:v>1.8417220000046655</c:v>
                </c:pt>
                <c:pt idx="1327">
                  <c:v>1.8431110000019544</c:v>
                </c:pt>
                <c:pt idx="1328">
                  <c:v>1.8444999999992433</c:v>
                </c:pt>
                <c:pt idx="1329">
                  <c:v>1.8458890000038082</c:v>
                </c:pt>
                <c:pt idx="1330">
                  <c:v>1.8472780000010971</c:v>
                </c:pt>
                <c:pt idx="1331">
                  <c:v>1.848667000005662</c:v>
                </c:pt>
                <c:pt idx="1332">
                  <c:v>1.8500560000029509</c:v>
                </c:pt>
                <c:pt idx="1333">
                  <c:v>1.8514450000002398</c:v>
                </c:pt>
                <c:pt idx="1334">
                  <c:v>1.8528340000048047</c:v>
                </c:pt>
                <c:pt idx="1335">
                  <c:v>1.8542230000020936</c:v>
                </c:pt>
                <c:pt idx="1336">
                  <c:v>1.8556119999993825</c:v>
                </c:pt>
                <c:pt idx="1337">
                  <c:v>1.8570010000039474</c:v>
                </c:pt>
                <c:pt idx="1338">
                  <c:v>1.8583890000008978</c:v>
                </c:pt>
                <c:pt idx="1339">
                  <c:v>1.8597780000054627</c:v>
                </c:pt>
                <c:pt idx="1340">
                  <c:v>1.8611670000027516</c:v>
                </c:pt>
                <c:pt idx="1341">
                  <c:v>1.8625560000000405</c:v>
                </c:pt>
                <c:pt idx="1342">
                  <c:v>1.8639450000046054</c:v>
                </c:pt>
                <c:pt idx="1343">
                  <c:v>1.8653340000018943</c:v>
                </c:pt>
                <c:pt idx="1344">
                  <c:v>1.8667229999991832</c:v>
                </c:pt>
                <c:pt idx="1345">
                  <c:v>1.8681120000037481</c:v>
                </c:pt>
                <c:pt idx="1346">
                  <c:v>1.869501000001037</c:v>
                </c:pt>
                <c:pt idx="1347">
                  <c:v>1.8708900000056019</c:v>
                </c:pt>
                <c:pt idx="1348">
                  <c:v>1.8722790000028908</c:v>
                </c:pt>
                <c:pt idx="1349">
                  <c:v>1.8736680000001797</c:v>
                </c:pt>
                <c:pt idx="1350">
                  <c:v>1.8750570000047446</c:v>
                </c:pt>
                <c:pt idx="1351">
                  <c:v>1.8764460000020335</c:v>
                </c:pt>
                <c:pt idx="1352">
                  <c:v>1.8778349999993225</c:v>
                </c:pt>
                <c:pt idx="1353">
                  <c:v>1.8792240000038873</c:v>
                </c:pt>
                <c:pt idx="1354">
                  <c:v>1.8806130000011763</c:v>
                </c:pt>
                <c:pt idx="1355">
                  <c:v>1.8820019999984652</c:v>
                </c:pt>
                <c:pt idx="1356">
                  <c:v>1.8833910000030301</c:v>
                </c:pt>
                <c:pt idx="1357">
                  <c:v>1.8847789999999804</c:v>
                </c:pt>
                <c:pt idx="1358">
                  <c:v>1.8861680000045453</c:v>
                </c:pt>
                <c:pt idx="1359">
                  <c:v>1.8875570000018342</c:v>
                </c:pt>
                <c:pt idx="1360">
                  <c:v>1.8889459999991232</c:v>
                </c:pt>
                <c:pt idx="1361">
                  <c:v>1.890335000003688</c:v>
                </c:pt>
                <c:pt idx="1362">
                  <c:v>1.891724000000977</c:v>
                </c:pt>
                <c:pt idx="1363">
                  <c:v>1.8931130000055418</c:v>
                </c:pt>
                <c:pt idx="1364">
                  <c:v>1.8945020000028308</c:v>
                </c:pt>
                <c:pt idx="1365">
                  <c:v>1.8958910000001197</c:v>
                </c:pt>
                <c:pt idx="1366">
                  <c:v>1.8972800000046846</c:v>
                </c:pt>
                <c:pt idx="1367">
                  <c:v>1.8986690000019735</c:v>
                </c:pt>
                <c:pt idx="1368">
                  <c:v>1.9000579999992624</c:v>
                </c:pt>
                <c:pt idx="1369">
                  <c:v>1.9014470000038273</c:v>
                </c:pt>
                <c:pt idx="1370">
                  <c:v>1.9028360000011162</c:v>
                </c:pt>
                <c:pt idx="1371">
                  <c:v>1.9042250000056811</c:v>
                </c:pt>
                <c:pt idx="1372">
                  <c:v>1.90561400000297</c:v>
                </c:pt>
                <c:pt idx="1373">
                  <c:v>1.9070030000002589</c:v>
                </c:pt>
                <c:pt idx="1374">
                  <c:v>1.9083920000048238</c:v>
                </c:pt>
                <c:pt idx="1375">
                  <c:v>1.9097810000021127</c:v>
                </c:pt>
                <c:pt idx="1376">
                  <c:v>1.9111699999994016</c:v>
                </c:pt>
                <c:pt idx="1377">
                  <c:v>1.912558000003628</c:v>
                </c:pt>
                <c:pt idx="1378">
                  <c:v>1.9139470000009169</c:v>
                </c:pt>
                <c:pt idx="1379">
                  <c:v>1.9153360000054818</c:v>
                </c:pt>
                <c:pt idx="1380">
                  <c:v>1.9167250000027707</c:v>
                </c:pt>
                <c:pt idx="1381">
                  <c:v>1.9181140000000596</c:v>
                </c:pt>
                <c:pt idx="1382">
                  <c:v>1.9195030000046245</c:v>
                </c:pt>
                <c:pt idx="1383">
                  <c:v>1.9208920000019134</c:v>
                </c:pt>
                <c:pt idx="1384">
                  <c:v>1.9222809999992023</c:v>
                </c:pt>
                <c:pt idx="1385">
                  <c:v>1.9236700000037672</c:v>
                </c:pt>
                <c:pt idx="1386">
                  <c:v>1.9250590000010561</c:v>
                </c:pt>
                <c:pt idx="1387">
                  <c:v>1.926448000005621</c:v>
                </c:pt>
                <c:pt idx="1388">
                  <c:v>1.9278370000029099</c:v>
                </c:pt>
                <c:pt idx="1389">
                  <c:v>1.9292260000001988</c:v>
                </c:pt>
                <c:pt idx="1390">
                  <c:v>1.9306150000047637</c:v>
                </c:pt>
                <c:pt idx="1391">
                  <c:v>1.9320040000020526</c:v>
                </c:pt>
                <c:pt idx="1392">
                  <c:v>1.9333929999993416</c:v>
                </c:pt>
                <c:pt idx="1393">
                  <c:v>1.9347820000039064</c:v>
                </c:pt>
                <c:pt idx="1394">
                  <c:v>1.9361710000011954</c:v>
                </c:pt>
                <c:pt idx="1395">
                  <c:v>1.9375599999984843</c:v>
                </c:pt>
                <c:pt idx="1396">
                  <c:v>1.9389480000027106</c:v>
                </c:pt>
                <c:pt idx="1397">
                  <c:v>1.9403369999999995</c:v>
                </c:pt>
                <c:pt idx="1398">
                  <c:v>1.9417260000045644</c:v>
                </c:pt>
                <c:pt idx="1399">
                  <c:v>1.9431150000018533</c:v>
                </c:pt>
                <c:pt idx="1400">
                  <c:v>1.9445039999991423</c:v>
                </c:pt>
                <c:pt idx="1401">
                  <c:v>1.9458930000037071</c:v>
                </c:pt>
                <c:pt idx="1402">
                  <c:v>1.947282000000996</c:v>
                </c:pt>
                <c:pt idx="1403">
                  <c:v>1.9486710000055609</c:v>
                </c:pt>
                <c:pt idx="1404">
                  <c:v>1.9500600000028498</c:v>
                </c:pt>
                <c:pt idx="1405">
                  <c:v>1.9514490000001388</c:v>
                </c:pt>
                <c:pt idx="1406">
                  <c:v>1.9528380000047036</c:v>
                </c:pt>
                <c:pt idx="1407">
                  <c:v>1.9542270000019926</c:v>
                </c:pt>
                <c:pt idx="1408">
                  <c:v>1.9556159999992815</c:v>
                </c:pt>
                <c:pt idx="1409">
                  <c:v>1.9570050000038464</c:v>
                </c:pt>
                <c:pt idx="1410">
                  <c:v>1.9583940000011353</c:v>
                </c:pt>
                <c:pt idx="1411">
                  <c:v>1.9597830000057002</c:v>
                </c:pt>
                <c:pt idx="1412">
                  <c:v>1.9611720000029891</c:v>
                </c:pt>
                <c:pt idx="1413">
                  <c:v>1.962561000000278</c:v>
                </c:pt>
                <c:pt idx="1414">
                  <c:v>1.9639500000048429</c:v>
                </c:pt>
                <c:pt idx="1415">
                  <c:v>1.9653390000021318</c:v>
                </c:pt>
                <c:pt idx="1416">
                  <c:v>1.9667269999990822</c:v>
                </c:pt>
                <c:pt idx="1417">
                  <c:v>1.9681160000036471</c:v>
                </c:pt>
                <c:pt idx="1418">
                  <c:v>1.969505000000936</c:v>
                </c:pt>
                <c:pt idx="1419">
                  <c:v>1.9708940000055009</c:v>
                </c:pt>
                <c:pt idx="1420">
                  <c:v>1.9722830000027898</c:v>
                </c:pt>
                <c:pt idx="1421">
                  <c:v>1.9736720000000787</c:v>
                </c:pt>
                <c:pt idx="1422">
                  <c:v>1.9750610000046436</c:v>
                </c:pt>
                <c:pt idx="1423">
                  <c:v>1.9764500000019325</c:v>
                </c:pt>
                <c:pt idx="1424">
                  <c:v>1.9778389999992214</c:v>
                </c:pt>
                <c:pt idx="1425">
                  <c:v>1.9792280000037863</c:v>
                </c:pt>
                <c:pt idx="1426">
                  <c:v>1.9806170000010752</c:v>
                </c:pt>
                <c:pt idx="1427">
                  <c:v>1.9820060000056401</c:v>
                </c:pt>
                <c:pt idx="1428">
                  <c:v>1.983395000002929</c:v>
                </c:pt>
                <c:pt idx="1429">
                  <c:v>1.9847840000002179</c:v>
                </c:pt>
                <c:pt idx="1430">
                  <c:v>1.9861730000047828</c:v>
                </c:pt>
                <c:pt idx="1431">
                  <c:v>1.9875620000020717</c:v>
                </c:pt>
                <c:pt idx="1432">
                  <c:v>1.9889509999993606</c:v>
                </c:pt>
                <c:pt idx="1433">
                  <c:v>1.9903400000039255</c:v>
                </c:pt>
                <c:pt idx="1434">
                  <c:v>1.9917290000012144</c:v>
                </c:pt>
                <c:pt idx="1435">
                  <c:v>1.9931170000054408</c:v>
                </c:pt>
                <c:pt idx="1436">
                  <c:v>1.9945060000027297</c:v>
                </c:pt>
                <c:pt idx="1437">
                  <c:v>1.9958950000000186</c:v>
                </c:pt>
                <c:pt idx="1438">
                  <c:v>1.9972840000045835</c:v>
                </c:pt>
                <c:pt idx="1439">
                  <c:v>1.9986730000018724</c:v>
                </c:pt>
                <c:pt idx="1440">
                  <c:v>2.0000619999991613</c:v>
                </c:pt>
                <c:pt idx="1441">
                  <c:v>2.0014510000037262</c:v>
                </c:pt>
                <c:pt idx="1442">
                  <c:v>2.0028400000010151</c:v>
                </c:pt>
                <c:pt idx="1443">
                  <c:v>2.00422900000558</c:v>
                </c:pt>
                <c:pt idx="1444">
                  <c:v>2.0056180000028689</c:v>
                </c:pt>
                <c:pt idx="1445">
                  <c:v>2.0070070000001579</c:v>
                </c:pt>
                <c:pt idx="1446">
                  <c:v>2.0083960000047227</c:v>
                </c:pt>
                <c:pt idx="1447">
                  <c:v>2.0097850000020117</c:v>
                </c:pt>
                <c:pt idx="1448">
                  <c:v>2.0111739999993006</c:v>
                </c:pt>
                <c:pt idx="1449">
                  <c:v>2.0125630000038655</c:v>
                </c:pt>
                <c:pt idx="1450">
                  <c:v>2.0139520000011544</c:v>
                </c:pt>
                <c:pt idx="1451">
                  <c:v>2.0153410000057193</c:v>
                </c:pt>
                <c:pt idx="1452">
                  <c:v>2.0167300000030082</c:v>
                </c:pt>
                <c:pt idx="1453">
                  <c:v>2.0181190000002971</c:v>
                </c:pt>
                <c:pt idx="1454">
                  <c:v>2.0195070000045234</c:v>
                </c:pt>
                <c:pt idx="1455">
                  <c:v>2.0208960000018124</c:v>
                </c:pt>
                <c:pt idx="1456">
                  <c:v>2.0222849999991013</c:v>
                </c:pt>
                <c:pt idx="1457">
                  <c:v>2.0236740000036662</c:v>
                </c:pt>
                <c:pt idx="1458">
                  <c:v>2.0250620000006165</c:v>
                </c:pt>
                <c:pt idx="1459">
                  <c:v>2.0264500000048429</c:v>
                </c:pt>
                <c:pt idx="1460">
                  <c:v>2.0278390000021318</c:v>
                </c:pt>
                <c:pt idx="1461">
                  <c:v>2.0292279999994207</c:v>
                </c:pt>
                <c:pt idx="1462">
                  <c:v>2.0306170000039856</c:v>
                </c:pt>
                <c:pt idx="1463">
                  <c:v>2.032005000000936</c:v>
                </c:pt>
                <c:pt idx="1464">
                  <c:v>2.0333940000055009</c:v>
                </c:pt>
                <c:pt idx="1465">
                  <c:v>2.0347830000027898</c:v>
                </c:pt>
                <c:pt idx="1466">
                  <c:v>2.0361720000000787</c:v>
                </c:pt>
                <c:pt idx="1467">
                  <c:v>2.0375610000046436</c:v>
                </c:pt>
                <c:pt idx="1468">
                  <c:v>2.0389500000019325</c:v>
                </c:pt>
                <c:pt idx="1469">
                  <c:v>2.0403389999992214</c:v>
                </c:pt>
                <c:pt idx="1470">
                  <c:v>2.0417280000037863</c:v>
                </c:pt>
                <c:pt idx="1471">
                  <c:v>2.0431160000007367</c:v>
                </c:pt>
                <c:pt idx="1472">
                  <c:v>2.0445050000053016</c:v>
                </c:pt>
                <c:pt idx="1473">
                  <c:v>2.0458940000025905</c:v>
                </c:pt>
                <c:pt idx="1474">
                  <c:v>2.0472829999998794</c:v>
                </c:pt>
                <c:pt idx="1475">
                  <c:v>2.0486720000044443</c:v>
                </c:pt>
                <c:pt idx="1476">
                  <c:v>2.0500610000017332</c:v>
                </c:pt>
                <c:pt idx="1477">
                  <c:v>2.0514499999990221</c:v>
                </c:pt>
                <c:pt idx="1478">
                  <c:v>2.052839000003587</c:v>
                </c:pt>
                <c:pt idx="1479">
                  <c:v>2.0542280000008759</c:v>
                </c:pt>
                <c:pt idx="1480">
                  <c:v>2.0556170000054408</c:v>
                </c:pt>
                <c:pt idx="1481">
                  <c:v>2.0570060000027297</c:v>
                </c:pt>
                <c:pt idx="1482">
                  <c:v>2.0583950000000186</c:v>
                </c:pt>
                <c:pt idx="1483">
                  <c:v>2.0597840000045835</c:v>
                </c:pt>
                <c:pt idx="1484">
                  <c:v>2.0611730000018724</c:v>
                </c:pt>
                <c:pt idx="1485">
                  <c:v>2.0625619999991613</c:v>
                </c:pt>
                <c:pt idx="1486">
                  <c:v>2.0639510000037262</c:v>
                </c:pt>
                <c:pt idx="1487">
                  <c:v>2.0653400000010151</c:v>
                </c:pt>
                <c:pt idx="1488">
                  <c:v>2.06672900000558</c:v>
                </c:pt>
                <c:pt idx="1489">
                  <c:v>2.0681180000028689</c:v>
                </c:pt>
                <c:pt idx="1490">
                  <c:v>2.0695059999998193</c:v>
                </c:pt>
                <c:pt idx="1491">
                  <c:v>2.0708950000043842</c:v>
                </c:pt>
                <c:pt idx="1492">
                  <c:v>2.0722840000016731</c:v>
                </c:pt>
                <c:pt idx="1493">
                  <c:v>2.073672999998962</c:v>
                </c:pt>
                <c:pt idx="1494">
                  <c:v>2.0750620000035269</c:v>
                </c:pt>
                <c:pt idx="1495">
                  <c:v>2.0764510000008158</c:v>
                </c:pt>
                <c:pt idx="1496">
                  <c:v>2.0778400000053807</c:v>
                </c:pt>
                <c:pt idx="1497">
                  <c:v>2.0792290000026696</c:v>
                </c:pt>
                <c:pt idx="1498">
                  <c:v>2.0806179999999586</c:v>
                </c:pt>
                <c:pt idx="1499">
                  <c:v>2.0820070000045234</c:v>
                </c:pt>
                <c:pt idx="1500">
                  <c:v>2.0833960000018124</c:v>
                </c:pt>
                <c:pt idx="1501">
                  <c:v>2.0847849999991013</c:v>
                </c:pt>
                <c:pt idx="1502">
                  <c:v>2.0861740000036662</c:v>
                </c:pt>
                <c:pt idx="1503">
                  <c:v>2.0875630000009551</c:v>
                </c:pt>
                <c:pt idx="1504">
                  <c:v>2.0889520000055199</c:v>
                </c:pt>
                <c:pt idx="1505">
                  <c:v>2.0903410000028089</c:v>
                </c:pt>
                <c:pt idx="1506">
                  <c:v>2.0917300000000978</c:v>
                </c:pt>
                <c:pt idx="1507">
                  <c:v>2.0931190000046627</c:v>
                </c:pt>
                <c:pt idx="1508">
                  <c:v>2.0945080000019516</c:v>
                </c:pt>
                <c:pt idx="1509">
                  <c:v>2.0958969999992405</c:v>
                </c:pt>
                <c:pt idx="1510">
                  <c:v>2.0972850000034668</c:v>
                </c:pt>
                <c:pt idx="1511">
                  <c:v>2.0986740000007558</c:v>
                </c:pt>
                <c:pt idx="1512">
                  <c:v>2.1000630000053206</c:v>
                </c:pt>
                <c:pt idx="1513">
                  <c:v>2.1014520000026096</c:v>
                </c:pt>
                <c:pt idx="1514">
                  <c:v>2.1028409999998985</c:v>
                </c:pt>
                <c:pt idx="1515">
                  <c:v>2.1042300000044634</c:v>
                </c:pt>
                <c:pt idx="1516">
                  <c:v>2.1056190000017523</c:v>
                </c:pt>
                <c:pt idx="1517">
                  <c:v>2.1070079999990412</c:v>
                </c:pt>
                <c:pt idx="1518">
                  <c:v>2.1083970000036061</c:v>
                </c:pt>
                <c:pt idx="1519">
                  <c:v>2.109786000000895</c:v>
                </c:pt>
                <c:pt idx="1520">
                  <c:v>2.1111750000054599</c:v>
                </c:pt>
                <c:pt idx="1521">
                  <c:v>2.1125640000027488</c:v>
                </c:pt>
                <c:pt idx="1522">
                  <c:v>2.1139530000000377</c:v>
                </c:pt>
                <c:pt idx="1523">
                  <c:v>2.1153420000046026</c:v>
                </c:pt>
                <c:pt idx="1524">
                  <c:v>2.1167310000018915</c:v>
                </c:pt>
                <c:pt idx="1525">
                  <c:v>2.1181199999991804</c:v>
                </c:pt>
                <c:pt idx="1526">
                  <c:v>2.1195090000037453</c:v>
                </c:pt>
                <c:pt idx="1527">
                  <c:v>2.1208980000010342</c:v>
                </c:pt>
                <c:pt idx="1528">
                  <c:v>2.1222870000055991</c:v>
                </c:pt>
                <c:pt idx="1529">
                  <c:v>2.1236750000025495</c:v>
                </c:pt>
                <c:pt idx="1530">
                  <c:v>2.1250639999998384</c:v>
                </c:pt>
                <c:pt idx="1531">
                  <c:v>2.1264530000044033</c:v>
                </c:pt>
                <c:pt idx="1532">
                  <c:v>2.1278420000016922</c:v>
                </c:pt>
                <c:pt idx="1533">
                  <c:v>2.1292309999989811</c:v>
                </c:pt>
                <c:pt idx="1534">
                  <c:v>2.130620000003546</c:v>
                </c:pt>
                <c:pt idx="1535">
                  <c:v>2.1320090000008349</c:v>
                </c:pt>
                <c:pt idx="1536">
                  <c:v>2.1333980000053998</c:v>
                </c:pt>
                <c:pt idx="1537">
                  <c:v>2.1347870000026887</c:v>
                </c:pt>
                <c:pt idx="1538">
                  <c:v>2.1361759999999776</c:v>
                </c:pt>
                <c:pt idx="1539">
                  <c:v>2.1375650000045425</c:v>
                </c:pt>
                <c:pt idx="1540">
                  <c:v>2.1389540000018314</c:v>
                </c:pt>
                <c:pt idx="1541">
                  <c:v>2.1403429999991204</c:v>
                </c:pt>
                <c:pt idx="1542">
                  <c:v>2.1417320000036852</c:v>
                </c:pt>
                <c:pt idx="1543">
                  <c:v>2.1431210000009742</c:v>
                </c:pt>
                <c:pt idx="1544">
                  <c:v>2.144510000005539</c:v>
                </c:pt>
                <c:pt idx="1545">
                  <c:v>2.145899000002828</c:v>
                </c:pt>
                <c:pt idx="1546">
                  <c:v>2.1472880000001169</c:v>
                </c:pt>
                <c:pt idx="1547">
                  <c:v>2.1486770000046818</c:v>
                </c:pt>
                <c:pt idx="1548">
                  <c:v>2.1500660000019707</c:v>
                </c:pt>
                <c:pt idx="1549">
                  <c:v>2.1514539999989211</c:v>
                </c:pt>
                <c:pt idx="1550">
                  <c:v>2.1528430000034859</c:v>
                </c:pt>
                <c:pt idx="1551">
                  <c:v>2.1542320000007749</c:v>
                </c:pt>
                <c:pt idx="1552">
                  <c:v>2.1556210000053397</c:v>
                </c:pt>
                <c:pt idx="1553">
                  <c:v>2.1570100000026287</c:v>
                </c:pt>
                <c:pt idx="1554">
                  <c:v>2.1583989999999176</c:v>
                </c:pt>
                <c:pt idx="1555">
                  <c:v>2.1597880000044825</c:v>
                </c:pt>
                <c:pt idx="1556">
                  <c:v>2.1611770000017714</c:v>
                </c:pt>
                <c:pt idx="1557">
                  <c:v>2.1625659999990603</c:v>
                </c:pt>
                <c:pt idx="1558">
                  <c:v>2.1639550000036252</c:v>
                </c:pt>
                <c:pt idx="1559">
                  <c:v>2.1653440000009141</c:v>
                </c:pt>
                <c:pt idx="1560">
                  <c:v>2.166733000005479</c:v>
                </c:pt>
                <c:pt idx="1561">
                  <c:v>2.1681220000027679</c:v>
                </c:pt>
                <c:pt idx="1562">
                  <c:v>2.1695110000000568</c:v>
                </c:pt>
                <c:pt idx="1563">
                  <c:v>2.1709000000046217</c:v>
                </c:pt>
                <c:pt idx="1564">
                  <c:v>2.1722890000019106</c:v>
                </c:pt>
                <c:pt idx="1565">
                  <c:v>2.1736779999991995</c:v>
                </c:pt>
                <c:pt idx="1566">
                  <c:v>2.1750670000037644</c:v>
                </c:pt>
                <c:pt idx="1567">
                  <c:v>2.1764560000010533</c:v>
                </c:pt>
                <c:pt idx="1568">
                  <c:v>2.1778440000052797</c:v>
                </c:pt>
                <c:pt idx="1569">
                  <c:v>2.1792330000025686</c:v>
                </c:pt>
                <c:pt idx="1570">
                  <c:v>2.1806219999998575</c:v>
                </c:pt>
                <c:pt idx="1571">
                  <c:v>2.1820110000044224</c:v>
                </c:pt>
                <c:pt idx="1572">
                  <c:v>2.1834000000017113</c:v>
                </c:pt>
                <c:pt idx="1573">
                  <c:v>2.1847889999990002</c:v>
                </c:pt>
                <c:pt idx="1574">
                  <c:v>2.1861780000035651</c:v>
                </c:pt>
                <c:pt idx="1575">
                  <c:v>2.187567000000854</c:v>
                </c:pt>
                <c:pt idx="1576">
                  <c:v>2.1889560000054189</c:v>
                </c:pt>
                <c:pt idx="1577">
                  <c:v>2.1903450000027078</c:v>
                </c:pt>
                <c:pt idx="1578">
                  <c:v>2.1917339999999967</c:v>
                </c:pt>
                <c:pt idx="1579">
                  <c:v>2.1931230000045616</c:v>
                </c:pt>
                <c:pt idx="1580">
                  <c:v>2.1945120000018505</c:v>
                </c:pt>
                <c:pt idx="1581">
                  <c:v>2.1959009999991395</c:v>
                </c:pt>
                <c:pt idx="1582">
                  <c:v>2.1972900000037043</c:v>
                </c:pt>
                <c:pt idx="1583">
                  <c:v>2.1986790000009933</c:v>
                </c:pt>
                <c:pt idx="1584">
                  <c:v>2.2000680000055581</c:v>
                </c:pt>
                <c:pt idx="1585">
                  <c:v>2.2014570000028471</c:v>
                </c:pt>
                <c:pt idx="1586">
                  <c:v>2.202846000000136</c:v>
                </c:pt>
                <c:pt idx="1587">
                  <c:v>2.2042340000043623</c:v>
                </c:pt>
                <c:pt idx="1588">
                  <c:v>2.2056230000016512</c:v>
                </c:pt>
                <c:pt idx="1589">
                  <c:v>2.2070119999989402</c:v>
                </c:pt>
                <c:pt idx="1590">
                  <c:v>2.208401000003505</c:v>
                </c:pt>
                <c:pt idx="1591">
                  <c:v>2.209790000000794</c:v>
                </c:pt>
                <c:pt idx="1592">
                  <c:v>2.2111790000053588</c:v>
                </c:pt>
                <c:pt idx="1593">
                  <c:v>2.2125680000026478</c:v>
                </c:pt>
                <c:pt idx="1594">
                  <c:v>2.2139569999999367</c:v>
                </c:pt>
                <c:pt idx="1595">
                  <c:v>2.215345000004163</c:v>
                </c:pt>
                <c:pt idx="1596">
                  <c:v>2.2167340000014519</c:v>
                </c:pt>
                <c:pt idx="1597">
                  <c:v>2.2181229999987409</c:v>
                </c:pt>
                <c:pt idx="1598">
                  <c:v>2.2195110000029672</c:v>
                </c:pt>
                <c:pt idx="1599">
                  <c:v>2.2209000000002561</c:v>
                </c:pt>
                <c:pt idx="1600">
                  <c:v>2.222289000004821</c:v>
                </c:pt>
                <c:pt idx="1601">
                  <c:v>2.2236780000021099</c:v>
                </c:pt>
                <c:pt idx="1602">
                  <c:v>2.2250669999993988</c:v>
                </c:pt>
                <c:pt idx="1603">
                  <c:v>2.2264560000039637</c:v>
                </c:pt>
                <c:pt idx="1604">
                  <c:v>2.2278450000012526</c:v>
                </c:pt>
                <c:pt idx="1605">
                  <c:v>2.2292339999985415</c:v>
                </c:pt>
                <c:pt idx="1606">
                  <c:v>2.2306230000031064</c:v>
                </c:pt>
                <c:pt idx="1607">
                  <c:v>2.2320120000003953</c:v>
                </c:pt>
                <c:pt idx="1608">
                  <c:v>2.2334010000049602</c:v>
                </c:pt>
                <c:pt idx="1609">
                  <c:v>2.2347900000022491</c:v>
                </c:pt>
                <c:pt idx="1610">
                  <c:v>2.2361789999995381</c:v>
                </c:pt>
                <c:pt idx="1611">
                  <c:v>2.2375680000041029</c:v>
                </c:pt>
                <c:pt idx="1612">
                  <c:v>2.2389560000010533</c:v>
                </c:pt>
                <c:pt idx="1613">
                  <c:v>2.2403450000056182</c:v>
                </c:pt>
                <c:pt idx="1614">
                  <c:v>2.2417340000029071</c:v>
                </c:pt>
                <c:pt idx="1615">
                  <c:v>2.243123000000196</c:v>
                </c:pt>
                <c:pt idx="1616">
                  <c:v>2.2445120000047609</c:v>
                </c:pt>
                <c:pt idx="1617">
                  <c:v>2.2459010000020498</c:v>
                </c:pt>
                <c:pt idx="1618">
                  <c:v>2.2472899999993388</c:v>
                </c:pt>
                <c:pt idx="1619">
                  <c:v>2.2486790000039036</c:v>
                </c:pt>
                <c:pt idx="1620">
                  <c:v>2.2500680000011926</c:v>
                </c:pt>
                <c:pt idx="1621">
                  <c:v>2.2514569999984815</c:v>
                </c:pt>
                <c:pt idx="1622">
                  <c:v>2.2528460000030464</c:v>
                </c:pt>
                <c:pt idx="1623">
                  <c:v>2.2542350000003353</c:v>
                </c:pt>
                <c:pt idx="1624">
                  <c:v>2.2556240000049002</c:v>
                </c:pt>
                <c:pt idx="1625">
                  <c:v>2.2570130000021891</c:v>
                </c:pt>
                <c:pt idx="1626">
                  <c:v>2.258401999999478</c:v>
                </c:pt>
                <c:pt idx="1627">
                  <c:v>2.2597910000040429</c:v>
                </c:pt>
                <c:pt idx="1628">
                  <c:v>2.2611800000013318</c:v>
                </c:pt>
                <c:pt idx="1629">
                  <c:v>2.2625689999986207</c:v>
                </c:pt>
                <c:pt idx="1630">
                  <c:v>2.2639580000031856</c:v>
                </c:pt>
                <c:pt idx="1631">
                  <c:v>2.265346000000136</c:v>
                </c:pt>
                <c:pt idx="1632">
                  <c:v>2.2667350000047009</c:v>
                </c:pt>
                <c:pt idx="1633">
                  <c:v>2.2681240000019898</c:v>
                </c:pt>
                <c:pt idx="1634">
                  <c:v>2.2695129999992787</c:v>
                </c:pt>
                <c:pt idx="1635">
                  <c:v>2.2709020000038436</c:v>
                </c:pt>
                <c:pt idx="1636">
                  <c:v>2.2722910000011325</c:v>
                </c:pt>
                <c:pt idx="1637">
                  <c:v>2.2736800000056974</c:v>
                </c:pt>
                <c:pt idx="1638">
                  <c:v>2.2750690000029863</c:v>
                </c:pt>
                <c:pt idx="1639">
                  <c:v>2.2764580000002752</c:v>
                </c:pt>
                <c:pt idx="1640">
                  <c:v>2.2778470000048401</c:v>
                </c:pt>
                <c:pt idx="1641">
                  <c:v>2.279236000002129</c:v>
                </c:pt>
                <c:pt idx="1642">
                  <c:v>2.2806249999994179</c:v>
                </c:pt>
                <c:pt idx="1643">
                  <c:v>2.2820140000039828</c:v>
                </c:pt>
                <c:pt idx="1644">
                  <c:v>2.2834030000012717</c:v>
                </c:pt>
                <c:pt idx="1645">
                  <c:v>2.2847919999985606</c:v>
                </c:pt>
                <c:pt idx="1646">
                  <c:v>2.2861810000031255</c:v>
                </c:pt>
                <c:pt idx="1647">
                  <c:v>2.2875700000004144</c:v>
                </c:pt>
                <c:pt idx="1648">
                  <c:v>2.2889590000049793</c:v>
                </c:pt>
                <c:pt idx="1649">
                  <c:v>2.2903480000022682</c:v>
                </c:pt>
                <c:pt idx="1650">
                  <c:v>2.2917359999992186</c:v>
                </c:pt>
                <c:pt idx="1651">
                  <c:v>2.2931250000037835</c:v>
                </c:pt>
                <c:pt idx="1652">
                  <c:v>2.2945140000010724</c:v>
                </c:pt>
                <c:pt idx="1653">
                  <c:v>2.2959030000056373</c:v>
                </c:pt>
                <c:pt idx="1654">
                  <c:v>2.2972920000029262</c:v>
                </c:pt>
                <c:pt idx="1655">
                  <c:v>2.2986810000002151</c:v>
                </c:pt>
                <c:pt idx="1656">
                  <c:v>2.30007000000478</c:v>
                </c:pt>
                <c:pt idx="1657">
                  <c:v>2.3014590000020689</c:v>
                </c:pt>
                <c:pt idx="1658">
                  <c:v>2.3028479999993579</c:v>
                </c:pt>
                <c:pt idx="1659">
                  <c:v>2.3042370000039227</c:v>
                </c:pt>
                <c:pt idx="1660">
                  <c:v>2.3056260000012117</c:v>
                </c:pt>
                <c:pt idx="1661">
                  <c:v>2.3070149999985006</c:v>
                </c:pt>
                <c:pt idx="1662">
                  <c:v>2.3084040000030654</c:v>
                </c:pt>
                <c:pt idx="1663">
                  <c:v>2.3097930000003544</c:v>
                </c:pt>
                <c:pt idx="1664">
                  <c:v>2.3111820000049192</c:v>
                </c:pt>
                <c:pt idx="1665">
                  <c:v>2.3125710000022082</c:v>
                </c:pt>
                <c:pt idx="1666">
                  <c:v>2.3139599999994971</c:v>
                </c:pt>
                <c:pt idx="1667">
                  <c:v>2.315349000004062</c:v>
                </c:pt>
                <c:pt idx="1668">
                  <c:v>2.3167380000013509</c:v>
                </c:pt>
                <c:pt idx="1669">
                  <c:v>2.3181269999986398</c:v>
                </c:pt>
                <c:pt idx="1670">
                  <c:v>2.3195150000028661</c:v>
                </c:pt>
                <c:pt idx="1671">
                  <c:v>2.3209040000001551</c:v>
                </c:pt>
                <c:pt idx="1672">
                  <c:v>2.3222930000047199</c:v>
                </c:pt>
                <c:pt idx="1673">
                  <c:v>2.3236820000020089</c:v>
                </c:pt>
                <c:pt idx="1674">
                  <c:v>2.3250709999992978</c:v>
                </c:pt>
                <c:pt idx="1675">
                  <c:v>2.3264600000038627</c:v>
                </c:pt>
                <c:pt idx="1676">
                  <c:v>2.3278490000011516</c:v>
                </c:pt>
                <c:pt idx="1677">
                  <c:v>2.3292380000057165</c:v>
                </c:pt>
                <c:pt idx="1678">
                  <c:v>2.3306270000030054</c:v>
                </c:pt>
                <c:pt idx="1679">
                  <c:v>2.3320160000002943</c:v>
                </c:pt>
                <c:pt idx="1680">
                  <c:v>2.3334050000048592</c:v>
                </c:pt>
                <c:pt idx="1681">
                  <c:v>2.3347940000021481</c:v>
                </c:pt>
                <c:pt idx="1682">
                  <c:v>2.336182999999437</c:v>
                </c:pt>
                <c:pt idx="1683">
                  <c:v>2.3375720000040019</c:v>
                </c:pt>
                <c:pt idx="1684">
                  <c:v>2.3389610000012908</c:v>
                </c:pt>
                <c:pt idx="1685">
                  <c:v>2.3403499999985797</c:v>
                </c:pt>
                <c:pt idx="1686">
                  <c:v>2.3417390000031446</c:v>
                </c:pt>
                <c:pt idx="1687">
                  <c:v>2.3431280000004335</c:v>
                </c:pt>
                <c:pt idx="1688">
                  <c:v>2.3445170000049984</c:v>
                </c:pt>
                <c:pt idx="1689">
                  <c:v>2.3459050000019488</c:v>
                </c:pt>
                <c:pt idx="1690">
                  <c:v>2.3472939999992377</c:v>
                </c:pt>
                <c:pt idx="1691">
                  <c:v>2.3486830000038026</c:v>
                </c:pt>
                <c:pt idx="1692">
                  <c:v>2.3500720000010915</c:v>
                </c:pt>
                <c:pt idx="1693">
                  <c:v>2.3514610000056564</c:v>
                </c:pt>
                <c:pt idx="1694">
                  <c:v>2.3528500000029453</c:v>
                </c:pt>
                <c:pt idx="1695">
                  <c:v>2.3542390000002342</c:v>
                </c:pt>
                <c:pt idx="1696">
                  <c:v>2.3556280000047991</c:v>
                </c:pt>
                <c:pt idx="1697">
                  <c:v>2.357017000002088</c:v>
                </c:pt>
                <c:pt idx="1698">
                  <c:v>2.3584059999993769</c:v>
                </c:pt>
                <c:pt idx="1699">
                  <c:v>2.3597950000039418</c:v>
                </c:pt>
                <c:pt idx="1700">
                  <c:v>2.3611840000012307</c:v>
                </c:pt>
                <c:pt idx="1701">
                  <c:v>2.3625729999985197</c:v>
                </c:pt>
                <c:pt idx="1702">
                  <c:v>2.3639620000030845</c:v>
                </c:pt>
                <c:pt idx="1703">
                  <c:v>2.3653510000003735</c:v>
                </c:pt>
                <c:pt idx="1704">
                  <c:v>2.3667400000049383</c:v>
                </c:pt>
                <c:pt idx="1705">
                  <c:v>2.3681290000022273</c:v>
                </c:pt>
                <c:pt idx="1706">
                  <c:v>2.3695179999995162</c:v>
                </c:pt>
                <c:pt idx="1707">
                  <c:v>2.3709070000040811</c:v>
                </c:pt>
                <c:pt idx="1708">
                  <c:v>2.37229600000137</c:v>
                </c:pt>
                <c:pt idx="1709">
                  <c:v>2.3736840000055963</c:v>
                </c:pt>
                <c:pt idx="1710">
                  <c:v>2.3750730000028852</c:v>
                </c:pt>
                <c:pt idx="1711">
                  <c:v>2.3764620000001742</c:v>
                </c:pt>
                <c:pt idx="1712">
                  <c:v>2.377851000004739</c:v>
                </c:pt>
                <c:pt idx="1713">
                  <c:v>2.379240000002028</c:v>
                </c:pt>
                <c:pt idx="1714">
                  <c:v>2.3806289999993169</c:v>
                </c:pt>
                <c:pt idx="1715">
                  <c:v>2.3820180000038818</c:v>
                </c:pt>
                <c:pt idx="1716">
                  <c:v>2.3834070000011707</c:v>
                </c:pt>
                <c:pt idx="1717">
                  <c:v>2.3847959999984596</c:v>
                </c:pt>
                <c:pt idx="1718">
                  <c:v>2.3861850000030245</c:v>
                </c:pt>
                <c:pt idx="1719">
                  <c:v>2.3875740000003134</c:v>
                </c:pt>
                <c:pt idx="1720">
                  <c:v>2.3889630000048783</c:v>
                </c:pt>
                <c:pt idx="1721">
                  <c:v>2.3903520000021672</c:v>
                </c:pt>
                <c:pt idx="1722">
                  <c:v>2.3917409999994561</c:v>
                </c:pt>
                <c:pt idx="1723">
                  <c:v>2.393130000004021</c:v>
                </c:pt>
                <c:pt idx="1724">
                  <c:v>2.3945190000013099</c:v>
                </c:pt>
                <c:pt idx="1725">
                  <c:v>2.3959079999985988</c:v>
                </c:pt>
                <c:pt idx="1726">
                  <c:v>2.3972970000031637</c:v>
                </c:pt>
                <c:pt idx="1727">
                  <c:v>2.3986860000004526</c:v>
                </c:pt>
                <c:pt idx="1728">
                  <c:v>2.400074000004679</c:v>
                </c:pt>
                <c:pt idx="1729">
                  <c:v>2.4014630000019679</c:v>
                </c:pt>
                <c:pt idx="1730">
                  <c:v>2.4028519999992568</c:v>
                </c:pt>
                <c:pt idx="1731">
                  <c:v>2.4042400000034831</c:v>
                </c:pt>
                <c:pt idx="1732">
                  <c:v>2.4056290000007721</c:v>
                </c:pt>
                <c:pt idx="1733">
                  <c:v>2.4070170000049984</c:v>
                </c:pt>
                <c:pt idx="1734">
                  <c:v>2.4084060000022873</c:v>
                </c:pt>
                <c:pt idx="1735">
                  <c:v>2.4097949999995762</c:v>
                </c:pt>
                <c:pt idx="1736">
                  <c:v>2.4111840000041411</c:v>
                </c:pt>
                <c:pt idx="1737">
                  <c:v>2.41257300000143</c:v>
                </c:pt>
                <c:pt idx="1738">
                  <c:v>2.4139610000056564</c:v>
                </c:pt>
                <c:pt idx="1739">
                  <c:v>2.4153500000029453</c:v>
                </c:pt>
                <c:pt idx="1740">
                  <c:v>2.4167390000002342</c:v>
                </c:pt>
                <c:pt idx="1741">
                  <c:v>2.4181280000047991</c:v>
                </c:pt>
                <c:pt idx="1742">
                  <c:v>2.419517000002088</c:v>
                </c:pt>
                <c:pt idx="1743">
                  <c:v>2.4209059999993769</c:v>
                </c:pt>
                <c:pt idx="1744">
                  <c:v>2.4222950000039418</c:v>
                </c:pt>
                <c:pt idx="1745">
                  <c:v>2.4236840000012307</c:v>
                </c:pt>
                <c:pt idx="1746">
                  <c:v>2.4250729999985197</c:v>
                </c:pt>
                <c:pt idx="1747">
                  <c:v>2.4264620000030845</c:v>
                </c:pt>
                <c:pt idx="1748">
                  <c:v>2.4278510000003735</c:v>
                </c:pt>
                <c:pt idx="1749">
                  <c:v>2.4292400000049383</c:v>
                </c:pt>
                <c:pt idx="1750">
                  <c:v>2.4306290000022273</c:v>
                </c:pt>
                <c:pt idx="1751">
                  <c:v>2.4320179999995162</c:v>
                </c:pt>
                <c:pt idx="1752">
                  <c:v>2.4334060000037425</c:v>
                </c:pt>
                <c:pt idx="1753">
                  <c:v>2.4347950000010314</c:v>
                </c:pt>
                <c:pt idx="1754">
                  <c:v>2.4361840000055963</c:v>
                </c:pt>
                <c:pt idx="1755">
                  <c:v>2.4375730000028852</c:v>
                </c:pt>
                <c:pt idx="1756">
                  <c:v>2.4389620000001742</c:v>
                </c:pt>
                <c:pt idx="1757">
                  <c:v>2.440351000004739</c:v>
                </c:pt>
                <c:pt idx="1758">
                  <c:v>2.441740000002028</c:v>
                </c:pt>
                <c:pt idx="1759">
                  <c:v>2.4431289999993169</c:v>
                </c:pt>
                <c:pt idx="1760">
                  <c:v>2.4445180000038818</c:v>
                </c:pt>
                <c:pt idx="1761">
                  <c:v>2.4459070000011707</c:v>
                </c:pt>
                <c:pt idx="1762">
                  <c:v>2.4472959999984596</c:v>
                </c:pt>
                <c:pt idx="1763">
                  <c:v>2.4486850000030245</c:v>
                </c:pt>
                <c:pt idx="1764">
                  <c:v>2.4500740000003134</c:v>
                </c:pt>
                <c:pt idx="1765">
                  <c:v>2.4514630000048783</c:v>
                </c:pt>
                <c:pt idx="1766">
                  <c:v>2.4528520000021672</c:v>
                </c:pt>
                <c:pt idx="1767">
                  <c:v>2.4542409999994561</c:v>
                </c:pt>
                <c:pt idx="1768">
                  <c:v>2.455630000004021</c:v>
                </c:pt>
                <c:pt idx="1769">
                  <c:v>2.4570190000013099</c:v>
                </c:pt>
                <c:pt idx="1770">
                  <c:v>2.4584079999985988</c:v>
                </c:pt>
                <c:pt idx="1771">
                  <c:v>2.4597960000028252</c:v>
                </c:pt>
                <c:pt idx="1772">
                  <c:v>2.4611850000001141</c:v>
                </c:pt>
                <c:pt idx="1773">
                  <c:v>2.462574000004679</c:v>
                </c:pt>
                <c:pt idx="1774">
                  <c:v>2.4639630000019679</c:v>
                </c:pt>
                <c:pt idx="1775">
                  <c:v>2.4653519999992568</c:v>
                </c:pt>
                <c:pt idx="1776">
                  <c:v>2.4667410000038217</c:v>
                </c:pt>
                <c:pt idx="1777">
                  <c:v>2.4681300000011106</c:v>
                </c:pt>
                <c:pt idx="1778">
                  <c:v>2.4695190000056755</c:v>
                </c:pt>
                <c:pt idx="1779">
                  <c:v>2.4709080000029644</c:v>
                </c:pt>
                <c:pt idx="1780">
                  <c:v>2.4722970000002533</c:v>
                </c:pt>
                <c:pt idx="1781">
                  <c:v>2.4736860000048182</c:v>
                </c:pt>
                <c:pt idx="1782">
                  <c:v>2.4750750000021071</c:v>
                </c:pt>
                <c:pt idx="1783">
                  <c:v>2.476463999999396</c:v>
                </c:pt>
                <c:pt idx="1784">
                  <c:v>2.4778530000039609</c:v>
                </c:pt>
                <c:pt idx="1785">
                  <c:v>2.4792420000012498</c:v>
                </c:pt>
                <c:pt idx="1786">
                  <c:v>2.4806309999985388</c:v>
                </c:pt>
                <c:pt idx="1787">
                  <c:v>2.4820200000031036</c:v>
                </c:pt>
                <c:pt idx="1788">
                  <c:v>2.4834090000003926</c:v>
                </c:pt>
                <c:pt idx="1789">
                  <c:v>2.4847980000049574</c:v>
                </c:pt>
                <c:pt idx="1790">
                  <c:v>2.4861860000019078</c:v>
                </c:pt>
                <c:pt idx="1791">
                  <c:v>2.4875749999991967</c:v>
                </c:pt>
                <c:pt idx="1792">
                  <c:v>2.4889640000037616</c:v>
                </c:pt>
                <c:pt idx="1793">
                  <c:v>2.4903530000010505</c:v>
                </c:pt>
                <c:pt idx="1794">
                  <c:v>2.4917420000056154</c:v>
                </c:pt>
                <c:pt idx="1795">
                  <c:v>2.4931310000029043</c:v>
                </c:pt>
                <c:pt idx="1796">
                  <c:v>2.4945200000001932</c:v>
                </c:pt>
                <c:pt idx="1797">
                  <c:v>2.4959090000047581</c:v>
                </c:pt>
                <c:pt idx="1798">
                  <c:v>2.497298000002047</c:v>
                </c:pt>
                <c:pt idx="1799">
                  <c:v>2.498686999999336</c:v>
                </c:pt>
                <c:pt idx="1800">
                  <c:v>2.5000760000039008</c:v>
                </c:pt>
                <c:pt idx="1801">
                  <c:v>2.5014650000011898</c:v>
                </c:pt>
                <c:pt idx="1802">
                  <c:v>2.5028539999984787</c:v>
                </c:pt>
                <c:pt idx="1803">
                  <c:v>2.5042430000030436</c:v>
                </c:pt>
                <c:pt idx="1804">
                  <c:v>2.5056320000003325</c:v>
                </c:pt>
                <c:pt idx="1805">
                  <c:v>2.5070210000048974</c:v>
                </c:pt>
                <c:pt idx="1806">
                  <c:v>2.5084100000021863</c:v>
                </c:pt>
                <c:pt idx="1807">
                  <c:v>2.5097989999994752</c:v>
                </c:pt>
                <c:pt idx="1808">
                  <c:v>2.5111880000040401</c:v>
                </c:pt>
                <c:pt idx="1809">
                  <c:v>2.512577000001329</c:v>
                </c:pt>
                <c:pt idx="1810">
                  <c:v>2.5139650000055553</c:v>
                </c:pt>
                <c:pt idx="1811">
                  <c:v>2.5153540000028443</c:v>
                </c:pt>
                <c:pt idx="1812">
                  <c:v>2.5167430000001332</c:v>
                </c:pt>
                <c:pt idx="1813">
                  <c:v>2.5181320000046981</c:v>
                </c:pt>
                <c:pt idx="1814">
                  <c:v>2.519521000001987</c:v>
                </c:pt>
                <c:pt idx="1815">
                  <c:v>2.5209099999992759</c:v>
                </c:pt>
                <c:pt idx="1816">
                  <c:v>2.5222990000038408</c:v>
                </c:pt>
                <c:pt idx="1817">
                  <c:v>2.5236880000011297</c:v>
                </c:pt>
                <c:pt idx="1818">
                  <c:v>2.5250770000056946</c:v>
                </c:pt>
                <c:pt idx="1819">
                  <c:v>2.5264660000029835</c:v>
                </c:pt>
                <c:pt idx="1820">
                  <c:v>2.5278550000002724</c:v>
                </c:pt>
                <c:pt idx="1821">
                  <c:v>2.5292440000048373</c:v>
                </c:pt>
                <c:pt idx="1822">
                  <c:v>2.5306330000021262</c:v>
                </c:pt>
                <c:pt idx="1823">
                  <c:v>2.5320219999994151</c:v>
                </c:pt>
                <c:pt idx="1824">
                  <c:v>2.53341100000398</c:v>
                </c:pt>
                <c:pt idx="1825">
                  <c:v>2.5348000000012689</c:v>
                </c:pt>
                <c:pt idx="1826">
                  <c:v>2.5361889999985578</c:v>
                </c:pt>
                <c:pt idx="1827">
                  <c:v>2.5375780000031227</c:v>
                </c:pt>
                <c:pt idx="1828">
                  <c:v>2.5389670000004116</c:v>
                </c:pt>
                <c:pt idx="1829">
                  <c:v>2.540355000004638</c:v>
                </c:pt>
                <c:pt idx="1830">
                  <c:v>2.5417440000019269</c:v>
                </c:pt>
                <c:pt idx="1831">
                  <c:v>2.5431329999992158</c:v>
                </c:pt>
                <c:pt idx="1832">
                  <c:v>2.5445220000037807</c:v>
                </c:pt>
                <c:pt idx="1833">
                  <c:v>2.5459110000010696</c:v>
                </c:pt>
                <c:pt idx="1834">
                  <c:v>2.5473000000056345</c:v>
                </c:pt>
                <c:pt idx="1835">
                  <c:v>2.5486890000029234</c:v>
                </c:pt>
                <c:pt idx="1836">
                  <c:v>2.5500780000002123</c:v>
                </c:pt>
                <c:pt idx="1837">
                  <c:v>2.5514670000047772</c:v>
                </c:pt>
                <c:pt idx="1838">
                  <c:v>2.5528560000020661</c:v>
                </c:pt>
                <c:pt idx="1839">
                  <c:v>2.5542449999993551</c:v>
                </c:pt>
                <c:pt idx="1840">
                  <c:v>2.5556340000039199</c:v>
                </c:pt>
                <c:pt idx="1841">
                  <c:v>2.5570230000012089</c:v>
                </c:pt>
                <c:pt idx="1842">
                  <c:v>2.5584119999984978</c:v>
                </c:pt>
                <c:pt idx="1843">
                  <c:v>2.5598010000030627</c:v>
                </c:pt>
                <c:pt idx="1844">
                  <c:v>2.5611900000003516</c:v>
                </c:pt>
                <c:pt idx="1845">
                  <c:v>2.5625790000049165</c:v>
                </c:pt>
                <c:pt idx="1846">
                  <c:v>2.5639680000022054</c:v>
                </c:pt>
                <c:pt idx="1847">
                  <c:v>2.5653569999994943</c:v>
                </c:pt>
                <c:pt idx="1848">
                  <c:v>2.5667450000037206</c:v>
                </c:pt>
                <c:pt idx="1849">
                  <c:v>2.5681340000010096</c:v>
                </c:pt>
                <c:pt idx="1850">
                  <c:v>2.5695230000055744</c:v>
                </c:pt>
                <c:pt idx="1851">
                  <c:v>2.5709120000028634</c:v>
                </c:pt>
                <c:pt idx="1852">
                  <c:v>2.5723010000001523</c:v>
                </c:pt>
                <c:pt idx="1853">
                  <c:v>2.5736900000047171</c:v>
                </c:pt>
                <c:pt idx="1854">
                  <c:v>2.5750790000020061</c:v>
                </c:pt>
                <c:pt idx="1855">
                  <c:v>2.576467999999295</c:v>
                </c:pt>
                <c:pt idx="1856">
                  <c:v>2.5778570000038599</c:v>
                </c:pt>
                <c:pt idx="1857">
                  <c:v>2.5792460000011488</c:v>
                </c:pt>
                <c:pt idx="1858">
                  <c:v>2.5806350000057137</c:v>
                </c:pt>
                <c:pt idx="1859">
                  <c:v>2.5820240000030026</c:v>
                </c:pt>
                <c:pt idx="1860">
                  <c:v>2.5834130000002915</c:v>
                </c:pt>
                <c:pt idx="1861">
                  <c:v>2.5848020000048564</c:v>
                </c:pt>
                <c:pt idx="1862">
                  <c:v>2.5861910000021453</c:v>
                </c:pt>
                <c:pt idx="1863">
                  <c:v>2.5875799999994342</c:v>
                </c:pt>
                <c:pt idx="1864">
                  <c:v>2.5889690000039991</c:v>
                </c:pt>
                <c:pt idx="1865">
                  <c:v>2.590358000001288</c:v>
                </c:pt>
                <c:pt idx="1866">
                  <c:v>2.5917460000055144</c:v>
                </c:pt>
                <c:pt idx="1867">
                  <c:v>2.5931350000028033</c:v>
                </c:pt>
                <c:pt idx="1868">
                  <c:v>2.5945229999997537</c:v>
                </c:pt>
                <c:pt idx="1869">
                  <c:v>2.5959120000043185</c:v>
                </c:pt>
                <c:pt idx="1870">
                  <c:v>2.5973010000016075</c:v>
                </c:pt>
                <c:pt idx="1871">
                  <c:v>2.5986899999988964</c:v>
                </c:pt>
                <c:pt idx="1872">
                  <c:v>2.6000790000034613</c:v>
                </c:pt>
                <c:pt idx="1873">
                  <c:v>2.6014670000004116</c:v>
                </c:pt>
                <c:pt idx="1874">
                  <c:v>2.6028560000049765</c:v>
                </c:pt>
                <c:pt idx="1875">
                  <c:v>2.6042450000022654</c:v>
                </c:pt>
                <c:pt idx="1876">
                  <c:v>2.6056339999995544</c:v>
                </c:pt>
                <c:pt idx="1877">
                  <c:v>2.6070230000041192</c:v>
                </c:pt>
                <c:pt idx="1878">
                  <c:v>2.6084120000014082</c:v>
                </c:pt>
                <c:pt idx="1879">
                  <c:v>2.6098009999986971</c:v>
                </c:pt>
                <c:pt idx="1880">
                  <c:v>2.611190000003262</c:v>
                </c:pt>
                <c:pt idx="1881">
                  <c:v>2.6125790000005509</c:v>
                </c:pt>
                <c:pt idx="1882">
                  <c:v>2.6139680000051158</c:v>
                </c:pt>
                <c:pt idx="1883">
                  <c:v>2.6153570000024047</c:v>
                </c:pt>
                <c:pt idx="1884">
                  <c:v>2.6167459999996936</c:v>
                </c:pt>
                <c:pt idx="1885">
                  <c:v>2.6181350000042585</c:v>
                </c:pt>
                <c:pt idx="1886">
                  <c:v>2.6195240000015474</c:v>
                </c:pt>
                <c:pt idx="1887">
                  <c:v>2.6209129999988363</c:v>
                </c:pt>
                <c:pt idx="1888">
                  <c:v>2.6223020000034012</c:v>
                </c:pt>
                <c:pt idx="1889">
                  <c:v>2.6236910000006901</c:v>
                </c:pt>
                <c:pt idx="1890">
                  <c:v>2.625080000005255</c:v>
                </c:pt>
                <c:pt idx="1891">
                  <c:v>2.6264690000025439</c:v>
                </c:pt>
                <c:pt idx="1892">
                  <c:v>2.6278569999994943</c:v>
                </c:pt>
                <c:pt idx="1893">
                  <c:v>2.6292460000040592</c:v>
                </c:pt>
                <c:pt idx="1894">
                  <c:v>2.6306350000013481</c:v>
                </c:pt>
                <c:pt idx="1895">
                  <c:v>2.632023999998637</c:v>
                </c:pt>
                <c:pt idx="1896">
                  <c:v>2.6334130000032019</c:v>
                </c:pt>
                <c:pt idx="1897">
                  <c:v>2.6348020000004908</c:v>
                </c:pt>
                <c:pt idx="1898">
                  <c:v>2.6361910000050557</c:v>
                </c:pt>
                <c:pt idx="1899">
                  <c:v>2.6375800000023446</c:v>
                </c:pt>
                <c:pt idx="1900">
                  <c:v>2.6389689999996335</c:v>
                </c:pt>
                <c:pt idx="1901">
                  <c:v>2.6403580000041984</c:v>
                </c:pt>
                <c:pt idx="1902">
                  <c:v>2.6417470000014873</c:v>
                </c:pt>
                <c:pt idx="1903">
                  <c:v>2.6431359999987762</c:v>
                </c:pt>
                <c:pt idx="1904">
                  <c:v>2.6445250000033411</c:v>
                </c:pt>
                <c:pt idx="1905">
                  <c:v>2.64591400000063</c:v>
                </c:pt>
                <c:pt idx="1906">
                  <c:v>2.6473030000051949</c:v>
                </c:pt>
                <c:pt idx="1907">
                  <c:v>2.6486920000024838</c:v>
                </c:pt>
                <c:pt idx="1908">
                  <c:v>2.6500809999997728</c:v>
                </c:pt>
                <c:pt idx="1909">
                  <c:v>2.6514700000043376</c:v>
                </c:pt>
                <c:pt idx="1910">
                  <c:v>2.6528590000016266</c:v>
                </c:pt>
                <c:pt idx="1911">
                  <c:v>2.6542479999989155</c:v>
                </c:pt>
                <c:pt idx="1912">
                  <c:v>2.6556360000031418</c:v>
                </c:pt>
                <c:pt idx="1913">
                  <c:v>2.6570250000004307</c:v>
                </c:pt>
                <c:pt idx="1914">
                  <c:v>2.6584140000049956</c:v>
                </c:pt>
                <c:pt idx="1915">
                  <c:v>2.6598030000022845</c:v>
                </c:pt>
                <c:pt idx="1916">
                  <c:v>2.6611919999995735</c:v>
                </c:pt>
                <c:pt idx="1917">
                  <c:v>2.6625810000041383</c:v>
                </c:pt>
                <c:pt idx="1918">
                  <c:v>2.6639700000014273</c:v>
                </c:pt>
                <c:pt idx="1919">
                  <c:v>2.6653589999987162</c:v>
                </c:pt>
                <c:pt idx="1920">
                  <c:v>2.666748000003281</c:v>
                </c:pt>
                <c:pt idx="1921">
                  <c:v>2.66813700000057</c:v>
                </c:pt>
                <c:pt idx="1922">
                  <c:v>2.6695260000051348</c:v>
                </c:pt>
                <c:pt idx="1923">
                  <c:v>2.6709150000024238</c:v>
                </c:pt>
                <c:pt idx="1924">
                  <c:v>2.6723039999997127</c:v>
                </c:pt>
                <c:pt idx="1925">
                  <c:v>2.6736930000042776</c:v>
                </c:pt>
                <c:pt idx="1926">
                  <c:v>2.6750820000015665</c:v>
                </c:pt>
                <c:pt idx="1927">
                  <c:v>2.6764709999988554</c:v>
                </c:pt>
                <c:pt idx="1928">
                  <c:v>2.6778600000034203</c:v>
                </c:pt>
                <c:pt idx="1929">
                  <c:v>2.6792490000007092</c:v>
                </c:pt>
                <c:pt idx="1930">
                  <c:v>2.6806380000052741</c:v>
                </c:pt>
                <c:pt idx="1931">
                  <c:v>2.6820260000022245</c:v>
                </c:pt>
                <c:pt idx="1932">
                  <c:v>2.6834149999995134</c:v>
                </c:pt>
                <c:pt idx="1933">
                  <c:v>2.6848040000040783</c:v>
                </c:pt>
                <c:pt idx="1934">
                  <c:v>2.6861930000013672</c:v>
                </c:pt>
                <c:pt idx="1935">
                  <c:v>2.6875819999986561</c:v>
                </c:pt>
                <c:pt idx="1936">
                  <c:v>2.688971000003221</c:v>
                </c:pt>
                <c:pt idx="1937">
                  <c:v>2.6903600000005099</c:v>
                </c:pt>
                <c:pt idx="1938">
                  <c:v>2.6917490000050748</c:v>
                </c:pt>
                <c:pt idx="1939">
                  <c:v>2.6931380000023637</c:v>
                </c:pt>
                <c:pt idx="1940">
                  <c:v>2.6945269999996526</c:v>
                </c:pt>
                <c:pt idx="1941">
                  <c:v>2.6959160000042175</c:v>
                </c:pt>
                <c:pt idx="1942">
                  <c:v>2.6973050000015064</c:v>
                </c:pt>
                <c:pt idx="1943">
                  <c:v>2.6986939999987953</c:v>
                </c:pt>
                <c:pt idx="1944">
                  <c:v>2.7000820000030217</c:v>
                </c:pt>
                <c:pt idx="1945">
                  <c:v>2.7014710000003106</c:v>
                </c:pt>
                <c:pt idx="1946">
                  <c:v>2.7028600000048755</c:v>
                </c:pt>
                <c:pt idx="1947">
                  <c:v>2.7042480000018259</c:v>
                </c:pt>
                <c:pt idx="1948">
                  <c:v>2.7056369999991148</c:v>
                </c:pt>
                <c:pt idx="1949">
                  <c:v>2.7070260000036797</c:v>
                </c:pt>
                <c:pt idx="1950">
                  <c:v>2.7084150000009686</c:v>
                </c:pt>
                <c:pt idx="1951">
                  <c:v>2.7098040000055335</c:v>
                </c:pt>
                <c:pt idx="1952">
                  <c:v>2.7111930000028224</c:v>
                </c:pt>
                <c:pt idx="1953">
                  <c:v>2.7125820000001113</c:v>
                </c:pt>
                <c:pt idx="1954">
                  <c:v>2.7139710000046762</c:v>
                </c:pt>
                <c:pt idx="1955">
                  <c:v>2.7153600000019651</c:v>
                </c:pt>
                <c:pt idx="1956">
                  <c:v>2.7167479999989155</c:v>
                </c:pt>
                <c:pt idx="1957">
                  <c:v>2.7181370000034804</c:v>
                </c:pt>
                <c:pt idx="1958">
                  <c:v>2.7195260000007693</c:v>
                </c:pt>
                <c:pt idx="1959">
                  <c:v>2.7209150000053342</c:v>
                </c:pt>
                <c:pt idx="1960">
                  <c:v>2.7223040000026231</c:v>
                </c:pt>
                <c:pt idx="1961">
                  <c:v>2.723692999999912</c:v>
                </c:pt>
                <c:pt idx="1962">
                  <c:v>2.7250820000044769</c:v>
                </c:pt>
                <c:pt idx="1963">
                  <c:v>2.7264710000017658</c:v>
                </c:pt>
                <c:pt idx="1964">
                  <c:v>2.7278599999990547</c:v>
                </c:pt>
                <c:pt idx="1965">
                  <c:v>2.7292490000036196</c:v>
                </c:pt>
                <c:pt idx="1966">
                  <c:v>2.7306380000009085</c:v>
                </c:pt>
                <c:pt idx="1967">
                  <c:v>2.7320270000054734</c:v>
                </c:pt>
                <c:pt idx="1968">
                  <c:v>2.7334160000027623</c:v>
                </c:pt>
                <c:pt idx="1969">
                  <c:v>2.7348050000000512</c:v>
                </c:pt>
                <c:pt idx="1970">
                  <c:v>2.7361940000046161</c:v>
                </c:pt>
                <c:pt idx="1971">
                  <c:v>2.737583000001905</c:v>
                </c:pt>
                <c:pt idx="1972">
                  <c:v>2.7389719999991939</c:v>
                </c:pt>
                <c:pt idx="1973">
                  <c:v>2.7403610000037588</c:v>
                </c:pt>
                <c:pt idx="1974">
                  <c:v>2.7417500000010477</c:v>
                </c:pt>
                <c:pt idx="1975">
                  <c:v>2.7431380000052741</c:v>
                </c:pt>
                <c:pt idx="1976">
                  <c:v>2.744527000002563</c:v>
                </c:pt>
                <c:pt idx="1977">
                  <c:v>2.7459159999998519</c:v>
                </c:pt>
                <c:pt idx="1978">
                  <c:v>2.7473050000044168</c:v>
                </c:pt>
                <c:pt idx="1979">
                  <c:v>2.7486940000017057</c:v>
                </c:pt>
                <c:pt idx="1980">
                  <c:v>2.7500829999989946</c:v>
                </c:pt>
                <c:pt idx="1981">
                  <c:v>2.7514720000035595</c:v>
                </c:pt>
                <c:pt idx="1982">
                  <c:v>2.7528610000008484</c:v>
                </c:pt>
                <c:pt idx="1983">
                  <c:v>2.7542500000054133</c:v>
                </c:pt>
                <c:pt idx="1984">
                  <c:v>2.7556390000027022</c:v>
                </c:pt>
                <c:pt idx="1985">
                  <c:v>2.7570279999999912</c:v>
                </c:pt>
                <c:pt idx="1986">
                  <c:v>2.758417000004556</c:v>
                </c:pt>
                <c:pt idx="1987">
                  <c:v>2.759806000001845</c:v>
                </c:pt>
                <c:pt idx="1988">
                  <c:v>2.7611949999991339</c:v>
                </c:pt>
                <c:pt idx="1989">
                  <c:v>2.7625840000036987</c:v>
                </c:pt>
                <c:pt idx="1990">
                  <c:v>2.7639730000009877</c:v>
                </c:pt>
                <c:pt idx="1991">
                  <c:v>2.7653620000055525</c:v>
                </c:pt>
                <c:pt idx="1992">
                  <c:v>2.7667510000028415</c:v>
                </c:pt>
                <c:pt idx="1993">
                  <c:v>2.7681400000001304</c:v>
                </c:pt>
                <c:pt idx="1994">
                  <c:v>2.7695290000046953</c:v>
                </c:pt>
                <c:pt idx="1995">
                  <c:v>2.7709170000016456</c:v>
                </c:pt>
                <c:pt idx="1996">
                  <c:v>2.7723059999989346</c:v>
                </c:pt>
                <c:pt idx="1997">
                  <c:v>2.7736950000034994</c:v>
                </c:pt>
                <c:pt idx="1998">
                  <c:v>2.7750840000007884</c:v>
                </c:pt>
                <c:pt idx="1999">
                  <c:v>2.7764730000053532</c:v>
                </c:pt>
                <c:pt idx="2000">
                  <c:v>2.7778620000026422</c:v>
                </c:pt>
                <c:pt idx="2001">
                  <c:v>2.7792509999999311</c:v>
                </c:pt>
                <c:pt idx="2002">
                  <c:v>2.780640000004496</c:v>
                </c:pt>
                <c:pt idx="2003">
                  <c:v>2.7820290000017849</c:v>
                </c:pt>
                <c:pt idx="2004">
                  <c:v>2.7834179999990738</c:v>
                </c:pt>
                <c:pt idx="2005">
                  <c:v>2.7848070000036387</c:v>
                </c:pt>
                <c:pt idx="2006">
                  <c:v>2.7861960000009276</c:v>
                </c:pt>
                <c:pt idx="2007">
                  <c:v>2.7875850000054925</c:v>
                </c:pt>
                <c:pt idx="2008">
                  <c:v>2.7889740000027814</c:v>
                </c:pt>
                <c:pt idx="2009">
                  <c:v>2.7903630000000703</c:v>
                </c:pt>
                <c:pt idx="2010">
                  <c:v>2.7917520000046352</c:v>
                </c:pt>
                <c:pt idx="2011">
                  <c:v>2.7931410000019241</c:v>
                </c:pt>
                <c:pt idx="2012">
                  <c:v>2.794529999999213</c:v>
                </c:pt>
                <c:pt idx="2013">
                  <c:v>2.7959190000037779</c:v>
                </c:pt>
                <c:pt idx="2014">
                  <c:v>2.7973070000007283</c:v>
                </c:pt>
                <c:pt idx="2015">
                  <c:v>2.7986960000052932</c:v>
                </c:pt>
                <c:pt idx="2016">
                  <c:v>2.8000850000025821</c:v>
                </c:pt>
                <c:pt idx="2017">
                  <c:v>2.801473999999871</c:v>
                </c:pt>
                <c:pt idx="2018">
                  <c:v>2.8028630000044359</c:v>
                </c:pt>
                <c:pt idx="2019">
                  <c:v>2.8042520000017248</c:v>
                </c:pt>
                <c:pt idx="2020">
                  <c:v>2.8056409999990137</c:v>
                </c:pt>
                <c:pt idx="2021">
                  <c:v>2.8070300000035786</c:v>
                </c:pt>
                <c:pt idx="2022">
                  <c:v>2.8084190000008675</c:v>
                </c:pt>
                <c:pt idx="2023">
                  <c:v>2.8098080000054324</c:v>
                </c:pt>
                <c:pt idx="2024">
                  <c:v>2.8111970000027213</c:v>
                </c:pt>
                <c:pt idx="2025">
                  <c:v>2.8125860000000102</c:v>
                </c:pt>
                <c:pt idx="2026">
                  <c:v>2.8139750000045751</c:v>
                </c:pt>
                <c:pt idx="2027">
                  <c:v>2.815364000001864</c:v>
                </c:pt>
                <c:pt idx="2028">
                  <c:v>2.816752999999153</c:v>
                </c:pt>
                <c:pt idx="2029">
                  <c:v>2.8181420000037178</c:v>
                </c:pt>
                <c:pt idx="2030">
                  <c:v>2.8195310000010068</c:v>
                </c:pt>
                <c:pt idx="2031">
                  <c:v>2.8209200000055716</c:v>
                </c:pt>
                <c:pt idx="2032">
                  <c:v>2.8223090000028606</c:v>
                </c:pt>
                <c:pt idx="2033">
                  <c:v>2.8236969999998109</c:v>
                </c:pt>
                <c:pt idx="2034">
                  <c:v>2.8250860000043758</c:v>
                </c:pt>
                <c:pt idx="2035">
                  <c:v>2.8264750000016647</c:v>
                </c:pt>
                <c:pt idx="2036">
                  <c:v>2.8278639999989537</c:v>
                </c:pt>
                <c:pt idx="2037">
                  <c:v>2.8292530000035185</c:v>
                </c:pt>
                <c:pt idx="2038">
                  <c:v>2.8306420000008075</c:v>
                </c:pt>
                <c:pt idx="2039">
                  <c:v>2.8320310000053723</c:v>
                </c:pt>
                <c:pt idx="2040">
                  <c:v>2.8334200000026613</c:v>
                </c:pt>
                <c:pt idx="2041">
                  <c:v>2.8348089999999502</c:v>
                </c:pt>
                <c:pt idx="2042">
                  <c:v>2.8361980000045151</c:v>
                </c:pt>
                <c:pt idx="2043">
                  <c:v>2.837587000001804</c:v>
                </c:pt>
                <c:pt idx="2044">
                  <c:v>2.8389759999990929</c:v>
                </c:pt>
                <c:pt idx="2045">
                  <c:v>2.8403650000036578</c:v>
                </c:pt>
                <c:pt idx="2046">
                  <c:v>2.8417540000009467</c:v>
                </c:pt>
                <c:pt idx="2047">
                  <c:v>2.8431430000055116</c:v>
                </c:pt>
                <c:pt idx="2048">
                  <c:v>2.8445320000028005</c:v>
                </c:pt>
                <c:pt idx="2049">
                  <c:v>2.8459210000000894</c:v>
                </c:pt>
                <c:pt idx="2050">
                  <c:v>2.8473100000046543</c:v>
                </c:pt>
                <c:pt idx="2051">
                  <c:v>2.8486990000019432</c:v>
                </c:pt>
                <c:pt idx="2052">
                  <c:v>2.8500879999992321</c:v>
                </c:pt>
                <c:pt idx="2053">
                  <c:v>2.8514760000034585</c:v>
                </c:pt>
                <c:pt idx="2054">
                  <c:v>2.8528650000007474</c:v>
                </c:pt>
                <c:pt idx="2055">
                  <c:v>2.8542540000053123</c:v>
                </c:pt>
                <c:pt idx="2056">
                  <c:v>2.8556430000026012</c:v>
                </c:pt>
                <c:pt idx="2057">
                  <c:v>2.8570319999998901</c:v>
                </c:pt>
                <c:pt idx="2058">
                  <c:v>2.858421000004455</c:v>
                </c:pt>
                <c:pt idx="2059">
                  <c:v>2.8598100000017439</c:v>
                </c:pt>
                <c:pt idx="2060">
                  <c:v>2.8611989999990328</c:v>
                </c:pt>
                <c:pt idx="2061">
                  <c:v>2.8625880000035977</c:v>
                </c:pt>
                <c:pt idx="2062">
                  <c:v>2.8639770000008866</c:v>
                </c:pt>
                <c:pt idx="2063">
                  <c:v>2.8653660000054515</c:v>
                </c:pt>
                <c:pt idx="2064">
                  <c:v>2.8667550000027404</c:v>
                </c:pt>
                <c:pt idx="2065">
                  <c:v>2.8681440000000293</c:v>
                </c:pt>
                <c:pt idx="2066">
                  <c:v>2.8695330000045942</c:v>
                </c:pt>
                <c:pt idx="2067">
                  <c:v>2.8709220000018831</c:v>
                </c:pt>
                <c:pt idx="2068">
                  <c:v>2.8723109999991721</c:v>
                </c:pt>
                <c:pt idx="2069">
                  <c:v>2.8737000000037369</c:v>
                </c:pt>
                <c:pt idx="2070">
                  <c:v>2.8750890000010259</c:v>
                </c:pt>
                <c:pt idx="2071">
                  <c:v>2.8764780000055907</c:v>
                </c:pt>
                <c:pt idx="2072">
                  <c:v>2.8778660000025411</c:v>
                </c:pt>
                <c:pt idx="2073">
                  <c:v>2.87925499999983</c:v>
                </c:pt>
                <c:pt idx="2074">
                  <c:v>2.8806440000043949</c:v>
                </c:pt>
                <c:pt idx="2075">
                  <c:v>2.8820330000016838</c:v>
                </c:pt>
                <c:pt idx="2076">
                  <c:v>2.8834219999989728</c:v>
                </c:pt>
                <c:pt idx="2077">
                  <c:v>2.8848110000035376</c:v>
                </c:pt>
                <c:pt idx="2078">
                  <c:v>2.8862000000008265</c:v>
                </c:pt>
                <c:pt idx="2079">
                  <c:v>2.8875890000053914</c:v>
                </c:pt>
                <c:pt idx="2080">
                  <c:v>2.8889780000026803</c:v>
                </c:pt>
                <c:pt idx="2081">
                  <c:v>2.8903669999999693</c:v>
                </c:pt>
                <c:pt idx="2082">
                  <c:v>2.8917560000045341</c:v>
                </c:pt>
                <c:pt idx="2083">
                  <c:v>2.8931450000018231</c:v>
                </c:pt>
                <c:pt idx="2084">
                  <c:v>2.894533999999112</c:v>
                </c:pt>
                <c:pt idx="2085">
                  <c:v>2.8959230000036769</c:v>
                </c:pt>
                <c:pt idx="2086">
                  <c:v>2.8973120000009658</c:v>
                </c:pt>
                <c:pt idx="2087">
                  <c:v>2.8987010000055307</c:v>
                </c:pt>
                <c:pt idx="2088">
                  <c:v>2.9000900000028196</c:v>
                </c:pt>
                <c:pt idx="2089">
                  <c:v>2.9014790000001085</c:v>
                </c:pt>
                <c:pt idx="2090">
                  <c:v>2.9028680000046734</c:v>
                </c:pt>
                <c:pt idx="2091">
                  <c:v>2.9042560000016238</c:v>
                </c:pt>
                <c:pt idx="2092">
                  <c:v>2.9056449999989127</c:v>
                </c:pt>
                <c:pt idx="2093">
                  <c:v>2.9070340000034776</c:v>
                </c:pt>
                <c:pt idx="2094">
                  <c:v>2.9084230000007665</c:v>
                </c:pt>
                <c:pt idx="2095">
                  <c:v>2.9098120000053314</c:v>
                </c:pt>
                <c:pt idx="2096">
                  <c:v>2.9112010000026203</c:v>
                </c:pt>
                <c:pt idx="2097">
                  <c:v>2.9125899999999092</c:v>
                </c:pt>
                <c:pt idx="2098">
                  <c:v>2.9139790000044741</c:v>
                </c:pt>
                <c:pt idx="2099">
                  <c:v>2.915368000001763</c:v>
                </c:pt>
                <c:pt idx="2100">
                  <c:v>2.9167569999990519</c:v>
                </c:pt>
                <c:pt idx="2101">
                  <c:v>2.9181460000036168</c:v>
                </c:pt>
                <c:pt idx="2102">
                  <c:v>2.9195350000009057</c:v>
                </c:pt>
                <c:pt idx="2103">
                  <c:v>2.9209240000054706</c:v>
                </c:pt>
                <c:pt idx="2104">
                  <c:v>2.9223130000027595</c:v>
                </c:pt>
                <c:pt idx="2105">
                  <c:v>2.9237020000000484</c:v>
                </c:pt>
                <c:pt idx="2106">
                  <c:v>2.9250910000046133</c:v>
                </c:pt>
                <c:pt idx="2107">
                  <c:v>2.9264800000019022</c:v>
                </c:pt>
                <c:pt idx="2108">
                  <c:v>2.9278689999991911</c:v>
                </c:pt>
                <c:pt idx="2109">
                  <c:v>2.929258000003756</c:v>
                </c:pt>
                <c:pt idx="2110">
                  <c:v>2.9306470000010449</c:v>
                </c:pt>
                <c:pt idx="2111">
                  <c:v>2.9320350000052713</c:v>
                </c:pt>
                <c:pt idx="2112">
                  <c:v>2.9334240000025602</c:v>
                </c:pt>
                <c:pt idx="2113">
                  <c:v>2.9348129999998491</c:v>
                </c:pt>
                <c:pt idx="2114">
                  <c:v>2.936202000004414</c:v>
                </c:pt>
                <c:pt idx="2115">
                  <c:v>2.9375910000017029</c:v>
                </c:pt>
                <c:pt idx="2116">
                  <c:v>2.9389799999989918</c:v>
                </c:pt>
                <c:pt idx="2117">
                  <c:v>2.9403690000035567</c:v>
                </c:pt>
                <c:pt idx="2118">
                  <c:v>2.9417580000008456</c:v>
                </c:pt>
                <c:pt idx="2119">
                  <c:v>2.9431470000054105</c:v>
                </c:pt>
                <c:pt idx="2120">
                  <c:v>2.9445360000026994</c:v>
                </c:pt>
                <c:pt idx="2121">
                  <c:v>2.9459249999999884</c:v>
                </c:pt>
                <c:pt idx="2122">
                  <c:v>2.9473140000045532</c:v>
                </c:pt>
                <c:pt idx="2123">
                  <c:v>2.9487030000018422</c:v>
                </c:pt>
                <c:pt idx="2124">
                  <c:v>2.9500919999991311</c:v>
                </c:pt>
                <c:pt idx="2125">
                  <c:v>2.951481000003696</c:v>
                </c:pt>
                <c:pt idx="2126">
                  <c:v>2.9528700000009849</c:v>
                </c:pt>
                <c:pt idx="2127">
                  <c:v>2.9542590000055498</c:v>
                </c:pt>
                <c:pt idx="2128">
                  <c:v>2.9556480000028387</c:v>
                </c:pt>
                <c:pt idx="2129">
                  <c:v>2.9570370000001276</c:v>
                </c:pt>
                <c:pt idx="2130">
                  <c:v>2.9584260000046925</c:v>
                </c:pt>
                <c:pt idx="2131">
                  <c:v>2.9598140000016429</c:v>
                </c:pt>
                <c:pt idx="2132">
                  <c:v>2.9612029999989318</c:v>
                </c:pt>
                <c:pt idx="2133">
                  <c:v>2.9625920000034967</c:v>
                </c:pt>
                <c:pt idx="2134">
                  <c:v>2.9639810000007856</c:v>
                </c:pt>
                <c:pt idx="2135">
                  <c:v>2.9653700000053504</c:v>
                </c:pt>
                <c:pt idx="2136">
                  <c:v>2.9667590000026394</c:v>
                </c:pt>
                <c:pt idx="2137">
                  <c:v>2.9681479999999283</c:v>
                </c:pt>
                <c:pt idx="2138">
                  <c:v>2.9695370000044932</c:v>
                </c:pt>
                <c:pt idx="2139">
                  <c:v>2.9709260000017821</c:v>
                </c:pt>
                <c:pt idx="2140">
                  <c:v>2.972314999999071</c:v>
                </c:pt>
                <c:pt idx="2141">
                  <c:v>2.9737040000036359</c:v>
                </c:pt>
                <c:pt idx="2142">
                  <c:v>2.9750930000009248</c:v>
                </c:pt>
                <c:pt idx="2143">
                  <c:v>2.9764820000054897</c:v>
                </c:pt>
                <c:pt idx="2144">
                  <c:v>2.9778710000027786</c:v>
                </c:pt>
                <c:pt idx="2145">
                  <c:v>2.9792600000000675</c:v>
                </c:pt>
                <c:pt idx="2146">
                  <c:v>2.9806490000046324</c:v>
                </c:pt>
                <c:pt idx="2147">
                  <c:v>2.9820380000019213</c:v>
                </c:pt>
                <c:pt idx="2148">
                  <c:v>2.9834269999992102</c:v>
                </c:pt>
                <c:pt idx="2149">
                  <c:v>2.9848160000037751</c:v>
                </c:pt>
                <c:pt idx="2150">
                  <c:v>2.986205000001064</c:v>
                </c:pt>
                <c:pt idx="2151">
                  <c:v>2.9875930000052904</c:v>
                </c:pt>
                <c:pt idx="2152">
                  <c:v>2.9889820000025793</c:v>
                </c:pt>
                <c:pt idx="2153">
                  <c:v>2.9903709999998682</c:v>
                </c:pt>
                <c:pt idx="2154">
                  <c:v>2.9917600000044331</c:v>
                </c:pt>
                <c:pt idx="2155">
                  <c:v>2.993149000001722</c:v>
                </c:pt>
                <c:pt idx="2156">
                  <c:v>2.9945379999990109</c:v>
                </c:pt>
                <c:pt idx="2157">
                  <c:v>2.9959270000035758</c:v>
                </c:pt>
                <c:pt idx="2158">
                  <c:v>2.9973160000008647</c:v>
                </c:pt>
                <c:pt idx="2159">
                  <c:v>2.9987050000054296</c:v>
                </c:pt>
                <c:pt idx="2160">
                  <c:v>3.0000940000027185</c:v>
                </c:pt>
                <c:pt idx="2161">
                  <c:v>3.0014830000000075</c:v>
                </c:pt>
                <c:pt idx="2162">
                  <c:v>3.0028720000045723</c:v>
                </c:pt>
                <c:pt idx="2163">
                  <c:v>3.0042610000018612</c:v>
                </c:pt>
                <c:pt idx="2164">
                  <c:v>3.0056499999991502</c:v>
                </c:pt>
                <c:pt idx="2165">
                  <c:v>3.007039000003715</c:v>
                </c:pt>
                <c:pt idx="2166">
                  <c:v>3.008428000001004</c:v>
                </c:pt>
                <c:pt idx="2167">
                  <c:v>3.0098170000055688</c:v>
                </c:pt>
                <c:pt idx="2168">
                  <c:v>3.0112060000028578</c:v>
                </c:pt>
                <c:pt idx="2169">
                  <c:v>3.0125950000001467</c:v>
                </c:pt>
                <c:pt idx="2170">
                  <c:v>3.013983000004373</c:v>
                </c:pt>
                <c:pt idx="2171">
                  <c:v>3.0153720000016619</c:v>
                </c:pt>
                <c:pt idx="2172">
                  <c:v>3.0167609999989509</c:v>
                </c:pt>
                <c:pt idx="2173">
                  <c:v>3.0181500000035157</c:v>
                </c:pt>
                <c:pt idx="2174">
                  <c:v>3.0195390000008047</c:v>
                </c:pt>
                <c:pt idx="2175">
                  <c:v>3.0209280000053695</c:v>
                </c:pt>
                <c:pt idx="2176">
                  <c:v>3.0223170000026585</c:v>
                </c:pt>
                <c:pt idx="2177">
                  <c:v>3.0237059999999474</c:v>
                </c:pt>
                <c:pt idx="2178">
                  <c:v>3.0250950000045123</c:v>
                </c:pt>
                <c:pt idx="2179">
                  <c:v>3.0264840000018012</c:v>
                </c:pt>
                <c:pt idx="2180">
                  <c:v>3.0278729999990901</c:v>
                </c:pt>
                <c:pt idx="2181">
                  <c:v>3.029262000003655</c:v>
                </c:pt>
                <c:pt idx="2182">
                  <c:v>3.0306510000009439</c:v>
                </c:pt>
                <c:pt idx="2183">
                  <c:v>3.0320400000055088</c:v>
                </c:pt>
                <c:pt idx="2184">
                  <c:v>3.0334290000027977</c:v>
                </c:pt>
                <c:pt idx="2185">
                  <c:v>3.0348180000000866</c:v>
                </c:pt>
                <c:pt idx="2186">
                  <c:v>3.0362070000046515</c:v>
                </c:pt>
                <c:pt idx="2187">
                  <c:v>3.0375960000019404</c:v>
                </c:pt>
                <c:pt idx="2188">
                  <c:v>3.0389849999992293</c:v>
                </c:pt>
                <c:pt idx="2189">
                  <c:v>3.0403730000034557</c:v>
                </c:pt>
                <c:pt idx="2190">
                  <c:v>3.0417620000007446</c:v>
                </c:pt>
                <c:pt idx="2191">
                  <c:v>3.0431510000053095</c:v>
                </c:pt>
                <c:pt idx="2192">
                  <c:v>3.0445400000025984</c:v>
                </c:pt>
                <c:pt idx="2193">
                  <c:v>3.0459289999998873</c:v>
                </c:pt>
                <c:pt idx="2194">
                  <c:v>3.0473180000044522</c:v>
                </c:pt>
                <c:pt idx="2195">
                  <c:v>3.0487070000017411</c:v>
                </c:pt>
                <c:pt idx="2196">
                  <c:v>3.05009599999903</c:v>
                </c:pt>
                <c:pt idx="2197">
                  <c:v>3.0514850000035949</c:v>
                </c:pt>
                <c:pt idx="2198">
                  <c:v>3.0528740000008838</c:v>
                </c:pt>
                <c:pt idx="2199">
                  <c:v>3.0542630000054487</c:v>
                </c:pt>
                <c:pt idx="2200">
                  <c:v>3.0556520000027376</c:v>
                </c:pt>
                <c:pt idx="2201">
                  <c:v>3.0570410000000265</c:v>
                </c:pt>
                <c:pt idx="2202">
                  <c:v>3.0584300000045914</c:v>
                </c:pt>
                <c:pt idx="2203">
                  <c:v>3.0598190000018803</c:v>
                </c:pt>
                <c:pt idx="2204">
                  <c:v>3.0612079999991693</c:v>
                </c:pt>
                <c:pt idx="2205">
                  <c:v>3.0625970000037341</c:v>
                </c:pt>
                <c:pt idx="2206">
                  <c:v>3.0639860000010231</c:v>
                </c:pt>
                <c:pt idx="2207">
                  <c:v>3.0653750000055879</c:v>
                </c:pt>
                <c:pt idx="2208">
                  <c:v>3.0667640000028769</c:v>
                </c:pt>
                <c:pt idx="2209">
                  <c:v>3.0681519999998272</c:v>
                </c:pt>
                <c:pt idx="2210">
                  <c:v>3.0695410000043921</c:v>
                </c:pt>
                <c:pt idx="2211">
                  <c:v>3.070930000001681</c:v>
                </c:pt>
                <c:pt idx="2212">
                  <c:v>3.07231899999897</c:v>
                </c:pt>
                <c:pt idx="2213">
                  <c:v>3.0737080000035348</c:v>
                </c:pt>
                <c:pt idx="2214">
                  <c:v>3.0750970000008238</c:v>
                </c:pt>
                <c:pt idx="2215">
                  <c:v>3.0764860000053886</c:v>
                </c:pt>
                <c:pt idx="2216">
                  <c:v>3.0778750000026776</c:v>
                </c:pt>
                <c:pt idx="2217">
                  <c:v>3.0792629999996279</c:v>
                </c:pt>
                <c:pt idx="2218">
                  <c:v>3.0806500000035157</c:v>
                </c:pt>
                <c:pt idx="2219">
                  <c:v>3.0820390000008047</c:v>
                </c:pt>
                <c:pt idx="2220">
                  <c:v>3.083427000005031</c:v>
                </c:pt>
                <c:pt idx="2221">
                  <c:v>3.0848160000023199</c:v>
                </c:pt>
                <c:pt idx="2222">
                  <c:v>3.0862039999992703</c:v>
                </c:pt>
                <c:pt idx="2223">
                  <c:v>3.0875930000038352</c:v>
                </c:pt>
                <c:pt idx="2224">
                  <c:v>3.0889820000011241</c:v>
                </c:pt>
                <c:pt idx="2225">
                  <c:v>3.090371000005689</c:v>
                </c:pt>
                <c:pt idx="2226">
                  <c:v>3.0917600000029779</c:v>
                </c:pt>
                <c:pt idx="2227">
                  <c:v>3.0931490000002668</c:v>
                </c:pt>
                <c:pt idx="2228">
                  <c:v>3.0945380000048317</c:v>
                </c:pt>
                <c:pt idx="2229">
                  <c:v>3.0959270000021206</c:v>
                </c:pt>
                <c:pt idx="2230">
                  <c:v>3.0973159999994095</c:v>
                </c:pt>
                <c:pt idx="2231">
                  <c:v>3.0987040000036359</c:v>
                </c:pt>
                <c:pt idx="2232">
                  <c:v>3.1000930000009248</c:v>
                </c:pt>
                <c:pt idx="2233">
                  <c:v>3.1014820000054897</c:v>
                </c:pt>
                <c:pt idx="2234">
                  <c:v>3.1028710000027786</c:v>
                </c:pt>
                <c:pt idx="2235">
                  <c:v>3.1042600000000675</c:v>
                </c:pt>
                <c:pt idx="2236">
                  <c:v>3.1056490000046324</c:v>
                </c:pt>
                <c:pt idx="2237">
                  <c:v>3.1070380000019213</c:v>
                </c:pt>
                <c:pt idx="2238">
                  <c:v>3.1084269999992102</c:v>
                </c:pt>
                <c:pt idx="2239">
                  <c:v>3.1098160000037751</c:v>
                </c:pt>
                <c:pt idx="2240">
                  <c:v>3.111205000001064</c:v>
                </c:pt>
                <c:pt idx="2241">
                  <c:v>3.1125940000056289</c:v>
                </c:pt>
                <c:pt idx="2242">
                  <c:v>3.1139830000029178</c:v>
                </c:pt>
                <c:pt idx="2243">
                  <c:v>3.1153720000002068</c:v>
                </c:pt>
                <c:pt idx="2244">
                  <c:v>3.1167610000047716</c:v>
                </c:pt>
                <c:pt idx="2245">
                  <c:v>3.1181500000020606</c:v>
                </c:pt>
                <c:pt idx="2246">
                  <c:v>3.1195389999993495</c:v>
                </c:pt>
                <c:pt idx="2247">
                  <c:v>3.1209280000039143</c:v>
                </c:pt>
                <c:pt idx="2248">
                  <c:v>3.1223170000012033</c:v>
                </c:pt>
                <c:pt idx="2249">
                  <c:v>3.1237059999984922</c:v>
                </c:pt>
                <c:pt idx="2250">
                  <c:v>3.1250940000027185</c:v>
                </c:pt>
                <c:pt idx="2251">
                  <c:v>3.1264830000000075</c:v>
                </c:pt>
                <c:pt idx="2252">
                  <c:v>3.1278720000045723</c:v>
                </c:pt>
                <c:pt idx="2253">
                  <c:v>3.1292610000018612</c:v>
                </c:pt>
                <c:pt idx="2254">
                  <c:v>3.1306499999991502</c:v>
                </c:pt>
                <c:pt idx="2255">
                  <c:v>3.132039000003715</c:v>
                </c:pt>
                <c:pt idx="2256">
                  <c:v>3.133428000001004</c:v>
                </c:pt>
                <c:pt idx="2257">
                  <c:v>3.1348170000055688</c:v>
                </c:pt>
                <c:pt idx="2258">
                  <c:v>3.1362060000028578</c:v>
                </c:pt>
                <c:pt idx="2259">
                  <c:v>3.1375950000001467</c:v>
                </c:pt>
                <c:pt idx="2260">
                  <c:v>3.1389840000047116</c:v>
                </c:pt>
                <c:pt idx="2261">
                  <c:v>3.1403730000020005</c:v>
                </c:pt>
                <c:pt idx="2262">
                  <c:v>3.1417619999992894</c:v>
                </c:pt>
                <c:pt idx="2263">
                  <c:v>3.1431510000038543</c:v>
                </c:pt>
                <c:pt idx="2264">
                  <c:v>3.1445400000011432</c:v>
                </c:pt>
                <c:pt idx="2265">
                  <c:v>3.1459290000057081</c:v>
                </c:pt>
                <c:pt idx="2266">
                  <c:v>3.147318000002997</c:v>
                </c:pt>
                <c:pt idx="2267">
                  <c:v>3.1487070000002859</c:v>
                </c:pt>
                <c:pt idx="2268">
                  <c:v>3.1500960000048508</c:v>
                </c:pt>
                <c:pt idx="2269">
                  <c:v>3.1514850000021397</c:v>
                </c:pt>
                <c:pt idx="2270">
                  <c:v>3.1528729999990901</c:v>
                </c:pt>
                <c:pt idx="2271">
                  <c:v>3.154262000003655</c:v>
                </c:pt>
                <c:pt idx="2272">
                  <c:v>3.1556510000009439</c:v>
                </c:pt>
                <c:pt idx="2273">
                  <c:v>3.1570400000055088</c:v>
                </c:pt>
                <c:pt idx="2274">
                  <c:v>3.1584290000027977</c:v>
                </c:pt>
                <c:pt idx="2275">
                  <c:v>3.1598180000000866</c:v>
                </c:pt>
                <c:pt idx="2276">
                  <c:v>3.1612070000046515</c:v>
                </c:pt>
                <c:pt idx="2277">
                  <c:v>3.1625960000019404</c:v>
                </c:pt>
                <c:pt idx="2278">
                  <c:v>3.1639849999992293</c:v>
                </c:pt>
                <c:pt idx="2279">
                  <c:v>3.1653740000037942</c:v>
                </c:pt>
                <c:pt idx="2280">
                  <c:v>3.1667630000010831</c:v>
                </c:pt>
                <c:pt idx="2281">
                  <c:v>3.168152000005648</c:v>
                </c:pt>
                <c:pt idx="2282">
                  <c:v>3.1695410000029369</c:v>
                </c:pt>
                <c:pt idx="2283">
                  <c:v>3.1709300000002258</c:v>
                </c:pt>
                <c:pt idx="2284">
                  <c:v>3.1723190000047907</c:v>
                </c:pt>
                <c:pt idx="2285">
                  <c:v>3.1737080000020796</c:v>
                </c:pt>
                <c:pt idx="2286">
                  <c:v>3.1750969999993686</c:v>
                </c:pt>
                <c:pt idx="2287">
                  <c:v>3.1764860000039334</c:v>
                </c:pt>
                <c:pt idx="2288">
                  <c:v>3.1778750000012224</c:v>
                </c:pt>
                <c:pt idx="2289">
                  <c:v>3.1792630000054487</c:v>
                </c:pt>
                <c:pt idx="2290">
                  <c:v>3.1806520000027376</c:v>
                </c:pt>
                <c:pt idx="2291">
                  <c:v>3.1820410000000265</c:v>
                </c:pt>
                <c:pt idx="2292">
                  <c:v>3.1834300000045914</c:v>
                </c:pt>
                <c:pt idx="2293">
                  <c:v>3.1848190000018803</c:v>
                </c:pt>
                <c:pt idx="2294">
                  <c:v>3.1862079999991693</c:v>
                </c:pt>
                <c:pt idx="2295">
                  <c:v>3.1875970000037341</c:v>
                </c:pt>
                <c:pt idx="2296">
                  <c:v>3.1889860000010231</c:v>
                </c:pt>
                <c:pt idx="2297">
                  <c:v>3.1903750000055879</c:v>
                </c:pt>
                <c:pt idx="2298">
                  <c:v>3.1917640000028769</c:v>
                </c:pt>
                <c:pt idx="2299">
                  <c:v>3.1931530000001658</c:v>
                </c:pt>
                <c:pt idx="2300">
                  <c:v>3.1945420000047307</c:v>
                </c:pt>
                <c:pt idx="2301">
                  <c:v>3.1959310000020196</c:v>
                </c:pt>
                <c:pt idx="2302">
                  <c:v>3.1973199999993085</c:v>
                </c:pt>
                <c:pt idx="2303">
                  <c:v>3.1987090000038734</c:v>
                </c:pt>
                <c:pt idx="2304">
                  <c:v>3.2000980000011623</c:v>
                </c:pt>
                <c:pt idx="2305">
                  <c:v>3.2014870000057272</c:v>
                </c:pt>
                <c:pt idx="2306">
                  <c:v>3.2028760000030161</c:v>
                </c:pt>
                <c:pt idx="2307">
                  <c:v>3.204265000000305</c:v>
                </c:pt>
                <c:pt idx="2308">
                  <c:v>3.2056530000045313</c:v>
                </c:pt>
                <c:pt idx="2309">
                  <c:v>3.2070420000018203</c:v>
                </c:pt>
                <c:pt idx="2310">
                  <c:v>3.2084309999991092</c:v>
                </c:pt>
                <c:pt idx="2311">
                  <c:v>3.2098200000036741</c:v>
                </c:pt>
                <c:pt idx="2312">
                  <c:v>3.211209000000963</c:v>
                </c:pt>
                <c:pt idx="2313">
                  <c:v>3.2125980000055279</c:v>
                </c:pt>
                <c:pt idx="2314">
                  <c:v>3.2139870000028168</c:v>
                </c:pt>
                <c:pt idx="2315">
                  <c:v>3.2153760000001057</c:v>
                </c:pt>
                <c:pt idx="2316">
                  <c:v>3.2167650000046706</c:v>
                </c:pt>
                <c:pt idx="2317">
                  <c:v>3.2181540000019595</c:v>
                </c:pt>
                <c:pt idx="2318">
                  <c:v>3.2195429999992484</c:v>
                </c:pt>
                <c:pt idx="2319">
                  <c:v>3.2209320000038133</c:v>
                </c:pt>
                <c:pt idx="2320">
                  <c:v>3.2223210000011022</c:v>
                </c:pt>
                <c:pt idx="2321">
                  <c:v>3.2237100000056671</c:v>
                </c:pt>
                <c:pt idx="2322">
                  <c:v>3.225099000002956</c:v>
                </c:pt>
                <c:pt idx="2323">
                  <c:v>3.2264880000002449</c:v>
                </c:pt>
                <c:pt idx="2324">
                  <c:v>3.2278770000048098</c:v>
                </c:pt>
                <c:pt idx="2325">
                  <c:v>3.2292660000020987</c:v>
                </c:pt>
                <c:pt idx="2326">
                  <c:v>3.2306549999993877</c:v>
                </c:pt>
                <c:pt idx="2327">
                  <c:v>3.232043000003614</c:v>
                </c:pt>
                <c:pt idx="2328">
                  <c:v>3.2334320000009029</c:v>
                </c:pt>
                <c:pt idx="2329">
                  <c:v>3.2348210000054678</c:v>
                </c:pt>
                <c:pt idx="2330">
                  <c:v>3.2362100000027567</c:v>
                </c:pt>
                <c:pt idx="2331">
                  <c:v>3.2375990000000456</c:v>
                </c:pt>
                <c:pt idx="2332">
                  <c:v>3.2389880000046105</c:v>
                </c:pt>
                <c:pt idx="2333">
                  <c:v>3.2403770000018994</c:v>
                </c:pt>
                <c:pt idx="2334">
                  <c:v>3.2417659999991884</c:v>
                </c:pt>
                <c:pt idx="2335">
                  <c:v>3.2431550000037532</c:v>
                </c:pt>
                <c:pt idx="2336">
                  <c:v>3.2445440000010421</c:v>
                </c:pt>
                <c:pt idx="2337">
                  <c:v>3.245933000005607</c:v>
                </c:pt>
                <c:pt idx="2338">
                  <c:v>3.2473220000028959</c:v>
                </c:pt>
                <c:pt idx="2339">
                  <c:v>3.2487110000001849</c:v>
                </c:pt>
                <c:pt idx="2340">
                  <c:v>3.2501000000047497</c:v>
                </c:pt>
                <c:pt idx="2341">
                  <c:v>3.2514890000020387</c:v>
                </c:pt>
                <c:pt idx="2342">
                  <c:v>3.2528779999993276</c:v>
                </c:pt>
                <c:pt idx="2343">
                  <c:v>3.2542670000038925</c:v>
                </c:pt>
                <c:pt idx="2344">
                  <c:v>3.2556560000011814</c:v>
                </c:pt>
                <c:pt idx="2345">
                  <c:v>3.2570449999984703</c:v>
                </c:pt>
                <c:pt idx="2346">
                  <c:v>3.2584340000030352</c:v>
                </c:pt>
                <c:pt idx="2347">
                  <c:v>3.2598219999999856</c:v>
                </c:pt>
                <c:pt idx="2348">
                  <c:v>3.2612110000045504</c:v>
                </c:pt>
                <c:pt idx="2349">
                  <c:v>3.2626000000018394</c:v>
                </c:pt>
                <c:pt idx="2350">
                  <c:v>3.2639889999991283</c:v>
                </c:pt>
                <c:pt idx="2351">
                  <c:v>3.2653780000036932</c:v>
                </c:pt>
                <c:pt idx="2352">
                  <c:v>3.2667670000009821</c:v>
                </c:pt>
                <c:pt idx="2353">
                  <c:v>3.268156000005547</c:v>
                </c:pt>
                <c:pt idx="2354">
                  <c:v>3.2695450000028359</c:v>
                </c:pt>
                <c:pt idx="2355">
                  <c:v>3.2709340000001248</c:v>
                </c:pt>
                <c:pt idx="2356">
                  <c:v>3.2723230000046897</c:v>
                </c:pt>
                <c:pt idx="2357">
                  <c:v>3.2737120000019786</c:v>
                </c:pt>
                <c:pt idx="2358">
                  <c:v>3.2751009999992675</c:v>
                </c:pt>
                <c:pt idx="2359">
                  <c:v>3.2764900000038324</c:v>
                </c:pt>
                <c:pt idx="2360">
                  <c:v>3.2778790000011213</c:v>
                </c:pt>
                <c:pt idx="2361">
                  <c:v>3.2792680000056862</c:v>
                </c:pt>
                <c:pt idx="2362">
                  <c:v>3.2806570000029751</c:v>
                </c:pt>
                <c:pt idx="2363">
                  <c:v>3.282046000000264</c:v>
                </c:pt>
                <c:pt idx="2364">
                  <c:v>3.2834350000048289</c:v>
                </c:pt>
                <c:pt idx="2365">
                  <c:v>3.2848240000021178</c:v>
                </c:pt>
                <c:pt idx="2366">
                  <c:v>3.2862119999990682</c:v>
                </c:pt>
                <c:pt idx="2367">
                  <c:v>3.2876010000036331</c:v>
                </c:pt>
                <c:pt idx="2368">
                  <c:v>3.288990000000922</c:v>
                </c:pt>
                <c:pt idx="2369">
                  <c:v>3.2903790000054869</c:v>
                </c:pt>
                <c:pt idx="2370">
                  <c:v>3.2917680000027758</c:v>
                </c:pt>
                <c:pt idx="2371">
                  <c:v>3.2931570000000647</c:v>
                </c:pt>
                <c:pt idx="2372">
                  <c:v>3.2945460000046296</c:v>
                </c:pt>
                <c:pt idx="2373">
                  <c:v>3.2959350000019185</c:v>
                </c:pt>
                <c:pt idx="2374">
                  <c:v>3.2973239999992074</c:v>
                </c:pt>
                <c:pt idx="2375">
                  <c:v>3.2987130000037723</c:v>
                </c:pt>
                <c:pt idx="2376">
                  <c:v>3.3001020000010612</c:v>
                </c:pt>
                <c:pt idx="2377">
                  <c:v>3.3014910000056261</c:v>
                </c:pt>
                <c:pt idx="2378">
                  <c:v>3.302880000002915</c:v>
                </c:pt>
                <c:pt idx="2379">
                  <c:v>3.304269000000204</c:v>
                </c:pt>
                <c:pt idx="2380">
                  <c:v>3.3056580000047688</c:v>
                </c:pt>
                <c:pt idx="2381">
                  <c:v>3.3070470000020578</c:v>
                </c:pt>
                <c:pt idx="2382">
                  <c:v>3.3084359999993467</c:v>
                </c:pt>
                <c:pt idx="2383">
                  <c:v>3.3098250000039116</c:v>
                </c:pt>
                <c:pt idx="2384">
                  <c:v>3.3112140000012005</c:v>
                </c:pt>
                <c:pt idx="2385">
                  <c:v>3.3126020000054268</c:v>
                </c:pt>
                <c:pt idx="2386">
                  <c:v>3.3139910000027157</c:v>
                </c:pt>
                <c:pt idx="2387">
                  <c:v>3.3153800000000047</c:v>
                </c:pt>
                <c:pt idx="2388">
                  <c:v>3.3167690000045695</c:v>
                </c:pt>
                <c:pt idx="2389">
                  <c:v>3.3181580000018585</c:v>
                </c:pt>
                <c:pt idx="2390">
                  <c:v>3.3195469999991474</c:v>
                </c:pt>
                <c:pt idx="2391">
                  <c:v>3.3209360000037123</c:v>
                </c:pt>
                <c:pt idx="2392">
                  <c:v>3.3223250000010012</c:v>
                </c:pt>
                <c:pt idx="2393">
                  <c:v>3.323714000005566</c:v>
                </c:pt>
                <c:pt idx="2394">
                  <c:v>3.325103000002855</c:v>
                </c:pt>
                <c:pt idx="2395">
                  <c:v>3.3264920000001439</c:v>
                </c:pt>
                <c:pt idx="2396">
                  <c:v>3.3278810000047088</c:v>
                </c:pt>
                <c:pt idx="2397">
                  <c:v>3.3292700000019977</c:v>
                </c:pt>
                <c:pt idx="2398">
                  <c:v>3.3306589999992866</c:v>
                </c:pt>
                <c:pt idx="2399">
                  <c:v>3.3320480000038515</c:v>
                </c:pt>
                <c:pt idx="2400">
                  <c:v>3.3334370000011404</c:v>
                </c:pt>
                <c:pt idx="2401">
                  <c:v>3.3348260000057053</c:v>
                </c:pt>
                <c:pt idx="2402">
                  <c:v>3.3362150000029942</c:v>
                </c:pt>
                <c:pt idx="2403">
                  <c:v>3.3376040000002831</c:v>
                </c:pt>
                <c:pt idx="2404">
                  <c:v>3.338993000004848</c:v>
                </c:pt>
                <c:pt idx="2405">
                  <c:v>3.3403810000017984</c:v>
                </c:pt>
                <c:pt idx="2406">
                  <c:v>3.3417699999990873</c:v>
                </c:pt>
                <c:pt idx="2407">
                  <c:v>3.3431590000036522</c:v>
                </c:pt>
                <c:pt idx="2408">
                  <c:v>3.3445480000009411</c:v>
                </c:pt>
                <c:pt idx="2409">
                  <c:v>3.345937000005506</c:v>
                </c:pt>
                <c:pt idx="2410">
                  <c:v>3.3473260000027949</c:v>
                </c:pt>
                <c:pt idx="2411">
                  <c:v>3.3487150000000838</c:v>
                </c:pt>
                <c:pt idx="2412">
                  <c:v>3.3501040000046487</c:v>
                </c:pt>
                <c:pt idx="2413">
                  <c:v>3.3514930000019376</c:v>
                </c:pt>
                <c:pt idx="2414">
                  <c:v>3.3528819999992265</c:v>
                </c:pt>
                <c:pt idx="2415">
                  <c:v>3.3542710000037914</c:v>
                </c:pt>
                <c:pt idx="2416">
                  <c:v>3.3556600000010803</c:v>
                </c:pt>
                <c:pt idx="2417">
                  <c:v>3.3570490000056452</c:v>
                </c:pt>
                <c:pt idx="2418">
                  <c:v>3.3584380000029341</c:v>
                </c:pt>
                <c:pt idx="2419">
                  <c:v>3.3598270000002231</c:v>
                </c:pt>
                <c:pt idx="2420">
                  <c:v>3.3612160000047879</c:v>
                </c:pt>
                <c:pt idx="2421">
                  <c:v>3.3626050000020768</c:v>
                </c:pt>
                <c:pt idx="2422">
                  <c:v>3.3639939999993658</c:v>
                </c:pt>
                <c:pt idx="2423">
                  <c:v>3.3653830000039306</c:v>
                </c:pt>
                <c:pt idx="2424">
                  <c:v>3.366771000000881</c:v>
                </c:pt>
                <c:pt idx="2425">
                  <c:v>3.3681600000054459</c:v>
                </c:pt>
                <c:pt idx="2426">
                  <c:v>3.3695490000027348</c:v>
                </c:pt>
                <c:pt idx="2427">
                  <c:v>3.3709380000000237</c:v>
                </c:pt>
                <c:pt idx="2428">
                  <c:v>3.3723270000045886</c:v>
                </c:pt>
                <c:pt idx="2429">
                  <c:v>3.3737160000018775</c:v>
                </c:pt>
                <c:pt idx="2430">
                  <c:v>3.3751049999991665</c:v>
                </c:pt>
                <c:pt idx="2431">
                  <c:v>3.3764940000037313</c:v>
                </c:pt>
                <c:pt idx="2432">
                  <c:v>3.3778830000010203</c:v>
                </c:pt>
                <c:pt idx="2433">
                  <c:v>3.3792720000055851</c:v>
                </c:pt>
                <c:pt idx="2434">
                  <c:v>3.3806610000028741</c:v>
                </c:pt>
                <c:pt idx="2435">
                  <c:v>3.382050000000163</c:v>
                </c:pt>
                <c:pt idx="2436">
                  <c:v>3.3834390000047279</c:v>
                </c:pt>
                <c:pt idx="2437">
                  <c:v>3.3848280000020168</c:v>
                </c:pt>
                <c:pt idx="2438">
                  <c:v>3.3862169999993057</c:v>
                </c:pt>
                <c:pt idx="2439">
                  <c:v>3.3876060000038706</c:v>
                </c:pt>
                <c:pt idx="2440">
                  <c:v>3.3889950000011595</c:v>
                </c:pt>
                <c:pt idx="2441">
                  <c:v>3.3903840000057244</c:v>
                </c:pt>
                <c:pt idx="2442">
                  <c:v>3.3917730000030133</c:v>
                </c:pt>
                <c:pt idx="2443">
                  <c:v>3.3931620000003022</c:v>
                </c:pt>
                <c:pt idx="2444">
                  <c:v>3.3945500000045286</c:v>
                </c:pt>
                <c:pt idx="2445">
                  <c:v>3.3959390000018175</c:v>
                </c:pt>
                <c:pt idx="2446">
                  <c:v>3.3973279999991064</c:v>
                </c:pt>
                <c:pt idx="2447">
                  <c:v>3.3987170000036713</c:v>
                </c:pt>
                <c:pt idx="2448">
                  <c:v>3.4001060000009602</c:v>
                </c:pt>
                <c:pt idx="2449">
                  <c:v>3.4014950000055251</c:v>
                </c:pt>
                <c:pt idx="2450">
                  <c:v>3.402884000002814</c:v>
                </c:pt>
                <c:pt idx="2451">
                  <c:v>3.4042730000001029</c:v>
                </c:pt>
                <c:pt idx="2452">
                  <c:v>3.4056620000046678</c:v>
                </c:pt>
                <c:pt idx="2453">
                  <c:v>3.4070510000019567</c:v>
                </c:pt>
                <c:pt idx="2454">
                  <c:v>3.4084399999992456</c:v>
                </c:pt>
                <c:pt idx="2455">
                  <c:v>3.4098290000038105</c:v>
                </c:pt>
                <c:pt idx="2456">
                  <c:v>3.4112180000010994</c:v>
                </c:pt>
                <c:pt idx="2457">
                  <c:v>3.4126070000056643</c:v>
                </c:pt>
                <c:pt idx="2458">
                  <c:v>3.4139960000029532</c:v>
                </c:pt>
                <c:pt idx="2459">
                  <c:v>3.4153850000002421</c:v>
                </c:pt>
                <c:pt idx="2460">
                  <c:v>3.416774000004807</c:v>
                </c:pt>
                <c:pt idx="2461">
                  <c:v>3.4181630000020959</c:v>
                </c:pt>
                <c:pt idx="2462">
                  <c:v>3.4195519999993849</c:v>
                </c:pt>
                <c:pt idx="2463">
                  <c:v>3.4209400000036112</c:v>
                </c:pt>
                <c:pt idx="2464">
                  <c:v>3.4223290000009001</c:v>
                </c:pt>
                <c:pt idx="2465">
                  <c:v>3.423718000005465</c:v>
                </c:pt>
                <c:pt idx="2466">
                  <c:v>3.4251070000027539</c:v>
                </c:pt>
                <c:pt idx="2467">
                  <c:v>3.4264960000000428</c:v>
                </c:pt>
                <c:pt idx="2468">
                  <c:v>3.4278850000046077</c:v>
                </c:pt>
                <c:pt idx="2469">
                  <c:v>3.4292740000018966</c:v>
                </c:pt>
                <c:pt idx="2470">
                  <c:v>3.4306629999991856</c:v>
                </c:pt>
                <c:pt idx="2471">
                  <c:v>3.4320520000037504</c:v>
                </c:pt>
                <c:pt idx="2472">
                  <c:v>3.4334410000010394</c:v>
                </c:pt>
                <c:pt idx="2473">
                  <c:v>3.4348300000056042</c:v>
                </c:pt>
                <c:pt idx="2474">
                  <c:v>3.4362190000028932</c:v>
                </c:pt>
                <c:pt idx="2475">
                  <c:v>3.4376080000001821</c:v>
                </c:pt>
                <c:pt idx="2476">
                  <c:v>3.438997000004747</c:v>
                </c:pt>
                <c:pt idx="2477">
                  <c:v>3.4403860000020359</c:v>
                </c:pt>
                <c:pt idx="2478">
                  <c:v>3.4417749999993248</c:v>
                </c:pt>
                <c:pt idx="2479">
                  <c:v>3.4431640000038897</c:v>
                </c:pt>
                <c:pt idx="2480">
                  <c:v>3.4445530000011786</c:v>
                </c:pt>
                <c:pt idx="2481">
                  <c:v>3.4459419999984675</c:v>
                </c:pt>
                <c:pt idx="2482">
                  <c:v>3.4473300000026939</c:v>
                </c:pt>
                <c:pt idx="2483">
                  <c:v>3.4487189999999828</c:v>
                </c:pt>
                <c:pt idx="2484">
                  <c:v>3.4501080000045476</c:v>
                </c:pt>
                <c:pt idx="2485">
                  <c:v>3.4514970000018366</c:v>
                </c:pt>
                <c:pt idx="2486">
                  <c:v>3.4528859999991255</c:v>
                </c:pt>
                <c:pt idx="2487">
                  <c:v>3.4542750000036904</c:v>
                </c:pt>
                <c:pt idx="2488">
                  <c:v>3.4556640000009793</c:v>
                </c:pt>
                <c:pt idx="2489">
                  <c:v>3.4570530000055442</c:v>
                </c:pt>
                <c:pt idx="2490">
                  <c:v>3.4584410000024945</c:v>
                </c:pt>
                <c:pt idx="2491">
                  <c:v>3.4598289999994449</c:v>
                </c:pt>
                <c:pt idx="2492">
                  <c:v>3.4612170000036713</c:v>
                </c:pt>
                <c:pt idx="2493">
                  <c:v>3.4626060000009602</c:v>
                </c:pt>
                <c:pt idx="2494">
                  <c:v>3.4639940000051865</c:v>
                </c:pt>
                <c:pt idx="2495">
                  <c:v>3.4653830000024755</c:v>
                </c:pt>
                <c:pt idx="2496">
                  <c:v>3.4667719999997644</c:v>
                </c:pt>
                <c:pt idx="2497">
                  <c:v>3.4681600000039907</c:v>
                </c:pt>
                <c:pt idx="2498">
                  <c:v>3.4695490000012796</c:v>
                </c:pt>
                <c:pt idx="2499">
                  <c:v>3.4709379999985686</c:v>
                </c:pt>
                <c:pt idx="2500">
                  <c:v>3.4723270000031334</c:v>
                </c:pt>
                <c:pt idx="2501">
                  <c:v>3.4737160000004224</c:v>
                </c:pt>
                <c:pt idx="2502">
                  <c:v>3.4751050000049872</c:v>
                </c:pt>
                <c:pt idx="2503">
                  <c:v>3.4764940000022762</c:v>
                </c:pt>
                <c:pt idx="2504">
                  <c:v>3.4778829999995651</c:v>
                </c:pt>
                <c:pt idx="2505">
                  <c:v>3.4792720000041299</c:v>
                </c:pt>
                <c:pt idx="2506">
                  <c:v>3.4806610000014189</c:v>
                </c:pt>
                <c:pt idx="2507">
                  <c:v>3.4820499999987078</c:v>
                </c:pt>
                <c:pt idx="2508">
                  <c:v>3.4834390000032727</c:v>
                </c:pt>
                <c:pt idx="2509">
                  <c:v>3.4848280000005616</c:v>
                </c:pt>
                <c:pt idx="2510">
                  <c:v>3.4862170000051265</c:v>
                </c:pt>
                <c:pt idx="2511">
                  <c:v>3.4876050000020768</c:v>
                </c:pt>
                <c:pt idx="2512">
                  <c:v>3.4889939999993658</c:v>
                </c:pt>
                <c:pt idx="2513">
                  <c:v>3.4903830000039306</c:v>
                </c:pt>
                <c:pt idx="2514">
                  <c:v>3.4917720000012196</c:v>
                </c:pt>
                <c:pt idx="2515">
                  <c:v>3.4931609999985085</c:v>
                </c:pt>
                <c:pt idx="2516">
                  <c:v>3.4945500000030734</c:v>
                </c:pt>
                <c:pt idx="2517">
                  <c:v>3.4959390000003623</c:v>
                </c:pt>
                <c:pt idx="2518">
                  <c:v>3.4973280000049272</c:v>
                </c:pt>
                <c:pt idx="2519">
                  <c:v>3.4987170000022161</c:v>
                </c:pt>
                <c:pt idx="2520">
                  <c:v>3.500105999999505</c:v>
                </c:pt>
                <c:pt idx="2521">
                  <c:v>3.5014950000040699</c:v>
                </c:pt>
                <c:pt idx="2522">
                  <c:v>3.5028840000013588</c:v>
                </c:pt>
                <c:pt idx="2523">
                  <c:v>3.5042729999986477</c:v>
                </c:pt>
                <c:pt idx="2524">
                  <c:v>3.5056620000032126</c:v>
                </c:pt>
                <c:pt idx="2525">
                  <c:v>3.5070510000005015</c:v>
                </c:pt>
                <c:pt idx="2526">
                  <c:v>3.5084400000050664</c:v>
                </c:pt>
                <c:pt idx="2527">
                  <c:v>3.5098290000023553</c:v>
                </c:pt>
                <c:pt idx="2528">
                  <c:v>3.5112179999996442</c:v>
                </c:pt>
                <c:pt idx="2529">
                  <c:v>3.5126070000042091</c:v>
                </c:pt>
                <c:pt idx="2530">
                  <c:v>3.5139950000011595</c:v>
                </c:pt>
                <c:pt idx="2531">
                  <c:v>3.5153840000057244</c:v>
                </c:pt>
                <c:pt idx="2532">
                  <c:v>3.5167730000030133</c:v>
                </c:pt>
                <c:pt idx="2533">
                  <c:v>3.5181620000003022</c:v>
                </c:pt>
                <c:pt idx="2534">
                  <c:v>3.5195510000048671</c:v>
                </c:pt>
                <c:pt idx="2535">
                  <c:v>3.520940000002156</c:v>
                </c:pt>
                <c:pt idx="2536">
                  <c:v>3.5223289999994449</c:v>
                </c:pt>
                <c:pt idx="2537">
                  <c:v>3.5237180000040098</c:v>
                </c:pt>
                <c:pt idx="2538">
                  <c:v>3.5251070000012987</c:v>
                </c:pt>
                <c:pt idx="2539">
                  <c:v>3.5264959999985876</c:v>
                </c:pt>
                <c:pt idx="2540">
                  <c:v>3.5278850000031525</c:v>
                </c:pt>
                <c:pt idx="2541">
                  <c:v>3.5292740000004414</c:v>
                </c:pt>
                <c:pt idx="2542">
                  <c:v>3.5306630000050063</c:v>
                </c:pt>
                <c:pt idx="2543">
                  <c:v>3.5320520000022952</c:v>
                </c:pt>
                <c:pt idx="2544">
                  <c:v>3.5334409999995842</c:v>
                </c:pt>
                <c:pt idx="2545">
                  <c:v>3.534830000004149</c:v>
                </c:pt>
                <c:pt idx="2546">
                  <c:v>3.536219000001438</c:v>
                </c:pt>
                <c:pt idx="2547">
                  <c:v>3.5376079999987269</c:v>
                </c:pt>
                <c:pt idx="2548">
                  <c:v>3.5389970000032918</c:v>
                </c:pt>
                <c:pt idx="2549">
                  <c:v>3.5403860000005807</c:v>
                </c:pt>
                <c:pt idx="2550">
                  <c:v>3.541774000004807</c:v>
                </c:pt>
                <c:pt idx="2551">
                  <c:v>3.5431630000020959</c:v>
                </c:pt>
                <c:pt idx="2552">
                  <c:v>3.5445519999993849</c:v>
                </c:pt>
                <c:pt idx="2553">
                  <c:v>3.5459410000039497</c:v>
                </c:pt>
                <c:pt idx="2554">
                  <c:v>3.5473300000012387</c:v>
                </c:pt>
                <c:pt idx="2555">
                  <c:v>3.5487189999985276</c:v>
                </c:pt>
                <c:pt idx="2556">
                  <c:v>3.5501080000030925</c:v>
                </c:pt>
                <c:pt idx="2557">
                  <c:v>3.5514970000003814</c:v>
                </c:pt>
                <c:pt idx="2558">
                  <c:v>3.5528860000049463</c:v>
                </c:pt>
                <c:pt idx="2559">
                  <c:v>3.5542750000022352</c:v>
                </c:pt>
                <c:pt idx="2560">
                  <c:v>3.5556639999995241</c:v>
                </c:pt>
                <c:pt idx="2561">
                  <c:v>3.557053000004089</c:v>
                </c:pt>
                <c:pt idx="2562">
                  <c:v>3.5584420000013779</c:v>
                </c:pt>
                <c:pt idx="2563">
                  <c:v>3.5598309999986668</c:v>
                </c:pt>
                <c:pt idx="2564">
                  <c:v>3.5612200000032317</c:v>
                </c:pt>
                <c:pt idx="2565">
                  <c:v>3.5626090000005206</c:v>
                </c:pt>
                <c:pt idx="2566">
                  <c:v>3.5639980000050855</c:v>
                </c:pt>
                <c:pt idx="2567">
                  <c:v>3.5653870000023744</c:v>
                </c:pt>
                <c:pt idx="2568">
                  <c:v>3.5667759999996633</c:v>
                </c:pt>
                <c:pt idx="2569">
                  <c:v>3.5681640000038897</c:v>
                </c:pt>
                <c:pt idx="2570">
                  <c:v>3.5695530000011786</c:v>
                </c:pt>
                <c:pt idx="2571">
                  <c:v>3.5709419999984675</c:v>
                </c:pt>
                <c:pt idx="2572">
                  <c:v>3.5723310000030324</c:v>
                </c:pt>
                <c:pt idx="2573">
                  <c:v>3.5737200000003213</c:v>
                </c:pt>
                <c:pt idx="2574">
                  <c:v>3.5751090000048862</c:v>
                </c:pt>
                <c:pt idx="2575">
                  <c:v>3.5764980000021751</c:v>
                </c:pt>
                <c:pt idx="2576">
                  <c:v>3.577886999999464</c:v>
                </c:pt>
                <c:pt idx="2577">
                  <c:v>3.5792760000040289</c:v>
                </c:pt>
                <c:pt idx="2578">
                  <c:v>3.5806650000013178</c:v>
                </c:pt>
                <c:pt idx="2579">
                  <c:v>3.5820539999986067</c:v>
                </c:pt>
                <c:pt idx="2580">
                  <c:v>3.5834430000031716</c:v>
                </c:pt>
                <c:pt idx="2581">
                  <c:v>3.5848320000004605</c:v>
                </c:pt>
                <c:pt idx="2582">
                  <c:v>3.5862210000050254</c:v>
                </c:pt>
                <c:pt idx="2583">
                  <c:v>3.5876100000023143</c:v>
                </c:pt>
                <c:pt idx="2584">
                  <c:v>3.5889989999996033</c:v>
                </c:pt>
                <c:pt idx="2585">
                  <c:v>3.5903880000041681</c:v>
                </c:pt>
                <c:pt idx="2586">
                  <c:v>3.5917770000014571</c:v>
                </c:pt>
                <c:pt idx="2587">
                  <c:v>3.593165999998746</c:v>
                </c:pt>
                <c:pt idx="2588">
                  <c:v>3.5945540000029723</c:v>
                </c:pt>
                <c:pt idx="2589">
                  <c:v>3.5959430000002612</c:v>
                </c:pt>
                <c:pt idx="2590">
                  <c:v>3.5973320000048261</c:v>
                </c:pt>
                <c:pt idx="2591">
                  <c:v>3.598721000002115</c:v>
                </c:pt>
                <c:pt idx="2592">
                  <c:v>3.600109999999404</c:v>
                </c:pt>
                <c:pt idx="2593">
                  <c:v>3.6014990000039688</c:v>
                </c:pt>
                <c:pt idx="2594">
                  <c:v>3.6028880000012578</c:v>
                </c:pt>
                <c:pt idx="2595">
                  <c:v>3.6042769999985467</c:v>
                </c:pt>
                <c:pt idx="2596">
                  <c:v>3.6056660000031115</c:v>
                </c:pt>
                <c:pt idx="2597">
                  <c:v>3.6070550000004005</c:v>
                </c:pt>
                <c:pt idx="2598">
                  <c:v>3.6084440000049653</c:v>
                </c:pt>
                <c:pt idx="2599">
                  <c:v>3.6098330000022543</c:v>
                </c:pt>
                <c:pt idx="2600">
                  <c:v>3.6112219999995432</c:v>
                </c:pt>
                <c:pt idx="2601">
                  <c:v>3.6126110000041081</c:v>
                </c:pt>
                <c:pt idx="2602">
                  <c:v>3.614000000001397</c:v>
                </c:pt>
                <c:pt idx="2603">
                  <c:v>3.6153889999986859</c:v>
                </c:pt>
                <c:pt idx="2604">
                  <c:v>3.6167780000032508</c:v>
                </c:pt>
                <c:pt idx="2605">
                  <c:v>3.6181670000005397</c:v>
                </c:pt>
                <c:pt idx="2606">
                  <c:v>3.6195560000051046</c:v>
                </c:pt>
                <c:pt idx="2607">
                  <c:v>3.6209450000023935</c:v>
                </c:pt>
                <c:pt idx="2608">
                  <c:v>3.6223329999993439</c:v>
                </c:pt>
                <c:pt idx="2609">
                  <c:v>3.6237220000039088</c:v>
                </c:pt>
                <c:pt idx="2610">
                  <c:v>3.6251110000011977</c:v>
                </c:pt>
                <c:pt idx="2611">
                  <c:v>3.6264999999984866</c:v>
                </c:pt>
                <c:pt idx="2612">
                  <c:v>3.6278890000030515</c:v>
                </c:pt>
                <c:pt idx="2613">
                  <c:v>3.6292780000003404</c:v>
                </c:pt>
                <c:pt idx="2614">
                  <c:v>3.6306670000049053</c:v>
                </c:pt>
                <c:pt idx="2615">
                  <c:v>3.6320560000021942</c:v>
                </c:pt>
                <c:pt idx="2616">
                  <c:v>3.6334449999994831</c:v>
                </c:pt>
                <c:pt idx="2617">
                  <c:v>3.634834000004048</c:v>
                </c:pt>
                <c:pt idx="2618">
                  <c:v>3.6362230000013369</c:v>
                </c:pt>
                <c:pt idx="2619">
                  <c:v>3.6376119999986258</c:v>
                </c:pt>
                <c:pt idx="2620">
                  <c:v>3.6390010000031907</c:v>
                </c:pt>
                <c:pt idx="2621">
                  <c:v>3.6403900000004796</c:v>
                </c:pt>
                <c:pt idx="2622">
                  <c:v>3.6417790000050445</c:v>
                </c:pt>
                <c:pt idx="2623">
                  <c:v>3.6431680000023334</c:v>
                </c:pt>
                <c:pt idx="2624">
                  <c:v>3.6445569999996223</c:v>
                </c:pt>
                <c:pt idx="2625">
                  <c:v>3.6459460000041872</c:v>
                </c:pt>
                <c:pt idx="2626">
                  <c:v>3.6473350000014761</c:v>
                </c:pt>
                <c:pt idx="2627">
                  <c:v>3.6487230000057025</c:v>
                </c:pt>
                <c:pt idx="2628">
                  <c:v>3.6501120000029914</c:v>
                </c:pt>
                <c:pt idx="2629">
                  <c:v>3.6515010000002803</c:v>
                </c:pt>
                <c:pt idx="2630">
                  <c:v>3.6528900000048452</c:v>
                </c:pt>
                <c:pt idx="2631">
                  <c:v>3.6542790000021341</c:v>
                </c:pt>
                <c:pt idx="2632">
                  <c:v>3.655667999999423</c:v>
                </c:pt>
                <c:pt idx="2633">
                  <c:v>3.6570570000039879</c:v>
                </c:pt>
                <c:pt idx="2634">
                  <c:v>3.6584460000012768</c:v>
                </c:pt>
                <c:pt idx="2635">
                  <c:v>3.6598349999985658</c:v>
                </c:pt>
                <c:pt idx="2636">
                  <c:v>3.6612240000031306</c:v>
                </c:pt>
                <c:pt idx="2637">
                  <c:v>3.6626130000004196</c:v>
                </c:pt>
                <c:pt idx="2638">
                  <c:v>3.6640020000049844</c:v>
                </c:pt>
                <c:pt idx="2639">
                  <c:v>3.6653910000022734</c:v>
                </c:pt>
                <c:pt idx="2640">
                  <c:v>3.6667799999995623</c:v>
                </c:pt>
                <c:pt idx="2641">
                  <c:v>3.6681690000041272</c:v>
                </c:pt>
                <c:pt idx="2642">
                  <c:v>3.6695580000014161</c:v>
                </c:pt>
                <c:pt idx="2643">
                  <c:v>3.670946999998705</c:v>
                </c:pt>
                <c:pt idx="2644">
                  <c:v>3.6723360000032699</c:v>
                </c:pt>
                <c:pt idx="2645">
                  <c:v>3.6737250000005588</c:v>
                </c:pt>
                <c:pt idx="2646">
                  <c:v>3.6751140000051237</c:v>
                </c:pt>
                <c:pt idx="2647">
                  <c:v>3.6765020000020741</c:v>
                </c:pt>
                <c:pt idx="2648">
                  <c:v>3.677890999999363</c:v>
                </c:pt>
                <c:pt idx="2649">
                  <c:v>3.6792800000039279</c:v>
                </c:pt>
                <c:pt idx="2650">
                  <c:v>3.6806690000012168</c:v>
                </c:pt>
                <c:pt idx="2651">
                  <c:v>3.6820579999985057</c:v>
                </c:pt>
                <c:pt idx="2652">
                  <c:v>3.6834470000030706</c:v>
                </c:pt>
                <c:pt idx="2653">
                  <c:v>3.6848360000003595</c:v>
                </c:pt>
                <c:pt idx="2654">
                  <c:v>3.6862250000049244</c:v>
                </c:pt>
                <c:pt idx="2655">
                  <c:v>3.6876140000022133</c:v>
                </c:pt>
                <c:pt idx="2656">
                  <c:v>3.6890029999995022</c:v>
                </c:pt>
                <c:pt idx="2657">
                  <c:v>3.6903920000040671</c:v>
                </c:pt>
                <c:pt idx="2658">
                  <c:v>3.691781000001356</c:v>
                </c:pt>
                <c:pt idx="2659">
                  <c:v>3.6931699999986449</c:v>
                </c:pt>
                <c:pt idx="2660">
                  <c:v>3.6945590000032098</c:v>
                </c:pt>
                <c:pt idx="2661">
                  <c:v>3.6959480000004987</c:v>
                </c:pt>
                <c:pt idx="2662">
                  <c:v>3.6973370000050636</c:v>
                </c:pt>
                <c:pt idx="2663">
                  <c:v>3.6987260000023525</c:v>
                </c:pt>
                <c:pt idx="2664">
                  <c:v>3.7001149999996414</c:v>
                </c:pt>
                <c:pt idx="2665">
                  <c:v>3.7015040000042063</c:v>
                </c:pt>
                <c:pt idx="2666">
                  <c:v>3.7028920000011567</c:v>
                </c:pt>
                <c:pt idx="2667">
                  <c:v>3.7042810000057216</c:v>
                </c:pt>
                <c:pt idx="2668">
                  <c:v>3.7056700000030105</c:v>
                </c:pt>
                <c:pt idx="2669">
                  <c:v>3.7070590000002994</c:v>
                </c:pt>
                <c:pt idx="2670">
                  <c:v>3.7084480000048643</c:v>
                </c:pt>
                <c:pt idx="2671">
                  <c:v>3.7098370000021532</c:v>
                </c:pt>
                <c:pt idx="2672">
                  <c:v>3.7112259999994421</c:v>
                </c:pt>
                <c:pt idx="2673">
                  <c:v>3.712615000004007</c:v>
                </c:pt>
                <c:pt idx="2674">
                  <c:v>3.7140040000012959</c:v>
                </c:pt>
                <c:pt idx="2675">
                  <c:v>3.7153929999985849</c:v>
                </c:pt>
                <c:pt idx="2676">
                  <c:v>3.7167820000031497</c:v>
                </c:pt>
                <c:pt idx="2677">
                  <c:v>3.7181710000004387</c:v>
                </c:pt>
                <c:pt idx="2678">
                  <c:v>3.7195600000050035</c:v>
                </c:pt>
                <c:pt idx="2679">
                  <c:v>3.7209490000022925</c:v>
                </c:pt>
                <c:pt idx="2680">
                  <c:v>3.7223379999995814</c:v>
                </c:pt>
                <c:pt idx="2681">
                  <c:v>3.7237270000041462</c:v>
                </c:pt>
                <c:pt idx="2682">
                  <c:v>3.7251160000014352</c:v>
                </c:pt>
                <c:pt idx="2683">
                  <c:v>3.7265049999987241</c:v>
                </c:pt>
                <c:pt idx="2684">
                  <c:v>3.727894000003289</c:v>
                </c:pt>
                <c:pt idx="2685">
                  <c:v>3.7292820000002393</c:v>
                </c:pt>
                <c:pt idx="2686">
                  <c:v>3.7306710000048042</c:v>
                </c:pt>
                <c:pt idx="2687">
                  <c:v>3.7320600000020931</c:v>
                </c:pt>
                <c:pt idx="2688">
                  <c:v>3.7334489999993821</c:v>
                </c:pt>
                <c:pt idx="2689">
                  <c:v>3.7348380000039469</c:v>
                </c:pt>
                <c:pt idx="2690">
                  <c:v>3.7362270000012359</c:v>
                </c:pt>
                <c:pt idx="2691">
                  <c:v>3.7376159999985248</c:v>
                </c:pt>
                <c:pt idx="2692">
                  <c:v>3.7390050000030897</c:v>
                </c:pt>
                <c:pt idx="2693">
                  <c:v>3.7403940000003786</c:v>
                </c:pt>
                <c:pt idx="2694">
                  <c:v>3.7417830000049435</c:v>
                </c:pt>
                <c:pt idx="2695">
                  <c:v>3.7431720000022324</c:v>
                </c:pt>
                <c:pt idx="2696">
                  <c:v>3.7445609999995213</c:v>
                </c:pt>
                <c:pt idx="2697">
                  <c:v>3.7459500000040862</c:v>
                </c:pt>
                <c:pt idx="2698">
                  <c:v>3.7473390000013751</c:v>
                </c:pt>
                <c:pt idx="2699">
                  <c:v>3.748727999998664</c:v>
                </c:pt>
                <c:pt idx="2700">
                  <c:v>3.7501170000032289</c:v>
                </c:pt>
                <c:pt idx="2701">
                  <c:v>3.7515060000005178</c:v>
                </c:pt>
                <c:pt idx="2702">
                  <c:v>3.7528950000050827</c:v>
                </c:pt>
                <c:pt idx="2703">
                  <c:v>3.7542840000023716</c:v>
                </c:pt>
                <c:pt idx="2704">
                  <c:v>3.7556729999996605</c:v>
                </c:pt>
                <c:pt idx="2705">
                  <c:v>3.7570610000038869</c:v>
                </c:pt>
                <c:pt idx="2706">
                  <c:v>3.7584500000011758</c:v>
                </c:pt>
                <c:pt idx="2707">
                  <c:v>3.7598389999984647</c:v>
                </c:pt>
                <c:pt idx="2708">
                  <c:v>3.7612280000030296</c:v>
                </c:pt>
                <c:pt idx="2709">
                  <c:v>3.7626170000003185</c:v>
                </c:pt>
                <c:pt idx="2710">
                  <c:v>3.7640060000048834</c:v>
                </c:pt>
                <c:pt idx="2711">
                  <c:v>3.7653950000021723</c:v>
                </c:pt>
                <c:pt idx="2712">
                  <c:v>3.7667839999994612</c:v>
                </c:pt>
                <c:pt idx="2713">
                  <c:v>3.7681730000040261</c:v>
                </c:pt>
                <c:pt idx="2714">
                  <c:v>3.769562000001315</c:v>
                </c:pt>
                <c:pt idx="2715">
                  <c:v>3.7709509999986039</c:v>
                </c:pt>
                <c:pt idx="2716">
                  <c:v>3.7723400000031688</c:v>
                </c:pt>
                <c:pt idx="2717">
                  <c:v>3.7737290000004577</c:v>
                </c:pt>
                <c:pt idx="2718">
                  <c:v>3.7751180000050226</c:v>
                </c:pt>
                <c:pt idx="2719">
                  <c:v>3.7765070000023115</c:v>
                </c:pt>
                <c:pt idx="2720">
                  <c:v>3.7778959999996005</c:v>
                </c:pt>
                <c:pt idx="2721">
                  <c:v>3.7792850000041653</c:v>
                </c:pt>
                <c:pt idx="2722">
                  <c:v>3.7806740000014543</c:v>
                </c:pt>
                <c:pt idx="2723">
                  <c:v>3.7820629999987432</c:v>
                </c:pt>
                <c:pt idx="2724">
                  <c:v>3.7834510000029695</c:v>
                </c:pt>
                <c:pt idx="2725">
                  <c:v>3.7848400000002584</c:v>
                </c:pt>
                <c:pt idx="2726">
                  <c:v>3.7862290000048233</c:v>
                </c:pt>
                <c:pt idx="2727">
                  <c:v>3.7876180000021122</c:v>
                </c:pt>
                <c:pt idx="2728">
                  <c:v>3.7890069999994012</c:v>
                </c:pt>
                <c:pt idx="2729">
                  <c:v>3.790396000003966</c:v>
                </c:pt>
                <c:pt idx="2730">
                  <c:v>3.791785000001255</c:v>
                </c:pt>
                <c:pt idx="2731">
                  <c:v>3.7931739999985439</c:v>
                </c:pt>
                <c:pt idx="2732">
                  <c:v>3.7945630000031088</c:v>
                </c:pt>
                <c:pt idx="2733">
                  <c:v>3.7959520000003977</c:v>
                </c:pt>
                <c:pt idx="2734">
                  <c:v>3.7973410000049626</c:v>
                </c:pt>
                <c:pt idx="2735">
                  <c:v>3.7987300000022515</c:v>
                </c:pt>
                <c:pt idx="2736">
                  <c:v>3.8001189999995404</c:v>
                </c:pt>
                <c:pt idx="2737">
                  <c:v>3.8015080000041053</c:v>
                </c:pt>
                <c:pt idx="2738">
                  <c:v>3.8028970000013942</c:v>
                </c:pt>
                <c:pt idx="2739">
                  <c:v>3.8042859999986831</c:v>
                </c:pt>
                <c:pt idx="2740">
                  <c:v>3.805675000003248</c:v>
                </c:pt>
                <c:pt idx="2741">
                  <c:v>3.8070640000005369</c:v>
                </c:pt>
                <c:pt idx="2742">
                  <c:v>3.8084530000051018</c:v>
                </c:pt>
                <c:pt idx="2743">
                  <c:v>3.8098410000020522</c:v>
                </c:pt>
                <c:pt idx="2744">
                  <c:v>3.8112299999993411</c:v>
                </c:pt>
                <c:pt idx="2745">
                  <c:v>3.812619000003906</c:v>
                </c:pt>
                <c:pt idx="2746">
                  <c:v>3.8140080000011949</c:v>
                </c:pt>
                <c:pt idx="2747">
                  <c:v>3.8153969999984838</c:v>
                </c:pt>
                <c:pt idx="2748">
                  <c:v>3.8167860000030487</c:v>
                </c:pt>
                <c:pt idx="2749">
                  <c:v>3.8181750000003376</c:v>
                </c:pt>
                <c:pt idx="2750">
                  <c:v>3.8195640000049025</c:v>
                </c:pt>
                <c:pt idx="2751">
                  <c:v>3.8209530000021914</c:v>
                </c:pt>
                <c:pt idx="2752">
                  <c:v>3.8223419999994803</c:v>
                </c:pt>
                <c:pt idx="2753">
                  <c:v>3.8237310000040452</c:v>
                </c:pt>
                <c:pt idx="2754">
                  <c:v>3.8251200000013341</c:v>
                </c:pt>
                <c:pt idx="2755">
                  <c:v>3.826508999998623</c:v>
                </c:pt>
                <c:pt idx="2756">
                  <c:v>3.8278980000031879</c:v>
                </c:pt>
                <c:pt idx="2757">
                  <c:v>3.8292870000004768</c:v>
                </c:pt>
                <c:pt idx="2758">
                  <c:v>3.8306760000050417</c:v>
                </c:pt>
                <c:pt idx="2759">
                  <c:v>3.8320650000023306</c:v>
                </c:pt>
                <c:pt idx="2760">
                  <c:v>3.8334539999996196</c:v>
                </c:pt>
                <c:pt idx="2761">
                  <c:v>3.8348430000041844</c:v>
                </c:pt>
                <c:pt idx="2762">
                  <c:v>3.8362320000014734</c:v>
                </c:pt>
                <c:pt idx="2763">
                  <c:v>3.8376190000053612</c:v>
                </c:pt>
                <c:pt idx="2764">
                  <c:v>3.8390070000023115</c:v>
                </c:pt>
                <c:pt idx="2765">
                  <c:v>3.8403949999992619</c:v>
                </c:pt>
                <c:pt idx="2766">
                  <c:v>3.8417840000038268</c:v>
                </c:pt>
                <c:pt idx="2767">
                  <c:v>3.8431720000007772</c:v>
                </c:pt>
                <c:pt idx="2768">
                  <c:v>3.8445610000053421</c:v>
                </c:pt>
                <c:pt idx="2769">
                  <c:v>3.845950000002631</c:v>
                </c:pt>
                <c:pt idx="2770">
                  <c:v>3.8473389999999199</c:v>
                </c:pt>
                <c:pt idx="2771">
                  <c:v>3.8487280000044848</c:v>
                </c:pt>
                <c:pt idx="2772">
                  <c:v>3.8501160000014352</c:v>
                </c:pt>
                <c:pt idx="2773">
                  <c:v>3.8515049999987241</c:v>
                </c:pt>
                <c:pt idx="2774">
                  <c:v>3.852894000003289</c:v>
                </c:pt>
                <c:pt idx="2775">
                  <c:v>3.8542830000005779</c:v>
                </c:pt>
                <c:pt idx="2776">
                  <c:v>3.8556720000051428</c:v>
                </c:pt>
                <c:pt idx="2777">
                  <c:v>3.8570610000024317</c:v>
                </c:pt>
                <c:pt idx="2778">
                  <c:v>3.8584499999997206</c:v>
                </c:pt>
                <c:pt idx="2779">
                  <c:v>3.8598390000042855</c:v>
                </c:pt>
                <c:pt idx="2780">
                  <c:v>3.8612280000015744</c:v>
                </c:pt>
                <c:pt idx="2781">
                  <c:v>3.8626169999988633</c:v>
                </c:pt>
                <c:pt idx="2782">
                  <c:v>3.8640060000034282</c:v>
                </c:pt>
                <c:pt idx="2783">
                  <c:v>3.8653950000007171</c:v>
                </c:pt>
                <c:pt idx="2784">
                  <c:v>3.866784000005282</c:v>
                </c:pt>
                <c:pt idx="2785">
                  <c:v>3.8681730000025709</c:v>
                </c:pt>
                <c:pt idx="2786">
                  <c:v>3.8695619999998598</c:v>
                </c:pt>
                <c:pt idx="2787">
                  <c:v>3.8709510000044247</c:v>
                </c:pt>
                <c:pt idx="2788">
                  <c:v>3.8723400000017136</c:v>
                </c:pt>
                <c:pt idx="2789">
                  <c:v>3.8737289999990026</c:v>
                </c:pt>
                <c:pt idx="2790">
                  <c:v>3.8751180000035674</c:v>
                </c:pt>
                <c:pt idx="2791">
                  <c:v>3.8765070000008564</c:v>
                </c:pt>
                <c:pt idx="2792">
                  <c:v>3.8778950000050827</c:v>
                </c:pt>
                <c:pt idx="2793">
                  <c:v>3.8792840000023716</c:v>
                </c:pt>
                <c:pt idx="2794">
                  <c:v>3.8806729999996605</c:v>
                </c:pt>
                <c:pt idx="2795">
                  <c:v>3.8820620000042254</c:v>
                </c:pt>
                <c:pt idx="2796">
                  <c:v>3.8834510000015143</c:v>
                </c:pt>
                <c:pt idx="2797">
                  <c:v>3.8848399999988033</c:v>
                </c:pt>
                <c:pt idx="2798">
                  <c:v>3.8862290000033681</c:v>
                </c:pt>
                <c:pt idx="2799">
                  <c:v>3.887618000000657</c:v>
                </c:pt>
                <c:pt idx="2800">
                  <c:v>3.8890070000052219</c:v>
                </c:pt>
                <c:pt idx="2801">
                  <c:v>3.8903960000025108</c:v>
                </c:pt>
                <c:pt idx="2802">
                  <c:v>3.8917849999997998</c:v>
                </c:pt>
                <c:pt idx="2803">
                  <c:v>3.8931740000043646</c:v>
                </c:pt>
                <c:pt idx="2804">
                  <c:v>3.8945630000016536</c:v>
                </c:pt>
                <c:pt idx="2805">
                  <c:v>3.8959519999989425</c:v>
                </c:pt>
                <c:pt idx="2806">
                  <c:v>3.8973410000035074</c:v>
                </c:pt>
                <c:pt idx="2807">
                  <c:v>3.8987300000007963</c:v>
                </c:pt>
                <c:pt idx="2808">
                  <c:v>3.9001190000053612</c:v>
                </c:pt>
                <c:pt idx="2809">
                  <c:v>3.9015080000026501</c:v>
                </c:pt>
                <c:pt idx="2810">
                  <c:v>3.902896999999939</c:v>
                </c:pt>
                <c:pt idx="2811">
                  <c:v>3.9042860000045039</c:v>
                </c:pt>
                <c:pt idx="2812">
                  <c:v>3.9056740000014543</c:v>
                </c:pt>
                <c:pt idx="2813">
                  <c:v>3.9070629999987432</c:v>
                </c:pt>
                <c:pt idx="2814">
                  <c:v>3.9084520000033081</c:v>
                </c:pt>
                <c:pt idx="2815">
                  <c:v>3.909841000000597</c:v>
                </c:pt>
                <c:pt idx="2816">
                  <c:v>3.9112300000051619</c:v>
                </c:pt>
                <c:pt idx="2817">
                  <c:v>3.9126190000024508</c:v>
                </c:pt>
                <c:pt idx="2818">
                  <c:v>3.9140079999997397</c:v>
                </c:pt>
                <c:pt idx="2819">
                  <c:v>3.9153970000043046</c:v>
                </c:pt>
                <c:pt idx="2820">
                  <c:v>3.9167860000015935</c:v>
                </c:pt>
                <c:pt idx="2821">
                  <c:v>3.9181749999988824</c:v>
                </c:pt>
                <c:pt idx="2822">
                  <c:v>3.9195640000034473</c:v>
                </c:pt>
                <c:pt idx="2823">
                  <c:v>3.9209530000007362</c:v>
                </c:pt>
                <c:pt idx="2824">
                  <c:v>3.9223420000053011</c:v>
                </c:pt>
                <c:pt idx="2825">
                  <c:v>3.92373100000259</c:v>
                </c:pt>
                <c:pt idx="2826">
                  <c:v>3.9251199999998789</c:v>
                </c:pt>
                <c:pt idx="2827">
                  <c:v>3.9265090000044438</c:v>
                </c:pt>
                <c:pt idx="2828">
                  <c:v>3.9278980000017327</c:v>
                </c:pt>
                <c:pt idx="2829">
                  <c:v>3.9292869999990216</c:v>
                </c:pt>
                <c:pt idx="2830">
                  <c:v>3.9306760000035865</c:v>
                </c:pt>
                <c:pt idx="2831">
                  <c:v>3.9320640000005369</c:v>
                </c:pt>
                <c:pt idx="2832">
                  <c:v>3.9334530000051018</c:v>
                </c:pt>
                <c:pt idx="2833">
                  <c:v>3.9348420000023907</c:v>
                </c:pt>
                <c:pt idx="2834">
                  <c:v>3.9362309999996796</c:v>
                </c:pt>
                <c:pt idx="2835">
                  <c:v>3.9376200000042445</c:v>
                </c:pt>
                <c:pt idx="2836">
                  <c:v>3.9390090000015334</c:v>
                </c:pt>
                <c:pt idx="2837">
                  <c:v>3.9403979999988223</c:v>
                </c:pt>
                <c:pt idx="2838">
                  <c:v>3.9417870000033872</c:v>
                </c:pt>
                <c:pt idx="2839">
                  <c:v>3.9431760000006761</c:v>
                </c:pt>
                <c:pt idx="2840">
                  <c:v>3.944565000005241</c:v>
                </c:pt>
                <c:pt idx="2841">
                  <c:v>3.9459540000025299</c:v>
                </c:pt>
                <c:pt idx="2842">
                  <c:v>3.9473429999998189</c:v>
                </c:pt>
                <c:pt idx="2843">
                  <c:v>3.9487320000043837</c:v>
                </c:pt>
                <c:pt idx="2844">
                  <c:v>3.9501210000016727</c:v>
                </c:pt>
                <c:pt idx="2845">
                  <c:v>3.9515099999989616</c:v>
                </c:pt>
                <c:pt idx="2846">
                  <c:v>3.9528990000035265</c:v>
                </c:pt>
                <c:pt idx="2847">
                  <c:v>3.9542880000008154</c:v>
                </c:pt>
                <c:pt idx="2848">
                  <c:v>3.9556770000053803</c:v>
                </c:pt>
                <c:pt idx="2849">
                  <c:v>3.9570660000026692</c:v>
                </c:pt>
                <c:pt idx="2850">
                  <c:v>3.9584539999996196</c:v>
                </c:pt>
                <c:pt idx="2851">
                  <c:v>3.9598430000041844</c:v>
                </c:pt>
                <c:pt idx="2852">
                  <c:v>3.9612320000014734</c:v>
                </c:pt>
                <c:pt idx="2853">
                  <c:v>3.9626209999987623</c:v>
                </c:pt>
                <c:pt idx="2854">
                  <c:v>3.9640100000033271</c:v>
                </c:pt>
                <c:pt idx="2855">
                  <c:v>3.9653990000006161</c:v>
                </c:pt>
                <c:pt idx="2856">
                  <c:v>3.9667880000051809</c:v>
                </c:pt>
                <c:pt idx="2857">
                  <c:v>3.9681770000024699</c:v>
                </c:pt>
                <c:pt idx="2858">
                  <c:v>3.9695659999997588</c:v>
                </c:pt>
                <c:pt idx="2859">
                  <c:v>3.9709550000043237</c:v>
                </c:pt>
                <c:pt idx="2860">
                  <c:v>3.9723440000016126</c:v>
                </c:pt>
                <c:pt idx="2861">
                  <c:v>3.9737329999989015</c:v>
                </c:pt>
                <c:pt idx="2862">
                  <c:v>3.9751220000034664</c:v>
                </c:pt>
                <c:pt idx="2863">
                  <c:v>3.9765110000007553</c:v>
                </c:pt>
                <c:pt idx="2864">
                  <c:v>3.9779000000053202</c:v>
                </c:pt>
                <c:pt idx="2865">
                  <c:v>3.9792890000026091</c:v>
                </c:pt>
                <c:pt idx="2866">
                  <c:v>3.980677999999898</c:v>
                </c:pt>
                <c:pt idx="2867">
                  <c:v>3.9820670000044629</c:v>
                </c:pt>
                <c:pt idx="2868">
                  <c:v>3.9834560000017518</c:v>
                </c:pt>
                <c:pt idx="2869">
                  <c:v>3.9848449999990407</c:v>
                </c:pt>
                <c:pt idx="2870">
                  <c:v>3.9862330000032671</c:v>
                </c:pt>
                <c:pt idx="2871">
                  <c:v>3.987622000000556</c:v>
                </c:pt>
                <c:pt idx="2872">
                  <c:v>3.9890110000051209</c:v>
                </c:pt>
                <c:pt idx="2873">
                  <c:v>3.9904000000024098</c:v>
                </c:pt>
                <c:pt idx="2874">
                  <c:v>3.9917889999996987</c:v>
                </c:pt>
                <c:pt idx="2875">
                  <c:v>3.9931780000042636</c:v>
                </c:pt>
                <c:pt idx="2876">
                  <c:v>3.9945670000015525</c:v>
                </c:pt>
                <c:pt idx="2877">
                  <c:v>3.9959559999988414</c:v>
                </c:pt>
                <c:pt idx="2878">
                  <c:v>3.9973450000034063</c:v>
                </c:pt>
                <c:pt idx="2879">
                  <c:v>3.9987340000006952</c:v>
                </c:pt>
                <c:pt idx="2880">
                  <c:v>4.0001230000052601</c:v>
                </c:pt>
                <c:pt idx="2881">
                  <c:v>4.001512000002549</c:v>
                </c:pt>
                <c:pt idx="2882">
                  <c:v>4.0029009999998379</c:v>
                </c:pt>
                <c:pt idx="2883">
                  <c:v>4.0042900000044028</c:v>
                </c:pt>
                <c:pt idx="2884">
                  <c:v>4.0056790000016917</c:v>
                </c:pt>
                <c:pt idx="2885">
                  <c:v>4.0070679999989807</c:v>
                </c:pt>
                <c:pt idx="2886">
                  <c:v>4.0084570000035455</c:v>
                </c:pt>
                <c:pt idx="2887">
                  <c:v>4.0098460000008345</c:v>
                </c:pt>
                <c:pt idx="2888">
                  <c:v>4.0112350000053993</c:v>
                </c:pt>
                <c:pt idx="2889">
                  <c:v>4.0126230000023497</c:v>
                </c:pt>
                <c:pt idx="2890">
                  <c:v>4.0140119999996386</c:v>
                </c:pt>
                <c:pt idx="2891">
                  <c:v>4.0154010000042035</c:v>
                </c:pt>
                <c:pt idx="2892">
                  <c:v>4.0167900000014924</c:v>
                </c:pt>
                <c:pt idx="2893">
                  <c:v>4.0181789999987814</c:v>
                </c:pt>
                <c:pt idx="2894">
                  <c:v>4.0195680000033462</c:v>
                </c:pt>
                <c:pt idx="2895">
                  <c:v>4.0209570000006352</c:v>
                </c:pt>
                <c:pt idx="2896">
                  <c:v>4.0223460000052</c:v>
                </c:pt>
                <c:pt idx="2897">
                  <c:v>4.023735000002489</c:v>
                </c:pt>
                <c:pt idx="2898">
                  <c:v>4.0251239999997779</c:v>
                </c:pt>
                <c:pt idx="2899">
                  <c:v>4.0265130000043428</c:v>
                </c:pt>
                <c:pt idx="2900">
                  <c:v>4.0279020000016317</c:v>
                </c:pt>
                <c:pt idx="2901">
                  <c:v>4.0292909999989206</c:v>
                </c:pt>
                <c:pt idx="2902">
                  <c:v>4.0306800000034855</c:v>
                </c:pt>
                <c:pt idx="2903">
                  <c:v>4.0320690000007744</c:v>
                </c:pt>
                <c:pt idx="2904">
                  <c:v>4.0334580000053393</c:v>
                </c:pt>
                <c:pt idx="2905">
                  <c:v>4.0348470000026282</c:v>
                </c:pt>
                <c:pt idx="2906">
                  <c:v>4.0362359999999171</c:v>
                </c:pt>
                <c:pt idx="2907">
                  <c:v>4.037625000004482</c:v>
                </c:pt>
                <c:pt idx="2908">
                  <c:v>4.0390140000017709</c:v>
                </c:pt>
                <c:pt idx="2909">
                  <c:v>4.0404019999987213</c:v>
                </c:pt>
                <c:pt idx="2910">
                  <c:v>4.0417910000032862</c:v>
                </c:pt>
                <c:pt idx="2911">
                  <c:v>4.0431800000005751</c:v>
                </c:pt>
                <c:pt idx="2912">
                  <c:v>4.04456900000514</c:v>
                </c:pt>
                <c:pt idx="2913">
                  <c:v>4.0459580000024289</c:v>
                </c:pt>
                <c:pt idx="2914">
                  <c:v>4.0473469999997178</c:v>
                </c:pt>
                <c:pt idx="2915">
                  <c:v>4.0487360000042827</c:v>
                </c:pt>
                <c:pt idx="2916">
                  <c:v>4.0501250000015716</c:v>
                </c:pt>
                <c:pt idx="2917">
                  <c:v>4.0515139999988605</c:v>
                </c:pt>
                <c:pt idx="2918">
                  <c:v>4.0529030000034254</c:v>
                </c:pt>
                <c:pt idx="2919">
                  <c:v>4.0542920000007143</c:v>
                </c:pt>
                <c:pt idx="2920">
                  <c:v>4.0556810000052792</c:v>
                </c:pt>
                <c:pt idx="2921">
                  <c:v>4.0570700000025681</c:v>
                </c:pt>
                <c:pt idx="2922">
                  <c:v>4.058458999999857</c:v>
                </c:pt>
                <c:pt idx="2923">
                  <c:v>4.0598480000044219</c:v>
                </c:pt>
                <c:pt idx="2924">
                  <c:v>4.0612370000017108</c:v>
                </c:pt>
                <c:pt idx="2925">
                  <c:v>4.0626259999989998</c:v>
                </c:pt>
                <c:pt idx="2926">
                  <c:v>4.0640150000035646</c:v>
                </c:pt>
                <c:pt idx="2927">
                  <c:v>4.0654040000008536</c:v>
                </c:pt>
                <c:pt idx="2928">
                  <c:v>4.0667920000050799</c:v>
                </c:pt>
                <c:pt idx="2929">
                  <c:v>4.0681810000023688</c:v>
                </c:pt>
                <c:pt idx="2930">
                  <c:v>4.0695699999996577</c:v>
                </c:pt>
                <c:pt idx="2931">
                  <c:v>4.0709590000042226</c:v>
                </c:pt>
                <c:pt idx="2932">
                  <c:v>4.0723480000015115</c:v>
                </c:pt>
                <c:pt idx="2933">
                  <c:v>4.0737369999988005</c:v>
                </c:pt>
                <c:pt idx="2934">
                  <c:v>4.0751260000033653</c:v>
                </c:pt>
                <c:pt idx="2935">
                  <c:v>4.0765150000006543</c:v>
                </c:pt>
                <c:pt idx="2936">
                  <c:v>4.0779040000052191</c:v>
                </c:pt>
                <c:pt idx="2937">
                  <c:v>4.0792930000025081</c:v>
                </c:pt>
                <c:pt idx="2938">
                  <c:v>4.080681999999797</c:v>
                </c:pt>
                <c:pt idx="2939">
                  <c:v>4.0820710000043618</c:v>
                </c:pt>
                <c:pt idx="2940">
                  <c:v>4.0834600000016508</c:v>
                </c:pt>
                <c:pt idx="2941">
                  <c:v>4.0848489999989397</c:v>
                </c:pt>
                <c:pt idx="2942">
                  <c:v>4.0862380000035046</c:v>
                </c:pt>
                <c:pt idx="2943">
                  <c:v>4.0876270000007935</c:v>
                </c:pt>
                <c:pt idx="2944">
                  <c:v>4.0890160000053584</c:v>
                </c:pt>
                <c:pt idx="2945">
                  <c:v>4.0904050000026473</c:v>
                </c:pt>
                <c:pt idx="2946">
                  <c:v>4.0917939999999362</c:v>
                </c:pt>
                <c:pt idx="2947">
                  <c:v>4.0931820000041625</c:v>
                </c:pt>
                <c:pt idx="2948">
                  <c:v>4.0945710000014515</c:v>
                </c:pt>
                <c:pt idx="2949">
                  <c:v>4.0959599999987404</c:v>
                </c:pt>
                <c:pt idx="2950">
                  <c:v>4.0973490000033053</c:v>
                </c:pt>
                <c:pt idx="2951">
                  <c:v>4.0987380000005942</c:v>
                </c:pt>
                <c:pt idx="2952">
                  <c:v>4.1001270000051591</c:v>
                </c:pt>
                <c:pt idx="2953">
                  <c:v>4.101516000002448</c:v>
                </c:pt>
                <c:pt idx="2954">
                  <c:v>4.1029049999997369</c:v>
                </c:pt>
                <c:pt idx="2955">
                  <c:v>4.1042940000043018</c:v>
                </c:pt>
                <c:pt idx="2956">
                  <c:v>4.1056830000015907</c:v>
                </c:pt>
                <c:pt idx="2957">
                  <c:v>4.1070719999988796</c:v>
                </c:pt>
                <c:pt idx="2958">
                  <c:v>4.1084610000034445</c:v>
                </c:pt>
                <c:pt idx="2959">
                  <c:v>4.1098500000007334</c:v>
                </c:pt>
                <c:pt idx="2960">
                  <c:v>4.1112390000052983</c:v>
                </c:pt>
                <c:pt idx="2961">
                  <c:v>4.1126280000025872</c:v>
                </c:pt>
                <c:pt idx="2962">
                  <c:v>4.1140169999998761</c:v>
                </c:pt>
                <c:pt idx="2963">
                  <c:v>4.115406000004441</c:v>
                </c:pt>
                <c:pt idx="2964">
                  <c:v>4.1167950000017299</c:v>
                </c:pt>
                <c:pt idx="2965">
                  <c:v>4.1181839999990189</c:v>
                </c:pt>
                <c:pt idx="2966">
                  <c:v>4.1195730000035837</c:v>
                </c:pt>
                <c:pt idx="2967">
                  <c:v>4.1209610000005341</c:v>
                </c:pt>
                <c:pt idx="2968">
                  <c:v>4.122350000005099</c:v>
                </c:pt>
                <c:pt idx="2969">
                  <c:v>4.1237390000023879</c:v>
                </c:pt>
                <c:pt idx="2970">
                  <c:v>4.1251279999996768</c:v>
                </c:pt>
                <c:pt idx="2971">
                  <c:v>4.1265170000042417</c:v>
                </c:pt>
                <c:pt idx="2972">
                  <c:v>4.1279060000015306</c:v>
                </c:pt>
                <c:pt idx="2973">
                  <c:v>4.1292949999988195</c:v>
                </c:pt>
                <c:pt idx="2974">
                  <c:v>4.1306840000033844</c:v>
                </c:pt>
                <c:pt idx="2975">
                  <c:v>4.1320730000006733</c:v>
                </c:pt>
                <c:pt idx="2976">
                  <c:v>4.1334620000052382</c:v>
                </c:pt>
                <c:pt idx="2977">
                  <c:v>4.1348510000025271</c:v>
                </c:pt>
                <c:pt idx="2978">
                  <c:v>4.1362399999998161</c:v>
                </c:pt>
                <c:pt idx="2979">
                  <c:v>4.1376290000043809</c:v>
                </c:pt>
                <c:pt idx="2980">
                  <c:v>4.1390180000016699</c:v>
                </c:pt>
                <c:pt idx="2981">
                  <c:v>4.1404069999989588</c:v>
                </c:pt>
                <c:pt idx="2982">
                  <c:v>4.1417960000035237</c:v>
                </c:pt>
                <c:pt idx="2983">
                  <c:v>4.1431850000008126</c:v>
                </c:pt>
                <c:pt idx="2984">
                  <c:v>4.1445740000053775</c:v>
                </c:pt>
                <c:pt idx="2985">
                  <c:v>4.1459630000026664</c:v>
                </c:pt>
                <c:pt idx="2986">
                  <c:v>4.1473509999996168</c:v>
                </c:pt>
                <c:pt idx="2987">
                  <c:v>4.1487400000041816</c:v>
                </c:pt>
                <c:pt idx="2988">
                  <c:v>4.1501290000014706</c:v>
                </c:pt>
                <c:pt idx="2989">
                  <c:v>4.1515179999987595</c:v>
                </c:pt>
                <c:pt idx="2990">
                  <c:v>4.1529070000033244</c:v>
                </c:pt>
                <c:pt idx="2991">
                  <c:v>4.1542960000006133</c:v>
                </c:pt>
                <c:pt idx="2992">
                  <c:v>4.1556850000051782</c:v>
                </c:pt>
                <c:pt idx="2993">
                  <c:v>4.1570740000024671</c:v>
                </c:pt>
                <c:pt idx="2994">
                  <c:v>4.158462999999756</c:v>
                </c:pt>
                <c:pt idx="2995">
                  <c:v>4.1598520000043209</c:v>
                </c:pt>
                <c:pt idx="2996">
                  <c:v>4.1612410000016098</c:v>
                </c:pt>
                <c:pt idx="2997">
                  <c:v>4.1626299999988987</c:v>
                </c:pt>
                <c:pt idx="2998">
                  <c:v>4.1640190000034636</c:v>
                </c:pt>
                <c:pt idx="2999">
                  <c:v>4.1654080000007525</c:v>
                </c:pt>
                <c:pt idx="3000">
                  <c:v>4.1667970000053174</c:v>
                </c:pt>
                <c:pt idx="3001">
                  <c:v>4.1681860000026063</c:v>
                </c:pt>
                <c:pt idx="3002">
                  <c:v>4.1695749999998952</c:v>
                </c:pt>
                <c:pt idx="3003">
                  <c:v>4.1709640000044601</c:v>
                </c:pt>
                <c:pt idx="3004">
                  <c:v>4.172353000001749</c:v>
                </c:pt>
                <c:pt idx="3005">
                  <c:v>4.1737409999986994</c:v>
                </c:pt>
                <c:pt idx="3006">
                  <c:v>4.1751300000032643</c:v>
                </c:pt>
                <c:pt idx="3007">
                  <c:v>4.1765190000005532</c:v>
                </c:pt>
                <c:pt idx="3008">
                  <c:v>4.1779080000051181</c:v>
                </c:pt>
                <c:pt idx="3009">
                  <c:v>4.179297000002407</c:v>
                </c:pt>
                <c:pt idx="3010">
                  <c:v>4.1806859999996959</c:v>
                </c:pt>
                <c:pt idx="3011">
                  <c:v>4.1820750000042608</c:v>
                </c:pt>
                <c:pt idx="3012">
                  <c:v>4.1834640000015497</c:v>
                </c:pt>
                <c:pt idx="3013">
                  <c:v>4.1848529999988386</c:v>
                </c:pt>
                <c:pt idx="3014">
                  <c:v>4.1862420000034035</c:v>
                </c:pt>
                <c:pt idx="3015">
                  <c:v>4.1876310000006924</c:v>
                </c:pt>
                <c:pt idx="3016">
                  <c:v>4.1890200000052573</c:v>
                </c:pt>
                <c:pt idx="3017">
                  <c:v>4.1904090000025462</c:v>
                </c:pt>
                <c:pt idx="3018">
                  <c:v>4.1917979999998352</c:v>
                </c:pt>
                <c:pt idx="3019">
                  <c:v>4.1931870000044</c:v>
                </c:pt>
                <c:pt idx="3020">
                  <c:v>4.194576000001689</c:v>
                </c:pt>
                <c:pt idx="3021">
                  <c:v>4.1959649999989779</c:v>
                </c:pt>
                <c:pt idx="3022">
                  <c:v>4.1973540000035428</c:v>
                </c:pt>
                <c:pt idx="3023">
                  <c:v>4.1987430000008317</c:v>
                </c:pt>
                <c:pt idx="3024">
                  <c:v>4.2001320000053965</c:v>
                </c:pt>
                <c:pt idx="3025">
                  <c:v>4.2015200000023469</c:v>
                </c:pt>
                <c:pt idx="3026">
                  <c:v>4.2029089999996359</c:v>
                </c:pt>
                <c:pt idx="3027">
                  <c:v>4.2042980000042007</c:v>
                </c:pt>
                <c:pt idx="3028">
                  <c:v>4.2056870000014897</c:v>
                </c:pt>
                <c:pt idx="3029">
                  <c:v>4.2070759999987786</c:v>
                </c:pt>
                <c:pt idx="3030">
                  <c:v>4.2084650000033434</c:v>
                </c:pt>
                <c:pt idx="3031">
                  <c:v>4.2098540000006324</c:v>
                </c:pt>
                <c:pt idx="3032">
                  <c:v>4.2112430000051972</c:v>
                </c:pt>
                <c:pt idx="3033">
                  <c:v>4.2126320000024862</c:v>
                </c:pt>
                <c:pt idx="3034">
                  <c:v>4.2140209999997751</c:v>
                </c:pt>
                <c:pt idx="3035">
                  <c:v>4.21541000000434</c:v>
                </c:pt>
                <c:pt idx="3036">
                  <c:v>4.2167980000012903</c:v>
                </c:pt>
                <c:pt idx="3037">
                  <c:v>4.2181850000051782</c:v>
                </c:pt>
                <c:pt idx="3038">
                  <c:v>4.2195730000021285</c:v>
                </c:pt>
                <c:pt idx="3039">
                  <c:v>4.2209619999994175</c:v>
                </c:pt>
                <c:pt idx="3040">
                  <c:v>4.2223510000039823</c:v>
                </c:pt>
                <c:pt idx="3041">
                  <c:v>4.2237390000009327</c:v>
                </c:pt>
                <c:pt idx="3042">
                  <c:v>4.2251280000054976</c:v>
                </c:pt>
                <c:pt idx="3043">
                  <c:v>4.2265170000027865</c:v>
                </c:pt>
                <c:pt idx="3044">
                  <c:v>4.2279060000000754</c:v>
                </c:pt>
                <c:pt idx="3045">
                  <c:v>4.2292950000046403</c:v>
                </c:pt>
                <c:pt idx="3046">
                  <c:v>4.2306840000019292</c:v>
                </c:pt>
                <c:pt idx="3047">
                  <c:v>4.2320719999988796</c:v>
                </c:pt>
                <c:pt idx="3048">
                  <c:v>4.2334610000034445</c:v>
                </c:pt>
                <c:pt idx="3049">
                  <c:v>4.2348500000007334</c:v>
                </c:pt>
                <c:pt idx="3050">
                  <c:v>4.2362390000052983</c:v>
                </c:pt>
                <c:pt idx="3051">
                  <c:v>4.2376280000025872</c:v>
                </c:pt>
                <c:pt idx="3052">
                  <c:v>4.2390169999998761</c:v>
                </c:pt>
                <c:pt idx="3053">
                  <c:v>4.240406000004441</c:v>
                </c:pt>
                <c:pt idx="3054">
                  <c:v>4.2417950000017299</c:v>
                </c:pt>
                <c:pt idx="3055">
                  <c:v>4.2431839999990189</c:v>
                </c:pt>
                <c:pt idx="3056">
                  <c:v>4.2445730000035837</c:v>
                </c:pt>
                <c:pt idx="3057">
                  <c:v>4.2459620000008726</c:v>
                </c:pt>
                <c:pt idx="3058">
                  <c:v>4.2473510000054375</c:v>
                </c:pt>
                <c:pt idx="3059">
                  <c:v>4.2487400000027264</c:v>
                </c:pt>
                <c:pt idx="3060">
                  <c:v>4.2501290000000154</c:v>
                </c:pt>
                <c:pt idx="3061">
                  <c:v>4.2515180000045802</c:v>
                </c:pt>
                <c:pt idx="3062">
                  <c:v>4.2529070000018692</c:v>
                </c:pt>
                <c:pt idx="3063">
                  <c:v>4.2542959999991581</c:v>
                </c:pt>
                <c:pt idx="3064">
                  <c:v>4.255685000003723</c:v>
                </c:pt>
                <c:pt idx="3065">
                  <c:v>4.2570740000010119</c:v>
                </c:pt>
                <c:pt idx="3066">
                  <c:v>4.2584620000052382</c:v>
                </c:pt>
                <c:pt idx="3067">
                  <c:v>4.2598510000025271</c:v>
                </c:pt>
                <c:pt idx="3068">
                  <c:v>4.2612399999998161</c:v>
                </c:pt>
                <c:pt idx="3069">
                  <c:v>4.2626290000043809</c:v>
                </c:pt>
                <c:pt idx="3070">
                  <c:v>4.2640180000016699</c:v>
                </c:pt>
                <c:pt idx="3071">
                  <c:v>4.2654069999989588</c:v>
                </c:pt>
                <c:pt idx="3072">
                  <c:v>4.2667960000035237</c:v>
                </c:pt>
                <c:pt idx="3073">
                  <c:v>4.2681850000008126</c:v>
                </c:pt>
                <c:pt idx="3074">
                  <c:v>4.2695740000053775</c:v>
                </c:pt>
                <c:pt idx="3075">
                  <c:v>4.2709630000026664</c:v>
                </c:pt>
                <c:pt idx="3076">
                  <c:v>4.2723519999999553</c:v>
                </c:pt>
                <c:pt idx="3077">
                  <c:v>4.2737410000045202</c:v>
                </c:pt>
                <c:pt idx="3078">
                  <c:v>4.2751300000018091</c:v>
                </c:pt>
                <c:pt idx="3079">
                  <c:v>4.276518999999098</c:v>
                </c:pt>
                <c:pt idx="3080">
                  <c:v>4.2779080000036629</c:v>
                </c:pt>
                <c:pt idx="3081">
                  <c:v>4.2792970000009518</c:v>
                </c:pt>
                <c:pt idx="3082">
                  <c:v>4.2806860000055167</c:v>
                </c:pt>
                <c:pt idx="3083">
                  <c:v>4.2820750000028056</c:v>
                </c:pt>
                <c:pt idx="3084">
                  <c:v>4.2834640000000945</c:v>
                </c:pt>
                <c:pt idx="3085">
                  <c:v>4.2848520000043209</c:v>
                </c:pt>
                <c:pt idx="3086">
                  <c:v>4.2862410000016098</c:v>
                </c:pt>
                <c:pt idx="3087">
                  <c:v>4.2876299999988987</c:v>
                </c:pt>
                <c:pt idx="3088">
                  <c:v>4.2890190000034636</c:v>
                </c:pt>
                <c:pt idx="3089">
                  <c:v>4.2904080000007525</c:v>
                </c:pt>
                <c:pt idx="3090">
                  <c:v>4.2917970000053174</c:v>
                </c:pt>
                <c:pt idx="3091">
                  <c:v>4.2931860000026063</c:v>
                </c:pt>
                <c:pt idx="3092">
                  <c:v>4.2945749999998952</c:v>
                </c:pt>
                <c:pt idx="3093">
                  <c:v>4.2959640000044601</c:v>
                </c:pt>
                <c:pt idx="3094">
                  <c:v>4.297353000001749</c:v>
                </c:pt>
                <c:pt idx="3095">
                  <c:v>4.2987419999990379</c:v>
                </c:pt>
                <c:pt idx="3096">
                  <c:v>4.3001310000036028</c:v>
                </c:pt>
                <c:pt idx="3097">
                  <c:v>4.3015200000008917</c:v>
                </c:pt>
                <c:pt idx="3098">
                  <c:v>4.3029090000054566</c:v>
                </c:pt>
                <c:pt idx="3099">
                  <c:v>4.3042980000027455</c:v>
                </c:pt>
                <c:pt idx="3100">
                  <c:v>4.3056870000000345</c:v>
                </c:pt>
                <c:pt idx="3101">
                  <c:v>4.3070760000045993</c:v>
                </c:pt>
                <c:pt idx="3102">
                  <c:v>4.3084650000018883</c:v>
                </c:pt>
                <c:pt idx="3103">
                  <c:v>4.3098539999991772</c:v>
                </c:pt>
                <c:pt idx="3104">
                  <c:v>4.3112430000037421</c:v>
                </c:pt>
                <c:pt idx="3105">
                  <c:v>4.3126310000006924</c:v>
                </c:pt>
                <c:pt idx="3106">
                  <c:v>4.3140200000052573</c:v>
                </c:pt>
                <c:pt idx="3107">
                  <c:v>4.3154090000025462</c:v>
                </c:pt>
                <c:pt idx="3108">
                  <c:v>4.3167979999998352</c:v>
                </c:pt>
                <c:pt idx="3109">
                  <c:v>4.3181870000044</c:v>
                </c:pt>
                <c:pt idx="3110">
                  <c:v>4.319576000001689</c:v>
                </c:pt>
                <c:pt idx="3111">
                  <c:v>4.3209649999989779</c:v>
                </c:pt>
                <c:pt idx="3112">
                  <c:v>4.3223540000035428</c:v>
                </c:pt>
                <c:pt idx="3113">
                  <c:v>4.3237430000008317</c:v>
                </c:pt>
                <c:pt idx="3114">
                  <c:v>4.3251320000053965</c:v>
                </c:pt>
                <c:pt idx="3115">
                  <c:v>4.3265210000026855</c:v>
                </c:pt>
                <c:pt idx="3116">
                  <c:v>4.3279099999999744</c:v>
                </c:pt>
                <c:pt idx="3117">
                  <c:v>4.3292990000045393</c:v>
                </c:pt>
                <c:pt idx="3118">
                  <c:v>4.3306880000018282</c:v>
                </c:pt>
                <c:pt idx="3119">
                  <c:v>4.3320769999991171</c:v>
                </c:pt>
                <c:pt idx="3120">
                  <c:v>4.333466000003682</c:v>
                </c:pt>
                <c:pt idx="3121">
                  <c:v>4.3348550000009709</c:v>
                </c:pt>
                <c:pt idx="3122">
                  <c:v>4.3362440000055358</c:v>
                </c:pt>
                <c:pt idx="3123">
                  <c:v>4.3376330000028247</c:v>
                </c:pt>
                <c:pt idx="3124">
                  <c:v>4.3390209999997751</c:v>
                </c:pt>
                <c:pt idx="3125">
                  <c:v>4.34041000000434</c:v>
                </c:pt>
                <c:pt idx="3126">
                  <c:v>4.3417990000016289</c:v>
                </c:pt>
                <c:pt idx="3127">
                  <c:v>4.3431879999989178</c:v>
                </c:pt>
                <c:pt idx="3128">
                  <c:v>4.3445770000034827</c:v>
                </c:pt>
                <c:pt idx="3129">
                  <c:v>4.3459660000007716</c:v>
                </c:pt>
                <c:pt idx="3130">
                  <c:v>4.3473550000053365</c:v>
                </c:pt>
                <c:pt idx="3131">
                  <c:v>4.3487440000026254</c:v>
                </c:pt>
                <c:pt idx="3132">
                  <c:v>4.3501329999999143</c:v>
                </c:pt>
                <c:pt idx="3133">
                  <c:v>4.3515220000044792</c:v>
                </c:pt>
                <c:pt idx="3134">
                  <c:v>4.3529110000017681</c:v>
                </c:pt>
                <c:pt idx="3135">
                  <c:v>4.354299999999057</c:v>
                </c:pt>
                <c:pt idx="3136">
                  <c:v>4.3556890000036219</c:v>
                </c:pt>
                <c:pt idx="3137">
                  <c:v>4.3570780000009108</c:v>
                </c:pt>
                <c:pt idx="3138">
                  <c:v>4.3584670000054757</c:v>
                </c:pt>
                <c:pt idx="3139">
                  <c:v>4.3598560000027646</c:v>
                </c:pt>
                <c:pt idx="3140">
                  <c:v>4.3612450000000536</c:v>
                </c:pt>
                <c:pt idx="3141">
                  <c:v>4.3626340000046184</c:v>
                </c:pt>
                <c:pt idx="3142">
                  <c:v>4.3640230000019073</c:v>
                </c:pt>
                <c:pt idx="3143">
                  <c:v>4.3654109999988577</c:v>
                </c:pt>
                <c:pt idx="3144">
                  <c:v>4.3668000000034226</c:v>
                </c:pt>
                <c:pt idx="3145">
                  <c:v>4.3681890000007115</c:v>
                </c:pt>
                <c:pt idx="3146">
                  <c:v>4.3695780000052764</c:v>
                </c:pt>
                <c:pt idx="3147">
                  <c:v>4.3709670000025653</c:v>
                </c:pt>
                <c:pt idx="3148">
                  <c:v>4.3723559999998542</c:v>
                </c:pt>
                <c:pt idx="3149">
                  <c:v>4.3737450000044191</c:v>
                </c:pt>
                <c:pt idx="3150">
                  <c:v>4.375134000001708</c:v>
                </c:pt>
                <c:pt idx="3151">
                  <c:v>4.376522999998997</c:v>
                </c:pt>
                <c:pt idx="3152">
                  <c:v>4.3779120000035618</c:v>
                </c:pt>
                <c:pt idx="3153">
                  <c:v>4.3793010000008508</c:v>
                </c:pt>
                <c:pt idx="3154">
                  <c:v>4.3806900000054156</c:v>
                </c:pt>
                <c:pt idx="3155">
                  <c:v>4.3820790000027046</c:v>
                </c:pt>
                <c:pt idx="3156">
                  <c:v>4.3834679999999935</c:v>
                </c:pt>
                <c:pt idx="3157">
                  <c:v>4.3848570000045584</c:v>
                </c:pt>
                <c:pt idx="3158">
                  <c:v>4.3862460000018473</c:v>
                </c:pt>
                <c:pt idx="3159">
                  <c:v>4.3876349999991362</c:v>
                </c:pt>
                <c:pt idx="3160">
                  <c:v>4.3890240000037011</c:v>
                </c:pt>
                <c:pt idx="3161">
                  <c:v>4.39041300000099</c:v>
                </c:pt>
                <c:pt idx="3162">
                  <c:v>4.3918020000055549</c:v>
                </c:pt>
                <c:pt idx="3163">
                  <c:v>4.3931900000025053</c:v>
                </c:pt>
                <c:pt idx="3164">
                  <c:v>4.3945789999997942</c:v>
                </c:pt>
                <c:pt idx="3165">
                  <c:v>4.3959680000043591</c:v>
                </c:pt>
                <c:pt idx="3166">
                  <c:v>4.397357000001648</c:v>
                </c:pt>
                <c:pt idx="3167">
                  <c:v>4.3987459999989369</c:v>
                </c:pt>
                <c:pt idx="3168">
                  <c:v>4.4001350000035018</c:v>
                </c:pt>
                <c:pt idx="3169">
                  <c:v>4.4015240000007907</c:v>
                </c:pt>
                <c:pt idx="3170">
                  <c:v>4.4029130000053556</c:v>
                </c:pt>
                <c:pt idx="3171">
                  <c:v>4.4043020000026445</c:v>
                </c:pt>
                <c:pt idx="3172">
                  <c:v>4.4056909999999334</c:v>
                </c:pt>
                <c:pt idx="3173">
                  <c:v>4.4070800000044983</c:v>
                </c:pt>
                <c:pt idx="3174">
                  <c:v>4.4084690000017872</c:v>
                </c:pt>
                <c:pt idx="3175">
                  <c:v>4.4098579999990761</c:v>
                </c:pt>
                <c:pt idx="3176">
                  <c:v>4.411247000003641</c:v>
                </c:pt>
                <c:pt idx="3177">
                  <c:v>4.4126360000009299</c:v>
                </c:pt>
                <c:pt idx="3178">
                  <c:v>4.4140250000054948</c:v>
                </c:pt>
                <c:pt idx="3179">
                  <c:v>4.4154140000027837</c:v>
                </c:pt>
                <c:pt idx="3180">
                  <c:v>4.4168030000000726</c:v>
                </c:pt>
                <c:pt idx="3181">
                  <c:v>4.4181920000046375</c:v>
                </c:pt>
                <c:pt idx="3182">
                  <c:v>4.4195800000015879</c:v>
                </c:pt>
                <c:pt idx="3183">
                  <c:v>4.4209689999988768</c:v>
                </c:pt>
                <c:pt idx="3184">
                  <c:v>4.4223580000034417</c:v>
                </c:pt>
                <c:pt idx="3185">
                  <c:v>4.4237470000007306</c:v>
                </c:pt>
                <c:pt idx="3186">
                  <c:v>4.4251360000052955</c:v>
                </c:pt>
                <c:pt idx="3187">
                  <c:v>4.4265250000025844</c:v>
                </c:pt>
                <c:pt idx="3188">
                  <c:v>4.4279139999998733</c:v>
                </c:pt>
                <c:pt idx="3189">
                  <c:v>4.4293030000044382</c:v>
                </c:pt>
                <c:pt idx="3190">
                  <c:v>4.4306920000017271</c:v>
                </c:pt>
                <c:pt idx="3191">
                  <c:v>4.4320809999990161</c:v>
                </c:pt>
                <c:pt idx="3192">
                  <c:v>4.4334700000035809</c:v>
                </c:pt>
                <c:pt idx="3193">
                  <c:v>4.4348590000008699</c:v>
                </c:pt>
                <c:pt idx="3194">
                  <c:v>4.4362480000054347</c:v>
                </c:pt>
                <c:pt idx="3195">
                  <c:v>4.4376370000027237</c:v>
                </c:pt>
                <c:pt idx="3196">
                  <c:v>4.4390260000000126</c:v>
                </c:pt>
                <c:pt idx="3197">
                  <c:v>4.4404150000045775</c:v>
                </c:pt>
                <c:pt idx="3198">
                  <c:v>4.4418040000018664</c:v>
                </c:pt>
                <c:pt idx="3199">
                  <c:v>4.4431929999991553</c:v>
                </c:pt>
                <c:pt idx="3200">
                  <c:v>4.4445820000037202</c:v>
                </c:pt>
                <c:pt idx="3201">
                  <c:v>4.4459710000010091</c:v>
                </c:pt>
                <c:pt idx="3202">
                  <c:v>4.4473590000052354</c:v>
                </c:pt>
                <c:pt idx="3203">
                  <c:v>4.4487480000025243</c:v>
                </c:pt>
                <c:pt idx="3204">
                  <c:v>4.4501369999998133</c:v>
                </c:pt>
                <c:pt idx="3205">
                  <c:v>4.4515260000043781</c:v>
                </c:pt>
                <c:pt idx="3206">
                  <c:v>4.4529150000016671</c:v>
                </c:pt>
                <c:pt idx="3207">
                  <c:v>4.454303999998956</c:v>
                </c:pt>
                <c:pt idx="3208">
                  <c:v>4.4556930000035209</c:v>
                </c:pt>
                <c:pt idx="3209">
                  <c:v>4.4570820000008098</c:v>
                </c:pt>
                <c:pt idx="3210">
                  <c:v>4.4584710000053747</c:v>
                </c:pt>
                <c:pt idx="3211">
                  <c:v>4.4598600000026636</c:v>
                </c:pt>
                <c:pt idx="3212">
                  <c:v>4.4612489999999525</c:v>
                </c:pt>
                <c:pt idx="3213">
                  <c:v>4.4626380000045174</c:v>
                </c:pt>
                <c:pt idx="3214">
                  <c:v>4.4640270000018063</c:v>
                </c:pt>
                <c:pt idx="3215">
                  <c:v>4.4654159999990952</c:v>
                </c:pt>
                <c:pt idx="3216">
                  <c:v>4.4668050000036601</c:v>
                </c:pt>
                <c:pt idx="3217">
                  <c:v>4.468194000000949</c:v>
                </c:pt>
                <c:pt idx="3218">
                  <c:v>4.4695830000055139</c:v>
                </c:pt>
                <c:pt idx="3219">
                  <c:v>4.4709720000028028</c:v>
                </c:pt>
                <c:pt idx="3220">
                  <c:v>4.4723610000000917</c:v>
                </c:pt>
                <c:pt idx="3221">
                  <c:v>4.4737490000043181</c:v>
                </c:pt>
                <c:pt idx="3222">
                  <c:v>4.475138000001607</c:v>
                </c:pt>
                <c:pt idx="3223">
                  <c:v>4.4765269999988959</c:v>
                </c:pt>
                <c:pt idx="3224">
                  <c:v>4.4779160000034608</c:v>
                </c:pt>
                <c:pt idx="3225">
                  <c:v>4.4793050000007497</c:v>
                </c:pt>
                <c:pt idx="3226">
                  <c:v>4.4806940000053146</c:v>
                </c:pt>
                <c:pt idx="3227">
                  <c:v>4.4820830000026035</c:v>
                </c:pt>
                <c:pt idx="3228">
                  <c:v>4.4834719999998924</c:v>
                </c:pt>
                <c:pt idx="3229">
                  <c:v>4.4848610000044573</c:v>
                </c:pt>
                <c:pt idx="3230">
                  <c:v>4.4862500000017462</c:v>
                </c:pt>
                <c:pt idx="3231">
                  <c:v>4.4876389999990351</c:v>
                </c:pt>
                <c:pt idx="3232">
                  <c:v>4.4890280000036</c:v>
                </c:pt>
                <c:pt idx="3233">
                  <c:v>4.4904170000008889</c:v>
                </c:pt>
                <c:pt idx="3234">
                  <c:v>4.4918060000054538</c:v>
                </c:pt>
                <c:pt idx="3235">
                  <c:v>4.4931950000027427</c:v>
                </c:pt>
                <c:pt idx="3236">
                  <c:v>4.4945840000000317</c:v>
                </c:pt>
                <c:pt idx="3237">
                  <c:v>4.4959730000045965</c:v>
                </c:pt>
                <c:pt idx="3238">
                  <c:v>4.4973620000018855</c:v>
                </c:pt>
                <c:pt idx="3239">
                  <c:v>4.4987509999991744</c:v>
                </c:pt>
                <c:pt idx="3240">
                  <c:v>4.5001390000034007</c:v>
                </c:pt>
                <c:pt idx="3241">
                  <c:v>4.5015280000006896</c:v>
                </c:pt>
                <c:pt idx="3242">
                  <c:v>4.5029170000052545</c:v>
                </c:pt>
                <c:pt idx="3243">
                  <c:v>4.5043060000025434</c:v>
                </c:pt>
                <c:pt idx="3244">
                  <c:v>4.5056949999998324</c:v>
                </c:pt>
                <c:pt idx="3245">
                  <c:v>4.5070840000043972</c:v>
                </c:pt>
                <c:pt idx="3246">
                  <c:v>4.5084730000016862</c:v>
                </c:pt>
                <c:pt idx="3247">
                  <c:v>4.5098619999989751</c:v>
                </c:pt>
                <c:pt idx="3248">
                  <c:v>4.51125100000354</c:v>
                </c:pt>
                <c:pt idx="3249">
                  <c:v>4.5126400000008289</c:v>
                </c:pt>
                <c:pt idx="3250">
                  <c:v>4.5140290000053938</c:v>
                </c:pt>
                <c:pt idx="3251">
                  <c:v>4.5154180000026827</c:v>
                </c:pt>
                <c:pt idx="3252">
                  <c:v>4.5168069999999716</c:v>
                </c:pt>
                <c:pt idx="3253">
                  <c:v>4.5181960000045365</c:v>
                </c:pt>
                <c:pt idx="3254">
                  <c:v>4.5195850000018254</c:v>
                </c:pt>
                <c:pt idx="3255">
                  <c:v>4.5209739999991143</c:v>
                </c:pt>
                <c:pt idx="3256">
                  <c:v>4.5223630000036792</c:v>
                </c:pt>
                <c:pt idx="3257">
                  <c:v>4.5237520000009681</c:v>
                </c:pt>
                <c:pt idx="3258">
                  <c:v>4.525141000005533</c:v>
                </c:pt>
                <c:pt idx="3259">
                  <c:v>4.5265300000028219</c:v>
                </c:pt>
                <c:pt idx="3260">
                  <c:v>4.5279179999997723</c:v>
                </c:pt>
                <c:pt idx="3261">
                  <c:v>4.5293070000043372</c:v>
                </c:pt>
                <c:pt idx="3262">
                  <c:v>4.5306960000016261</c:v>
                </c:pt>
                <c:pt idx="3263">
                  <c:v>4.532084999998915</c:v>
                </c:pt>
                <c:pt idx="3264">
                  <c:v>4.5334740000034799</c:v>
                </c:pt>
                <c:pt idx="3265">
                  <c:v>4.5348630000007688</c:v>
                </c:pt>
                <c:pt idx="3266">
                  <c:v>4.5362520000053337</c:v>
                </c:pt>
                <c:pt idx="3267">
                  <c:v>4.5376410000026226</c:v>
                </c:pt>
                <c:pt idx="3268">
                  <c:v>4.5390299999999115</c:v>
                </c:pt>
                <c:pt idx="3269">
                  <c:v>4.5404190000044764</c:v>
                </c:pt>
                <c:pt idx="3270">
                  <c:v>4.5418080000017653</c:v>
                </c:pt>
                <c:pt idx="3271">
                  <c:v>4.5431969999990542</c:v>
                </c:pt>
                <c:pt idx="3272">
                  <c:v>4.5445860000036191</c:v>
                </c:pt>
                <c:pt idx="3273">
                  <c:v>4.545975000000908</c:v>
                </c:pt>
                <c:pt idx="3274">
                  <c:v>4.5473640000054729</c:v>
                </c:pt>
                <c:pt idx="3275">
                  <c:v>4.5487530000027618</c:v>
                </c:pt>
                <c:pt idx="3276">
                  <c:v>4.5501420000000508</c:v>
                </c:pt>
                <c:pt idx="3277">
                  <c:v>4.5515310000046156</c:v>
                </c:pt>
                <c:pt idx="3278">
                  <c:v>4.5529200000019046</c:v>
                </c:pt>
                <c:pt idx="3279">
                  <c:v>4.5543079999988549</c:v>
                </c:pt>
                <c:pt idx="3280">
                  <c:v>4.5556970000034198</c:v>
                </c:pt>
                <c:pt idx="3281">
                  <c:v>4.5570860000007087</c:v>
                </c:pt>
                <c:pt idx="3282">
                  <c:v>4.5584750000052736</c:v>
                </c:pt>
                <c:pt idx="3283">
                  <c:v>4.5598640000025625</c:v>
                </c:pt>
                <c:pt idx="3284">
                  <c:v>4.5612529999998515</c:v>
                </c:pt>
                <c:pt idx="3285">
                  <c:v>4.5626420000044163</c:v>
                </c:pt>
                <c:pt idx="3286">
                  <c:v>4.5640310000017053</c:v>
                </c:pt>
                <c:pt idx="3287">
                  <c:v>4.5654199999989942</c:v>
                </c:pt>
                <c:pt idx="3288">
                  <c:v>4.566809000003559</c:v>
                </c:pt>
                <c:pt idx="3289">
                  <c:v>4.568198000000848</c:v>
                </c:pt>
                <c:pt idx="3290">
                  <c:v>4.5695870000054128</c:v>
                </c:pt>
                <c:pt idx="3291">
                  <c:v>4.5709760000027018</c:v>
                </c:pt>
                <c:pt idx="3292">
                  <c:v>4.5723649999999907</c:v>
                </c:pt>
                <c:pt idx="3293">
                  <c:v>4.5737540000045556</c:v>
                </c:pt>
                <c:pt idx="3294">
                  <c:v>4.5751430000018445</c:v>
                </c:pt>
                <c:pt idx="3295">
                  <c:v>4.5765319999991334</c:v>
                </c:pt>
                <c:pt idx="3296">
                  <c:v>4.5779210000036983</c:v>
                </c:pt>
                <c:pt idx="3297">
                  <c:v>4.5793100000009872</c:v>
                </c:pt>
                <c:pt idx="3298">
                  <c:v>4.5806980000052135</c:v>
                </c:pt>
                <c:pt idx="3299">
                  <c:v>4.5820870000025025</c:v>
                </c:pt>
                <c:pt idx="3300">
                  <c:v>4.5834759999997914</c:v>
                </c:pt>
                <c:pt idx="3301">
                  <c:v>4.5848650000043563</c:v>
                </c:pt>
                <c:pt idx="3302">
                  <c:v>4.5862540000016452</c:v>
                </c:pt>
                <c:pt idx="3303">
                  <c:v>4.5876429999989341</c:v>
                </c:pt>
                <c:pt idx="3304">
                  <c:v>4.589032000003499</c:v>
                </c:pt>
                <c:pt idx="3305">
                  <c:v>4.5904210000007879</c:v>
                </c:pt>
                <c:pt idx="3306">
                  <c:v>4.5918100000053528</c:v>
                </c:pt>
                <c:pt idx="3307">
                  <c:v>4.5931990000026417</c:v>
                </c:pt>
                <c:pt idx="3308">
                  <c:v>4.5945879999999306</c:v>
                </c:pt>
                <c:pt idx="3309">
                  <c:v>4.595976000004157</c:v>
                </c:pt>
                <c:pt idx="3310">
                  <c:v>4.5973640000011073</c:v>
                </c:pt>
                <c:pt idx="3311">
                  <c:v>4.5987520000053337</c:v>
                </c:pt>
                <c:pt idx="3312">
                  <c:v>4.6001400000022841</c:v>
                </c:pt>
                <c:pt idx="3313">
                  <c:v>4.601528999999573</c:v>
                </c:pt>
                <c:pt idx="3314">
                  <c:v>4.6029180000041379</c:v>
                </c:pt>
                <c:pt idx="3315">
                  <c:v>4.6043070000014268</c:v>
                </c:pt>
                <c:pt idx="3316">
                  <c:v>4.6056950000056531</c:v>
                </c:pt>
                <c:pt idx="3317">
                  <c:v>4.607084000002942</c:v>
                </c:pt>
                <c:pt idx="3318">
                  <c:v>4.608473000000231</c:v>
                </c:pt>
                <c:pt idx="3319">
                  <c:v>4.6098620000047958</c:v>
                </c:pt>
                <c:pt idx="3320">
                  <c:v>4.6112510000020848</c:v>
                </c:pt>
                <c:pt idx="3321">
                  <c:v>4.6126399999993737</c:v>
                </c:pt>
                <c:pt idx="3322">
                  <c:v>4.6140290000039386</c:v>
                </c:pt>
                <c:pt idx="3323">
                  <c:v>4.6154180000012275</c:v>
                </c:pt>
                <c:pt idx="3324">
                  <c:v>4.6168069999985164</c:v>
                </c:pt>
                <c:pt idx="3325">
                  <c:v>4.6181960000030813</c:v>
                </c:pt>
                <c:pt idx="3326">
                  <c:v>4.6195850000003702</c:v>
                </c:pt>
                <c:pt idx="3327">
                  <c:v>4.6209730000045965</c:v>
                </c:pt>
                <c:pt idx="3328">
                  <c:v>4.6223620000018855</c:v>
                </c:pt>
                <c:pt idx="3329">
                  <c:v>4.6237509999991744</c:v>
                </c:pt>
                <c:pt idx="3330">
                  <c:v>4.6251400000037393</c:v>
                </c:pt>
                <c:pt idx="3331">
                  <c:v>4.6265290000010282</c:v>
                </c:pt>
                <c:pt idx="3332">
                  <c:v>4.6279180000055931</c:v>
                </c:pt>
                <c:pt idx="3333">
                  <c:v>4.629307000002882</c:v>
                </c:pt>
                <c:pt idx="3334">
                  <c:v>4.6306960000001709</c:v>
                </c:pt>
                <c:pt idx="3335">
                  <c:v>4.6320850000047358</c:v>
                </c:pt>
                <c:pt idx="3336">
                  <c:v>4.6334740000020247</c:v>
                </c:pt>
                <c:pt idx="3337">
                  <c:v>4.6348629999993136</c:v>
                </c:pt>
                <c:pt idx="3338">
                  <c:v>4.6362520000038785</c:v>
                </c:pt>
                <c:pt idx="3339">
                  <c:v>4.6376410000011674</c:v>
                </c:pt>
                <c:pt idx="3340">
                  <c:v>4.6390299999984563</c:v>
                </c:pt>
                <c:pt idx="3341">
                  <c:v>4.6404190000030212</c:v>
                </c:pt>
                <c:pt idx="3342">
                  <c:v>4.6418080000003101</c:v>
                </c:pt>
                <c:pt idx="3343">
                  <c:v>4.643197000004875</c:v>
                </c:pt>
                <c:pt idx="3344">
                  <c:v>4.6445860000021639</c:v>
                </c:pt>
                <c:pt idx="3345">
                  <c:v>4.6459749999994528</c:v>
                </c:pt>
                <c:pt idx="3346">
                  <c:v>4.6473630000036792</c:v>
                </c:pt>
                <c:pt idx="3347">
                  <c:v>4.6487520000009681</c:v>
                </c:pt>
                <c:pt idx="3348">
                  <c:v>4.650141000005533</c:v>
                </c:pt>
                <c:pt idx="3349">
                  <c:v>4.6515300000028219</c:v>
                </c:pt>
                <c:pt idx="3350">
                  <c:v>4.6529190000001108</c:v>
                </c:pt>
                <c:pt idx="3351">
                  <c:v>4.6543080000046757</c:v>
                </c:pt>
                <c:pt idx="3352">
                  <c:v>4.6556970000019646</c:v>
                </c:pt>
                <c:pt idx="3353">
                  <c:v>4.6570859999992535</c:v>
                </c:pt>
                <c:pt idx="3354">
                  <c:v>4.6584750000038184</c:v>
                </c:pt>
                <c:pt idx="3355">
                  <c:v>4.6598640000011073</c:v>
                </c:pt>
                <c:pt idx="3356">
                  <c:v>4.6612530000056722</c:v>
                </c:pt>
                <c:pt idx="3357">
                  <c:v>4.6626420000029611</c:v>
                </c:pt>
                <c:pt idx="3358">
                  <c:v>4.6640310000002501</c:v>
                </c:pt>
                <c:pt idx="3359">
                  <c:v>4.6654200000048149</c:v>
                </c:pt>
                <c:pt idx="3360">
                  <c:v>4.6668090000021039</c:v>
                </c:pt>
                <c:pt idx="3361">
                  <c:v>4.6681979999993928</c:v>
                </c:pt>
                <c:pt idx="3362">
                  <c:v>4.6695870000039577</c:v>
                </c:pt>
                <c:pt idx="3363">
                  <c:v>4.6709760000012466</c:v>
                </c:pt>
                <c:pt idx="3364">
                  <c:v>4.6723649999985355</c:v>
                </c:pt>
                <c:pt idx="3365">
                  <c:v>4.6737540000031004</c:v>
                </c:pt>
                <c:pt idx="3366">
                  <c:v>4.6751420000000508</c:v>
                </c:pt>
                <c:pt idx="3367">
                  <c:v>4.6765310000046156</c:v>
                </c:pt>
                <c:pt idx="3368">
                  <c:v>4.6779200000019046</c:v>
                </c:pt>
                <c:pt idx="3369">
                  <c:v>4.6793089999991935</c:v>
                </c:pt>
                <c:pt idx="3370">
                  <c:v>4.6806980000037584</c:v>
                </c:pt>
                <c:pt idx="3371">
                  <c:v>4.6820870000010473</c:v>
                </c:pt>
                <c:pt idx="3372">
                  <c:v>4.6834760000056121</c:v>
                </c:pt>
                <c:pt idx="3373">
                  <c:v>4.6848650000029011</c:v>
                </c:pt>
                <c:pt idx="3374">
                  <c:v>4.68625400000019</c:v>
                </c:pt>
                <c:pt idx="3375">
                  <c:v>4.6876430000047549</c:v>
                </c:pt>
                <c:pt idx="3376">
                  <c:v>4.6890320000020438</c:v>
                </c:pt>
                <c:pt idx="3377">
                  <c:v>4.6904209999993327</c:v>
                </c:pt>
                <c:pt idx="3378">
                  <c:v>4.6918100000038976</c:v>
                </c:pt>
                <c:pt idx="3379">
                  <c:v>4.6931990000011865</c:v>
                </c:pt>
                <c:pt idx="3380">
                  <c:v>4.6945879999984754</c:v>
                </c:pt>
                <c:pt idx="3381">
                  <c:v>4.6959770000030403</c:v>
                </c:pt>
                <c:pt idx="3382">
                  <c:v>4.6973660000003292</c:v>
                </c:pt>
                <c:pt idx="3383">
                  <c:v>4.6987550000048941</c:v>
                </c:pt>
                <c:pt idx="3384">
                  <c:v>4.700144000002183</c:v>
                </c:pt>
                <c:pt idx="3385">
                  <c:v>4.7015319999991334</c:v>
                </c:pt>
                <c:pt idx="3386">
                  <c:v>4.7029210000036983</c:v>
                </c:pt>
                <c:pt idx="3387">
                  <c:v>4.7043100000009872</c:v>
                </c:pt>
                <c:pt idx="3388">
                  <c:v>4.7056990000055521</c:v>
                </c:pt>
                <c:pt idx="3389">
                  <c:v>4.707088000002841</c:v>
                </c:pt>
                <c:pt idx="3390">
                  <c:v>4.7084770000001299</c:v>
                </c:pt>
                <c:pt idx="3391">
                  <c:v>4.7098660000046948</c:v>
                </c:pt>
                <c:pt idx="3392">
                  <c:v>4.7112550000019837</c:v>
                </c:pt>
                <c:pt idx="3393">
                  <c:v>4.7126439999992726</c:v>
                </c:pt>
                <c:pt idx="3394">
                  <c:v>4.7140330000038375</c:v>
                </c:pt>
                <c:pt idx="3395">
                  <c:v>4.7154220000011264</c:v>
                </c:pt>
                <c:pt idx="3396">
                  <c:v>4.7168110000056913</c:v>
                </c:pt>
                <c:pt idx="3397">
                  <c:v>4.7182000000029802</c:v>
                </c:pt>
                <c:pt idx="3398">
                  <c:v>4.7195890000002692</c:v>
                </c:pt>
                <c:pt idx="3399">
                  <c:v>4.720978000004834</c:v>
                </c:pt>
                <c:pt idx="3400">
                  <c:v>4.7223670000021229</c:v>
                </c:pt>
                <c:pt idx="3401">
                  <c:v>4.7237559999994119</c:v>
                </c:pt>
                <c:pt idx="3402">
                  <c:v>4.7251450000039767</c:v>
                </c:pt>
                <c:pt idx="3403">
                  <c:v>4.7265340000012657</c:v>
                </c:pt>
                <c:pt idx="3404">
                  <c:v>4.727922000005492</c:v>
                </c:pt>
                <c:pt idx="3405">
                  <c:v>4.7293110000027809</c:v>
                </c:pt>
                <c:pt idx="3406">
                  <c:v>4.7307000000000698</c:v>
                </c:pt>
                <c:pt idx="3407">
                  <c:v>4.7320890000046347</c:v>
                </c:pt>
                <c:pt idx="3408">
                  <c:v>4.7334780000019236</c:v>
                </c:pt>
                <c:pt idx="3409">
                  <c:v>4.7348669999992126</c:v>
                </c:pt>
                <c:pt idx="3410">
                  <c:v>4.7362560000037774</c:v>
                </c:pt>
                <c:pt idx="3411">
                  <c:v>4.7376450000010664</c:v>
                </c:pt>
                <c:pt idx="3412">
                  <c:v>4.7390340000056312</c:v>
                </c:pt>
                <c:pt idx="3413">
                  <c:v>4.7404230000029202</c:v>
                </c:pt>
                <c:pt idx="3414">
                  <c:v>4.7418120000002091</c:v>
                </c:pt>
                <c:pt idx="3415">
                  <c:v>4.743201000004774</c:v>
                </c:pt>
                <c:pt idx="3416">
                  <c:v>4.7445900000020629</c:v>
                </c:pt>
                <c:pt idx="3417">
                  <c:v>4.7459789999993518</c:v>
                </c:pt>
                <c:pt idx="3418">
                  <c:v>4.7473680000039167</c:v>
                </c:pt>
                <c:pt idx="3419">
                  <c:v>4.7487570000012056</c:v>
                </c:pt>
                <c:pt idx="3420">
                  <c:v>4.7501459999984945</c:v>
                </c:pt>
                <c:pt idx="3421">
                  <c:v>4.7515350000030594</c:v>
                </c:pt>
                <c:pt idx="3422">
                  <c:v>4.7529240000003483</c:v>
                </c:pt>
                <c:pt idx="3423">
                  <c:v>4.7543130000049132</c:v>
                </c:pt>
                <c:pt idx="3424">
                  <c:v>4.7557010000018636</c:v>
                </c:pt>
                <c:pt idx="3425">
                  <c:v>4.7570899999991525</c:v>
                </c:pt>
                <c:pt idx="3426">
                  <c:v>4.7584790000037174</c:v>
                </c:pt>
                <c:pt idx="3427">
                  <c:v>4.7598680000010063</c:v>
                </c:pt>
                <c:pt idx="3428">
                  <c:v>4.7612570000055712</c:v>
                </c:pt>
                <c:pt idx="3429">
                  <c:v>4.7626460000028601</c:v>
                </c:pt>
                <c:pt idx="3430">
                  <c:v>4.764035000000149</c:v>
                </c:pt>
                <c:pt idx="3431">
                  <c:v>4.7654240000047139</c:v>
                </c:pt>
                <c:pt idx="3432">
                  <c:v>4.7668130000020028</c:v>
                </c:pt>
                <c:pt idx="3433">
                  <c:v>4.7682019999992917</c:v>
                </c:pt>
                <c:pt idx="3434">
                  <c:v>4.7695910000038566</c:v>
                </c:pt>
                <c:pt idx="3435">
                  <c:v>4.7709800000011455</c:v>
                </c:pt>
                <c:pt idx="3436">
                  <c:v>4.7723690000057104</c:v>
                </c:pt>
                <c:pt idx="3437">
                  <c:v>4.7737580000029993</c:v>
                </c:pt>
                <c:pt idx="3438">
                  <c:v>4.7751470000002882</c:v>
                </c:pt>
                <c:pt idx="3439">
                  <c:v>4.7765360000048531</c:v>
                </c:pt>
                <c:pt idx="3440">
                  <c:v>4.777925000002142</c:v>
                </c:pt>
                <c:pt idx="3441">
                  <c:v>4.779313999999431</c:v>
                </c:pt>
                <c:pt idx="3442">
                  <c:v>4.7807030000039958</c:v>
                </c:pt>
                <c:pt idx="3443">
                  <c:v>4.7820910000009462</c:v>
                </c:pt>
                <c:pt idx="3444">
                  <c:v>4.7834800000055111</c:v>
                </c:pt>
                <c:pt idx="3445">
                  <c:v>4.7848690000028</c:v>
                </c:pt>
                <c:pt idx="3446">
                  <c:v>4.7862580000000889</c:v>
                </c:pt>
                <c:pt idx="3447">
                  <c:v>4.7876470000046538</c:v>
                </c:pt>
                <c:pt idx="3448">
                  <c:v>4.7890360000019427</c:v>
                </c:pt>
                <c:pt idx="3449">
                  <c:v>4.7904249999992317</c:v>
                </c:pt>
                <c:pt idx="3450">
                  <c:v>4.7918140000037965</c:v>
                </c:pt>
                <c:pt idx="3451">
                  <c:v>4.7932030000010855</c:v>
                </c:pt>
                <c:pt idx="3452">
                  <c:v>4.7945920000056503</c:v>
                </c:pt>
                <c:pt idx="3453">
                  <c:v>4.7959810000029393</c:v>
                </c:pt>
                <c:pt idx="3454">
                  <c:v>4.7973700000002282</c:v>
                </c:pt>
                <c:pt idx="3455">
                  <c:v>4.7987590000047931</c:v>
                </c:pt>
                <c:pt idx="3456">
                  <c:v>4.800148000002082</c:v>
                </c:pt>
                <c:pt idx="3457">
                  <c:v>4.8015369999993709</c:v>
                </c:pt>
                <c:pt idx="3458">
                  <c:v>4.8029260000039358</c:v>
                </c:pt>
                <c:pt idx="3459">
                  <c:v>4.8043150000012247</c:v>
                </c:pt>
                <c:pt idx="3460">
                  <c:v>4.8057039999985136</c:v>
                </c:pt>
                <c:pt idx="3461">
                  <c:v>4.8070930000030785</c:v>
                </c:pt>
                <c:pt idx="3462">
                  <c:v>4.8084810000000289</c:v>
                </c:pt>
                <c:pt idx="3463">
                  <c:v>4.8098700000045937</c:v>
                </c:pt>
                <c:pt idx="3464">
                  <c:v>4.8112590000018827</c:v>
                </c:pt>
                <c:pt idx="3465">
                  <c:v>4.8126479999991716</c:v>
                </c:pt>
                <c:pt idx="3466">
                  <c:v>4.8140370000037365</c:v>
                </c:pt>
                <c:pt idx="3467">
                  <c:v>4.8154260000010254</c:v>
                </c:pt>
                <c:pt idx="3468">
                  <c:v>4.8168150000055903</c:v>
                </c:pt>
                <c:pt idx="3469">
                  <c:v>4.8182040000028792</c:v>
                </c:pt>
                <c:pt idx="3470">
                  <c:v>4.8195930000001681</c:v>
                </c:pt>
                <c:pt idx="3471">
                  <c:v>4.820982000004733</c:v>
                </c:pt>
                <c:pt idx="3472">
                  <c:v>4.8223710000020219</c:v>
                </c:pt>
                <c:pt idx="3473">
                  <c:v>4.8237599999993108</c:v>
                </c:pt>
                <c:pt idx="3474">
                  <c:v>4.8251490000038757</c:v>
                </c:pt>
                <c:pt idx="3475">
                  <c:v>4.8265380000011646</c:v>
                </c:pt>
                <c:pt idx="3476">
                  <c:v>4.8279270000057295</c:v>
                </c:pt>
                <c:pt idx="3477">
                  <c:v>4.8293160000030184</c:v>
                </c:pt>
                <c:pt idx="3478">
                  <c:v>4.8307050000003073</c:v>
                </c:pt>
                <c:pt idx="3479">
                  <c:v>4.8320940000048722</c:v>
                </c:pt>
                <c:pt idx="3480">
                  <c:v>4.8334830000021611</c:v>
                </c:pt>
                <c:pt idx="3481">
                  <c:v>4.8348719999994501</c:v>
                </c:pt>
                <c:pt idx="3482">
                  <c:v>4.8362600000036764</c:v>
                </c:pt>
                <c:pt idx="3483">
                  <c:v>4.8376490000009653</c:v>
                </c:pt>
                <c:pt idx="3484">
                  <c:v>4.8390380000055302</c:v>
                </c:pt>
                <c:pt idx="3485">
                  <c:v>4.8404270000028191</c:v>
                </c:pt>
                <c:pt idx="3486">
                  <c:v>4.841816000000108</c:v>
                </c:pt>
                <c:pt idx="3487">
                  <c:v>4.8432050000046729</c:v>
                </c:pt>
                <c:pt idx="3488">
                  <c:v>4.8445940000019618</c:v>
                </c:pt>
                <c:pt idx="3489">
                  <c:v>4.8459829999992508</c:v>
                </c:pt>
                <c:pt idx="3490">
                  <c:v>4.8473720000038156</c:v>
                </c:pt>
                <c:pt idx="3491">
                  <c:v>4.8487610000011045</c:v>
                </c:pt>
                <c:pt idx="3492">
                  <c:v>4.8501500000056694</c:v>
                </c:pt>
                <c:pt idx="3493">
                  <c:v>4.8515390000029583</c:v>
                </c:pt>
                <c:pt idx="3494">
                  <c:v>4.8529280000002473</c:v>
                </c:pt>
                <c:pt idx="3495">
                  <c:v>4.8543170000048121</c:v>
                </c:pt>
                <c:pt idx="3496">
                  <c:v>4.8557060000021011</c:v>
                </c:pt>
                <c:pt idx="3497">
                  <c:v>4.85709499999939</c:v>
                </c:pt>
                <c:pt idx="3498">
                  <c:v>4.8584840000039549</c:v>
                </c:pt>
                <c:pt idx="3499">
                  <c:v>4.8598730000012438</c:v>
                </c:pt>
                <c:pt idx="3500">
                  <c:v>4.8612619999985327</c:v>
                </c:pt>
                <c:pt idx="3501">
                  <c:v>4.862650000002759</c:v>
                </c:pt>
                <c:pt idx="3502">
                  <c:v>4.864039000000048</c:v>
                </c:pt>
                <c:pt idx="3503">
                  <c:v>4.8654280000046128</c:v>
                </c:pt>
                <c:pt idx="3504">
                  <c:v>4.8668170000019018</c:v>
                </c:pt>
                <c:pt idx="3505">
                  <c:v>4.8682059999991907</c:v>
                </c:pt>
                <c:pt idx="3506">
                  <c:v>4.8695950000037556</c:v>
                </c:pt>
                <c:pt idx="3507">
                  <c:v>4.8709840000010445</c:v>
                </c:pt>
                <c:pt idx="3508">
                  <c:v>4.8723730000056094</c:v>
                </c:pt>
                <c:pt idx="3509">
                  <c:v>4.8737620000028983</c:v>
                </c:pt>
                <c:pt idx="3510">
                  <c:v>4.8751510000001872</c:v>
                </c:pt>
                <c:pt idx="3511">
                  <c:v>4.8765400000047521</c:v>
                </c:pt>
                <c:pt idx="3512">
                  <c:v>4.877929000002041</c:v>
                </c:pt>
                <c:pt idx="3513">
                  <c:v>4.8793179999993299</c:v>
                </c:pt>
                <c:pt idx="3514">
                  <c:v>4.8807070000038948</c:v>
                </c:pt>
                <c:pt idx="3515">
                  <c:v>4.8820960000011837</c:v>
                </c:pt>
                <c:pt idx="3516">
                  <c:v>4.8834849999984726</c:v>
                </c:pt>
                <c:pt idx="3517">
                  <c:v>4.8848740000030375</c:v>
                </c:pt>
                <c:pt idx="3518">
                  <c:v>4.8862630000003264</c:v>
                </c:pt>
                <c:pt idx="3519">
                  <c:v>4.8876520000048913</c:v>
                </c:pt>
                <c:pt idx="3520">
                  <c:v>4.8890400000018417</c:v>
                </c:pt>
                <c:pt idx="3521">
                  <c:v>4.8904289999991306</c:v>
                </c:pt>
                <c:pt idx="3522">
                  <c:v>4.8918180000036955</c:v>
                </c:pt>
                <c:pt idx="3523">
                  <c:v>4.8932070000009844</c:v>
                </c:pt>
                <c:pt idx="3524">
                  <c:v>4.8945960000055493</c:v>
                </c:pt>
                <c:pt idx="3525">
                  <c:v>4.8959850000028382</c:v>
                </c:pt>
                <c:pt idx="3526">
                  <c:v>4.8973740000001271</c:v>
                </c:pt>
                <c:pt idx="3527">
                  <c:v>4.898763000004692</c:v>
                </c:pt>
                <c:pt idx="3528">
                  <c:v>4.9001520000019809</c:v>
                </c:pt>
                <c:pt idx="3529">
                  <c:v>4.9015409999992698</c:v>
                </c:pt>
                <c:pt idx="3530">
                  <c:v>4.9029300000038347</c:v>
                </c:pt>
                <c:pt idx="3531">
                  <c:v>4.9043190000011236</c:v>
                </c:pt>
                <c:pt idx="3532">
                  <c:v>4.9057080000056885</c:v>
                </c:pt>
                <c:pt idx="3533">
                  <c:v>4.9070970000029774</c:v>
                </c:pt>
                <c:pt idx="3534">
                  <c:v>4.9084860000002664</c:v>
                </c:pt>
                <c:pt idx="3535">
                  <c:v>4.9098750000048312</c:v>
                </c:pt>
                <c:pt idx="3536">
                  <c:v>4.9112640000021202</c:v>
                </c:pt>
                <c:pt idx="3537">
                  <c:v>4.9126529999994091</c:v>
                </c:pt>
                <c:pt idx="3538">
                  <c:v>4.914042000003974</c:v>
                </c:pt>
                <c:pt idx="3539">
                  <c:v>4.9154310000012629</c:v>
                </c:pt>
                <c:pt idx="3540">
                  <c:v>4.9168190000054892</c:v>
                </c:pt>
                <c:pt idx="3541">
                  <c:v>4.9182080000027781</c:v>
                </c:pt>
                <c:pt idx="3542">
                  <c:v>4.9195970000000671</c:v>
                </c:pt>
                <c:pt idx="3543">
                  <c:v>4.9209860000046319</c:v>
                </c:pt>
                <c:pt idx="3544">
                  <c:v>4.9223750000019209</c:v>
                </c:pt>
                <c:pt idx="3545">
                  <c:v>4.9237639999992098</c:v>
                </c:pt>
                <c:pt idx="3546">
                  <c:v>4.9251530000037747</c:v>
                </c:pt>
                <c:pt idx="3547">
                  <c:v>4.9265420000010636</c:v>
                </c:pt>
                <c:pt idx="3548">
                  <c:v>4.9279310000056284</c:v>
                </c:pt>
                <c:pt idx="3549">
                  <c:v>4.9293200000029174</c:v>
                </c:pt>
                <c:pt idx="3550">
                  <c:v>4.9307090000002063</c:v>
                </c:pt>
                <c:pt idx="3551">
                  <c:v>4.9320980000047712</c:v>
                </c:pt>
                <c:pt idx="3552">
                  <c:v>4.9334870000020601</c:v>
                </c:pt>
                <c:pt idx="3553">
                  <c:v>4.934875999999349</c:v>
                </c:pt>
                <c:pt idx="3554">
                  <c:v>4.9362650000039139</c:v>
                </c:pt>
                <c:pt idx="3555">
                  <c:v>4.9376540000012028</c:v>
                </c:pt>
                <c:pt idx="3556">
                  <c:v>4.9390429999984917</c:v>
                </c:pt>
                <c:pt idx="3557">
                  <c:v>4.9404320000030566</c:v>
                </c:pt>
                <c:pt idx="3558">
                  <c:v>4.9418210000003455</c:v>
                </c:pt>
                <c:pt idx="3559">
                  <c:v>4.9432090000045719</c:v>
                </c:pt>
                <c:pt idx="3560">
                  <c:v>4.9445980000018608</c:v>
                </c:pt>
                <c:pt idx="3561">
                  <c:v>4.9459869999991497</c:v>
                </c:pt>
                <c:pt idx="3562">
                  <c:v>4.9473760000037146</c:v>
                </c:pt>
                <c:pt idx="3563">
                  <c:v>4.9487650000010035</c:v>
                </c:pt>
                <c:pt idx="3564">
                  <c:v>4.9501540000055684</c:v>
                </c:pt>
                <c:pt idx="3565">
                  <c:v>4.9515430000028573</c:v>
                </c:pt>
                <c:pt idx="3566">
                  <c:v>4.9529320000001462</c:v>
                </c:pt>
                <c:pt idx="3567">
                  <c:v>4.9543210000047111</c:v>
                </c:pt>
                <c:pt idx="3568">
                  <c:v>4.955710000002</c:v>
                </c:pt>
                <c:pt idx="3569">
                  <c:v>4.9570989999992889</c:v>
                </c:pt>
                <c:pt idx="3570">
                  <c:v>4.9584880000038538</c:v>
                </c:pt>
                <c:pt idx="3571">
                  <c:v>4.9598770000011427</c:v>
                </c:pt>
                <c:pt idx="3572">
                  <c:v>4.9612660000057076</c:v>
                </c:pt>
                <c:pt idx="3573">
                  <c:v>4.9626550000029965</c:v>
                </c:pt>
                <c:pt idx="3574">
                  <c:v>4.9640440000002855</c:v>
                </c:pt>
                <c:pt idx="3575">
                  <c:v>4.9654330000048503</c:v>
                </c:pt>
                <c:pt idx="3576">
                  <c:v>4.9668220000021392</c:v>
                </c:pt>
                <c:pt idx="3577">
                  <c:v>4.9682109999994282</c:v>
                </c:pt>
                <c:pt idx="3578">
                  <c:v>4.969600000003993</c:v>
                </c:pt>
                <c:pt idx="3579">
                  <c:v>4.9709880000009434</c:v>
                </c:pt>
                <c:pt idx="3580">
                  <c:v>4.9723770000055083</c:v>
                </c:pt>
                <c:pt idx="3581">
                  <c:v>4.9737660000027972</c:v>
                </c:pt>
                <c:pt idx="3582">
                  <c:v>4.9751539999997476</c:v>
                </c:pt>
                <c:pt idx="3583">
                  <c:v>4.976542000003974</c:v>
                </c:pt>
                <c:pt idx="3584">
                  <c:v>4.9779300000009243</c:v>
                </c:pt>
                <c:pt idx="3585">
                  <c:v>4.9793190000054892</c:v>
                </c:pt>
                <c:pt idx="3586">
                  <c:v>4.9807070000024396</c:v>
                </c:pt>
                <c:pt idx="3587">
                  <c:v>4.9820959999997285</c:v>
                </c:pt>
                <c:pt idx="3588">
                  <c:v>4.9834850000042934</c:v>
                </c:pt>
                <c:pt idx="3589">
                  <c:v>4.9848740000015823</c:v>
                </c:pt>
                <c:pt idx="3590">
                  <c:v>4.9862629999988712</c:v>
                </c:pt>
                <c:pt idx="3591">
                  <c:v>4.9876510000030976</c:v>
                </c:pt>
                <c:pt idx="3592">
                  <c:v>4.9890400000003865</c:v>
                </c:pt>
                <c:pt idx="3593">
                  <c:v>4.9904290000049514</c:v>
                </c:pt>
                <c:pt idx="3594">
                  <c:v>4.9918180000022403</c:v>
                </c:pt>
                <c:pt idx="3595">
                  <c:v>4.9932069999995292</c:v>
                </c:pt>
                <c:pt idx="3596">
                  <c:v>4.9945960000040941</c:v>
                </c:pt>
                <c:pt idx="3597">
                  <c:v>4.995985000001383</c:v>
                </c:pt>
                <c:pt idx="3598">
                  <c:v>4.9973739999986719</c:v>
                </c:pt>
                <c:pt idx="3599">
                  <c:v>4.9987630000032368</c:v>
                </c:pt>
                <c:pt idx="3600">
                  <c:v>5.0001520000005257</c:v>
                </c:pt>
                <c:pt idx="3601">
                  <c:v>5.0015410000050906</c:v>
                </c:pt>
                <c:pt idx="3602">
                  <c:v>5.0029300000023795</c:v>
                </c:pt>
                <c:pt idx="3603">
                  <c:v>5.0043189999996684</c:v>
                </c:pt>
                <c:pt idx="3604">
                  <c:v>5.0057080000042333</c:v>
                </c:pt>
                <c:pt idx="3605">
                  <c:v>5.0070970000015222</c:v>
                </c:pt>
                <c:pt idx="3606">
                  <c:v>5.0084859999988112</c:v>
                </c:pt>
                <c:pt idx="3607">
                  <c:v>5.0098740000030375</c:v>
                </c:pt>
                <c:pt idx="3608">
                  <c:v>5.0112630000003264</c:v>
                </c:pt>
                <c:pt idx="3609">
                  <c:v>5.0126520000048913</c:v>
                </c:pt>
                <c:pt idx="3610">
                  <c:v>5.0140410000021802</c:v>
                </c:pt>
                <c:pt idx="3611">
                  <c:v>5.0154299999994691</c:v>
                </c:pt>
                <c:pt idx="3612">
                  <c:v>5.016819000004034</c:v>
                </c:pt>
                <c:pt idx="3613">
                  <c:v>5.0182080000013229</c:v>
                </c:pt>
                <c:pt idx="3614">
                  <c:v>5.0195969999986119</c:v>
                </c:pt>
                <c:pt idx="3615">
                  <c:v>5.0209860000031767</c:v>
                </c:pt>
                <c:pt idx="3616">
                  <c:v>5.0223750000004657</c:v>
                </c:pt>
                <c:pt idx="3617">
                  <c:v>5.0237640000050305</c:v>
                </c:pt>
                <c:pt idx="3618">
                  <c:v>5.0251530000023195</c:v>
                </c:pt>
                <c:pt idx="3619">
                  <c:v>5.0265419999996084</c:v>
                </c:pt>
                <c:pt idx="3620">
                  <c:v>5.0279310000041733</c:v>
                </c:pt>
                <c:pt idx="3621">
                  <c:v>5.0293200000014622</c:v>
                </c:pt>
                <c:pt idx="3622">
                  <c:v>5.0307089999987511</c:v>
                </c:pt>
                <c:pt idx="3623">
                  <c:v>5.032098000003316</c:v>
                </c:pt>
                <c:pt idx="3624">
                  <c:v>5.0334870000006049</c:v>
                </c:pt>
                <c:pt idx="3625">
                  <c:v>5.0348760000051698</c:v>
                </c:pt>
                <c:pt idx="3626">
                  <c:v>5.0362650000024587</c:v>
                </c:pt>
                <c:pt idx="3627">
                  <c:v>5.0376529999994091</c:v>
                </c:pt>
                <c:pt idx="3628">
                  <c:v>5.039042000003974</c:v>
                </c:pt>
                <c:pt idx="3629">
                  <c:v>5.0404310000012629</c:v>
                </c:pt>
                <c:pt idx="3630">
                  <c:v>5.0418199999985518</c:v>
                </c:pt>
                <c:pt idx="3631">
                  <c:v>5.0432090000031167</c:v>
                </c:pt>
                <c:pt idx="3632">
                  <c:v>5.0445980000004056</c:v>
                </c:pt>
                <c:pt idx="3633">
                  <c:v>5.0459870000049705</c:v>
                </c:pt>
                <c:pt idx="3634">
                  <c:v>5.0473760000022594</c:v>
                </c:pt>
                <c:pt idx="3635">
                  <c:v>5.0487649999995483</c:v>
                </c:pt>
                <c:pt idx="3636">
                  <c:v>5.0501540000041132</c:v>
                </c:pt>
                <c:pt idx="3637">
                  <c:v>5.0515430000014021</c:v>
                </c:pt>
                <c:pt idx="3638">
                  <c:v>5.052931999998691</c:v>
                </c:pt>
                <c:pt idx="3639">
                  <c:v>5.0543210000032559</c:v>
                </c:pt>
                <c:pt idx="3640">
                  <c:v>5.0557100000005448</c:v>
                </c:pt>
                <c:pt idx="3641">
                  <c:v>5.0570990000051097</c:v>
                </c:pt>
                <c:pt idx="3642">
                  <c:v>5.0584880000023986</c:v>
                </c:pt>
                <c:pt idx="3643">
                  <c:v>5.0598769999996875</c:v>
                </c:pt>
                <c:pt idx="3644">
                  <c:v>5.0612660000042524</c:v>
                </c:pt>
                <c:pt idx="3645">
                  <c:v>5.0626550000015413</c:v>
                </c:pt>
                <c:pt idx="3646">
                  <c:v>5.0640429999984917</c:v>
                </c:pt>
                <c:pt idx="3647">
                  <c:v>5.0654320000030566</c:v>
                </c:pt>
                <c:pt idx="3648">
                  <c:v>5.0668210000003455</c:v>
                </c:pt>
                <c:pt idx="3649">
                  <c:v>5.0682100000049104</c:v>
                </c:pt>
                <c:pt idx="3650">
                  <c:v>5.0695990000021993</c:v>
                </c:pt>
                <c:pt idx="3651">
                  <c:v>5.0709879999994882</c:v>
                </c:pt>
                <c:pt idx="3652">
                  <c:v>5.0723770000040531</c:v>
                </c:pt>
                <c:pt idx="3653">
                  <c:v>5.073766000001342</c:v>
                </c:pt>
                <c:pt idx="3654">
                  <c:v>5.075154999998631</c:v>
                </c:pt>
                <c:pt idx="3655">
                  <c:v>5.0765440000031958</c:v>
                </c:pt>
                <c:pt idx="3656">
                  <c:v>5.0779330000004848</c:v>
                </c:pt>
                <c:pt idx="3657">
                  <c:v>5.0793220000050496</c:v>
                </c:pt>
                <c:pt idx="3658">
                  <c:v>5.0807110000023386</c:v>
                </c:pt>
                <c:pt idx="3659">
                  <c:v>5.0820999999996275</c:v>
                </c:pt>
                <c:pt idx="3660">
                  <c:v>5.0834890000041923</c:v>
                </c:pt>
                <c:pt idx="3661">
                  <c:v>5.0848780000014813</c:v>
                </c:pt>
                <c:pt idx="3662">
                  <c:v>5.0862669999987702</c:v>
                </c:pt>
                <c:pt idx="3663">
                  <c:v>5.0876560000033351</c:v>
                </c:pt>
                <c:pt idx="3664">
                  <c:v>5.089045000000624</c:v>
                </c:pt>
                <c:pt idx="3665">
                  <c:v>5.0904330000048503</c:v>
                </c:pt>
                <c:pt idx="3666">
                  <c:v>5.0918220000021392</c:v>
                </c:pt>
                <c:pt idx="3667">
                  <c:v>5.0932109999994282</c:v>
                </c:pt>
                <c:pt idx="3668">
                  <c:v>5.094600000003993</c:v>
                </c:pt>
                <c:pt idx="3669">
                  <c:v>5.095989000001282</c:v>
                </c:pt>
                <c:pt idx="3670">
                  <c:v>5.0973779999985709</c:v>
                </c:pt>
                <c:pt idx="3671">
                  <c:v>5.0987670000031358</c:v>
                </c:pt>
                <c:pt idx="3672">
                  <c:v>5.1001560000004247</c:v>
                </c:pt>
                <c:pt idx="3673">
                  <c:v>5.1015450000049896</c:v>
                </c:pt>
                <c:pt idx="3674">
                  <c:v>5.1029340000022785</c:v>
                </c:pt>
                <c:pt idx="3675">
                  <c:v>5.1043229999995674</c:v>
                </c:pt>
                <c:pt idx="3676">
                  <c:v>5.1057120000041323</c:v>
                </c:pt>
                <c:pt idx="3677">
                  <c:v>5.1071010000014212</c:v>
                </c:pt>
                <c:pt idx="3678">
                  <c:v>5.1084899999987101</c:v>
                </c:pt>
                <c:pt idx="3679">
                  <c:v>5.109879000003275</c:v>
                </c:pt>
                <c:pt idx="3680">
                  <c:v>5.1112680000005639</c:v>
                </c:pt>
                <c:pt idx="3681">
                  <c:v>5.1126570000051288</c:v>
                </c:pt>
                <c:pt idx="3682">
                  <c:v>5.1140460000024177</c:v>
                </c:pt>
                <c:pt idx="3683">
                  <c:v>5.1154349999997066</c:v>
                </c:pt>
                <c:pt idx="3684">
                  <c:v>5.1168240000042715</c:v>
                </c:pt>
                <c:pt idx="3685">
                  <c:v>5.1182120000012219</c:v>
                </c:pt>
                <c:pt idx="3686">
                  <c:v>5.1196009999985108</c:v>
                </c:pt>
                <c:pt idx="3687">
                  <c:v>5.1209900000030757</c:v>
                </c:pt>
                <c:pt idx="3688">
                  <c:v>5.1223790000003646</c:v>
                </c:pt>
                <c:pt idx="3689">
                  <c:v>5.1237680000049295</c:v>
                </c:pt>
                <c:pt idx="3690">
                  <c:v>5.1251570000022184</c:v>
                </c:pt>
                <c:pt idx="3691">
                  <c:v>5.1265459999995073</c:v>
                </c:pt>
                <c:pt idx="3692">
                  <c:v>5.1279350000040722</c:v>
                </c:pt>
                <c:pt idx="3693">
                  <c:v>5.1293240000013611</c:v>
                </c:pt>
                <c:pt idx="3694">
                  <c:v>5.13071299999865</c:v>
                </c:pt>
                <c:pt idx="3695">
                  <c:v>5.1321020000032149</c:v>
                </c:pt>
                <c:pt idx="3696">
                  <c:v>5.1334910000005038</c:v>
                </c:pt>
                <c:pt idx="3697">
                  <c:v>5.1348800000050687</c:v>
                </c:pt>
                <c:pt idx="3698">
                  <c:v>5.1362690000023576</c:v>
                </c:pt>
                <c:pt idx="3699">
                  <c:v>5.1376579999996466</c:v>
                </c:pt>
                <c:pt idx="3700">
                  <c:v>5.1390470000042114</c:v>
                </c:pt>
                <c:pt idx="3701">
                  <c:v>5.1404360000015004</c:v>
                </c:pt>
                <c:pt idx="3702">
                  <c:v>5.1418249999987893</c:v>
                </c:pt>
                <c:pt idx="3703">
                  <c:v>5.1432140000033542</c:v>
                </c:pt>
                <c:pt idx="3704">
                  <c:v>5.1446020000003045</c:v>
                </c:pt>
                <c:pt idx="3705">
                  <c:v>5.1459910000048694</c:v>
                </c:pt>
                <c:pt idx="3706">
                  <c:v>5.1473800000021583</c:v>
                </c:pt>
                <c:pt idx="3707">
                  <c:v>5.1487689999994473</c:v>
                </c:pt>
                <c:pt idx="3708">
                  <c:v>5.1501580000040121</c:v>
                </c:pt>
                <c:pt idx="3709">
                  <c:v>5.1515470000013011</c:v>
                </c:pt>
                <c:pt idx="3710">
                  <c:v>5.15293599999859</c:v>
                </c:pt>
                <c:pt idx="3711">
                  <c:v>5.1543250000031549</c:v>
                </c:pt>
                <c:pt idx="3712">
                  <c:v>5.1557140000004438</c:v>
                </c:pt>
                <c:pt idx="3713">
                  <c:v>5.1571030000050087</c:v>
                </c:pt>
                <c:pt idx="3714">
                  <c:v>5.1584920000022976</c:v>
                </c:pt>
                <c:pt idx="3715">
                  <c:v>5.1598809999995865</c:v>
                </c:pt>
                <c:pt idx="3716">
                  <c:v>5.1612700000041514</c:v>
                </c:pt>
                <c:pt idx="3717">
                  <c:v>5.1626590000014403</c:v>
                </c:pt>
                <c:pt idx="3718">
                  <c:v>5.1640479999987292</c:v>
                </c:pt>
                <c:pt idx="3719">
                  <c:v>5.1654370000032941</c:v>
                </c:pt>
                <c:pt idx="3720">
                  <c:v>5.166826000000583</c:v>
                </c:pt>
                <c:pt idx="3721">
                  <c:v>5.1682150000051479</c:v>
                </c:pt>
                <c:pt idx="3722">
                  <c:v>5.1696040000024368</c:v>
                </c:pt>
                <c:pt idx="3723">
                  <c:v>5.1709929999997257</c:v>
                </c:pt>
                <c:pt idx="3724">
                  <c:v>5.1723810000039521</c:v>
                </c:pt>
                <c:pt idx="3725">
                  <c:v>5.173770000001241</c:v>
                </c:pt>
                <c:pt idx="3726">
                  <c:v>5.1751589999985299</c:v>
                </c:pt>
                <c:pt idx="3727">
                  <c:v>5.1765480000030948</c:v>
                </c:pt>
                <c:pt idx="3728">
                  <c:v>5.1779370000003837</c:v>
                </c:pt>
                <c:pt idx="3729">
                  <c:v>5.1793260000049486</c:v>
                </c:pt>
                <c:pt idx="3730">
                  <c:v>5.1807150000022375</c:v>
                </c:pt>
                <c:pt idx="3731">
                  <c:v>5.1821039999995264</c:v>
                </c:pt>
                <c:pt idx="3732">
                  <c:v>5.1834930000040913</c:v>
                </c:pt>
                <c:pt idx="3733">
                  <c:v>5.1848820000013802</c:v>
                </c:pt>
                <c:pt idx="3734">
                  <c:v>5.1862709999986691</c:v>
                </c:pt>
                <c:pt idx="3735">
                  <c:v>5.187660000003234</c:v>
                </c:pt>
                <c:pt idx="3736">
                  <c:v>5.1890490000005229</c:v>
                </c:pt>
                <c:pt idx="3737">
                  <c:v>5.1904380000050878</c:v>
                </c:pt>
                <c:pt idx="3738">
                  <c:v>5.1918270000023767</c:v>
                </c:pt>
                <c:pt idx="3739">
                  <c:v>5.1932159999996657</c:v>
                </c:pt>
              </c:numCache>
            </c:numRef>
          </c:xVal>
          <c:yVal>
            <c:numRef>
              <c:f>'19Jan2015a'!$F$2:$F$7052</c:f>
              <c:numCache>
                <c:formatCode>0.00E+00</c:formatCode>
                <c:ptCount val="7051"/>
                <c:pt idx="0">
                  <c:v>3.9684763115724179E-12</c:v>
                </c:pt>
                <c:pt idx="1">
                  <c:v>4.3639140899926503E-12</c:v>
                </c:pt>
                <c:pt idx="2">
                  <c:v>4.2727628827005504E-12</c:v>
                </c:pt>
                <c:pt idx="3">
                  <c:v>4.4570098335997373E-12</c:v>
                </c:pt>
                <c:pt idx="4">
                  <c:v>4.4805878026604563E-12</c:v>
                </c:pt>
                <c:pt idx="5">
                  <c:v>4.2727628827005504E-12</c:v>
                </c:pt>
                <c:pt idx="6">
                  <c:v>4.250278540134556E-12</c:v>
                </c:pt>
                <c:pt idx="7">
                  <c:v>4.0531361480389891E-12</c:v>
                </c:pt>
                <c:pt idx="8">
                  <c:v>3.8651378914145832E-12</c:v>
                </c:pt>
                <c:pt idx="9">
                  <c:v>4.250278540134556E-12</c:v>
                </c:pt>
                <c:pt idx="10">
                  <c:v>4.1396020398648187E-12</c:v>
                </c:pt>
                <c:pt idx="11">
                  <c:v>4.528127972873454E-12</c:v>
                </c:pt>
                <c:pt idx="12">
                  <c:v>3.9894781633710658E-12</c:v>
                </c:pt>
                <c:pt idx="13">
                  <c:v>4.0961409480475534E-12</c:v>
                </c:pt>
                <c:pt idx="14">
                  <c:v>4.0961409480475534E-12</c:v>
                </c:pt>
                <c:pt idx="15">
                  <c:v>4.4102163225948024E-12</c:v>
                </c:pt>
                <c:pt idx="16">
                  <c:v>4.250278540134556E-12</c:v>
                </c:pt>
                <c:pt idx="17">
                  <c:v>4.2727628827005504E-12</c:v>
                </c:pt>
                <c:pt idx="18">
                  <c:v>4.2727628827005504E-12</c:v>
                </c:pt>
                <c:pt idx="19">
                  <c:v>4.0318075360563079E-12</c:v>
                </c:pt>
                <c:pt idx="20">
                  <c:v>4.3180979779313342E-12</c:v>
                </c:pt>
                <c:pt idx="21">
                  <c:v>4.3639140899926503E-12</c:v>
                </c:pt>
                <c:pt idx="22">
                  <c:v>4.227903754173213E-12</c:v>
                </c:pt>
                <c:pt idx="23">
                  <c:v>4.3639140899926503E-12</c:v>
                </c:pt>
                <c:pt idx="24">
                  <c:v>4.3409500870695551E-12</c:v>
                </c:pt>
                <c:pt idx="25">
                  <c:v>4.1835242648622602E-12</c:v>
                </c:pt>
                <c:pt idx="26">
                  <c:v>3.8855848065037339E-12</c:v>
                </c:pt>
                <c:pt idx="27">
                  <c:v>4.250278540134556E-12</c:v>
                </c:pt>
                <c:pt idx="28">
                  <c:v>4.0318075360563079E-12</c:v>
                </c:pt>
                <c:pt idx="29">
                  <c:v>4.250278540134556E-12</c:v>
                </c:pt>
                <c:pt idx="30">
                  <c:v>3.9061479823552217E-12</c:v>
                </c:pt>
                <c:pt idx="31">
                  <c:v>4.4335467499188167E-12</c:v>
                </c:pt>
                <c:pt idx="32">
                  <c:v>4.2727628827005504E-12</c:v>
                </c:pt>
                <c:pt idx="33">
                  <c:v>4.250278540134556E-12</c:v>
                </c:pt>
                <c:pt idx="34">
                  <c:v>4.2727628827005504E-12</c:v>
                </c:pt>
                <c:pt idx="35">
                  <c:v>4.0961409480475534E-12</c:v>
                </c:pt>
                <c:pt idx="36">
                  <c:v>4.1178098893663131E-12</c:v>
                </c:pt>
                <c:pt idx="37">
                  <c:v>4.0105828492964285E-12</c:v>
                </c:pt>
                <c:pt idx="38">
                  <c:v>3.9894781633710658E-12</c:v>
                </c:pt>
                <c:pt idx="39">
                  <c:v>3.9475932007366269E-12</c:v>
                </c:pt>
                <c:pt idx="40">
                  <c:v>4.1835242648622602E-12</c:v>
                </c:pt>
                <c:pt idx="41">
                  <c:v>4.1178098893663131E-12</c:v>
                </c:pt>
                <c:pt idx="42">
                  <c:v>4.0318075360563079E-12</c:v>
                </c:pt>
                <c:pt idx="43">
                  <c:v>4.2056554715152241E-12</c:v>
                </c:pt>
                <c:pt idx="44">
                  <c:v>4.1396020398648187E-12</c:v>
                </c:pt>
                <c:pt idx="45">
                  <c:v>4.227903754173213E-12</c:v>
                </c:pt>
                <c:pt idx="46">
                  <c:v>4.5042998355955903E-12</c:v>
                </c:pt>
                <c:pt idx="47">
                  <c:v>6.5515444556355418E-12</c:v>
                </c:pt>
                <c:pt idx="48">
                  <c:v>4.1396020398648187E-12</c:v>
                </c:pt>
                <c:pt idx="49">
                  <c:v>4.227903754173213E-12</c:v>
                </c:pt>
                <c:pt idx="50">
                  <c:v>4.0531361480389891E-12</c:v>
                </c:pt>
                <c:pt idx="51">
                  <c:v>4.3180979779313342E-12</c:v>
                </c:pt>
                <c:pt idx="52">
                  <c:v>4.3869995744853736E-12</c:v>
                </c:pt>
                <c:pt idx="53">
                  <c:v>4.0318075360563079E-12</c:v>
                </c:pt>
                <c:pt idx="54">
                  <c:v>4.3180979779313342E-12</c:v>
                </c:pt>
                <c:pt idx="55">
                  <c:v>4.2953750708019693E-12</c:v>
                </c:pt>
                <c:pt idx="56">
                  <c:v>4.3639140899926503E-12</c:v>
                </c:pt>
                <c:pt idx="57">
                  <c:v>3.9894781633710658E-12</c:v>
                </c:pt>
                <c:pt idx="58">
                  <c:v>4.2056554715152241E-12</c:v>
                </c:pt>
                <c:pt idx="59">
                  <c:v>3.8044325808490551E-12</c:v>
                </c:pt>
                <c:pt idx="60">
                  <c:v>4.1835242648622602E-12</c:v>
                </c:pt>
                <c:pt idx="61">
                  <c:v>4.0531361480389891E-12</c:v>
                </c:pt>
                <c:pt idx="62">
                  <c:v>4.161500894133382E-12</c:v>
                </c:pt>
                <c:pt idx="63">
                  <c:v>4.0105828492964285E-12</c:v>
                </c:pt>
                <c:pt idx="64">
                  <c:v>4.0961409480475534E-12</c:v>
                </c:pt>
                <c:pt idx="65">
                  <c:v>3.9061479823552217E-12</c:v>
                </c:pt>
                <c:pt idx="66">
                  <c:v>4.3409500870695551E-12</c:v>
                </c:pt>
                <c:pt idx="67">
                  <c:v>4.1835242648622602E-12</c:v>
                </c:pt>
                <c:pt idx="68">
                  <c:v>4.2953750708019693E-12</c:v>
                </c:pt>
                <c:pt idx="69">
                  <c:v>3.7644903854117806E-12</c:v>
                </c:pt>
                <c:pt idx="70">
                  <c:v>4.074577590231222E-12</c:v>
                </c:pt>
                <c:pt idx="71">
                  <c:v>6.0210882451673713E-12</c:v>
                </c:pt>
                <c:pt idx="72">
                  <c:v>4.698521216478315E-12</c:v>
                </c:pt>
                <c:pt idx="73">
                  <c:v>4.0961409480475534E-12</c:v>
                </c:pt>
                <c:pt idx="74">
                  <c:v>4.3869995744853736E-12</c:v>
                </c:pt>
                <c:pt idx="75">
                  <c:v>4.2056554715152241E-12</c:v>
                </c:pt>
                <c:pt idx="76">
                  <c:v>4.1178098893663131E-12</c:v>
                </c:pt>
                <c:pt idx="77">
                  <c:v>3.9061479823552217E-12</c:v>
                </c:pt>
                <c:pt idx="78">
                  <c:v>4.074577590231222E-12</c:v>
                </c:pt>
                <c:pt idx="79">
                  <c:v>4.161500894133382E-12</c:v>
                </c:pt>
                <c:pt idx="80">
                  <c:v>3.8855848065037339E-12</c:v>
                </c:pt>
                <c:pt idx="81">
                  <c:v>4.161500894133382E-12</c:v>
                </c:pt>
                <c:pt idx="82">
                  <c:v>4.1835242648622602E-12</c:v>
                </c:pt>
                <c:pt idx="83">
                  <c:v>4.3409500870695551E-12</c:v>
                </c:pt>
                <c:pt idx="84">
                  <c:v>4.3639140899926503E-12</c:v>
                </c:pt>
                <c:pt idx="85">
                  <c:v>4.161500894133382E-12</c:v>
                </c:pt>
                <c:pt idx="86">
                  <c:v>3.9894781633710658E-12</c:v>
                </c:pt>
                <c:pt idx="87">
                  <c:v>4.1835242648622602E-12</c:v>
                </c:pt>
                <c:pt idx="88">
                  <c:v>4.0105828492964285E-12</c:v>
                </c:pt>
                <c:pt idx="89">
                  <c:v>4.0105828492964285E-12</c:v>
                </c:pt>
                <c:pt idx="90">
                  <c:v>3.9475932007366269E-12</c:v>
                </c:pt>
                <c:pt idx="91">
                  <c:v>4.4570098335997373E-12</c:v>
                </c:pt>
                <c:pt idx="92">
                  <c:v>4.0318075360563079E-12</c:v>
                </c:pt>
                <c:pt idx="93">
                  <c:v>4.2953750708019693E-12</c:v>
                </c:pt>
                <c:pt idx="94">
                  <c:v>4.1396020398648187E-12</c:v>
                </c:pt>
                <c:pt idx="95">
                  <c:v>4.0961409480475534E-12</c:v>
                </c:pt>
                <c:pt idx="96">
                  <c:v>4.1835242648622602E-12</c:v>
                </c:pt>
                <c:pt idx="97">
                  <c:v>4.0318075360563079E-12</c:v>
                </c:pt>
                <c:pt idx="98">
                  <c:v>4.0105828492964285E-12</c:v>
                </c:pt>
                <c:pt idx="99">
                  <c:v>4.227903754173213E-12</c:v>
                </c:pt>
                <c:pt idx="100">
                  <c:v>4.4102163225948024E-12</c:v>
                </c:pt>
                <c:pt idx="101">
                  <c:v>4.2056554715152241E-12</c:v>
                </c:pt>
                <c:pt idx="102">
                  <c:v>4.3180979779313342E-12</c:v>
                </c:pt>
                <c:pt idx="103">
                  <c:v>4.0105828492964285E-12</c:v>
                </c:pt>
                <c:pt idx="104">
                  <c:v>4.0961409480475534E-12</c:v>
                </c:pt>
                <c:pt idx="105">
                  <c:v>4.0105828492964285E-12</c:v>
                </c:pt>
                <c:pt idx="106">
                  <c:v>4.0961409480475534E-12</c:v>
                </c:pt>
                <c:pt idx="107">
                  <c:v>4.3180979779313342E-12</c:v>
                </c:pt>
                <c:pt idx="108">
                  <c:v>4.2727628827005504E-12</c:v>
                </c:pt>
                <c:pt idx="109">
                  <c:v>4.0961409480475534E-12</c:v>
                </c:pt>
                <c:pt idx="110">
                  <c:v>4.161500894133382E-12</c:v>
                </c:pt>
                <c:pt idx="111">
                  <c:v>4.074577590231222E-12</c:v>
                </c:pt>
                <c:pt idx="112">
                  <c:v>4.4570098335997373E-12</c:v>
                </c:pt>
                <c:pt idx="113">
                  <c:v>4.3180979779313342E-12</c:v>
                </c:pt>
                <c:pt idx="114">
                  <c:v>4.6003809065323268E-12</c:v>
                </c:pt>
                <c:pt idx="115">
                  <c:v>4.4102163225948024E-12</c:v>
                </c:pt>
                <c:pt idx="116">
                  <c:v>4.2953750708019693E-12</c:v>
                </c:pt>
                <c:pt idx="117">
                  <c:v>4.2727628827005504E-12</c:v>
                </c:pt>
                <c:pt idx="118">
                  <c:v>4.074577590231222E-12</c:v>
                </c:pt>
                <c:pt idx="119">
                  <c:v>4.074577590231222E-12</c:v>
                </c:pt>
                <c:pt idx="120">
                  <c:v>4.0961409480475534E-12</c:v>
                </c:pt>
                <c:pt idx="121">
                  <c:v>3.9475932007366269E-12</c:v>
                </c:pt>
                <c:pt idx="122">
                  <c:v>3.9061479823552217E-12</c:v>
                </c:pt>
                <c:pt idx="123">
                  <c:v>4.1835242648622602E-12</c:v>
                </c:pt>
                <c:pt idx="124">
                  <c:v>4.2953750708019693E-12</c:v>
                </c:pt>
                <c:pt idx="125">
                  <c:v>3.9475932007366269E-12</c:v>
                </c:pt>
                <c:pt idx="126">
                  <c:v>4.0531361480389891E-12</c:v>
                </c:pt>
                <c:pt idx="127">
                  <c:v>4.1178098893663131E-12</c:v>
                </c:pt>
                <c:pt idx="128">
                  <c:v>3.8855848065037339E-12</c:v>
                </c:pt>
                <c:pt idx="129">
                  <c:v>4.5042998355955903E-12</c:v>
                </c:pt>
                <c:pt idx="130">
                  <c:v>4.1396020398648187E-12</c:v>
                </c:pt>
                <c:pt idx="131">
                  <c:v>4.7233768017269804E-12</c:v>
                </c:pt>
                <c:pt idx="132">
                  <c:v>4.227903754173213E-12</c:v>
                </c:pt>
                <c:pt idx="133">
                  <c:v>4.4570098335997373E-12</c:v>
                </c:pt>
                <c:pt idx="134">
                  <c:v>4.074577590231222E-12</c:v>
                </c:pt>
                <c:pt idx="135">
                  <c:v>3.7249675373916303E-12</c:v>
                </c:pt>
                <c:pt idx="136">
                  <c:v>4.161500894133382E-12</c:v>
                </c:pt>
                <c:pt idx="137">
                  <c:v>4.5520821630667376E-12</c:v>
                </c:pt>
                <c:pt idx="138">
                  <c:v>4.161500894133382E-12</c:v>
                </c:pt>
                <c:pt idx="139">
                  <c:v>4.1396020398648187E-12</c:v>
                </c:pt>
                <c:pt idx="140">
                  <c:v>4.2056554715152241E-12</c:v>
                </c:pt>
                <c:pt idx="141">
                  <c:v>4.4102163225948024E-12</c:v>
                </c:pt>
                <c:pt idx="142">
                  <c:v>4.4102163225948024E-12</c:v>
                </c:pt>
                <c:pt idx="143">
                  <c:v>4.3639140899926503E-12</c:v>
                </c:pt>
                <c:pt idx="144">
                  <c:v>4.2727628827005504E-12</c:v>
                </c:pt>
                <c:pt idx="145">
                  <c:v>4.0961409480475534E-12</c:v>
                </c:pt>
                <c:pt idx="146">
                  <c:v>4.2727628827005504E-12</c:v>
                </c:pt>
                <c:pt idx="147">
                  <c:v>4.0105828492964285E-12</c:v>
                </c:pt>
                <c:pt idx="148">
                  <c:v>4.1396020398648187E-12</c:v>
                </c:pt>
                <c:pt idx="149">
                  <c:v>4.3639140899926503E-12</c:v>
                </c:pt>
                <c:pt idx="150">
                  <c:v>4.0105828492964285E-12</c:v>
                </c:pt>
                <c:pt idx="151">
                  <c:v>4.1835242648622602E-12</c:v>
                </c:pt>
                <c:pt idx="152">
                  <c:v>4.250278540134556E-12</c:v>
                </c:pt>
                <c:pt idx="153">
                  <c:v>4.250278540134556E-12</c:v>
                </c:pt>
                <c:pt idx="154">
                  <c:v>3.9894781633710658E-12</c:v>
                </c:pt>
                <c:pt idx="155">
                  <c:v>4.3409500870695551E-12</c:v>
                </c:pt>
                <c:pt idx="156">
                  <c:v>4.074577590231222E-12</c:v>
                </c:pt>
                <c:pt idx="157">
                  <c:v>4.161500894133382E-12</c:v>
                </c:pt>
                <c:pt idx="158">
                  <c:v>4.227903754173213E-12</c:v>
                </c:pt>
                <c:pt idx="159">
                  <c:v>4.0961409480475534E-12</c:v>
                </c:pt>
                <c:pt idx="160">
                  <c:v>4.0961409480475534E-12</c:v>
                </c:pt>
                <c:pt idx="161">
                  <c:v>4.1178098893663131E-12</c:v>
                </c:pt>
                <c:pt idx="162">
                  <c:v>3.9894781633710658E-12</c:v>
                </c:pt>
                <c:pt idx="163">
                  <c:v>4.1835242648622602E-12</c:v>
                </c:pt>
                <c:pt idx="164">
                  <c:v>4.1178098893663131E-12</c:v>
                </c:pt>
                <c:pt idx="165">
                  <c:v>3.9894781633710658E-12</c:v>
                </c:pt>
                <c:pt idx="166">
                  <c:v>3.9268118443867113E-12</c:v>
                </c:pt>
                <c:pt idx="167">
                  <c:v>4.250278540134556E-12</c:v>
                </c:pt>
                <c:pt idx="168">
                  <c:v>4.5520821630667376E-12</c:v>
                </c:pt>
                <c:pt idx="169">
                  <c:v>4.3180979779313342E-12</c:v>
                </c:pt>
                <c:pt idx="170">
                  <c:v>4.1396020398648187E-12</c:v>
                </c:pt>
                <c:pt idx="171">
                  <c:v>3.9684763115724179E-12</c:v>
                </c:pt>
                <c:pt idx="172">
                  <c:v>4.0531361480389891E-12</c:v>
                </c:pt>
                <c:pt idx="173">
                  <c:v>4.2953750708019693E-12</c:v>
                </c:pt>
                <c:pt idx="174">
                  <c:v>4.1178098893663131E-12</c:v>
                </c:pt>
                <c:pt idx="175">
                  <c:v>4.3869995744853736E-12</c:v>
                </c:pt>
                <c:pt idx="176">
                  <c:v>4.1835242648622602E-12</c:v>
                </c:pt>
                <c:pt idx="177">
                  <c:v>4.528127972873454E-12</c:v>
                </c:pt>
                <c:pt idx="178">
                  <c:v>4.227903754173213E-12</c:v>
                </c:pt>
                <c:pt idx="179">
                  <c:v>4.2953750708019693E-12</c:v>
                </c:pt>
                <c:pt idx="180">
                  <c:v>4.1178098893663131E-12</c:v>
                </c:pt>
                <c:pt idx="181">
                  <c:v>4.250278540134556E-12</c:v>
                </c:pt>
                <c:pt idx="182">
                  <c:v>4.1396020398648187E-12</c:v>
                </c:pt>
                <c:pt idx="183">
                  <c:v>4.0961409480475534E-12</c:v>
                </c:pt>
                <c:pt idx="184">
                  <c:v>4.3869995744853736E-12</c:v>
                </c:pt>
                <c:pt idx="185">
                  <c:v>4.0105828492964285E-12</c:v>
                </c:pt>
                <c:pt idx="186">
                  <c:v>4.0531361480389891E-12</c:v>
                </c:pt>
                <c:pt idx="187">
                  <c:v>4.0318075360563079E-12</c:v>
                </c:pt>
                <c:pt idx="188">
                  <c:v>4.2727628827005504E-12</c:v>
                </c:pt>
                <c:pt idx="189">
                  <c:v>4.2056554715152241E-12</c:v>
                </c:pt>
                <c:pt idx="190">
                  <c:v>4.161500894133382E-12</c:v>
                </c:pt>
                <c:pt idx="191">
                  <c:v>4.2953750708019693E-12</c:v>
                </c:pt>
                <c:pt idx="192">
                  <c:v>4.0961409480475534E-12</c:v>
                </c:pt>
                <c:pt idx="193">
                  <c:v>5.3329043248847607E-12</c:v>
                </c:pt>
                <c:pt idx="194">
                  <c:v>4.3869995744853736E-12</c:v>
                </c:pt>
                <c:pt idx="195">
                  <c:v>4.0105828492964285E-12</c:v>
                </c:pt>
                <c:pt idx="196">
                  <c:v>3.9894781633710658E-12</c:v>
                </c:pt>
                <c:pt idx="197">
                  <c:v>4.074577590231222E-12</c:v>
                </c:pt>
                <c:pt idx="198">
                  <c:v>4.2056554715152241E-12</c:v>
                </c:pt>
                <c:pt idx="199">
                  <c:v>4.227903754173213E-12</c:v>
                </c:pt>
                <c:pt idx="200">
                  <c:v>4.2056554715152241E-12</c:v>
                </c:pt>
                <c:pt idx="201">
                  <c:v>4.2727628827005504E-12</c:v>
                </c:pt>
                <c:pt idx="202">
                  <c:v>4.3409500870695551E-12</c:v>
                </c:pt>
                <c:pt idx="203">
                  <c:v>4.3639140899926503E-12</c:v>
                </c:pt>
                <c:pt idx="204">
                  <c:v>4.3409500870695551E-12</c:v>
                </c:pt>
                <c:pt idx="205">
                  <c:v>4.2056554715152241E-12</c:v>
                </c:pt>
                <c:pt idx="206">
                  <c:v>4.4335467499188167E-12</c:v>
                </c:pt>
                <c:pt idx="207">
                  <c:v>4.2953750708019693E-12</c:v>
                </c:pt>
                <c:pt idx="208">
                  <c:v>4.161500894133382E-12</c:v>
                </c:pt>
                <c:pt idx="209">
                  <c:v>4.0318075360563079E-12</c:v>
                </c:pt>
                <c:pt idx="210">
                  <c:v>4.1396020398648187E-12</c:v>
                </c:pt>
                <c:pt idx="211">
                  <c:v>4.2056554715152241E-12</c:v>
                </c:pt>
                <c:pt idx="212">
                  <c:v>4.074577590231222E-12</c:v>
                </c:pt>
                <c:pt idx="213">
                  <c:v>4.0318075360563079E-12</c:v>
                </c:pt>
                <c:pt idx="214">
                  <c:v>4.1835242648622602E-12</c:v>
                </c:pt>
                <c:pt idx="215">
                  <c:v>4.2056554715152241E-12</c:v>
                </c:pt>
                <c:pt idx="216">
                  <c:v>4.1178098893663131E-12</c:v>
                </c:pt>
                <c:pt idx="217">
                  <c:v>4.227903754173213E-12</c:v>
                </c:pt>
                <c:pt idx="218">
                  <c:v>4.250278540134556E-12</c:v>
                </c:pt>
                <c:pt idx="219">
                  <c:v>3.9684763115724179E-12</c:v>
                </c:pt>
                <c:pt idx="220">
                  <c:v>4.0318075360563079E-12</c:v>
                </c:pt>
                <c:pt idx="221">
                  <c:v>4.1178098893663131E-12</c:v>
                </c:pt>
                <c:pt idx="222">
                  <c:v>4.1835242648622602E-12</c:v>
                </c:pt>
                <c:pt idx="223">
                  <c:v>4.1396020398648187E-12</c:v>
                </c:pt>
                <c:pt idx="224">
                  <c:v>4.2727628827005504E-12</c:v>
                </c:pt>
                <c:pt idx="225">
                  <c:v>3.9894781633710658E-12</c:v>
                </c:pt>
                <c:pt idx="226">
                  <c:v>4.1178098893663131E-12</c:v>
                </c:pt>
                <c:pt idx="227">
                  <c:v>4.0531361480389891E-12</c:v>
                </c:pt>
                <c:pt idx="228">
                  <c:v>4.4570098335997373E-12</c:v>
                </c:pt>
                <c:pt idx="229">
                  <c:v>4.3639140899926503E-12</c:v>
                </c:pt>
                <c:pt idx="230">
                  <c:v>4.0961409480475534E-12</c:v>
                </c:pt>
                <c:pt idx="231">
                  <c:v>4.0318075360563079E-12</c:v>
                </c:pt>
                <c:pt idx="232">
                  <c:v>4.227903754173213E-12</c:v>
                </c:pt>
                <c:pt idx="233">
                  <c:v>3.9684763115724179E-12</c:v>
                </c:pt>
                <c:pt idx="234">
                  <c:v>4.0961409480475534E-12</c:v>
                </c:pt>
                <c:pt idx="235">
                  <c:v>4.0961409480475534E-12</c:v>
                </c:pt>
                <c:pt idx="236">
                  <c:v>3.8651378914145832E-12</c:v>
                </c:pt>
                <c:pt idx="237">
                  <c:v>4.074577590231222E-12</c:v>
                </c:pt>
                <c:pt idx="238">
                  <c:v>4.2056554715152241E-12</c:v>
                </c:pt>
                <c:pt idx="239">
                  <c:v>4.1178098893663131E-12</c:v>
                </c:pt>
                <c:pt idx="240">
                  <c:v>4.3869995744853736E-12</c:v>
                </c:pt>
                <c:pt idx="241">
                  <c:v>4.0531361480389891E-12</c:v>
                </c:pt>
                <c:pt idx="242">
                  <c:v>4.1835242648622602E-12</c:v>
                </c:pt>
                <c:pt idx="243">
                  <c:v>4.250278540134556E-12</c:v>
                </c:pt>
                <c:pt idx="244">
                  <c:v>4.1178098893663131E-12</c:v>
                </c:pt>
                <c:pt idx="245">
                  <c:v>4.3869995744853736E-12</c:v>
                </c:pt>
                <c:pt idx="246">
                  <c:v>4.0105828492964285E-12</c:v>
                </c:pt>
                <c:pt idx="247">
                  <c:v>4.0531361480389891E-12</c:v>
                </c:pt>
                <c:pt idx="248">
                  <c:v>4.1178098893663131E-12</c:v>
                </c:pt>
                <c:pt idx="249">
                  <c:v>4.4335467499188167E-12</c:v>
                </c:pt>
                <c:pt idx="250">
                  <c:v>3.8651378914145832E-12</c:v>
                </c:pt>
                <c:pt idx="251">
                  <c:v>3.9684763115724179E-12</c:v>
                </c:pt>
                <c:pt idx="252">
                  <c:v>4.2056554715152241E-12</c:v>
                </c:pt>
                <c:pt idx="253">
                  <c:v>3.9061479823552217E-12</c:v>
                </c:pt>
                <c:pt idx="254">
                  <c:v>4.3409500870695551E-12</c:v>
                </c:pt>
                <c:pt idx="255">
                  <c:v>4.0961409480475534E-12</c:v>
                </c:pt>
                <c:pt idx="256">
                  <c:v>4.1396020398648187E-12</c:v>
                </c:pt>
                <c:pt idx="257">
                  <c:v>4.1396020398648187E-12</c:v>
                </c:pt>
                <c:pt idx="258">
                  <c:v>4.1835242648622602E-12</c:v>
                </c:pt>
                <c:pt idx="259">
                  <c:v>4.3409500870695551E-12</c:v>
                </c:pt>
                <c:pt idx="260">
                  <c:v>4.161500894133382E-12</c:v>
                </c:pt>
                <c:pt idx="261">
                  <c:v>3.9475932007366269E-12</c:v>
                </c:pt>
                <c:pt idx="262">
                  <c:v>4.3409500870695551E-12</c:v>
                </c:pt>
                <c:pt idx="263">
                  <c:v>4.0105828492964285E-12</c:v>
                </c:pt>
                <c:pt idx="264">
                  <c:v>4.0531361480389891E-12</c:v>
                </c:pt>
                <c:pt idx="265">
                  <c:v>4.074577590231222E-12</c:v>
                </c:pt>
                <c:pt idx="266">
                  <c:v>4.4570098335997373E-12</c:v>
                </c:pt>
                <c:pt idx="267">
                  <c:v>3.9894781633710658E-12</c:v>
                </c:pt>
                <c:pt idx="268">
                  <c:v>4.0105828492964285E-12</c:v>
                </c:pt>
                <c:pt idx="269">
                  <c:v>4.3639140899926503E-12</c:v>
                </c:pt>
                <c:pt idx="270">
                  <c:v>4.4805878026604563E-12</c:v>
                </c:pt>
                <c:pt idx="271">
                  <c:v>3.9684763115724179E-12</c:v>
                </c:pt>
                <c:pt idx="272">
                  <c:v>4.0318075360563079E-12</c:v>
                </c:pt>
                <c:pt idx="273">
                  <c:v>4.0961409480475534E-12</c:v>
                </c:pt>
                <c:pt idx="274">
                  <c:v>4.0318075360563079E-12</c:v>
                </c:pt>
                <c:pt idx="275">
                  <c:v>4.227903754173213E-12</c:v>
                </c:pt>
                <c:pt idx="276">
                  <c:v>4.0318075360563079E-12</c:v>
                </c:pt>
                <c:pt idx="277">
                  <c:v>4.074577590231222E-12</c:v>
                </c:pt>
                <c:pt idx="278">
                  <c:v>3.9061479823552217E-12</c:v>
                </c:pt>
                <c:pt idx="279">
                  <c:v>4.1835242648622602E-12</c:v>
                </c:pt>
                <c:pt idx="280">
                  <c:v>4.2953750708019693E-12</c:v>
                </c:pt>
                <c:pt idx="281">
                  <c:v>4.0961409480475534E-12</c:v>
                </c:pt>
                <c:pt idx="282">
                  <c:v>4.0105828492964285E-12</c:v>
                </c:pt>
                <c:pt idx="283">
                  <c:v>4.2727628827005504E-12</c:v>
                </c:pt>
                <c:pt idx="284">
                  <c:v>3.9684763115724179E-12</c:v>
                </c:pt>
                <c:pt idx="285">
                  <c:v>4.3180979779313342E-12</c:v>
                </c:pt>
                <c:pt idx="286">
                  <c:v>4.161500894133382E-12</c:v>
                </c:pt>
                <c:pt idx="287">
                  <c:v>4.2056554715152241E-12</c:v>
                </c:pt>
                <c:pt idx="288">
                  <c:v>3.8855848065037339E-12</c:v>
                </c:pt>
                <c:pt idx="289">
                  <c:v>4.1835242648622602E-12</c:v>
                </c:pt>
                <c:pt idx="290">
                  <c:v>4.0961409480475534E-12</c:v>
                </c:pt>
                <c:pt idx="291">
                  <c:v>4.2727628827005504E-12</c:v>
                </c:pt>
                <c:pt idx="292">
                  <c:v>4.227903754173213E-12</c:v>
                </c:pt>
                <c:pt idx="293">
                  <c:v>4.250278540134556E-12</c:v>
                </c:pt>
                <c:pt idx="294">
                  <c:v>4.3180979779313342E-12</c:v>
                </c:pt>
                <c:pt idx="295">
                  <c:v>4.5520821630667376E-12</c:v>
                </c:pt>
                <c:pt idx="296">
                  <c:v>4.1396020398648187E-12</c:v>
                </c:pt>
                <c:pt idx="297">
                  <c:v>3.9894781633710658E-12</c:v>
                </c:pt>
                <c:pt idx="298">
                  <c:v>4.2953750708019693E-12</c:v>
                </c:pt>
                <c:pt idx="299">
                  <c:v>4.0961409480475534E-12</c:v>
                </c:pt>
                <c:pt idx="300">
                  <c:v>4.1835242648622602E-12</c:v>
                </c:pt>
                <c:pt idx="301">
                  <c:v>3.9684763115724179E-12</c:v>
                </c:pt>
                <c:pt idx="302">
                  <c:v>4.227903754173213E-12</c:v>
                </c:pt>
                <c:pt idx="303">
                  <c:v>4.1835242648622602E-12</c:v>
                </c:pt>
                <c:pt idx="304">
                  <c:v>4.3180979779313342E-12</c:v>
                </c:pt>
                <c:pt idx="305">
                  <c:v>4.3639140899926503E-12</c:v>
                </c:pt>
                <c:pt idx="306">
                  <c:v>4.3639140899926503E-12</c:v>
                </c:pt>
                <c:pt idx="307">
                  <c:v>4.1396020398648187E-12</c:v>
                </c:pt>
                <c:pt idx="308">
                  <c:v>4.1396020398648187E-12</c:v>
                </c:pt>
                <c:pt idx="309">
                  <c:v>4.2727628827005504E-12</c:v>
                </c:pt>
                <c:pt idx="310">
                  <c:v>4.0105828492964285E-12</c:v>
                </c:pt>
                <c:pt idx="311">
                  <c:v>4.0105828492964285E-12</c:v>
                </c:pt>
                <c:pt idx="312">
                  <c:v>3.9475932007366269E-12</c:v>
                </c:pt>
                <c:pt idx="313">
                  <c:v>4.0961409480475534E-12</c:v>
                </c:pt>
                <c:pt idx="314">
                  <c:v>3.9684763115724179E-12</c:v>
                </c:pt>
                <c:pt idx="315">
                  <c:v>4.227903754173213E-12</c:v>
                </c:pt>
                <c:pt idx="316">
                  <c:v>4.3639140899926503E-12</c:v>
                </c:pt>
                <c:pt idx="317">
                  <c:v>4.3639140899926503E-12</c:v>
                </c:pt>
                <c:pt idx="318">
                  <c:v>4.227903754173213E-12</c:v>
                </c:pt>
                <c:pt idx="319">
                  <c:v>4.1396020398648187E-12</c:v>
                </c:pt>
                <c:pt idx="320">
                  <c:v>4.0318075360563079E-12</c:v>
                </c:pt>
                <c:pt idx="321">
                  <c:v>4.3409500870695551E-12</c:v>
                </c:pt>
                <c:pt idx="322">
                  <c:v>4.0531361480389891E-12</c:v>
                </c:pt>
                <c:pt idx="323">
                  <c:v>4.2727628827005504E-12</c:v>
                </c:pt>
                <c:pt idx="324">
                  <c:v>4.074577590231222E-12</c:v>
                </c:pt>
                <c:pt idx="325">
                  <c:v>4.0318075360563079E-12</c:v>
                </c:pt>
                <c:pt idx="326">
                  <c:v>4.4805878026604563E-12</c:v>
                </c:pt>
                <c:pt idx="327">
                  <c:v>4.074577590231222E-12</c:v>
                </c:pt>
                <c:pt idx="328">
                  <c:v>3.9684763115724179E-12</c:v>
                </c:pt>
                <c:pt idx="329">
                  <c:v>4.3409500870695551E-12</c:v>
                </c:pt>
                <c:pt idx="330">
                  <c:v>4.3639140899926503E-12</c:v>
                </c:pt>
                <c:pt idx="331">
                  <c:v>4.227903754173213E-12</c:v>
                </c:pt>
                <c:pt idx="332">
                  <c:v>4.0961409480475534E-12</c:v>
                </c:pt>
                <c:pt idx="333">
                  <c:v>3.9894781633710658E-12</c:v>
                </c:pt>
                <c:pt idx="334">
                  <c:v>4.3869995744853736E-12</c:v>
                </c:pt>
                <c:pt idx="335">
                  <c:v>4.1835242648622602E-12</c:v>
                </c:pt>
                <c:pt idx="336">
                  <c:v>3.6279700425771158E-12</c:v>
                </c:pt>
                <c:pt idx="337">
                  <c:v>4.5042998355955903E-12</c:v>
                </c:pt>
                <c:pt idx="338">
                  <c:v>4.4570098335997373E-12</c:v>
                </c:pt>
                <c:pt idx="339">
                  <c:v>4.3639140899926503E-12</c:v>
                </c:pt>
                <c:pt idx="340">
                  <c:v>4.2727628827005504E-12</c:v>
                </c:pt>
                <c:pt idx="341">
                  <c:v>4.7233768017269804E-12</c:v>
                </c:pt>
                <c:pt idx="342">
                  <c:v>4.250278540134556E-12</c:v>
                </c:pt>
                <c:pt idx="343">
                  <c:v>4.0531361480389891E-12</c:v>
                </c:pt>
                <c:pt idx="344">
                  <c:v>4.0531361480389891E-12</c:v>
                </c:pt>
                <c:pt idx="345">
                  <c:v>4.3409500870695551E-12</c:v>
                </c:pt>
                <c:pt idx="346">
                  <c:v>4.3180979779313342E-12</c:v>
                </c:pt>
                <c:pt idx="347">
                  <c:v>3.9684763115724179E-12</c:v>
                </c:pt>
                <c:pt idx="348">
                  <c:v>4.1835242648622602E-12</c:v>
                </c:pt>
                <c:pt idx="349">
                  <c:v>4.0318075360563079E-12</c:v>
                </c:pt>
                <c:pt idx="350">
                  <c:v>4.0105828492964285E-12</c:v>
                </c:pt>
                <c:pt idx="351">
                  <c:v>3.824558359573743E-12</c:v>
                </c:pt>
                <c:pt idx="352">
                  <c:v>4.2953750708019693E-12</c:v>
                </c:pt>
                <c:pt idx="353">
                  <c:v>3.9061479823552217E-12</c:v>
                </c:pt>
                <c:pt idx="354">
                  <c:v>4.227903754173213E-12</c:v>
                </c:pt>
                <c:pt idx="355">
                  <c:v>4.3639140899926503E-12</c:v>
                </c:pt>
                <c:pt idx="356">
                  <c:v>3.8651378914145832E-12</c:v>
                </c:pt>
                <c:pt idx="357">
                  <c:v>4.2056554715152241E-12</c:v>
                </c:pt>
                <c:pt idx="358">
                  <c:v>4.2727628827005504E-12</c:v>
                </c:pt>
                <c:pt idx="359">
                  <c:v>4.2727628827005504E-12</c:v>
                </c:pt>
                <c:pt idx="360">
                  <c:v>4.3409500870695551E-12</c:v>
                </c:pt>
                <c:pt idx="361">
                  <c:v>3.8651378914145832E-12</c:v>
                </c:pt>
                <c:pt idx="362">
                  <c:v>3.824558359573743E-12</c:v>
                </c:pt>
                <c:pt idx="363">
                  <c:v>4.0961409480475534E-12</c:v>
                </c:pt>
                <c:pt idx="364">
                  <c:v>4.0105828492964285E-12</c:v>
                </c:pt>
                <c:pt idx="365">
                  <c:v>4.4570098335997373E-12</c:v>
                </c:pt>
                <c:pt idx="366">
                  <c:v>4.1178098893663131E-12</c:v>
                </c:pt>
                <c:pt idx="367">
                  <c:v>4.0318075360563079E-12</c:v>
                </c:pt>
                <c:pt idx="368">
                  <c:v>3.8855848065037339E-12</c:v>
                </c:pt>
                <c:pt idx="369">
                  <c:v>3.9061479823552217E-12</c:v>
                </c:pt>
                <c:pt idx="370">
                  <c:v>4.3639140899926503E-12</c:v>
                </c:pt>
                <c:pt idx="371">
                  <c:v>3.9894781633710658E-12</c:v>
                </c:pt>
                <c:pt idx="372">
                  <c:v>4.0105828492964285E-12</c:v>
                </c:pt>
                <c:pt idx="373">
                  <c:v>3.9475932007366269E-12</c:v>
                </c:pt>
                <c:pt idx="374">
                  <c:v>4.0105828492964285E-12</c:v>
                </c:pt>
                <c:pt idx="375">
                  <c:v>4.3869995744853736E-12</c:v>
                </c:pt>
                <c:pt idx="376">
                  <c:v>4.250278540134556E-12</c:v>
                </c:pt>
                <c:pt idx="377">
                  <c:v>4.2953750708019693E-12</c:v>
                </c:pt>
                <c:pt idx="378">
                  <c:v>4.1178098893663131E-12</c:v>
                </c:pt>
                <c:pt idx="379">
                  <c:v>4.1396020398648187E-12</c:v>
                </c:pt>
                <c:pt idx="380">
                  <c:v>4.2727628827005504E-12</c:v>
                </c:pt>
                <c:pt idx="381">
                  <c:v>4.2056554715152241E-12</c:v>
                </c:pt>
                <c:pt idx="382">
                  <c:v>3.9475932007366269E-12</c:v>
                </c:pt>
                <c:pt idx="383">
                  <c:v>4.161500894133382E-12</c:v>
                </c:pt>
                <c:pt idx="384">
                  <c:v>4.250278540134556E-12</c:v>
                </c:pt>
                <c:pt idx="385">
                  <c:v>4.3869995744853736E-12</c:v>
                </c:pt>
                <c:pt idx="386">
                  <c:v>4.0531361480389891E-12</c:v>
                </c:pt>
                <c:pt idx="387">
                  <c:v>4.2727628827005504E-12</c:v>
                </c:pt>
                <c:pt idx="388">
                  <c:v>4.0318075360563079E-12</c:v>
                </c:pt>
                <c:pt idx="389">
                  <c:v>4.0105828492964285E-12</c:v>
                </c:pt>
                <c:pt idx="390">
                  <c:v>4.227903754173213E-12</c:v>
                </c:pt>
                <c:pt idx="391">
                  <c:v>4.1178098893663131E-12</c:v>
                </c:pt>
                <c:pt idx="392">
                  <c:v>4.0531361480389891E-12</c:v>
                </c:pt>
                <c:pt idx="393">
                  <c:v>3.8651378914145832E-12</c:v>
                </c:pt>
                <c:pt idx="394">
                  <c:v>4.0105828492964285E-12</c:v>
                </c:pt>
                <c:pt idx="395">
                  <c:v>3.9684763115724179E-12</c:v>
                </c:pt>
                <c:pt idx="396">
                  <c:v>4.0961409480475534E-12</c:v>
                </c:pt>
                <c:pt idx="397">
                  <c:v>4.3869995744853736E-12</c:v>
                </c:pt>
                <c:pt idx="398">
                  <c:v>4.0961409480475534E-12</c:v>
                </c:pt>
                <c:pt idx="399">
                  <c:v>4.0531361480389891E-12</c:v>
                </c:pt>
                <c:pt idx="400">
                  <c:v>4.227903754173213E-12</c:v>
                </c:pt>
                <c:pt idx="401">
                  <c:v>3.824558359573743E-12</c:v>
                </c:pt>
                <c:pt idx="402">
                  <c:v>3.9684763115724179E-12</c:v>
                </c:pt>
                <c:pt idx="403">
                  <c:v>4.2056554715152241E-12</c:v>
                </c:pt>
                <c:pt idx="404">
                  <c:v>4.0105828492964285E-12</c:v>
                </c:pt>
                <c:pt idx="405">
                  <c:v>4.0531361480389891E-12</c:v>
                </c:pt>
                <c:pt idx="406">
                  <c:v>4.2727628827005504E-12</c:v>
                </c:pt>
                <c:pt idx="407">
                  <c:v>4.0105828492964285E-12</c:v>
                </c:pt>
                <c:pt idx="408">
                  <c:v>4.1835242648622602E-12</c:v>
                </c:pt>
                <c:pt idx="409">
                  <c:v>4.1835242648622602E-12</c:v>
                </c:pt>
                <c:pt idx="410">
                  <c:v>4.0531361480389891E-12</c:v>
                </c:pt>
                <c:pt idx="411">
                  <c:v>4.2727628827005504E-12</c:v>
                </c:pt>
                <c:pt idx="412">
                  <c:v>4.074577590231222E-12</c:v>
                </c:pt>
                <c:pt idx="413">
                  <c:v>4.2056554715152241E-12</c:v>
                </c:pt>
                <c:pt idx="414">
                  <c:v>3.8651378914145832E-12</c:v>
                </c:pt>
                <c:pt idx="415">
                  <c:v>4.1396020398648187E-12</c:v>
                </c:pt>
                <c:pt idx="416">
                  <c:v>4.0105828492964285E-12</c:v>
                </c:pt>
                <c:pt idx="417">
                  <c:v>3.824558359573743E-12</c:v>
                </c:pt>
                <c:pt idx="418">
                  <c:v>3.9268118443867113E-12</c:v>
                </c:pt>
                <c:pt idx="419">
                  <c:v>4.1396020398648187E-12</c:v>
                </c:pt>
                <c:pt idx="420">
                  <c:v>4.4570098335997373E-12</c:v>
                </c:pt>
                <c:pt idx="421">
                  <c:v>4.2056554715152241E-12</c:v>
                </c:pt>
                <c:pt idx="422">
                  <c:v>4.0105828492964285E-12</c:v>
                </c:pt>
                <c:pt idx="423">
                  <c:v>3.8447985730856334E-12</c:v>
                </c:pt>
                <c:pt idx="424">
                  <c:v>3.9061479823552217E-12</c:v>
                </c:pt>
                <c:pt idx="425">
                  <c:v>4.0105828492964285E-12</c:v>
                </c:pt>
                <c:pt idx="426">
                  <c:v>4.161500894133382E-12</c:v>
                </c:pt>
                <c:pt idx="427">
                  <c:v>4.0105828492964285E-12</c:v>
                </c:pt>
                <c:pt idx="428">
                  <c:v>4.3639140899926503E-12</c:v>
                </c:pt>
                <c:pt idx="429">
                  <c:v>4.0318075360563079E-12</c:v>
                </c:pt>
                <c:pt idx="430">
                  <c:v>4.2056554715152241E-12</c:v>
                </c:pt>
                <c:pt idx="431">
                  <c:v>4.0105828492964285E-12</c:v>
                </c:pt>
                <c:pt idx="432">
                  <c:v>4.250278540134556E-12</c:v>
                </c:pt>
                <c:pt idx="433">
                  <c:v>4.5042998355955903E-12</c:v>
                </c:pt>
                <c:pt idx="434">
                  <c:v>4.4102163225948024E-12</c:v>
                </c:pt>
                <c:pt idx="435">
                  <c:v>4.3180979779313342E-12</c:v>
                </c:pt>
                <c:pt idx="436">
                  <c:v>4.3409500870695551E-12</c:v>
                </c:pt>
                <c:pt idx="437">
                  <c:v>4.2727628827005504E-12</c:v>
                </c:pt>
                <c:pt idx="438">
                  <c:v>4.1178098893663131E-12</c:v>
                </c:pt>
                <c:pt idx="439">
                  <c:v>4.0318075360563079E-12</c:v>
                </c:pt>
                <c:pt idx="440">
                  <c:v>4.1396020398648187E-12</c:v>
                </c:pt>
                <c:pt idx="441">
                  <c:v>3.9061479823552217E-12</c:v>
                </c:pt>
                <c:pt idx="442">
                  <c:v>3.8855848065037339E-12</c:v>
                </c:pt>
                <c:pt idx="443">
                  <c:v>4.3409500870695551E-12</c:v>
                </c:pt>
                <c:pt idx="444">
                  <c:v>3.9894781633710658E-12</c:v>
                </c:pt>
                <c:pt idx="445">
                  <c:v>4.1396020398648187E-12</c:v>
                </c:pt>
                <c:pt idx="446">
                  <c:v>4.161500894133382E-12</c:v>
                </c:pt>
                <c:pt idx="447">
                  <c:v>4.250278540134556E-12</c:v>
                </c:pt>
                <c:pt idx="448">
                  <c:v>4.3639140899926503E-12</c:v>
                </c:pt>
                <c:pt idx="449">
                  <c:v>3.8651378914145832E-12</c:v>
                </c:pt>
                <c:pt idx="450">
                  <c:v>4.3869995744853736E-12</c:v>
                </c:pt>
                <c:pt idx="451">
                  <c:v>4.2953750708019693E-12</c:v>
                </c:pt>
                <c:pt idx="452">
                  <c:v>4.1178098893663131E-12</c:v>
                </c:pt>
                <c:pt idx="453">
                  <c:v>4.1835242648622602E-12</c:v>
                </c:pt>
                <c:pt idx="454">
                  <c:v>4.250278540134556E-12</c:v>
                </c:pt>
                <c:pt idx="455">
                  <c:v>3.9268118443867113E-12</c:v>
                </c:pt>
                <c:pt idx="456">
                  <c:v>3.9268118443867113E-12</c:v>
                </c:pt>
                <c:pt idx="457">
                  <c:v>4.3409500870695551E-12</c:v>
                </c:pt>
                <c:pt idx="458">
                  <c:v>4.3869995744853736E-12</c:v>
                </c:pt>
                <c:pt idx="459">
                  <c:v>4.2727628827005504E-12</c:v>
                </c:pt>
                <c:pt idx="460">
                  <c:v>4.227903754173213E-12</c:v>
                </c:pt>
                <c:pt idx="461">
                  <c:v>4.0961409480475534E-12</c:v>
                </c:pt>
                <c:pt idx="462">
                  <c:v>4.3869995744853736E-12</c:v>
                </c:pt>
                <c:pt idx="463">
                  <c:v>4.3409500870695551E-12</c:v>
                </c:pt>
                <c:pt idx="464">
                  <c:v>4.2056554715152241E-12</c:v>
                </c:pt>
                <c:pt idx="465">
                  <c:v>4.3409500870695551E-12</c:v>
                </c:pt>
                <c:pt idx="466">
                  <c:v>4.2727628827005504E-12</c:v>
                </c:pt>
                <c:pt idx="467">
                  <c:v>3.9268118443867113E-12</c:v>
                </c:pt>
                <c:pt idx="468">
                  <c:v>4.1835242648622602E-12</c:v>
                </c:pt>
                <c:pt idx="469">
                  <c:v>4.5520821630667376E-12</c:v>
                </c:pt>
                <c:pt idx="470">
                  <c:v>4.227903754173213E-12</c:v>
                </c:pt>
                <c:pt idx="471">
                  <c:v>4.227903754173213E-12</c:v>
                </c:pt>
                <c:pt idx="472">
                  <c:v>3.8651378914145832E-12</c:v>
                </c:pt>
                <c:pt idx="473">
                  <c:v>3.9268118443867113E-12</c:v>
                </c:pt>
                <c:pt idx="474">
                  <c:v>4.074577590231222E-12</c:v>
                </c:pt>
                <c:pt idx="475">
                  <c:v>3.9061479823552217E-12</c:v>
                </c:pt>
                <c:pt idx="476">
                  <c:v>3.8855848065037339E-12</c:v>
                </c:pt>
                <c:pt idx="477">
                  <c:v>3.9894781633710658E-12</c:v>
                </c:pt>
                <c:pt idx="478">
                  <c:v>4.0318075360563079E-12</c:v>
                </c:pt>
                <c:pt idx="479">
                  <c:v>3.8651378914145832E-12</c:v>
                </c:pt>
                <c:pt idx="480">
                  <c:v>3.7644903854117806E-12</c:v>
                </c:pt>
                <c:pt idx="481">
                  <c:v>3.9894781633710658E-12</c:v>
                </c:pt>
                <c:pt idx="482">
                  <c:v>4.250278540134556E-12</c:v>
                </c:pt>
                <c:pt idx="483">
                  <c:v>4.227903754173213E-12</c:v>
                </c:pt>
                <c:pt idx="484">
                  <c:v>4.1835242648622602E-12</c:v>
                </c:pt>
                <c:pt idx="485">
                  <c:v>4.2953750708019693E-12</c:v>
                </c:pt>
                <c:pt idx="486">
                  <c:v>4.0961409480475534E-12</c:v>
                </c:pt>
                <c:pt idx="487">
                  <c:v>4.250278540134556E-12</c:v>
                </c:pt>
                <c:pt idx="488">
                  <c:v>3.9894781633710658E-12</c:v>
                </c:pt>
                <c:pt idx="489">
                  <c:v>4.227903754173213E-12</c:v>
                </c:pt>
                <c:pt idx="490">
                  <c:v>4.0105828492964285E-12</c:v>
                </c:pt>
                <c:pt idx="491">
                  <c:v>4.0531361480389891E-12</c:v>
                </c:pt>
                <c:pt idx="492">
                  <c:v>4.0961409480475534E-12</c:v>
                </c:pt>
                <c:pt idx="493">
                  <c:v>3.9475932007366269E-12</c:v>
                </c:pt>
                <c:pt idx="494">
                  <c:v>4.1396020398648187E-12</c:v>
                </c:pt>
                <c:pt idx="495">
                  <c:v>4.250278540134556E-12</c:v>
                </c:pt>
                <c:pt idx="496">
                  <c:v>3.9268118443867113E-12</c:v>
                </c:pt>
                <c:pt idx="497">
                  <c:v>4.0961409480475534E-12</c:v>
                </c:pt>
                <c:pt idx="498">
                  <c:v>4.3639140899926503E-12</c:v>
                </c:pt>
                <c:pt idx="499">
                  <c:v>3.9894781633710658E-12</c:v>
                </c:pt>
                <c:pt idx="500">
                  <c:v>4.161500894133382E-12</c:v>
                </c:pt>
                <c:pt idx="501">
                  <c:v>4.3409500870695551E-12</c:v>
                </c:pt>
                <c:pt idx="502">
                  <c:v>4.1178098893663131E-12</c:v>
                </c:pt>
                <c:pt idx="503">
                  <c:v>4.0961409480475534E-12</c:v>
                </c:pt>
                <c:pt idx="504">
                  <c:v>4.161500894133382E-12</c:v>
                </c:pt>
                <c:pt idx="505">
                  <c:v>4.2953750708019693E-12</c:v>
                </c:pt>
                <c:pt idx="506">
                  <c:v>4.0105828492964285E-12</c:v>
                </c:pt>
                <c:pt idx="507">
                  <c:v>3.9684763115724179E-12</c:v>
                </c:pt>
                <c:pt idx="508">
                  <c:v>4.227903754173213E-12</c:v>
                </c:pt>
                <c:pt idx="509">
                  <c:v>4.2727628827005504E-12</c:v>
                </c:pt>
                <c:pt idx="510">
                  <c:v>4.1835242648622602E-12</c:v>
                </c:pt>
                <c:pt idx="511">
                  <c:v>4.3409500870695551E-12</c:v>
                </c:pt>
                <c:pt idx="512">
                  <c:v>4.074577590231222E-12</c:v>
                </c:pt>
                <c:pt idx="513">
                  <c:v>3.7249675373916303E-12</c:v>
                </c:pt>
                <c:pt idx="514">
                  <c:v>4.2953750708019693E-12</c:v>
                </c:pt>
                <c:pt idx="515">
                  <c:v>3.9684763115724179E-12</c:v>
                </c:pt>
                <c:pt idx="516">
                  <c:v>4.1396020398648187E-12</c:v>
                </c:pt>
                <c:pt idx="517">
                  <c:v>4.0105828492964285E-12</c:v>
                </c:pt>
                <c:pt idx="518">
                  <c:v>4.1396020398648187E-12</c:v>
                </c:pt>
                <c:pt idx="519">
                  <c:v>4.0961409480475534E-12</c:v>
                </c:pt>
                <c:pt idx="520">
                  <c:v>4.3639140899926503E-12</c:v>
                </c:pt>
                <c:pt idx="521">
                  <c:v>4.0105828492964285E-12</c:v>
                </c:pt>
                <c:pt idx="522">
                  <c:v>4.528127972873454E-12</c:v>
                </c:pt>
                <c:pt idx="523">
                  <c:v>4.0318075360563079E-12</c:v>
                </c:pt>
                <c:pt idx="524">
                  <c:v>4.3409500870695551E-12</c:v>
                </c:pt>
                <c:pt idx="525">
                  <c:v>4.0531361480389891E-12</c:v>
                </c:pt>
                <c:pt idx="526">
                  <c:v>3.9475932007366269E-12</c:v>
                </c:pt>
                <c:pt idx="527">
                  <c:v>3.9684763115724179E-12</c:v>
                </c:pt>
                <c:pt idx="528">
                  <c:v>4.1178098893663131E-12</c:v>
                </c:pt>
                <c:pt idx="529">
                  <c:v>3.9268118443867113E-12</c:v>
                </c:pt>
                <c:pt idx="530">
                  <c:v>4.161500894133382E-12</c:v>
                </c:pt>
                <c:pt idx="531">
                  <c:v>4.0318075360563079E-12</c:v>
                </c:pt>
                <c:pt idx="532">
                  <c:v>4.0531361480389891E-12</c:v>
                </c:pt>
                <c:pt idx="533">
                  <c:v>4.0531361480389891E-12</c:v>
                </c:pt>
                <c:pt idx="534">
                  <c:v>4.0318075360563079E-12</c:v>
                </c:pt>
                <c:pt idx="535">
                  <c:v>4.2953750708019693E-12</c:v>
                </c:pt>
                <c:pt idx="536">
                  <c:v>4.161500894133382E-12</c:v>
                </c:pt>
                <c:pt idx="537">
                  <c:v>4.1396020398648187E-12</c:v>
                </c:pt>
                <c:pt idx="538">
                  <c:v>4.0961409480475534E-12</c:v>
                </c:pt>
                <c:pt idx="539">
                  <c:v>4.0105828492964285E-12</c:v>
                </c:pt>
                <c:pt idx="540">
                  <c:v>3.9061479823552217E-12</c:v>
                </c:pt>
                <c:pt idx="541">
                  <c:v>3.8855848065037339E-12</c:v>
                </c:pt>
                <c:pt idx="542">
                  <c:v>3.9268118443867113E-12</c:v>
                </c:pt>
                <c:pt idx="543">
                  <c:v>3.8447985730856334E-12</c:v>
                </c:pt>
                <c:pt idx="544">
                  <c:v>3.8044325808490551E-12</c:v>
                </c:pt>
                <c:pt idx="545">
                  <c:v>3.9475932007366269E-12</c:v>
                </c:pt>
                <c:pt idx="546">
                  <c:v>4.227903754173213E-12</c:v>
                </c:pt>
                <c:pt idx="547">
                  <c:v>4.1396020398648187E-12</c:v>
                </c:pt>
                <c:pt idx="548">
                  <c:v>4.0105828492964285E-12</c:v>
                </c:pt>
                <c:pt idx="549">
                  <c:v>3.8855848065037339E-12</c:v>
                </c:pt>
                <c:pt idx="550">
                  <c:v>4.1835242648622602E-12</c:v>
                </c:pt>
                <c:pt idx="551">
                  <c:v>3.9061479823552217E-12</c:v>
                </c:pt>
                <c:pt idx="552">
                  <c:v>4.0961409480475534E-12</c:v>
                </c:pt>
                <c:pt idx="553">
                  <c:v>3.9061479823552217E-12</c:v>
                </c:pt>
                <c:pt idx="554">
                  <c:v>4.074577590231222E-12</c:v>
                </c:pt>
                <c:pt idx="555">
                  <c:v>4.250278540134556E-12</c:v>
                </c:pt>
                <c:pt idx="556">
                  <c:v>4.2727628827005504E-12</c:v>
                </c:pt>
                <c:pt idx="557">
                  <c:v>4.0105828492964285E-12</c:v>
                </c:pt>
                <c:pt idx="558">
                  <c:v>4.1178098893663131E-12</c:v>
                </c:pt>
                <c:pt idx="559">
                  <c:v>4.1178098893663131E-12</c:v>
                </c:pt>
                <c:pt idx="560">
                  <c:v>4.0105828492964285E-12</c:v>
                </c:pt>
                <c:pt idx="561">
                  <c:v>4.1396020398648187E-12</c:v>
                </c:pt>
                <c:pt idx="562">
                  <c:v>4.1396020398648187E-12</c:v>
                </c:pt>
                <c:pt idx="563">
                  <c:v>4.1396020398648187E-12</c:v>
                </c:pt>
                <c:pt idx="564">
                  <c:v>4.3180979779313342E-12</c:v>
                </c:pt>
                <c:pt idx="565">
                  <c:v>4.161500894133382E-12</c:v>
                </c:pt>
                <c:pt idx="566">
                  <c:v>4.074577590231222E-12</c:v>
                </c:pt>
                <c:pt idx="567">
                  <c:v>4.1396020398648187E-12</c:v>
                </c:pt>
                <c:pt idx="568">
                  <c:v>4.1835242648622602E-12</c:v>
                </c:pt>
                <c:pt idx="569">
                  <c:v>4.250278540134556E-12</c:v>
                </c:pt>
                <c:pt idx="570">
                  <c:v>4.0961409480475534E-12</c:v>
                </c:pt>
                <c:pt idx="571">
                  <c:v>4.0105828492964285E-12</c:v>
                </c:pt>
                <c:pt idx="572">
                  <c:v>4.0531361480389891E-12</c:v>
                </c:pt>
                <c:pt idx="573">
                  <c:v>4.3180979779313342E-12</c:v>
                </c:pt>
                <c:pt idx="574">
                  <c:v>3.9894781633710658E-12</c:v>
                </c:pt>
                <c:pt idx="575">
                  <c:v>4.1396020398648187E-12</c:v>
                </c:pt>
                <c:pt idx="576">
                  <c:v>4.3180979779313342E-12</c:v>
                </c:pt>
                <c:pt idx="577">
                  <c:v>4.2727628827005504E-12</c:v>
                </c:pt>
                <c:pt idx="578">
                  <c:v>4.0105828492964285E-12</c:v>
                </c:pt>
                <c:pt idx="579">
                  <c:v>4.074577590231222E-12</c:v>
                </c:pt>
                <c:pt idx="580">
                  <c:v>4.0961409480475534E-12</c:v>
                </c:pt>
                <c:pt idx="581">
                  <c:v>3.9894781633710658E-12</c:v>
                </c:pt>
                <c:pt idx="582">
                  <c:v>4.1835242648622602E-12</c:v>
                </c:pt>
                <c:pt idx="583">
                  <c:v>4.4335467499188167E-12</c:v>
                </c:pt>
                <c:pt idx="584">
                  <c:v>4.1396020398648187E-12</c:v>
                </c:pt>
                <c:pt idx="585">
                  <c:v>4.074577590231222E-12</c:v>
                </c:pt>
                <c:pt idx="586">
                  <c:v>3.9268118443867113E-12</c:v>
                </c:pt>
                <c:pt idx="587">
                  <c:v>4.250278540134556E-12</c:v>
                </c:pt>
                <c:pt idx="588">
                  <c:v>4.0961409480475534E-12</c:v>
                </c:pt>
                <c:pt idx="589">
                  <c:v>4.1396020398648187E-12</c:v>
                </c:pt>
                <c:pt idx="590">
                  <c:v>4.0105828492964285E-12</c:v>
                </c:pt>
                <c:pt idx="591">
                  <c:v>4.1396020398648187E-12</c:v>
                </c:pt>
                <c:pt idx="592">
                  <c:v>4.9531193436624877E-12</c:v>
                </c:pt>
                <c:pt idx="593">
                  <c:v>4.3869995744853736E-12</c:v>
                </c:pt>
                <c:pt idx="594">
                  <c:v>4.2953750708019693E-12</c:v>
                </c:pt>
                <c:pt idx="595">
                  <c:v>3.9061479823552217E-12</c:v>
                </c:pt>
                <c:pt idx="596">
                  <c:v>4.1835242648622602E-12</c:v>
                </c:pt>
                <c:pt idx="597">
                  <c:v>4.3409500870695551E-12</c:v>
                </c:pt>
                <c:pt idx="598">
                  <c:v>3.8447985730856334E-12</c:v>
                </c:pt>
                <c:pt idx="599">
                  <c:v>4.074577590231222E-12</c:v>
                </c:pt>
                <c:pt idx="600">
                  <c:v>4.0531361480389891E-12</c:v>
                </c:pt>
                <c:pt idx="601">
                  <c:v>4.0105828492964285E-12</c:v>
                </c:pt>
                <c:pt idx="602">
                  <c:v>4.0105828492964285E-12</c:v>
                </c:pt>
                <c:pt idx="603">
                  <c:v>3.9894781633710658E-12</c:v>
                </c:pt>
                <c:pt idx="604">
                  <c:v>4.161500894133382E-12</c:v>
                </c:pt>
                <c:pt idx="605">
                  <c:v>4.0105828492964285E-12</c:v>
                </c:pt>
                <c:pt idx="606">
                  <c:v>4.0531361480389891E-12</c:v>
                </c:pt>
                <c:pt idx="607">
                  <c:v>4.1396020398648187E-12</c:v>
                </c:pt>
                <c:pt idx="608">
                  <c:v>3.8447985730856334E-12</c:v>
                </c:pt>
                <c:pt idx="609">
                  <c:v>4.1178098893663131E-12</c:v>
                </c:pt>
                <c:pt idx="610">
                  <c:v>3.9268118443867113E-12</c:v>
                </c:pt>
                <c:pt idx="611">
                  <c:v>4.0531361480389891E-12</c:v>
                </c:pt>
                <c:pt idx="612">
                  <c:v>4.161500894133382E-12</c:v>
                </c:pt>
                <c:pt idx="613">
                  <c:v>3.9061479823552217E-12</c:v>
                </c:pt>
                <c:pt idx="614">
                  <c:v>4.074577590231222E-12</c:v>
                </c:pt>
                <c:pt idx="615">
                  <c:v>4.0318075360563079E-12</c:v>
                </c:pt>
                <c:pt idx="616">
                  <c:v>4.227903754173213E-12</c:v>
                </c:pt>
                <c:pt idx="617">
                  <c:v>4.161500894133382E-12</c:v>
                </c:pt>
                <c:pt idx="618">
                  <c:v>4.3180979779313342E-12</c:v>
                </c:pt>
                <c:pt idx="619">
                  <c:v>3.9894781633710658E-12</c:v>
                </c:pt>
                <c:pt idx="620">
                  <c:v>4.3409500870695551E-12</c:v>
                </c:pt>
                <c:pt idx="621">
                  <c:v>4.0531361480389891E-12</c:v>
                </c:pt>
                <c:pt idx="622">
                  <c:v>4.1396020398648187E-12</c:v>
                </c:pt>
                <c:pt idx="623">
                  <c:v>4.1396020398648187E-12</c:v>
                </c:pt>
                <c:pt idx="624">
                  <c:v>4.227903754173213E-12</c:v>
                </c:pt>
                <c:pt idx="625">
                  <c:v>3.8447985730856334E-12</c:v>
                </c:pt>
                <c:pt idx="626">
                  <c:v>4.227903754173213E-12</c:v>
                </c:pt>
                <c:pt idx="627">
                  <c:v>4.0961409480475534E-12</c:v>
                </c:pt>
                <c:pt idx="628">
                  <c:v>4.4805878026604563E-12</c:v>
                </c:pt>
                <c:pt idx="629">
                  <c:v>4.250278540134556E-12</c:v>
                </c:pt>
                <c:pt idx="630">
                  <c:v>3.9475932007366269E-12</c:v>
                </c:pt>
                <c:pt idx="631">
                  <c:v>4.1396020398648187E-12</c:v>
                </c:pt>
                <c:pt idx="632">
                  <c:v>4.2727628827005504E-12</c:v>
                </c:pt>
                <c:pt idx="633">
                  <c:v>4.1178098893663131E-12</c:v>
                </c:pt>
                <c:pt idx="634">
                  <c:v>3.9894781633710658E-12</c:v>
                </c:pt>
                <c:pt idx="635">
                  <c:v>4.074577590231222E-12</c:v>
                </c:pt>
                <c:pt idx="636">
                  <c:v>3.9268118443867113E-12</c:v>
                </c:pt>
                <c:pt idx="637">
                  <c:v>4.0105828492964285E-12</c:v>
                </c:pt>
                <c:pt idx="638">
                  <c:v>4.1178098893663131E-12</c:v>
                </c:pt>
                <c:pt idx="639">
                  <c:v>4.0318075360563079E-12</c:v>
                </c:pt>
                <c:pt idx="640">
                  <c:v>4.1396020398648187E-12</c:v>
                </c:pt>
                <c:pt idx="641">
                  <c:v>3.9894781633710658E-12</c:v>
                </c:pt>
                <c:pt idx="642">
                  <c:v>4.3180979779313342E-12</c:v>
                </c:pt>
                <c:pt idx="643">
                  <c:v>3.8044325808490551E-12</c:v>
                </c:pt>
                <c:pt idx="644">
                  <c:v>4.0105828492964285E-12</c:v>
                </c:pt>
                <c:pt idx="645">
                  <c:v>4.250278540134556E-12</c:v>
                </c:pt>
                <c:pt idx="646">
                  <c:v>4.0961409480475534E-12</c:v>
                </c:pt>
                <c:pt idx="647">
                  <c:v>3.9684763115724179E-12</c:v>
                </c:pt>
                <c:pt idx="648">
                  <c:v>4.0318075360563079E-12</c:v>
                </c:pt>
                <c:pt idx="649">
                  <c:v>3.9894781633710658E-12</c:v>
                </c:pt>
                <c:pt idx="650">
                  <c:v>4.2056554715152241E-12</c:v>
                </c:pt>
                <c:pt idx="651">
                  <c:v>4.5520821630667376E-12</c:v>
                </c:pt>
                <c:pt idx="652">
                  <c:v>4.4102163225948024E-12</c:v>
                </c:pt>
                <c:pt idx="653">
                  <c:v>4.1178098893663131E-12</c:v>
                </c:pt>
                <c:pt idx="654">
                  <c:v>4.0961409480475534E-12</c:v>
                </c:pt>
                <c:pt idx="655">
                  <c:v>4.074577590231222E-12</c:v>
                </c:pt>
                <c:pt idx="656">
                  <c:v>4.3409500870695551E-12</c:v>
                </c:pt>
                <c:pt idx="657">
                  <c:v>4.1396020398648187E-12</c:v>
                </c:pt>
                <c:pt idx="658">
                  <c:v>3.8447985730856334E-12</c:v>
                </c:pt>
                <c:pt idx="659">
                  <c:v>3.8447985730856334E-12</c:v>
                </c:pt>
                <c:pt idx="660">
                  <c:v>3.9894781633710658E-12</c:v>
                </c:pt>
                <c:pt idx="661">
                  <c:v>4.0105828492964285E-12</c:v>
                </c:pt>
                <c:pt idx="662">
                  <c:v>3.9894781633710658E-12</c:v>
                </c:pt>
                <c:pt idx="663">
                  <c:v>3.9684763115724179E-12</c:v>
                </c:pt>
                <c:pt idx="664">
                  <c:v>4.1178098893663131E-12</c:v>
                </c:pt>
                <c:pt idx="665">
                  <c:v>3.8447985730856334E-12</c:v>
                </c:pt>
                <c:pt idx="666">
                  <c:v>4.161500894133382E-12</c:v>
                </c:pt>
                <c:pt idx="667">
                  <c:v>4.0531361480389891E-12</c:v>
                </c:pt>
                <c:pt idx="668">
                  <c:v>4.2727628827005504E-12</c:v>
                </c:pt>
                <c:pt idx="669">
                  <c:v>4.250278540134556E-12</c:v>
                </c:pt>
                <c:pt idx="670">
                  <c:v>4.2953750708019693E-12</c:v>
                </c:pt>
                <c:pt idx="671">
                  <c:v>5.0587846521364599E-12</c:v>
                </c:pt>
                <c:pt idx="672">
                  <c:v>4.4335467499188167E-12</c:v>
                </c:pt>
                <c:pt idx="673">
                  <c:v>4.0105828492964285E-12</c:v>
                </c:pt>
                <c:pt idx="674">
                  <c:v>3.8651378914145832E-12</c:v>
                </c:pt>
                <c:pt idx="675">
                  <c:v>3.9061479823552217E-12</c:v>
                </c:pt>
                <c:pt idx="676">
                  <c:v>4.0318075360563079E-12</c:v>
                </c:pt>
                <c:pt idx="677">
                  <c:v>4.1835242648622602E-12</c:v>
                </c:pt>
                <c:pt idx="678">
                  <c:v>4.227903754173213E-12</c:v>
                </c:pt>
                <c:pt idx="679">
                  <c:v>4.0531361480389891E-12</c:v>
                </c:pt>
                <c:pt idx="680">
                  <c:v>4.3409500870695551E-12</c:v>
                </c:pt>
                <c:pt idx="681">
                  <c:v>4.0318075360563079E-12</c:v>
                </c:pt>
                <c:pt idx="682">
                  <c:v>4.0105828492964285E-12</c:v>
                </c:pt>
                <c:pt idx="683">
                  <c:v>4.0531361480389891E-12</c:v>
                </c:pt>
                <c:pt idx="684">
                  <c:v>4.0531361480389891E-12</c:v>
                </c:pt>
                <c:pt idx="685">
                  <c:v>4.4805878026604563E-12</c:v>
                </c:pt>
                <c:pt idx="686">
                  <c:v>4.3639140899926503E-12</c:v>
                </c:pt>
                <c:pt idx="687">
                  <c:v>4.2727628827005504E-12</c:v>
                </c:pt>
                <c:pt idx="688">
                  <c:v>4.2056554715152241E-12</c:v>
                </c:pt>
                <c:pt idx="689">
                  <c:v>4.161500894133382E-12</c:v>
                </c:pt>
                <c:pt idx="690">
                  <c:v>4.1835242648622602E-12</c:v>
                </c:pt>
                <c:pt idx="691">
                  <c:v>3.8855848065037339E-12</c:v>
                </c:pt>
                <c:pt idx="692">
                  <c:v>4.3180979779313342E-12</c:v>
                </c:pt>
                <c:pt idx="693">
                  <c:v>4.227903754173213E-12</c:v>
                </c:pt>
                <c:pt idx="694">
                  <c:v>4.2056554715152241E-12</c:v>
                </c:pt>
                <c:pt idx="695">
                  <c:v>4.2727628827005504E-12</c:v>
                </c:pt>
                <c:pt idx="696">
                  <c:v>4.1835242648622602E-12</c:v>
                </c:pt>
                <c:pt idx="697">
                  <c:v>3.8855848065037339E-12</c:v>
                </c:pt>
                <c:pt idx="698">
                  <c:v>3.9061479823552217E-12</c:v>
                </c:pt>
                <c:pt idx="699">
                  <c:v>4.0961409480475534E-12</c:v>
                </c:pt>
                <c:pt idx="700">
                  <c:v>4.0961409480475534E-12</c:v>
                </c:pt>
                <c:pt idx="701">
                  <c:v>3.9894781633710658E-12</c:v>
                </c:pt>
                <c:pt idx="702">
                  <c:v>4.3639140899926503E-12</c:v>
                </c:pt>
                <c:pt idx="703">
                  <c:v>4.2056554715152241E-12</c:v>
                </c:pt>
                <c:pt idx="704">
                  <c:v>4.4335467499188167E-12</c:v>
                </c:pt>
                <c:pt idx="705">
                  <c:v>4.1835242648622602E-12</c:v>
                </c:pt>
                <c:pt idx="706">
                  <c:v>4.0531361480389891E-12</c:v>
                </c:pt>
                <c:pt idx="707">
                  <c:v>3.9684763115724179E-12</c:v>
                </c:pt>
                <c:pt idx="708">
                  <c:v>4.2727628827005504E-12</c:v>
                </c:pt>
                <c:pt idx="709">
                  <c:v>4.161500894133382E-12</c:v>
                </c:pt>
                <c:pt idx="710">
                  <c:v>4.0318075360563079E-12</c:v>
                </c:pt>
                <c:pt idx="711">
                  <c:v>3.9061479823552217E-12</c:v>
                </c:pt>
                <c:pt idx="712">
                  <c:v>4.3869995744853736E-12</c:v>
                </c:pt>
                <c:pt idx="713">
                  <c:v>4.074577590231222E-12</c:v>
                </c:pt>
                <c:pt idx="714">
                  <c:v>4.0105828492964285E-12</c:v>
                </c:pt>
                <c:pt idx="715">
                  <c:v>3.9894781633710658E-12</c:v>
                </c:pt>
                <c:pt idx="716">
                  <c:v>3.9268118443867113E-12</c:v>
                </c:pt>
                <c:pt idx="717">
                  <c:v>4.1835242648622602E-12</c:v>
                </c:pt>
                <c:pt idx="718">
                  <c:v>4.161500894133382E-12</c:v>
                </c:pt>
                <c:pt idx="719">
                  <c:v>4.1178098893663131E-12</c:v>
                </c:pt>
                <c:pt idx="720">
                  <c:v>4.2056554715152241E-12</c:v>
                </c:pt>
                <c:pt idx="721">
                  <c:v>4.3180979779313342E-12</c:v>
                </c:pt>
                <c:pt idx="722">
                  <c:v>4.1835242648622602E-12</c:v>
                </c:pt>
                <c:pt idx="723">
                  <c:v>4.1396020398648187E-12</c:v>
                </c:pt>
                <c:pt idx="724">
                  <c:v>4.074577590231222E-12</c:v>
                </c:pt>
                <c:pt idx="725">
                  <c:v>4.2727628827005504E-12</c:v>
                </c:pt>
                <c:pt idx="726">
                  <c:v>4.161500894133382E-12</c:v>
                </c:pt>
                <c:pt idx="727">
                  <c:v>3.9894781633710658E-12</c:v>
                </c:pt>
                <c:pt idx="728">
                  <c:v>3.9268118443867113E-12</c:v>
                </c:pt>
                <c:pt idx="729">
                  <c:v>4.227903754173213E-12</c:v>
                </c:pt>
                <c:pt idx="730">
                  <c:v>3.9061479823552217E-12</c:v>
                </c:pt>
                <c:pt idx="731">
                  <c:v>4.1396020398648187E-12</c:v>
                </c:pt>
                <c:pt idx="732">
                  <c:v>4.1178098893663131E-12</c:v>
                </c:pt>
                <c:pt idx="733">
                  <c:v>4.2056554715152241E-12</c:v>
                </c:pt>
                <c:pt idx="734">
                  <c:v>4.1178098893663131E-12</c:v>
                </c:pt>
                <c:pt idx="735">
                  <c:v>4.1178098893663131E-12</c:v>
                </c:pt>
                <c:pt idx="736">
                  <c:v>4.0531361480389891E-12</c:v>
                </c:pt>
                <c:pt idx="737">
                  <c:v>4.0105828492964285E-12</c:v>
                </c:pt>
                <c:pt idx="738">
                  <c:v>3.8447985730856334E-12</c:v>
                </c:pt>
                <c:pt idx="739">
                  <c:v>3.9475932007366269E-12</c:v>
                </c:pt>
                <c:pt idx="740">
                  <c:v>4.074577590231222E-12</c:v>
                </c:pt>
                <c:pt idx="741">
                  <c:v>3.8447985730856334E-12</c:v>
                </c:pt>
                <c:pt idx="742">
                  <c:v>4.161500894133382E-12</c:v>
                </c:pt>
                <c:pt idx="743">
                  <c:v>4.074577590231222E-12</c:v>
                </c:pt>
                <c:pt idx="744">
                  <c:v>4.3180979779313342E-12</c:v>
                </c:pt>
                <c:pt idx="745">
                  <c:v>4.3180979779313342E-12</c:v>
                </c:pt>
                <c:pt idx="746">
                  <c:v>4.0318075360563079E-12</c:v>
                </c:pt>
                <c:pt idx="747">
                  <c:v>4.3639140899926503E-12</c:v>
                </c:pt>
                <c:pt idx="748">
                  <c:v>4.3180979779313342E-12</c:v>
                </c:pt>
                <c:pt idx="749">
                  <c:v>4.250278540134556E-12</c:v>
                </c:pt>
                <c:pt idx="750">
                  <c:v>3.9475932007366269E-12</c:v>
                </c:pt>
                <c:pt idx="751">
                  <c:v>4.1178098893663131E-12</c:v>
                </c:pt>
                <c:pt idx="752">
                  <c:v>3.9061479823552217E-12</c:v>
                </c:pt>
                <c:pt idx="753">
                  <c:v>4.0531361480389891E-12</c:v>
                </c:pt>
                <c:pt idx="754">
                  <c:v>4.4570098335997373E-12</c:v>
                </c:pt>
                <c:pt idx="755">
                  <c:v>4.2727628827005504E-12</c:v>
                </c:pt>
                <c:pt idx="756">
                  <c:v>4.074577590231222E-12</c:v>
                </c:pt>
                <c:pt idx="757">
                  <c:v>4.0961409480475534E-12</c:v>
                </c:pt>
                <c:pt idx="758">
                  <c:v>3.8855848065037339E-12</c:v>
                </c:pt>
                <c:pt idx="759">
                  <c:v>3.9268118443867113E-12</c:v>
                </c:pt>
                <c:pt idx="760">
                  <c:v>3.9268118443867113E-12</c:v>
                </c:pt>
                <c:pt idx="761">
                  <c:v>3.8651378914145832E-12</c:v>
                </c:pt>
                <c:pt idx="762">
                  <c:v>4.1178098893663131E-12</c:v>
                </c:pt>
                <c:pt idx="763">
                  <c:v>3.6471623191505803E-12</c:v>
                </c:pt>
                <c:pt idx="764">
                  <c:v>3.9894781633710658E-12</c:v>
                </c:pt>
                <c:pt idx="765">
                  <c:v>4.161500894133382E-12</c:v>
                </c:pt>
                <c:pt idx="766">
                  <c:v>4.074577590231222E-12</c:v>
                </c:pt>
                <c:pt idx="767">
                  <c:v>4.0961409480475534E-12</c:v>
                </c:pt>
                <c:pt idx="768">
                  <c:v>3.9684763115724179E-12</c:v>
                </c:pt>
                <c:pt idx="769">
                  <c:v>4.250278540134556E-12</c:v>
                </c:pt>
                <c:pt idx="770">
                  <c:v>4.1396020398648187E-12</c:v>
                </c:pt>
                <c:pt idx="771">
                  <c:v>4.161500894133382E-12</c:v>
                </c:pt>
                <c:pt idx="772">
                  <c:v>4.1396020398648187E-12</c:v>
                </c:pt>
                <c:pt idx="773">
                  <c:v>4.1396020398648187E-12</c:v>
                </c:pt>
                <c:pt idx="774">
                  <c:v>3.9061479823552217E-12</c:v>
                </c:pt>
                <c:pt idx="775">
                  <c:v>4.0105828492964285E-12</c:v>
                </c:pt>
                <c:pt idx="776">
                  <c:v>4.6491921118861107E-12</c:v>
                </c:pt>
                <c:pt idx="777">
                  <c:v>4.4335467499188167E-12</c:v>
                </c:pt>
                <c:pt idx="778">
                  <c:v>4.4102163225948024E-12</c:v>
                </c:pt>
                <c:pt idx="779">
                  <c:v>4.4805878026604563E-12</c:v>
                </c:pt>
                <c:pt idx="780">
                  <c:v>4.4335467499188167E-12</c:v>
                </c:pt>
                <c:pt idx="781">
                  <c:v>4.3869995744853736E-12</c:v>
                </c:pt>
                <c:pt idx="782">
                  <c:v>4.3180979779313342E-12</c:v>
                </c:pt>
                <c:pt idx="783">
                  <c:v>4.161500894133382E-12</c:v>
                </c:pt>
                <c:pt idx="784">
                  <c:v>4.4570098335997373E-12</c:v>
                </c:pt>
                <c:pt idx="785">
                  <c:v>4.1178098893663131E-12</c:v>
                </c:pt>
                <c:pt idx="786">
                  <c:v>4.1396020398648187E-12</c:v>
                </c:pt>
                <c:pt idx="787">
                  <c:v>4.1396020398648187E-12</c:v>
                </c:pt>
                <c:pt idx="788">
                  <c:v>3.7644903854117806E-12</c:v>
                </c:pt>
                <c:pt idx="789">
                  <c:v>4.0531361480389891E-12</c:v>
                </c:pt>
                <c:pt idx="790">
                  <c:v>4.0961409480475534E-12</c:v>
                </c:pt>
                <c:pt idx="791">
                  <c:v>4.0318075360563079E-12</c:v>
                </c:pt>
                <c:pt idx="792">
                  <c:v>4.0105828492964285E-12</c:v>
                </c:pt>
                <c:pt idx="793">
                  <c:v>4.0105828492964285E-12</c:v>
                </c:pt>
                <c:pt idx="794">
                  <c:v>4.2727628827005504E-12</c:v>
                </c:pt>
                <c:pt idx="795">
                  <c:v>4.2727628827005504E-12</c:v>
                </c:pt>
                <c:pt idx="796">
                  <c:v>3.9894781633710658E-12</c:v>
                </c:pt>
                <c:pt idx="797">
                  <c:v>4.3409500870695551E-12</c:v>
                </c:pt>
                <c:pt idx="798">
                  <c:v>3.9061479823552217E-12</c:v>
                </c:pt>
                <c:pt idx="799">
                  <c:v>3.9684763115724179E-12</c:v>
                </c:pt>
                <c:pt idx="800">
                  <c:v>4.1178098893663131E-12</c:v>
                </c:pt>
                <c:pt idx="801">
                  <c:v>3.9268118443867113E-12</c:v>
                </c:pt>
                <c:pt idx="802">
                  <c:v>4.227903754173213E-12</c:v>
                </c:pt>
                <c:pt idx="803">
                  <c:v>4.0531361480389891E-12</c:v>
                </c:pt>
                <c:pt idx="804">
                  <c:v>4.074577590231222E-12</c:v>
                </c:pt>
                <c:pt idx="805">
                  <c:v>4.0105828492964285E-12</c:v>
                </c:pt>
                <c:pt idx="806">
                  <c:v>3.8044325808490551E-12</c:v>
                </c:pt>
                <c:pt idx="807">
                  <c:v>4.2727628827005504E-12</c:v>
                </c:pt>
                <c:pt idx="808">
                  <c:v>4.3409500870695551E-12</c:v>
                </c:pt>
                <c:pt idx="809">
                  <c:v>3.8855848065037339E-12</c:v>
                </c:pt>
                <c:pt idx="810">
                  <c:v>4.2727628827005504E-12</c:v>
                </c:pt>
                <c:pt idx="811">
                  <c:v>3.8044325808490551E-12</c:v>
                </c:pt>
                <c:pt idx="812">
                  <c:v>4.1835242648622602E-12</c:v>
                </c:pt>
                <c:pt idx="813">
                  <c:v>3.9894781633710658E-12</c:v>
                </c:pt>
                <c:pt idx="814">
                  <c:v>4.1396020398648187E-12</c:v>
                </c:pt>
                <c:pt idx="815">
                  <c:v>4.1178098893663131E-12</c:v>
                </c:pt>
                <c:pt idx="816">
                  <c:v>4.074577590231222E-12</c:v>
                </c:pt>
                <c:pt idx="817">
                  <c:v>3.9894781633710658E-12</c:v>
                </c:pt>
                <c:pt idx="818">
                  <c:v>4.1178098893663131E-12</c:v>
                </c:pt>
                <c:pt idx="819">
                  <c:v>3.7446729391357873E-12</c:v>
                </c:pt>
                <c:pt idx="820">
                  <c:v>4.0318075360563079E-12</c:v>
                </c:pt>
                <c:pt idx="821">
                  <c:v>4.250278540134556E-12</c:v>
                </c:pt>
                <c:pt idx="822">
                  <c:v>4.0318075360563079E-12</c:v>
                </c:pt>
                <c:pt idx="823">
                  <c:v>4.0961409480475534E-12</c:v>
                </c:pt>
                <c:pt idx="824">
                  <c:v>4.3409500870695551E-12</c:v>
                </c:pt>
                <c:pt idx="825">
                  <c:v>4.3869995744853736E-12</c:v>
                </c:pt>
                <c:pt idx="826">
                  <c:v>4.3639140899926503E-12</c:v>
                </c:pt>
                <c:pt idx="827">
                  <c:v>4.227903754173213E-12</c:v>
                </c:pt>
                <c:pt idx="828">
                  <c:v>4.0318075360563079E-12</c:v>
                </c:pt>
                <c:pt idx="829">
                  <c:v>3.6858596341198125E-12</c:v>
                </c:pt>
                <c:pt idx="830">
                  <c:v>4.0961409480475534E-12</c:v>
                </c:pt>
                <c:pt idx="831">
                  <c:v>3.8651378914145832E-12</c:v>
                </c:pt>
                <c:pt idx="832">
                  <c:v>3.9684763115724179E-12</c:v>
                </c:pt>
                <c:pt idx="833">
                  <c:v>3.9061479823552217E-12</c:v>
                </c:pt>
                <c:pt idx="834">
                  <c:v>4.1396020398648187E-12</c:v>
                </c:pt>
                <c:pt idx="835">
                  <c:v>3.9684763115724179E-12</c:v>
                </c:pt>
                <c:pt idx="836">
                  <c:v>4.2727628827005504E-12</c:v>
                </c:pt>
                <c:pt idx="837">
                  <c:v>4.2056554715152241E-12</c:v>
                </c:pt>
                <c:pt idx="838">
                  <c:v>4.0105828492964285E-12</c:v>
                </c:pt>
                <c:pt idx="839">
                  <c:v>4.2727628827005504E-12</c:v>
                </c:pt>
                <c:pt idx="840">
                  <c:v>3.9894781633710658E-12</c:v>
                </c:pt>
                <c:pt idx="841">
                  <c:v>4.0531361480389891E-12</c:v>
                </c:pt>
                <c:pt idx="842">
                  <c:v>4.1178098893663131E-12</c:v>
                </c:pt>
                <c:pt idx="843">
                  <c:v>4.3869995744853736E-12</c:v>
                </c:pt>
                <c:pt idx="844">
                  <c:v>4.074577590231222E-12</c:v>
                </c:pt>
                <c:pt idx="845">
                  <c:v>4.2056554715152241E-12</c:v>
                </c:pt>
                <c:pt idx="846">
                  <c:v>4.0105828492964285E-12</c:v>
                </c:pt>
                <c:pt idx="847">
                  <c:v>4.0961409480475534E-12</c:v>
                </c:pt>
                <c:pt idx="848">
                  <c:v>4.1396020398648187E-12</c:v>
                </c:pt>
                <c:pt idx="849">
                  <c:v>4.0961409480475534E-12</c:v>
                </c:pt>
                <c:pt idx="850">
                  <c:v>4.1396020398648187E-12</c:v>
                </c:pt>
                <c:pt idx="851">
                  <c:v>3.8447985730856334E-12</c:v>
                </c:pt>
                <c:pt idx="852">
                  <c:v>4.0961409480475534E-12</c:v>
                </c:pt>
                <c:pt idx="853">
                  <c:v>3.8855848065037339E-12</c:v>
                </c:pt>
                <c:pt idx="854">
                  <c:v>4.0105828492964285E-12</c:v>
                </c:pt>
                <c:pt idx="855">
                  <c:v>3.8044325808490551E-12</c:v>
                </c:pt>
                <c:pt idx="856">
                  <c:v>3.9894781633710658E-12</c:v>
                </c:pt>
                <c:pt idx="857">
                  <c:v>4.1835242648622602E-12</c:v>
                </c:pt>
                <c:pt idx="858">
                  <c:v>3.8855848065037339E-12</c:v>
                </c:pt>
                <c:pt idx="859">
                  <c:v>3.9684763115724179E-12</c:v>
                </c:pt>
                <c:pt idx="860">
                  <c:v>3.9894781633710658E-12</c:v>
                </c:pt>
                <c:pt idx="861">
                  <c:v>4.3639140899926503E-12</c:v>
                </c:pt>
                <c:pt idx="862">
                  <c:v>4.250278540134556E-12</c:v>
                </c:pt>
                <c:pt idx="863">
                  <c:v>4.2056554715152241E-12</c:v>
                </c:pt>
                <c:pt idx="864">
                  <c:v>4.0105828492964285E-12</c:v>
                </c:pt>
                <c:pt idx="865">
                  <c:v>3.9894781633710658E-12</c:v>
                </c:pt>
                <c:pt idx="866">
                  <c:v>4.250278540134556E-12</c:v>
                </c:pt>
                <c:pt idx="867">
                  <c:v>3.9475932007366269E-12</c:v>
                </c:pt>
                <c:pt idx="868">
                  <c:v>4.074577590231222E-12</c:v>
                </c:pt>
                <c:pt idx="869">
                  <c:v>3.9894781633710658E-12</c:v>
                </c:pt>
                <c:pt idx="870">
                  <c:v>4.074577590231222E-12</c:v>
                </c:pt>
                <c:pt idx="871">
                  <c:v>3.9894781633710658E-12</c:v>
                </c:pt>
                <c:pt idx="872">
                  <c:v>4.250278540134556E-12</c:v>
                </c:pt>
                <c:pt idx="873">
                  <c:v>4.0531361480389891E-12</c:v>
                </c:pt>
                <c:pt idx="874">
                  <c:v>3.9894781633710658E-12</c:v>
                </c:pt>
                <c:pt idx="875">
                  <c:v>3.9684763115724179E-12</c:v>
                </c:pt>
                <c:pt idx="876">
                  <c:v>4.250278540134556E-12</c:v>
                </c:pt>
                <c:pt idx="877">
                  <c:v>4.528127972873454E-12</c:v>
                </c:pt>
                <c:pt idx="878">
                  <c:v>4.1835242648622602E-12</c:v>
                </c:pt>
                <c:pt idx="879">
                  <c:v>4.1835242648622602E-12</c:v>
                </c:pt>
                <c:pt idx="880">
                  <c:v>4.1396020398648187E-12</c:v>
                </c:pt>
                <c:pt idx="881">
                  <c:v>4.2056554715152241E-12</c:v>
                </c:pt>
                <c:pt idx="882">
                  <c:v>4.0531361480389891E-12</c:v>
                </c:pt>
                <c:pt idx="883">
                  <c:v>4.2727628827005504E-12</c:v>
                </c:pt>
                <c:pt idx="884">
                  <c:v>4.0105828492964285E-12</c:v>
                </c:pt>
                <c:pt idx="885">
                  <c:v>4.0105828492964285E-12</c:v>
                </c:pt>
                <c:pt idx="886">
                  <c:v>3.9684763115724179E-12</c:v>
                </c:pt>
                <c:pt idx="887">
                  <c:v>4.250278540134556E-12</c:v>
                </c:pt>
                <c:pt idx="888">
                  <c:v>3.824558359573743E-12</c:v>
                </c:pt>
                <c:pt idx="889">
                  <c:v>4.074577590231222E-12</c:v>
                </c:pt>
                <c:pt idx="890">
                  <c:v>3.7644903854117806E-12</c:v>
                </c:pt>
                <c:pt idx="891">
                  <c:v>4.0105828492964285E-12</c:v>
                </c:pt>
                <c:pt idx="892">
                  <c:v>3.9684763115724179E-12</c:v>
                </c:pt>
                <c:pt idx="893">
                  <c:v>4.3639140899926503E-12</c:v>
                </c:pt>
                <c:pt idx="894">
                  <c:v>4.0105828492964285E-12</c:v>
                </c:pt>
                <c:pt idx="895">
                  <c:v>4.074577590231222E-12</c:v>
                </c:pt>
                <c:pt idx="896">
                  <c:v>3.9894781633710658E-12</c:v>
                </c:pt>
                <c:pt idx="897">
                  <c:v>4.0318075360563079E-12</c:v>
                </c:pt>
                <c:pt idx="898">
                  <c:v>3.8651378914145832E-12</c:v>
                </c:pt>
                <c:pt idx="899">
                  <c:v>4.0961409480475534E-12</c:v>
                </c:pt>
                <c:pt idx="900">
                  <c:v>3.9894781633710658E-12</c:v>
                </c:pt>
                <c:pt idx="901">
                  <c:v>3.9268118443867113E-12</c:v>
                </c:pt>
                <c:pt idx="902">
                  <c:v>3.7053658303797529E-12</c:v>
                </c:pt>
                <c:pt idx="903">
                  <c:v>3.824558359573743E-12</c:v>
                </c:pt>
                <c:pt idx="904">
                  <c:v>3.7644903854117806E-12</c:v>
                </c:pt>
                <c:pt idx="905">
                  <c:v>3.8447985730856334E-12</c:v>
                </c:pt>
                <c:pt idx="906">
                  <c:v>3.9894781633710658E-12</c:v>
                </c:pt>
                <c:pt idx="907">
                  <c:v>4.0318075360563079E-12</c:v>
                </c:pt>
                <c:pt idx="908">
                  <c:v>4.1396020398648187E-12</c:v>
                </c:pt>
                <c:pt idx="909">
                  <c:v>3.824558359573743E-12</c:v>
                </c:pt>
                <c:pt idx="910">
                  <c:v>4.227903754173213E-12</c:v>
                </c:pt>
                <c:pt idx="911">
                  <c:v>3.9684763115724179E-12</c:v>
                </c:pt>
                <c:pt idx="912">
                  <c:v>4.1396020398648187E-12</c:v>
                </c:pt>
                <c:pt idx="913">
                  <c:v>3.7446729391357873E-12</c:v>
                </c:pt>
                <c:pt idx="914">
                  <c:v>4.0531361480389891E-12</c:v>
                </c:pt>
                <c:pt idx="915">
                  <c:v>3.824558359573743E-12</c:v>
                </c:pt>
                <c:pt idx="916">
                  <c:v>4.1396020398648187E-12</c:v>
                </c:pt>
                <c:pt idx="917">
                  <c:v>4.1835242648622602E-12</c:v>
                </c:pt>
                <c:pt idx="918">
                  <c:v>4.2056554715152241E-12</c:v>
                </c:pt>
                <c:pt idx="919">
                  <c:v>4.3409500870695551E-12</c:v>
                </c:pt>
                <c:pt idx="920">
                  <c:v>3.9061479823552217E-12</c:v>
                </c:pt>
                <c:pt idx="921">
                  <c:v>4.250278540134556E-12</c:v>
                </c:pt>
                <c:pt idx="922">
                  <c:v>4.2727628827005504E-12</c:v>
                </c:pt>
                <c:pt idx="923">
                  <c:v>4.1178098893663131E-12</c:v>
                </c:pt>
                <c:pt idx="924">
                  <c:v>4.0318075360563079E-12</c:v>
                </c:pt>
                <c:pt idx="925">
                  <c:v>4.0105828492964285E-12</c:v>
                </c:pt>
                <c:pt idx="926">
                  <c:v>4.1835242648622602E-12</c:v>
                </c:pt>
                <c:pt idx="927">
                  <c:v>4.1835242648622602E-12</c:v>
                </c:pt>
                <c:pt idx="928">
                  <c:v>4.3409500870695551E-12</c:v>
                </c:pt>
                <c:pt idx="929">
                  <c:v>4.0531361480389891E-12</c:v>
                </c:pt>
                <c:pt idx="930">
                  <c:v>3.9894781633710658E-12</c:v>
                </c:pt>
                <c:pt idx="931">
                  <c:v>4.227903754173213E-12</c:v>
                </c:pt>
                <c:pt idx="932">
                  <c:v>3.9268118443867113E-12</c:v>
                </c:pt>
                <c:pt idx="933">
                  <c:v>3.824558359573743E-12</c:v>
                </c:pt>
                <c:pt idx="934">
                  <c:v>4.2056554715152241E-12</c:v>
                </c:pt>
                <c:pt idx="935">
                  <c:v>4.0961409480475534E-12</c:v>
                </c:pt>
                <c:pt idx="936">
                  <c:v>3.8447985730856334E-12</c:v>
                </c:pt>
                <c:pt idx="937">
                  <c:v>3.9894781633710658E-12</c:v>
                </c:pt>
                <c:pt idx="938">
                  <c:v>3.7644903854117806E-12</c:v>
                </c:pt>
                <c:pt idx="939">
                  <c:v>3.9061479823552217E-12</c:v>
                </c:pt>
                <c:pt idx="940">
                  <c:v>3.9268118443867113E-12</c:v>
                </c:pt>
                <c:pt idx="941">
                  <c:v>4.1396020398648187E-12</c:v>
                </c:pt>
                <c:pt idx="942">
                  <c:v>3.9268118443867113E-12</c:v>
                </c:pt>
                <c:pt idx="943">
                  <c:v>4.161500894133382E-12</c:v>
                </c:pt>
                <c:pt idx="944">
                  <c:v>4.0531361480389891E-12</c:v>
                </c:pt>
                <c:pt idx="945">
                  <c:v>3.9894781633710658E-12</c:v>
                </c:pt>
                <c:pt idx="946">
                  <c:v>3.8447985730856334E-12</c:v>
                </c:pt>
                <c:pt idx="947">
                  <c:v>3.7053658303797529E-12</c:v>
                </c:pt>
                <c:pt idx="948">
                  <c:v>3.9894781633710658E-12</c:v>
                </c:pt>
                <c:pt idx="949">
                  <c:v>3.7644903854117806E-12</c:v>
                </c:pt>
                <c:pt idx="950">
                  <c:v>4.0105828492964285E-12</c:v>
                </c:pt>
                <c:pt idx="951">
                  <c:v>4.1396020398648187E-12</c:v>
                </c:pt>
                <c:pt idx="952">
                  <c:v>4.0961409480475534E-12</c:v>
                </c:pt>
                <c:pt idx="953">
                  <c:v>4.0531361480389891E-12</c:v>
                </c:pt>
                <c:pt idx="954">
                  <c:v>3.9894781633710658E-12</c:v>
                </c:pt>
                <c:pt idx="955">
                  <c:v>4.0961409480475534E-12</c:v>
                </c:pt>
                <c:pt idx="956">
                  <c:v>4.3409500870695551E-12</c:v>
                </c:pt>
                <c:pt idx="957">
                  <c:v>3.8855848065037339E-12</c:v>
                </c:pt>
                <c:pt idx="958">
                  <c:v>4.1396020398648187E-12</c:v>
                </c:pt>
                <c:pt idx="959">
                  <c:v>4.0105828492964285E-12</c:v>
                </c:pt>
                <c:pt idx="960">
                  <c:v>4.1835242648622602E-12</c:v>
                </c:pt>
                <c:pt idx="961">
                  <c:v>3.9268118443867113E-12</c:v>
                </c:pt>
                <c:pt idx="962">
                  <c:v>4.161500894133382E-12</c:v>
                </c:pt>
                <c:pt idx="963">
                  <c:v>3.8855848065037339E-12</c:v>
                </c:pt>
                <c:pt idx="964">
                  <c:v>4.2953750708019693E-12</c:v>
                </c:pt>
                <c:pt idx="965">
                  <c:v>3.7644903854117806E-12</c:v>
                </c:pt>
                <c:pt idx="966">
                  <c:v>3.8855848065037339E-12</c:v>
                </c:pt>
                <c:pt idx="967">
                  <c:v>3.9268118443867113E-12</c:v>
                </c:pt>
                <c:pt idx="968">
                  <c:v>4.1396020398648187E-12</c:v>
                </c:pt>
                <c:pt idx="969">
                  <c:v>4.074577590231222E-12</c:v>
                </c:pt>
                <c:pt idx="970">
                  <c:v>3.9894781633710658E-12</c:v>
                </c:pt>
                <c:pt idx="971">
                  <c:v>4.3180979779313342E-12</c:v>
                </c:pt>
                <c:pt idx="972">
                  <c:v>4.1835242648622602E-12</c:v>
                </c:pt>
                <c:pt idx="973">
                  <c:v>3.8651378914145832E-12</c:v>
                </c:pt>
                <c:pt idx="974">
                  <c:v>4.3409500870695551E-12</c:v>
                </c:pt>
                <c:pt idx="975">
                  <c:v>4.161500894133382E-12</c:v>
                </c:pt>
                <c:pt idx="976">
                  <c:v>3.9268118443867113E-12</c:v>
                </c:pt>
                <c:pt idx="977">
                  <c:v>3.824558359573743E-12</c:v>
                </c:pt>
                <c:pt idx="978">
                  <c:v>3.8447985730856334E-12</c:v>
                </c:pt>
                <c:pt idx="979">
                  <c:v>3.9894781633710658E-12</c:v>
                </c:pt>
                <c:pt idx="980">
                  <c:v>4.0105828492964285E-12</c:v>
                </c:pt>
                <c:pt idx="981">
                  <c:v>4.0961409480475534E-12</c:v>
                </c:pt>
                <c:pt idx="982">
                  <c:v>4.2953750708019693E-12</c:v>
                </c:pt>
                <c:pt idx="983">
                  <c:v>3.9894781633710658E-12</c:v>
                </c:pt>
                <c:pt idx="984">
                  <c:v>4.074577590231222E-12</c:v>
                </c:pt>
                <c:pt idx="985">
                  <c:v>3.8044325808490551E-12</c:v>
                </c:pt>
                <c:pt idx="986">
                  <c:v>4.0105828492964285E-12</c:v>
                </c:pt>
                <c:pt idx="987">
                  <c:v>3.7844048664540904E-12</c:v>
                </c:pt>
                <c:pt idx="988">
                  <c:v>3.6858596341198125E-12</c:v>
                </c:pt>
                <c:pt idx="989">
                  <c:v>4.1396020398648187E-12</c:v>
                </c:pt>
                <c:pt idx="990">
                  <c:v>4.0105828492964285E-12</c:v>
                </c:pt>
                <c:pt idx="991">
                  <c:v>3.9894781633710658E-12</c:v>
                </c:pt>
                <c:pt idx="992">
                  <c:v>3.8447985730856334E-12</c:v>
                </c:pt>
                <c:pt idx="993">
                  <c:v>3.9684763115724179E-12</c:v>
                </c:pt>
                <c:pt idx="994">
                  <c:v>3.8447985730856334E-12</c:v>
                </c:pt>
                <c:pt idx="995">
                  <c:v>3.7844048664540904E-12</c:v>
                </c:pt>
                <c:pt idx="996">
                  <c:v>3.9061479823552217E-12</c:v>
                </c:pt>
                <c:pt idx="997">
                  <c:v>3.8651378914145832E-12</c:v>
                </c:pt>
                <c:pt idx="998">
                  <c:v>3.9475932007366269E-12</c:v>
                </c:pt>
                <c:pt idx="999">
                  <c:v>4.1835242648622602E-12</c:v>
                </c:pt>
                <c:pt idx="1000">
                  <c:v>4.0318075360563079E-12</c:v>
                </c:pt>
                <c:pt idx="1001">
                  <c:v>4.074577590231222E-12</c:v>
                </c:pt>
                <c:pt idx="1002">
                  <c:v>4.2727628827005504E-12</c:v>
                </c:pt>
                <c:pt idx="1003">
                  <c:v>4.1396020398648187E-12</c:v>
                </c:pt>
                <c:pt idx="1004">
                  <c:v>3.9268118443867113E-12</c:v>
                </c:pt>
                <c:pt idx="1005">
                  <c:v>3.7644903854117806E-12</c:v>
                </c:pt>
                <c:pt idx="1006">
                  <c:v>4.0961409480475534E-12</c:v>
                </c:pt>
                <c:pt idx="1007">
                  <c:v>3.9061479823552217E-12</c:v>
                </c:pt>
                <c:pt idx="1008">
                  <c:v>3.824558359573743E-12</c:v>
                </c:pt>
                <c:pt idx="1009">
                  <c:v>4.3639140899926503E-12</c:v>
                </c:pt>
                <c:pt idx="1010">
                  <c:v>3.9894781633710658E-12</c:v>
                </c:pt>
                <c:pt idx="1011">
                  <c:v>3.9268118443867113E-12</c:v>
                </c:pt>
                <c:pt idx="1012">
                  <c:v>4.1835242648622602E-12</c:v>
                </c:pt>
                <c:pt idx="1013">
                  <c:v>4.161500894133382E-12</c:v>
                </c:pt>
                <c:pt idx="1014">
                  <c:v>4.074577590231222E-12</c:v>
                </c:pt>
                <c:pt idx="1015">
                  <c:v>4.0105828492964285E-12</c:v>
                </c:pt>
                <c:pt idx="1016">
                  <c:v>3.8447985730856334E-12</c:v>
                </c:pt>
                <c:pt idx="1017">
                  <c:v>3.9475932007366269E-12</c:v>
                </c:pt>
                <c:pt idx="1018">
                  <c:v>3.8651378914145832E-12</c:v>
                </c:pt>
                <c:pt idx="1019">
                  <c:v>4.0105828492964285E-12</c:v>
                </c:pt>
                <c:pt idx="1020">
                  <c:v>4.5520821630667376E-12</c:v>
                </c:pt>
                <c:pt idx="1021">
                  <c:v>3.824558359573743E-12</c:v>
                </c:pt>
                <c:pt idx="1022">
                  <c:v>4.0531361480389891E-12</c:v>
                </c:pt>
                <c:pt idx="1023">
                  <c:v>4.1178098893663131E-12</c:v>
                </c:pt>
                <c:pt idx="1024">
                  <c:v>4.227903754173213E-12</c:v>
                </c:pt>
                <c:pt idx="1025">
                  <c:v>4.0961409480475534E-12</c:v>
                </c:pt>
                <c:pt idx="1026">
                  <c:v>4.227903754173213E-12</c:v>
                </c:pt>
                <c:pt idx="1027">
                  <c:v>3.824558359573743E-12</c:v>
                </c:pt>
                <c:pt idx="1028">
                  <c:v>4.0961409480475534E-12</c:v>
                </c:pt>
                <c:pt idx="1029">
                  <c:v>3.6471623191505803E-12</c:v>
                </c:pt>
                <c:pt idx="1030">
                  <c:v>3.9268118443867113E-12</c:v>
                </c:pt>
                <c:pt idx="1031">
                  <c:v>4.1835242648622602E-12</c:v>
                </c:pt>
                <c:pt idx="1032">
                  <c:v>3.9475932007366269E-12</c:v>
                </c:pt>
                <c:pt idx="1033">
                  <c:v>4.0531361480389891E-12</c:v>
                </c:pt>
                <c:pt idx="1034">
                  <c:v>4.1178098893663131E-12</c:v>
                </c:pt>
                <c:pt idx="1035">
                  <c:v>3.9268118443867113E-12</c:v>
                </c:pt>
                <c:pt idx="1036">
                  <c:v>4.161500894133382E-12</c:v>
                </c:pt>
                <c:pt idx="1037">
                  <c:v>4.0961409480475534E-12</c:v>
                </c:pt>
                <c:pt idx="1038">
                  <c:v>3.8447985730856334E-12</c:v>
                </c:pt>
                <c:pt idx="1039">
                  <c:v>3.8447985730856334E-12</c:v>
                </c:pt>
                <c:pt idx="1040">
                  <c:v>4.3409500870695551E-12</c:v>
                </c:pt>
                <c:pt idx="1041">
                  <c:v>3.7644903854117806E-12</c:v>
                </c:pt>
                <c:pt idx="1042">
                  <c:v>3.9061479823552217E-12</c:v>
                </c:pt>
                <c:pt idx="1043">
                  <c:v>3.824558359573743E-12</c:v>
                </c:pt>
                <c:pt idx="1044">
                  <c:v>4.0961409480475534E-12</c:v>
                </c:pt>
                <c:pt idx="1045">
                  <c:v>4.0531361480389891E-12</c:v>
                </c:pt>
                <c:pt idx="1046">
                  <c:v>3.9894781633710658E-12</c:v>
                </c:pt>
                <c:pt idx="1047">
                  <c:v>4.3409500870695551E-12</c:v>
                </c:pt>
                <c:pt idx="1048">
                  <c:v>4.1178098893663131E-12</c:v>
                </c:pt>
                <c:pt idx="1049">
                  <c:v>4.074577590231222E-12</c:v>
                </c:pt>
                <c:pt idx="1050">
                  <c:v>3.9684763115724179E-12</c:v>
                </c:pt>
                <c:pt idx="1051">
                  <c:v>4.161500894133382E-12</c:v>
                </c:pt>
                <c:pt idx="1052">
                  <c:v>3.9894781633710658E-12</c:v>
                </c:pt>
                <c:pt idx="1053">
                  <c:v>4.0105828492964285E-12</c:v>
                </c:pt>
                <c:pt idx="1054">
                  <c:v>4.2727628827005504E-12</c:v>
                </c:pt>
                <c:pt idx="1055">
                  <c:v>4.0961409480475534E-12</c:v>
                </c:pt>
                <c:pt idx="1056">
                  <c:v>4.1396020398648187E-12</c:v>
                </c:pt>
                <c:pt idx="1057">
                  <c:v>3.9894781633710658E-12</c:v>
                </c:pt>
                <c:pt idx="1058">
                  <c:v>4.161500894133382E-12</c:v>
                </c:pt>
                <c:pt idx="1059">
                  <c:v>4.3409500870695551E-12</c:v>
                </c:pt>
                <c:pt idx="1060">
                  <c:v>4.1178098893663131E-12</c:v>
                </c:pt>
                <c:pt idx="1061">
                  <c:v>4.227903754173213E-12</c:v>
                </c:pt>
                <c:pt idx="1062">
                  <c:v>4.1835242648622602E-12</c:v>
                </c:pt>
                <c:pt idx="1063">
                  <c:v>4.074577590231222E-12</c:v>
                </c:pt>
                <c:pt idx="1064">
                  <c:v>3.9475932007366269E-12</c:v>
                </c:pt>
                <c:pt idx="1065">
                  <c:v>4.3639140899926503E-12</c:v>
                </c:pt>
                <c:pt idx="1066">
                  <c:v>3.8447985730856334E-12</c:v>
                </c:pt>
                <c:pt idx="1067">
                  <c:v>3.9475932007366269E-12</c:v>
                </c:pt>
                <c:pt idx="1068">
                  <c:v>3.824558359573743E-12</c:v>
                </c:pt>
                <c:pt idx="1069">
                  <c:v>4.0961409480475534E-12</c:v>
                </c:pt>
                <c:pt idx="1070">
                  <c:v>4.0318075360563079E-12</c:v>
                </c:pt>
                <c:pt idx="1071">
                  <c:v>4.1835242648622602E-12</c:v>
                </c:pt>
                <c:pt idx="1072">
                  <c:v>3.5521908584362488E-12</c:v>
                </c:pt>
                <c:pt idx="1073">
                  <c:v>4.227903754173213E-12</c:v>
                </c:pt>
                <c:pt idx="1074">
                  <c:v>3.9894781633710658E-12</c:v>
                </c:pt>
                <c:pt idx="1075">
                  <c:v>3.9268118443867113E-12</c:v>
                </c:pt>
                <c:pt idx="1076">
                  <c:v>3.8651378914145832E-12</c:v>
                </c:pt>
                <c:pt idx="1077">
                  <c:v>3.6858596341198125E-12</c:v>
                </c:pt>
                <c:pt idx="1078">
                  <c:v>4.0961409480475534E-12</c:v>
                </c:pt>
                <c:pt idx="1079">
                  <c:v>4.0961409480475534E-12</c:v>
                </c:pt>
                <c:pt idx="1080">
                  <c:v>3.8651378914145832E-12</c:v>
                </c:pt>
                <c:pt idx="1081">
                  <c:v>4.227903754173213E-12</c:v>
                </c:pt>
                <c:pt idx="1082">
                  <c:v>4.1396020398648187E-12</c:v>
                </c:pt>
                <c:pt idx="1083">
                  <c:v>4.2727628827005504E-12</c:v>
                </c:pt>
                <c:pt idx="1084">
                  <c:v>4.0531361480389891E-12</c:v>
                </c:pt>
                <c:pt idx="1085">
                  <c:v>3.8855848065037339E-12</c:v>
                </c:pt>
                <c:pt idx="1086">
                  <c:v>3.7644903854117806E-12</c:v>
                </c:pt>
                <c:pt idx="1087">
                  <c:v>4.0105828492964285E-12</c:v>
                </c:pt>
                <c:pt idx="1088">
                  <c:v>3.9475932007366269E-12</c:v>
                </c:pt>
                <c:pt idx="1089">
                  <c:v>4.0531361480389891E-12</c:v>
                </c:pt>
                <c:pt idx="1090">
                  <c:v>4.0961409480475534E-12</c:v>
                </c:pt>
                <c:pt idx="1091">
                  <c:v>4.1396020398648187E-12</c:v>
                </c:pt>
                <c:pt idx="1092">
                  <c:v>3.7644903854117806E-12</c:v>
                </c:pt>
                <c:pt idx="1093">
                  <c:v>3.9894781633710658E-12</c:v>
                </c:pt>
                <c:pt idx="1094">
                  <c:v>4.2727628827005504E-12</c:v>
                </c:pt>
                <c:pt idx="1095">
                  <c:v>3.9061479823552217E-12</c:v>
                </c:pt>
                <c:pt idx="1096">
                  <c:v>3.9684763115724179E-12</c:v>
                </c:pt>
                <c:pt idx="1097">
                  <c:v>3.9475932007366269E-12</c:v>
                </c:pt>
                <c:pt idx="1098">
                  <c:v>4.0318075360563079E-12</c:v>
                </c:pt>
                <c:pt idx="1099">
                  <c:v>4.0961409480475534E-12</c:v>
                </c:pt>
                <c:pt idx="1100">
                  <c:v>3.7249675373916303E-12</c:v>
                </c:pt>
                <c:pt idx="1101">
                  <c:v>3.6471623191505803E-12</c:v>
                </c:pt>
                <c:pt idx="1102">
                  <c:v>4.0961409480475534E-12</c:v>
                </c:pt>
                <c:pt idx="1103">
                  <c:v>3.7844048664540904E-12</c:v>
                </c:pt>
                <c:pt idx="1104">
                  <c:v>3.9268118443867113E-12</c:v>
                </c:pt>
                <c:pt idx="1105">
                  <c:v>4.0531361480389891E-12</c:v>
                </c:pt>
                <c:pt idx="1106">
                  <c:v>3.8447985730856334E-12</c:v>
                </c:pt>
                <c:pt idx="1107">
                  <c:v>4.3639140899926503E-12</c:v>
                </c:pt>
                <c:pt idx="1108">
                  <c:v>3.9684763115724179E-12</c:v>
                </c:pt>
                <c:pt idx="1109">
                  <c:v>4.0105828492964285E-12</c:v>
                </c:pt>
                <c:pt idx="1110">
                  <c:v>3.9268118443867113E-12</c:v>
                </c:pt>
                <c:pt idx="1111">
                  <c:v>4.0318075360563079E-12</c:v>
                </c:pt>
                <c:pt idx="1112">
                  <c:v>4.0961409480475534E-12</c:v>
                </c:pt>
                <c:pt idx="1113">
                  <c:v>3.9684763115724179E-12</c:v>
                </c:pt>
                <c:pt idx="1114">
                  <c:v>3.9268118443867113E-12</c:v>
                </c:pt>
                <c:pt idx="1115">
                  <c:v>3.8651378914145832E-12</c:v>
                </c:pt>
                <c:pt idx="1116">
                  <c:v>4.0531361480389891E-12</c:v>
                </c:pt>
                <c:pt idx="1117">
                  <c:v>3.9894781633710658E-12</c:v>
                </c:pt>
                <c:pt idx="1118">
                  <c:v>3.8855848065037339E-12</c:v>
                </c:pt>
                <c:pt idx="1119">
                  <c:v>4.0318075360563079E-12</c:v>
                </c:pt>
                <c:pt idx="1120">
                  <c:v>5.4754963309161837E-12</c:v>
                </c:pt>
                <c:pt idx="1121">
                  <c:v>3.7053658303797529E-12</c:v>
                </c:pt>
                <c:pt idx="1122">
                  <c:v>4.161500894133382E-12</c:v>
                </c:pt>
                <c:pt idx="1123">
                  <c:v>4.0105828492964285E-12</c:v>
                </c:pt>
                <c:pt idx="1124">
                  <c:v>4.227903754173213E-12</c:v>
                </c:pt>
                <c:pt idx="1125">
                  <c:v>3.8651378914145832E-12</c:v>
                </c:pt>
                <c:pt idx="1126">
                  <c:v>4.3409500870695551E-12</c:v>
                </c:pt>
                <c:pt idx="1127">
                  <c:v>3.9894781633710658E-12</c:v>
                </c:pt>
                <c:pt idx="1128">
                  <c:v>4.0961409480475534E-12</c:v>
                </c:pt>
                <c:pt idx="1129">
                  <c:v>4.2727628827005504E-12</c:v>
                </c:pt>
                <c:pt idx="1130">
                  <c:v>4.1835242648622602E-12</c:v>
                </c:pt>
                <c:pt idx="1131">
                  <c:v>3.7644903854117806E-12</c:v>
                </c:pt>
                <c:pt idx="1132">
                  <c:v>4.1835242648622602E-12</c:v>
                </c:pt>
                <c:pt idx="1133">
                  <c:v>3.8447985730856334E-12</c:v>
                </c:pt>
                <c:pt idx="1134">
                  <c:v>4.1835242648622602E-12</c:v>
                </c:pt>
                <c:pt idx="1135">
                  <c:v>3.7446729391357873E-12</c:v>
                </c:pt>
                <c:pt idx="1136">
                  <c:v>4.0105828492964285E-12</c:v>
                </c:pt>
                <c:pt idx="1137">
                  <c:v>4.0105828492964285E-12</c:v>
                </c:pt>
                <c:pt idx="1138">
                  <c:v>4.2056554715152241E-12</c:v>
                </c:pt>
                <c:pt idx="1139">
                  <c:v>4.1835242648622602E-12</c:v>
                </c:pt>
                <c:pt idx="1140">
                  <c:v>4.0961409480475534E-12</c:v>
                </c:pt>
                <c:pt idx="1141">
                  <c:v>3.9061479823552217E-12</c:v>
                </c:pt>
                <c:pt idx="1142">
                  <c:v>4.161500894133382E-12</c:v>
                </c:pt>
                <c:pt idx="1143">
                  <c:v>3.7053658303797529E-12</c:v>
                </c:pt>
                <c:pt idx="1144">
                  <c:v>4.161500894133382E-12</c:v>
                </c:pt>
                <c:pt idx="1145">
                  <c:v>4.0105828492964285E-12</c:v>
                </c:pt>
                <c:pt idx="1146">
                  <c:v>3.8855848065037339E-12</c:v>
                </c:pt>
                <c:pt idx="1147">
                  <c:v>3.9684763115724179E-12</c:v>
                </c:pt>
                <c:pt idx="1148">
                  <c:v>3.9061479823552217E-12</c:v>
                </c:pt>
                <c:pt idx="1149">
                  <c:v>3.8044325808490551E-12</c:v>
                </c:pt>
                <c:pt idx="1150">
                  <c:v>3.9475932007366269E-12</c:v>
                </c:pt>
                <c:pt idx="1151">
                  <c:v>4.161500894133382E-12</c:v>
                </c:pt>
                <c:pt idx="1152">
                  <c:v>4.1396020398648187E-12</c:v>
                </c:pt>
                <c:pt idx="1153">
                  <c:v>3.8447985730856334E-12</c:v>
                </c:pt>
                <c:pt idx="1154">
                  <c:v>3.8447985730856334E-12</c:v>
                </c:pt>
                <c:pt idx="1155">
                  <c:v>4.0318075360563079E-12</c:v>
                </c:pt>
                <c:pt idx="1156">
                  <c:v>4.4102163225948024E-12</c:v>
                </c:pt>
                <c:pt idx="1157">
                  <c:v>4.227903754173213E-12</c:v>
                </c:pt>
                <c:pt idx="1158">
                  <c:v>3.7644903854117806E-12</c:v>
                </c:pt>
                <c:pt idx="1159">
                  <c:v>3.8855848065037339E-12</c:v>
                </c:pt>
                <c:pt idx="1160">
                  <c:v>4.2056554715152241E-12</c:v>
                </c:pt>
                <c:pt idx="1161">
                  <c:v>4.0961409480475534E-12</c:v>
                </c:pt>
                <c:pt idx="1162">
                  <c:v>4.0318075360563079E-12</c:v>
                </c:pt>
                <c:pt idx="1163">
                  <c:v>4.3409500870695551E-12</c:v>
                </c:pt>
                <c:pt idx="1164">
                  <c:v>4.1178098893663131E-12</c:v>
                </c:pt>
                <c:pt idx="1165">
                  <c:v>3.8447985730856334E-12</c:v>
                </c:pt>
                <c:pt idx="1166">
                  <c:v>4.0531361480389891E-12</c:v>
                </c:pt>
                <c:pt idx="1167">
                  <c:v>3.7446729391357873E-12</c:v>
                </c:pt>
                <c:pt idx="1168">
                  <c:v>3.9475932007366269E-12</c:v>
                </c:pt>
                <c:pt idx="1169">
                  <c:v>4.3409500870695551E-12</c:v>
                </c:pt>
                <c:pt idx="1170">
                  <c:v>4.074577590231222E-12</c:v>
                </c:pt>
                <c:pt idx="1171">
                  <c:v>4.161500894133382E-12</c:v>
                </c:pt>
                <c:pt idx="1172">
                  <c:v>4.1396020398648187E-12</c:v>
                </c:pt>
                <c:pt idx="1173">
                  <c:v>4.3869995744853736E-12</c:v>
                </c:pt>
                <c:pt idx="1174">
                  <c:v>3.824558359573743E-12</c:v>
                </c:pt>
                <c:pt idx="1175">
                  <c:v>4.0105828492964285E-12</c:v>
                </c:pt>
                <c:pt idx="1176">
                  <c:v>4.1835242648622602E-12</c:v>
                </c:pt>
                <c:pt idx="1177">
                  <c:v>4.0531361480389891E-12</c:v>
                </c:pt>
                <c:pt idx="1178">
                  <c:v>4.1396020398648187E-12</c:v>
                </c:pt>
                <c:pt idx="1179">
                  <c:v>4.0531361480389891E-12</c:v>
                </c:pt>
                <c:pt idx="1180">
                  <c:v>3.9268118443867113E-12</c:v>
                </c:pt>
                <c:pt idx="1181">
                  <c:v>4.2056554715152241E-12</c:v>
                </c:pt>
                <c:pt idx="1182">
                  <c:v>3.824558359573743E-12</c:v>
                </c:pt>
                <c:pt idx="1183">
                  <c:v>4.074577590231222E-12</c:v>
                </c:pt>
                <c:pt idx="1184">
                  <c:v>3.9268118443867113E-12</c:v>
                </c:pt>
                <c:pt idx="1185">
                  <c:v>4.1835242648622602E-12</c:v>
                </c:pt>
                <c:pt idx="1186">
                  <c:v>4.074577590231222E-12</c:v>
                </c:pt>
                <c:pt idx="1187">
                  <c:v>3.7446729391357873E-12</c:v>
                </c:pt>
                <c:pt idx="1188">
                  <c:v>4.0531361480389891E-12</c:v>
                </c:pt>
                <c:pt idx="1189">
                  <c:v>4.161500894133382E-12</c:v>
                </c:pt>
                <c:pt idx="1190">
                  <c:v>4.1396020398648187E-12</c:v>
                </c:pt>
                <c:pt idx="1191">
                  <c:v>4.1835242648622602E-12</c:v>
                </c:pt>
                <c:pt idx="1192">
                  <c:v>4.2727628827005504E-12</c:v>
                </c:pt>
                <c:pt idx="1193">
                  <c:v>4.528127972873454E-12</c:v>
                </c:pt>
                <c:pt idx="1194">
                  <c:v>5.112459637211112E-12</c:v>
                </c:pt>
                <c:pt idx="1195">
                  <c:v>4.0531361480389891E-12</c:v>
                </c:pt>
                <c:pt idx="1196">
                  <c:v>5.5628659184183757E-12</c:v>
                </c:pt>
                <c:pt idx="1197">
                  <c:v>4.1396020398648187E-12</c:v>
                </c:pt>
                <c:pt idx="1198">
                  <c:v>3.9894781633710658E-12</c:v>
                </c:pt>
                <c:pt idx="1199">
                  <c:v>4.2727628827005504E-12</c:v>
                </c:pt>
                <c:pt idx="1200">
                  <c:v>4.074577590231222E-12</c:v>
                </c:pt>
                <c:pt idx="1201">
                  <c:v>4.0531361480389891E-12</c:v>
                </c:pt>
                <c:pt idx="1202">
                  <c:v>3.8447985730856334E-12</c:v>
                </c:pt>
                <c:pt idx="1203">
                  <c:v>4.0318075360563079E-12</c:v>
                </c:pt>
                <c:pt idx="1204">
                  <c:v>3.824558359573743E-12</c:v>
                </c:pt>
                <c:pt idx="1205">
                  <c:v>3.5521908584362488E-12</c:v>
                </c:pt>
                <c:pt idx="1206">
                  <c:v>3.8447985730856334E-12</c:v>
                </c:pt>
                <c:pt idx="1207">
                  <c:v>4.074577590231222E-12</c:v>
                </c:pt>
                <c:pt idx="1208">
                  <c:v>3.7053658303797529E-12</c:v>
                </c:pt>
                <c:pt idx="1209">
                  <c:v>4.0961409480475534E-12</c:v>
                </c:pt>
                <c:pt idx="1210">
                  <c:v>4.1396020398648187E-12</c:v>
                </c:pt>
                <c:pt idx="1211">
                  <c:v>3.9475932007366269E-12</c:v>
                </c:pt>
                <c:pt idx="1212">
                  <c:v>4.0961409480475534E-12</c:v>
                </c:pt>
                <c:pt idx="1213">
                  <c:v>3.9268118443867113E-12</c:v>
                </c:pt>
                <c:pt idx="1214">
                  <c:v>3.7844048664540904E-12</c:v>
                </c:pt>
                <c:pt idx="1215">
                  <c:v>4.074577590231222E-12</c:v>
                </c:pt>
                <c:pt idx="1216">
                  <c:v>3.8447985730856334E-12</c:v>
                </c:pt>
                <c:pt idx="1217">
                  <c:v>3.9475932007366269E-12</c:v>
                </c:pt>
                <c:pt idx="1218">
                  <c:v>3.7644903854117806E-12</c:v>
                </c:pt>
                <c:pt idx="1219">
                  <c:v>3.9268118443867113E-12</c:v>
                </c:pt>
                <c:pt idx="1220">
                  <c:v>3.9475932007366269E-12</c:v>
                </c:pt>
                <c:pt idx="1221">
                  <c:v>4.1835242648622602E-12</c:v>
                </c:pt>
                <c:pt idx="1222">
                  <c:v>4.2056554715152241E-12</c:v>
                </c:pt>
                <c:pt idx="1223">
                  <c:v>4.1835242648622602E-12</c:v>
                </c:pt>
                <c:pt idx="1224">
                  <c:v>3.9061479823552217E-12</c:v>
                </c:pt>
                <c:pt idx="1225">
                  <c:v>3.8044325808490551E-12</c:v>
                </c:pt>
                <c:pt idx="1226">
                  <c:v>3.9684763115724179E-12</c:v>
                </c:pt>
                <c:pt idx="1227">
                  <c:v>3.9894781633710658E-12</c:v>
                </c:pt>
                <c:pt idx="1228">
                  <c:v>4.074577590231222E-12</c:v>
                </c:pt>
                <c:pt idx="1229">
                  <c:v>4.250278540134556E-12</c:v>
                </c:pt>
                <c:pt idx="1230">
                  <c:v>4.2056554715152241E-12</c:v>
                </c:pt>
                <c:pt idx="1231">
                  <c:v>4.161500894133382E-12</c:v>
                </c:pt>
                <c:pt idx="1232">
                  <c:v>3.9061479823552217E-12</c:v>
                </c:pt>
                <c:pt idx="1233">
                  <c:v>4.4335467499188167E-12</c:v>
                </c:pt>
                <c:pt idx="1234">
                  <c:v>4.1835242648622602E-12</c:v>
                </c:pt>
                <c:pt idx="1235">
                  <c:v>4.0318075360563079E-12</c:v>
                </c:pt>
                <c:pt idx="1236">
                  <c:v>3.824558359573743E-12</c:v>
                </c:pt>
                <c:pt idx="1237">
                  <c:v>4.0531361480389891E-12</c:v>
                </c:pt>
                <c:pt idx="1238">
                  <c:v>4.0961409480475534E-12</c:v>
                </c:pt>
                <c:pt idx="1239">
                  <c:v>4.0961409480475534E-12</c:v>
                </c:pt>
                <c:pt idx="1240">
                  <c:v>4.0105828492964285E-12</c:v>
                </c:pt>
                <c:pt idx="1241">
                  <c:v>3.9684763115724179E-12</c:v>
                </c:pt>
                <c:pt idx="1242">
                  <c:v>3.9061479823552217E-12</c:v>
                </c:pt>
                <c:pt idx="1243">
                  <c:v>3.8447985730856334E-12</c:v>
                </c:pt>
                <c:pt idx="1244">
                  <c:v>3.9268118443867113E-12</c:v>
                </c:pt>
                <c:pt idx="1245">
                  <c:v>4.2727628827005504E-12</c:v>
                </c:pt>
                <c:pt idx="1246">
                  <c:v>4.250278540134556E-12</c:v>
                </c:pt>
                <c:pt idx="1247">
                  <c:v>4.161500894133382E-12</c:v>
                </c:pt>
                <c:pt idx="1248">
                  <c:v>3.8651378914145832E-12</c:v>
                </c:pt>
                <c:pt idx="1249">
                  <c:v>4.0318075360563079E-12</c:v>
                </c:pt>
                <c:pt idx="1250">
                  <c:v>3.7446729391357873E-12</c:v>
                </c:pt>
                <c:pt idx="1251">
                  <c:v>4.0318075360563079E-12</c:v>
                </c:pt>
                <c:pt idx="1252">
                  <c:v>3.9684763115724179E-12</c:v>
                </c:pt>
                <c:pt idx="1253">
                  <c:v>3.9684763115724179E-12</c:v>
                </c:pt>
                <c:pt idx="1254">
                  <c:v>3.7249675373916303E-12</c:v>
                </c:pt>
                <c:pt idx="1255">
                  <c:v>4.0531361480389891E-12</c:v>
                </c:pt>
                <c:pt idx="1256">
                  <c:v>4.1835242648622602E-12</c:v>
                </c:pt>
                <c:pt idx="1257">
                  <c:v>4.1396020398648187E-12</c:v>
                </c:pt>
                <c:pt idx="1258">
                  <c:v>3.4964006498311852E-12</c:v>
                </c:pt>
                <c:pt idx="1259">
                  <c:v>3.6858596341198125E-12</c:v>
                </c:pt>
                <c:pt idx="1260">
                  <c:v>3.6858596341198125E-12</c:v>
                </c:pt>
                <c:pt idx="1261">
                  <c:v>3.5334983453449548E-12</c:v>
                </c:pt>
                <c:pt idx="1262">
                  <c:v>3.5148969128916948E-12</c:v>
                </c:pt>
                <c:pt idx="1263">
                  <c:v>3.6088712817758262E-12</c:v>
                </c:pt>
                <c:pt idx="1264">
                  <c:v>3.9061479823552217E-12</c:v>
                </c:pt>
                <c:pt idx="1265">
                  <c:v>3.7053658303797529E-12</c:v>
                </c:pt>
                <c:pt idx="1266">
                  <c:v>3.8044325808490551E-12</c:v>
                </c:pt>
                <c:pt idx="1267">
                  <c:v>3.6471623191505803E-12</c:v>
                </c:pt>
                <c:pt idx="1268">
                  <c:v>3.7249675373916303E-12</c:v>
                </c:pt>
                <c:pt idx="1269">
                  <c:v>3.8044325808490551E-12</c:v>
                </c:pt>
                <c:pt idx="1270">
                  <c:v>3.8447985730856334E-12</c:v>
                </c:pt>
                <c:pt idx="1271">
                  <c:v>4.0318075360563079E-12</c:v>
                </c:pt>
                <c:pt idx="1272">
                  <c:v>4.0531361480389891E-12</c:v>
                </c:pt>
                <c:pt idx="1273">
                  <c:v>4.250278540134556E-12</c:v>
                </c:pt>
                <c:pt idx="1274">
                  <c:v>4.1835242648622602E-12</c:v>
                </c:pt>
                <c:pt idx="1275">
                  <c:v>4.2953750708019693E-12</c:v>
                </c:pt>
                <c:pt idx="1276">
                  <c:v>3.824558359573743E-12</c:v>
                </c:pt>
                <c:pt idx="1277">
                  <c:v>3.7446729391357873E-12</c:v>
                </c:pt>
                <c:pt idx="1278">
                  <c:v>3.9684763115724179E-12</c:v>
                </c:pt>
                <c:pt idx="1279">
                  <c:v>3.9268118443867113E-12</c:v>
                </c:pt>
                <c:pt idx="1280">
                  <c:v>4.0105828492964285E-12</c:v>
                </c:pt>
                <c:pt idx="1281">
                  <c:v>4.074577590231222E-12</c:v>
                </c:pt>
                <c:pt idx="1282">
                  <c:v>3.9684763115724179E-12</c:v>
                </c:pt>
                <c:pt idx="1283">
                  <c:v>4.250278540134556E-12</c:v>
                </c:pt>
                <c:pt idx="1284">
                  <c:v>4.161500894133382E-12</c:v>
                </c:pt>
                <c:pt idx="1285">
                  <c:v>3.8651378914145832E-12</c:v>
                </c:pt>
                <c:pt idx="1286">
                  <c:v>4.1835242648622602E-12</c:v>
                </c:pt>
                <c:pt idx="1287">
                  <c:v>3.9894781633710658E-12</c:v>
                </c:pt>
                <c:pt idx="1288">
                  <c:v>4.161500894133382E-12</c:v>
                </c:pt>
                <c:pt idx="1289">
                  <c:v>4.0531361480389891E-12</c:v>
                </c:pt>
                <c:pt idx="1290">
                  <c:v>3.9061479823552217E-12</c:v>
                </c:pt>
                <c:pt idx="1291">
                  <c:v>3.9894781633710658E-12</c:v>
                </c:pt>
                <c:pt idx="1292">
                  <c:v>4.1178098893663131E-12</c:v>
                </c:pt>
                <c:pt idx="1293">
                  <c:v>3.8651378914145832E-12</c:v>
                </c:pt>
                <c:pt idx="1294">
                  <c:v>3.9061479823552217E-12</c:v>
                </c:pt>
                <c:pt idx="1295">
                  <c:v>4.0531361480389891E-12</c:v>
                </c:pt>
                <c:pt idx="1296">
                  <c:v>3.9475932007366269E-12</c:v>
                </c:pt>
                <c:pt idx="1297">
                  <c:v>3.824558359573743E-12</c:v>
                </c:pt>
                <c:pt idx="1298">
                  <c:v>4.0105828492964285E-12</c:v>
                </c:pt>
                <c:pt idx="1299">
                  <c:v>3.6664637226360942E-12</c:v>
                </c:pt>
                <c:pt idx="1300">
                  <c:v>3.9894781633710658E-12</c:v>
                </c:pt>
                <c:pt idx="1301">
                  <c:v>3.9475932007366269E-12</c:v>
                </c:pt>
                <c:pt idx="1302">
                  <c:v>4.3639140899926503E-12</c:v>
                </c:pt>
                <c:pt idx="1303">
                  <c:v>3.9061479823552217E-12</c:v>
                </c:pt>
                <c:pt idx="1304">
                  <c:v>4.0318075360563079E-12</c:v>
                </c:pt>
                <c:pt idx="1305">
                  <c:v>4.2727628827005504E-12</c:v>
                </c:pt>
                <c:pt idx="1306">
                  <c:v>3.8447985730856334E-12</c:v>
                </c:pt>
                <c:pt idx="1307">
                  <c:v>4.0105828492964285E-12</c:v>
                </c:pt>
                <c:pt idx="1308">
                  <c:v>4.0531361480389891E-12</c:v>
                </c:pt>
                <c:pt idx="1309">
                  <c:v>4.161500894133382E-12</c:v>
                </c:pt>
                <c:pt idx="1310">
                  <c:v>3.9894781633710658E-12</c:v>
                </c:pt>
                <c:pt idx="1311">
                  <c:v>4.074577590231222E-12</c:v>
                </c:pt>
                <c:pt idx="1312">
                  <c:v>3.9894781633710658E-12</c:v>
                </c:pt>
                <c:pt idx="1313">
                  <c:v>3.9268118443867113E-12</c:v>
                </c:pt>
                <c:pt idx="1314">
                  <c:v>3.9475932007366269E-12</c:v>
                </c:pt>
                <c:pt idx="1315">
                  <c:v>4.1178098893663131E-12</c:v>
                </c:pt>
                <c:pt idx="1316">
                  <c:v>3.9894781633710658E-12</c:v>
                </c:pt>
                <c:pt idx="1317">
                  <c:v>3.7844048664540904E-12</c:v>
                </c:pt>
                <c:pt idx="1318">
                  <c:v>3.9684763115724179E-12</c:v>
                </c:pt>
                <c:pt idx="1319">
                  <c:v>4.0105828492964285E-12</c:v>
                </c:pt>
                <c:pt idx="1320">
                  <c:v>3.9475932007366269E-12</c:v>
                </c:pt>
                <c:pt idx="1321">
                  <c:v>3.7644903854117806E-12</c:v>
                </c:pt>
                <c:pt idx="1322">
                  <c:v>3.8651378914145832E-12</c:v>
                </c:pt>
                <c:pt idx="1323">
                  <c:v>4.3409500870695551E-12</c:v>
                </c:pt>
                <c:pt idx="1324">
                  <c:v>4.1835242648622602E-12</c:v>
                </c:pt>
                <c:pt idx="1325">
                  <c:v>3.9061479823552217E-12</c:v>
                </c:pt>
                <c:pt idx="1326">
                  <c:v>3.9894781633710658E-12</c:v>
                </c:pt>
                <c:pt idx="1327">
                  <c:v>3.9268118443867113E-12</c:v>
                </c:pt>
                <c:pt idx="1328">
                  <c:v>4.250278540134556E-12</c:v>
                </c:pt>
                <c:pt idx="1329">
                  <c:v>3.8855848065037339E-12</c:v>
                </c:pt>
                <c:pt idx="1330">
                  <c:v>4.0961409480475534E-12</c:v>
                </c:pt>
                <c:pt idx="1331">
                  <c:v>3.9894781633710658E-12</c:v>
                </c:pt>
                <c:pt idx="1332">
                  <c:v>3.824558359573743E-12</c:v>
                </c:pt>
                <c:pt idx="1333">
                  <c:v>3.9684763115724179E-12</c:v>
                </c:pt>
                <c:pt idx="1334">
                  <c:v>4.0531361480389891E-12</c:v>
                </c:pt>
                <c:pt idx="1335">
                  <c:v>4.1178098893663131E-12</c:v>
                </c:pt>
                <c:pt idx="1336">
                  <c:v>3.8044325808490551E-12</c:v>
                </c:pt>
                <c:pt idx="1337">
                  <c:v>3.824558359573743E-12</c:v>
                </c:pt>
                <c:pt idx="1338">
                  <c:v>4.0105828492964285E-12</c:v>
                </c:pt>
                <c:pt idx="1339">
                  <c:v>4.074577590231222E-12</c:v>
                </c:pt>
                <c:pt idx="1340">
                  <c:v>3.9268118443867113E-12</c:v>
                </c:pt>
                <c:pt idx="1341">
                  <c:v>3.9894781633710658E-12</c:v>
                </c:pt>
                <c:pt idx="1342">
                  <c:v>4.0105828492964285E-12</c:v>
                </c:pt>
                <c:pt idx="1343">
                  <c:v>3.7644903854117806E-12</c:v>
                </c:pt>
                <c:pt idx="1344">
                  <c:v>3.9684763115724179E-12</c:v>
                </c:pt>
                <c:pt idx="1345">
                  <c:v>3.9061479823552217E-12</c:v>
                </c:pt>
                <c:pt idx="1346">
                  <c:v>4.1178098893663131E-12</c:v>
                </c:pt>
                <c:pt idx="1347">
                  <c:v>4.0105828492964285E-12</c:v>
                </c:pt>
                <c:pt idx="1348">
                  <c:v>3.7053658303797529E-12</c:v>
                </c:pt>
                <c:pt idx="1349">
                  <c:v>3.9684763115724179E-12</c:v>
                </c:pt>
                <c:pt idx="1350">
                  <c:v>3.7644903854117806E-12</c:v>
                </c:pt>
                <c:pt idx="1351">
                  <c:v>4.227903754173213E-12</c:v>
                </c:pt>
                <c:pt idx="1352">
                  <c:v>4.2953750708019693E-12</c:v>
                </c:pt>
                <c:pt idx="1353">
                  <c:v>4.161500894133382E-12</c:v>
                </c:pt>
                <c:pt idx="1354">
                  <c:v>4.0105828492964285E-12</c:v>
                </c:pt>
                <c:pt idx="1355">
                  <c:v>4.250278540134556E-12</c:v>
                </c:pt>
                <c:pt idx="1356">
                  <c:v>4.3409500870695551E-12</c:v>
                </c:pt>
                <c:pt idx="1357">
                  <c:v>4.0318075360563079E-12</c:v>
                </c:pt>
                <c:pt idx="1358">
                  <c:v>4.2056554715152241E-12</c:v>
                </c:pt>
                <c:pt idx="1359">
                  <c:v>4.074577590231222E-12</c:v>
                </c:pt>
                <c:pt idx="1360">
                  <c:v>4.250278540134556E-12</c:v>
                </c:pt>
                <c:pt idx="1361">
                  <c:v>3.9268118443867113E-12</c:v>
                </c:pt>
                <c:pt idx="1362">
                  <c:v>3.9061479823552217E-12</c:v>
                </c:pt>
                <c:pt idx="1363">
                  <c:v>3.9061479823552217E-12</c:v>
                </c:pt>
                <c:pt idx="1364">
                  <c:v>3.9894781633710658E-12</c:v>
                </c:pt>
                <c:pt idx="1365">
                  <c:v>3.824558359573743E-12</c:v>
                </c:pt>
                <c:pt idx="1366">
                  <c:v>4.0318075360563079E-12</c:v>
                </c:pt>
                <c:pt idx="1367">
                  <c:v>4.0961409480475534E-12</c:v>
                </c:pt>
                <c:pt idx="1368">
                  <c:v>4.074577590231222E-12</c:v>
                </c:pt>
                <c:pt idx="1369">
                  <c:v>3.8044325808490551E-12</c:v>
                </c:pt>
                <c:pt idx="1370">
                  <c:v>4.2727628827005504E-12</c:v>
                </c:pt>
                <c:pt idx="1371">
                  <c:v>3.6664637226360942E-12</c:v>
                </c:pt>
                <c:pt idx="1372">
                  <c:v>4.0531361480389891E-12</c:v>
                </c:pt>
                <c:pt idx="1373">
                  <c:v>3.8447985730856334E-12</c:v>
                </c:pt>
                <c:pt idx="1374">
                  <c:v>3.9268118443867113E-12</c:v>
                </c:pt>
                <c:pt idx="1375">
                  <c:v>4.227903754173213E-12</c:v>
                </c:pt>
                <c:pt idx="1376">
                  <c:v>4.0531361480389891E-12</c:v>
                </c:pt>
                <c:pt idx="1377">
                  <c:v>3.8651378914145832E-12</c:v>
                </c:pt>
                <c:pt idx="1378">
                  <c:v>4.0105828492964285E-12</c:v>
                </c:pt>
                <c:pt idx="1379">
                  <c:v>3.6279700425771158E-12</c:v>
                </c:pt>
                <c:pt idx="1380">
                  <c:v>3.8855848065037339E-12</c:v>
                </c:pt>
                <c:pt idx="1381">
                  <c:v>3.7053658303797529E-12</c:v>
                </c:pt>
                <c:pt idx="1382">
                  <c:v>3.9475932007366269E-12</c:v>
                </c:pt>
                <c:pt idx="1383">
                  <c:v>3.9061479823552217E-12</c:v>
                </c:pt>
                <c:pt idx="1384">
                  <c:v>4.0318075360563079E-12</c:v>
                </c:pt>
                <c:pt idx="1385">
                  <c:v>4.8241409933735792E-12</c:v>
                </c:pt>
                <c:pt idx="1386">
                  <c:v>3.8044325808490551E-12</c:v>
                </c:pt>
                <c:pt idx="1387">
                  <c:v>3.8447985730856334E-12</c:v>
                </c:pt>
                <c:pt idx="1388">
                  <c:v>3.8651378914145832E-12</c:v>
                </c:pt>
                <c:pt idx="1389">
                  <c:v>4.1178098893663131E-12</c:v>
                </c:pt>
                <c:pt idx="1390">
                  <c:v>3.9475932007366269E-12</c:v>
                </c:pt>
                <c:pt idx="1391">
                  <c:v>3.824558359573743E-12</c:v>
                </c:pt>
                <c:pt idx="1392">
                  <c:v>3.9475932007366269E-12</c:v>
                </c:pt>
                <c:pt idx="1393">
                  <c:v>4.161500894133382E-12</c:v>
                </c:pt>
                <c:pt idx="1394">
                  <c:v>4.1396020398648187E-12</c:v>
                </c:pt>
                <c:pt idx="1395">
                  <c:v>3.9475932007366269E-12</c:v>
                </c:pt>
                <c:pt idx="1396">
                  <c:v>3.9061479823552217E-12</c:v>
                </c:pt>
                <c:pt idx="1397">
                  <c:v>3.9061479823552217E-12</c:v>
                </c:pt>
                <c:pt idx="1398">
                  <c:v>3.824558359573743E-12</c:v>
                </c:pt>
                <c:pt idx="1399">
                  <c:v>4.1396020398648187E-12</c:v>
                </c:pt>
                <c:pt idx="1400">
                  <c:v>3.9268118443867113E-12</c:v>
                </c:pt>
                <c:pt idx="1401">
                  <c:v>4.0531361480389891E-12</c:v>
                </c:pt>
                <c:pt idx="1402">
                  <c:v>4.1178098893663131E-12</c:v>
                </c:pt>
                <c:pt idx="1403">
                  <c:v>4.4570098335997373E-12</c:v>
                </c:pt>
                <c:pt idx="1404">
                  <c:v>3.9268118443867113E-12</c:v>
                </c:pt>
                <c:pt idx="1405">
                  <c:v>4.0961409480475534E-12</c:v>
                </c:pt>
                <c:pt idx="1406">
                  <c:v>3.9061479823552217E-12</c:v>
                </c:pt>
                <c:pt idx="1407">
                  <c:v>4.0531361480389891E-12</c:v>
                </c:pt>
                <c:pt idx="1408">
                  <c:v>4.227903754173213E-12</c:v>
                </c:pt>
                <c:pt idx="1409">
                  <c:v>4.0105828492964285E-12</c:v>
                </c:pt>
                <c:pt idx="1410">
                  <c:v>4.161500894133382E-12</c:v>
                </c:pt>
                <c:pt idx="1411">
                  <c:v>3.824558359573743E-12</c:v>
                </c:pt>
                <c:pt idx="1412">
                  <c:v>4.161500894133382E-12</c:v>
                </c:pt>
                <c:pt idx="1413">
                  <c:v>4.0318075360563079E-12</c:v>
                </c:pt>
                <c:pt idx="1414">
                  <c:v>4.1178098893663131E-12</c:v>
                </c:pt>
                <c:pt idx="1415">
                  <c:v>4.0105828492964285E-12</c:v>
                </c:pt>
                <c:pt idx="1416">
                  <c:v>3.9061479823552217E-12</c:v>
                </c:pt>
                <c:pt idx="1417">
                  <c:v>4.0961409480475534E-12</c:v>
                </c:pt>
                <c:pt idx="1418">
                  <c:v>3.7644903854117806E-12</c:v>
                </c:pt>
                <c:pt idx="1419">
                  <c:v>4.074577590231222E-12</c:v>
                </c:pt>
                <c:pt idx="1420">
                  <c:v>3.8855848065037339E-12</c:v>
                </c:pt>
                <c:pt idx="1421">
                  <c:v>3.9475932007366269E-12</c:v>
                </c:pt>
                <c:pt idx="1422">
                  <c:v>3.9268118443867113E-12</c:v>
                </c:pt>
                <c:pt idx="1423">
                  <c:v>3.9268118443867113E-12</c:v>
                </c:pt>
                <c:pt idx="1424">
                  <c:v>3.8855848065037339E-12</c:v>
                </c:pt>
                <c:pt idx="1425">
                  <c:v>3.9684763115724179E-12</c:v>
                </c:pt>
                <c:pt idx="1426">
                  <c:v>4.227903754173213E-12</c:v>
                </c:pt>
                <c:pt idx="1427">
                  <c:v>3.9061479823552217E-12</c:v>
                </c:pt>
                <c:pt idx="1428">
                  <c:v>4.8496711682427532E-12</c:v>
                </c:pt>
                <c:pt idx="1429">
                  <c:v>3.8651378914145832E-12</c:v>
                </c:pt>
                <c:pt idx="1430">
                  <c:v>3.8044325808490551E-12</c:v>
                </c:pt>
                <c:pt idx="1431">
                  <c:v>3.7053658303797529E-12</c:v>
                </c:pt>
                <c:pt idx="1432">
                  <c:v>3.7644903854117806E-12</c:v>
                </c:pt>
                <c:pt idx="1433">
                  <c:v>3.9475932007366269E-12</c:v>
                </c:pt>
                <c:pt idx="1434">
                  <c:v>3.9894781633710658E-12</c:v>
                </c:pt>
                <c:pt idx="1435">
                  <c:v>4.227903754173213E-12</c:v>
                </c:pt>
                <c:pt idx="1436">
                  <c:v>4.074577590231222E-12</c:v>
                </c:pt>
                <c:pt idx="1437">
                  <c:v>3.7644903854117806E-12</c:v>
                </c:pt>
                <c:pt idx="1438">
                  <c:v>3.8447985730856334E-12</c:v>
                </c:pt>
                <c:pt idx="1439">
                  <c:v>3.9475932007366269E-12</c:v>
                </c:pt>
                <c:pt idx="1440">
                  <c:v>4.0105828492964285E-12</c:v>
                </c:pt>
                <c:pt idx="1441">
                  <c:v>4.250278540134556E-12</c:v>
                </c:pt>
                <c:pt idx="1442">
                  <c:v>4.3180979779313342E-12</c:v>
                </c:pt>
                <c:pt idx="1443">
                  <c:v>4.227903754173213E-12</c:v>
                </c:pt>
                <c:pt idx="1444">
                  <c:v>4.074577590231222E-12</c:v>
                </c:pt>
                <c:pt idx="1445">
                  <c:v>4.0105828492964285E-12</c:v>
                </c:pt>
                <c:pt idx="1446">
                  <c:v>4.1835242648622602E-12</c:v>
                </c:pt>
                <c:pt idx="1447">
                  <c:v>4.1835242648622602E-12</c:v>
                </c:pt>
                <c:pt idx="1448">
                  <c:v>3.6858596341198125E-12</c:v>
                </c:pt>
                <c:pt idx="1449">
                  <c:v>4.0531361480389891E-12</c:v>
                </c:pt>
                <c:pt idx="1450">
                  <c:v>4.1396020398648187E-12</c:v>
                </c:pt>
                <c:pt idx="1451">
                  <c:v>3.9475932007366269E-12</c:v>
                </c:pt>
                <c:pt idx="1452">
                  <c:v>3.8651378914145832E-12</c:v>
                </c:pt>
                <c:pt idx="1453">
                  <c:v>4.0961409480475534E-12</c:v>
                </c:pt>
                <c:pt idx="1454">
                  <c:v>4.0961409480475534E-12</c:v>
                </c:pt>
                <c:pt idx="1455">
                  <c:v>3.9684763115724179E-12</c:v>
                </c:pt>
                <c:pt idx="1456">
                  <c:v>3.9268118443867113E-12</c:v>
                </c:pt>
                <c:pt idx="1457">
                  <c:v>3.7844048664540904E-12</c:v>
                </c:pt>
                <c:pt idx="1458">
                  <c:v>4.1835242648622602E-12</c:v>
                </c:pt>
                <c:pt idx="1459">
                  <c:v>4.074577590231222E-12</c:v>
                </c:pt>
                <c:pt idx="1460">
                  <c:v>3.9475932007366269E-12</c:v>
                </c:pt>
                <c:pt idx="1461">
                  <c:v>3.9268118443867113E-12</c:v>
                </c:pt>
                <c:pt idx="1462">
                  <c:v>3.8651378914145832E-12</c:v>
                </c:pt>
                <c:pt idx="1463">
                  <c:v>4.161500894133382E-12</c:v>
                </c:pt>
                <c:pt idx="1464">
                  <c:v>3.9268118443867113E-12</c:v>
                </c:pt>
                <c:pt idx="1465">
                  <c:v>4.074577590231222E-12</c:v>
                </c:pt>
                <c:pt idx="1466">
                  <c:v>3.7053658303797529E-12</c:v>
                </c:pt>
                <c:pt idx="1467">
                  <c:v>3.7053658303797529E-12</c:v>
                </c:pt>
                <c:pt idx="1468">
                  <c:v>3.9268118443867113E-12</c:v>
                </c:pt>
                <c:pt idx="1469">
                  <c:v>3.8447985730856334E-12</c:v>
                </c:pt>
                <c:pt idx="1470">
                  <c:v>3.9684763115724179E-12</c:v>
                </c:pt>
                <c:pt idx="1471">
                  <c:v>5.7418096688430018E-12</c:v>
                </c:pt>
                <c:pt idx="1472">
                  <c:v>4.2727628827005504E-12</c:v>
                </c:pt>
                <c:pt idx="1473">
                  <c:v>3.9475932007366269E-12</c:v>
                </c:pt>
                <c:pt idx="1474">
                  <c:v>4.0318075360563079E-12</c:v>
                </c:pt>
                <c:pt idx="1475">
                  <c:v>3.6664637226360942E-12</c:v>
                </c:pt>
                <c:pt idx="1476">
                  <c:v>4.074577590231222E-12</c:v>
                </c:pt>
                <c:pt idx="1477">
                  <c:v>3.9061479823552217E-12</c:v>
                </c:pt>
                <c:pt idx="1478">
                  <c:v>3.8044325808490551E-12</c:v>
                </c:pt>
                <c:pt idx="1479">
                  <c:v>3.8447985730856334E-12</c:v>
                </c:pt>
                <c:pt idx="1480">
                  <c:v>3.9268118443867113E-12</c:v>
                </c:pt>
                <c:pt idx="1481">
                  <c:v>4.0105828492964285E-12</c:v>
                </c:pt>
                <c:pt idx="1482">
                  <c:v>3.9268118443867113E-12</c:v>
                </c:pt>
                <c:pt idx="1483">
                  <c:v>4.0105828492964285E-12</c:v>
                </c:pt>
                <c:pt idx="1484">
                  <c:v>4.3180979779313342E-12</c:v>
                </c:pt>
                <c:pt idx="1485">
                  <c:v>4.0105828492964285E-12</c:v>
                </c:pt>
                <c:pt idx="1486">
                  <c:v>3.8855848065037339E-12</c:v>
                </c:pt>
                <c:pt idx="1487">
                  <c:v>3.8651378914145832E-12</c:v>
                </c:pt>
                <c:pt idx="1488">
                  <c:v>4.1396020398648187E-12</c:v>
                </c:pt>
                <c:pt idx="1489">
                  <c:v>4.0961409480475534E-12</c:v>
                </c:pt>
                <c:pt idx="1490">
                  <c:v>4.074577590231222E-12</c:v>
                </c:pt>
                <c:pt idx="1491">
                  <c:v>3.9268118443867113E-12</c:v>
                </c:pt>
                <c:pt idx="1492">
                  <c:v>3.8855848065037339E-12</c:v>
                </c:pt>
                <c:pt idx="1493">
                  <c:v>3.9684763115724179E-12</c:v>
                </c:pt>
                <c:pt idx="1494">
                  <c:v>3.9268118443867113E-12</c:v>
                </c:pt>
                <c:pt idx="1495">
                  <c:v>3.8044325808490551E-12</c:v>
                </c:pt>
                <c:pt idx="1496">
                  <c:v>4.2953750708019693E-12</c:v>
                </c:pt>
                <c:pt idx="1497">
                  <c:v>4.1396020398648187E-12</c:v>
                </c:pt>
                <c:pt idx="1498">
                  <c:v>4.1396020398648187E-12</c:v>
                </c:pt>
                <c:pt idx="1499">
                  <c:v>4.0318075360563079E-12</c:v>
                </c:pt>
                <c:pt idx="1500">
                  <c:v>4.7483737153509248E-12</c:v>
                </c:pt>
                <c:pt idx="1501">
                  <c:v>3.9061479823552217E-12</c:v>
                </c:pt>
                <c:pt idx="1502">
                  <c:v>3.7844048664540904E-12</c:v>
                </c:pt>
                <c:pt idx="1503">
                  <c:v>3.9475932007366269E-12</c:v>
                </c:pt>
                <c:pt idx="1504">
                  <c:v>3.9268118443867113E-12</c:v>
                </c:pt>
                <c:pt idx="1505">
                  <c:v>4.074577590231222E-12</c:v>
                </c:pt>
                <c:pt idx="1506">
                  <c:v>3.9894781633710658E-12</c:v>
                </c:pt>
                <c:pt idx="1507">
                  <c:v>3.9475932007366269E-12</c:v>
                </c:pt>
                <c:pt idx="1508">
                  <c:v>3.9268118443867113E-12</c:v>
                </c:pt>
                <c:pt idx="1509">
                  <c:v>4.1835242648622602E-12</c:v>
                </c:pt>
                <c:pt idx="1510">
                  <c:v>3.9061479823552217E-12</c:v>
                </c:pt>
                <c:pt idx="1511">
                  <c:v>3.8651378914145832E-12</c:v>
                </c:pt>
                <c:pt idx="1512">
                  <c:v>4.0318075360563079E-12</c:v>
                </c:pt>
                <c:pt idx="1513">
                  <c:v>4.250278540134556E-12</c:v>
                </c:pt>
                <c:pt idx="1514">
                  <c:v>4.1396020398648187E-12</c:v>
                </c:pt>
                <c:pt idx="1515">
                  <c:v>3.824558359573743E-12</c:v>
                </c:pt>
                <c:pt idx="1516">
                  <c:v>4.1835242648622602E-12</c:v>
                </c:pt>
                <c:pt idx="1517">
                  <c:v>3.9894781633710658E-12</c:v>
                </c:pt>
                <c:pt idx="1518">
                  <c:v>3.8044325808490551E-12</c:v>
                </c:pt>
                <c:pt idx="1519">
                  <c:v>3.9684763115724179E-12</c:v>
                </c:pt>
                <c:pt idx="1520">
                  <c:v>3.824558359573743E-12</c:v>
                </c:pt>
                <c:pt idx="1521">
                  <c:v>3.7844048664540904E-12</c:v>
                </c:pt>
                <c:pt idx="1522">
                  <c:v>4.1835242648622602E-12</c:v>
                </c:pt>
                <c:pt idx="1523">
                  <c:v>3.8651378914145832E-12</c:v>
                </c:pt>
                <c:pt idx="1524">
                  <c:v>3.9268118443867113E-12</c:v>
                </c:pt>
                <c:pt idx="1525">
                  <c:v>3.824558359573743E-12</c:v>
                </c:pt>
                <c:pt idx="1526">
                  <c:v>3.8447985730856334E-12</c:v>
                </c:pt>
                <c:pt idx="1527">
                  <c:v>3.9268118443867113E-12</c:v>
                </c:pt>
                <c:pt idx="1528">
                  <c:v>4.0105828492964285E-12</c:v>
                </c:pt>
                <c:pt idx="1529">
                  <c:v>3.9684763115724179E-12</c:v>
                </c:pt>
                <c:pt idx="1530">
                  <c:v>3.9684763115724179E-12</c:v>
                </c:pt>
                <c:pt idx="1531">
                  <c:v>3.9684763115724179E-12</c:v>
                </c:pt>
                <c:pt idx="1532">
                  <c:v>3.7446729391357873E-12</c:v>
                </c:pt>
                <c:pt idx="1533">
                  <c:v>3.7446729391357873E-12</c:v>
                </c:pt>
                <c:pt idx="1534">
                  <c:v>4.1396020398648187E-12</c:v>
                </c:pt>
                <c:pt idx="1535">
                  <c:v>3.8044325808490551E-12</c:v>
                </c:pt>
                <c:pt idx="1536">
                  <c:v>4.0105828492964285E-12</c:v>
                </c:pt>
                <c:pt idx="1537">
                  <c:v>3.7844048664540904E-12</c:v>
                </c:pt>
                <c:pt idx="1538">
                  <c:v>4.1396020398648187E-12</c:v>
                </c:pt>
                <c:pt idx="1539">
                  <c:v>3.9061479823552217E-12</c:v>
                </c:pt>
                <c:pt idx="1540">
                  <c:v>3.9684763115724179E-12</c:v>
                </c:pt>
                <c:pt idx="1541">
                  <c:v>4.1396020398648187E-12</c:v>
                </c:pt>
                <c:pt idx="1542">
                  <c:v>4.2727628827005504E-12</c:v>
                </c:pt>
                <c:pt idx="1543">
                  <c:v>3.9061479823552217E-12</c:v>
                </c:pt>
                <c:pt idx="1544">
                  <c:v>3.9894781633710658E-12</c:v>
                </c:pt>
                <c:pt idx="1545">
                  <c:v>4.2056554715152241E-12</c:v>
                </c:pt>
                <c:pt idx="1546">
                  <c:v>3.8044325808490551E-12</c:v>
                </c:pt>
                <c:pt idx="1547">
                  <c:v>4.1396020398648187E-12</c:v>
                </c:pt>
                <c:pt idx="1548">
                  <c:v>3.7249675373916303E-12</c:v>
                </c:pt>
                <c:pt idx="1549">
                  <c:v>3.8651378914145832E-12</c:v>
                </c:pt>
                <c:pt idx="1550">
                  <c:v>3.9894781633710658E-12</c:v>
                </c:pt>
                <c:pt idx="1551">
                  <c:v>3.8447985730856334E-12</c:v>
                </c:pt>
                <c:pt idx="1552">
                  <c:v>4.1178098893663131E-12</c:v>
                </c:pt>
                <c:pt idx="1553">
                  <c:v>3.8651378914145832E-12</c:v>
                </c:pt>
                <c:pt idx="1554">
                  <c:v>3.9684763115724179E-12</c:v>
                </c:pt>
                <c:pt idx="1555">
                  <c:v>3.8855848065037339E-12</c:v>
                </c:pt>
                <c:pt idx="1556">
                  <c:v>4.1178098893663131E-12</c:v>
                </c:pt>
                <c:pt idx="1557">
                  <c:v>3.9061479823552217E-12</c:v>
                </c:pt>
                <c:pt idx="1558">
                  <c:v>4.074577590231222E-12</c:v>
                </c:pt>
                <c:pt idx="1559">
                  <c:v>3.6858596341198125E-12</c:v>
                </c:pt>
                <c:pt idx="1560">
                  <c:v>4.1178098893663131E-12</c:v>
                </c:pt>
                <c:pt idx="1561">
                  <c:v>3.8855848065037339E-12</c:v>
                </c:pt>
                <c:pt idx="1562">
                  <c:v>3.5709896567941713E-12</c:v>
                </c:pt>
                <c:pt idx="1563">
                  <c:v>3.7644903854117806E-12</c:v>
                </c:pt>
                <c:pt idx="1564">
                  <c:v>3.7446729391357873E-12</c:v>
                </c:pt>
                <c:pt idx="1565">
                  <c:v>4.3639140899926503E-12</c:v>
                </c:pt>
                <c:pt idx="1566">
                  <c:v>3.9268118443867113E-12</c:v>
                </c:pt>
                <c:pt idx="1567">
                  <c:v>3.7644903854117806E-12</c:v>
                </c:pt>
                <c:pt idx="1568">
                  <c:v>4.2953750708019693E-12</c:v>
                </c:pt>
                <c:pt idx="1569">
                  <c:v>4.2953750708019693E-12</c:v>
                </c:pt>
                <c:pt idx="1570">
                  <c:v>4.0105828492964285E-12</c:v>
                </c:pt>
                <c:pt idx="1571">
                  <c:v>4.0961409480475534E-12</c:v>
                </c:pt>
                <c:pt idx="1572">
                  <c:v>4.1178098893663131E-12</c:v>
                </c:pt>
                <c:pt idx="1573">
                  <c:v>4.0531361480389891E-12</c:v>
                </c:pt>
                <c:pt idx="1574">
                  <c:v>3.8855848065037339E-12</c:v>
                </c:pt>
                <c:pt idx="1575">
                  <c:v>3.7844048664540904E-12</c:v>
                </c:pt>
                <c:pt idx="1576">
                  <c:v>4.1178098893663131E-12</c:v>
                </c:pt>
                <c:pt idx="1577">
                  <c:v>4.0318075360563079E-12</c:v>
                </c:pt>
                <c:pt idx="1578">
                  <c:v>4.2056554715152241E-12</c:v>
                </c:pt>
                <c:pt idx="1579">
                  <c:v>4.1178098893663131E-12</c:v>
                </c:pt>
                <c:pt idx="1580">
                  <c:v>4.1396020398648187E-12</c:v>
                </c:pt>
                <c:pt idx="1581">
                  <c:v>4.161500894133382E-12</c:v>
                </c:pt>
                <c:pt idx="1582">
                  <c:v>4.0105828492964285E-12</c:v>
                </c:pt>
                <c:pt idx="1583">
                  <c:v>3.8651378914145832E-12</c:v>
                </c:pt>
                <c:pt idx="1584">
                  <c:v>3.8651378914145832E-12</c:v>
                </c:pt>
                <c:pt idx="1585">
                  <c:v>3.9894781633710658E-12</c:v>
                </c:pt>
                <c:pt idx="1586">
                  <c:v>3.8855848065037339E-12</c:v>
                </c:pt>
                <c:pt idx="1587">
                  <c:v>3.7644903854117806E-12</c:v>
                </c:pt>
                <c:pt idx="1588">
                  <c:v>3.9894781633710658E-12</c:v>
                </c:pt>
                <c:pt idx="1589">
                  <c:v>3.8651378914145832E-12</c:v>
                </c:pt>
                <c:pt idx="1590">
                  <c:v>3.9268118443867113E-12</c:v>
                </c:pt>
                <c:pt idx="1591">
                  <c:v>3.7446729391357873E-12</c:v>
                </c:pt>
                <c:pt idx="1592">
                  <c:v>3.8044325808490551E-12</c:v>
                </c:pt>
                <c:pt idx="1593">
                  <c:v>3.9061479823552217E-12</c:v>
                </c:pt>
                <c:pt idx="1594">
                  <c:v>3.7844048664540904E-12</c:v>
                </c:pt>
                <c:pt idx="1595">
                  <c:v>3.7644903854117806E-12</c:v>
                </c:pt>
                <c:pt idx="1596">
                  <c:v>4.074577590231222E-12</c:v>
                </c:pt>
                <c:pt idx="1597">
                  <c:v>4.074577590231222E-12</c:v>
                </c:pt>
                <c:pt idx="1598">
                  <c:v>4.1178098893663131E-12</c:v>
                </c:pt>
                <c:pt idx="1599">
                  <c:v>4.161500894133382E-12</c:v>
                </c:pt>
                <c:pt idx="1600">
                  <c:v>3.9894781633710658E-12</c:v>
                </c:pt>
                <c:pt idx="1601">
                  <c:v>4.2056554715152241E-12</c:v>
                </c:pt>
                <c:pt idx="1602">
                  <c:v>4.2056554715152241E-12</c:v>
                </c:pt>
                <c:pt idx="1603">
                  <c:v>4.0318075360563079E-12</c:v>
                </c:pt>
                <c:pt idx="1604">
                  <c:v>4.074577590231222E-12</c:v>
                </c:pt>
                <c:pt idx="1605">
                  <c:v>3.9268118443867113E-12</c:v>
                </c:pt>
                <c:pt idx="1606">
                  <c:v>4.1396020398648187E-12</c:v>
                </c:pt>
                <c:pt idx="1607">
                  <c:v>4.0318075360563079E-12</c:v>
                </c:pt>
                <c:pt idx="1608">
                  <c:v>4.1396020398648187E-12</c:v>
                </c:pt>
                <c:pt idx="1609">
                  <c:v>4.3409500870695551E-12</c:v>
                </c:pt>
                <c:pt idx="1610">
                  <c:v>3.9061479823552217E-12</c:v>
                </c:pt>
                <c:pt idx="1611">
                  <c:v>4.161500894133382E-12</c:v>
                </c:pt>
                <c:pt idx="1612">
                  <c:v>4.0961409480475534E-12</c:v>
                </c:pt>
                <c:pt idx="1613">
                  <c:v>4.227903754173213E-12</c:v>
                </c:pt>
                <c:pt idx="1614">
                  <c:v>4.0961409480475534E-12</c:v>
                </c:pt>
                <c:pt idx="1615">
                  <c:v>4.074577590231222E-12</c:v>
                </c:pt>
                <c:pt idx="1616">
                  <c:v>4.227903754173213E-12</c:v>
                </c:pt>
                <c:pt idx="1617">
                  <c:v>4.0105828492964285E-12</c:v>
                </c:pt>
                <c:pt idx="1618">
                  <c:v>3.9894781633710658E-12</c:v>
                </c:pt>
                <c:pt idx="1619">
                  <c:v>4.1178098893663131E-12</c:v>
                </c:pt>
                <c:pt idx="1620">
                  <c:v>3.9894781633710658E-12</c:v>
                </c:pt>
                <c:pt idx="1621">
                  <c:v>4.0961409480475534E-12</c:v>
                </c:pt>
                <c:pt idx="1622">
                  <c:v>3.9684763115724179E-12</c:v>
                </c:pt>
                <c:pt idx="1623">
                  <c:v>3.8855848065037339E-12</c:v>
                </c:pt>
                <c:pt idx="1624">
                  <c:v>3.9268118443867113E-12</c:v>
                </c:pt>
                <c:pt idx="1625">
                  <c:v>3.7446729391357873E-12</c:v>
                </c:pt>
                <c:pt idx="1626">
                  <c:v>3.7446729391357873E-12</c:v>
                </c:pt>
                <c:pt idx="1627">
                  <c:v>3.7844048664540904E-12</c:v>
                </c:pt>
                <c:pt idx="1628">
                  <c:v>3.6279700425771158E-12</c:v>
                </c:pt>
                <c:pt idx="1629">
                  <c:v>4.161500894133382E-12</c:v>
                </c:pt>
                <c:pt idx="1630">
                  <c:v>3.5334983453449548E-12</c:v>
                </c:pt>
                <c:pt idx="1631">
                  <c:v>3.8855848065037339E-12</c:v>
                </c:pt>
                <c:pt idx="1632">
                  <c:v>3.824558359573743E-12</c:v>
                </c:pt>
                <c:pt idx="1633">
                  <c:v>3.8855848065037339E-12</c:v>
                </c:pt>
                <c:pt idx="1634">
                  <c:v>3.6471623191505803E-12</c:v>
                </c:pt>
                <c:pt idx="1635">
                  <c:v>3.8447985730856334E-12</c:v>
                </c:pt>
                <c:pt idx="1636">
                  <c:v>4.1835242648622602E-12</c:v>
                </c:pt>
                <c:pt idx="1637">
                  <c:v>3.9684763115724179E-12</c:v>
                </c:pt>
                <c:pt idx="1638">
                  <c:v>3.9894781633710658E-12</c:v>
                </c:pt>
                <c:pt idx="1639">
                  <c:v>3.9061479823552217E-12</c:v>
                </c:pt>
                <c:pt idx="1640">
                  <c:v>3.8855848065037339E-12</c:v>
                </c:pt>
                <c:pt idx="1641">
                  <c:v>3.9894781633710658E-12</c:v>
                </c:pt>
                <c:pt idx="1642">
                  <c:v>3.9684763115724179E-12</c:v>
                </c:pt>
                <c:pt idx="1643">
                  <c:v>4.074577590231222E-12</c:v>
                </c:pt>
                <c:pt idx="1644">
                  <c:v>4.0961409480475534E-12</c:v>
                </c:pt>
                <c:pt idx="1645">
                  <c:v>3.7446729391357873E-12</c:v>
                </c:pt>
                <c:pt idx="1646">
                  <c:v>3.7644903854117806E-12</c:v>
                </c:pt>
                <c:pt idx="1647">
                  <c:v>4.1396020398648187E-12</c:v>
                </c:pt>
                <c:pt idx="1648">
                  <c:v>3.8044325808490551E-12</c:v>
                </c:pt>
                <c:pt idx="1649">
                  <c:v>3.8651378914145832E-12</c:v>
                </c:pt>
                <c:pt idx="1650">
                  <c:v>3.9268118443867113E-12</c:v>
                </c:pt>
                <c:pt idx="1651">
                  <c:v>3.9894781633710658E-12</c:v>
                </c:pt>
                <c:pt idx="1652">
                  <c:v>4.074577590231222E-12</c:v>
                </c:pt>
                <c:pt idx="1653">
                  <c:v>3.8447985730856334E-12</c:v>
                </c:pt>
                <c:pt idx="1654">
                  <c:v>4.074577590231222E-12</c:v>
                </c:pt>
                <c:pt idx="1655">
                  <c:v>4.3180979779313342E-12</c:v>
                </c:pt>
                <c:pt idx="1656">
                  <c:v>4.0531361480389891E-12</c:v>
                </c:pt>
                <c:pt idx="1657">
                  <c:v>4.0105828492964285E-12</c:v>
                </c:pt>
                <c:pt idx="1658">
                  <c:v>4.0531361480389891E-12</c:v>
                </c:pt>
                <c:pt idx="1659">
                  <c:v>3.824558359573743E-12</c:v>
                </c:pt>
                <c:pt idx="1660">
                  <c:v>3.7644903854117806E-12</c:v>
                </c:pt>
                <c:pt idx="1661">
                  <c:v>3.9475932007366269E-12</c:v>
                </c:pt>
                <c:pt idx="1662">
                  <c:v>3.9894781633710658E-12</c:v>
                </c:pt>
                <c:pt idx="1663">
                  <c:v>3.9061479823552217E-12</c:v>
                </c:pt>
                <c:pt idx="1664">
                  <c:v>3.5898805021787416E-12</c:v>
                </c:pt>
                <c:pt idx="1665">
                  <c:v>4.0531361480389891E-12</c:v>
                </c:pt>
                <c:pt idx="1666">
                  <c:v>4.0961409480475534E-12</c:v>
                </c:pt>
                <c:pt idx="1667">
                  <c:v>4.1835242648622602E-12</c:v>
                </c:pt>
                <c:pt idx="1668">
                  <c:v>4.074577590231222E-12</c:v>
                </c:pt>
                <c:pt idx="1669">
                  <c:v>3.7249675373916303E-12</c:v>
                </c:pt>
                <c:pt idx="1670">
                  <c:v>3.7644903854117806E-12</c:v>
                </c:pt>
                <c:pt idx="1671">
                  <c:v>3.7644903854117806E-12</c:v>
                </c:pt>
                <c:pt idx="1672">
                  <c:v>3.824558359573743E-12</c:v>
                </c:pt>
                <c:pt idx="1673">
                  <c:v>4.0105828492964285E-12</c:v>
                </c:pt>
                <c:pt idx="1674">
                  <c:v>3.824558359573743E-12</c:v>
                </c:pt>
                <c:pt idx="1675">
                  <c:v>3.9061479823552217E-12</c:v>
                </c:pt>
                <c:pt idx="1676">
                  <c:v>3.9268118443867113E-12</c:v>
                </c:pt>
                <c:pt idx="1677">
                  <c:v>4.074577590231222E-12</c:v>
                </c:pt>
                <c:pt idx="1678">
                  <c:v>3.9894781633710658E-12</c:v>
                </c:pt>
                <c:pt idx="1679">
                  <c:v>4.1396020398648187E-12</c:v>
                </c:pt>
                <c:pt idx="1680">
                  <c:v>3.9475932007366269E-12</c:v>
                </c:pt>
                <c:pt idx="1681">
                  <c:v>4.074577590231222E-12</c:v>
                </c:pt>
                <c:pt idx="1682">
                  <c:v>3.7446729391357873E-12</c:v>
                </c:pt>
                <c:pt idx="1683">
                  <c:v>4.0961409480475534E-12</c:v>
                </c:pt>
                <c:pt idx="1684">
                  <c:v>3.5521908584362488E-12</c:v>
                </c:pt>
                <c:pt idx="1685">
                  <c:v>3.9894781633710658E-12</c:v>
                </c:pt>
                <c:pt idx="1686">
                  <c:v>3.7644903854117806E-12</c:v>
                </c:pt>
                <c:pt idx="1687">
                  <c:v>3.824558359573743E-12</c:v>
                </c:pt>
                <c:pt idx="1688">
                  <c:v>4.1178098893663131E-12</c:v>
                </c:pt>
                <c:pt idx="1689">
                  <c:v>4.1835242648622602E-12</c:v>
                </c:pt>
                <c:pt idx="1690">
                  <c:v>3.7053658303797529E-12</c:v>
                </c:pt>
                <c:pt idx="1691">
                  <c:v>3.9894781633710658E-12</c:v>
                </c:pt>
                <c:pt idx="1692">
                  <c:v>3.9268118443867113E-12</c:v>
                </c:pt>
                <c:pt idx="1693">
                  <c:v>3.9475932007366269E-12</c:v>
                </c:pt>
                <c:pt idx="1694">
                  <c:v>3.9684763115724179E-12</c:v>
                </c:pt>
                <c:pt idx="1695">
                  <c:v>3.8447985730856334E-12</c:v>
                </c:pt>
                <c:pt idx="1696">
                  <c:v>3.9475932007366269E-12</c:v>
                </c:pt>
                <c:pt idx="1697">
                  <c:v>3.8447985730856334E-12</c:v>
                </c:pt>
                <c:pt idx="1698">
                  <c:v>4.0961409480475534E-12</c:v>
                </c:pt>
                <c:pt idx="1699">
                  <c:v>3.9475932007366269E-12</c:v>
                </c:pt>
                <c:pt idx="1700">
                  <c:v>4.227903754173213E-12</c:v>
                </c:pt>
                <c:pt idx="1701">
                  <c:v>3.7844048664540904E-12</c:v>
                </c:pt>
                <c:pt idx="1702">
                  <c:v>4.0105828492964285E-12</c:v>
                </c:pt>
                <c:pt idx="1703">
                  <c:v>3.9894781633710658E-12</c:v>
                </c:pt>
                <c:pt idx="1704">
                  <c:v>4.2056554715152241E-12</c:v>
                </c:pt>
                <c:pt idx="1705">
                  <c:v>3.8447985730856334E-12</c:v>
                </c:pt>
                <c:pt idx="1706">
                  <c:v>4.0105828492964285E-12</c:v>
                </c:pt>
                <c:pt idx="1707">
                  <c:v>4.3180979779313342E-12</c:v>
                </c:pt>
                <c:pt idx="1708">
                  <c:v>3.6858596341198125E-12</c:v>
                </c:pt>
                <c:pt idx="1709">
                  <c:v>3.9684763115724179E-12</c:v>
                </c:pt>
                <c:pt idx="1710">
                  <c:v>3.6664637226360942E-12</c:v>
                </c:pt>
                <c:pt idx="1711">
                  <c:v>3.8447985730856334E-12</c:v>
                </c:pt>
                <c:pt idx="1712">
                  <c:v>4.1396020398648187E-12</c:v>
                </c:pt>
                <c:pt idx="1713">
                  <c:v>4.1396020398648187E-12</c:v>
                </c:pt>
                <c:pt idx="1714">
                  <c:v>4.0105828492964285E-12</c:v>
                </c:pt>
                <c:pt idx="1715">
                  <c:v>3.8651378914145832E-12</c:v>
                </c:pt>
                <c:pt idx="1716">
                  <c:v>3.9061479823552217E-12</c:v>
                </c:pt>
                <c:pt idx="1717">
                  <c:v>3.9268118443867113E-12</c:v>
                </c:pt>
                <c:pt idx="1718">
                  <c:v>4.0105828492964285E-12</c:v>
                </c:pt>
                <c:pt idx="1719">
                  <c:v>3.9684763115724179E-12</c:v>
                </c:pt>
                <c:pt idx="1720">
                  <c:v>4.0318075360563079E-12</c:v>
                </c:pt>
                <c:pt idx="1721">
                  <c:v>3.824558359573743E-12</c:v>
                </c:pt>
                <c:pt idx="1722">
                  <c:v>4.2727628827005504E-12</c:v>
                </c:pt>
                <c:pt idx="1723">
                  <c:v>3.8447985730856334E-12</c:v>
                </c:pt>
                <c:pt idx="1724">
                  <c:v>4.0105828492964285E-12</c:v>
                </c:pt>
                <c:pt idx="1725">
                  <c:v>4.0961409480475534E-12</c:v>
                </c:pt>
                <c:pt idx="1726">
                  <c:v>4.0105828492964285E-12</c:v>
                </c:pt>
                <c:pt idx="1727">
                  <c:v>3.8447985730856334E-12</c:v>
                </c:pt>
                <c:pt idx="1728">
                  <c:v>3.8651378914145832E-12</c:v>
                </c:pt>
                <c:pt idx="1729">
                  <c:v>4.0105828492964285E-12</c:v>
                </c:pt>
                <c:pt idx="1730">
                  <c:v>4.074577590231222E-12</c:v>
                </c:pt>
                <c:pt idx="1731">
                  <c:v>4.161500894133382E-12</c:v>
                </c:pt>
                <c:pt idx="1732">
                  <c:v>4.3180979779313342E-12</c:v>
                </c:pt>
                <c:pt idx="1733">
                  <c:v>3.6858596341198125E-12</c:v>
                </c:pt>
                <c:pt idx="1734">
                  <c:v>3.7053658303797529E-12</c:v>
                </c:pt>
                <c:pt idx="1735">
                  <c:v>4.0961409480475534E-12</c:v>
                </c:pt>
                <c:pt idx="1736">
                  <c:v>4.0961409480475534E-12</c:v>
                </c:pt>
                <c:pt idx="1737">
                  <c:v>3.9475932007366269E-12</c:v>
                </c:pt>
                <c:pt idx="1738">
                  <c:v>4.0105828492964285E-12</c:v>
                </c:pt>
                <c:pt idx="1739">
                  <c:v>3.824558359573743E-12</c:v>
                </c:pt>
                <c:pt idx="1740">
                  <c:v>3.9061479823552217E-12</c:v>
                </c:pt>
                <c:pt idx="1741">
                  <c:v>3.8651378914145832E-12</c:v>
                </c:pt>
                <c:pt idx="1742">
                  <c:v>3.9268118443867113E-12</c:v>
                </c:pt>
                <c:pt idx="1743">
                  <c:v>4.0961409480475534E-12</c:v>
                </c:pt>
                <c:pt idx="1744">
                  <c:v>3.8044325808490551E-12</c:v>
                </c:pt>
                <c:pt idx="1745">
                  <c:v>3.8651378914145832E-12</c:v>
                </c:pt>
                <c:pt idx="1746">
                  <c:v>4.2056554715152241E-12</c:v>
                </c:pt>
                <c:pt idx="1747">
                  <c:v>4.0531361480389891E-12</c:v>
                </c:pt>
                <c:pt idx="1748">
                  <c:v>4.2056554715152241E-12</c:v>
                </c:pt>
                <c:pt idx="1749">
                  <c:v>3.9268118443867113E-12</c:v>
                </c:pt>
                <c:pt idx="1750">
                  <c:v>3.8651378914145832E-12</c:v>
                </c:pt>
                <c:pt idx="1751">
                  <c:v>3.8447985730856334E-12</c:v>
                </c:pt>
                <c:pt idx="1752">
                  <c:v>3.824558359573743E-12</c:v>
                </c:pt>
                <c:pt idx="1753">
                  <c:v>3.8651378914145832E-12</c:v>
                </c:pt>
                <c:pt idx="1754">
                  <c:v>3.8044325808490551E-12</c:v>
                </c:pt>
                <c:pt idx="1755">
                  <c:v>3.7644903854117806E-12</c:v>
                </c:pt>
                <c:pt idx="1756">
                  <c:v>3.7446729391357873E-12</c:v>
                </c:pt>
                <c:pt idx="1757">
                  <c:v>4.1835242648622602E-12</c:v>
                </c:pt>
                <c:pt idx="1758">
                  <c:v>4.074577590231222E-12</c:v>
                </c:pt>
                <c:pt idx="1759">
                  <c:v>3.8855848065037339E-12</c:v>
                </c:pt>
                <c:pt idx="1760">
                  <c:v>3.8651378914145832E-12</c:v>
                </c:pt>
                <c:pt idx="1761">
                  <c:v>3.8651378914145832E-12</c:v>
                </c:pt>
                <c:pt idx="1762">
                  <c:v>3.8447985730856334E-12</c:v>
                </c:pt>
                <c:pt idx="1763">
                  <c:v>4.0105828492964285E-12</c:v>
                </c:pt>
                <c:pt idx="1764">
                  <c:v>4.250278540134556E-12</c:v>
                </c:pt>
                <c:pt idx="1765">
                  <c:v>3.7844048664540904E-12</c:v>
                </c:pt>
                <c:pt idx="1766">
                  <c:v>3.7644903854117806E-12</c:v>
                </c:pt>
                <c:pt idx="1767">
                  <c:v>4.1835242648622602E-12</c:v>
                </c:pt>
                <c:pt idx="1768">
                  <c:v>4.0105828492964285E-12</c:v>
                </c:pt>
                <c:pt idx="1769">
                  <c:v>3.8447985730856334E-12</c:v>
                </c:pt>
                <c:pt idx="1770">
                  <c:v>4.0531361480389891E-12</c:v>
                </c:pt>
                <c:pt idx="1771">
                  <c:v>3.8855848065037339E-12</c:v>
                </c:pt>
                <c:pt idx="1772">
                  <c:v>3.824558359573743E-12</c:v>
                </c:pt>
                <c:pt idx="1773">
                  <c:v>4.1835242648622602E-12</c:v>
                </c:pt>
                <c:pt idx="1774">
                  <c:v>3.7053658303797529E-12</c:v>
                </c:pt>
                <c:pt idx="1775">
                  <c:v>4.1178098893663131E-12</c:v>
                </c:pt>
                <c:pt idx="1776">
                  <c:v>4.161500894133382E-12</c:v>
                </c:pt>
                <c:pt idx="1777">
                  <c:v>3.8855848065037339E-12</c:v>
                </c:pt>
                <c:pt idx="1778">
                  <c:v>3.8447985730856334E-12</c:v>
                </c:pt>
                <c:pt idx="1779">
                  <c:v>4.0318075360563079E-12</c:v>
                </c:pt>
                <c:pt idx="1780">
                  <c:v>3.7844048664540904E-12</c:v>
                </c:pt>
                <c:pt idx="1781">
                  <c:v>4.074577590231222E-12</c:v>
                </c:pt>
                <c:pt idx="1782">
                  <c:v>3.7053658303797529E-12</c:v>
                </c:pt>
                <c:pt idx="1783">
                  <c:v>4.0105828492964285E-12</c:v>
                </c:pt>
                <c:pt idx="1784">
                  <c:v>4.0531361480389891E-12</c:v>
                </c:pt>
                <c:pt idx="1785">
                  <c:v>3.6858596341198125E-12</c:v>
                </c:pt>
                <c:pt idx="1786">
                  <c:v>3.9894781633710658E-12</c:v>
                </c:pt>
                <c:pt idx="1787">
                  <c:v>3.9061479823552217E-12</c:v>
                </c:pt>
                <c:pt idx="1788">
                  <c:v>4.250278540134556E-12</c:v>
                </c:pt>
                <c:pt idx="1789">
                  <c:v>4.0318075360563079E-12</c:v>
                </c:pt>
                <c:pt idx="1790">
                  <c:v>3.9268118443867113E-12</c:v>
                </c:pt>
                <c:pt idx="1791">
                  <c:v>3.9061479823552217E-12</c:v>
                </c:pt>
                <c:pt idx="1792">
                  <c:v>3.8044325808490551E-12</c:v>
                </c:pt>
                <c:pt idx="1793">
                  <c:v>3.7644903854117806E-12</c:v>
                </c:pt>
                <c:pt idx="1794">
                  <c:v>4.2056554715152241E-12</c:v>
                </c:pt>
                <c:pt idx="1795">
                  <c:v>4.1178098893663131E-12</c:v>
                </c:pt>
                <c:pt idx="1796">
                  <c:v>4.0531361480389891E-12</c:v>
                </c:pt>
                <c:pt idx="1797">
                  <c:v>4.074577590231222E-12</c:v>
                </c:pt>
                <c:pt idx="1798">
                  <c:v>4.1178098893663131E-12</c:v>
                </c:pt>
                <c:pt idx="1799">
                  <c:v>4.0531361480389891E-12</c:v>
                </c:pt>
                <c:pt idx="1800">
                  <c:v>3.8044325808490551E-12</c:v>
                </c:pt>
                <c:pt idx="1801">
                  <c:v>3.824558359573743E-12</c:v>
                </c:pt>
                <c:pt idx="1802">
                  <c:v>3.9268118443867113E-12</c:v>
                </c:pt>
                <c:pt idx="1803">
                  <c:v>3.8651378914145832E-12</c:v>
                </c:pt>
                <c:pt idx="1804">
                  <c:v>3.7644903854117806E-12</c:v>
                </c:pt>
                <c:pt idx="1805">
                  <c:v>3.9061479823552217E-12</c:v>
                </c:pt>
                <c:pt idx="1806">
                  <c:v>4.0318075360563079E-12</c:v>
                </c:pt>
                <c:pt idx="1807">
                  <c:v>3.7249675373916303E-12</c:v>
                </c:pt>
                <c:pt idx="1808">
                  <c:v>3.9475932007366269E-12</c:v>
                </c:pt>
                <c:pt idx="1809">
                  <c:v>3.7644903854117806E-12</c:v>
                </c:pt>
                <c:pt idx="1810">
                  <c:v>3.7249675373916303E-12</c:v>
                </c:pt>
                <c:pt idx="1811">
                  <c:v>3.9268118443867113E-12</c:v>
                </c:pt>
                <c:pt idx="1812">
                  <c:v>3.8855848065037339E-12</c:v>
                </c:pt>
                <c:pt idx="1813">
                  <c:v>4.0105828492964285E-12</c:v>
                </c:pt>
                <c:pt idx="1814">
                  <c:v>4.1835242648622602E-12</c:v>
                </c:pt>
                <c:pt idx="1815">
                  <c:v>4.250278540134556E-12</c:v>
                </c:pt>
                <c:pt idx="1816">
                  <c:v>3.8855848065037339E-12</c:v>
                </c:pt>
                <c:pt idx="1817">
                  <c:v>3.9894781633710658E-12</c:v>
                </c:pt>
                <c:pt idx="1818">
                  <c:v>4.161500894133382E-12</c:v>
                </c:pt>
                <c:pt idx="1819">
                  <c:v>3.8855848065037339E-12</c:v>
                </c:pt>
                <c:pt idx="1820">
                  <c:v>4.1835242648622602E-12</c:v>
                </c:pt>
                <c:pt idx="1821">
                  <c:v>3.9894781633710658E-12</c:v>
                </c:pt>
                <c:pt idx="1822">
                  <c:v>4.0105828492964285E-12</c:v>
                </c:pt>
                <c:pt idx="1823">
                  <c:v>3.9894781633710658E-12</c:v>
                </c:pt>
                <c:pt idx="1824">
                  <c:v>4.1835242648622602E-12</c:v>
                </c:pt>
                <c:pt idx="1825">
                  <c:v>3.6279700425771158E-12</c:v>
                </c:pt>
                <c:pt idx="1826">
                  <c:v>3.6858596341198125E-12</c:v>
                </c:pt>
                <c:pt idx="1827">
                  <c:v>3.8651378914145832E-12</c:v>
                </c:pt>
                <c:pt idx="1828">
                  <c:v>3.8447985730856334E-12</c:v>
                </c:pt>
                <c:pt idx="1829">
                  <c:v>3.9061479823552217E-12</c:v>
                </c:pt>
                <c:pt idx="1830">
                  <c:v>3.8447985730856334E-12</c:v>
                </c:pt>
                <c:pt idx="1831">
                  <c:v>3.7446729391357873E-12</c:v>
                </c:pt>
                <c:pt idx="1832">
                  <c:v>4.0531361480389891E-12</c:v>
                </c:pt>
                <c:pt idx="1833">
                  <c:v>3.7844048664540904E-12</c:v>
                </c:pt>
                <c:pt idx="1834">
                  <c:v>3.6088712817758262E-12</c:v>
                </c:pt>
                <c:pt idx="1835">
                  <c:v>3.8651378914145832E-12</c:v>
                </c:pt>
                <c:pt idx="1836">
                  <c:v>3.7644903854117806E-12</c:v>
                </c:pt>
                <c:pt idx="1837">
                  <c:v>3.8651378914145832E-12</c:v>
                </c:pt>
                <c:pt idx="1838">
                  <c:v>3.5898805021787416E-12</c:v>
                </c:pt>
                <c:pt idx="1839">
                  <c:v>3.9268118443867113E-12</c:v>
                </c:pt>
                <c:pt idx="1840">
                  <c:v>4.0531361480389891E-12</c:v>
                </c:pt>
                <c:pt idx="1841">
                  <c:v>3.9268118443867113E-12</c:v>
                </c:pt>
                <c:pt idx="1842">
                  <c:v>3.824558359573743E-12</c:v>
                </c:pt>
                <c:pt idx="1843">
                  <c:v>3.9894781633710658E-12</c:v>
                </c:pt>
                <c:pt idx="1844">
                  <c:v>4.0105828492964285E-12</c:v>
                </c:pt>
                <c:pt idx="1845">
                  <c:v>4.3639140899926503E-12</c:v>
                </c:pt>
                <c:pt idx="1846">
                  <c:v>4.0105828492964285E-12</c:v>
                </c:pt>
                <c:pt idx="1847">
                  <c:v>3.9684763115724179E-12</c:v>
                </c:pt>
                <c:pt idx="1848">
                  <c:v>4.074577590231222E-12</c:v>
                </c:pt>
                <c:pt idx="1849">
                  <c:v>4.0105828492964285E-12</c:v>
                </c:pt>
                <c:pt idx="1850">
                  <c:v>4.0318075360563079E-12</c:v>
                </c:pt>
                <c:pt idx="1851">
                  <c:v>3.7644903854117806E-12</c:v>
                </c:pt>
                <c:pt idx="1852">
                  <c:v>4.1396020398648187E-12</c:v>
                </c:pt>
                <c:pt idx="1853">
                  <c:v>3.824558359573743E-12</c:v>
                </c:pt>
                <c:pt idx="1854">
                  <c:v>3.8044325808490551E-12</c:v>
                </c:pt>
                <c:pt idx="1855">
                  <c:v>3.8044325808490551E-12</c:v>
                </c:pt>
                <c:pt idx="1856">
                  <c:v>3.9268118443867113E-12</c:v>
                </c:pt>
                <c:pt idx="1857">
                  <c:v>4.074577590231222E-12</c:v>
                </c:pt>
                <c:pt idx="1858">
                  <c:v>3.6471623191505803E-12</c:v>
                </c:pt>
                <c:pt idx="1859">
                  <c:v>4.250278540134556E-12</c:v>
                </c:pt>
                <c:pt idx="1860">
                  <c:v>4.0105828492964285E-12</c:v>
                </c:pt>
                <c:pt idx="1861">
                  <c:v>3.9061479823552217E-12</c:v>
                </c:pt>
                <c:pt idx="1862">
                  <c:v>3.8651378914145832E-12</c:v>
                </c:pt>
                <c:pt idx="1863">
                  <c:v>3.9061479823552217E-12</c:v>
                </c:pt>
                <c:pt idx="1864">
                  <c:v>4.0531361480389891E-12</c:v>
                </c:pt>
                <c:pt idx="1865">
                  <c:v>3.5148969128916948E-12</c:v>
                </c:pt>
                <c:pt idx="1866">
                  <c:v>3.6088712817758262E-12</c:v>
                </c:pt>
                <c:pt idx="1867">
                  <c:v>3.8651378914145832E-12</c:v>
                </c:pt>
                <c:pt idx="1868">
                  <c:v>4.1178098893663131E-12</c:v>
                </c:pt>
                <c:pt idx="1869">
                  <c:v>3.5334983453449548E-12</c:v>
                </c:pt>
                <c:pt idx="1870">
                  <c:v>4.0105828492964285E-12</c:v>
                </c:pt>
                <c:pt idx="1871">
                  <c:v>3.9475932007366269E-12</c:v>
                </c:pt>
                <c:pt idx="1872">
                  <c:v>3.9894781633710658E-12</c:v>
                </c:pt>
                <c:pt idx="1873">
                  <c:v>3.6471623191505803E-12</c:v>
                </c:pt>
                <c:pt idx="1874">
                  <c:v>4.4102163225948024E-12</c:v>
                </c:pt>
                <c:pt idx="1875">
                  <c:v>3.9475932007366269E-12</c:v>
                </c:pt>
                <c:pt idx="1876">
                  <c:v>3.9268118443867113E-12</c:v>
                </c:pt>
                <c:pt idx="1877">
                  <c:v>3.7844048664540904E-12</c:v>
                </c:pt>
                <c:pt idx="1878">
                  <c:v>3.8447985730856334E-12</c:v>
                </c:pt>
                <c:pt idx="1879">
                  <c:v>3.9894781633710658E-12</c:v>
                </c:pt>
                <c:pt idx="1880">
                  <c:v>4.0105828492964285E-12</c:v>
                </c:pt>
                <c:pt idx="1881">
                  <c:v>4.0961409480475534E-12</c:v>
                </c:pt>
                <c:pt idx="1882">
                  <c:v>3.9268118443867113E-12</c:v>
                </c:pt>
                <c:pt idx="1883">
                  <c:v>4.2056554715152241E-12</c:v>
                </c:pt>
                <c:pt idx="1884">
                  <c:v>3.9475932007366269E-12</c:v>
                </c:pt>
                <c:pt idx="1885">
                  <c:v>3.824558359573743E-12</c:v>
                </c:pt>
                <c:pt idx="1886">
                  <c:v>4.161500894133382E-12</c:v>
                </c:pt>
                <c:pt idx="1887">
                  <c:v>3.6471623191505803E-12</c:v>
                </c:pt>
                <c:pt idx="1888">
                  <c:v>3.5898805021787416E-12</c:v>
                </c:pt>
                <c:pt idx="1889">
                  <c:v>3.7249675373916303E-12</c:v>
                </c:pt>
                <c:pt idx="1890">
                  <c:v>3.7644903854117806E-12</c:v>
                </c:pt>
                <c:pt idx="1891">
                  <c:v>3.8651378914145832E-12</c:v>
                </c:pt>
                <c:pt idx="1892">
                  <c:v>3.6858596341198125E-12</c:v>
                </c:pt>
                <c:pt idx="1893">
                  <c:v>3.9684763115724179E-12</c:v>
                </c:pt>
                <c:pt idx="1894">
                  <c:v>3.8855848065037339E-12</c:v>
                </c:pt>
                <c:pt idx="1895">
                  <c:v>4.250278540134556E-12</c:v>
                </c:pt>
                <c:pt idx="1896">
                  <c:v>3.9268118443867113E-12</c:v>
                </c:pt>
                <c:pt idx="1897">
                  <c:v>3.9061479823552217E-12</c:v>
                </c:pt>
                <c:pt idx="1898">
                  <c:v>3.9268118443867113E-12</c:v>
                </c:pt>
                <c:pt idx="1899">
                  <c:v>4.0105828492964285E-12</c:v>
                </c:pt>
                <c:pt idx="1900">
                  <c:v>4.2056554715152241E-12</c:v>
                </c:pt>
                <c:pt idx="1901">
                  <c:v>3.7249675373916303E-12</c:v>
                </c:pt>
                <c:pt idx="1902">
                  <c:v>3.9268118443867113E-12</c:v>
                </c:pt>
                <c:pt idx="1903">
                  <c:v>4.0531361480389891E-12</c:v>
                </c:pt>
                <c:pt idx="1904">
                  <c:v>3.8044325808490551E-12</c:v>
                </c:pt>
                <c:pt idx="1905">
                  <c:v>4.1835242648622602E-12</c:v>
                </c:pt>
                <c:pt idx="1906">
                  <c:v>3.9684763115724179E-12</c:v>
                </c:pt>
                <c:pt idx="1907">
                  <c:v>3.7446729391357873E-12</c:v>
                </c:pt>
                <c:pt idx="1908">
                  <c:v>3.5898805021787416E-12</c:v>
                </c:pt>
                <c:pt idx="1909">
                  <c:v>3.824558359573743E-12</c:v>
                </c:pt>
                <c:pt idx="1910">
                  <c:v>4.161500894133382E-12</c:v>
                </c:pt>
                <c:pt idx="1911">
                  <c:v>3.7249675373916303E-12</c:v>
                </c:pt>
                <c:pt idx="1912">
                  <c:v>3.8044325808490551E-12</c:v>
                </c:pt>
                <c:pt idx="1913">
                  <c:v>3.5898805021787416E-12</c:v>
                </c:pt>
                <c:pt idx="1914">
                  <c:v>3.7644903854117806E-12</c:v>
                </c:pt>
                <c:pt idx="1915">
                  <c:v>3.824558359573743E-12</c:v>
                </c:pt>
                <c:pt idx="1916">
                  <c:v>3.8447985730856334E-12</c:v>
                </c:pt>
                <c:pt idx="1917">
                  <c:v>3.9894781633710658E-12</c:v>
                </c:pt>
                <c:pt idx="1918">
                  <c:v>3.9475932007366269E-12</c:v>
                </c:pt>
                <c:pt idx="1919">
                  <c:v>3.9061479823552217E-12</c:v>
                </c:pt>
                <c:pt idx="1920">
                  <c:v>3.9894781633710658E-12</c:v>
                </c:pt>
                <c:pt idx="1921">
                  <c:v>3.8044325808490551E-12</c:v>
                </c:pt>
                <c:pt idx="1922">
                  <c:v>3.7249675373916303E-12</c:v>
                </c:pt>
                <c:pt idx="1923">
                  <c:v>3.7053658303797529E-12</c:v>
                </c:pt>
                <c:pt idx="1924">
                  <c:v>4.0531361480389891E-12</c:v>
                </c:pt>
                <c:pt idx="1925">
                  <c:v>4.0531361480389891E-12</c:v>
                </c:pt>
                <c:pt idx="1926">
                  <c:v>3.9894781633710658E-12</c:v>
                </c:pt>
                <c:pt idx="1927">
                  <c:v>3.9684763115724179E-12</c:v>
                </c:pt>
                <c:pt idx="1928">
                  <c:v>3.9894781633710658E-12</c:v>
                </c:pt>
                <c:pt idx="1929">
                  <c:v>3.9268118443867113E-12</c:v>
                </c:pt>
                <c:pt idx="1930">
                  <c:v>4.074577590231222E-12</c:v>
                </c:pt>
                <c:pt idx="1931">
                  <c:v>3.9894781633710658E-12</c:v>
                </c:pt>
                <c:pt idx="1932">
                  <c:v>3.9268118443867113E-12</c:v>
                </c:pt>
                <c:pt idx="1933">
                  <c:v>3.7053658303797529E-12</c:v>
                </c:pt>
                <c:pt idx="1934">
                  <c:v>3.7446729391357873E-12</c:v>
                </c:pt>
                <c:pt idx="1935">
                  <c:v>4.161500894133382E-12</c:v>
                </c:pt>
                <c:pt idx="1936">
                  <c:v>3.7249675373916303E-12</c:v>
                </c:pt>
                <c:pt idx="1937">
                  <c:v>3.8855848065037339E-12</c:v>
                </c:pt>
                <c:pt idx="1938">
                  <c:v>3.9061479823552217E-12</c:v>
                </c:pt>
                <c:pt idx="1939">
                  <c:v>3.9061479823552217E-12</c:v>
                </c:pt>
                <c:pt idx="1940">
                  <c:v>3.6471623191505803E-12</c:v>
                </c:pt>
                <c:pt idx="1941">
                  <c:v>4.074577590231222E-12</c:v>
                </c:pt>
                <c:pt idx="1942">
                  <c:v>3.5521908584362488E-12</c:v>
                </c:pt>
                <c:pt idx="1943">
                  <c:v>3.7053658303797529E-12</c:v>
                </c:pt>
                <c:pt idx="1944">
                  <c:v>3.8044325808490551E-12</c:v>
                </c:pt>
                <c:pt idx="1945">
                  <c:v>3.9475932007366269E-12</c:v>
                </c:pt>
                <c:pt idx="1946">
                  <c:v>4.0105828492964285E-12</c:v>
                </c:pt>
                <c:pt idx="1947">
                  <c:v>3.6858596341198125E-12</c:v>
                </c:pt>
                <c:pt idx="1948">
                  <c:v>4.8241409933735792E-12</c:v>
                </c:pt>
                <c:pt idx="1949">
                  <c:v>3.7644903854117806E-12</c:v>
                </c:pt>
                <c:pt idx="1950">
                  <c:v>4.161500894133382E-12</c:v>
                </c:pt>
                <c:pt idx="1951">
                  <c:v>4.0961409480475534E-12</c:v>
                </c:pt>
                <c:pt idx="1952">
                  <c:v>3.8651378914145832E-12</c:v>
                </c:pt>
                <c:pt idx="1953">
                  <c:v>3.4414866743735494E-12</c:v>
                </c:pt>
                <c:pt idx="1954">
                  <c:v>3.8044325808490551E-12</c:v>
                </c:pt>
                <c:pt idx="1955">
                  <c:v>3.7644903854117806E-12</c:v>
                </c:pt>
                <c:pt idx="1956">
                  <c:v>3.5521908584362488E-12</c:v>
                </c:pt>
                <c:pt idx="1957">
                  <c:v>3.8044325808490551E-12</c:v>
                </c:pt>
                <c:pt idx="1958">
                  <c:v>3.8855848065037339E-12</c:v>
                </c:pt>
                <c:pt idx="1959">
                  <c:v>3.7446729391357873E-12</c:v>
                </c:pt>
                <c:pt idx="1960">
                  <c:v>3.6471623191505803E-12</c:v>
                </c:pt>
                <c:pt idx="1961">
                  <c:v>3.7446729391357873E-12</c:v>
                </c:pt>
                <c:pt idx="1962">
                  <c:v>4.0961409480475534E-12</c:v>
                </c:pt>
                <c:pt idx="1963">
                  <c:v>4.0105828492964285E-12</c:v>
                </c:pt>
                <c:pt idx="1964">
                  <c:v>4.161500894133382E-12</c:v>
                </c:pt>
                <c:pt idx="1965">
                  <c:v>3.8447985730856334E-12</c:v>
                </c:pt>
                <c:pt idx="1966">
                  <c:v>4.0318075360563079E-12</c:v>
                </c:pt>
                <c:pt idx="1967">
                  <c:v>4.250278540134556E-12</c:v>
                </c:pt>
                <c:pt idx="1968">
                  <c:v>4.0318075360563079E-12</c:v>
                </c:pt>
                <c:pt idx="1969">
                  <c:v>3.8651378914145832E-12</c:v>
                </c:pt>
                <c:pt idx="1970">
                  <c:v>3.9475932007366269E-12</c:v>
                </c:pt>
                <c:pt idx="1971">
                  <c:v>4.1396020398648187E-12</c:v>
                </c:pt>
                <c:pt idx="1972">
                  <c:v>3.9894781633710658E-12</c:v>
                </c:pt>
                <c:pt idx="1973">
                  <c:v>3.9684763115724179E-12</c:v>
                </c:pt>
                <c:pt idx="1974">
                  <c:v>3.7844048664540904E-12</c:v>
                </c:pt>
                <c:pt idx="1975">
                  <c:v>3.824558359573743E-12</c:v>
                </c:pt>
                <c:pt idx="1976">
                  <c:v>3.9268118443867113E-12</c:v>
                </c:pt>
                <c:pt idx="1977">
                  <c:v>4.074577590231222E-12</c:v>
                </c:pt>
                <c:pt idx="1978">
                  <c:v>4.1396020398648187E-12</c:v>
                </c:pt>
                <c:pt idx="1979">
                  <c:v>3.8044325808490551E-12</c:v>
                </c:pt>
                <c:pt idx="1980">
                  <c:v>4.0105828492964285E-12</c:v>
                </c:pt>
                <c:pt idx="1981">
                  <c:v>3.8447985730856334E-12</c:v>
                </c:pt>
                <c:pt idx="1982">
                  <c:v>3.7249675373916303E-12</c:v>
                </c:pt>
                <c:pt idx="1983">
                  <c:v>4.1178098893663131E-12</c:v>
                </c:pt>
                <c:pt idx="1984">
                  <c:v>3.8447985730856334E-12</c:v>
                </c:pt>
                <c:pt idx="1985">
                  <c:v>4.0105828492964285E-12</c:v>
                </c:pt>
                <c:pt idx="1986">
                  <c:v>4.0105828492964285E-12</c:v>
                </c:pt>
                <c:pt idx="1987">
                  <c:v>4.1396020398648187E-12</c:v>
                </c:pt>
                <c:pt idx="1988">
                  <c:v>4.0318075360563079E-12</c:v>
                </c:pt>
                <c:pt idx="1989">
                  <c:v>3.7644903854117806E-12</c:v>
                </c:pt>
                <c:pt idx="1990">
                  <c:v>3.9894781633710658E-12</c:v>
                </c:pt>
                <c:pt idx="1991">
                  <c:v>4.1396020398648187E-12</c:v>
                </c:pt>
                <c:pt idx="1992">
                  <c:v>3.9061479823552217E-12</c:v>
                </c:pt>
                <c:pt idx="1993">
                  <c:v>3.9684763115724179E-12</c:v>
                </c:pt>
                <c:pt idx="1994">
                  <c:v>3.7053658303797529E-12</c:v>
                </c:pt>
                <c:pt idx="1995">
                  <c:v>4.0105828492964285E-12</c:v>
                </c:pt>
                <c:pt idx="1996">
                  <c:v>3.8447985730856334E-12</c:v>
                </c:pt>
                <c:pt idx="1997">
                  <c:v>3.9061479823552217E-12</c:v>
                </c:pt>
                <c:pt idx="1998">
                  <c:v>3.9894781633710658E-12</c:v>
                </c:pt>
                <c:pt idx="1999">
                  <c:v>3.9894781633710658E-12</c:v>
                </c:pt>
                <c:pt idx="2000">
                  <c:v>4.0961409480475534E-12</c:v>
                </c:pt>
                <c:pt idx="2001">
                  <c:v>3.8651378914145832E-12</c:v>
                </c:pt>
                <c:pt idx="2002">
                  <c:v>3.8044325808490551E-12</c:v>
                </c:pt>
                <c:pt idx="2003">
                  <c:v>3.8651378914145832E-12</c:v>
                </c:pt>
                <c:pt idx="2004">
                  <c:v>3.8855848065037339E-12</c:v>
                </c:pt>
                <c:pt idx="2005">
                  <c:v>3.7844048664540904E-12</c:v>
                </c:pt>
                <c:pt idx="2006">
                  <c:v>4.1178098893663131E-12</c:v>
                </c:pt>
                <c:pt idx="2007">
                  <c:v>4.0318075360563079E-12</c:v>
                </c:pt>
                <c:pt idx="2008">
                  <c:v>4.0105828492964285E-12</c:v>
                </c:pt>
                <c:pt idx="2009">
                  <c:v>4.0961409480475534E-12</c:v>
                </c:pt>
                <c:pt idx="2010">
                  <c:v>3.7446729391357873E-12</c:v>
                </c:pt>
                <c:pt idx="2011">
                  <c:v>4.1178098893663131E-12</c:v>
                </c:pt>
                <c:pt idx="2012">
                  <c:v>4.161500894133382E-12</c:v>
                </c:pt>
                <c:pt idx="2013">
                  <c:v>3.9061479823552217E-12</c:v>
                </c:pt>
                <c:pt idx="2014">
                  <c:v>3.9894781633710658E-12</c:v>
                </c:pt>
                <c:pt idx="2015">
                  <c:v>3.8447985730856334E-12</c:v>
                </c:pt>
                <c:pt idx="2016">
                  <c:v>3.9061479823552217E-12</c:v>
                </c:pt>
                <c:pt idx="2017">
                  <c:v>4.1178098893663131E-12</c:v>
                </c:pt>
                <c:pt idx="2018">
                  <c:v>4.2727628827005504E-12</c:v>
                </c:pt>
                <c:pt idx="2019">
                  <c:v>3.8651378914145832E-12</c:v>
                </c:pt>
                <c:pt idx="2020">
                  <c:v>3.8447985730856334E-12</c:v>
                </c:pt>
                <c:pt idx="2021">
                  <c:v>3.9475932007366269E-12</c:v>
                </c:pt>
                <c:pt idx="2022">
                  <c:v>3.6279700425771158E-12</c:v>
                </c:pt>
                <c:pt idx="2023">
                  <c:v>3.9894781633710658E-12</c:v>
                </c:pt>
                <c:pt idx="2024">
                  <c:v>4.0961409480475534E-12</c:v>
                </c:pt>
                <c:pt idx="2025">
                  <c:v>4.074577590231222E-12</c:v>
                </c:pt>
                <c:pt idx="2026">
                  <c:v>4.0105828492964285E-12</c:v>
                </c:pt>
                <c:pt idx="2027">
                  <c:v>4.074577590231222E-12</c:v>
                </c:pt>
                <c:pt idx="2028">
                  <c:v>3.8447985730856334E-12</c:v>
                </c:pt>
                <c:pt idx="2029">
                  <c:v>4.0961409480475534E-12</c:v>
                </c:pt>
                <c:pt idx="2030">
                  <c:v>3.9684763115724179E-12</c:v>
                </c:pt>
                <c:pt idx="2031">
                  <c:v>3.9268118443867113E-12</c:v>
                </c:pt>
                <c:pt idx="2032">
                  <c:v>3.6279700425771158E-12</c:v>
                </c:pt>
                <c:pt idx="2033">
                  <c:v>4.0105828492964285E-12</c:v>
                </c:pt>
                <c:pt idx="2034">
                  <c:v>4.0531361480389891E-12</c:v>
                </c:pt>
                <c:pt idx="2035">
                  <c:v>4.0531361480389891E-12</c:v>
                </c:pt>
                <c:pt idx="2036">
                  <c:v>4.161500894133382E-12</c:v>
                </c:pt>
                <c:pt idx="2037">
                  <c:v>3.7644903854117806E-12</c:v>
                </c:pt>
                <c:pt idx="2038">
                  <c:v>4.0105828492964285E-12</c:v>
                </c:pt>
                <c:pt idx="2039">
                  <c:v>3.824558359573743E-12</c:v>
                </c:pt>
                <c:pt idx="2040">
                  <c:v>3.7249675373916303E-12</c:v>
                </c:pt>
                <c:pt idx="2041">
                  <c:v>3.6664637226360942E-12</c:v>
                </c:pt>
                <c:pt idx="2042">
                  <c:v>4.0531361480389891E-12</c:v>
                </c:pt>
                <c:pt idx="2043">
                  <c:v>3.824558359573743E-12</c:v>
                </c:pt>
                <c:pt idx="2044">
                  <c:v>3.9894781633710658E-12</c:v>
                </c:pt>
                <c:pt idx="2045">
                  <c:v>4.0531361480389891E-12</c:v>
                </c:pt>
                <c:pt idx="2046">
                  <c:v>3.8044325808490551E-12</c:v>
                </c:pt>
                <c:pt idx="2047">
                  <c:v>3.9684763115724179E-12</c:v>
                </c:pt>
                <c:pt idx="2048">
                  <c:v>4.161500894133382E-12</c:v>
                </c:pt>
                <c:pt idx="2049">
                  <c:v>3.8447985730856334E-12</c:v>
                </c:pt>
                <c:pt idx="2050">
                  <c:v>3.8044325808490551E-12</c:v>
                </c:pt>
                <c:pt idx="2051">
                  <c:v>4.1178098893663131E-12</c:v>
                </c:pt>
                <c:pt idx="2052">
                  <c:v>4.0531361480389891E-12</c:v>
                </c:pt>
                <c:pt idx="2053">
                  <c:v>3.7053658303797529E-12</c:v>
                </c:pt>
                <c:pt idx="2054">
                  <c:v>3.7844048664540904E-12</c:v>
                </c:pt>
                <c:pt idx="2055">
                  <c:v>3.8447985730856334E-12</c:v>
                </c:pt>
                <c:pt idx="2056">
                  <c:v>3.9268118443867113E-12</c:v>
                </c:pt>
                <c:pt idx="2057">
                  <c:v>3.8044325808490551E-12</c:v>
                </c:pt>
                <c:pt idx="2058">
                  <c:v>3.9475932007366269E-12</c:v>
                </c:pt>
                <c:pt idx="2059">
                  <c:v>4.0318075360563079E-12</c:v>
                </c:pt>
                <c:pt idx="2060">
                  <c:v>3.8651378914145832E-12</c:v>
                </c:pt>
                <c:pt idx="2061">
                  <c:v>3.9268118443867113E-12</c:v>
                </c:pt>
                <c:pt idx="2062">
                  <c:v>4.227903754173213E-12</c:v>
                </c:pt>
                <c:pt idx="2063">
                  <c:v>3.9475932007366269E-12</c:v>
                </c:pt>
                <c:pt idx="2064">
                  <c:v>3.8651378914145832E-12</c:v>
                </c:pt>
                <c:pt idx="2065">
                  <c:v>4.0318075360563079E-12</c:v>
                </c:pt>
                <c:pt idx="2066">
                  <c:v>4.1835242648622602E-12</c:v>
                </c:pt>
                <c:pt idx="2067">
                  <c:v>3.9268118443867113E-12</c:v>
                </c:pt>
                <c:pt idx="2068">
                  <c:v>3.8447985730856334E-12</c:v>
                </c:pt>
                <c:pt idx="2069">
                  <c:v>3.824558359573743E-12</c:v>
                </c:pt>
                <c:pt idx="2070">
                  <c:v>3.9894781633710658E-12</c:v>
                </c:pt>
                <c:pt idx="2071">
                  <c:v>4.0961409480475534E-12</c:v>
                </c:pt>
                <c:pt idx="2072">
                  <c:v>4.074577590231222E-12</c:v>
                </c:pt>
                <c:pt idx="2073">
                  <c:v>3.9475932007366269E-12</c:v>
                </c:pt>
                <c:pt idx="2074">
                  <c:v>3.7844048664540904E-12</c:v>
                </c:pt>
                <c:pt idx="2075">
                  <c:v>3.6471623191505803E-12</c:v>
                </c:pt>
                <c:pt idx="2076">
                  <c:v>3.8044325808490551E-12</c:v>
                </c:pt>
                <c:pt idx="2077">
                  <c:v>4.0105828492964285E-12</c:v>
                </c:pt>
                <c:pt idx="2078">
                  <c:v>3.9684763115724179E-12</c:v>
                </c:pt>
                <c:pt idx="2079">
                  <c:v>4.0318075360563079E-12</c:v>
                </c:pt>
                <c:pt idx="2080">
                  <c:v>4.1178098893663131E-12</c:v>
                </c:pt>
                <c:pt idx="2081">
                  <c:v>3.8651378914145832E-12</c:v>
                </c:pt>
                <c:pt idx="2082">
                  <c:v>4.1178098893663131E-12</c:v>
                </c:pt>
                <c:pt idx="2083">
                  <c:v>3.7446729391357873E-12</c:v>
                </c:pt>
                <c:pt idx="2084">
                  <c:v>3.8447985730856334E-12</c:v>
                </c:pt>
                <c:pt idx="2085">
                  <c:v>3.9268118443867113E-12</c:v>
                </c:pt>
                <c:pt idx="2086">
                  <c:v>3.9268118443867113E-12</c:v>
                </c:pt>
                <c:pt idx="2087">
                  <c:v>3.7053658303797529E-12</c:v>
                </c:pt>
                <c:pt idx="2088">
                  <c:v>3.7844048664540904E-12</c:v>
                </c:pt>
                <c:pt idx="2089">
                  <c:v>3.8447985730856334E-12</c:v>
                </c:pt>
                <c:pt idx="2090">
                  <c:v>4.161500894133382E-12</c:v>
                </c:pt>
                <c:pt idx="2091">
                  <c:v>3.7446729391357873E-12</c:v>
                </c:pt>
                <c:pt idx="2092">
                  <c:v>4.0105828492964285E-12</c:v>
                </c:pt>
                <c:pt idx="2093">
                  <c:v>4.0318075360563079E-12</c:v>
                </c:pt>
                <c:pt idx="2094">
                  <c:v>3.9268118443867113E-12</c:v>
                </c:pt>
                <c:pt idx="2095">
                  <c:v>3.8044325808490551E-12</c:v>
                </c:pt>
                <c:pt idx="2096">
                  <c:v>3.8447985730856334E-12</c:v>
                </c:pt>
                <c:pt idx="2097">
                  <c:v>3.9475932007366269E-12</c:v>
                </c:pt>
                <c:pt idx="2098">
                  <c:v>3.8044325808490551E-12</c:v>
                </c:pt>
                <c:pt idx="2099">
                  <c:v>3.7844048664540904E-12</c:v>
                </c:pt>
                <c:pt idx="2100">
                  <c:v>3.9061479823552217E-12</c:v>
                </c:pt>
                <c:pt idx="2101">
                  <c:v>3.7844048664540904E-12</c:v>
                </c:pt>
                <c:pt idx="2102">
                  <c:v>3.824558359573743E-12</c:v>
                </c:pt>
                <c:pt idx="2103">
                  <c:v>4.0105828492964285E-12</c:v>
                </c:pt>
                <c:pt idx="2104">
                  <c:v>4.0961409480475534E-12</c:v>
                </c:pt>
                <c:pt idx="2105">
                  <c:v>3.824558359573743E-12</c:v>
                </c:pt>
                <c:pt idx="2106">
                  <c:v>4.0105828492964285E-12</c:v>
                </c:pt>
                <c:pt idx="2107">
                  <c:v>3.8855848065037339E-12</c:v>
                </c:pt>
                <c:pt idx="2108">
                  <c:v>3.7053658303797529E-12</c:v>
                </c:pt>
                <c:pt idx="2109">
                  <c:v>3.7844048664540904E-12</c:v>
                </c:pt>
                <c:pt idx="2110">
                  <c:v>3.8855848065037339E-12</c:v>
                </c:pt>
                <c:pt idx="2111">
                  <c:v>4.0961409480475534E-12</c:v>
                </c:pt>
                <c:pt idx="2112">
                  <c:v>3.8447985730856334E-12</c:v>
                </c:pt>
                <c:pt idx="2113">
                  <c:v>3.8855848065037339E-12</c:v>
                </c:pt>
                <c:pt idx="2114">
                  <c:v>4.0531361480389891E-12</c:v>
                </c:pt>
                <c:pt idx="2115">
                  <c:v>3.7053658303797529E-12</c:v>
                </c:pt>
                <c:pt idx="2116">
                  <c:v>3.8651378914145832E-12</c:v>
                </c:pt>
                <c:pt idx="2117">
                  <c:v>3.6858596341198125E-12</c:v>
                </c:pt>
                <c:pt idx="2118">
                  <c:v>3.7644903854117806E-12</c:v>
                </c:pt>
                <c:pt idx="2119">
                  <c:v>4.1835242648622602E-12</c:v>
                </c:pt>
                <c:pt idx="2120">
                  <c:v>3.9894781633710658E-12</c:v>
                </c:pt>
                <c:pt idx="2121">
                  <c:v>3.7844048664540904E-12</c:v>
                </c:pt>
                <c:pt idx="2122">
                  <c:v>3.7249675373916303E-12</c:v>
                </c:pt>
                <c:pt idx="2123">
                  <c:v>3.9475932007366269E-12</c:v>
                </c:pt>
                <c:pt idx="2124">
                  <c:v>3.9061479823552217E-12</c:v>
                </c:pt>
                <c:pt idx="2125">
                  <c:v>3.7053658303797529E-12</c:v>
                </c:pt>
                <c:pt idx="2126">
                  <c:v>4.1178098893663131E-12</c:v>
                </c:pt>
                <c:pt idx="2127">
                  <c:v>3.9684763115724179E-12</c:v>
                </c:pt>
                <c:pt idx="2128">
                  <c:v>3.824558359573743E-12</c:v>
                </c:pt>
                <c:pt idx="2129">
                  <c:v>3.9894781633710658E-12</c:v>
                </c:pt>
                <c:pt idx="2130">
                  <c:v>3.9894781633710658E-12</c:v>
                </c:pt>
                <c:pt idx="2131">
                  <c:v>3.7844048664540904E-12</c:v>
                </c:pt>
                <c:pt idx="2132">
                  <c:v>3.8044325808490551E-12</c:v>
                </c:pt>
                <c:pt idx="2133">
                  <c:v>4.074577590231222E-12</c:v>
                </c:pt>
                <c:pt idx="2134">
                  <c:v>3.7644903854117806E-12</c:v>
                </c:pt>
                <c:pt idx="2135">
                  <c:v>3.7644903854117806E-12</c:v>
                </c:pt>
                <c:pt idx="2136">
                  <c:v>3.9268118443867113E-12</c:v>
                </c:pt>
                <c:pt idx="2137">
                  <c:v>4.0531361480389891E-12</c:v>
                </c:pt>
                <c:pt idx="2138">
                  <c:v>3.7844048664540904E-12</c:v>
                </c:pt>
                <c:pt idx="2139">
                  <c:v>3.9268118443867113E-12</c:v>
                </c:pt>
                <c:pt idx="2140">
                  <c:v>3.9475932007366269E-12</c:v>
                </c:pt>
                <c:pt idx="2141">
                  <c:v>3.5148969128916948E-12</c:v>
                </c:pt>
                <c:pt idx="2142">
                  <c:v>3.8447985730856334E-12</c:v>
                </c:pt>
                <c:pt idx="2143">
                  <c:v>4.1835242648622602E-12</c:v>
                </c:pt>
                <c:pt idx="2144">
                  <c:v>3.7446729391357873E-12</c:v>
                </c:pt>
                <c:pt idx="2145">
                  <c:v>3.9894781633710658E-12</c:v>
                </c:pt>
                <c:pt idx="2146">
                  <c:v>3.9475932007366269E-12</c:v>
                </c:pt>
                <c:pt idx="2147">
                  <c:v>3.9894781633710658E-12</c:v>
                </c:pt>
                <c:pt idx="2148">
                  <c:v>4.0531361480389891E-12</c:v>
                </c:pt>
                <c:pt idx="2149">
                  <c:v>3.6471623191505803E-12</c:v>
                </c:pt>
                <c:pt idx="2150">
                  <c:v>3.9475932007366269E-12</c:v>
                </c:pt>
                <c:pt idx="2151">
                  <c:v>3.8447985730856334E-12</c:v>
                </c:pt>
                <c:pt idx="2152">
                  <c:v>4.0318075360563079E-12</c:v>
                </c:pt>
                <c:pt idx="2153">
                  <c:v>3.8044325808490551E-12</c:v>
                </c:pt>
                <c:pt idx="2154">
                  <c:v>3.824558359573743E-12</c:v>
                </c:pt>
                <c:pt idx="2155">
                  <c:v>3.7446729391357873E-12</c:v>
                </c:pt>
                <c:pt idx="2156">
                  <c:v>3.9268118443867113E-12</c:v>
                </c:pt>
                <c:pt idx="2157">
                  <c:v>4.0318075360563079E-12</c:v>
                </c:pt>
                <c:pt idx="2158">
                  <c:v>3.9894781633710658E-12</c:v>
                </c:pt>
                <c:pt idx="2159">
                  <c:v>3.9268118443867113E-12</c:v>
                </c:pt>
                <c:pt idx="2160">
                  <c:v>3.9475932007366269E-12</c:v>
                </c:pt>
                <c:pt idx="2161">
                  <c:v>3.7249675373916303E-12</c:v>
                </c:pt>
                <c:pt idx="2162">
                  <c:v>3.9684763115724179E-12</c:v>
                </c:pt>
                <c:pt idx="2163">
                  <c:v>4.1396020398648187E-12</c:v>
                </c:pt>
                <c:pt idx="2164">
                  <c:v>4.1835242648622602E-12</c:v>
                </c:pt>
                <c:pt idx="2165">
                  <c:v>3.9061479823552217E-12</c:v>
                </c:pt>
                <c:pt idx="2166">
                  <c:v>4.074577590231222E-12</c:v>
                </c:pt>
                <c:pt idx="2167">
                  <c:v>3.9894781633710658E-12</c:v>
                </c:pt>
                <c:pt idx="2168">
                  <c:v>3.9475932007366269E-12</c:v>
                </c:pt>
                <c:pt idx="2169">
                  <c:v>4.1396020398648187E-12</c:v>
                </c:pt>
                <c:pt idx="2170">
                  <c:v>3.9894781633710658E-12</c:v>
                </c:pt>
                <c:pt idx="2171">
                  <c:v>3.7644903854117806E-12</c:v>
                </c:pt>
                <c:pt idx="2172">
                  <c:v>3.9894781633710658E-12</c:v>
                </c:pt>
                <c:pt idx="2173">
                  <c:v>3.8447985730856334E-12</c:v>
                </c:pt>
                <c:pt idx="2174">
                  <c:v>3.9684763115724179E-12</c:v>
                </c:pt>
                <c:pt idx="2175">
                  <c:v>3.9061479823552217E-12</c:v>
                </c:pt>
                <c:pt idx="2176">
                  <c:v>4.1396020398648187E-12</c:v>
                </c:pt>
                <c:pt idx="2177">
                  <c:v>3.8447985730856334E-12</c:v>
                </c:pt>
                <c:pt idx="2178">
                  <c:v>4.0961409480475534E-12</c:v>
                </c:pt>
                <c:pt idx="2179">
                  <c:v>4.0961409480475534E-12</c:v>
                </c:pt>
                <c:pt idx="2180">
                  <c:v>3.9061479823552217E-12</c:v>
                </c:pt>
                <c:pt idx="2181">
                  <c:v>4.1835242648622602E-12</c:v>
                </c:pt>
                <c:pt idx="2182">
                  <c:v>4.0961409480475534E-12</c:v>
                </c:pt>
                <c:pt idx="2183">
                  <c:v>4.0105828492964285E-12</c:v>
                </c:pt>
                <c:pt idx="2184">
                  <c:v>4.0318075360563079E-12</c:v>
                </c:pt>
                <c:pt idx="2185">
                  <c:v>3.8855848065037339E-12</c:v>
                </c:pt>
                <c:pt idx="2186">
                  <c:v>3.7844048664540904E-12</c:v>
                </c:pt>
                <c:pt idx="2187">
                  <c:v>4.1835242648622602E-12</c:v>
                </c:pt>
                <c:pt idx="2188">
                  <c:v>3.9061479823552217E-12</c:v>
                </c:pt>
                <c:pt idx="2189">
                  <c:v>4.074577590231222E-12</c:v>
                </c:pt>
                <c:pt idx="2190">
                  <c:v>3.6664637226360942E-12</c:v>
                </c:pt>
                <c:pt idx="2191">
                  <c:v>3.7844048664540904E-12</c:v>
                </c:pt>
                <c:pt idx="2192">
                  <c:v>4.3409500870695551E-12</c:v>
                </c:pt>
                <c:pt idx="2193">
                  <c:v>3.9684763115724179E-12</c:v>
                </c:pt>
                <c:pt idx="2194">
                  <c:v>3.9268118443867113E-12</c:v>
                </c:pt>
                <c:pt idx="2195">
                  <c:v>3.7446729391357873E-12</c:v>
                </c:pt>
                <c:pt idx="2196">
                  <c:v>3.8855848065037339E-12</c:v>
                </c:pt>
                <c:pt idx="2197">
                  <c:v>3.7446729391357873E-12</c:v>
                </c:pt>
                <c:pt idx="2198">
                  <c:v>3.8855848065037339E-12</c:v>
                </c:pt>
                <c:pt idx="2199">
                  <c:v>3.8447985730856334E-12</c:v>
                </c:pt>
                <c:pt idx="2200">
                  <c:v>4.074577590231222E-12</c:v>
                </c:pt>
                <c:pt idx="2201">
                  <c:v>4.1835242648622602E-12</c:v>
                </c:pt>
                <c:pt idx="2202">
                  <c:v>4.1178098893663131E-12</c:v>
                </c:pt>
                <c:pt idx="2203">
                  <c:v>3.8044325808490551E-12</c:v>
                </c:pt>
                <c:pt idx="2204">
                  <c:v>4.0961409480475534E-12</c:v>
                </c:pt>
                <c:pt idx="2205">
                  <c:v>4.0961409480475534E-12</c:v>
                </c:pt>
                <c:pt idx="2206">
                  <c:v>3.9475932007366269E-12</c:v>
                </c:pt>
                <c:pt idx="2207">
                  <c:v>3.8447985730856334E-12</c:v>
                </c:pt>
                <c:pt idx="2208">
                  <c:v>3.9475932007366269E-12</c:v>
                </c:pt>
                <c:pt idx="2209">
                  <c:v>4.161500894133382E-12</c:v>
                </c:pt>
                <c:pt idx="2210">
                  <c:v>3.8447985730856334E-12</c:v>
                </c:pt>
                <c:pt idx="2211">
                  <c:v>3.7249675373916303E-12</c:v>
                </c:pt>
                <c:pt idx="2212">
                  <c:v>4.0105828492964285E-12</c:v>
                </c:pt>
                <c:pt idx="2213">
                  <c:v>3.824558359573743E-12</c:v>
                </c:pt>
                <c:pt idx="2214">
                  <c:v>3.8044325808490551E-12</c:v>
                </c:pt>
                <c:pt idx="2215">
                  <c:v>3.824558359573743E-12</c:v>
                </c:pt>
                <c:pt idx="2216">
                  <c:v>3.7249675373916303E-12</c:v>
                </c:pt>
                <c:pt idx="2217">
                  <c:v>3.8044325808490551E-12</c:v>
                </c:pt>
                <c:pt idx="2218">
                  <c:v>4.0318075360563079E-12</c:v>
                </c:pt>
                <c:pt idx="2219">
                  <c:v>4.3639140899926503E-12</c:v>
                </c:pt>
                <c:pt idx="2220">
                  <c:v>4.3180979779313342E-12</c:v>
                </c:pt>
                <c:pt idx="2221">
                  <c:v>4.3639140899926503E-12</c:v>
                </c:pt>
                <c:pt idx="2222">
                  <c:v>4.1396020398648187E-12</c:v>
                </c:pt>
                <c:pt idx="2223">
                  <c:v>4.5761725563204945E-12</c:v>
                </c:pt>
                <c:pt idx="2224">
                  <c:v>4.1178098893663131E-12</c:v>
                </c:pt>
                <c:pt idx="2225">
                  <c:v>4.2953750708019693E-12</c:v>
                </c:pt>
                <c:pt idx="2226">
                  <c:v>4.161500894133382E-12</c:v>
                </c:pt>
                <c:pt idx="2227">
                  <c:v>4.227903754173213E-12</c:v>
                </c:pt>
                <c:pt idx="2228">
                  <c:v>3.9894781633710658E-12</c:v>
                </c:pt>
                <c:pt idx="2229">
                  <c:v>4.2953750708019693E-12</c:v>
                </c:pt>
                <c:pt idx="2230">
                  <c:v>4.0318075360563079E-12</c:v>
                </c:pt>
                <c:pt idx="2231">
                  <c:v>4.074577590231222E-12</c:v>
                </c:pt>
                <c:pt idx="2232">
                  <c:v>4.227903754173213E-12</c:v>
                </c:pt>
                <c:pt idx="2233">
                  <c:v>3.824558359573743E-12</c:v>
                </c:pt>
                <c:pt idx="2234">
                  <c:v>3.7249675373916303E-12</c:v>
                </c:pt>
                <c:pt idx="2235">
                  <c:v>3.9684763115724179E-12</c:v>
                </c:pt>
                <c:pt idx="2236">
                  <c:v>3.6858596341198125E-12</c:v>
                </c:pt>
                <c:pt idx="2237">
                  <c:v>3.9268118443867113E-12</c:v>
                </c:pt>
                <c:pt idx="2238">
                  <c:v>3.6858596341198125E-12</c:v>
                </c:pt>
                <c:pt idx="2239">
                  <c:v>3.7446729391357873E-12</c:v>
                </c:pt>
                <c:pt idx="2240">
                  <c:v>3.9684763115724179E-12</c:v>
                </c:pt>
                <c:pt idx="2241">
                  <c:v>3.9061479823552217E-12</c:v>
                </c:pt>
                <c:pt idx="2242">
                  <c:v>4.0105828492964285E-12</c:v>
                </c:pt>
                <c:pt idx="2243">
                  <c:v>4.0961409480475534E-12</c:v>
                </c:pt>
                <c:pt idx="2244">
                  <c:v>3.5709896567941713E-12</c:v>
                </c:pt>
                <c:pt idx="2245">
                  <c:v>3.6471623191505803E-12</c:v>
                </c:pt>
                <c:pt idx="2246">
                  <c:v>3.6471623191505803E-12</c:v>
                </c:pt>
                <c:pt idx="2247">
                  <c:v>3.8855848065037339E-12</c:v>
                </c:pt>
                <c:pt idx="2248">
                  <c:v>5.8643001738685491E-12</c:v>
                </c:pt>
                <c:pt idx="2249">
                  <c:v>3.7844048664540904E-12</c:v>
                </c:pt>
                <c:pt idx="2250">
                  <c:v>3.9684763115724179E-12</c:v>
                </c:pt>
                <c:pt idx="2251">
                  <c:v>4.0105828492964285E-12</c:v>
                </c:pt>
                <c:pt idx="2252">
                  <c:v>3.9894781633710658E-12</c:v>
                </c:pt>
                <c:pt idx="2253">
                  <c:v>4.0105828492964285E-12</c:v>
                </c:pt>
                <c:pt idx="2254">
                  <c:v>4.0105828492964285E-12</c:v>
                </c:pt>
                <c:pt idx="2255">
                  <c:v>3.7053658303797529E-12</c:v>
                </c:pt>
                <c:pt idx="2256">
                  <c:v>3.9684763115724179E-12</c:v>
                </c:pt>
                <c:pt idx="2257">
                  <c:v>3.7053658303797529E-12</c:v>
                </c:pt>
                <c:pt idx="2258">
                  <c:v>3.8044325808490551E-12</c:v>
                </c:pt>
                <c:pt idx="2259">
                  <c:v>3.8044325808490551E-12</c:v>
                </c:pt>
                <c:pt idx="2260">
                  <c:v>4.250278540134556E-12</c:v>
                </c:pt>
                <c:pt idx="2261">
                  <c:v>4.1396020398648187E-12</c:v>
                </c:pt>
                <c:pt idx="2262">
                  <c:v>4.2953750708019693E-12</c:v>
                </c:pt>
                <c:pt idx="2263">
                  <c:v>4.3180979779313342E-12</c:v>
                </c:pt>
                <c:pt idx="2264">
                  <c:v>3.7249675373916303E-12</c:v>
                </c:pt>
                <c:pt idx="2265">
                  <c:v>3.6664637226360942E-12</c:v>
                </c:pt>
                <c:pt idx="2266">
                  <c:v>4.0318075360563079E-12</c:v>
                </c:pt>
                <c:pt idx="2267">
                  <c:v>4.0961409480475534E-12</c:v>
                </c:pt>
                <c:pt idx="2268">
                  <c:v>4.074577590231222E-12</c:v>
                </c:pt>
                <c:pt idx="2269">
                  <c:v>4.3180979779313342E-12</c:v>
                </c:pt>
                <c:pt idx="2270">
                  <c:v>3.7053658303797529E-12</c:v>
                </c:pt>
                <c:pt idx="2271">
                  <c:v>3.7053658303797529E-12</c:v>
                </c:pt>
                <c:pt idx="2272">
                  <c:v>3.8447985730856334E-12</c:v>
                </c:pt>
                <c:pt idx="2273">
                  <c:v>4.0105828492964285E-12</c:v>
                </c:pt>
                <c:pt idx="2274">
                  <c:v>3.9894781633710658E-12</c:v>
                </c:pt>
                <c:pt idx="2275">
                  <c:v>4.161500894133382E-12</c:v>
                </c:pt>
                <c:pt idx="2276">
                  <c:v>3.7053658303797529E-12</c:v>
                </c:pt>
                <c:pt idx="2277">
                  <c:v>3.8044325808490551E-12</c:v>
                </c:pt>
                <c:pt idx="2278">
                  <c:v>3.8855848065037339E-12</c:v>
                </c:pt>
                <c:pt idx="2279">
                  <c:v>3.6858596341198125E-12</c:v>
                </c:pt>
                <c:pt idx="2280">
                  <c:v>3.9061479823552217E-12</c:v>
                </c:pt>
                <c:pt idx="2281">
                  <c:v>3.6858596341198125E-12</c:v>
                </c:pt>
                <c:pt idx="2282">
                  <c:v>3.6858596341198125E-12</c:v>
                </c:pt>
                <c:pt idx="2283">
                  <c:v>3.7644903854117806E-12</c:v>
                </c:pt>
                <c:pt idx="2284">
                  <c:v>4.074577590231222E-12</c:v>
                </c:pt>
                <c:pt idx="2285">
                  <c:v>3.8855848065037339E-12</c:v>
                </c:pt>
                <c:pt idx="2286">
                  <c:v>4.1396020398648187E-12</c:v>
                </c:pt>
                <c:pt idx="2287">
                  <c:v>3.9684763115724179E-12</c:v>
                </c:pt>
                <c:pt idx="2288">
                  <c:v>4.0105828492964285E-12</c:v>
                </c:pt>
                <c:pt idx="2289">
                  <c:v>4.0961409480475534E-12</c:v>
                </c:pt>
                <c:pt idx="2290">
                  <c:v>3.9061479823552217E-12</c:v>
                </c:pt>
                <c:pt idx="2291">
                  <c:v>4.1835242648622602E-12</c:v>
                </c:pt>
                <c:pt idx="2292">
                  <c:v>4.0961409480475534E-12</c:v>
                </c:pt>
                <c:pt idx="2293">
                  <c:v>4.1835242648622602E-12</c:v>
                </c:pt>
                <c:pt idx="2294">
                  <c:v>3.9684763115724179E-12</c:v>
                </c:pt>
                <c:pt idx="2295">
                  <c:v>3.8447985730856334E-12</c:v>
                </c:pt>
                <c:pt idx="2296">
                  <c:v>3.9684763115724179E-12</c:v>
                </c:pt>
                <c:pt idx="2297">
                  <c:v>3.7249675373916303E-12</c:v>
                </c:pt>
                <c:pt idx="2298">
                  <c:v>4.0105828492964285E-12</c:v>
                </c:pt>
                <c:pt idx="2299">
                  <c:v>3.9061479823552217E-12</c:v>
                </c:pt>
                <c:pt idx="2300">
                  <c:v>3.8447985730856334E-12</c:v>
                </c:pt>
                <c:pt idx="2301">
                  <c:v>3.9684763115724179E-12</c:v>
                </c:pt>
                <c:pt idx="2302">
                  <c:v>3.9268118443867113E-12</c:v>
                </c:pt>
                <c:pt idx="2303">
                  <c:v>4.250278540134556E-12</c:v>
                </c:pt>
                <c:pt idx="2304">
                  <c:v>4.0531361480389891E-12</c:v>
                </c:pt>
                <c:pt idx="2305">
                  <c:v>4.0105828492964285E-12</c:v>
                </c:pt>
                <c:pt idx="2306">
                  <c:v>4.227903754173213E-12</c:v>
                </c:pt>
                <c:pt idx="2307">
                  <c:v>3.8855848065037339E-12</c:v>
                </c:pt>
                <c:pt idx="2308">
                  <c:v>3.7249675373916303E-12</c:v>
                </c:pt>
                <c:pt idx="2309">
                  <c:v>3.8855848065037339E-12</c:v>
                </c:pt>
                <c:pt idx="2310">
                  <c:v>3.8044325808490551E-12</c:v>
                </c:pt>
                <c:pt idx="2311">
                  <c:v>3.8651378914145832E-12</c:v>
                </c:pt>
                <c:pt idx="2312">
                  <c:v>3.9894781633710658E-12</c:v>
                </c:pt>
                <c:pt idx="2313">
                  <c:v>3.824558359573743E-12</c:v>
                </c:pt>
                <c:pt idx="2314">
                  <c:v>3.8855848065037339E-12</c:v>
                </c:pt>
                <c:pt idx="2315">
                  <c:v>3.9268118443867113E-12</c:v>
                </c:pt>
                <c:pt idx="2316">
                  <c:v>3.8855848065037339E-12</c:v>
                </c:pt>
                <c:pt idx="2317">
                  <c:v>3.824558359573743E-12</c:v>
                </c:pt>
                <c:pt idx="2318">
                  <c:v>4.0318075360563079E-12</c:v>
                </c:pt>
                <c:pt idx="2319">
                  <c:v>3.8855848065037339E-12</c:v>
                </c:pt>
                <c:pt idx="2320">
                  <c:v>3.7446729391357873E-12</c:v>
                </c:pt>
                <c:pt idx="2321">
                  <c:v>3.7446729391357873E-12</c:v>
                </c:pt>
                <c:pt idx="2322">
                  <c:v>3.9268118443867113E-12</c:v>
                </c:pt>
                <c:pt idx="2323">
                  <c:v>3.9268118443867113E-12</c:v>
                </c:pt>
                <c:pt idx="2324">
                  <c:v>4.074577590231222E-12</c:v>
                </c:pt>
                <c:pt idx="2325">
                  <c:v>3.7249675373916303E-12</c:v>
                </c:pt>
                <c:pt idx="2326">
                  <c:v>3.6858596341198125E-12</c:v>
                </c:pt>
                <c:pt idx="2327">
                  <c:v>4.0961409480475534E-12</c:v>
                </c:pt>
                <c:pt idx="2328">
                  <c:v>3.6858596341198125E-12</c:v>
                </c:pt>
                <c:pt idx="2329">
                  <c:v>3.824558359573743E-12</c:v>
                </c:pt>
                <c:pt idx="2330">
                  <c:v>7.839074507607859E-12</c:v>
                </c:pt>
                <c:pt idx="2331">
                  <c:v>4.1835242648622602E-12</c:v>
                </c:pt>
                <c:pt idx="2332">
                  <c:v>4.1396020398648187E-12</c:v>
                </c:pt>
                <c:pt idx="2333">
                  <c:v>3.8855848065037339E-12</c:v>
                </c:pt>
                <c:pt idx="2334">
                  <c:v>3.9268118443867113E-12</c:v>
                </c:pt>
                <c:pt idx="2335">
                  <c:v>3.8447985730856334E-12</c:v>
                </c:pt>
                <c:pt idx="2336">
                  <c:v>3.7053658303797529E-12</c:v>
                </c:pt>
                <c:pt idx="2337">
                  <c:v>4.250278540134556E-12</c:v>
                </c:pt>
                <c:pt idx="2338">
                  <c:v>4.161500894133382E-12</c:v>
                </c:pt>
                <c:pt idx="2339">
                  <c:v>4.0961409480475534E-12</c:v>
                </c:pt>
                <c:pt idx="2340">
                  <c:v>3.9268118443867113E-12</c:v>
                </c:pt>
                <c:pt idx="2341">
                  <c:v>3.8044325808490551E-12</c:v>
                </c:pt>
                <c:pt idx="2342">
                  <c:v>3.9894781633710658E-12</c:v>
                </c:pt>
                <c:pt idx="2343">
                  <c:v>3.8651378914145832E-12</c:v>
                </c:pt>
                <c:pt idx="2344">
                  <c:v>3.8651378914145832E-12</c:v>
                </c:pt>
                <c:pt idx="2345">
                  <c:v>3.7644903854117806E-12</c:v>
                </c:pt>
                <c:pt idx="2346">
                  <c:v>3.7644903854117806E-12</c:v>
                </c:pt>
                <c:pt idx="2347">
                  <c:v>4.0961409480475534E-12</c:v>
                </c:pt>
                <c:pt idx="2348">
                  <c:v>3.9894781633710658E-12</c:v>
                </c:pt>
                <c:pt idx="2349">
                  <c:v>4.3869995744853736E-12</c:v>
                </c:pt>
                <c:pt idx="2350">
                  <c:v>4.161500894133382E-12</c:v>
                </c:pt>
                <c:pt idx="2351">
                  <c:v>4.0531361480389891E-12</c:v>
                </c:pt>
                <c:pt idx="2352">
                  <c:v>4.0105828492964285E-12</c:v>
                </c:pt>
                <c:pt idx="2353">
                  <c:v>3.7844048664540904E-12</c:v>
                </c:pt>
                <c:pt idx="2354">
                  <c:v>4.0961409480475534E-12</c:v>
                </c:pt>
                <c:pt idx="2355">
                  <c:v>3.8044325808490551E-12</c:v>
                </c:pt>
                <c:pt idx="2356">
                  <c:v>3.7844048664540904E-12</c:v>
                </c:pt>
                <c:pt idx="2357">
                  <c:v>4.0105828492964285E-12</c:v>
                </c:pt>
                <c:pt idx="2358">
                  <c:v>4.0318075360563079E-12</c:v>
                </c:pt>
                <c:pt idx="2359">
                  <c:v>3.9684763115724179E-12</c:v>
                </c:pt>
                <c:pt idx="2360">
                  <c:v>3.9894781633710658E-12</c:v>
                </c:pt>
                <c:pt idx="2361">
                  <c:v>4.0318075360563079E-12</c:v>
                </c:pt>
                <c:pt idx="2362">
                  <c:v>4.0531361480389891E-12</c:v>
                </c:pt>
                <c:pt idx="2363">
                  <c:v>4.0531361480389891E-12</c:v>
                </c:pt>
                <c:pt idx="2364">
                  <c:v>3.9894781633710658E-12</c:v>
                </c:pt>
                <c:pt idx="2365">
                  <c:v>4.074577590231222E-12</c:v>
                </c:pt>
                <c:pt idx="2366">
                  <c:v>3.9684763115724179E-12</c:v>
                </c:pt>
                <c:pt idx="2367">
                  <c:v>3.8855848065037339E-12</c:v>
                </c:pt>
                <c:pt idx="2368">
                  <c:v>3.9268118443867113E-12</c:v>
                </c:pt>
                <c:pt idx="2369">
                  <c:v>3.8044325808490551E-12</c:v>
                </c:pt>
                <c:pt idx="2370">
                  <c:v>3.8044325808490551E-12</c:v>
                </c:pt>
                <c:pt idx="2371">
                  <c:v>3.9475932007366269E-12</c:v>
                </c:pt>
                <c:pt idx="2372">
                  <c:v>3.9894781633710658E-12</c:v>
                </c:pt>
                <c:pt idx="2373">
                  <c:v>4.1396020398648187E-12</c:v>
                </c:pt>
                <c:pt idx="2374">
                  <c:v>3.7053658303797529E-12</c:v>
                </c:pt>
                <c:pt idx="2375">
                  <c:v>3.9894781633710658E-12</c:v>
                </c:pt>
                <c:pt idx="2376">
                  <c:v>3.8447985730856334E-12</c:v>
                </c:pt>
                <c:pt idx="2377">
                  <c:v>4.0961409480475534E-12</c:v>
                </c:pt>
                <c:pt idx="2378">
                  <c:v>3.8651378914145832E-12</c:v>
                </c:pt>
                <c:pt idx="2379">
                  <c:v>4.0105828492964285E-12</c:v>
                </c:pt>
                <c:pt idx="2380">
                  <c:v>3.9894781633710658E-12</c:v>
                </c:pt>
                <c:pt idx="2381">
                  <c:v>3.9475932007366269E-12</c:v>
                </c:pt>
                <c:pt idx="2382">
                  <c:v>3.8651378914145832E-12</c:v>
                </c:pt>
                <c:pt idx="2383">
                  <c:v>4.1396020398648187E-12</c:v>
                </c:pt>
                <c:pt idx="2384">
                  <c:v>3.6858596341198125E-12</c:v>
                </c:pt>
                <c:pt idx="2385">
                  <c:v>3.6471623191505803E-12</c:v>
                </c:pt>
                <c:pt idx="2386">
                  <c:v>3.7844048664540904E-12</c:v>
                </c:pt>
                <c:pt idx="2387">
                  <c:v>3.7053658303797529E-12</c:v>
                </c:pt>
                <c:pt idx="2388">
                  <c:v>3.9894781633710658E-12</c:v>
                </c:pt>
                <c:pt idx="2389">
                  <c:v>3.7644903854117806E-12</c:v>
                </c:pt>
                <c:pt idx="2390">
                  <c:v>3.9268118443867113E-12</c:v>
                </c:pt>
                <c:pt idx="2391">
                  <c:v>3.8651378914145832E-12</c:v>
                </c:pt>
                <c:pt idx="2392">
                  <c:v>3.9061479823552217E-12</c:v>
                </c:pt>
                <c:pt idx="2393">
                  <c:v>4.227903754173213E-12</c:v>
                </c:pt>
                <c:pt idx="2394">
                  <c:v>4.0105828492964285E-12</c:v>
                </c:pt>
                <c:pt idx="2395">
                  <c:v>3.8855848065037339E-12</c:v>
                </c:pt>
                <c:pt idx="2396">
                  <c:v>3.6471623191505803E-12</c:v>
                </c:pt>
                <c:pt idx="2397">
                  <c:v>4.250278540134556E-12</c:v>
                </c:pt>
                <c:pt idx="2398">
                  <c:v>4.1835242648622602E-12</c:v>
                </c:pt>
                <c:pt idx="2399">
                  <c:v>3.8651378914145832E-12</c:v>
                </c:pt>
                <c:pt idx="2400">
                  <c:v>3.9475932007366269E-12</c:v>
                </c:pt>
                <c:pt idx="2401">
                  <c:v>3.9894781633710658E-12</c:v>
                </c:pt>
                <c:pt idx="2402">
                  <c:v>4.0318075360563079E-12</c:v>
                </c:pt>
                <c:pt idx="2403">
                  <c:v>3.9268118443867113E-12</c:v>
                </c:pt>
                <c:pt idx="2404">
                  <c:v>4.0961409480475534E-12</c:v>
                </c:pt>
                <c:pt idx="2405">
                  <c:v>3.6664637226360942E-12</c:v>
                </c:pt>
                <c:pt idx="2406">
                  <c:v>3.9061479823552217E-12</c:v>
                </c:pt>
                <c:pt idx="2407">
                  <c:v>3.7844048664540904E-12</c:v>
                </c:pt>
                <c:pt idx="2408">
                  <c:v>3.8651378914145832E-12</c:v>
                </c:pt>
                <c:pt idx="2409">
                  <c:v>4.0318075360563079E-12</c:v>
                </c:pt>
                <c:pt idx="2410">
                  <c:v>3.5334983453449548E-12</c:v>
                </c:pt>
                <c:pt idx="2411">
                  <c:v>3.9268118443867113E-12</c:v>
                </c:pt>
                <c:pt idx="2412">
                  <c:v>3.824558359573743E-12</c:v>
                </c:pt>
                <c:pt idx="2413">
                  <c:v>3.6088712817758262E-12</c:v>
                </c:pt>
                <c:pt idx="2414">
                  <c:v>4.1178098893663131E-12</c:v>
                </c:pt>
                <c:pt idx="2415">
                  <c:v>3.9268118443867113E-12</c:v>
                </c:pt>
                <c:pt idx="2416">
                  <c:v>4.0531361480389891E-12</c:v>
                </c:pt>
                <c:pt idx="2417">
                  <c:v>3.9268118443867113E-12</c:v>
                </c:pt>
                <c:pt idx="2418">
                  <c:v>3.8855848065037339E-12</c:v>
                </c:pt>
                <c:pt idx="2419">
                  <c:v>3.8447985730856334E-12</c:v>
                </c:pt>
                <c:pt idx="2420">
                  <c:v>4.1396020398648187E-12</c:v>
                </c:pt>
                <c:pt idx="2421">
                  <c:v>3.7644903854117806E-12</c:v>
                </c:pt>
                <c:pt idx="2422">
                  <c:v>3.9268118443867113E-12</c:v>
                </c:pt>
                <c:pt idx="2423">
                  <c:v>3.9894781633710658E-12</c:v>
                </c:pt>
                <c:pt idx="2424">
                  <c:v>3.7644903854117806E-12</c:v>
                </c:pt>
                <c:pt idx="2425">
                  <c:v>3.9894781633710658E-12</c:v>
                </c:pt>
                <c:pt idx="2426">
                  <c:v>4.0105828492964285E-12</c:v>
                </c:pt>
                <c:pt idx="2427">
                  <c:v>3.6664637226360942E-12</c:v>
                </c:pt>
                <c:pt idx="2428">
                  <c:v>3.7249675373916303E-12</c:v>
                </c:pt>
                <c:pt idx="2429">
                  <c:v>3.9268118443867113E-12</c:v>
                </c:pt>
                <c:pt idx="2430">
                  <c:v>3.8855848065037339E-12</c:v>
                </c:pt>
                <c:pt idx="2431">
                  <c:v>4.0531361480389891E-12</c:v>
                </c:pt>
                <c:pt idx="2432">
                  <c:v>4.1835242648622602E-12</c:v>
                </c:pt>
                <c:pt idx="2433">
                  <c:v>3.8447985730856334E-12</c:v>
                </c:pt>
                <c:pt idx="2434">
                  <c:v>4.0105828492964285E-12</c:v>
                </c:pt>
                <c:pt idx="2435">
                  <c:v>4.3180979779313342E-12</c:v>
                </c:pt>
                <c:pt idx="2436">
                  <c:v>3.8044325808490551E-12</c:v>
                </c:pt>
                <c:pt idx="2437">
                  <c:v>3.824558359573743E-12</c:v>
                </c:pt>
                <c:pt idx="2438">
                  <c:v>3.8651378914145832E-12</c:v>
                </c:pt>
                <c:pt idx="2439">
                  <c:v>3.9475932007366269E-12</c:v>
                </c:pt>
                <c:pt idx="2440">
                  <c:v>3.9268118443867113E-12</c:v>
                </c:pt>
                <c:pt idx="2441">
                  <c:v>3.7644903854117806E-12</c:v>
                </c:pt>
                <c:pt idx="2442">
                  <c:v>3.8651378914145832E-12</c:v>
                </c:pt>
                <c:pt idx="2443">
                  <c:v>3.9268118443867113E-12</c:v>
                </c:pt>
                <c:pt idx="2444">
                  <c:v>3.7053658303797529E-12</c:v>
                </c:pt>
                <c:pt idx="2445">
                  <c:v>3.9061479823552217E-12</c:v>
                </c:pt>
                <c:pt idx="2446">
                  <c:v>3.7844048664540904E-12</c:v>
                </c:pt>
                <c:pt idx="2447">
                  <c:v>3.7644903854117806E-12</c:v>
                </c:pt>
                <c:pt idx="2448">
                  <c:v>3.9268118443867113E-12</c:v>
                </c:pt>
                <c:pt idx="2449">
                  <c:v>3.9268118443867113E-12</c:v>
                </c:pt>
                <c:pt idx="2450">
                  <c:v>3.824558359573743E-12</c:v>
                </c:pt>
                <c:pt idx="2451">
                  <c:v>4.074577590231222E-12</c:v>
                </c:pt>
                <c:pt idx="2452">
                  <c:v>3.9894781633710658E-12</c:v>
                </c:pt>
                <c:pt idx="2453">
                  <c:v>3.9894781633710658E-12</c:v>
                </c:pt>
                <c:pt idx="2454">
                  <c:v>4.2727628827005504E-12</c:v>
                </c:pt>
                <c:pt idx="2455">
                  <c:v>3.7844048664540904E-12</c:v>
                </c:pt>
                <c:pt idx="2456">
                  <c:v>3.6664637226360942E-12</c:v>
                </c:pt>
                <c:pt idx="2457">
                  <c:v>3.7249675373916303E-12</c:v>
                </c:pt>
                <c:pt idx="2458">
                  <c:v>3.8044325808490551E-12</c:v>
                </c:pt>
                <c:pt idx="2459">
                  <c:v>3.9268118443867113E-12</c:v>
                </c:pt>
                <c:pt idx="2460">
                  <c:v>4.0531361480389891E-12</c:v>
                </c:pt>
                <c:pt idx="2461">
                  <c:v>3.7844048664540904E-12</c:v>
                </c:pt>
                <c:pt idx="2462">
                  <c:v>4.1396020398648187E-12</c:v>
                </c:pt>
                <c:pt idx="2463">
                  <c:v>4.1835242648622602E-12</c:v>
                </c:pt>
                <c:pt idx="2464">
                  <c:v>4.1835242648622602E-12</c:v>
                </c:pt>
                <c:pt idx="2465">
                  <c:v>3.7644903854117806E-12</c:v>
                </c:pt>
                <c:pt idx="2466">
                  <c:v>3.6471623191505803E-12</c:v>
                </c:pt>
                <c:pt idx="2467">
                  <c:v>3.8447985730856334E-12</c:v>
                </c:pt>
                <c:pt idx="2468">
                  <c:v>3.7053658303797529E-12</c:v>
                </c:pt>
                <c:pt idx="2469">
                  <c:v>3.824558359573743E-12</c:v>
                </c:pt>
                <c:pt idx="2470">
                  <c:v>3.9684763115724179E-12</c:v>
                </c:pt>
                <c:pt idx="2471">
                  <c:v>4.1396020398648187E-12</c:v>
                </c:pt>
                <c:pt idx="2472">
                  <c:v>3.824558359573743E-12</c:v>
                </c:pt>
                <c:pt idx="2473">
                  <c:v>3.8044325808490551E-12</c:v>
                </c:pt>
                <c:pt idx="2474">
                  <c:v>3.6088712817758262E-12</c:v>
                </c:pt>
                <c:pt idx="2475">
                  <c:v>3.8447985730856334E-12</c:v>
                </c:pt>
                <c:pt idx="2476">
                  <c:v>3.8855848065037339E-12</c:v>
                </c:pt>
                <c:pt idx="2477">
                  <c:v>4.5042998355955903E-12</c:v>
                </c:pt>
                <c:pt idx="2478">
                  <c:v>3.9894781633710658E-12</c:v>
                </c:pt>
                <c:pt idx="2479">
                  <c:v>3.8855848065037339E-12</c:v>
                </c:pt>
                <c:pt idx="2480">
                  <c:v>3.4596924377352303E-12</c:v>
                </c:pt>
                <c:pt idx="2481">
                  <c:v>3.7644903854117806E-12</c:v>
                </c:pt>
                <c:pt idx="2482">
                  <c:v>3.8447985730856334E-12</c:v>
                </c:pt>
                <c:pt idx="2483">
                  <c:v>3.7844048664540904E-12</c:v>
                </c:pt>
                <c:pt idx="2484">
                  <c:v>3.7446729391357873E-12</c:v>
                </c:pt>
                <c:pt idx="2485">
                  <c:v>4.1835242648622602E-12</c:v>
                </c:pt>
                <c:pt idx="2486">
                  <c:v>3.9684763115724179E-12</c:v>
                </c:pt>
                <c:pt idx="2487">
                  <c:v>3.7053658303797529E-12</c:v>
                </c:pt>
                <c:pt idx="2488">
                  <c:v>3.7249675373916303E-12</c:v>
                </c:pt>
                <c:pt idx="2489">
                  <c:v>3.6088712817758262E-12</c:v>
                </c:pt>
                <c:pt idx="2490">
                  <c:v>4.0531361480389891E-12</c:v>
                </c:pt>
                <c:pt idx="2491">
                  <c:v>4.2056554715152241E-12</c:v>
                </c:pt>
                <c:pt idx="2492">
                  <c:v>3.8044325808490551E-12</c:v>
                </c:pt>
                <c:pt idx="2493">
                  <c:v>3.7446729391357873E-12</c:v>
                </c:pt>
                <c:pt idx="2494">
                  <c:v>4.2056554715152241E-12</c:v>
                </c:pt>
                <c:pt idx="2495">
                  <c:v>3.5148969128916948E-12</c:v>
                </c:pt>
                <c:pt idx="2496">
                  <c:v>3.824558359573743E-12</c:v>
                </c:pt>
                <c:pt idx="2497">
                  <c:v>3.9475932007366269E-12</c:v>
                </c:pt>
                <c:pt idx="2498">
                  <c:v>3.9475932007366269E-12</c:v>
                </c:pt>
                <c:pt idx="2499">
                  <c:v>4.074577590231222E-12</c:v>
                </c:pt>
                <c:pt idx="2500">
                  <c:v>4.1835242648622602E-12</c:v>
                </c:pt>
                <c:pt idx="2501">
                  <c:v>4.0318075360563079E-12</c:v>
                </c:pt>
                <c:pt idx="2502">
                  <c:v>3.8044325808490551E-12</c:v>
                </c:pt>
                <c:pt idx="2503">
                  <c:v>3.9475932007366269E-12</c:v>
                </c:pt>
                <c:pt idx="2504">
                  <c:v>3.8044325808490551E-12</c:v>
                </c:pt>
                <c:pt idx="2505">
                  <c:v>4.0961409480475534E-12</c:v>
                </c:pt>
                <c:pt idx="2506">
                  <c:v>4.074577590231222E-12</c:v>
                </c:pt>
                <c:pt idx="2507">
                  <c:v>4.1178098893663131E-12</c:v>
                </c:pt>
                <c:pt idx="2508">
                  <c:v>4.1835242648622602E-12</c:v>
                </c:pt>
                <c:pt idx="2509">
                  <c:v>3.6088712817758262E-12</c:v>
                </c:pt>
                <c:pt idx="2510">
                  <c:v>3.7446729391357873E-12</c:v>
                </c:pt>
                <c:pt idx="2511">
                  <c:v>3.9475932007366269E-12</c:v>
                </c:pt>
                <c:pt idx="2512">
                  <c:v>3.7053658303797529E-12</c:v>
                </c:pt>
                <c:pt idx="2513">
                  <c:v>3.6471623191505803E-12</c:v>
                </c:pt>
                <c:pt idx="2514">
                  <c:v>3.9475932007366269E-12</c:v>
                </c:pt>
                <c:pt idx="2515">
                  <c:v>3.9894781633710658E-12</c:v>
                </c:pt>
                <c:pt idx="2516">
                  <c:v>3.8447985730856334E-12</c:v>
                </c:pt>
                <c:pt idx="2517">
                  <c:v>3.8044325808490551E-12</c:v>
                </c:pt>
                <c:pt idx="2518">
                  <c:v>3.5148969128916948E-12</c:v>
                </c:pt>
                <c:pt idx="2519">
                  <c:v>3.7844048664540904E-12</c:v>
                </c:pt>
                <c:pt idx="2520">
                  <c:v>3.7249675373916303E-12</c:v>
                </c:pt>
                <c:pt idx="2521">
                  <c:v>3.7446729391357873E-12</c:v>
                </c:pt>
                <c:pt idx="2522">
                  <c:v>3.9894781633710658E-12</c:v>
                </c:pt>
                <c:pt idx="2523">
                  <c:v>3.8855848065037339E-12</c:v>
                </c:pt>
                <c:pt idx="2524">
                  <c:v>4.0105828492964285E-12</c:v>
                </c:pt>
                <c:pt idx="2525">
                  <c:v>3.7844048664540904E-12</c:v>
                </c:pt>
                <c:pt idx="2526">
                  <c:v>7.1287337116540917E-12</c:v>
                </c:pt>
                <c:pt idx="2527">
                  <c:v>4.1178098893663131E-12</c:v>
                </c:pt>
                <c:pt idx="2528">
                  <c:v>3.8447985730856334E-12</c:v>
                </c:pt>
                <c:pt idx="2529">
                  <c:v>3.9684763115724179E-12</c:v>
                </c:pt>
                <c:pt idx="2530">
                  <c:v>3.9894781633710658E-12</c:v>
                </c:pt>
                <c:pt idx="2531">
                  <c:v>3.824558359573743E-12</c:v>
                </c:pt>
                <c:pt idx="2532">
                  <c:v>3.8044325808490551E-12</c:v>
                </c:pt>
                <c:pt idx="2533">
                  <c:v>3.6088712817758262E-12</c:v>
                </c:pt>
                <c:pt idx="2534">
                  <c:v>4.0531361480389891E-12</c:v>
                </c:pt>
                <c:pt idx="2535">
                  <c:v>3.7053658303797529E-12</c:v>
                </c:pt>
                <c:pt idx="2536">
                  <c:v>3.9268118443867113E-12</c:v>
                </c:pt>
                <c:pt idx="2537">
                  <c:v>3.8447985730856334E-12</c:v>
                </c:pt>
                <c:pt idx="2538">
                  <c:v>4.0105828492964285E-12</c:v>
                </c:pt>
                <c:pt idx="2539">
                  <c:v>3.7644903854117806E-12</c:v>
                </c:pt>
                <c:pt idx="2540">
                  <c:v>3.9894781633710658E-12</c:v>
                </c:pt>
                <c:pt idx="2541">
                  <c:v>3.9684763115724179E-12</c:v>
                </c:pt>
                <c:pt idx="2542">
                  <c:v>3.8044325808490551E-12</c:v>
                </c:pt>
                <c:pt idx="2543">
                  <c:v>3.8044325808490551E-12</c:v>
                </c:pt>
                <c:pt idx="2544">
                  <c:v>3.8447985730856334E-12</c:v>
                </c:pt>
                <c:pt idx="2545">
                  <c:v>3.8044325808490551E-12</c:v>
                </c:pt>
                <c:pt idx="2546">
                  <c:v>3.6471623191505803E-12</c:v>
                </c:pt>
                <c:pt idx="2547">
                  <c:v>3.9268118443867113E-12</c:v>
                </c:pt>
                <c:pt idx="2548">
                  <c:v>3.7446729391357873E-12</c:v>
                </c:pt>
                <c:pt idx="2549">
                  <c:v>3.7644903854117806E-12</c:v>
                </c:pt>
                <c:pt idx="2550">
                  <c:v>3.824558359573743E-12</c:v>
                </c:pt>
                <c:pt idx="2551">
                  <c:v>3.824558359573743E-12</c:v>
                </c:pt>
                <c:pt idx="2552">
                  <c:v>3.9268118443867113E-12</c:v>
                </c:pt>
                <c:pt idx="2553">
                  <c:v>3.9684763115724179E-12</c:v>
                </c:pt>
                <c:pt idx="2554">
                  <c:v>3.9684763115724179E-12</c:v>
                </c:pt>
                <c:pt idx="2555">
                  <c:v>4.1835242648622602E-12</c:v>
                </c:pt>
                <c:pt idx="2556">
                  <c:v>3.8651378914145832E-12</c:v>
                </c:pt>
                <c:pt idx="2557">
                  <c:v>3.824558359573743E-12</c:v>
                </c:pt>
                <c:pt idx="2558">
                  <c:v>3.8044325808490551E-12</c:v>
                </c:pt>
                <c:pt idx="2559">
                  <c:v>3.9061479823552217E-12</c:v>
                </c:pt>
                <c:pt idx="2560">
                  <c:v>3.7844048664540904E-12</c:v>
                </c:pt>
                <c:pt idx="2561">
                  <c:v>3.9475932007366269E-12</c:v>
                </c:pt>
                <c:pt idx="2562">
                  <c:v>3.7844048664540904E-12</c:v>
                </c:pt>
                <c:pt idx="2563">
                  <c:v>4.0961409480475534E-12</c:v>
                </c:pt>
                <c:pt idx="2564">
                  <c:v>3.9061479823552217E-12</c:v>
                </c:pt>
                <c:pt idx="2565">
                  <c:v>4.0961409480475534E-12</c:v>
                </c:pt>
                <c:pt idx="2566">
                  <c:v>3.9684763115724179E-12</c:v>
                </c:pt>
                <c:pt idx="2567">
                  <c:v>3.6088712817758262E-12</c:v>
                </c:pt>
                <c:pt idx="2568">
                  <c:v>3.7446729391357873E-12</c:v>
                </c:pt>
                <c:pt idx="2569">
                  <c:v>3.5334983453449548E-12</c:v>
                </c:pt>
                <c:pt idx="2570">
                  <c:v>4.0105828492964285E-12</c:v>
                </c:pt>
                <c:pt idx="2571">
                  <c:v>3.7644903854117806E-12</c:v>
                </c:pt>
                <c:pt idx="2572">
                  <c:v>4.074577590231222E-12</c:v>
                </c:pt>
                <c:pt idx="2573">
                  <c:v>3.7844048664540904E-12</c:v>
                </c:pt>
                <c:pt idx="2574">
                  <c:v>3.9684763115724179E-12</c:v>
                </c:pt>
                <c:pt idx="2575">
                  <c:v>4.0531361480389891E-12</c:v>
                </c:pt>
                <c:pt idx="2576">
                  <c:v>4.0531361480389891E-12</c:v>
                </c:pt>
                <c:pt idx="2577">
                  <c:v>3.7053658303797529E-12</c:v>
                </c:pt>
                <c:pt idx="2578">
                  <c:v>3.7053658303797529E-12</c:v>
                </c:pt>
                <c:pt idx="2579">
                  <c:v>4.0318075360563079E-12</c:v>
                </c:pt>
                <c:pt idx="2580">
                  <c:v>3.824558359573743E-12</c:v>
                </c:pt>
                <c:pt idx="2581">
                  <c:v>3.8651378914145832E-12</c:v>
                </c:pt>
                <c:pt idx="2582">
                  <c:v>3.7249675373916303E-12</c:v>
                </c:pt>
                <c:pt idx="2583">
                  <c:v>3.8855848065037339E-12</c:v>
                </c:pt>
                <c:pt idx="2584">
                  <c:v>3.9061479823552217E-12</c:v>
                </c:pt>
                <c:pt idx="2585">
                  <c:v>3.6858596341198125E-12</c:v>
                </c:pt>
                <c:pt idx="2586">
                  <c:v>3.824558359573743E-12</c:v>
                </c:pt>
                <c:pt idx="2587">
                  <c:v>3.6858596341198125E-12</c:v>
                </c:pt>
                <c:pt idx="2588">
                  <c:v>3.9894781633710658E-12</c:v>
                </c:pt>
                <c:pt idx="2589">
                  <c:v>3.6471623191505803E-12</c:v>
                </c:pt>
                <c:pt idx="2590">
                  <c:v>3.8447985730856334E-12</c:v>
                </c:pt>
                <c:pt idx="2591">
                  <c:v>3.7053658303797529E-12</c:v>
                </c:pt>
                <c:pt idx="2592">
                  <c:v>3.7844048664540904E-12</c:v>
                </c:pt>
                <c:pt idx="2593">
                  <c:v>3.824558359573743E-12</c:v>
                </c:pt>
                <c:pt idx="2594">
                  <c:v>3.7249675373916303E-12</c:v>
                </c:pt>
                <c:pt idx="2595">
                  <c:v>4.0105828492964285E-12</c:v>
                </c:pt>
                <c:pt idx="2596">
                  <c:v>4.0105828492964285E-12</c:v>
                </c:pt>
                <c:pt idx="2597">
                  <c:v>3.8447985730856334E-12</c:v>
                </c:pt>
                <c:pt idx="2598">
                  <c:v>4.4102163225948024E-12</c:v>
                </c:pt>
                <c:pt idx="2599">
                  <c:v>3.7053658303797529E-12</c:v>
                </c:pt>
                <c:pt idx="2600">
                  <c:v>3.8651378914145832E-12</c:v>
                </c:pt>
                <c:pt idx="2601">
                  <c:v>3.8044325808490551E-12</c:v>
                </c:pt>
                <c:pt idx="2602">
                  <c:v>4.074577590231222E-12</c:v>
                </c:pt>
                <c:pt idx="2603">
                  <c:v>3.9475932007366269E-12</c:v>
                </c:pt>
                <c:pt idx="2604">
                  <c:v>3.9684763115724179E-12</c:v>
                </c:pt>
                <c:pt idx="2605">
                  <c:v>3.7249675373916303E-12</c:v>
                </c:pt>
                <c:pt idx="2606">
                  <c:v>4.0531361480389891E-12</c:v>
                </c:pt>
                <c:pt idx="2607">
                  <c:v>4.2727628827005504E-12</c:v>
                </c:pt>
                <c:pt idx="2608">
                  <c:v>3.9475932007366269E-12</c:v>
                </c:pt>
                <c:pt idx="2609">
                  <c:v>3.9268118443867113E-12</c:v>
                </c:pt>
                <c:pt idx="2610">
                  <c:v>3.8044325808490551E-12</c:v>
                </c:pt>
                <c:pt idx="2611">
                  <c:v>4.0318075360563079E-12</c:v>
                </c:pt>
                <c:pt idx="2612">
                  <c:v>4.250278540134556E-12</c:v>
                </c:pt>
                <c:pt idx="2613">
                  <c:v>4.227903754173213E-12</c:v>
                </c:pt>
                <c:pt idx="2614">
                  <c:v>4.0105828492964285E-12</c:v>
                </c:pt>
                <c:pt idx="2615">
                  <c:v>4.0961409480475534E-12</c:v>
                </c:pt>
                <c:pt idx="2616">
                  <c:v>3.7249675373916303E-12</c:v>
                </c:pt>
                <c:pt idx="2617">
                  <c:v>4.0105828492964285E-12</c:v>
                </c:pt>
                <c:pt idx="2618">
                  <c:v>3.6088712817758262E-12</c:v>
                </c:pt>
                <c:pt idx="2619">
                  <c:v>4.074577590231222E-12</c:v>
                </c:pt>
                <c:pt idx="2620">
                  <c:v>3.8855848065037339E-12</c:v>
                </c:pt>
                <c:pt idx="2621">
                  <c:v>4.0318075360563079E-12</c:v>
                </c:pt>
                <c:pt idx="2622">
                  <c:v>3.7644903854117806E-12</c:v>
                </c:pt>
                <c:pt idx="2623">
                  <c:v>4.1396020398648187E-12</c:v>
                </c:pt>
                <c:pt idx="2624">
                  <c:v>3.7249675373916303E-12</c:v>
                </c:pt>
                <c:pt idx="2625">
                  <c:v>3.9268118443867113E-12</c:v>
                </c:pt>
                <c:pt idx="2626">
                  <c:v>3.824558359573743E-12</c:v>
                </c:pt>
                <c:pt idx="2627">
                  <c:v>3.6471623191505803E-12</c:v>
                </c:pt>
                <c:pt idx="2628">
                  <c:v>3.7644903854117806E-12</c:v>
                </c:pt>
                <c:pt idx="2629">
                  <c:v>3.8044325808490551E-12</c:v>
                </c:pt>
                <c:pt idx="2630">
                  <c:v>3.7844048664540904E-12</c:v>
                </c:pt>
                <c:pt idx="2631">
                  <c:v>3.5898805021787416E-12</c:v>
                </c:pt>
                <c:pt idx="2632">
                  <c:v>3.7844048664540904E-12</c:v>
                </c:pt>
                <c:pt idx="2633">
                  <c:v>3.8447985730856334E-12</c:v>
                </c:pt>
                <c:pt idx="2634">
                  <c:v>3.9475932007366269E-12</c:v>
                </c:pt>
                <c:pt idx="2635">
                  <c:v>4.250278540134556E-12</c:v>
                </c:pt>
                <c:pt idx="2636">
                  <c:v>3.9475932007366269E-12</c:v>
                </c:pt>
                <c:pt idx="2637">
                  <c:v>3.8855848065037339E-12</c:v>
                </c:pt>
                <c:pt idx="2638">
                  <c:v>4.0105828492964285E-12</c:v>
                </c:pt>
                <c:pt idx="2639">
                  <c:v>3.9268118443867113E-12</c:v>
                </c:pt>
                <c:pt idx="2640">
                  <c:v>3.9061479823552217E-12</c:v>
                </c:pt>
                <c:pt idx="2641">
                  <c:v>3.5709896567941713E-12</c:v>
                </c:pt>
                <c:pt idx="2642">
                  <c:v>3.7644903854117806E-12</c:v>
                </c:pt>
                <c:pt idx="2643">
                  <c:v>3.9475932007366269E-12</c:v>
                </c:pt>
                <c:pt idx="2644">
                  <c:v>3.8651378914145832E-12</c:v>
                </c:pt>
                <c:pt idx="2645">
                  <c:v>3.7053658303797529E-12</c:v>
                </c:pt>
                <c:pt idx="2646">
                  <c:v>4.0961409480475534E-12</c:v>
                </c:pt>
                <c:pt idx="2647">
                  <c:v>3.7644903854117806E-12</c:v>
                </c:pt>
                <c:pt idx="2648">
                  <c:v>4.0531361480389891E-12</c:v>
                </c:pt>
                <c:pt idx="2649">
                  <c:v>3.9268118443867113E-12</c:v>
                </c:pt>
                <c:pt idx="2650">
                  <c:v>4.0105828492964285E-12</c:v>
                </c:pt>
                <c:pt idx="2651">
                  <c:v>4.1178098893663131E-12</c:v>
                </c:pt>
                <c:pt idx="2652">
                  <c:v>3.8855848065037339E-12</c:v>
                </c:pt>
                <c:pt idx="2653">
                  <c:v>3.8855848065037339E-12</c:v>
                </c:pt>
                <c:pt idx="2654">
                  <c:v>3.8447985730856334E-12</c:v>
                </c:pt>
                <c:pt idx="2655">
                  <c:v>3.9268118443867113E-12</c:v>
                </c:pt>
                <c:pt idx="2656">
                  <c:v>3.8855848065037339E-12</c:v>
                </c:pt>
                <c:pt idx="2657">
                  <c:v>4.0105828492964285E-12</c:v>
                </c:pt>
                <c:pt idx="2658">
                  <c:v>4.0105828492964285E-12</c:v>
                </c:pt>
                <c:pt idx="2659">
                  <c:v>3.824558359573743E-12</c:v>
                </c:pt>
                <c:pt idx="2660">
                  <c:v>3.5709896567941713E-12</c:v>
                </c:pt>
                <c:pt idx="2661">
                  <c:v>4.3180979779313342E-12</c:v>
                </c:pt>
                <c:pt idx="2662">
                  <c:v>3.9475932007366269E-12</c:v>
                </c:pt>
                <c:pt idx="2663">
                  <c:v>4.0531361480389891E-12</c:v>
                </c:pt>
                <c:pt idx="2664">
                  <c:v>4.0531361480389891E-12</c:v>
                </c:pt>
                <c:pt idx="2665">
                  <c:v>4.1835242648622602E-12</c:v>
                </c:pt>
                <c:pt idx="2666">
                  <c:v>3.8855848065037339E-12</c:v>
                </c:pt>
                <c:pt idx="2667">
                  <c:v>3.9894781633710658E-12</c:v>
                </c:pt>
                <c:pt idx="2668">
                  <c:v>3.7446729391357873E-12</c:v>
                </c:pt>
                <c:pt idx="2669">
                  <c:v>3.7446729391357873E-12</c:v>
                </c:pt>
                <c:pt idx="2670">
                  <c:v>3.9475932007366269E-12</c:v>
                </c:pt>
                <c:pt idx="2671">
                  <c:v>4.0105828492964285E-12</c:v>
                </c:pt>
                <c:pt idx="2672">
                  <c:v>3.9475932007366269E-12</c:v>
                </c:pt>
                <c:pt idx="2673">
                  <c:v>3.6088712817758262E-12</c:v>
                </c:pt>
                <c:pt idx="2674">
                  <c:v>3.9894781633710658E-12</c:v>
                </c:pt>
                <c:pt idx="2675">
                  <c:v>3.7053658303797529E-12</c:v>
                </c:pt>
                <c:pt idx="2676">
                  <c:v>3.8044325808490551E-12</c:v>
                </c:pt>
                <c:pt idx="2677">
                  <c:v>3.5898805021787416E-12</c:v>
                </c:pt>
                <c:pt idx="2678">
                  <c:v>3.824558359573743E-12</c:v>
                </c:pt>
                <c:pt idx="2679">
                  <c:v>3.7446729391357873E-12</c:v>
                </c:pt>
                <c:pt idx="2680">
                  <c:v>4.0318075360563079E-12</c:v>
                </c:pt>
                <c:pt idx="2681">
                  <c:v>3.9894781633710658E-12</c:v>
                </c:pt>
                <c:pt idx="2682">
                  <c:v>3.8447985730856334E-12</c:v>
                </c:pt>
                <c:pt idx="2683">
                  <c:v>3.8447985730856334E-12</c:v>
                </c:pt>
                <c:pt idx="2684">
                  <c:v>3.824558359573743E-12</c:v>
                </c:pt>
                <c:pt idx="2685">
                  <c:v>3.6471623191505803E-12</c:v>
                </c:pt>
                <c:pt idx="2686">
                  <c:v>3.6858596341198125E-12</c:v>
                </c:pt>
                <c:pt idx="2687">
                  <c:v>3.9061479823552217E-12</c:v>
                </c:pt>
                <c:pt idx="2688">
                  <c:v>3.9061479823552217E-12</c:v>
                </c:pt>
                <c:pt idx="2689">
                  <c:v>3.9268118443867113E-12</c:v>
                </c:pt>
                <c:pt idx="2690">
                  <c:v>3.9475932007366269E-12</c:v>
                </c:pt>
                <c:pt idx="2691">
                  <c:v>4.7734930246477707E-12</c:v>
                </c:pt>
                <c:pt idx="2692">
                  <c:v>4.0531361480389891E-12</c:v>
                </c:pt>
                <c:pt idx="2693">
                  <c:v>3.8855848065037339E-12</c:v>
                </c:pt>
                <c:pt idx="2694">
                  <c:v>3.8044325808490551E-12</c:v>
                </c:pt>
                <c:pt idx="2695">
                  <c:v>3.6471623191505803E-12</c:v>
                </c:pt>
                <c:pt idx="2696">
                  <c:v>3.5148969128916948E-12</c:v>
                </c:pt>
                <c:pt idx="2697">
                  <c:v>3.8044325808490551E-12</c:v>
                </c:pt>
                <c:pt idx="2698">
                  <c:v>3.9684763115724179E-12</c:v>
                </c:pt>
                <c:pt idx="2699">
                  <c:v>3.9684763115724179E-12</c:v>
                </c:pt>
                <c:pt idx="2700">
                  <c:v>3.6858596341198125E-12</c:v>
                </c:pt>
                <c:pt idx="2701">
                  <c:v>3.5898805021787416E-12</c:v>
                </c:pt>
                <c:pt idx="2702">
                  <c:v>3.5334983453449548E-12</c:v>
                </c:pt>
                <c:pt idx="2703">
                  <c:v>3.6858596341198125E-12</c:v>
                </c:pt>
                <c:pt idx="2704">
                  <c:v>3.8044325808490551E-12</c:v>
                </c:pt>
                <c:pt idx="2705">
                  <c:v>3.7644903854117806E-12</c:v>
                </c:pt>
                <c:pt idx="2706">
                  <c:v>3.5898805021787416E-12</c:v>
                </c:pt>
                <c:pt idx="2707">
                  <c:v>3.6471623191505803E-12</c:v>
                </c:pt>
                <c:pt idx="2708">
                  <c:v>3.9061479823552217E-12</c:v>
                </c:pt>
                <c:pt idx="2709">
                  <c:v>4.074577590231222E-12</c:v>
                </c:pt>
                <c:pt idx="2710">
                  <c:v>3.7053658303797529E-12</c:v>
                </c:pt>
                <c:pt idx="2711">
                  <c:v>3.9061479823552217E-12</c:v>
                </c:pt>
                <c:pt idx="2712">
                  <c:v>3.8447985730856334E-12</c:v>
                </c:pt>
                <c:pt idx="2713">
                  <c:v>3.7644903854117806E-12</c:v>
                </c:pt>
                <c:pt idx="2714">
                  <c:v>3.7249675373916303E-12</c:v>
                </c:pt>
                <c:pt idx="2715">
                  <c:v>3.7053658303797529E-12</c:v>
                </c:pt>
                <c:pt idx="2716">
                  <c:v>3.6664637226360942E-12</c:v>
                </c:pt>
                <c:pt idx="2717">
                  <c:v>3.8447985730856334E-12</c:v>
                </c:pt>
                <c:pt idx="2718">
                  <c:v>3.9684763115724179E-12</c:v>
                </c:pt>
                <c:pt idx="2719">
                  <c:v>3.9475932007366269E-12</c:v>
                </c:pt>
                <c:pt idx="2720">
                  <c:v>3.824558359573743E-12</c:v>
                </c:pt>
                <c:pt idx="2721">
                  <c:v>3.8651378914145832E-12</c:v>
                </c:pt>
                <c:pt idx="2722">
                  <c:v>3.9894781633710658E-12</c:v>
                </c:pt>
                <c:pt idx="2723">
                  <c:v>4.0105828492964285E-12</c:v>
                </c:pt>
                <c:pt idx="2724">
                  <c:v>3.9684763115724179E-12</c:v>
                </c:pt>
                <c:pt idx="2725">
                  <c:v>3.8855848065037339E-12</c:v>
                </c:pt>
                <c:pt idx="2726">
                  <c:v>3.9061479823552217E-12</c:v>
                </c:pt>
                <c:pt idx="2727">
                  <c:v>3.9061479823552217E-12</c:v>
                </c:pt>
                <c:pt idx="2728">
                  <c:v>4.2953750708019693E-12</c:v>
                </c:pt>
                <c:pt idx="2729">
                  <c:v>4.0105828492964285E-12</c:v>
                </c:pt>
                <c:pt idx="2730">
                  <c:v>4.0531361480389891E-12</c:v>
                </c:pt>
                <c:pt idx="2731">
                  <c:v>4.2056554715152241E-12</c:v>
                </c:pt>
                <c:pt idx="2732">
                  <c:v>3.824558359573743E-12</c:v>
                </c:pt>
                <c:pt idx="2733">
                  <c:v>3.6858596341198125E-12</c:v>
                </c:pt>
                <c:pt idx="2734">
                  <c:v>3.8855848065037339E-12</c:v>
                </c:pt>
                <c:pt idx="2735">
                  <c:v>3.7844048664540904E-12</c:v>
                </c:pt>
                <c:pt idx="2736">
                  <c:v>3.9268118443867113E-12</c:v>
                </c:pt>
                <c:pt idx="2737">
                  <c:v>3.7644903854117806E-12</c:v>
                </c:pt>
                <c:pt idx="2738">
                  <c:v>3.7644903854117806E-12</c:v>
                </c:pt>
                <c:pt idx="2739">
                  <c:v>3.7644903854117806E-12</c:v>
                </c:pt>
                <c:pt idx="2740">
                  <c:v>3.8447985730856334E-12</c:v>
                </c:pt>
                <c:pt idx="2741">
                  <c:v>3.9061479823552217E-12</c:v>
                </c:pt>
                <c:pt idx="2742">
                  <c:v>3.9894781633710658E-12</c:v>
                </c:pt>
                <c:pt idx="2743">
                  <c:v>3.7249675373916303E-12</c:v>
                </c:pt>
                <c:pt idx="2744">
                  <c:v>4.250278540134556E-12</c:v>
                </c:pt>
                <c:pt idx="2745">
                  <c:v>3.824558359573743E-12</c:v>
                </c:pt>
                <c:pt idx="2746">
                  <c:v>3.7446729391357873E-12</c:v>
                </c:pt>
                <c:pt idx="2747">
                  <c:v>3.8447985730856334E-12</c:v>
                </c:pt>
                <c:pt idx="2748">
                  <c:v>3.6279700425771158E-12</c:v>
                </c:pt>
                <c:pt idx="2749">
                  <c:v>3.9475932007366269E-12</c:v>
                </c:pt>
                <c:pt idx="2750">
                  <c:v>3.5521908584362488E-12</c:v>
                </c:pt>
                <c:pt idx="2751">
                  <c:v>3.9268118443867113E-12</c:v>
                </c:pt>
                <c:pt idx="2752">
                  <c:v>4.0961409480475534E-12</c:v>
                </c:pt>
                <c:pt idx="2753">
                  <c:v>4.0531361480389891E-12</c:v>
                </c:pt>
                <c:pt idx="2754">
                  <c:v>3.9684763115724179E-12</c:v>
                </c:pt>
                <c:pt idx="2755">
                  <c:v>3.8651378914145832E-12</c:v>
                </c:pt>
                <c:pt idx="2756">
                  <c:v>3.8651378914145832E-12</c:v>
                </c:pt>
                <c:pt idx="2757">
                  <c:v>4.0318075360563079E-12</c:v>
                </c:pt>
                <c:pt idx="2758">
                  <c:v>3.9475932007366269E-12</c:v>
                </c:pt>
                <c:pt idx="2759">
                  <c:v>4.0318075360563079E-12</c:v>
                </c:pt>
                <c:pt idx="2760">
                  <c:v>4.0318075360563079E-12</c:v>
                </c:pt>
                <c:pt idx="2761">
                  <c:v>3.9061479823552217E-12</c:v>
                </c:pt>
                <c:pt idx="2762">
                  <c:v>4.161500894133382E-12</c:v>
                </c:pt>
                <c:pt idx="2763">
                  <c:v>3.7644903854117806E-12</c:v>
                </c:pt>
                <c:pt idx="2764">
                  <c:v>4.0961409480475534E-12</c:v>
                </c:pt>
                <c:pt idx="2765">
                  <c:v>4.0105828492964285E-12</c:v>
                </c:pt>
                <c:pt idx="2766">
                  <c:v>3.9894781633710658E-12</c:v>
                </c:pt>
                <c:pt idx="2767">
                  <c:v>4.0318075360563079E-12</c:v>
                </c:pt>
                <c:pt idx="2768">
                  <c:v>3.8447985730856334E-12</c:v>
                </c:pt>
                <c:pt idx="2769">
                  <c:v>3.6279700425771158E-12</c:v>
                </c:pt>
                <c:pt idx="2770">
                  <c:v>3.8855848065037339E-12</c:v>
                </c:pt>
                <c:pt idx="2771">
                  <c:v>3.6088712817758262E-12</c:v>
                </c:pt>
                <c:pt idx="2772">
                  <c:v>3.9268118443867113E-12</c:v>
                </c:pt>
                <c:pt idx="2773">
                  <c:v>3.9268118443867113E-12</c:v>
                </c:pt>
                <c:pt idx="2774">
                  <c:v>3.6279700425771158E-12</c:v>
                </c:pt>
                <c:pt idx="2775">
                  <c:v>3.8855848065037339E-12</c:v>
                </c:pt>
                <c:pt idx="2776">
                  <c:v>3.9684763115724179E-12</c:v>
                </c:pt>
                <c:pt idx="2777">
                  <c:v>3.9268118443867113E-12</c:v>
                </c:pt>
                <c:pt idx="2778">
                  <c:v>3.8044325808490551E-12</c:v>
                </c:pt>
                <c:pt idx="2779">
                  <c:v>3.6471623191505803E-12</c:v>
                </c:pt>
                <c:pt idx="2780">
                  <c:v>3.8447985730856334E-12</c:v>
                </c:pt>
                <c:pt idx="2781">
                  <c:v>3.9684763115724179E-12</c:v>
                </c:pt>
                <c:pt idx="2782">
                  <c:v>3.7053658303797529E-12</c:v>
                </c:pt>
                <c:pt idx="2783">
                  <c:v>3.7053658303797529E-12</c:v>
                </c:pt>
                <c:pt idx="2784">
                  <c:v>3.5148969128916948E-12</c:v>
                </c:pt>
                <c:pt idx="2785">
                  <c:v>3.9684763115724179E-12</c:v>
                </c:pt>
                <c:pt idx="2786">
                  <c:v>3.7644903854117806E-12</c:v>
                </c:pt>
                <c:pt idx="2787">
                  <c:v>3.7644903854117806E-12</c:v>
                </c:pt>
                <c:pt idx="2788">
                  <c:v>3.7844048664540904E-12</c:v>
                </c:pt>
                <c:pt idx="2789">
                  <c:v>4.0105828492964285E-12</c:v>
                </c:pt>
                <c:pt idx="2790">
                  <c:v>4.1178098893663131E-12</c:v>
                </c:pt>
                <c:pt idx="2791">
                  <c:v>3.9684763115724179E-12</c:v>
                </c:pt>
                <c:pt idx="2792">
                  <c:v>3.7644903854117806E-12</c:v>
                </c:pt>
                <c:pt idx="2793">
                  <c:v>3.8855848065037339E-12</c:v>
                </c:pt>
                <c:pt idx="2794">
                  <c:v>3.9061479823552217E-12</c:v>
                </c:pt>
                <c:pt idx="2795">
                  <c:v>3.9684763115724179E-12</c:v>
                </c:pt>
                <c:pt idx="2796">
                  <c:v>3.7446729391357873E-12</c:v>
                </c:pt>
                <c:pt idx="2797">
                  <c:v>3.7844048664540904E-12</c:v>
                </c:pt>
                <c:pt idx="2798">
                  <c:v>3.9268118443867113E-12</c:v>
                </c:pt>
                <c:pt idx="2799">
                  <c:v>4.1178098893663131E-12</c:v>
                </c:pt>
                <c:pt idx="2800">
                  <c:v>3.7844048664540904E-12</c:v>
                </c:pt>
                <c:pt idx="2801">
                  <c:v>3.8651378914145832E-12</c:v>
                </c:pt>
                <c:pt idx="2802">
                  <c:v>3.824558359573743E-12</c:v>
                </c:pt>
                <c:pt idx="2803">
                  <c:v>3.9061479823552217E-12</c:v>
                </c:pt>
                <c:pt idx="2804">
                  <c:v>4.0318075360563079E-12</c:v>
                </c:pt>
                <c:pt idx="2805">
                  <c:v>3.7249675373916303E-12</c:v>
                </c:pt>
                <c:pt idx="2806">
                  <c:v>4.0105828492964285E-12</c:v>
                </c:pt>
                <c:pt idx="2807">
                  <c:v>3.7644903854117806E-12</c:v>
                </c:pt>
                <c:pt idx="2808">
                  <c:v>3.9061479823552217E-12</c:v>
                </c:pt>
                <c:pt idx="2809">
                  <c:v>3.9268118443867113E-12</c:v>
                </c:pt>
                <c:pt idx="2810">
                  <c:v>3.824558359573743E-12</c:v>
                </c:pt>
                <c:pt idx="2811">
                  <c:v>4.074577590231222E-12</c:v>
                </c:pt>
                <c:pt idx="2812">
                  <c:v>3.7844048664540904E-12</c:v>
                </c:pt>
                <c:pt idx="2813">
                  <c:v>3.7446729391357873E-12</c:v>
                </c:pt>
                <c:pt idx="2814">
                  <c:v>3.6858596341198125E-12</c:v>
                </c:pt>
                <c:pt idx="2815">
                  <c:v>3.8447985730856334E-12</c:v>
                </c:pt>
                <c:pt idx="2816">
                  <c:v>4.1178098893663131E-12</c:v>
                </c:pt>
                <c:pt idx="2817">
                  <c:v>3.9061479823552217E-12</c:v>
                </c:pt>
                <c:pt idx="2818">
                  <c:v>3.9061479823552217E-12</c:v>
                </c:pt>
                <c:pt idx="2819">
                  <c:v>3.824558359573743E-12</c:v>
                </c:pt>
                <c:pt idx="2820">
                  <c:v>3.7644903854117806E-12</c:v>
                </c:pt>
                <c:pt idx="2821">
                  <c:v>3.8044325808490551E-12</c:v>
                </c:pt>
                <c:pt idx="2822">
                  <c:v>3.8447985730856334E-12</c:v>
                </c:pt>
                <c:pt idx="2823">
                  <c:v>3.8447985730856334E-12</c:v>
                </c:pt>
                <c:pt idx="2824">
                  <c:v>4.1178098893663131E-12</c:v>
                </c:pt>
                <c:pt idx="2825">
                  <c:v>4.074577590231222E-12</c:v>
                </c:pt>
                <c:pt idx="2826">
                  <c:v>3.9475932007366269E-12</c:v>
                </c:pt>
                <c:pt idx="2827">
                  <c:v>4.2056554715152241E-12</c:v>
                </c:pt>
                <c:pt idx="2828">
                  <c:v>4.2727628827005504E-12</c:v>
                </c:pt>
                <c:pt idx="2829">
                  <c:v>3.7053658303797529E-12</c:v>
                </c:pt>
                <c:pt idx="2830">
                  <c:v>3.7446729391357873E-12</c:v>
                </c:pt>
                <c:pt idx="2831">
                  <c:v>3.8651378914145832E-12</c:v>
                </c:pt>
                <c:pt idx="2832">
                  <c:v>3.8651378914145832E-12</c:v>
                </c:pt>
                <c:pt idx="2833">
                  <c:v>3.824558359573743E-12</c:v>
                </c:pt>
                <c:pt idx="2834">
                  <c:v>3.8044325808490551E-12</c:v>
                </c:pt>
                <c:pt idx="2835">
                  <c:v>3.9475932007366269E-12</c:v>
                </c:pt>
                <c:pt idx="2836">
                  <c:v>3.8855848065037339E-12</c:v>
                </c:pt>
                <c:pt idx="2837">
                  <c:v>3.9894781633710658E-12</c:v>
                </c:pt>
                <c:pt idx="2838">
                  <c:v>3.6664637226360942E-12</c:v>
                </c:pt>
                <c:pt idx="2839">
                  <c:v>3.7446729391357873E-12</c:v>
                </c:pt>
                <c:pt idx="2840">
                  <c:v>3.9894781633710658E-12</c:v>
                </c:pt>
                <c:pt idx="2841">
                  <c:v>3.9894781633710658E-12</c:v>
                </c:pt>
                <c:pt idx="2842">
                  <c:v>3.8855848065037339E-12</c:v>
                </c:pt>
                <c:pt idx="2843">
                  <c:v>3.8044325808490551E-12</c:v>
                </c:pt>
                <c:pt idx="2844">
                  <c:v>4.0961409480475534E-12</c:v>
                </c:pt>
                <c:pt idx="2845">
                  <c:v>3.824558359573743E-12</c:v>
                </c:pt>
                <c:pt idx="2846">
                  <c:v>3.8447985730856334E-12</c:v>
                </c:pt>
                <c:pt idx="2847">
                  <c:v>3.8044325808490551E-12</c:v>
                </c:pt>
                <c:pt idx="2848">
                  <c:v>3.6471623191505803E-12</c:v>
                </c:pt>
                <c:pt idx="2849">
                  <c:v>3.9268118443867113E-12</c:v>
                </c:pt>
                <c:pt idx="2850">
                  <c:v>3.7844048664540904E-12</c:v>
                </c:pt>
                <c:pt idx="2851">
                  <c:v>3.9894781633710658E-12</c:v>
                </c:pt>
                <c:pt idx="2852">
                  <c:v>3.8447985730856334E-12</c:v>
                </c:pt>
                <c:pt idx="2853">
                  <c:v>3.824558359573743E-12</c:v>
                </c:pt>
                <c:pt idx="2854">
                  <c:v>3.7446729391357873E-12</c:v>
                </c:pt>
                <c:pt idx="2855">
                  <c:v>3.9268118443867113E-12</c:v>
                </c:pt>
                <c:pt idx="2856">
                  <c:v>3.8855848065037339E-12</c:v>
                </c:pt>
                <c:pt idx="2857">
                  <c:v>3.9061479823552217E-12</c:v>
                </c:pt>
                <c:pt idx="2858">
                  <c:v>3.8044325808490551E-12</c:v>
                </c:pt>
                <c:pt idx="2859">
                  <c:v>4.074577590231222E-12</c:v>
                </c:pt>
                <c:pt idx="2860">
                  <c:v>3.6471623191505803E-12</c:v>
                </c:pt>
                <c:pt idx="2861">
                  <c:v>3.5521908584362488E-12</c:v>
                </c:pt>
                <c:pt idx="2862">
                  <c:v>3.6858596341198125E-12</c:v>
                </c:pt>
                <c:pt idx="2863">
                  <c:v>3.7844048664540904E-12</c:v>
                </c:pt>
                <c:pt idx="2864">
                  <c:v>3.824558359573743E-12</c:v>
                </c:pt>
                <c:pt idx="2865">
                  <c:v>4.074577590231222E-12</c:v>
                </c:pt>
                <c:pt idx="2866">
                  <c:v>3.9475932007366269E-12</c:v>
                </c:pt>
                <c:pt idx="2867">
                  <c:v>4.0961409480475534E-12</c:v>
                </c:pt>
                <c:pt idx="2868">
                  <c:v>3.8855848065037339E-12</c:v>
                </c:pt>
                <c:pt idx="2869">
                  <c:v>3.9268118443867113E-12</c:v>
                </c:pt>
                <c:pt idx="2870">
                  <c:v>3.8855848065037339E-12</c:v>
                </c:pt>
                <c:pt idx="2871">
                  <c:v>4.161500894133382E-12</c:v>
                </c:pt>
                <c:pt idx="2872">
                  <c:v>3.8855848065037339E-12</c:v>
                </c:pt>
                <c:pt idx="2873">
                  <c:v>4.0318075360563079E-12</c:v>
                </c:pt>
                <c:pt idx="2874">
                  <c:v>3.8651378914145832E-12</c:v>
                </c:pt>
                <c:pt idx="2875">
                  <c:v>4.074577590231222E-12</c:v>
                </c:pt>
                <c:pt idx="2876">
                  <c:v>4.0961409480475534E-12</c:v>
                </c:pt>
                <c:pt idx="2877">
                  <c:v>3.6279700425771158E-12</c:v>
                </c:pt>
                <c:pt idx="2878">
                  <c:v>3.8651378914145832E-12</c:v>
                </c:pt>
                <c:pt idx="2879">
                  <c:v>4.1835242648622602E-12</c:v>
                </c:pt>
                <c:pt idx="2880">
                  <c:v>4.0531361480389891E-12</c:v>
                </c:pt>
                <c:pt idx="2881">
                  <c:v>4.2953750708019693E-12</c:v>
                </c:pt>
                <c:pt idx="2882">
                  <c:v>4.4805878026604563E-12</c:v>
                </c:pt>
                <c:pt idx="2883">
                  <c:v>4.1835242648622602E-12</c:v>
                </c:pt>
                <c:pt idx="2884">
                  <c:v>3.9894781633710658E-12</c:v>
                </c:pt>
                <c:pt idx="2885">
                  <c:v>4.2056554715152241E-12</c:v>
                </c:pt>
                <c:pt idx="2886">
                  <c:v>4.1835242648622602E-12</c:v>
                </c:pt>
                <c:pt idx="2887">
                  <c:v>4.0105828492964285E-12</c:v>
                </c:pt>
                <c:pt idx="2888">
                  <c:v>3.7844048664540904E-12</c:v>
                </c:pt>
                <c:pt idx="2889">
                  <c:v>3.824558359573743E-12</c:v>
                </c:pt>
                <c:pt idx="2890">
                  <c:v>3.824558359573743E-12</c:v>
                </c:pt>
                <c:pt idx="2891">
                  <c:v>3.8651378914145832E-12</c:v>
                </c:pt>
                <c:pt idx="2892">
                  <c:v>3.7446729391357873E-12</c:v>
                </c:pt>
                <c:pt idx="2893">
                  <c:v>4.0318075360563079E-12</c:v>
                </c:pt>
                <c:pt idx="2894">
                  <c:v>4.1178098893663131E-12</c:v>
                </c:pt>
                <c:pt idx="2895">
                  <c:v>3.8855848065037339E-12</c:v>
                </c:pt>
                <c:pt idx="2896">
                  <c:v>3.6664637226360942E-12</c:v>
                </c:pt>
                <c:pt idx="2897">
                  <c:v>3.6664637226360942E-12</c:v>
                </c:pt>
                <c:pt idx="2898">
                  <c:v>3.9684763115724179E-12</c:v>
                </c:pt>
                <c:pt idx="2899">
                  <c:v>3.6858596341198125E-12</c:v>
                </c:pt>
                <c:pt idx="2900">
                  <c:v>4.0961409480475534E-12</c:v>
                </c:pt>
                <c:pt idx="2901">
                  <c:v>3.7644903854117806E-12</c:v>
                </c:pt>
                <c:pt idx="2902">
                  <c:v>4.0961409480475534E-12</c:v>
                </c:pt>
                <c:pt idx="2903">
                  <c:v>3.7844048664540904E-12</c:v>
                </c:pt>
                <c:pt idx="2904">
                  <c:v>4.227903754173213E-12</c:v>
                </c:pt>
                <c:pt idx="2905">
                  <c:v>3.5898805021787416E-12</c:v>
                </c:pt>
                <c:pt idx="2906">
                  <c:v>3.9268118443867113E-12</c:v>
                </c:pt>
                <c:pt idx="2907">
                  <c:v>4.0105828492964285E-12</c:v>
                </c:pt>
                <c:pt idx="2908">
                  <c:v>4.0105828492964285E-12</c:v>
                </c:pt>
                <c:pt idx="2909">
                  <c:v>3.9061479823552217E-12</c:v>
                </c:pt>
                <c:pt idx="2910">
                  <c:v>3.9894781633710658E-12</c:v>
                </c:pt>
                <c:pt idx="2911">
                  <c:v>3.8855848065037339E-12</c:v>
                </c:pt>
                <c:pt idx="2912">
                  <c:v>3.6088712817758262E-12</c:v>
                </c:pt>
                <c:pt idx="2913">
                  <c:v>3.8651378914145832E-12</c:v>
                </c:pt>
                <c:pt idx="2914">
                  <c:v>3.9475932007366269E-12</c:v>
                </c:pt>
                <c:pt idx="2915">
                  <c:v>3.5898805021787416E-12</c:v>
                </c:pt>
                <c:pt idx="2916">
                  <c:v>3.8044325808490551E-12</c:v>
                </c:pt>
                <c:pt idx="2917">
                  <c:v>3.8044325808490551E-12</c:v>
                </c:pt>
                <c:pt idx="2918">
                  <c:v>3.9684763115724179E-12</c:v>
                </c:pt>
                <c:pt idx="2919">
                  <c:v>3.9894781633710658E-12</c:v>
                </c:pt>
                <c:pt idx="2920">
                  <c:v>3.8447985730856334E-12</c:v>
                </c:pt>
                <c:pt idx="2921">
                  <c:v>3.5334983453449548E-12</c:v>
                </c:pt>
                <c:pt idx="2922">
                  <c:v>3.5521908584362488E-12</c:v>
                </c:pt>
                <c:pt idx="2923">
                  <c:v>4.0318075360563079E-12</c:v>
                </c:pt>
                <c:pt idx="2924">
                  <c:v>4.1396020398648187E-12</c:v>
                </c:pt>
                <c:pt idx="2925">
                  <c:v>3.9475932007366269E-12</c:v>
                </c:pt>
                <c:pt idx="2926">
                  <c:v>4.1396020398648187E-12</c:v>
                </c:pt>
                <c:pt idx="2927">
                  <c:v>4.0318075360563079E-12</c:v>
                </c:pt>
                <c:pt idx="2928">
                  <c:v>4.0318075360563079E-12</c:v>
                </c:pt>
                <c:pt idx="2929">
                  <c:v>3.9475932007366269E-12</c:v>
                </c:pt>
                <c:pt idx="2930">
                  <c:v>3.7053658303797529E-12</c:v>
                </c:pt>
                <c:pt idx="2931">
                  <c:v>3.9061479823552217E-12</c:v>
                </c:pt>
                <c:pt idx="2932">
                  <c:v>3.7446729391357873E-12</c:v>
                </c:pt>
                <c:pt idx="2933">
                  <c:v>3.8044325808490551E-12</c:v>
                </c:pt>
                <c:pt idx="2934">
                  <c:v>3.9268118443867113E-12</c:v>
                </c:pt>
                <c:pt idx="2935">
                  <c:v>3.824558359573743E-12</c:v>
                </c:pt>
                <c:pt idx="2936">
                  <c:v>3.5521908584362488E-12</c:v>
                </c:pt>
                <c:pt idx="2937">
                  <c:v>3.9684763115724179E-12</c:v>
                </c:pt>
                <c:pt idx="2938">
                  <c:v>3.8855848065037339E-12</c:v>
                </c:pt>
                <c:pt idx="2939">
                  <c:v>4.1178098893663131E-12</c:v>
                </c:pt>
                <c:pt idx="2940">
                  <c:v>3.8447985730856334E-12</c:v>
                </c:pt>
                <c:pt idx="2941">
                  <c:v>4.074577590231222E-12</c:v>
                </c:pt>
                <c:pt idx="2942">
                  <c:v>3.6471623191505803E-12</c:v>
                </c:pt>
                <c:pt idx="2943">
                  <c:v>3.8855848065037339E-12</c:v>
                </c:pt>
                <c:pt idx="2944">
                  <c:v>3.9684763115724179E-12</c:v>
                </c:pt>
                <c:pt idx="2945">
                  <c:v>3.9894781633710658E-12</c:v>
                </c:pt>
                <c:pt idx="2946">
                  <c:v>4.1835242648622602E-12</c:v>
                </c:pt>
                <c:pt idx="2947">
                  <c:v>4.0961409480475534E-12</c:v>
                </c:pt>
                <c:pt idx="2948">
                  <c:v>3.8855848065037339E-12</c:v>
                </c:pt>
                <c:pt idx="2949">
                  <c:v>3.8447985730856334E-12</c:v>
                </c:pt>
                <c:pt idx="2950">
                  <c:v>3.9061479823552217E-12</c:v>
                </c:pt>
                <c:pt idx="2951">
                  <c:v>3.7844048664540904E-12</c:v>
                </c:pt>
                <c:pt idx="2952">
                  <c:v>3.9475932007366269E-12</c:v>
                </c:pt>
                <c:pt idx="2953">
                  <c:v>3.9684763115724179E-12</c:v>
                </c:pt>
                <c:pt idx="2954">
                  <c:v>3.6858596341198125E-12</c:v>
                </c:pt>
                <c:pt idx="2955">
                  <c:v>3.6858596341198125E-12</c:v>
                </c:pt>
                <c:pt idx="2956">
                  <c:v>3.5521908584362488E-12</c:v>
                </c:pt>
                <c:pt idx="2957">
                  <c:v>3.9475932007366269E-12</c:v>
                </c:pt>
                <c:pt idx="2958">
                  <c:v>3.5148969128916948E-12</c:v>
                </c:pt>
                <c:pt idx="2959">
                  <c:v>3.824558359573743E-12</c:v>
                </c:pt>
                <c:pt idx="2960">
                  <c:v>4.2056554715152241E-12</c:v>
                </c:pt>
                <c:pt idx="2961">
                  <c:v>3.5521908584362488E-12</c:v>
                </c:pt>
                <c:pt idx="2962">
                  <c:v>4.2727628827005504E-12</c:v>
                </c:pt>
                <c:pt idx="2963">
                  <c:v>3.6471623191505803E-12</c:v>
                </c:pt>
                <c:pt idx="2964">
                  <c:v>3.6088712817758262E-12</c:v>
                </c:pt>
                <c:pt idx="2965">
                  <c:v>3.9061479823552217E-12</c:v>
                </c:pt>
                <c:pt idx="2966">
                  <c:v>3.8651378914145832E-12</c:v>
                </c:pt>
                <c:pt idx="2967">
                  <c:v>3.6471623191505803E-12</c:v>
                </c:pt>
                <c:pt idx="2968">
                  <c:v>4.1178098893663131E-12</c:v>
                </c:pt>
                <c:pt idx="2969">
                  <c:v>3.9061479823552217E-12</c:v>
                </c:pt>
                <c:pt idx="2970">
                  <c:v>3.9475932007366269E-12</c:v>
                </c:pt>
                <c:pt idx="2971">
                  <c:v>3.9684763115724179E-12</c:v>
                </c:pt>
                <c:pt idx="2972">
                  <c:v>4.1396020398648187E-12</c:v>
                </c:pt>
                <c:pt idx="2973">
                  <c:v>3.9268118443867113E-12</c:v>
                </c:pt>
                <c:pt idx="2974">
                  <c:v>3.6088712817758262E-12</c:v>
                </c:pt>
                <c:pt idx="2975">
                  <c:v>3.7644903854117806E-12</c:v>
                </c:pt>
                <c:pt idx="2976">
                  <c:v>3.6279700425771158E-12</c:v>
                </c:pt>
                <c:pt idx="2977">
                  <c:v>3.7249675373916303E-12</c:v>
                </c:pt>
                <c:pt idx="2978">
                  <c:v>3.8044325808490551E-12</c:v>
                </c:pt>
                <c:pt idx="2979">
                  <c:v>4.250278540134556E-12</c:v>
                </c:pt>
                <c:pt idx="2980">
                  <c:v>3.7644903854117806E-12</c:v>
                </c:pt>
                <c:pt idx="2981">
                  <c:v>3.9475932007366269E-12</c:v>
                </c:pt>
                <c:pt idx="2982">
                  <c:v>3.8044325808490551E-12</c:v>
                </c:pt>
                <c:pt idx="2983">
                  <c:v>3.9684763115724179E-12</c:v>
                </c:pt>
                <c:pt idx="2984">
                  <c:v>3.8447985730856334E-12</c:v>
                </c:pt>
                <c:pt idx="2985">
                  <c:v>3.9268118443867113E-12</c:v>
                </c:pt>
                <c:pt idx="2986">
                  <c:v>4.0961409480475534E-12</c:v>
                </c:pt>
                <c:pt idx="2987">
                  <c:v>4.1396020398648187E-12</c:v>
                </c:pt>
                <c:pt idx="2988">
                  <c:v>3.7446729391357873E-12</c:v>
                </c:pt>
                <c:pt idx="2989">
                  <c:v>3.824558359573743E-12</c:v>
                </c:pt>
                <c:pt idx="2990">
                  <c:v>3.6471623191505803E-12</c:v>
                </c:pt>
                <c:pt idx="2991">
                  <c:v>3.9061479823552217E-12</c:v>
                </c:pt>
                <c:pt idx="2992">
                  <c:v>3.9475932007366269E-12</c:v>
                </c:pt>
                <c:pt idx="2993">
                  <c:v>4.1396020398648187E-12</c:v>
                </c:pt>
                <c:pt idx="2994">
                  <c:v>3.9061479823552217E-12</c:v>
                </c:pt>
                <c:pt idx="2995">
                  <c:v>3.9268118443867113E-12</c:v>
                </c:pt>
                <c:pt idx="2996">
                  <c:v>3.7053658303797529E-12</c:v>
                </c:pt>
                <c:pt idx="2997">
                  <c:v>3.9475932007366269E-12</c:v>
                </c:pt>
                <c:pt idx="2998">
                  <c:v>3.9684763115724179E-12</c:v>
                </c:pt>
                <c:pt idx="2999">
                  <c:v>3.8651378914145832E-12</c:v>
                </c:pt>
                <c:pt idx="3000">
                  <c:v>3.8651378914145832E-12</c:v>
                </c:pt>
                <c:pt idx="3001">
                  <c:v>4.250278540134556E-12</c:v>
                </c:pt>
                <c:pt idx="3002">
                  <c:v>3.9061479823552217E-12</c:v>
                </c:pt>
                <c:pt idx="3003">
                  <c:v>3.9268118443867113E-12</c:v>
                </c:pt>
                <c:pt idx="3004">
                  <c:v>4.1396020398648187E-12</c:v>
                </c:pt>
                <c:pt idx="3005">
                  <c:v>4.0318075360563079E-12</c:v>
                </c:pt>
                <c:pt idx="3006">
                  <c:v>3.9268118443867113E-12</c:v>
                </c:pt>
                <c:pt idx="3007">
                  <c:v>3.9061479823552217E-12</c:v>
                </c:pt>
                <c:pt idx="3008">
                  <c:v>3.5898805021787416E-12</c:v>
                </c:pt>
                <c:pt idx="3009">
                  <c:v>4.0531361480389891E-12</c:v>
                </c:pt>
                <c:pt idx="3010">
                  <c:v>3.6471623191505803E-12</c:v>
                </c:pt>
                <c:pt idx="3011">
                  <c:v>4.0105828492964285E-12</c:v>
                </c:pt>
                <c:pt idx="3012">
                  <c:v>3.9268118443867113E-12</c:v>
                </c:pt>
                <c:pt idx="3013">
                  <c:v>3.8855848065037339E-12</c:v>
                </c:pt>
                <c:pt idx="3014">
                  <c:v>3.824558359573743E-12</c:v>
                </c:pt>
                <c:pt idx="3015">
                  <c:v>4.0531361480389891E-12</c:v>
                </c:pt>
                <c:pt idx="3016">
                  <c:v>3.7844048664540904E-12</c:v>
                </c:pt>
                <c:pt idx="3017">
                  <c:v>3.9475932007366269E-12</c:v>
                </c:pt>
                <c:pt idx="3018">
                  <c:v>4.4335467499188167E-12</c:v>
                </c:pt>
                <c:pt idx="3019">
                  <c:v>4.1835242648622602E-12</c:v>
                </c:pt>
                <c:pt idx="3020">
                  <c:v>4.2056554715152241E-12</c:v>
                </c:pt>
                <c:pt idx="3021">
                  <c:v>4.1835242648622602E-12</c:v>
                </c:pt>
                <c:pt idx="3022">
                  <c:v>3.8044325808490551E-12</c:v>
                </c:pt>
                <c:pt idx="3023">
                  <c:v>3.9061479823552217E-12</c:v>
                </c:pt>
                <c:pt idx="3024">
                  <c:v>3.6858596341198125E-12</c:v>
                </c:pt>
                <c:pt idx="3025">
                  <c:v>4.1835242648622602E-12</c:v>
                </c:pt>
                <c:pt idx="3026">
                  <c:v>4.0318075360563079E-12</c:v>
                </c:pt>
                <c:pt idx="3027">
                  <c:v>3.8447985730856334E-12</c:v>
                </c:pt>
                <c:pt idx="3028">
                  <c:v>3.9268118443867113E-12</c:v>
                </c:pt>
                <c:pt idx="3029">
                  <c:v>3.9268118443867113E-12</c:v>
                </c:pt>
                <c:pt idx="3030">
                  <c:v>3.9894781633710658E-12</c:v>
                </c:pt>
                <c:pt idx="3031">
                  <c:v>4.2056554715152241E-12</c:v>
                </c:pt>
                <c:pt idx="3032">
                  <c:v>3.9894781633710658E-12</c:v>
                </c:pt>
                <c:pt idx="3033">
                  <c:v>4.0961409480475534E-12</c:v>
                </c:pt>
                <c:pt idx="3034">
                  <c:v>4.1835242648622602E-12</c:v>
                </c:pt>
                <c:pt idx="3035">
                  <c:v>3.8044325808490551E-12</c:v>
                </c:pt>
                <c:pt idx="3036">
                  <c:v>3.9268118443867113E-12</c:v>
                </c:pt>
                <c:pt idx="3037">
                  <c:v>3.6858596341198125E-12</c:v>
                </c:pt>
                <c:pt idx="3038">
                  <c:v>3.824558359573743E-12</c:v>
                </c:pt>
                <c:pt idx="3039">
                  <c:v>3.5709896567941713E-12</c:v>
                </c:pt>
                <c:pt idx="3040">
                  <c:v>3.6279700425771158E-12</c:v>
                </c:pt>
                <c:pt idx="3041">
                  <c:v>3.6858596341198125E-12</c:v>
                </c:pt>
                <c:pt idx="3042">
                  <c:v>3.6858596341198125E-12</c:v>
                </c:pt>
                <c:pt idx="3043">
                  <c:v>3.9475932007366269E-12</c:v>
                </c:pt>
                <c:pt idx="3044">
                  <c:v>3.9475932007366269E-12</c:v>
                </c:pt>
                <c:pt idx="3045">
                  <c:v>4.1178098893663131E-12</c:v>
                </c:pt>
                <c:pt idx="3046">
                  <c:v>4.1178098893663131E-12</c:v>
                </c:pt>
                <c:pt idx="3047">
                  <c:v>3.7644903854117806E-12</c:v>
                </c:pt>
                <c:pt idx="3048">
                  <c:v>3.9061479823552217E-12</c:v>
                </c:pt>
                <c:pt idx="3049">
                  <c:v>3.9684763115724179E-12</c:v>
                </c:pt>
                <c:pt idx="3050">
                  <c:v>3.7844048664540904E-12</c:v>
                </c:pt>
                <c:pt idx="3051">
                  <c:v>3.824558359573743E-12</c:v>
                </c:pt>
                <c:pt idx="3052">
                  <c:v>3.9684763115724179E-12</c:v>
                </c:pt>
                <c:pt idx="3053">
                  <c:v>3.8651378914145832E-12</c:v>
                </c:pt>
                <c:pt idx="3054">
                  <c:v>3.6279700425771158E-12</c:v>
                </c:pt>
                <c:pt idx="3055">
                  <c:v>3.9268118443867113E-12</c:v>
                </c:pt>
                <c:pt idx="3056">
                  <c:v>3.8447985730856334E-12</c:v>
                </c:pt>
                <c:pt idx="3057">
                  <c:v>3.6664637226360942E-12</c:v>
                </c:pt>
                <c:pt idx="3058">
                  <c:v>4.0318075360563079E-12</c:v>
                </c:pt>
                <c:pt idx="3059">
                  <c:v>5.7115948361721343E-12</c:v>
                </c:pt>
                <c:pt idx="3060">
                  <c:v>3.9684763115724179E-12</c:v>
                </c:pt>
                <c:pt idx="3061">
                  <c:v>3.7249675373916303E-12</c:v>
                </c:pt>
                <c:pt idx="3062">
                  <c:v>3.9061479823552217E-12</c:v>
                </c:pt>
                <c:pt idx="3063">
                  <c:v>3.7644903854117806E-12</c:v>
                </c:pt>
                <c:pt idx="3064">
                  <c:v>3.9684763115724179E-12</c:v>
                </c:pt>
                <c:pt idx="3065">
                  <c:v>3.8447985730856334E-12</c:v>
                </c:pt>
                <c:pt idx="3066">
                  <c:v>3.9684763115724179E-12</c:v>
                </c:pt>
                <c:pt idx="3067">
                  <c:v>3.824558359573743E-12</c:v>
                </c:pt>
                <c:pt idx="3068">
                  <c:v>3.5334983453449548E-12</c:v>
                </c:pt>
                <c:pt idx="3069">
                  <c:v>3.824558359573743E-12</c:v>
                </c:pt>
                <c:pt idx="3070">
                  <c:v>3.5898805021787416E-12</c:v>
                </c:pt>
                <c:pt idx="3071">
                  <c:v>3.8855848065037339E-12</c:v>
                </c:pt>
                <c:pt idx="3072">
                  <c:v>3.7446729391357873E-12</c:v>
                </c:pt>
                <c:pt idx="3073">
                  <c:v>3.7844048664540904E-12</c:v>
                </c:pt>
                <c:pt idx="3074">
                  <c:v>3.8855848065037339E-12</c:v>
                </c:pt>
                <c:pt idx="3075">
                  <c:v>4.0318075360563079E-12</c:v>
                </c:pt>
                <c:pt idx="3076">
                  <c:v>3.5709896567941713E-12</c:v>
                </c:pt>
                <c:pt idx="3077">
                  <c:v>3.7644903854117806E-12</c:v>
                </c:pt>
                <c:pt idx="3078">
                  <c:v>4.1835242648622602E-12</c:v>
                </c:pt>
                <c:pt idx="3079">
                  <c:v>3.7446729391357873E-12</c:v>
                </c:pt>
                <c:pt idx="3080">
                  <c:v>3.5898805021787416E-12</c:v>
                </c:pt>
                <c:pt idx="3081">
                  <c:v>3.7446729391357873E-12</c:v>
                </c:pt>
                <c:pt idx="3082">
                  <c:v>4.0961409480475534E-12</c:v>
                </c:pt>
                <c:pt idx="3083">
                  <c:v>4.0961409480475534E-12</c:v>
                </c:pt>
                <c:pt idx="3084">
                  <c:v>3.8044325808490551E-12</c:v>
                </c:pt>
                <c:pt idx="3085">
                  <c:v>4.0105828492964285E-12</c:v>
                </c:pt>
                <c:pt idx="3086">
                  <c:v>3.7644903854117806E-12</c:v>
                </c:pt>
                <c:pt idx="3087">
                  <c:v>4.0531361480389891E-12</c:v>
                </c:pt>
                <c:pt idx="3088">
                  <c:v>4.0961409480475534E-12</c:v>
                </c:pt>
                <c:pt idx="3089">
                  <c:v>4.1178098893663131E-12</c:v>
                </c:pt>
                <c:pt idx="3090">
                  <c:v>3.9684763115724179E-12</c:v>
                </c:pt>
                <c:pt idx="3091">
                  <c:v>4.074577590231222E-12</c:v>
                </c:pt>
                <c:pt idx="3092">
                  <c:v>4.2056554715152241E-12</c:v>
                </c:pt>
                <c:pt idx="3093">
                  <c:v>4.0105828492964285E-12</c:v>
                </c:pt>
                <c:pt idx="3094">
                  <c:v>3.6471623191505803E-12</c:v>
                </c:pt>
                <c:pt idx="3095">
                  <c:v>3.7249675373916303E-12</c:v>
                </c:pt>
                <c:pt idx="3096">
                  <c:v>3.8447985730856334E-12</c:v>
                </c:pt>
                <c:pt idx="3097">
                  <c:v>4.1396020398648187E-12</c:v>
                </c:pt>
                <c:pt idx="3098">
                  <c:v>3.9894781633710658E-12</c:v>
                </c:pt>
                <c:pt idx="3099">
                  <c:v>3.824558359573743E-12</c:v>
                </c:pt>
                <c:pt idx="3100">
                  <c:v>3.6858596341198125E-12</c:v>
                </c:pt>
                <c:pt idx="3101">
                  <c:v>3.8447985730856334E-12</c:v>
                </c:pt>
                <c:pt idx="3102">
                  <c:v>4.1835242648622602E-12</c:v>
                </c:pt>
                <c:pt idx="3103">
                  <c:v>3.7053658303797529E-12</c:v>
                </c:pt>
                <c:pt idx="3104">
                  <c:v>3.8447985730856334E-12</c:v>
                </c:pt>
                <c:pt idx="3105">
                  <c:v>3.8447985730856334E-12</c:v>
                </c:pt>
                <c:pt idx="3106">
                  <c:v>4.0961409480475534E-12</c:v>
                </c:pt>
                <c:pt idx="3107">
                  <c:v>3.7053658303797529E-12</c:v>
                </c:pt>
                <c:pt idx="3108">
                  <c:v>3.7249675373916303E-12</c:v>
                </c:pt>
                <c:pt idx="3109">
                  <c:v>3.8855848065037339E-12</c:v>
                </c:pt>
                <c:pt idx="3110">
                  <c:v>3.9268118443867113E-12</c:v>
                </c:pt>
                <c:pt idx="3111">
                  <c:v>3.7446729391357873E-12</c:v>
                </c:pt>
                <c:pt idx="3112">
                  <c:v>3.7844048664540904E-12</c:v>
                </c:pt>
                <c:pt idx="3113">
                  <c:v>3.7053658303797529E-12</c:v>
                </c:pt>
                <c:pt idx="3114">
                  <c:v>3.824558359573743E-12</c:v>
                </c:pt>
                <c:pt idx="3115">
                  <c:v>3.9475932007366269E-12</c:v>
                </c:pt>
                <c:pt idx="3116">
                  <c:v>3.8044325808490551E-12</c:v>
                </c:pt>
                <c:pt idx="3117">
                  <c:v>4.161500894133382E-12</c:v>
                </c:pt>
                <c:pt idx="3118">
                  <c:v>4.0961409480475534E-12</c:v>
                </c:pt>
                <c:pt idx="3119">
                  <c:v>3.7249675373916303E-12</c:v>
                </c:pt>
                <c:pt idx="3120">
                  <c:v>3.9061479823552217E-12</c:v>
                </c:pt>
                <c:pt idx="3121">
                  <c:v>3.9475932007366269E-12</c:v>
                </c:pt>
                <c:pt idx="3122">
                  <c:v>3.9061479823552217E-12</c:v>
                </c:pt>
                <c:pt idx="3123">
                  <c:v>3.7446729391357873E-12</c:v>
                </c:pt>
                <c:pt idx="3124">
                  <c:v>3.9894781633710658E-12</c:v>
                </c:pt>
                <c:pt idx="3125">
                  <c:v>3.8855848065037339E-12</c:v>
                </c:pt>
                <c:pt idx="3126">
                  <c:v>3.9684763115724179E-12</c:v>
                </c:pt>
                <c:pt idx="3127">
                  <c:v>3.9894781633710658E-12</c:v>
                </c:pt>
                <c:pt idx="3128">
                  <c:v>3.7844048664540904E-12</c:v>
                </c:pt>
                <c:pt idx="3129">
                  <c:v>3.7053658303797529E-12</c:v>
                </c:pt>
                <c:pt idx="3130">
                  <c:v>3.824558359573743E-12</c:v>
                </c:pt>
                <c:pt idx="3131">
                  <c:v>3.9268118443867113E-12</c:v>
                </c:pt>
                <c:pt idx="3132">
                  <c:v>3.9061479823552217E-12</c:v>
                </c:pt>
                <c:pt idx="3133">
                  <c:v>4.0318075360563079E-12</c:v>
                </c:pt>
                <c:pt idx="3134">
                  <c:v>4.0318075360563079E-12</c:v>
                </c:pt>
                <c:pt idx="3135">
                  <c:v>4.0318075360563079E-12</c:v>
                </c:pt>
                <c:pt idx="3136">
                  <c:v>3.9684763115724179E-12</c:v>
                </c:pt>
                <c:pt idx="3137">
                  <c:v>4.0105828492964285E-12</c:v>
                </c:pt>
                <c:pt idx="3138">
                  <c:v>3.824558359573743E-12</c:v>
                </c:pt>
                <c:pt idx="3139">
                  <c:v>3.6279700425771158E-12</c:v>
                </c:pt>
                <c:pt idx="3140">
                  <c:v>4.2727628827005504E-12</c:v>
                </c:pt>
                <c:pt idx="3141">
                  <c:v>3.8447985730856334E-12</c:v>
                </c:pt>
                <c:pt idx="3142">
                  <c:v>3.9475932007366269E-12</c:v>
                </c:pt>
                <c:pt idx="3143">
                  <c:v>3.9684763115724179E-12</c:v>
                </c:pt>
                <c:pt idx="3144">
                  <c:v>4.0531361480389891E-12</c:v>
                </c:pt>
                <c:pt idx="3145">
                  <c:v>3.9061479823552217E-12</c:v>
                </c:pt>
                <c:pt idx="3146">
                  <c:v>3.7844048664540904E-12</c:v>
                </c:pt>
                <c:pt idx="3147">
                  <c:v>3.7644903854117806E-12</c:v>
                </c:pt>
                <c:pt idx="3148">
                  <c:v>3.7053658303797529E-12</c:v>
                </c:pt>
                <c:pt idx="3149">
                  <c:v>3.6664637226360942E-12</c:v>
                </c:pt>
                <c:pt idx="3150">
                  <c:v>3.8651378914145832E-12</c:v>
                </c:pt>
                <c:pt idx="3151">
                  <c:v>3.7644903854117806E-12</c:v>
                </c:pt>
                <c:pt idx="3152">
                  <c:v>4.0105828492964285E-12</c:v>
                </c:pt>
                <c:pt idx="3153">
                  <c:v>3.8447985730856334E-12</c:v>
                </c:pt>
                <c:pt idx="3154">
                  <c:v>3.9268118443867113E-12</c:v>
                </c:pt>
                <c:pt idx="3155">
                  <c:v>3.7249675373916303E-12</c:v>
                </c:pt>
                <c:pt idx="3156">
                  <c:v>3.9684763115724179E-12</c:v>
                </c:pt>
                <c:pt idx="3157">
                  <c:v>4.0961409480475534E-12</c:v>
                </c:pt>
                <c:pt idx="3158">
                  <c:v>3.6858596341198125E-12</c:v>
                </c:pt>
                <c:pt idx="3159">
                  <c:v>3.6664637226360942E-12</c:v>
                </c:pt>
                <c:pt idx="3160">
                  <c:v>3.7053658303797529E-12</c:v>
                </c:pt>
                <c:pt idx="3161">
                  <c:v>3.7446729391357873E-12</c:v>
                </c:pt>
                <c:pt idx="3162">
                  <c:v>3.824558359573743E-12</c:v>
                </c:pt>
                <c:pt idx="3163">
                  <c:v>3.9475932007366269E-12</c:v>
                </c:pt>
                <c:pt idx="3164">
                  <c:v>3.824558359573743E-12</c:v>
                </c:pt>
                <c:pt idx="3165">
                  <c:v>4.0105828492964285E-12</c:v>
                </c:pt>
                <c:pt idx="3166">
                  <c:v>3.9894781633710658E-12</c:v>
                </c:pt>
                <c:pt idx="3167">
                  <c:v>3.9475932007366269E-12</c:v>
                </c:pt>
                <c:pt idx="3168">
                  <c:v>3.6858596341198125E-12</c:v>
                </c:pt>
                <c:pt idx="3169">
                  <c:v>3.6279700425771158E-12</c:v>
                </c:pt>
                <c:pt idx="3170">
                  <c:v>3.9061479823552217E-12</c:v>
                </c:pt>
                <c:pt idx="3171">
                  <c:v>4.250278540134556E-12</c:v>
                </c:pt>
                <c:pt idx="3172">
                  <c:v>3.9268118443867113E-12</c:v>
                </c:pt>
                <c:pt idx="3173">
                  <c:v>3.824558359573743E-12</c:v>
                </c:pt>
                <c:pt idx="3174">
                  <c:v>3.824558359573743E-12</c:v>
                </c:pt>
                <c:pt idx="3175">
                  <c:v>4.0105828492964285E-12</c:v>
                </c:pt>
                <c:pt idx="3176">
                  <c:v>3.9061479823552217E-12</c:v>
                </c:pt>
                <c:pt idx="3177">
                  <c:v>4.0318075360563079E-12</c:v>
                </c:pt>
                <c:pt idx="3178">
                  <c:v>4.0105828492964285E-12</c:v>
                </c:pt>
                <c:pt idx="3179">
                  <c:v>3.8855848065037339E-12</c:v>
                </c:pt>
                <c:pt idx="3180">
                  <c:v>4.227903754173213E-12</c:v>
                </c:pt>
                <c:pt idx="3181">
                  <c:v>3.8855848065037339E-12</c:v>
                </c:pt>
                <c:pt idx="3182">
                  <c:v>4.0531361480389891E-12</c:v>
                </c:pt>
                <c:pt idx="3183">
                  <c:v>3.9684763115724179E-12</c:v>
                </c:pt>
                <c:pt idx="3184">
                  <c:v>3.8447985730856334E-12</c:v>
                </c:pt>
                <c:pt idx="3185">
                  <c:v>3.9684763115724179E-12</c:v>
                </c:pt>
                <c:pt idx="3186">
                  <c:v>3.6664637226360942E-12</c:v>
                </c:pt>
                <c:pt idx="3187">
                  <c:v>3.7844048664540904E-12</c:v>
                </c:pt>
                <c:pt idx="3188">
                  <c:v>3.8044325808490551E-12</c:v>
                </c:pt>
                <c:pt idx="3189">
                  <c:v>3.8651378914145832E-12</c:v>
                </c:pt>
                <c:pt idx="3190">
                  <c:v>3.8447985730856334E-12</c:v>
                </c:pt>
                <c:pt idx="3191">
                  <c:v>4.074577590231222E-12</c:v>
                </c:pt>
                <c:pt idx="3192">
                  <c:v>3.8044325808490551E-12</c:v>
                </c:pt>
                <c:pt idx="3193">
                  <c:v>4.1178098893663131E-12</c:v>
                </c:pt>
                <c:pt idx="3194">
                  <c:v>3.9894781633710658E-12</c:v>
                </c:pt>
                <c:pt idx="3195">
                  <c:v>3.8651378914145832E-12</c:v>
                </c:pt>
                <c:pt idx="3196">
                  <c:v>3.9268118443867113E-12</c:v>
                </c:pt>
                <c:pt idx="3197">
                  <c:v>3.6088712817758262E-12</c:v>
                </c:pt>
                <c:pt idx="3198">
                  <c:v>3.7446729391357873E-12</c:v>
                </c:pt>
                <c:pt idx="3199">
                  <c:v>3.6858596341198125E-12</c:v>
                </c:pt>
                <c:pt idx="3200">
                  <c:v>3.9475932007366269E-12</c:v>
                </c:pt>
                <c:pt idx="3201">
                  <c:v>3.8447985730856334E-12</c:v>
                </c:pt>
                <c:pt idx="3202">
                  <c:v>3.824558359573743E-12</c:v>
                </c:pt>
                <c:pt idx="3203">
                  <c:v>3.8447985730856334E-12</c:v>
                </c:pt>
                <c:pt idx="3204">
                  <c:v>3.8447985730856334E-12</c:v>
                </c:pt>
                <c:pt idx="3205">
                  <c:v>3.7446729391357873E-12</c:v>
                </c:pt>
                <c:pt idx="3206">
                  <c:v>3.824558359573743E-12</c:v>
                </c:pt>
                <c:pt idx="3207">
                  <c:v>3.9684763115724179E-12</c:v>
                </c:pt>
                <c:pt idx="3208">
                  <c:v>3.9475932007366269E-12</c:v>
                </c:pt>
                <c:pt idx="3209">
                  <c:v>3.8855848065037339E-12</c:v>
                </c:pt>
                <c:pt idx="3210">
                  <c:v>4.0318075360563079E-12</c:v>
                </c:pt>
                <c:pt idx="3211">
                  <c:v>3.6664637226360942E-12</c:v>
                </c:pt>
                <c:pt idx="3212">
                  <c:v>3.9268118443867113E-12</c:v>
                </c:pt>
                <c:pt idx="3213">
                  <c:v>4.0531361480389891E-12</c:v>
                </c:pt>
                <c:pt idx="3214">
                  <c:v>3.7844048664540904E-12</c:v>
                </c:pt>
                <c:pt idx="3215">
                  <c:v>3.9268118443867113E-12</c:v>
                </c:pt>
                <c:pt idx="3216">
                  <c:v>3.8855848065037339E-12</c:v>
                </c:pt>
                <c:pt idx="3217">
                  <c:v>4.1835242648622602E-12</c:v>
                </c:pt>
                <c:pt idx="3218">
                  <c:v>3.9684763115724179E-12</c:v>
                </c:pt>
                <c:pt idx="3219">
                  <c:v>3.8447985730856334E-12</c:v>
                </c:pt>
                <c:pt idx="3220">
                  <c:v>3.8855848065037339E-12</c:v>
                </c:pt>
                <c:pt idx="3221">
                  <c:v>3.9684763115724179E-12</c:v>
                </c:pt>
                <c:pt idx="3222">
                  <c:v>3.8651378914145832E-12</c:v>
                </c:pt>
                <c:pt idx="3223">
                  <c:v>3.9268118443867113E-12</c:v>
                </c:pt>
                <c:pt idx="3224">
                  <c:v>3.7446729391357873E-12</c:v>
                </c:pt>
                <c:pt idx="3225">
                  <c:v>3.8447985730856334E-12</c:v>
                </c:pt>
                <c:pt idx="3226">
                  <c:v>3.7446729391357873E-12</c:v>
                </c:pt>
                <c:pt idx="3227">
                  <c:v>3.6858596341198125E-12</c:v>
                </c:pt>
                <c:pt idx="3228">
                  <c:v>4.0961409480475534E-12</c:v>
                </c:pt>
                <c:pt idx="3229">
                  <c:v>3.8651378914145832E-12</c:v>
                </c:pt>
                <c:pt idx="3230">
                  <c:v>4.0531361480389891E-12</c:v>
                </c:pt>
                <c:pt idx="3231">
                  <c:v>3.9061479823552217E-12</c:v>
                </c:pt>
                <c:pt idx="3232">
                  <c:v>3.9061479823552217E-12</c:v>
                </c:pt>
                <c:pt idx="3233">
                  <c:v>3.7249675373916303E-12</c:v>
                </c:pt>
                <c:pt idx="3234">
                  <c:v>4.250278540134556E-12</c:v>
                </c:pt>
                <c:pt idx="3235">
                  <c:v>4.1178098893663131E-12</c:v>
                </c:pt>
                <c:pt idx="3236">
                  <c:v>3.9268118443867113E-12</c:v>
                </c:pt>
                <c:pt idx="3237">
                  <c:v>4.0961409480475534E-12</c:v>
                </c:pt>
                <c:pt idx="3238">
                  <c:v>3.6471623191505803E-12</c:v>
                </c:pt>
                <c:pt idx="3239">
                  <c:v>3.7844048664540904E-12</c:v>
                </c:pt>
                <c:pt idx="3240">
                  <c:v>4.074577590231222E-12</c:v>
                </c:pt>
                <c:pt idx="3241">
                  <c:v>4.2727628827005504E-12</c:v>
                </c:pt>
                <c:pt idx="3242">
                  <c:v>4.0105828492964285E-12</c:v>
                </c:pt>
                <c:pt idx="3243">
                  <c:v>3.8855848065037339E-12</c:v>
                </c:pt>
                <c:pt idx="3244">
                  <c:v>4.1835242648622602E-12</c:v>
                </c:pt>
                <c:pt idx="3245">
                  <c:v>4.074577590231222E-12</c:v>
                </c:pt>
                <c:pt idx="3246">
                  <c:v>3.8044325808490551E-12</c:v>
                </c:pt>
                <c:pt idx="3247">
                  <c:v>3.824558359573743E-12</c:v>
                </c:pt>
                <c:pt idx="3248">
                  <c:v>3.6279700425771158E-12</c:v>
                </c:pt>
                <c:pt idx="3249">
                  <c:v>3.824558359573743E-12</c:v>
                </c:pt>
                <c:pt idx="3250">
                  <c:v>3.8855848065037339E-12</c:v>
                </c:pt>
                <c:pt idx="3251">
                  <c:v>3.9475932007366269E-12</c:v>
                </c:pt>
                <c:pt idx="3252">
                  <c:v>3.8044325808490551E-12</c:v>
                </c:pt>
                <c:pt idx="3253">
                  <c:v>3.6664637226360942E-12</c:v>
                </c:pt>
                <c:pt idx="3254">
                  <c:v>3.7644903854117806E-12</c:v>
                </c:pt>
                <c:pt idx="3255">
                  <c:v>3.6279700425771158E-12</c:v>
                </c:pt>
                <c:pt idx="3256">
                  <c:v>3.8044325808490551E-12</c:v>
                </c:pt>
                <c:pt idx="3257">
                  <c:v>4.0318075360563079E-12</c:v>
                </c:pt>
                <c:pt idx="3258">
                  <c:v>3.7249675373916303E-12</c:v>
                </c:pt>
                <c:pt idx="3259">
                  <c:v>3.824558359573743E-12</c:v>
                </c:pt>
                <c:pt idx="3260">
                  <c:v>3.9894781633710658E-12</c:v>
                </c:pt>
                <c:pt idx="3261">
                  <c:v>4.1178098893663131E-12</c:v>
                </c:pt>
                <c:pt idx="3262">
                  <c:v>4.161500894133382E-12</c:v>
                </c:pt>
                <c:pt idx="3263">
                  <c:v>3.7053658303797529E-12</c:v>
                </c:pt>
                <c:pt idx="3264">
                  <c:v>3.824558359573743E-12</c:v>
                </c:pt>
                <c:pt idx="3265">
                  <c:v>3.8447985730856334E-12</c:v>
                </c:pt>
                <c:pt idx="3266">
                  <c:v>3.8855848065037339E-12</c:v>
                </c:pt>
                <c:pt idx="3267">
                  <c:v>3.8651378914145832E-12</c:v>
                </c:pt>
                <c:pt idx="3268">
                  <c:v>3.7446729391357873E-12</c:v>
                </c:pt>
                <c:pt idx="3269">
                  <c:v>3.9475932007366269E-12</c:v>
                </c:pt>
                <c:pt idx="3270">
                  <c:v>3.7644903854117806E-12</c:v>
                </c:pt>
                <c:pt idx="3271">
                  <c:v>4.250278540134556E-12</c:v>
                </c:pt>
                <c:pt idx="3272">
                  <c:v>4.074577590231222E-12</c:v>
                </c:pt>
                <c:pt idx="3273">
                  <c:v>3.9268118443867113E-12</c:v>
                </c:pt>
                <c:pt idx="3274">
                  <c:v>4.1178098893663131E-12</c:v>
                </c:pt>
                <c:pt idx="3275">
                  <c:v>3.9061479823552217E-12</c:v>
                </c:pt>
                <c:pt idx="3276">
                  <c:v>3.6471623191505803E-12</c:v>
                </c:pt>
                <c:pt idx="3277">
                  <c:v>4.0105828492964285E-12</c:v>
                </c:pt>
                <c:pt idx="3278">
                  <c:v>3.8651378914145832E-12</c:v>
                </c:pt>
                <c:pt idx="3279">
                  <c:v>3.6088712817758262E-12</c:v>
                </c:pt>
                <c:pt idx="3280">
                  <c:v>3.9268118443867113E-12</c:v>
                </c:pt>
                <c:pt idx="3281">
                  <c:v>3.7446729391357873E-12</c:v>
                </c:pt>
                <c:pt idx="3282">
                  <c:v>3.8855848065037339E-12</c:v>
                </c:pt>
                <c:pt idx="3283">
                  <c:v>3.7644903854117806E-12</c:v>
                </c:pt>
                <c:pt idx="3284">
                  <c:v>3.7844048664540904E-12</c:v>
                </c:pt>
                <c:pt idx="3285">
                  <c:v>3.9061479823552217E-12</c:v>
                </c:pt>
                <c:pt idx="3286">
                  <c:v>3.6858596341198125E-12</c:v>
                </c:pt>
                <c:pt idx="3287">
                  <c:v>3.7844048664540904E-12</c:v>
                </c:pt>
                <c:pt idx="3288">
                  <c:v>3.7446729391357873E-12</c:v>
                </c:pt>
                <c:pt idx="3289">
                  <c:v>3.7446729391357873E-12</c:v>
                </c:pt>
                <c:pt idx="3290">
                  <c:v>3.8855848065037339E-12</c:v>
                </c:pt>
                <c:pt idx="3291">
                  <c:v>4.1835242648622602E-12</c:v>
                </c:pt>
                <c:pt idx="3292">
                  <c:v>3.9684763115724179E-12</c:v>
                </c:pt>
                <c:pt idx="3293">
                  <c:v>3.824558359573743E-12</c:v>
                </c:pt>
                <c:pt idx="3294">
                  <c:v>3.9684763115724179E-12</c:v>
                </c:pt>
                <c:pt idx="3295">
                  <c:v>4.0531361480389891E-12</c:v>
                </c:pt>
                <c:pt idx="3296">
                  <c:v>3.6858596341198125E-12</c:v>
                </c:pt>
                <c:pt idx="3297">
                  <c:v>3.5709896567941713E-12</c:v>
                </c:pt>
                <c:pt idx="3298">
                  <c:v>3.6858596341198125E-12</c:v>
                </c:pt>
                <c:pt idx="3299">
                  <c:v>3.6664637226360942E-12</c:v>
                </c:pt>
                <c:pt idx="3300">
                  <c:v>4.1178098893663131E-12</c:v>
                </c:pt>
                <c:pt idx="3301">
                  <c:v>4.0105828492964285E-12</c:v>
                </c:pt>
                <c:pt idx="3302">
                  <c:v>4.1835242648622602E-12</c:v>
                </c:pt>
                <c:pt idx="3303">
                  <c:v>4.0318075360563079E-12</c:v>
                </c:pt>
                <c:pt idx="3304">
                  <c:v>3.8447985730856334E-12</c:v>
                </c:pt>
                <c:pt idx="3305">
                  <c:v>4.0961409480475534E-12</c:v>
                </c:pt>
                <c:pt idx="3306">
                  <c:v>3.7644903854117806E-12</c:v>
                </c:pt>
                <c:pt idx="3307">
                  <c:v>3.7844048664540904E-12</c:v>
                </c:pt>
                <c:pt idx="3308">
                  <c:v>3.7446729391357873E-12</c:v>
                </c:pt>
                <c:pt idx="3309">
                  <c:v>4.0105828492964285E-12</c:v>
                </c:pt>
                <c:pt idx="3310">
                  <c:v>3.6279700425771158E-12</c:v>
                </c:pt>
                <c:pt idx="3311">
                  <c:v>3.7249675373916303E-12</c:v>
                </c:pt>
                <c:pt idx="3312">
                  <c:v>4.0961409480475534E-12</c:v>
                </c:pt>
                <c:pt idx="3313">
                  <c:v>3.9061479823552217E-12</c:v>
                </c:pt>
                <c:pt idx="3314">
                  <c:v>3.7844048664540904E-12</c:v>
                </c:pt>
                <c:pt idx="3315">
                  <c:v>4.0318075360563079E-12</c:v>
                </c:pt>
                <c:pt idx="3316">
                  <c:v>3.6471623191505803E-12</c:v>
                </c:pt>
                <c:pt idx="3317">
                  <c:v>3.7053658303797529E-12</c:v>
                </c:pt>
                <c:pt idx="3318">
                  <c:v>3.9894781633710658E-12</c:v>
                </c:pt>
                <c:pt idx="3319">
                  <c:v>3.8651378914145832E-12</c:v>
                </c:pt>
                <c:pt idx="3320">
                  <c:v>3.7844048664540904E-12</c:v>
                </c:pt>
                <c:pt idx="3321">
                  <c:v>3.8855848065037339E-12</c:v>
                </c:pt>
                <c:pt idx="3322">
                  <c:v>3.9894781633710658E-12</c:v>
                </c:pt>
                <c:pt idx="3323">
                  <c:v>3.9684763115724179E-12</c:v>
                </c:pt>
                <c:pt idx="3324">
                  <c:v>4.1178098893663131E-12</c:v>
                </c:pt>
                <c:pt idx="3325">
                  <c:v>3.9684763115724179E-12</c:v>
                </c:pt>
                <c:pt idx="3326">
                  <c:v>3.8044325808490551E-12</c:v>
                </c:pt>
                <c:pt idx="3327">
                  <c:v>3.7644903854117806E-12</c:v>
                </c:pt>
                <c:pt idx="3328">
                  <c:v>3.8651378914145832E-12</c:v>
                </c:pt>
                <c:pt idx="3329">
                  <c:v>3.9061479823552217E-12</c:v>
                </c:pt>
                <c:pt idx="3330">
                  <c:v>3.8855848065037339E-12</c:v>
                </c:pt>
                <c:pt idx="3331">
                  <c:v>3.9061479823552217E-12</c:v>
                </c:pt>
                <c:pt idx="3332">
                  <c:v>3.9475932007366269E-12</c:v>
                </c:pt>
                <c:pt idx="3333">
                  <c:v>3.5898805021787416E-12</c:v>
                </c:pt>
                <c:pt idx="3334">
                  <c:v>3.8044325808490551E-12</c:v>
                </c:pt>
                <c:pt idx="3335">
                  <c:v>4.250278540134556E-12</c:v>
                </c:pt>
                <c:pt idx="3336">
                  <c:v>3.9475932007366269E-12</c:v>
                </c:pt>
                <c:pt idx="3337">
                  <c:v>4.0961409480475534E-12</c:v>
                </c:pt>
                <c:pt idx="3338">
                  <c:v>3.9475932007366269E-12</c:v>
                </c:pt>
                <c:pt idx="3339">
                  <c:v>3.7249675373916303E-12</c:v>
                </c:pt>
                <c:pt idx="3340">
                  <c:v>3.8447985730856334E-12</c:v>
                </c:pt>
                <c:pt idx="3341">
                  <c:v>4.0318075360563079E-12</c:v>
                </c:pt>
                <c:pt idx="3342">
                  <c:v>4.161500894133382E-12</c:v>
                </c:pt>
                <c:pt idx="3343">
                  <c:v>3.7644903854117806E-12</c:v>
                </c:pt>
                <c:pt idx="3344">
                  <c:v>3.8651378914145832E-12</c:v>
                </c:pt>
                <c:pt idx="3345">
                  <c:v>4.2953750708019693E-12</c:v>
                </c:pt>
                <c:pt idx="3346">
                  <c:v>3.7053658303797529E-12</c:v>
                </c:pt>
                <c:pt idx="3347">
                  <c:v>3.8651378914145832E-12</c:v>
                </c:pt>
                <c:pt idx="3348">
                  <c:v>4.161500894133382E-12</c:v>
                </c:pt>
                <c:pt idx="3349">
                  <c:v>4.227903754173213E-12</c:v>
                </c:pt>
                <c:pt idx="3350">
                  <c:v>3.7644903854117806E-12</c:v>
                </c:pt>
                <c:pt idx="3351">
                  <c:v>3.8651378914145832E-12</c:v>
                </c:pt>
                <c:pt idx="3352">
                  <c:v>4.1178098893663131E-12</c:v>
                </c:pt>
                <c:pt idx="3353">
                  <c:v>4.1835242648622602E-12</c:v>
                </c:pt>
                <c:pt idx="3354">
                  <c:v>4.0961409480475534E-12</c:v>
                </c:pt>
                <c:pt idx="3355">
                  <c:v>4.1835242648622602E-12</c:v>
                </c:pt>
                <c:pt idx="3356">
                  <c:v>4.0531361480389891E-12</c:v>
                </c:pt>
                <c:pt idx="3357">
                  <c:v>3.9684763115724179E-12</c:v>
                </c:pt>
                <c:pt idx="3358">
                  <c:v>3.5148969128916948E-12</c:v>
                </c:pt>
                <c:pt idx="3359">
                  <c:v>3.8855848065037339E-12</c:v>
                </c:pt>
                <c:pt idx="3360">
                  <c:v>3.7844048664540904E-12</c:v>
                </c:pt>
                <c:pt idx="3361">
                  <c:v>3.8855848065037339E-12</c:v>
                </c:pt>
                <c:pt idx="3362">
                  <c:v>3.5148969128916948E-12</c:v>
                </c:pt>
                <c:pt idx="3363">
                  <c:v>3.8855848065037339E-12</c:v>
                </c:pt>
                <c:pt idx="3364">
                  <c:v>3.5521908584362488E-12</c:v>
                </c:pt>
                <c:pt idx="3365">
                  <c:v>3.6279700425771158E-12</c:v>
                </c:pt>
                <c:pt idx="3366">
                  <c:v>4.1835242648622602E-12</c:v>
                </c:pt>
                <c:pt idx="3367">
                  <c:v>3.9684763115724179E-12</c:v>
                </c:pt>
                <c:pt idx="3368">
                  <c:v>4.0531361480389891E-12</c:v>
                </c:pt>
                <c:pt idx="3369">
                  <c:v>3.8855848065037339E-12</c:v>
                </c:pt>
                <c:pt idx="3370">
                  <c:v>4.074577590231222E-12</c:v>
                </c:pt>
                <c:pt idx="3371">
                  <c:v>3.8447985730856334E-12</c:v>
                </c:pt>
                <c:pt idx="3372">
                  <c:v>3.9268118443867113E-12</c:v>
                </c:pt>
                <c:pt idx="3373">
                  <c:v>3.6664637226360942E-12</c:v>
                </c:pt>
                <c:pt idx="3374">
                  <c:v>4.0318075360563079E-12</c:v>
                </c:pt>
                <c:pt idx="3375">
                  <c:v>3.6664637226360942E-12</c:v>
                </c:pt>
                <c:pt idx="3376">
                  <c:v>3.8044325808490551E-12</c:v>
                </c:pt>
                <c:pt idx="3377">
                  <c:v>4.0961409480475534E-12</c:v>
                </c:pt>
                <c:pt idx="3378">
                  <c:v>3.8651378914145832E-12</c:v>
                </c:pt>
                <c:pt idx="3379">
                  <c:v>3.9061479823552217E-12</c:v>
                </c:pt>
                <c:pt idx="3380">
                  <c:v>4.250278540134556E-12</c:v>
                </c:pt>
                <c:pt idx="3381">
                  <c:v>3.9268118443867113E-12</c:v>
                </c:pt>
                <c:pt idx="3382">
                  <c:v>3.7844048664540904E-12</c:v>
                </c:pt>
                <c:pt idx="3383">
                  <c:v>3.7644903854117806E-12</c:v>
                </c:pt>
                <c:pt idx="3384">
                  <c:v>3.7446729391357873E-12</c:v>
                </c:pt>
                <c:pt idx="3385">
                  <c:v>4.0318075360563079E-12</c:v>
                </c:pt>
                <c:pt idx="3386">
                  <c:v>3.8651378914145832E-12</c:v>
                </c:pt>
                <c:pt idx="3387">
                  <c:v>3.7249675373916303E-12</c:v>
                </c:pt>
                <c:pt idx="3388">
                  <c:v>3.6088712817758262E-12</c:v>
                </c:pt>
                <c:pt idx="3389">
                  <c:v>3.6858596341198125E-12</c:v>
                </c:pt>
                <c:pt idx="3390">
                  <c:v>3.824558359573743E-12</c:v>
                </c:pt>
                <c:pt idx="3391">
                  <c:v>4.074577590231222E-12</c:v>
                </c:pt>
                <c:pt idx="3392">
                  <c:v>3.6858596341198125E-12</c:v>
                </c:pt>
                <c:pt idx="3393">
                  <c:v>3.7249675373916303E-12</c:v>
                </c:pt>
                <c:pt idx="3394">
                  <c:v>3.8651378914145832E-12</c:v>
                </c:pt>
                <c:pt idx="3395">
                  <c:v>4.1835242648622602E-12</c:v>
                </c:pt>
                <c:pt idx="3396">
                  <c:v>3.9475932007366269E-12</c:v>
                </c:pt>
                <c:pt idx="3397">
                  <c:v>3.8447985730856334E-12</c:v>
                </c:pt>
                <c:pt idx="3398">
                  <c:v>4.0105828492964285E-12</c:v>
                </c:pt>
                <c:pt idx="3399">
                  <c:v>3.6858596341198125E-12</c:v>
                </c:pt>
                <c:pt idx="3400">
                  <c:v>4.074577590231222E-12</c:v>
                </c:pt>
                <c:pt idx="3401">
                  <c:v>3.7249675373916303E-12</c:v>
                </c:pt>
                <c:pt idx="3402">
                  <c:v>3.8044325808490551E-12</c:v>
                </c:pt>
                <c:pt idx="3403">
                  <c:v>3.8447985730856334E-12</c:v>
                </c:pt>
                <c:pt idx="3404">
                  <c:v>3.4779945111660586E-12</c:v>
                </c:pt>
                <c:pt idx="3405">
                  <c:v>3.8651378914145832E-12</c:v>
                </c:pt>
                <c:pt idx="3406">
                  <c:v>3.8044325808490551E-12</c:v>
                </c:pt>
                <c:pt idx="3407">
                  <c:v>3.6279700425771158E-12</c:v>
                </c:pt>
                <c:pt idx="3408">
                  <c:v>3.7446729391357873E-12</c:v>
                </c:pt>
                <c:pt idx="3409">
                  <c:v>3.7053658303797529E-12</c:v>
                </c:pt>
                <c:pt idx="3410">
                  <c:v>3.6664637226360942E-12</c:v>
                </c:pt>
                <c:pt idx="3411">
                  <c:v>3.7249675373916303E-12</c:v>
                </c:pt>
                <c:pt idx="3412">
                  <c:v>3.7053658303797529E-12</c:v>
                </c:pt>
                <c:pt idx="3413">
                  <c:v>3.8044325808490551E-12</c:v>
                </c:pt>
                <c:pt idx="3414">
                  <c:v>3.5334983453449548E-12</c:v>
                </c:pt>
                <c:pt idx="3415">
                  <c:v>3.7644903854117806E-12</c:v>
                </c:pt>
                <c:pt idx="3416">
                  <c:v>3.6858596341198125E-12</c:v>
                </c:pt>
                <c:pt idx="3417">
                  <c:v>4.1396020398648187E-12</c:v>
                </c:pt>
                <c:pt idx="3418">
                  <c:v>3.6858596341198125E-12</c:v>
                </c:pt>
                <c:pt idx="3419">
                  <c:v>3.9894781633710658E-12</c:v>
                </c:pt>
                <c:pt idx="3420">
                  <c:v>3.7644903854117806E-12</c:v>
                </c:pt>
                <c:pt idx="3421">
                  <c:v>3.9268118443867113E-12</c:v>
                </c:pt>
                <c:pt idx="3422">
                  <c:v>3.8447985730856334E-12</c:v>
                </c:pt>
                <c:pt idx="3423">
                  <c:v>3.8855848065037339E-12</c:v>
                </c:pt>
                <c:pt idx="3424">
                  <c:v>3.824558359573743E-12</c:v>
                </c:pt>
                <c:pt idx="3425">
                  <c:v>3.8044325808490551E-12</c:v>
                </c:pt>
                <c:pt idx="3426">
                  <c:v>3.5148969128916948E-12</c:v>
                </c:pt>
                <c:pt idx="3427">
                  <c:v>3.9684763115724179E-12</c:v>
                </c:pt>
                <c:pt idx="3428">
                  <c:v>3.8855848065037339E-12</c:v>
                </c:pt>
                <c:pt idx="3429">
                  <c:v>3.7446729391357873E-12</c:v>
                </c:pt>
                <c:pt idx="3430">
                  <c:v>3.6858596341198125E-12</c:v>
                </c:pt>
                <c:pt idx="3431">
                  <c:v>4.0961409480475534E-12</c:v>
                </c:pt>
                <c:pt idx="3432">
                  <c:v>3.8651378914145832E-12</c:v>
                </c:pt>
                <c:pt idx="3433">
                  <c:v>3.824558359573743E-12</c:v>
                </c:pt>
                <c:pt idx="3434">
                  <c:v>3.9684763115724179E-12</c:v>
                </c:pt>
                <c:pt idx="3435">
                  <c:v>3.7644903854117806E-12</c:v>
                </c:pt>
                <c:pt idx="3436">
                  <c:v>3.7249675373916303E-12</c:v>
                </c:pt>
                <c:pt idx="3437">
                  <c:v>3.7446729391357873E-12</c:v>
                </c:pt>
                <c:pt idx="3438">
                  <c:v>3.7644903854117806E-12</c:v>
                </c:pt>
                <c:pt idx="3439">
                  <c:v>3.9684763115724179E-12</c:v>
                </c:pt>
                <c:pt idx="3440">
                  <c:v>3.8447985730856334E-12</c:v>
                </c:pt>
                <c:pt idx="3441">
                  <c:v>3.8651378914145832E-12</c:v>
                </c:pt>
                <c:pt idx="3442">
                  <c:v>3.8651378914145832E-12</c:v>
                </c:pt>
                <c:pt idx="3443">
                  <c:v>4.0105828492964285E-12</c:v>
                </c:pt>
                <c:pt idx="3444">
                  <c:v>3.824558359573743E-12</c:v>
                </c:pt>
                <c:pt idx="3445">
                  <c:v>3.8447985730856334E-12</c:v>
                </c:pt>
                <c:pt idx="3446">
                  <c:v>3.9894781633710658E-12</c:v>
                </c:pt>
                <c:pt idx="3447">
                  <c:v>3.9061479823552217E-12</c:v>
                </c:pt>
                <c:pt idx="3448">
                  <c:v>4.1396020398648187E-12</c:v>
                </c:pt>
                <c:pt idx="3449">
                  <c:v>4.0961409480475534E-12</c:v>
                </c:pt>
                <c:pt idx="3450">
                  <c:v>3.8651378914145832E-12</c:v>
                </c:pt>
                <c:pt idx="3451">
                  <c:v>4.0105828492964285E-12</c:v>
                </c:pt>
                <c:pt idx="3452">
                  <c:v>3.9061479823552217E-12</c:v>
                </c:pt>
                <c:pt idx="3453">
                  <c:v>3.7053658303797529E-12</c:v>
                </c:pt>
                <c:pt idx="3454">
                  <c:v>4.1396020398648187E-12</c:v>
                </c:pt>
                <c:pt idx="3455">
                  <c:v>3.7446729391357873E-12</c:v>
                </c:pt>
                <c:pt idx="3456">
                  <c:v>3.6858596341198125E-12</c:v>
                </c:pt>
                <c:pt idx="3457">
                  <c:v>4.074577590231222E-12</c:v>
                </c:pt>
                <c:pt idx="3458">
                  <c:v>3.9894781633710658E-12</c:v>
                </c:pt>
                <c:pt idx="3459">
                  <c:v>3.8447985730856334E-12</c:v>
                </c:pt>
                <c:pt idx="3460">
                  <c:v>3.8651378914145832E-12</c:v>
                </c:pt>
                <c:pt idx="3461">
                  <c:v>4.0318075360563079E-12</c:v>
                </c:pt>
                <c:pt idx="3462">
                  <c:v>3.9894781633710658E-12</c:v>
                </c:pt>
                <c:pt idx="3463">
                  <c:v>4.2056554715152241E-12</c:v>
                </c:pt>
                <c:pt idx="3464">
                  <c:v>3.5898805021787416E-12</c:v>
                </c:pt>
                <c:pt idx="3465">
                  <c:v>3.7844048664540904E-12</c:v>
                </c:pt>
                <c:pt idx="3466">
                  <c:v>3.8855848065037339E-12</c:v>
                </c:pt>
                <c:pt idx="3467">
                  <c:v>4.074577590231222E-12</c:v>
                </c:pt>
                <c:pt idx="3468">
                  <c:v>4.0318075360563079E-12</c:v>
                </c:pt>
                <c:pt idx="3469">
                  <c:v>4.074577590231222E-12</c:v>
                </c:pt>
                <c:pt idx="3470">
                  <c:v>3.8044325808490551E-12</c:v>
                </c:pt>
                <c:pt idx="3471">
                  <c:v>3.9684763115724179E-12</c:v>
                </c:pt>
                <c:pt idx="3472">
                  <c:v>3.8447985730856334E-12</c:v>
                </c:pt>
                <c:pt idx="3473">
                  <c:v>3.7249675373916303E-12</c:v>
                </c:pt>
                <c:pt idx="3474">
                  <c:v>4.0318075360563079E-12</c:v>
                </c:pt>
                <c:pt idx="3475">
                  <c:v>3.8447985730856334E-12</c:v>
                </c:pt>
                <c:pt idx="3476">
                  <c:v>3.4964006498311852E-12</c:v>
                </c:pt>
                <c:pt idx="3477">
                  <c:v>3.9475932007366269E-12</c:v>
                </c:pt>
                <c:pt idx="3478">
                  <c:v>3.7644903854117806E-12</c:v>
                </c:pt>
                <c:pt idx="3479">
                  <c:v>3.7844048664540904E-12</c:v>
                </c:pt>
                <c:pt idx="3480">
                  <c:v>3.9894781633710658E-12</c:v>
                </c:pt>
                <c:pt idx="3481">
                  <c:v>3.7446729391357873E-12</c:v>
                </c:pt>
                <c:pt idx="3482">
                  <c:v>3.8651378914145832E-12</c:v>
                </c:pt>
                <c:pt idx="3483">
                  <c:v>3.7644903854117806E-12</c:v>
                </c:pt>
                <c:pt idx="3484">
                  <c:v>3.9894781633710658E-12</c:v>
                </c:pt>
                <c:pt idx="3485">
                  <c:v>4.074577590231222E-12</c:v>
                </c:pt>
                <c:pt idx="3486">
                  <c:v>3.7053658303797529E-12</c:v>
                </c:pt>
                <c:pt idx="3487">
                  <c:v>3.6858596341198125E-12</c:v>
                </c:pt>
                <c:pt idx="3488">
                  <c:v>3.7844048664540904E-12</c:v>
                </c:pt>
                <c:pt idx="3489">
                  <c:v>3.9268118443867113E-12</c:v>
                </c:pt>
                <c:pt idx="3490">
                  <c:v>3.8447985730856334E-12</c:v>
                </c:pt>
                <c:pt idx="3491">
                  <c:v>3.6858596341198125E-12</c:v>
                </c:pt>
                <c:pt idx="3492">
                  <c:v>3.9268118443867113E-12</c:v>
                </c:pt>
                <c:pt idx="3493">
                  <c:v>3.7644903854117806E-12</c:v>
                </c:pt>
                <c:pt idx="3494">
                  <c:v>3.6664637226360942E-12</c:v>
                </c:pt>
                <c:pt idx="3495">
                  <c:v>3.7844048664540904E-12</c:v>
                </c:pt>
                <c:pt idx="3496">
                  <c:v>3.8447985730856334E-12</c:v>
                </c:pt>
                <c:pt idx="3497">
                  <c:v>3.8855848065037339E-12</c:v>
                </c:pt>
                <c:pt idx="3498">
                  <c:v>3.9268118443867113E-12</c:v>
                </c:pt>
                <c:pt idx="3499">
                  <c:v>3.824558359573743E-12</c:v>
                </c:pt>
                <c:pt idx="3500">
                  <c:v>3.9684763115724179E-12</c:v>
                </c:pt>
                <c:pt idx="3501">
                  <c:v>3.9268118443867113E-12</c:v>
                </c:pt>
                <c:pt idx="3502">
                  <c:v>4.0105828492964285E-12</c:v>
                </c:pt>
                <c:pt idx="3503">
                  <c:v>3.7644903854117806E-12</c:v>
                </c:pt>
                <c:pt idx="3504">
                  <c:v>3.9061479823552217E-12</c:v>
                </c:pt>
                <c:pt idx="3505">
                  <c:v>3.6858596341198125E-12</c:v>
                </c:pt>
                <c:pt idx="3506">
                  <c:v>3.8855848065037339E-12</c:v>
                </c:pt>
                <c:pt idx="3507">
                  <c:v>3.8855848065037339E-12</c:v>
                </c:pt>
                <c:pt idx="3508">
                  <c:v>3.7446729391357873E-12</c:v>
                </c:pt>
                <c:pt idx="3509">
                  <c:v>3.8855848065037339E-12</c:v>
                </c:pt>
                <c:pt idx="3510">
                  <c:v>3.5709896567941713E-12</c:v>
                </c:pt>
                <c:pt idx="3511">
                  <c:v>4.0105828492964285E-12</c:v>
                </c:pt>
                <c:pt idx="3512">
                  <c:v>3.8044325808490551E-12</c:v>
                </c:pt>
                <c:pt idx="3513">
                  <c:v>3.9268118443867113E-12</c:v>
                </c:pt>
                <c:pt idx="3514">
                  <c:v>3.7053658303797529E-12</c:v>
                </c:pt>
                <c:pt idx="3515">
                  <c:v>3.9894781633710658E-12</c:v>
                </c:pt>
                <c:pt idx="3516">
                  <c:v>3.7446729391357873E-12</c:v>
                </c:pt>
                <c:pt idx="3517">
                  <c:v>3.9268118443867113E-12</c:v>
                </c:pt>
                <c:pt idx="3518">
                  <c:v>3.7844048664540904E-12</c:v>
                </c:pt>
                <c:pt idx="3519">
                  <c:v>3.7053658303797529E-12</c:v>
                </c:pt>
                <c:pt idx="3520">
                  <c:v>3.9061479823552217E-12</c:v>
                </c:pt>
                <c:pt idx="3521">
                  <c:v>3.9061479823552217E-12</c:v>
                </c:pt>
                <c:pt idx="3522">
                  <c:v>4.0318075360563079E-12</c:v>
                </c:pt>
                <c:pt idx="3523">
                  <c:v>3.7446729391357873E-12</c:v>
                </c:pt>
                <c:pt idx="3524">
                  <c:v>3.7053658303797529E-12</c:v>
                </c:pt>
                <c:pt idx="3525">
                  <c:v>3.6858596341198125E-12</c:v>
                </c:pt>
                <c:pt idx="3526">
                  <c:v>3.824558359573743E-12</c:v>
                </c:pt>
                <c:pt idx="3527">
                  <c:v>4.1396020398648187E-12</c:v>
                </c:pt>
                <c:pt idx="3528">
                  <c:v>3.8447985730856334E-12</c:v>
                </c:pt>
                <c:pt idx="3529">
                  <c:v>3.7644903854117806E-12</c:v>
                </c:pt>
                <c:pt idx="3530">
                  <c:v>3.8044325808490551E-12</c:v>
                </c:pt>
                <c:pt idx="3531">
                  <c:v>4.2727628827005504E-12</c:v>
                </c:pt>
                <c:pt idx="3532">
                  <c:v>4.0318075360563079E-12</c:v>
                </c:pt>
                <c:pt idx="3533">
                  <c:v>3.9475932007366269E-12</c:v>
                </c:pt>
                <c:pt idx="3534">
                  <c:v>4.0961409480475534E-12</c:v>
                </c:pt>
                <c:pt idx="3535">
                  <c:v>3.9894781633710658E-12</c:v>
                </c:pt>
                <c:pt idx="3536">
                  <c:v>3.8044325808490551E-12</c:v>
                </c:pt>
                <c:pt idx="3537">
                  <c:v>4.0318075360563079E-12</c:v>
                </c:pt>
                <c:pt idx="3538">
                  <c:v>3.824558359573743E-12</c:v>
                </c:pt>
                <c:pt idx="3539">
                  <c:v>4.0961409480475534E-12</c:v>
                </c:pt>
                <c:pt idx="3540">
                  <c:v>3.8447985730856334E-12</c:v>
                </c:pt>
                <c:pt idx="3541">
                  <c:v>3.7053658303797529E-12</c:v>
                </c:pt>
                <c:pt idx="3542">
                  <c:v>3.5148969128916948E-12</c:v>
                </c:pt>
                <c:pt idx="3543">
                  <c:v>3.9684763115724179E-12</c:v>
                </c:pt>
                <c:pt idx="3544">
                  <c:v>4.0105828492964285E-12</c:v>
                </c:pt>
                <c:pt idx="3545">
                  <c:v>3.6858596341198125E-12</c:v>
                </c:pt>
                <c:pt idx="3546">
                  <c:v>3.5334983453449548E-12</c:v>
                </c:pt>
                <c:pt idx="3547">
                  <c:v>3.7644903854117806E-12</c:v>
                </c:pt>
                <c:pt idx="3548">
                  <c:v>3.7446729391357873E-12</c:v>
                </c:pt>
                <c:pt idx="3549">
                  <c:v>3.7249675373916303E-12</c:v>
                </c:pt>
                <c:pt idx="3550">
                  <c:v>3.8447985730856334E-12</c:v>
                </c:pt>
                <c:pt idx="3551">
                  <c:v>3.5898805021787416E-12</c:v>
                </c:pt>
                <c:pt idx="3552">
                  <c:v>4.0105828492964285E-12</c:v>
                </c:pt>
                <c:pt idx="3553">
                  <c:v>3.7644903854117806E-12</c:v>
                </c:pt>
                <c:pt idx="3554">
                  <c:v>3.9268118443867113E-12</c:v>
                </c:pt>
                <c:pt idx="3555">
                  <c:v>3.9061479823552217E-12</c:v>
                </c:pt>
                <c:pt idx="3556">
                  <c:v>3.824558359573743E-12</c:v>
                </c:pt>
                <c:pt idx="3557">
                  <c:v>3.7644903854117806E-12</c:v>
                </c:pt>
                <c:pt idx="3558">
                  <c:v>3.9684763115724179E-12</c:v>
                </c:pt>
                <c:pt idx="3559">
                  <c:v>3.824558359573743E-12</c:v>
                </c:pt>
                <c:pt idx="3560">
                  <c:v>4.0961409480475534E-12</c:v>
                </c:pt>
                <c:pt idx="3561">
                  <c:v>4.0105828492964285E-12</c:v>
                </c:pt>
                <c:pt idx="3562">
                  <c:v>3.7644903854117806E-12</c:v>
                </c:pt>
                <c:pt idx="3563">
                  <c:v>3.4596924377352303E-12</c:v>
                </c:pt>
                <c:pt idx="3564">
                  <c:v>4.0961409480475534E-12</c:v>
                </c:pt>
                <c:pt idx="3565">
                  <c:v>3.7644903854117806E-12</c:v>
                </c:pt>
                <c:pt idx="3566">
                  <c:v>4.0961409480475534E-12</c:v>
                </c:pt>
                <c:pt idx="3567">
                  <c:v>3.9268118443867113E-12</c:v>
                </c:pt>
                <c:pt idx="3568">
                  <c:v>3.8044325808490551E-12</c:v>
                </c:pt>
                <c:pt idx="3569">
                  <c:v>3.7644903854117806E-12</c:v>
                </c:pt>
                <c:pt idx="3570">
                  <c:v>3.6858596341198125E-12</c:v>
                </c:pt>
                <c:pt idx="3571">
                  <c:v>4.0105828492964285E-12</c:v>
                </c:pt>
                <c:pt idx="3572">
                  <c:v>3.9475932007366269E-12</c:v>
                </c:pt>
                <c:pt idx="3573">
                  <c:v>4.0318075360563079E-12</c:v>
                </c:pt>
                <c:pt idx="3574">
                  <c:v>4.0531361480389891E-12</c:v>
                </c:pt>
                <c:pt idx="3575">
                  <c:v>3.6088712817758262E-12</c:v>
                </c:pt>
                <c:pt idx="3576">
                  <c:v>3.6858596341198125E-12</c:v>
                </c:pt>
                <c:pt idx="3577">
                  <c:v>4.0961409480475534E-12</c:v>
                </c:pt>
                <c:pt idx="3578">
                  <c:v>3.7644903854117806E-12</c:v>
                </c:pt>
                <c:pt idx="3579">
                  <c:v>3.8447985730856334E-12</c:v>
                </c:pt>
                <c:pt idx="3580">
                  <c:v>4.0961409480475534E-12</c:v>
                </c:pt>
                <c:pt idx="3581">
                  <c:v>3.7446729391357873E-12</c:v>
                </c:pt>
                <c:pt idx="3582">
                  <c:v>3.9684763115724179E-12</c:v>
                </c:pt>
                <c:pt idx="3583">
                  <c:v>3.9475932007366269E-12</c:v>
                </c:pt>
                <c:pt idx="3584">
                  <c:v>3.8044325808490551E-12</c:v>
                </c:pt>
                <c:pt idx="3585">
                  <c:v>3.824558359573743E-12</c:v>
                </c:pt>
                <c:pt idx="3586">
                  <c:v>3.6858596341198125E-12</c:v>
                </c:pt>
                <c:pt idx="3587">
                  <c:v>3.9684763115724179E-12</c:v>
                </c:pt>
                <c:pt idx="3588">
                  <c:v>3.824558359573743E-12</c:v>
                </c:pt>
                <c:pt idx="3589">
                  <c:v>3.8447985730856334E-12</c:v>
                </c:pt>
                <c:pt idx="3590">
                  <c:v>3.9684763115724179E-12</c:v>
                </c:pt>
                <c:pt idx="3591">
                  <c:v>3.9061479823552217E-12</c:v>
                </c:pt>
                <c:pt idx="3592">
                  <c:v>3.6858596341198125E-12</c:v>
                </c:pt>
                <c:pt idx="3593">
                  <c:v>3.5709896567941713E-12</c:v>
                </c:pt>
                <c:pt idx="3594">
                  <c:v>3.7446729391357873E-12</c:v>
                </c:pt>
                <c:pt idx="3595">
                  <c:v>3.4964006498311852E-12</c:v>
                </c:pt>
                <c:pt idx="3596">
                  <c:v>3.5521908584362488E-12</c:v>
                </c:pt>
                <c:pt idx="3597">
                  <c:v>3.7644903854117806E-12</c:v>
                </c:pt>
                <c:pt idx="3598">
                  <c:v>3.6471623191505803E-12</c:v>
                </c:pt>
                <c:pt idx="3599">
                  <c:v>3.8044325808490551E-12</c:v>
                </c:pt>
                <c:pt idx="3600">
                  <c:v>3.9268118443867113E-12</c:v>
                </c:pt>
                <c:pt idx="3601">
                  <c:v>4.074577590231222E-12</c:v>
                </c:pt>
                <c:pt idx="3602">
                  <c:v>4.0318075360563079E-12</c:v>
                </c:pt>
                <c:pt idx="3603">
                  <c:v>3.7644903854117806E-12</c:v>
                </c:pt>
                <c:pt idx="3604">
                  <c:v>3.9268118443867113E-12</c:v>
                </c:pt>
                <c:pt idx="3605">
                  <c:v>3.4414866743735494E-12</c:v>
                </c:pt>
                <c:pt idx="3606">
                  <c:v>4.1396020398648187E-12</c:v>
                </c:pt>
                <c:pt idx="3607">
                  <c:v>3.5148969128916948E-12</c:v>
                </c:pt>
                <c:pt idx="3608">
                  <c:v>3.5709896567941713E-12</c:v>
                </c:pt>
                <c:pt idx="3609">
                  <c:v>3.9475932007366269E-12</c:v>
                </c:pt>
                <c:pt idx="3610">
                  <c:v>3.6471623191505803E-12</c:v>
                </c:pt>
                <c:pt idx="3611">
                  <c:v>3.6858596341198125E-12</c:v>
                </c:pt>
                <c:pt idx="3612">
                  <c:v>3.6471623191505803E-12</c:v>
                </c:pt>
                <c:pt idx="3613">
                  <c:v>3.5709896567941713E-12</c:v>
                </c:pt>
                <c:pt idx="3614">
                  <c:v>3.9684763115724179E-12</c:v>
                </c:pt>
                <c:pt idx="3615">
                  <c:v>3.7644903854117806E-12</c:v>
                </c:pt>
                <c:pt idx="3616">
                  <c:v>3.8447985730856334E-12</c:v>
                </c:pt>
                <c:pt idx="3617">
                  <c:v>3.8447985730856334E-12</c:v>
                </c:pt>
                <c:pt idx="3618">
                  <c:v>3.5334983453449548E-12</c:v>
                </c:pt>
                <c:pt idx="3619">
                  <c:v>3.7644903854117806E-12</c:v>
                </c:pt>
                <c:pt idx="3620">
                  <c:v>3.4233696199262094E-12</c:v>
                </c:pt>
                <c:pt idx="3621">
                  <c:v>4.1835242648622602E-12</c:v>
                </c:pt>
                <c:pt idx="3622">
                  <c:v>3.8855848065037339E-12</c:v>
                </c:pt>
                <c:pt idx="3623">
                  <c:v>3.7844048664540904E-12</c:v>
                </c:pt>
                <c:pt idx="3624">
                  <c:v>3.5521908584362488E-12</c:v>
                </c:pt>
                <c:pt idx="3625">
                  <c:v>3.6471623191505803E-12</c:v>
                </c:pt>
                <c:pt idx="3626">
                  <c:v>3.6088712817758262E-12</c:v>
                </c:pt>
                <c:pt idx="3627">
                  <c:v>3.6279700425771158E-12</c:v>
                </c:pt>
                <c:pt idx="3628">
                  <c:v>3.7053658303797529E-12</c:v>
                </c:pt>
                <c:pt idx="3629">
                  <c:v>3.7446729391357873E-12</c:v>
                </c:pt>
                <c:pt idx="3630">
                  <c:v>3.8044325808490551E-12</c:v>
                </c:pt>
                <c:pt idx="3631">
                  <c:v>3.824558359573743E-12</c:v>
                </c:pt>
                <c:pt idx="3632">
                  <c:v>3.6858596341198125E-12</c:v>
                </c:pt>
                <c:pt idx="3633">
                  <c:v>3.7844048664540904E-12</c:v>
                </c:pt>
                <c:pt idx="3634">
                  <c:v>4.3180979779313342E-12</c:v>
                </c:pt>
                <c:pt idx="3635">
                  <c:v>4.1178098893663131E-12</c:v>
                </c:pt>
                <c:pt idx="3636">
                  <c:v>3.9684763115724179E-12</c:v>
                </c:pt>
                <c:pt idx="3637">
                  <c:v>3.6471623191505803E-12</c:v>
                </c:pt>
                <c:pt idx="3638">
                  <c:v>3.8044325808490551E-12</c:v>
                </c:pt>
                <c:pt idx="3639">
                  <c:v>3.6858596341198125E-12</c:v>
                </c:pt>
                <c:pt idx="3640">
                  <c:v>3.7446729391357873E-12</c:v>
                </c:pt>
                <c:pt idx="3641">
                  <c:v>3.7644903854117806E-12</c:v>
                </c:pt>
                <c:pt idx="3642">
                  <c:v>3.6858596341198125E-12</c:v>
                </c:pt>
                <c:pt idx="3643">
                  <c:v>3.7446729391357873E-12</c:v>
                </c:pt>
                <c:pt idx="3644">
                  <c:v>3.5709896567941713E-12</c:v>
                </c:pt>
                <c:pt idx="3645">
                  <c:v>3.7053658303797529E-12</c:v>
                </c:pt>
                <c:pt idx="3646">
                  <c:v>3.824558359573743E-12</c:v>
                </c:pt>
                <c:pt idx="3647">
                  <c:v>3.7053658303797529E-12</c:v>
                </c:pt>
                <c:pt idx="3648">
                  <c:v>3.7446729391357873E-12</c:v>
                </c:pt>
                <c:pt idx="3649">
                  <c:v>3.9268118443867113E-12</c:v>
                </c:pt>
                <c:pt idx="3650">
                  <c:v>3.5148969128916948E-12</c:v>
                </c:pt>
                <c:pt idx="3651">
                  <c:v>3.9475932007366269E-12</c:v>
                </c:pt>
                <c:pt idx="3652">
                  <c:v>3.7844048664540904E-12</c:v>
                </c:pt>
                <c:pt idx="3653">
                  <c:v>4.074577590231222E-12</c:v>
                </c:pt>
                <c:pt idx="3654">
                  <c:v>3.8447985730856334E-12</c:v>
                </c:pt>
                <c:pt idx="3655">
                  <c:v>3.5334983453449548E-12</c:v>
                </c:pt>
                <c:pt idx="3656">
                  <c:v>3.5148969128916948E-12</c:v>
                </c:pt>
                <c:pt idx="3657">
                  <c:v>3.6664637226360942E-12</c:v>
                </c:pt>
                <c:pt idx="3658">
                  <c:v>3.7249675373916303E-12</c:v>
                </c:pt>
                <c:pt idx="3659">
                  <c:v>3.9268118443867113E-12</c:v>
                </c:pt>
                <c:pt idx="3660">
                  <c:v>3.9684763115724179E-12</c:v>
                </c:pt>
                <c:pt idx="3661">
                  <c:v>3.9684763115724179E-12</c:v>
                </c:pt>
                <c:pt idx="3662">
                  <c:v>3.5898805021787416E-12</c:v>
                </c:pt>
                <c:pt idx="3663">
                  <c:v>3.7249675373916303E-12</c:v>
                </c:pt>
                <c:pt idx="3664">
                  <c:v>3.6471623191505803E-12</c:v>
                </c:pt>
                <c:pt idx="3665">
                  <c:v>3.7844048664540904E-12</c:v>
                </c:pt>
                <c:pt idx="3666">
                  <c:v>3.7644903854117806E-12</c:v>
                </c:pt>
                <c:pt idx="3667">
                  <c:v>3.5709896567941713E-12</c:v>
                </c:pt>
                <c:pt idx="3668">
                  <c:v>3.7644903854117806E-12</c:v>
                </c:pt>
                <c:pt idx="3669">
                  <c:v>3.7249675373916303E-12</c:v>
                </c:pt>
                <c:pt idx="3670">
                  <c:v>3.8044325808490551E-12</c:v>
                </c:pt>
                <c:pt idx="3671">
                  <c:v>3.7644903854117806E-12</c:v>
                </c:pt>
                <c:pt idx="3672">
                  <c:v>3.8651378914145832E-12</c:v>
                </c:pt>
                <c:pt idx="3673">
                  <c:v>3.9475932007366269E-12</c:v>
                </c:pt>
                <c:pt idx="3674">
                  <c:v>3.8044325808490551E-12</c:v>
                </c:pt>
                <c:pt idx="3675">
                  <c:v>3.7644903854117806E-12</c:v>
                </c:pt>
                <c:pt idx="3676">
                  <c:v>4.0531361480389891E-12</c:v>
                </c:pt>
                <c:pt idx="3677">
                  <c:v>3.9061479823552217E-12</c:v>
                </c:pt>
                <c:pt idx="3678">
                  <c:v>3.9268118443867113E-12</c:v>
                </c:pt>
                <c:pt idx="3679">
                  <c:v>3.8447985730856334E-12</c:v>
                </c:pt>
                <c:pt idx="3680">
                  <c:v>4.0318075360563079E-12</c:v>
                </c:pt>
                <c:pt idx="3681">
                  <c:v>3.8651378914145832E-12</c:v>
                </c:pt>
                <c:pt idx="3682">
                  <c:v>3.9475932007366269E-12</c:v>
                </c:pt>
                <c:pt idx="3683">
                  <c:v>3.5709896567941713E-12</c:v>
                </c:pt>
                <c:pt idx="3684">
                  <c:v>3.7249675373916303E-12</c:v>
                </c:pt>
                <c:pt idx="3685">
                  <c:v>3.7446729391357873E-12</c:v>
                </c:pt>
                <c:pt idx="3686">
                  <c:v>4.1178098893663131E-12</c:v>
                </c:pt>
                <c:pt idx="3687">
                  <c:v>4.161500894133382E-12</c:v>
                </c:pt>
                <c:pt idx="3688">
                  <c:v>4.1835242648622602E-12</c:v>
                </c:pt>
                <c:pt idx="3689">
                  <c:v>3.7644903854117806E-12</c:v>
                </c:pt>
                <c:pt idx="3690">
                  <c:v>3.9894781633710658E-12</c:v>
                </c:pt>
                <c:pt idx="3691">
                  <c:v>3.7644903854117806E-12</c:v>
                </c:pt>
                <c:pt idx="3692">
                  <c:v>3.8044325808490551E-12</c:v>
                </c:pt>
                <c:pt idx="3693">
                  <c:v>3.6088712817758262E-12</c:v>
                </c:pt>
                <c:pt idx="3694">
                  <c:v>3.8044325808490551E-12</c:v>
                </c:pt>
                <c:pt idx="3695">
                  <c:v>3.9475932007366269E-12</c:v>
                </c:pt>
                <c:pt idx="3696">
                  <c:v>3.7844048664540904E-12</c:v>
                </c:pt>
                <c:pt idx="3697">
                  <c:v>3.7053658303797529E-12</c:v>
                </c:pt>
                <c:pt idx="3698">
                  <c:v>4.0531361480389891E-12</c:v>
                </c:pt>
                <c:pt idx="3699">
                  <c:v>3.6088712817758262E-12</c:v>
                </c:pt>
                <c:pt idx="3700">
                  <c:v>3.7446729391357873E-12</c:v>
                </c:pt>
                <c:pt idx="3701">
                  <c:v>4.0961409480475534E-12</c:v>
                </c:pt>
                <c:pt idx="3702">
                  <c:v>3.8651378914145832E-12</c:v>
                </c:pt>
                <c:pt idx="3703">
                  <c:v>3.5898805021787416E-12</c:v>
                </c:pt>
                <c:pt idx="3704">
                  <c:v>3.9061479823552217E-12</c:v>
                </c:pt>
                <c:pt idx="3705">
                  <c:v>3.8855848065037339E-12</c:v>
                </c:pt>
                <c:pt idx="3706">
                  <c:v>4.227903754173213E-12</c:v>
                </c:pt>
                <c:pt idx="3707">
                  <c:v>3.824558359573743E-12</c:v>
                </c:pt>
                <c:pt idx="3708">
                  <c:v>3.7644903854117806E-12</c:v>
                </c:pt>
                <c:pt idx="3709">
                  <c:v>3.824558359573743E-12</c:v>
                </c:pt>
                <c:pt idx="3710">
                  <c:v>3.5334983453449548E-12</c:v>
                </c:pt>
                <c:pt idx="3711">
                  <c:v>3.5709896567941713E-12</c:v>
                </c:pt>
                <c:pt idx="3712">
                  <c:v>3.8651378914145832E-12</c:v>
                </c:pt>
                <c:pt idx="3713">
                  <c:v>3.9475932007366269E-12</c:v>
                </c:pt>
                <c:pt idx="3714">
                  <c:v>3.824558359573743E-12</c:v>
                </c:pt>
                <c:pt idx="3715">
                  <c:v>3.4596924377352303E-12</c:v>
                </c:pt>
                <c:pt idx="3716">
                  <c:v>3.7446729391357873E-12</c:v>
                </c:pt>
                <c:pt idx="3717">
                  <c:v>4.0318075360563079E-12</c:v>
                </c:pt>
                <c:pt idx="3718">
                  <c:v>3.7844048664540904E-12</c:v>
                </c:pt>
                <c:pt idx="3719">
                  <c:v>3.8044325808490551E-12</c:v>
                </c:pt>
                <c:pt idx="3720">
                  <c:v>3.6664637226360942E-12</c:v>
                </c:pt>
                <c:pt idx="3721">
                  <c:v>3.7249675373916303E-12</c:v>
                </c:pt>
                <c:pt idx="3722">
                  <c:v>3.3874281502044473E-12</c:v>
                </c:pt>
                <c:pt idx="3723">
                  <c:v>3.5898805021787416E-12</c:v>
                </c:pt>
                <c:pt idx="3724">
                  <c:v>3.8447985730856334E-12</c:v>
                </c:pt>
                <c:pt idx="3725">
                  <c:v>3.5898805021787416E-12</c:v>
                </c:pt>
                <c:pt idx="3726">
                  <c:v>3.6664637226360942E-12</c:v>
                </c:pt>
                <c:pt idx="3727">
                  <c:v>3.7053658303797529E-12</c:v>
                </c:pt>
                <c:pt idx="3728">
                  <c:v>3.7446729391357873E-12</c:v>
                </c:pt>
                <c:pt idx="3729">
                  <c:v>3.9684763115724179E-12</c:v>
                </c:pt>
                <c:pt idx="3730">
                  <c:v>3.7644903854117806E-12</c:v>
                </c:pt>
                <c:pt idx="3731">
                  <c:v>3.9061479823552217E-12</c:v>
                </c:pt>
                <c:pt idx="3732">
                  <c:v>3.7249675373916303E-12</c:v>
                </c:pt>
                <c:pt idx="3733">
                  <c:v>3.9475932007366269E-12</c:v>
                </c:pt>
                <c:pt idx="3734">
                  <c:v>3.8447985730856334E-12</c:v>
                </c:pt>
                <c:pt idx="3735">
                  <c:v>3.7844048664540904E-12</c:v>
                </c:pt>
                <c:pt idx="3736">
                  <c:v>3.7249675373916303E-12</c:v>
                </c:pt>
                <c:pt idx="3737">
                  <c:v>3.9268118443867113E-12</c:v>
                </c:pt>
                <c:pt idx="3738">
                  <c:v>3.6088712817758262E-12</c:v>
                </c:pt>
                <c:pt idx="3739">
                  <c:v>3.9894781633710658E-12</c:v>
                </c:pt>
                <c:pt idx="3740">
                  <c:v>3.7844048664540904E-12</c:v>
                </c:pt>
                <c:pt idx="3741">
                  <c:v>3.5709896567941713E-12</c:v>
                </c:pt>
                <c:pt idx="3742">
                  <c:v>3.6858596341198125E-12</c:v>
                </c:pt>
                <c:pt idx="3743">
                  <c:v>3.8651378914145832E-12</c:v>
                </c:pt>
                <c:pt idx="3744">
                  <c:v>3.9061479823552217E-12</c:v>
                </c:pt>
                <c:pt idx="3745">
                  <c:v>3.7053658303797529E-12</c:v>
                </c:pt>
                <c:pt idx="3746">
                  <c:v>4.0318075360563079E-12</c:v>
                </c:pt>
                <c:pt idx="3747">
                  <c:v>3.6858596341198125E-12</c:v>
                </c:pt>
                <c:pt idx="3748">
                  <c:v>3.8044325808490551E-12</c:v>
                </c:pt>
                <c:pt idx="3749">
                  <c:v>3.6471623191505803E-12</c:v>
                </c:pt>
                <c:pt idx="3750">
                  <c:v>3.5898805021787416E-12</c:v>
                </c:pt>
                <c:pt idx="3751">
                  <c:v>3.6471623191505803E-12</c:v>
                </c:pt>
                <c:pt idx="3752">
                  <c:v>3.7844048664540904E-12</c:v>
                </c:pt>
                <c:pt idx="3753">
                  <c:v>3.5334983453449548E-12</c:v>
                </c:pt>
                <c:pt idx="3754">
                  <c:v>3.9061479823552217E-12</c:v>
                </c:pt>
                <c:pt idx="3755">
                  <c:v>3.9268118443867113E-12</c:v>
                </c:pt>
                <c:pt idx="3756">
                  <c:v>3.8447985730856334E-12</c:v>
                </c:pt>
                <c:pt idx="3757">
                  <c:v>3.6664637226360942E-12</c:v>
                </c:pt>
                <c:pt idx="3758">
                  <c:v>3.6858596341198125E-12</c:v>
                </c:pt>
                <c:pt idx="3759">
                  <c:v>3.5148969128916948E-12</c:v>
                </c:pt>
                <c:pt idx="3760">
                  <c:v>3.7053658303797529E-12</c:v>
                </c:pt>
                <c:pt idx="3761">
                  <c:v>3.6088712817758262E-12</c:v>
                </c:pt>
                <c:pt idx="3762">
                  <c:v>3.7844048664540904E-12</c:v>
                </c:pt>
                <c:pt idx="3763">
                  <c:v>3.6471623191505803E-12</c:v>
                </c:pt>
                <c:pt idx="3764">
                  <c:v>3.9894781633710658E-12</c:v>
                </c:pt>
                <c:pt idx="3765">
                  <c:v>3.7644903854117806E-12</c:v>
                </c:pt>
                <c:pt idx="3766">
                  <c:v>3.6088712817758262E-12</c:v>
                </c:pt>
                <c:pt idx="3767">
                  <c:v>3.8044325808490551E-12</c:v>
                </c:pt>
                <c:pt idx="3768">
                  <c:v>3.9061479823552217E-12</c:v>
                </c:pt>
                <c:pt idx="3769">
                  <c:v>3.7446729391357873E-12</c:v>
                </c:pt>
                <c:pt idx="3770">
                  <c:v>3.7844048664540904E-12</c:v>
                </c:pt>
                <c:pt idx="3771">
                  <c:v>3.6664637226360942E-12</c:v>
                </c:pt>
                <c:pt idx="3772">
                  <c:v>3.5898805021787416E-12</c:v>
                </c:pt>
                <c:pt idx="3773">
                  <c:v>3.9894781633710658E-12</c:v>
                </c:pt>
                <c:pt idx="3774">
                  <c:v>3.6858596341198125E-12</c:v>
                </c:pt>
                <c:pt idx="3775">
                  <c:v>3.6858596341198125E-12</c:v>
                </c:pt>
                <c:pt idx="3776">
                  <c:v>3.7844048664540904E-12</c:v>
                </c:pt>
                <c:pt idx="3777">
                  <c:v>3.8855848065037339E-12</c:v>
                </c:pt>
                <c:pt idx="3778">
                  <c:v>3.8855848065037339E-12</c:v>
                </c:pt>
                <c:pt idx="3779">
                  <c:v>3.824558359573743E-12</c:v>
                </c:pt>
                <c:pt idx="3780">
                  <c:v>3.8447985730856334E-12</c:v>
                </c:pt>
                <c:pt idx="3781">
                  <c:v>3.9061479823552217E-12</c:v>
                </c:pt>
                <c:pt idx="3782">
                  <c:v>3.6858596341198125E-12</c:v>
                </c:pt>
                <c:pt idx="3783">
                  <c:v>3.7644903854117806E-12</c:v>
                </c:pt>
                <c:pt idx="3784">
                  <c:v>3.8447985730856334E-12</c:v>
                </c:pt>
                <c:pt idx="3785">
                  <c:v>3.9061479823552217E-12</c:v>
                </c:pt>
                <c:pt idx="3786">
                  <c:v>4.1396020398648187E-12</c:v>
                </c:pt>
                <c:pt idx="3787">
                  <c:v>4.0318075360563079E-12</c:v>
                </c:pt>
                <c:pt idx="3788">
                  <c:v>3.6664637226360942E-12</c:v>
                </c:pt>
                <c:pt idx="3789">
                  <c:v>3.9268118443867113E-12</c:v>
                </c:pt>
                <c:pt idx="3790">
                  <c:v>3.8044325808490551E-12</c:v>
                </c:pt>
                <c:pt idx="3791">
                  <c:v>3.6664637226360942E-12</c:v>
                </c:pt>
                <c:pt idx="3792">
                  <c:v>3.7844048664540904E-12</c:v>
                </c:pt>
                <c:pt idx="3793">
                  <c:v>3.824558359573743E-12</c:v>
                </c:pt>
                <c:pt idx="3794">
                  <c:v>3.6471623191505803E-12</c:v>
                </c:pt>
                <c:pt idx="3795">
                  <c:v>3.8855848065037339E-12</c:v>
                </c:pt>
                <c:pt idx="3796">
                  <c:v>3.9684763115724179E-12</c:v>
                </c:pt>
                <c:pt idx="3797">
                  <c:v>3.8855848065037339E-12</c:v>
                </c:pt>
                <c:pt idx="3798">
                  <c:v>3.7446729391357873E-12</c:v>
                </c:pt>
                <c:pt idx="3799">
                  <c:v>3.9061479823552217E-12</c:v>
                </c:pt>
                <c:pt idx="3800">
                  <c:v>3.9268118443867113E-12</c:v>
                </c:pt>
                <c:pt idx="3801">
                  <c:v>3.6088712817758262E-12</c:v>
                </c:pt>
                <c:pt idx="3802">
                  <c:v>3.824558359573743E-12</c:v>
                </c:pt>
                <c:pt idx="3803">
                  <c:v>3.4596924377352303E-12</c:v>
                </c:pt>
                <c:pt idx="3804">
                  <c:v>3.7644903854117806E-12</c:v>
                </c:pt>
                <c:pt idx="3805">
                  <c:v>3.6858596341198125E-12</c:v>
                </c:pt>
                <c:pt idx="3806">
                  <c:v>3.5334983453449548E-12</c:v>
                </c:pt>
                <c:pt idx="3807">
                  <c:v>4.0105828492964285E-12</c:v>
                </c:pt>
                <c:pt idx="3808">
                  <c:v>3.7644903854117806E-12</c:v>
                </c:pt>
                <c:pt idx="3809">
                  <c:v>3.7249675373916303E-12</c:v>
                </c:pt>
                <c:pt idx="3810">
                  <c:v>3.8447985730856334E-12</c:v>
                </c:pt>
                <c:pt idx="3811">
                  <c:v>3.8447985730856334E-12</c:v>
                </c:pt>
                <c:pt idx="3812">
                  <c:v>3.5709896567941713E-12</c:v>
                </c:pt>
                <c:pt idx="3813">
                  <c:v>3.5709896567941713E-12</c:v>
                </c:pt>
                <c:pt idx="3814">
                  <c:v>3.5334983453449548E-12</c:v>
                </c:pt>
                <c:pt idx="3815">
                  <c:v>3.8447985730856334E-12</c:v>
                </c:pt>
                <c:pt idx="3816">
                  <c:v>3.7053658303797529E-12</c:v>
                </c:pt>
                <c:pt idx="3817">
                  <c:v>3.9061479823552217E-12</c:v>
                </c:pt>
                <c:pt idx="3818">
                  <c:v>3.7249675373916303E-12</c:v>
                </c:pt>
                <c:pt idx="3819">
                  <c:v>4.0531361480389891E-12</c:v>
                </c:pt>
                <c:pt idx="3820">
                  <c:v>3.5334983453449548E-12</c:v>
                </c:pt>
                <c:pt idx="3821">
                  <c:v>3.4779945111660586E-12</c:v>
                </c:pt>
                <c:pt idx="3822">
                  <c:v>3.9268118443867113E-12</c:v>
                </c:pt>
                <c:pt idx="3823">
                  <c:v>3.9894781633710658E-12</c:v>
                </c:pt>
                <c:pt idx="3824">
                  <c:v>4.6491921118861107E-12</c:v>
                </c:pt>
                <c:pt idx="3825">
                  <c:v>4.0318075360563079E-12</c:v>
                </c:pt>
                <c:pt idx="3826">
                  <c:v>3.8651378914145832E-12</c:v>
                </c:pt>
                <c:pt idx="3827">
                  <c:v>3.8044325808490551E-12</c:v>
                </c:pt>
                <c:pt idx="3828">
                  <c:v>3.6279700425771158E-12</c:v>
                </c:pt>
                <c:pt idx="3829">
                  <c:v>3.6279700425771158E-12</c:v>
                </c:pt>
                <c:pt idx="3830">
                  <c:v>4.0961409480475534E-12</c:v>
                </c:pt>
                <c:pt idx="3831">
                  <c:v>3.824558359573743E-12</c:v>
                </c:pt>
                <c:pt idx="3832">
                  <c:v>3.5898805021787416E-12</c:v>
                </c:pt>
                <c:pt idx="3833">
                  <c:v>3.7249675373916303E-12</c:v>
                </c:pt>
                <c:pt idx="3834">
                  <c:v>3.7249675373916303E-12</c:v>
                </c:pt>
                <c:pt idx="3835">
                  <c:v>3.6664637226360942E-12</c:v>
                </c:pt>
                <c:pt idx="3836">
                  <c:v>3.7644903854117806E-12</c:v>
                </c:pt>
                <c:pt idx="3837">
                  <c:v>3.5148969128916948E-12</c:v>
                </c:pt>
                <c:pt idx="3838">
                  <c:v>3.5898805021787416E-12</c:v>
                </c:pt>
                <c:pt idx="3839">
                  <c:v>3.7644903854117806E-12</c:v>
                </c:pt>
                <c:pt idx="3840">
                  <c:v>3.8044325808490551E-12</c:v>
                </c:pt>
                <c:pt idx="3841">
                  <c:v>4.4570098335997373E-12</c:v>
                </c:pt>
                <c:pt idx="3842">
                  <c:v>3.6471623191505803E-12</c:v>
                </c:pt>
                <c:pt idx="3843">
                  <c:v>3.5898805021787416E-12</c:v>
                </c:pt>
                <c:pt idx="3844">
                  <c:v>3.6858596341198125E-12</c:v>
                </c:pt>
                <c:pt idx="3845">
                  <c:v>3.9475932007366269E-12</c:v>
                </c:pt>
                <c:pt idx="3846">
                  <c:v>3.9475932007366269E-12</c:v>
                </c:pt>
                <c:pt idx="3847">
                  <c:v>3.9268118443867113E-12</c:v>
                </c:pt>
                <c:pt idx="3848">
                  <c:v>3.7844048664540904E-12</c:v>
                </c:pt>
                <c:pt idx="3849">
                  <c:v>4.074577590231222E-12</c:v>
                </c:pt>
                <c:pt idx="3850">
                  <c:v>3.7844048664540904E-12</c:v>
                </c:pt>
                <c:pt idx="3851">
                  <c:v>3.6088712817758262E-12</c:v>
                </c:pt>
                <c:pt idx="3852">
                  <c:v>3.8447985730856334E-12</c:v>
                </c:pt>
                <c:pt idx="3853">
                  <c:v>3.9061479823552217E-12</c:v>
                </c:pt>
                <c:pt idx="3854">
                  <c:v>3.8651378914145832E-12</c:v>
                </c:pt>
                <c:pt idx="3855">
                  <c:v>3.6858596341198125E-12</c:v>
                </c:pt>
                <c:pt idx="3856">
                  <c:v>3.8651378914145832E-12</c:v>
                </c:pt>
                <c:pt idx="3857">
                  <c:v>3.6664637226360942E-12</c:v>
                </c:pt>
                <c:pt idx="3858">
                  <c:v>5.1667041274576519E-12</c:v>
                </c:pt>
                <c:pt idx="3859">
                  <c:v>3.6471623191505803E-12</c:v>
                </c:pt>
                <c:pt idx="3860">
                  <c:v>3.824558359573743E-12</c:v>
                </c:pt>
                <c:pt idx="3861">
                  <c:v>4.0531361480389891E-12</c:v>
                </c:pt>
                <c:pt idx="3862">
                  <c:v>3.6088712817758262E-12</c:v>
                </c:pt>
                <c:pt idx="3863">
                  <c:v>3.9684763115724179E-12</c:v>
                </c:pt>
                <c:pt idx="3864">
                  <c:v>3.7446729391357873E-12</c:v>
                </c:pt>
                <c:pt idx="3865">
                  <c:v>3.8447985730856334E-12</c:v>
                </c:pt>
                <c:pt idx="3866">
                  <c:v>3.7644903854117806E-12</c:v>
                </c:pt>
                <c:pt idx="3867">
                  <c:v>3.4964006498311852E-12</c:v>
                </c:pt>
                <c:pt idx="3868">
                  <c:v>3.5334983453449548E-12</c:v>
                </c:pt>
                <c:pt idx="3869">
                  <c:v>3.8651378914145832E-12</c:v>
                </c:pt>
                <c:pt idx="3870">
                  <c:v>3.7249675373916303E-12</c:v>
                </c:pt>
                <c:pt idx="3871">
                  <c:v>3.6088712817758262E-12</c:v>
                </c:pt>
                <c:pt idx="3872">
                  <c:v>3.8044325808490551E-12</c:v>
                </c:pt>
                <c:pt idx="3873">
                  <c:v>3.7844048664540904E-12</c:v>
                </c:pt>
                <c:pt idx="3874">
                  <c:v>3.824558359573743E-12</c:v>
                </c:pt>
                <c:pt idx="3875">
                  <c:v>3.9894781633710658E-12</c:v>
                </c:pt>
                <c:pt idx="3876">
                  <c:v>3.7053658303797529E-12</c:v>
                </c:pt>
                <c:pt idx="3877">
                  <c:v>3.5898805021787416E-12</c:v>
                </c:pt>
                <c:pt idx="3878">
                  <c:v>3.6664637226360942E-12</c:v>
                </c:pt>
                <c:pt idx="3879">
                  <c:v>3.9475932007366269E-12</c:v>
                </c:pt>
                <c:pt idx="3880">
                  <c:v>4.0105828492964285E-12</c:v>
                </c:pt>
                <c:pt idx="3881">
                  <c:v>3.7249675373916303E-12</c:v>
                </c:pt>
                <c:pt idx="3882">
                  <c:v>7.0538901524425553E-12</c:v>
                </c:pt>
                <c:pt idx="3883">
                  <c:v>3.824558359573743E-12</c:v>
                </c:pt>
                <c:pt idx="3884">
                  <c:v>3.7249675373916303E-12</c:v>
                </c:pt>
                <c:pt idx="3885">
                  <c:v>3.4779945111660586E-12</c:v>
                </c:pt>
                <c:pt idx="3886">
                  <c:v>3.7053658303797529E-12</c:v>
                </c:pt>
                <c:pt idx="3887">
                  <c:v>3.9684763115724179E-12</c:v>
                </c:pt>
                <c:pt idx="3888">
                  <c:v>3.7844048664540904E-12</c:v>
                </c:pt>
                <c:pt idx="3889">
                  <c:v>3.6471623191505803E-12</c:v>
                </c:pt>
                <c:pt idx="3890">
                  <c:v>3.7644903854117806E-12</c:v>
                </c:pt>
                <c:pt idx="3891">
                  <c:v>3.5898805021787416E-12</c:v>
                </c:pt>
                <c:pt idx="3892">
                  <c:v>3.5709896567941713E-12</c:v>
                </c:pt>
                <c:pt idx="3893">
                  <c:v>3.7844048664540904E-12</c:v>
                </c:pt>
                <c:pt idx="3894">
                  <c:v>3.9894781633710658E-12</c:v>
                </c:pt>
                <c:pt idx="3895">
                  <c:v>3.6279700425771158E-12</c:v>
                </c:pt>
                <c:pt idx="3896">
                  <c:v>3.7644903854117806E-12</c:v>
                </c:pt>
                <c:pt idx="3897">
                  <c:v>3.6664637226360942E-12</c:v>
                </c:pt>
                <c:pt idx="3898">
                  <c:v>3.9894781633710658E-12</c:v>
                </c:pt>
                <c:pt idx="3899">
                  <c:v>3.7844048664540904E-12</c:v>
                </c:pt>
                <c:pt idx="3900">
                  <c:v>3.7249675373916303E-12</c:v>
                </c:pt>
                <c:pt idx="3901">
                  <c:v>3.8855848065037339E-12</c:v>
                </c:pt>
                <c:pt idx="3902">
                  <c:v>3.7053658303797529E-12</c:v>
                </c:pt>
                <c:pt idx="3903">
                  <c:v>3.8044325808490551E-12</c:v>
                </c:pt>
                <c:pt idx="3904">
                  <c:v>3.6471623191505803E-12</c:v>
                </c:pt>
                <c:pt idx="3905">
                  <c:v>3.6088712817758262E-12</c:v>
                </c:pt>
                <c:pt idx="3906">
                  <c:v>3.7844048664540904E-12</c:v>
                </c:pt>
                <c:pt idx="3907">
                  <c:v>3.9894781633710658E-12</c:v>
                </c:pt>
                <c:pt idx="3908">
                  <c:v>3.7644903854117806E-12</c:v>
                </c:pt>
                <c:pt idx="3909">
                  <c:v>3.8044325808490551E-12</c:v>
                </c:pt>
                <c:pt idx="3910">
                  <c:v>3.824558359573743E-12</c:v>
                </c:pt>
                <c:pt idx="3911">
                  <c:v>4.0961409480475534E-12</c:v>
                </c:pt>
                <c:pt idx="3912">
                  <c:v>3.5898805021787416E-12</c:v>
                </c:pt>
                <c:pt idx="3913">
                  <c:v>3.7249675373916303E-12</c:v>
                </c:pt>
                <c:pt idx="3914">
                  <c:v>3.5148969128916948E-12</c:v>
                </c:pt>
                <c:pt idx="3915">
                  <c:v>3.6088712817758262E-12</c:v>
                </c:pt>
                <c:pt idx="3916">
                  <c:v>3.7644903854117806E-12</c:v>
                </c:pt>
                <c:pt idx="3917">
                  <c:v>3.8447985730856334E-12</c:v>
                </c:pt>
                <c:pt idx="3918">
                  <c:v>3.7844048664540904E-12</c:v>
                </c:pt>
                <c:pt idx="3919">
                  <c:v>3.6471623191505803E-12</c:v>
                </c:pt>
                <c:pt idx="3920">
                  <c:v>3.7844048664540904E-12</c:v>
                </c:pt>
                <c:pt idx="3921">
                  <c:v>3.5709896567941713E-12</c:v>
                </c:pt>
                <c:pt idx="3922">
                  <c:v>3.5898805021787416E-12</c:v>
                </c:pt>
                <c:pt idx="3923">
                  <c:v>3.8651378914145832E-12</c:v>
                </c:pt>
                <c:pt idx="3924">
                  <c:v>3.5709896567941713E-12</c:v>
                </c:pt>
                <c:pt idx="3925">
                  <c:v>3.9894781633710658E-12</c:v>
                </c:pt>
                <c:pt idx="3926">
                  <c:v>3.8651378914145832E-12</c:v>
                </c:pt>
                <c:pt idx="3927">
                  <c:v>3.9268118443867113E-12</c:v>
                </c:pt>
                <c:pt idx="3928">
                  <c:v>3.7446729391357873E-12</c:v>
                </c:pt>
                <c:pt idx="3929">
                  <c:v>3.7844048664540904E-12</c:v>
                </c:pt>
                <c:pt idx="3930">
                  <c:v>3.8651378914145832E-12</c:v>
                </c:pt>
                <c:pt idx="3931">
                  <c:v>3.7844048664540904E-12</c:v>
                </c:pt>
                <c:pt idx="3932">
                  <c:v>5.389487789041896E-12</c:v>
                </c:pt>
                <c:pt idx="3933">
                  <c:v>3.9475932007366269E-12</c:v>
                </c:pt>
                <c:pt idx="3934">
                  <c:v>3.824558359573743E-12</c:v>
                </c:pt>
                <c:pt idx="3935">
                  <c:v>3.8855848065037339E-12</c:v>
                </c:pt>
                <c:pt idx="3936">
                  <c:v>3.7844048664540904E-12</c:v>
                </c:pt>
                <c:pt idx="3937">
                  <c:v>3.7053658303797529E-12</c:v>
                </c:pt>
                <c:pt idx="3938">
                  <c:v>3.9268118443867113E-12</c:v>
                </c:pt>
                <c:pt idx="3939">
                  <c:v>4.1835242648622602E-12</c:v>
                </c:pt>
                <c:pt idx="3940">
                  <c:v>3.7844048664540904E-12</c:v>
                </c:pt>
                <c:pt idx="3941">
                  <c:v>3.5898805021787416E-12</c:v>
                </c:pt>
                <c:pt idx="3942">
                  <c:v>3.8044325808490551E-12</c:v>
                </c:pt>
                <c:pt idx="3943">
                  <c:v>3.7644903854117806E-12</c:v>
                </c:pt>
                <c:pt idx="3944">
                  <c:v>4.074577590231222E-12</c:v>
                </c:pt>
                <c:pt idx="3945">
                  <c:v>3.5148969128916948E-12</c:v>
                </c:pt>
                <c:pt idx="3946">
                  <c:v>3.4053549962792643E-12</c:v>
                </c:pt>
                <c:pt idx="3947">
                  <c:v>3.7644903854117806E-12</c:v>
                </c:pt>
                <c:pt idx="3948">
                  <c:v>3.7644903854117806E-12</c:v>
                </c:pt>
                <c:pt idx="3949">
                  <c:v>3.824558359573743E-12</c:v>
                </c:pt>
                <c:pt idx="3950">
                  <c:v>3.7446729391357873E-12</c:v>
                </c:pt>
                <c:pt idx="3951">
                  <c:v>3.7446729391357873E-12</c:v>
                </c:pt>
                <c:pt idx="3952">
                  <c:v>3.4964006498311852E-12</c:v>
                </c:pt>
                <c:pt idx="3953">
                  <c:v>3.6471623191505803E-12</c:v>
                </c:pt>
                <c:pt idx="3954">
                  <c:v>3.8044325808490551E-12</c:v>
                </c:pt>
                <c:pt idx="3955">
                  <c:v>3.3874281502044473E-12</c:v>
                </c:pt>
                <c:pt idx="3956">
                  <c:v>3.7249675373916303E-12</c:v>
                </c:pt>
                <c:pt idx="3957">
                  <c:v>3.7249675373916303E-12</c:v>
                </c:pt>
                <c:pt idx="3958">
                  <c:v>3.6279700425771158E-12</c:v>
                </c:pt>
                <c:pt idx="3959">
                  <c:v>3.9061479823552217E-12</c:v>
                </c:pt>
                <c:pt idx="3960">
                  <c:v>3.9061479823552217E-12</c:v>
                </c:pt>
                <c:pt idx="3961">
                  <c:v>3.6471623191505803E-12</c:v>
                </c:pt>
                <c:pt idx="3962">
                  <c:v>3.5148969128916948E-12</c:v>
                </c:pt>
                <c:pt idx="3963">
                  <c:v>3.8651378914145832E-12</c:v>
                </c:pt>
                <c:pt idx="3964">
                  <c:v>3.6088712817758262E-12</c:v>
                </c:pt>
                <c:pt idx="3965">
                  <c:v>3.5521908584362488E-12</c:v>
                </c:pt>
                <c:pt idx="3966">
                  <c:v>3.7446729391357873E-12</c:v>
                </c:pt>
                <c:pt idx="3967">
                  <c:v>3.7249675373916303E-12</c:v>
                </c:pt>
                <c:pt idx="3968">
                  <c:v>3.8651378914145832E-12</c:v>
                </c:pt>
                <c:pt idx="3969">
                  <c:v>3.7446729391357873E-12</c:v>
                </c:pt>
                <c:pt idx="3970">
                  <c:v>3.6858596341198125E-12</c:v>
                </c:pt>
                <c:pt idx="3971">
                  <c:v>3.6858596341198125E-12</c:v>
                </c:pt>
                <c:pt idx="3972">
                  <c:v>3.7844048664540904E-12</c:v>
                </c:pt>
                <c:pt idx="3973">
                  <c:v>3.7844048664540904E-12</c:v>
                </c:pt>
                <c:pt idx="3974">
                  <c:v>3.7053658303797529E-12</c:v>
                </c:pt>
                <c:pt idx="3975">
                  <c:v>3.7446729391357873E-12</c:v>
                </c:pt>
                <c:pt idx="3976">
                  <c:v>3.9061479823552217E-12</c:v>
                </c:pt>
                <c:pt idx="3977">
                  <c:v>3.6858596341198125E-12</c:v>
                </c:pt>
                <c:pt idx="3978">
                  <c:v>3.9684763115724179E-12</c:v>
                </c:pt>
                <c:pt idx="3979">
                  <c:v>3.6664637226360942E-12</c:v>
                </c:pt>
                <c:pt idx="3980">
                  <c:v>3.6471623191505803E-12</c:v>
                </c:pt>
                <c:pt idx="3981">
                  <c:v>3.5148969128916948E-12</c:v>
                </c:pt>
                <c:pt idx="3982">
                  <c:v>3.6279700425771158E-12</c:v>
                </c:pt>
                <c:pt idx="3983">
                  <c:v>3.6664637226360942E-12</c:v>
                </c:pt>
                <c:pt idx="3984">
                  <c:v>3.7053658303797529E-12</c:v>
                </c:pt>
                <c:pt idx="3985">
                  <c:v>3.6279700425771158E-12</c:v>
                </c:pt>
                <c:pt idx="3986">
                  <c:v>3.7053658303797529E-12</c:v>
                </c:pt>
                <c:pt idx="3987">
                  <c:v>3.6858596341198125E-12</c:v>
                </c:pt>
                <c:pt idx="3988">
                  <c:v>3.8855848065037339E-12</c:v>
                </c:pt>
                <c:pt idx="3989">
                  <c:v>3.5334983453449548E-12</c:v>
                </c:pt>
                <c:pt idx="3990">
                  <c:v>4.0318075360563079E-12</c:v>
                </c:pt>
                <c:pt idx="3991">
                  <c:v>3.6471623191505803E-12</c:v>
                </c:pt>
                <c:pt idx="3992">
                  <c:v>3.5148969128916948E-12</c:v>
                </c:pt>
                <c:pt idx="3993">
                  <c:v>3.7053658303797529E-12</c:v>
                </c:pt>
                <c:pt idx="3994">
                  <c:v>3.7844048664540904E-12</c:v>
                </c:pt>
                <c:pt idx="3995">
                  <c:v>3.8855848065037339E-12</c:v>
                </c:pt>
                <c:pt idx="3996">
                  <c:v>3.7053658303797529E-12</c:v>
                </c:pt>
                <c:pt idx="3997">
                  <c:v>3.5334983453449548E-12</c:v>
                </c:pt>
                <c:pt idx="3998">
                  <c:v>3.7249675373916303E-12</c:v>
                </c:pt>
                <c:pt idx="3999">
                  <c:v>3.6279700425771158E-12</c:v>
                </c:pt>
                <c:pt idx="4000">
                  <c:v>3.6279700425771158E-12</c:v>
                </c:pt>
                <c:pt idx="4001">
                  <c:v>3.9061479823552217E-12</c:v>
                </c:pt>
                <c:pt idx="4002">
                  <c:v>3.6088712817758262E-12</c:v>
                </c:pt>
                <c:pt idx="4003">
                  <c:v>3.8855848065037339E-12</c:v>
                </c:pt>
                <c:pt idx="4004">
                  <c:v>3.824558359573743E-12</c:v>
                </c:pt>
                <c:pt idx="4005">
                  <c:v>3.8044325808490551E-12</c:v>
                </c:pt>
                <c:pt idx="4006">
                  <c:v>4.0105828492964285E-12</c:v>
                </c:pt>
                <c:pt idx="4007">
                  <c:v>3.824558359573743E-12</c:v>
                </c:pt>
                <c:pt idx="4008">
                  <c:v>3.8855848065037339E-12</c:v>
                </c:pt>
                <c:pt idx="4009">
                  <c:v>3.824558359573743E-12</c:v>
                </c:pt>
                <c:pt idx="4010">
                  <c:v>3.5709896567941713E-12</c:v>
                </c:pt>
                <c:pt idx="4011">
                  <c:v>3.6471623191505803E-12</c:v>
                </c:pt>
                <c:pt idx="4012">
                  <c:v>3.8044325808490551E-12</c:v>
                </c:pt>
                <c:pt idx="4013">
                  <c:v>3.6858596341198125E-12</c:v>
                </c:pt>
                <c:pt idx="4014">
                  <c:v>3.6088712817758262E-12</c:v>
                </c:pt>
                <c:pt idx="4015">
                  <c:v>3.7446729391357873E-12</c:v>
                </c:pt>
                <c:pt idx="4016">
                  <c:v>3.5521908584362488E-12</c:v>
                </c:pt>
                <c:pt idx="4017">
                  <c:v>3.6858596341198125E-12</c:v>
                </c:pt>
                <c:pt idx="4018">
                  <c:v>3.9894781633710658E-12</c:v>
                </c:pt>
                <c:pt idx="4019">
                  <c:v>3.7249675373916303E-12</c:v>
                </c:pt>
                <c:pt idx="4020">
                  <c:v>3.7644903854117806E-12</c:v>
                </c:pt>
                <c:pt idx="4021">
                  <c:v>3.5521908584362488E-12</c:v>
                </c:pt>
                <c:pt idx="4022">
                  <c:v>3.4779945111660586E-12</c:v>
                </c:pt>
                <c:pt idx="4023">
                  <c:v>3.7446729391357873E-12</c:v>
                </c:pt>
                <c:pt idx="4024">
                  <c:v>3.5334983453449548E-12</c:v>
                </c:pt>
                <c:pt idx="4025">
                  <c:v>3.7644903854117806E-12</c:v>
                </c:pt>
                <c:pt idx="4026">
                  <c:v>3.6858596341198125E-12</c:v>
                </c:pt>
                <c:pt idx="4027">
                  <c:v>3.7249675373916303E-12</c:v>
                </c:pt>
                <c:pt idx="4028">
                  <c:v>3.6664637226360942E-12</c:v>
                </c:pt>
                <c:pt idx="4029">
                  <c:v>3.6664637226360942E-12</c:v>
                </c:pt>
                <c:pt idx="4030">
                  <c:v>3.9268118443867113E-12</c:v>
                </c:pt>
                <c:pt idx="4031">
                  <c:v>4.0318075360563079E-12</c:v>
                </c:pt>
                <c:pt idx="4032">
                  <c:v>3.6858596341198125E-12</c:v>
                </c:pt>
                <c:pt idx="4033">
                  <c:v>3.9268118443867113E-12</c:v>
                </c:pt>
                <c:pt idx="4034">
                  <c:v>3.7844048664540904E-12</c:v>
                </c:pt>
                <c:pt idx="4035">
                  <c:v>3.8855848065037339E-12</c:v>
                </c:pt>
                <c:pt idx="4036">
                  <c:v>3.8855848065037339E-12</c:v>
                </c:pt>
                <c:pt idx="4037">
                  <c:v>3.8447985730856334E-12</c:v>
                </c:pt>
                <c:pt idx="4038">
                  <c:v>3.6858596341198125E-12</c:v>
                </c:pt>
                <c:pt idx="4039">
                  <c:v>3.8447985730856334E-12</c:v>
                </c:pt>
                <c:pt idx="4040">
                  <c:v>3.6279700425771158E-12</c:v>
                </c:pt>
                <c:pt idx="4041">
                  <c:v>3.6279700425771158E-12</c:v>
                </c:pt>
                <c:pt idx="4042">
                  <c:v>3.6664637226360942E-12</c:v>
                </c:pt>
                <c:pt idx="4043">
                  <c:v>3.7053658303797529E-12</c:v>
                </c:pt>
                <c:pt idx="4044">
                  <c:v>3.9894781633710658E-12</c:v>
                </c:pt>
                <c:pt idx="4045">
                  <c:v>3.9061479823552217E-12</c:v>
                </c:pt>
                <c:pt idx="4046">
                  <c:v>3.6279700425771158E-12</c:v>
                </c:pt>
                <c:pt idx="4047">
                  <c:v>3.6858596341198125E-12</c:v>
                </c:pt>
                <c:pt idx="4048">
                  <c:v>3.6279700425771158E-12</c:v>
                </c:pt>
                <c:pt idx="4049">
                  <c:v>3.6664637226360942E-12</c:v>
                </c:pt>
                <c:pt idx="4050">
                  <c:v>3.6664637226360942E-12</c:v>
                </c:pt>
                <c:pt idx="4051">
                  <c:v>3.5898805021787416E-12</c:v>
                </c:pt>
                <c:pt idx="4052">
                  <c:v>3.7644903854117806E-12</c:v>
                </c:pt>
                <c:pt idx="4053">
                  <c:v>3.6664637226360942E-12</c:v>
                </c:pt>
                <c:pt idx="4054">
                  <c:v>3.6664637226360942E-12</c:v>
                </c:pt>
                <c:pt idx="4055">
                  <c:v>3.8044325808490551E-12</c:v>
                </c:pt>
                <c:pt idx="4056">
                  <c:v>3.7053658303797529E-12</c:v>
                </c:pt>
                <c:pt idx="4057">
                  <c:v>3.7249675373916303E-12</c:v>
                </c:pt>
                <c:pt idx="4058">
                  <c:v>3.6279700425771158E-12</c:v>
                </c:pt>
                <c:pt idx="4059">
                  <c:v>3.5898805021787416E-12</c:v>
                </c:pt>
                <c:pt idx="4060">
                  <c:v>3.7249675373916303E-12</c:v>
                </c:pt>
                <c:pt idx="4061">
                  <c:v>3.8044325808490551E-12</c:v>
                </c:pt>
                <c:pt idx="4062">
                  <c:v>3.824558359573743E-12</c:v>
                </c:pt>
                <c:pt idx="4063">
                  <c:v>3.7053658303797529E-12</c:v>
                </c:pt>
                <c:pt idx="4064">
                  <c:v>3.2818588031777028E-12</c:v>
                </c:pt>
                <c:pt idx="4065">
                  <c:v>3.6279700425771158E-12</c:v>
                </c:pt>
                <c:pt idx="4066">
                  <c:v>3.8855848065037339E-12</c:v>
                </c:pt>
                <c:pt idx="4067">
                  <c:v>3.9475932007366269E-12</c:v>
                </c:pt>
                <c:pt idx="4068">
                  <c:v>4.0961409480475534E-12</c:v>
                </c:pt>
                <c:pt idx="4069">
                  <c:v>3.7644903854117806E-12</c:v>
                </c:pt>
                <c:pt idx="4070">
                  <c:v>3.7053658303797529E-12</c:v>
                </c:pt>
                <c:pt idx="4071">
                  <c:v>3.6858596341198125E-12</c:v>
                </c:pt>
                <c:pt idx="4072">
                  <c:v>3.8447985730856334E-12</c:v>
                </c:pt>
                <c:pt idx="4073">
                  <c:v>3.7249675373916303E-12</c:v>
                </c:pt>
                <c:pt idx="4074">
                  <c:v>3.824558359573743E-12</c:v>
                </c:pt>
                <c:pt idx="4075">
                  <c:v>3.6471623191505803E-12</c:v>
                </c:pt>
                <c:pt idx="4076">
                  <c:v>3.7644903854117806E-12</c:v>
                </c:pt>
                <c:pt idx="4077">
                  <c:v>3.7644903854117806E-12</c:v>
                </c:pt>
                <c:pt idx="4078">
                  <c:v>3.7844048664540904E-12</c:v>
                </c:pt>
                <c:pt idx="4079">
                  <c:v>3.8855848065037339E-12</c:v>
                </c:pt>
                <c:pt idx="4080">
                  <c:v>3.7446729391357873E-12</c:v>
                </c:pt>
                <c:pt idx="4081">
                  <c:v>3.8447985730856334E-12</c:v>
                </c:pt>
                <c:pt idx="4082">
                  <c:v>3.6664637226360942E-12</c:v>
                </c:pt>
                <c:pt idx="4083">
                  <c:v>3.9061479823552217E-12</c:v>
                </c:pt>
                <c:pt idx="4084">
                  <c:v>3.9475932007366269E-12</c:v>
                </c:pt>
                <c:pt idx="4085">
                  <c:v>4.0105828492964285E-12</c:v>
                </c:pt>
                <c:pt idx="4086">
                  <c:v>3.6471623191505803E-12</c:v>
                </c:pt>
                <c:pt idx="4087">
                  <c:v>3.7446729391357873E-12</c:v>
                </c:pt>
                <c:pt idx="4088">
                  <c:v>3.6664637226360942E-12</c:v>
                </c:pt>
                <c:pt idx="4089">
                  <c:v>3.7249675373916303E-12</c:v>
                </c:pt>
                <c:pt idx="4090">
                  <c:v>3.7644903854117806E-12</c:v>
                </c:pt>
                <c:pt idx="4091">
                  <c:v>3.6279700425771158E-12</c:v>
                </c:pt>
                <c:pt idx="4092">
                  <c:v>5.9265218824310477E-12</c:v>
                </c:pt>
                <c:pt idx="4093">
                  <c:v>4.074577590231222E-12</c:v>
                </c:pt>
                <c:pt idx="4094">
                  <c:v>3.9684763115724179E-12</c:v>
                </c:pt>
                <c:pt idx="4095">
                  <c:v>3.6088712817758262E-12</c:v>
                </c:pt>
                <c:pt idx="4096">
                  <c:v>3.5334983453449548E-12</c:v>
                </c:pt>
                <c:pt idx="4097">
                  <c:v>3.7446729391357873E-12</c:v>
                </c:pt>
                <c:pt idx="4098">
                  <c:v>3.6088712817758262E-12</c:v>
                </c:pt>
                <c:pt idx="4099">
                  <c:v>3.7644903854117806E-12</c:v>
                </c:pt>
                <c:pt idx="4100">
                  <c:v>3.5334983453449548E-12</c:v>
                </c:pt>
                <c:pt idx="4101">
                  <c:v>3.8447985730856334E-12</c:v>
                </c:pt>
                <c:pt idx="4102">
                  <c:v>3.7644903854117806E-12</c:v>
                </c:pt>
                <c:pt idx="4103">
                  <c:v>3.9684763115724179E-12</c:v>
                </c:pt>
                <c:pt idx="4104">
                  <c:v>3.9684763115724179E-12</c:v>
                </c:pt>
                <c:pt idx="4105">
                  <c:v>3.8044325808490551E-12</c:v>
                </c:pt>
                <c:pt idx="4106">
                  <c:v>3.7844048664540904E-12</c:v>
                </c:pt>
                <c:pt idx="4107">
                  <c:v>3.824558359573743E-12</c:v>
                </c:pt>
                <c:pt idx="4108">
                  <c:v>3.6858596341198125E-12</c:v>
                </c:pt>
                <c:pt idx="4109">
                  <c:v>3.4414866743735494E-12</c:v>
                </c:pt>
                <c:pt idx="4110">
                  <c:v>3.7844048664540904E-12</c:v>
                </c:pt>
                <c:pt idx="4111">
                  <c:v>3.7844048664540904E-12</c:v>
                </c:pt>
                <c:pt idx="4112">
                  <c:v>3.6088712817758262E-12</c:v>
                </c:pt>
                <c:pt idx="4113">
                  <c:v>3.7446729391357873E-12</c:v>
                </c:pt>
                <c:pt idx="4114">
                  <c:v>4.0318075360563079E-12</c:v>
                </c:pt>
                <c:pt idx="4115">
                  <c:v>3.6471623191505803E-12</c:v>
                </c:pt>
                <c:pt idx="4116">
                  <c:v>3.824558359573743E-12</c:v>
                </c:pt>
                <c:pt idx="4117">
                  <c:v>3.4779945111660586E-12</c:v>
                </c:pt>
                <c:pt idx="4118">
                  <c:v>4.0318075360563079E-12</c:v>
                </c:pt>
                <c:pt idx="4119">
                  <c:v>3.5898805021787416E-12</c:v>
                </c:pt>
                <c:pt idx="4120">
                  <c:v>3.8044325808490551E-12</c:v>
                </c:pt>
                <c:pt idx="4121">
                  <c:v>3.8651378914145832E-12</c:v>
                </c:pt>
                <c:pt idx="4122">
                  <c:v>3.7844048664540904E-12</c:v>
                </c:pt>
                <c:pt idx="4123">
                  <c:v>3.824558359573743E-12</c:v>
                </c:pt>
                <c:pt idx="4124">
                  <c:v>3.7446729391357873E-12</c:v>
                </c:pt>
                <c:pt idx="4125">
                  <c:v>3.9268118443867113E-12</c:v>
                </c:pt>
                <c:pt idx="4126">
                  <c:v>3.4233696199262094E-12</c:v>
                </c:pt>
                <c:pt idx="4127">
                  <c:v>3.9268118443867113E-12</c:v>
                </c:pt>
                <c:pt idx="4128">
                  <c:v>3.6858596341198125E-12</c:v>
                </c:pt>
                <c:pt idx="4129">
                  <c:v>3.7053658303797529E-12</c:v>
                </c:pt>
                <c:pt idx="4130">
                  <c:v>3.6279700425771158E-12</c:v>
                </c:pt>
                <c:pt idx="4131">
                  <c:v>3.7249675373916303E-12</c:v>
                </c:pt>
                <c:pt idx="4132">
                  <c:v>3.6088712817758262E-12</c:v>
                </c:pt>
                <c:pt idx="4133">
                  <c:v>3.6471623191505803E-12</c:v>
                </c:pt>
                <c:pt idx="4134">
                  <c:v>3.7644903854117806E-12</c:v>
                </c:pt>
                <c:pt idx="4135">
                  <c:v>3.7249675373916303E-12</c:v>
                </c:pt>
                <c:pt idx="4136">
                  <c:v>3.9268118443867113E-12</c:v>
                </c:pt>
                <c:pt idx="4137">
                  <c:v>3.4233696199262094E-12</c:v>
                </c:pt>
                <c:pt idx="4138">
                  <c:v>3.6664637226360942E-12</c:v>
                </c:pt>
                <c:pt idx="4139">
                  <c:v>3.6471623191505803E-12</c:v>
                </c:pt>
                <c:pt idx="4140">
                  <c:v>3.6664637226360942E-12</c:v>
                </c:pt>
                <c:pt idx="4141">
                  <c:v>3.5521908584362488E-12</c:v>
                </c:pt>
                <c:pt idx="4142">
                  <c:v>3.6088712817758262E-12</c:v>
                </c:pt>
                <c:pt idx="4143">
                  <c:v>3.6664637226360942E-12</c:v>
                </c:pt>
                <c:pt idx="4144">
                  <c:v>3.5898805021787416E-12</c:v>
                </c:pt>
                <c:pt idx="4145">
                  <c:v>3.6858596341198125E-12</c:v>
                </c:pt>
                <c:pt idx="4146">
                  <c:v>3.7844048664540904E-12</c:v>
                </c:pt>
                <c:pt idx="4147">
                  <c:v>3.6664637226360942E-12</c:v>
                </c:pt>
                <c:pt idx="4148">
                  <c:v>3.7446729391357873E-12</c:v>
                </c:pt>
                <c:pt idx="4149">
                  <c:v>3.4233696199262094E-12</c:v>
                </c:pt>
                <c:pt idx="4150">
                  <c:v>3.8855848065037339E-12</c:v>
                </c:pt>
                <c:pt idx="4151">
                  <c:v>3.4596924377352303E-12</c:v>
                </c:pt>
                <c:pt idx="4152">
                  <c:v>3.5709896567941713E-12</c:v>
                </c:pt>
                <c:pt idx="4153">
                  <c:v>3.7644903854117806E-12</c:v>
                </c:pt>
                <c:pt idx="4154">
                  <c:v>3.7844048664540904E-12</c:v>
                </c:pt>
                <c:pt idx="4155">
                  <c:v>3.5898805021787416E-12</c:v>
                </c:pt>
                <c:pt idx="4156">
                  <c:v>3.7644903854117806E-12</c:v>
                </c:pt>
                <c:pt idx="4157">
                  <c:v>3.7053658303797529E-12</c:v>
                </c:pt>
                <c:pt idx="4158">
                  <c:v>3.6664637226360942E-12</c:v>
                </c:pt>
                <c:pt idx="4159">
                  <c:v>3.5334983453449548E-12</c:v>
                </c:pt>
                <c:pt idx="4160">
                  <c:v>3.5898805021787416E-12</c:v>
                </c:pt>
                <c:pt idx="4161">
                  <c:v>3.7844048664540904E-12</c:v>
                </c:pt>
                <c:pt idx="4162">
                  <c:v>3.8855848065037339E-12</c:v>
                </c:pt>
                <c:pt idx="4163">
                  <c:v>3.7446729391357873E-12</c:v>
                </c:pt>
                <c:pt idx="4164">
                  <c:v>3.6088712817758262E-12</c:v>
                </c:pt>
                <c:pt idx="4165">
                  <c:v>3.7446729391357873E-12</c:v>
                </c:pt>
                <c:pt idx="4166">
                  <c:v>3.9061479823552217E-12</c:v>
                </c:pt>
                <c:pt idx="4167">
                  <c:v>3.7053658303797529E-12</c:v>
                </c:pt>
                <c:pt idx="4168">
                  <c:v>3.8651378914145832E-12</c:v>
                </c:pt>
                <c:pt idx="4169">
                  <c:v>3.6858596341198125E-12</c:v>
                </c:pt>
                <c:pt idx="4170">
                  <c:v>3.7644903854117806E-12</c:v>
                </c:pt>
                <c:pt idx="4171">
                  <c:v>3.7249675373916303E-12</c:v>
                </c:pt>
                <c:pt idx="4172">
                  <c:v>3.6088712817758262E-12</c:v>
                </c:pt>
                <c:pt idx="4173">
                  <c:v>3.7644903854117806E-12</c:v>
                </c:pt>
                <c:pt idx="4174">
                  <c:v>3.6664637226360942E-12</c:v>
                </c:pt>
                <c:pt idx="4175">
                  <c:v>3.6664637226360942E-12</c:v>
                </c:pt>
                <c:pt idx="4176">
                  <c:v>3.8447985730856334E-12</c:v>
                </c:pt>
                <c:pt idx="4177">
                  <c:v>3.5148969128916948E-12</c:v>
                </c:pt>
                <c:pt idx="4178">
                  <c:v>4.0961409480475534E-12</c:v>
                </c:pt>
                <c:pt idx="4179">
                  <c:v>3.5148969128916948E-12</c:v>
                </c:pt>
                <c:pt idx="4180">
                  <c:v>3.7644903854117806E-12</c:v>
                </c:pt>
                <c:pt idx="4181">
                  <c:v>3.6279700425771158E-12</c:v>
                </c:pt>
                <c:pt idx="4182">
                  <c:v>3.6279700425771158E-12</c:v>
                </c:pt>
                <c:pt idx="4183">
                  <c:v>3.6471623191505803E-12</c:v>
                </c:pt>
                <c:pt idx="4184">
                  <c:v>3.5709896567941713E-12</c:v>
                </c:pt>
                <c:pt idx="4185">
                  <c:v>3.5898805021787416E-12</c:v>
                </c:pt>
                <c:pt idx="4186">
                  <c:v>3.5898805021787416E-12</c:v>
                </c:pt>
                <c:pt idx="4187">
                  <c:v>3.6664637226360942E-12</c:v>
                </c:pt>
                <c:pt idx="4188">
                  <c:v>3.6279700425771158E-12</c:v>
                </c:pt>
                <c:pt idx="4189">
                  <c:v>3.7053658303797529E-12</c:v>
                </c:pt>
                <c:pt idx="4190">
                  <c:v>3.9894781633710658E-12</c:v>
                </c:pt>
                <c:pt idx="4191">
                  <c:v>9.1353710617786386E-12</c:v>
                </c:pt>
                <c:pt idx="4192">
                  <c:v>3.8447985730856334E-12</c:v>
                </c:pt>
                <c:pt idx="4193">
                  <c:v>4.5520821630667376E-12</c:v>
                </c:pt>
                <c:pt idx="4194">
                  <c:v>3.9061479823552217E-12</c:v>
                </c:pt>
                <c:pt idx="4195">
                  <c:v>4.0961409480475534E-12</c:v>
                </c:pt>
                <c:pt idx="4196">
                  <c:v>3.8044325808490551E-12</c:v>
                </c:pt>
                <c:pt idx="4197">
                  <c:v>3.824558359573743E-12</c:v>
                </c:pt>
                <c:pt idx="4198">
                  <c:v>3.9475932007366269E-12</c:v>
                </c:pt>
                <c:pt idx="4199">
                  <c:v>3.7446729391357873E-12</c:v>
                </c:pt>
                <c:pt idx="4200">
                  <c:v>3.6471623191505803E-12</c:v>
                </c:pt>
                <c:pt idx="4201">
                  <c:v>3.8855848065037339E-12</c:v>
                </c:pt>
                <c:pt idx="4202">
                  <c:v>3.6664637226360942E-12</c:v>
                </c:pt>
                <c:pt idx="4203">
                  <c:v>3.8044325808490551E-12</c:v>
                </c:pt>
                <c:pt idx="4204">
                  <c:v>3.8447985730856334E-12</c:v>
                </c:pt>
                <c:pt idx="4205">
                  <c:v>3.6858596341198125E-12</c:v>
                </c:pt>
                <c:pt idx="4206">
                  <c:v>3.7844048664540904E-12</c:v>
                </c:pt>
                <c:pt idx="4207">
                  <c:v>4.1178098893663131E-12</c:v>
                </c:pt>
                <c:pt idx="4208">
                  <c:v>3.9268118443867113E-12</c:v>
                </c:pt>
                <c:pt idx="4209">
                  <c:v>3.8855848065037339E-12</c:v>
                </c:pt>
                <c:pt idx="4210">
                  <c:v>3.7446729391357873E-12</c:v>
                </c:pt>
                <c:pt idx="4211">
                  <c:v>3.824558359573743E-12</c:v>
                </c:pt>
                <c:pt idx="4212">
                  <c:v>3.7644903854117806E-12</c:v>
                </c:pt>
                <c:pt idx="4213">
                  <c:v>3.7446729391357873E-12</c:v>
                </c:pt>
                <c:pt idx="4214">
                  <c:v>3.8447985730856334E-12</c:v>
                </c:pt>
                <c:pt idx="4215">
                  <c:v>3.6858596341198125E-12</c:v>
                </c:pt>
                <c:pt idx="4216">
                  <c:v>3.8044325808490551E-12</c:v>
                </c:pt>
                <c:pt idx="4217">
                  <c:v>3.5898805021787416E-12</c:v>
                </c:pt>
                <c:pt idx="4218">
                  <c:v>3.3518640248506896E-12</c:v>
                </c:pt>
                <c:pt idx="4219">
                  <c:v>3.6471623191505803E-12</c:v>
                </c:pt>
                <c:pt idx="4220">
                  <c:v>3.8447985730856334E-12</c:v>
                </c:pt>
                <c:pt idx="4221">
                  <c:v>3.6858596341198125E-12</c:v>
                </c:pt>
                <c:pt idx="4222">
                  <c:v>3.6088712817758262E-12</c:v>
                </c:pt>
                <c:pt idx="4223">
                  <c:v>3.824558359573743E-12</c:v>
                </c:pt>
                <c:pt idx="4224">
                  <c:v>3.6088712817758262E-12</c:v>
                </c:pt>
                <c:pt idx="4225">
                  <c:v>3.5148969128916948E-12</c:v>
                </c:pt>
                <c:pt idx="4226">
                  <c:v>3.6664637226360942E-12</c:v>
                </c:pt>
                <c:pt idx="4227">
                  <c:v>3.8044325808490551E-12</c:v>
                </c:pt>
                <c:pt idx="4228">
                  <c:v>3.7446729391357873E-12</c:v>
                </c:pt>
                <c:pt idx="4229">
                  <c:v>3.7644903854117806E-12</c:v>
                </c:pt>
                <c:pt idx="4230">
                  <c:v>3.7053658303797529E-12</c:v>
                </c:pt>
                <c:pt idx="4231">
                  <c:v>3.6664637226360942E-12</c:v>
                </c:pt>
                <c:pt idx="4232">
                  <c:v>3.6858596341198125E-12</c:v>
                </c:pt>
                <c:pt idx="4233">
                  <c:v>3.7844048664540904E-12</c:v>
                </c:pt>
                <c:pt idx="4234">
                  <c:v>3.4414866743735494E-12</c:v>
                </c:pt>
                <c:pt idx="4235">
                  <c:v>4.0318075360563079E-12</c:v>
                </c:pt>
                <c:pt idx="4236">
                  <c:v>4.0961409480475534E-12</c:v>
                </c:pt>
                <c:pt idx="4237">
                  <c:v>3.6471623191505803E-12</c:v>
                </c:pt>
                <c:pt idx="4238">
                  <c:v>3.824558359573743E-12</c:v>
                </c:pt>
                <c:pt idx="4239">
                  <c:v>3.5521908584362488E-12</c:v>
                </c:pt>
                <c:pt idx="4240">
                  <c:v>4.0961409480475534E-12</c:v>
                </c:pt>
                <c:pt idx="4241">
                  <c:v>3.6279700425771158E-12</c:v>
                </c:pt>
                <c:pt idx="4242">
                  <c:v>3.7644903854117806E-12</c:v>
                </c:pt>
                <c:pt idx="4243">
                  <c:v>3.7446729391357873E-12</c:v>
                </c:pt>
                <c:pt idx="4244">
                  <c:v>3.9475932007366269E-12</c:v>
                </c:pt>
                <c:pt idx="4245">
                  <c:v>3.824558359573743E-12</c:v>
                </c:pt>
                <c:pt idx="4246">
                  <c:v>3.7053658303797529E-12</c:v>
                </c:pt>
                <c:pt idx="4247">
                  <c:v>3.8044325808490551E-12</c:v>
                </c:pt>
                <c:pt idx="4248">
                  <c:v>3.6858596341198125E-12</c:v>
                </c:pt>
                <c:pt idx="4249">
                  <c:v>3.8044325808490551E-12</c:v>
                </c:pt>
                <c:pt idx="4250">
                  <c:v>4.0318075360563079E-12</c:v>
                </c:pt>
                <c:pt idx="4251">
                  <c:v>3.8044325808490551E-12</c:v>
                </c:pt>
                <c:pt idx="4252">
                  <c:v>3.6858596341198125E-12</c:v>
                </c:pt>
                <c:pt idx="4253">
                  <c:v>3.6088712817758262E-12</c:v>
                </c:pt>
                <c:pt idx="4254">
                  <c:v>3.7644903854117806E-12</c:v>
                </c:pt>
                <c:pt idx="4255">
                  <c:v>3.5898805021787416E-12</c:v>
                </c:pt>
                <c:pt idx="4256">
                  <c:v>3.4596924377352303E-12</c:v>
                </c:pt>
                <c:pt idx="4257">
                  <c:v>3.5898805021787416E-12</c:v>
                </c:pt>
                <c:pt idx="4258">
                  <c:v>3.6279700425771158E-12</c:v>
                </c:pt>
                <c:pt idx="4259">
                  <c:v>3.5334983453449548E-12</c:v>
                </c:pt>
                <c:pt idx="4260">
                  <c:v>3.824558359573743E-12</c:v>
                </c:pt>
                <c:pt idx="4261">
                  <c:v>3.8651378914145832E-12</c:v>
                </c:pt>
                <c:pt idx="4262">
                  <c:v>3.824558359573743E-12</c:v>
                </c:pt>
                <c:pt idx="4263">
                  <c:v>3.9894781633710658E-12</c:v>
                </c:pt>
                <c:pt idx="4264">
                  <c:v>3.824558359573743E-12</c:v>
                </c:pt>
                <c:pt idx="4265">
                  <c:v>3.6664637226360942E-12</c:v>
                </c:pt>
                <c:pt idx="4266">
                  <c:v>3.9684763115724179E-12</c:v>
                </c:pt>
                <c:pt idx="4267">
                  <c:v>3.7446729391357873E-12</c:v>
                </c:pt>
                <c:pt idx="4268">
                  <c:v>3.7844048664540904E-12</c:v>
                </c:pt>
                <c:pt idx="4269">
                  <c:v>3.9894781633710658E-12</c:v>
                </c:pt>
                <c:pt idx="4270">
                  <c:v>3.6664637226360942E-12</c:v>
                </c:pt>
                <c:pt idx="4271">
                  <c:v>3.9894781633710658E-12</c:v>
                </c:pt>
                <c:pt idx="4272">
                  <c:v>3.7446729391357873E-12</c:v>
                </c:pt>
                <c:pt idx="4273">
                  <c:v>3.7644903854117806E-12</c:v>
                </c:pt>
                <c:pt idx="4274">
                  <c:v>3.6471623191505803E-12</c:v>
                </c:pt>
                <c:pt idx="4275">
                  <c:v>3.6664637226360942E-12</c:v>
                </c:pt>
                <c:pt idx="4276">
                  <c:v>4.0105828492964285E-12</c:v>
                </c:pt>
                <c:pt idx="4277">
                  <c:v>3.9684763115724179E-12</c:v>
                </c:pt>
                <c:pt idx="4278">
                  <c:v>4.074577590231222E-12</c:v>
                </c:pt>
                <c:pt idx="4279">
                  <c:v>3.9684763115724179E-12</c:v>
                </c:pt>
                <c:pt idx="4280">
                  <c:v>3.5898805021787416E-12</c:v>
                </c:pt>
                <c:pt idx="4281">
                  <c:v>3.6471623191505803E-12</c:v>
                </c:pt>
                <c:pt idx="4282">
                  <c:v>3.7446729391357873E-12</c:v>
                </c:pt>
                <c:pt idx="4283">
                  <c:v>3.8651378914145832E-12</c:v>
                </c:pt>
                <c:pt idx="4284">
                  <c:v>3.7249675373916303E-12</c:v>
                </c:pt>
                <c:pt idx="4285">
                  <c:v>3.3696026595236253E-12</c:v>
                </c:pt>
                <c:pt idx="4286">
                  <c:v>3.7446729391357873E-12</c:v>
                </c:pt>
                <c:pt idx="4287">
                  <c:v>3.4053549962792643E-12</c:v>
                </c:pt>
                <c:pt idx="4288">
                  <c:v>3.5148969128916948E-12</c:v>
                </c:pt>
                <c:pt idx="4289">
                  <c:v>3.7249675373916303E-12</c:v>
                </c:pt>
                <c:pt idx="4290">
                  <c:v>3.6471623191505803E-12</c:v>
                </c:pt>
                <c:pt idx="4291">
                  <c:v>3.6088712817758262E-12</c:v>
                </c:pt>
                <c:pt idx="4292">
                  <c:v>3.824558359573743E-12</c:v>
                </c:pt>
                <c:pt idx="4293">
                  <c:v>3.5521908584362488E-12</c:v>
                </c:pt>
                <c:pt idx="4294">
                  <c:v>3.7844048664540904E-12</c:v>
                </c:pt>
                <c:pt idx="4295">
                  <c:v>3.7644903854117806E-12</c:v>
                </c:pt>
                <c:pt idx="4296">
                  <c:v>3.7446729391357873E-12</c:v>
                </c:pt>
                <c:pt idx="4297">
                  <c:v>3.6088712817758262E-12</c:v>
                </c:pt>
                <c:pt idx="4298">
                  <c:v>3.9894781633710658E-12</c:v>
                </c:pt>
                <c:pt idx="4299">
                  <c:v>3.7053658303797529E-12</c:v>
                </c:pt>
                <c:pt idx="4300">
                  <c:v>3.7446729391357873E-12</c:v>
                </c:pt>
                <c:pt idx="4301">
                  <c:v>3.7249675373916303E-12</c:v>
                </c:pt>
                <c:pt idx="4302">
                  <c:v>3.8855848065037339E-12</c:v>
                </c:pt>
                <c:pt idx="4303">
                  <c:v>3.6858596341198125E-12</c:v>
                </c:pt>
                <c:pt idx="4304">
                  <c:v>3.7644903854117806E-12</c:v>
                </c:pt>
                <c:pt idx="4305">
                  <c:v>3.9475932007366269E-12</c:v>
                </c:pt>
                <c:pt idx="4306">
                  <c:v>3.8447985730856334E-12</c:v>
                </c:pt>
                <c:pt idx="4307">
                  <c:v>3.9684763115724179E-12</c:v>
                </c:pt>
                <c:pt idx="4308">
                  <c:v>3.4964006498311852E-12</c:v>
                </c:pt>
                <c:pt idx="4309">
                  <c:v>3.6471623191505803E-12</c:v>
                </c:pt>
                <c:pt idx="4310">
                  <c:v>3.7249675373916303E-12</c:v>
                </c:pt>
                <c:pt idx="4311">
                  <c:v>3.8044325808490551E-12</c:v>
                </c:pt>
                <c:pt idx="4312">
                  <c:v>4.1178098893663131E-12</c:v>
                </c:pt>
                <c:pt idx="4313">
                  <c:v>3.7249675373916303E-12</c:v>
                </c:pt>
                <c:pt idx="4314">
                  <c:v>3.7644903854117806E-12</c:v>
                </c:pt>
                <c:pt idx="4315">
                  <c:v>4.0105828492964285E-12</c:v>
                </c:pt>
                <c:pt idx="4316">
                  <c:v>3.824558359573743E-12</c:v>
                </c:pt>
                <c:pt idx="4317">
                  <c:v>3.7644903854117806E-12</c:v>
                </c:pt>
                <c:pt idx="4318">
                  <c:v>3.5334983453449548E-12</c:v>
                </c:pt>
                <c:pt idx="4319">
                  <c:v>4.0318075360563079E-12</c:v>
                </c:pt>
                <c:pt idx="4320">
                  <c:v>3.6858596341198125E-12</c:v>
                </c:pt>
                <c:pt idx="4321">
                  <c:v>3.9894781633710658E-12</c:v>
                </c:pt>
                <c:pt idx="4322">
                  <c:v>3.5709896567941713E-12</c:v>
                </c:pt>
                <c:pt idx="4323">
                  <c:v>3.824558359573743E-12</c:v>
                </c:pt>
                <c:pt idx="4324">
                  <c:v>3.7053658303797529E-12</c:v>
                </c:pt>
                <c:pt idx="4325">
                  <c:v>3.5148969128916948E-12</c:v>
                </c:pt>
                <c:pt idx="4326">
                  <c:v>3.9894781633710658E-12</c:v>
                </c:pt>
                <c:pt idx="4327">
                  <c:v>3.5521908584362488E-12</c:v>
                </c:pt>
                <c:pt idx="4328">
                  <c:v>3.7446729391357873E-12</c:v>
                </c:pt>
                <c:pt idx="4329">
                  <c:v>3.6664637226360942E-12</c:v>
                </c:pt>
                <c:pt idx="4330">
                  <c:v>3.7249675373916303E-12</c:v>
                </c:pt>
                <c:pt idx="4331">
                  <c:v>3.7844048664540904E-12</c:v>
                </c:pt>
                <c:pt idx="4332">
                  <c:v>3.6088712817758262E-12</c:v>
                </c:pt>
                <c:pt idx="4333">
                  <c:v>3.7446729391357873E-12</c:v>
                </c:pt>
                <c:pt idx="4334">
                  <c:v>3.8855848065037339E-12</c:v>
                </c:pt>
                <c:pt idx="4335">
                  <c:v>3.9268118443867113E-12</c:v>
                </c:pt>
                <c:pt idx="4336">
                  <c:v>4.074577590231222E-12</c:v>
                </c:pt>
                <c:pt idx="4337">
                  <c:v>3.7644903854117806E-12</c:v>
                </c:pt>
                <c:pt idx="4338">
                  <c:v>4.0318075360563079E-12</c:v>
                </c:pt>
                <c:pt idx="4339">
                  <c:v>3.9268118443867113E-12</c:v>
                </c:pt>
                <c:pt idx="4340">
                  <c:v>3.9475932007366269E-12</c:v>
                </c:pt>
                <c:pt idx="4341">
                  <c:v>3.4233696199262094E-12</c:v>
                </c:pt>
                <c:pt idx="4342">
                  <c:v>3.7844048664540904E-12</c:v>
                </c:pt>
                <c:pt idx="4343">
                  <c:v>3.5898805021787416E-12</c:v>
                </c:pt>
                <c:pt idx="4344">
                  <c:v>3.7844048664540904E-12</c:v>
                </c:pt>
                <c:pt idx="4345">
                  <c:v>3.6858596341198125E-12</c:v>
                </c:pt>
                <c:pt idx="4346">
                  <c:v>3.8651378914145832E-12</c:v>
                </c:pt>
                <c:pt idx="4347">
                  <c:v>3.6858596341198125E-12</c:v>
                </c:pt>
                <c:pt idx="4348">
                  <c:v>4.0318075360563079E-12</c:v>
                </c:pt>
                <c:pt idx="4349">
                  <c:v>3.7644903854117806E-12</c:v>
                </c:pt>
                <c:pt idx="4350">
                  <c:v>3.8855848065037339E-12</c:v>
                </c:pt>
                <c:pt idx="4351">
                  <c:v>4.0105828492964285E-12</c:v>
                </c:pt>
                <c:pt idx="4352">
                  <c:v>3.6471623191505803E-12</c:v>
                </c:pt>
                <c:pt idx="4353">
                  <c:v>3.4964006498311852E-12</c:v>
                </c:pt>
                <c:pt idx="4354">
                  <c:v>3.6471623191505803E-12</c:v>
                </c:pt>
                <c:pt idx="4355">
                  <c:v>3.6664637226360942E-12</c:v>
                </c:pt>
                <c:pt idx="4356">
                  <c:v>3.6279700425771158E-12</c:v>
                </c:pt>
                <c:pt idx="4357">
                  <c:v>3.5148969128916948E-12</c:v>
                </c:pt>
                <c:pt idx="4358">
                  <c:v>3.8447985730856334E-12</c:v>
                </c:pt>
                <c:pt idx="4359">
                  <c:v>3.5521908584362488E-12</c:v>
                </c:pt>
                <c:pt idx="4360">
                  <c:v>3.7446729391357873E-12</c:v>
                </c:pt>
                <c:pt idx="4361">
                  <c:v>3.4596924377352303E-12</c:v>
                </c:pt>
                <c:pt idx="4362">
                  <c:v>3.4414866743735494E-12</c:v>
                </c:pt>
                <c:pt idx="4363">
                  <c:v>3.8447985730856334E-12</c:v>
                </c:pt>
                <c:pt idx="4364">
                  <c:v>3.8044325808490551E-12</c:v>
                </c:pt>
                <c:pt idx="4365">
                  <c:v>3.4596924377352303E-12</c:v>
                </c:pt>
                <c:pt idx="4366">
                  <c:v>3.8855848065037339E-12</c:v>
                </c:pt>
                <c:pt idx="4367">
                  <c:v>3.9684763115724179E-12</c:v>
                </c:pt>
                <c:pt idx="4368">
                  <c:v>3.7844048664540904E-12</c:v>
                </c:pt>
                <c:pt idx="4369">
                  <c:v>3.8651378914145832E-12</c:v>
                </c:pt>
                <c:pt idx="4370">
                  <c:v>3.8447985730856334E-12</c:v>
                </c:pt>
                <c:pt idx="4371">
                  <c:v>4.0531361480389891E-12</c:v>
                </c:pt>
                <c:pt idx="4372">
                  <c:v>3.4964006498311852E-12</c:v>
                </c:pt>
                <c:pt idx="4373">
                  <c:v>3.9894781633710658E-12</c:v>
                </c:pt>
                <c:pt idx="4374">
                  <c:v>3.824558359573743E-12</c:v>
                </c:pt>
                <c:pt idx="4375">
                  <c:v>3.8651378914145832E-12</c:v>
                </c:pt>
                <c:pt idx="4376">
                  <c:v>3.9475932007366269E-12</c:v>
                </c:pt>
                <c:pt idx="4377">
                  <c:v>3.9894781633710658E-12</c:v>
                </c:pt>
                <c:pt idx="4378">
                  <c:v>3.6858596341198125E-12</c:v>
                </c:pt>
                <c:pt idx="4379">
                  <c:v>3.6858596341198125E-12</c:v>
                </c:pt>
                <c:pt idx="4380">
                  <c:v>3.6858596341198125E-12</c:v>
                </c:pt>
                <c:pt idx="4381">
                  <c:v>3.9268118443867113E-12</c:v>
                </c:pt>
                <c:pt idx="4382">
                  <c:v>3.7644903854117806E-12</c:v>
                </c:pt>
                <c:pt idx="4383">
                  <c:v>3.9268118443867113E-12</c:v>
                </c:pt>
                <c:pt idx="4384">
                  <c:v>3.824558359573743E-12</c:v>
                </c:pt>
                <c:pt idx="4385">
                  <c:v>3.7446729391357873E-12</c:v>
                </c:pt>
                <c:pt idx="4386">
                  <c:v>3.7446729391357873E-12</c:v>
                </c:pt>
                <c:pt idx="4387">
                  <c:v>3.5148969128916948E-12</c:v>
                </c:pt>
                <c:pt idx="4388">
                  <c:v>3.7053658303797529E-12</c:v>
                </c:pt>
                <c:pt idx="4389">
                  <c:v>3.5334983453449548E-12</c:v>
                </c:pt>
                <c:pt idx="4390">
                  <c:v>3.3874281502044473E-12</c:v>
                </c:pt>
                <c:pt idx="4391">
                  <c:v>3.6664637226360942E-12</c:v>
                </c:pt>
                <c:pt idx="4392">
                  <c:v>3.6858596341198125E-12</c:v>
                </c:pt>
                <c:pt idx="4393">
                  <c:v>3.9684763115724179E-12</c:v>
                </c:pt>
                <c:pt idx="4394">
                  <c:v>8.0063061385308373E-12</c:v>
                </c:pt>
                <c:pt idx="4395">
                  <c:v>3.9061479823552217E-12</c:v>
                </c:pt>
                <c:pt idx="4396">
                  <c:v>3.9475932007366269E-12</c:v>
                </c:pt>
                <c:pt idx="4397">
                  <c:v>3.9061479823552217E-12</c:v>
                </c:pt>
                <c:pt idx="4398">
                  <c:v>3.4596924377352303E-12</c:v>
                </c:pt>
                <c:pt idx="4399">
                  <c:v>3.824558359573743E-12</c:v>
                </c:pt>
                <c:pt idx="4400">
                  <c:v>3.3874281502044473E-12</c:v>
                </c:pt>
                <c:pt idx="4401">
                  <c:v>3.5521908584362488E-12</c:v>
                </c:pt>
                <c:pt idx="4402">
                  <c:v>3.5709896567941713E-12</c:v>
                </c:pt>
                <c:pt idx="4403">
                  <c:v>3.7644903854117806E-12</c:v>
                </c:pt>
                <c:pt idx="4404">
                  <c:v>3.8447985730856334E-12</c:v>
                </c:pt>
                <c:pt idx="4405">
                  <c:v>3.8855848065037339E-12</c:v>
                </c:pt>
                <c:pt idx="4406">
                  <c:v>3.7644903854117806E-12</c:v>
                </c:pt>
                <c:pt idx="4407">
                  <c:v>3.7644903854117806E-12</c:v>
                </c:pt>
                <c:pt idx="4408">
                  <c:v>3.7249675373916303E-12</c:v>
                </c:pt>
                <c:pt idx="4409">
                  <c:v>3.8855848065037339E-12</c:v>
                </c:pt>
                <c:pt idx="4410">
                  <c:v>4.074577590231222E-12</c:v>
                </c:pt>
                <c:pt idx="4411">
                  <c:v>3.9268118443867113E-12</c:v>
                </c:pt>
                <c:pt idx="4412">
                  <c:v>3.6858596341198125E-12</c:v>
                </c:pt>
                <c:pt idx="4413">
                  <c:v>3.9061479823552217E-12</c:v>
                </c:pt>
                <c:pt idx="4414">
                  <c:v>3.7249675373916303E-12</c:v>
                </c:pt>
                <c:pt idx="4415">
                  <c:v>3.7644903854117806E-12</c:v>
                </c:pt>
                <c:pt idx="4416">
                  <c:v>3.4414866743735494E-12</c:v>
                </c:pt>
                <c:pt idx="4417">
                  <c:v>3.8855848065037339E-12</c:v>
                </c:pt>
                <c:pt idx="4418">
                  <c:v>3.6858596341198125E-12</c:v>
                </c:pt>
                <c:pt idx="4419">
                  <c:v>3.4596924377352303E-12</c:v>
                </c:pt>
                <c:pt idx="4420">
                  <c:v>3.9894781633710658E-12</c:v>
                </c:pt>
                <c:pt idx="4421">
                  <c:v>3.6858596341198125E-12</c:v>
                </c:pt>
                <c:pt idx="4422">
                  <c:v>3.6088712817758262E-12</c:v>
                </c:pt>
                <c:pt idx="4423">
                  <c:v>4.0961409480475534E-12</c:v>
                </c:pt>
                <c:pt idx="4424">
                  <c:v>3.5898805021787416E-12</c:v>
                </c:pt>
                <c:pt idx="4425">
                  <c:v>4.074577590231222E-12</c:v>
                </c:pt>
                <c:pt idx="4426">
                  <c:v>3.6471623191505803E-12</c:v>
                </c:pt>
                <c:pt idx="4427">
                  <c:v>3.6279700425771158E-12</c:v>
                </c:pt>
                <c:pt idx="4428">
                  <c:v>3.9894781633710658E-12</c:v>
                </c:pt>
                <c:pt idx="4429">
                  <c:v>4.0531361480389891E-12</c:v>
                </c:pt>
                <c:pt idx="4430">
                  <c:v>3.9684763115724179E-12</c:v>
                </c:pt>
                <c:pt idx="4431">
                  <c:v>3.6471623191505803E-12</c:v>
                </c:pt>
                <c:pt idx="4432">
                  <c:v>3.6858596341198125E-12</c:v>
                </c:pt>
                <c:pt idx="4433">
                  <c:v>4.0105828492964285E-12</c:v>
                </c:pt>
                <c:pt idx="4434">
                  <c:v>3.9684763115724179E-12</c:v>
                </c:pt>
                <c:pt idx="4435">
                  <c:v>3.8447985730856334E-12</c:v>
                </c:pt>
                <c:pt idx="4436">
                  <c:v>3.5898805021787416E-12</c:v>
                </c:pt>
                <c:pt idx="4437">
                  <c:v>3.7844048664540904E-12</c:v>
                </c:pt>
                <c:pt idx="4438">
                  <c:v>3.8855848065037339E-12</c:v>
                </c:pt>
                <c:pt idx="4439">
                  <c:v>3.4779945111660586E-12</c:v>
                </c:pt>
                <c:pt idx="4440">
                  <c:v>3.7249675373916303E-12</c:v>
                </c:pt>
                <c:pt idx="4441">
                  <c:v>3.6664637226360942E-12</c:v>
                </c:pt>
                <c:pt idx="4442">
                  <c:v>3.7644903854117806E-12</c:v>
                </c:pt>
                <c:pt idx="4443">
                  <c:v>3.7249675373916303E-12</c:v>
                </c:pt>
                <c:pt idx="4444">
                  <c:v>3.6858596341198125E-12</c:v>
                </c:pt>
                <c:pt idx="4445">
                  <c:v>3.5334983453449548E-12</c:v>
                </c:pt>
                <c:pt idx="4446">
                  <c:v>3.6858596341198125E-12</c:v>
                </c:pt>
                <c:pt idx="4447">
                  <c:v>3.6858596341198125E-12</c:v>
                </c:pt>
                <c:pt idx="4448">
                  <c:v>3.7644903854117806E-12</c:v>
                </c:pt>
                <c:pt idx="4449">
                  <c:v>3.6664637226360942E-12</c:v>
                </c:pt>
                <c:pt idx="4450">
                  <c:v>3.6088712817758262E-12</c:v>
                </c:pt>
                <c:pt idx="4451">
                  <c:v>3.6858596341198125E-12</c:v>
                </c:pt>
                <c:pt idx="4452">
                  <c:v>3.5334983453449548E-12</c:v>
                </c:pt>
                <c:pt idx="4453">
                  <c:v>3.9061479823552217E-12</c:v>
                </c:pt>
                <c:pt idx="4454">
                  <c:v>3.4414866743735494E-12</c:v>
                </c:pt>
                <c:pt idx="4455">
                  <c:v>3.7844048664540904E-12</c:v>
                </c:pt>
                <c:pt idx="4456">
                  <c:v>3.5709896567941713E-12</c:v>
                </c:pt>
                <c:pt idx="4457">
                  <c:v>4.0531361480389891E-12</c:v>
                </c:pt>
                <c:pt idx="4458">
                  <c:v>3.8447985730856334E-12</c:v>
                </c:pt>
                <c:pt idx="4459">
                  <c:v>3.6664637226360942E-12</c:v>
                </c:pt>
                <c:pt idx="4460">
                  <c:v>3.7644903854117806E-12</c:v>
                </c:pt>
                <c:pt idx="4461">
                  <c:v>3.6279700425771158E-12</c:v>
                </c:pt>
                <c:pt idx="4462">
                  <c:v>3.8855848065037339E-12</c:v>
                </c:pt>
                <c:pt idx="4463">
                  <c:v>3.7053658303797529E-12</c:v>
                </c:pt>
                <c:pt idx="4464">
                  <c:v>3.7249675373916303E-12</c:v>
                </c:pt>
                <c:pt idx="4465">
                  <c:v>3.5709896567941713E-12</c:v>
                </c:pt>
                <c:pt idx="4466">
                  <c:v>4.0531361480389891E-12</c:v>
                </c:pt>
                <c:pt idx="4467">
                  <c:v>3.5148969128916948E-12</c:v>
                </c:pt>
                <c:pt idx="4468">
                  <c:v>3.6471623191505803E-12</c:v>
                </c:pt>
                <c:pt idx="4469">
                  <c:v>3.6088712817758262E-12</c:v>
                </c:pt>
                <c:pt idx="4470">
                  <c:v>3.9268118443867113E-12</c:v>
                </c:pt>
                <c:pt idx="4471">
                  <c:v>3.7249675373916303E-12</c:v>
                </c:pt>
                <c:pt idx="4472">
                  <c:v>3.8447985730856334E-12</c:v>
                </c:pt>
                <c:pt idx="4473">
                  <c:v>3.6279700425771158E-12</c:v>
                </c:pt>
                <c:pt idx="4474">
                  <c:v>3.6471623191505803E-12</c:v>
                </c:pt>
                <c:pt idx="4475">
                  <c:v>3.7249675373916303E-12</c:v>
                </c:pt>
                <c:pt idx="4476">
                  <c:v>3.5334983453449548E-12</c:v>
                </c:pt>
                <c:pt idx="4477">
                  <c:v>3.4779945111660586E-12</c:v>
                </c:pt>
                <c:pt idx="4478">
                  <c:v>3.5521908584362488E-12</c:v>
                </c:pt>
                <c:pt idx="4479">
                  <c:v>4.0105828492964285E-12</c:v>
                </c:pt>
                <c:pt idx="4480">
                  <c:v>4.0105828492964285E-12</c:v>
                </c:pt>
                <c:pt idx="4481">
                  <c:v>5.4466716180698178E-12</c:v>
                </c:pt>
                <c:pt idx="4482">
                  <c:v>4.2056554715152241E-12</c:v>
                </c:pt>
                <c:pt idx="4483">
                  <c:v>3.8855848065037339E-12</c:v>
                </c:pt>
                <c:pt idx="4484">
                  <c:v>3.9061479823552217E-12</c:v>
                </c:pt>
                <c:pt idx="4485">
                  <c:v>4.0961409480475534E-12</c:v>
                </c:pt>
                <c:pt idx="4486">
                  <c:v>3.8651378914145832E-12</c:v>
                </c:pt>
                <c:pt idx="4487">
                  <c:v>3.6664637226360942E-12</c:v>
                </c:pt>
                <c:pt idx="4488">
                  <c:v>3.7446729391357873E-12</c:v>
                </c:pt>
                <c:pt idx="4489">
                  <c:v>3.8044325808490551E-12</c:v>
                </c:pt>
                <c:pt idx="4490">
                  <c:v>3.9061479823552217E-12</c:v>
                </c:pt>
                <c:pt idx="4491">
                  <c:v>3.6858596341198125E-12</c:v>
                </c:pt>
                <c:pt idx="4492">
                  <c:v>3.7053658303797529E-12</c:v>
                </c:pt>
                <c:pt idx="4493">
                  <c:v>3.5521908584362488E-12</c:v>
                </c:pt>
                <c:pt idx="4494">
                  <c:v>4.074577590231222E-12</c:v>
                </c:pt>
                <c:pt idx="4495">
                  <c:v>3.8855848065037339E-12</c:v>
                </c:pt>
                <c:pt idx="4496">
                  <c:v>3.824558359573743E-12</c:v>
                </c:pt>
                <c:pt idx="4497">
                  <c:v>3.8044325808490551E-12</c:v>
                </c:pt>
                <c:pt idx="4498">
                  <c:v>3.5334983453449548E-12</c:v>
                </c:pt>
                <c:pt idx="4499">
                  <c:v>3.6088712817758262E-12</c:v>
                </c:pt>
                <c:pt idx="4500">
                  <c:v>3.6088712817758262E-12</c:v>
                </c:pt>
                <c:pt idx="4501">
                  <c:v>3.6858596341198125E-12</c:v>
                </c:pt>
                <c:pt idx="4502">
                  <c:v>3.9061479823552217E-12</c:v>
                </c:pt>
                <c:pt idx="4503">
                  <c:v>3.6664637226360942E-12</c:v>
                </c:pt>
                <c:pt idx="4504">
                  <c:v>3.8044325808490551E-12</c:v>
                </c:pt>
                <c:pt idx="4505">
                  <c:v>3.5521908584362488E-12</c:v>
                </c:pt>
                <c:pt idx="4506">
                  <c:v>3.7249675373916303E-12</c:v>
                </c:pt>
                <c:pt idx="4507">
                  <c:v>3.5148969128916948E-12</c:v>
                </c:pt>
                <c:pt idx="4508">
                  <c:v>3.6088712817758262E-12</c:v>
                </c:pt>
                <c:pt idx="4509">
                  <c:v>3.6858596341198125E-12</c:v>
                </c:pt>
                <c:pt idx="4510">
                  <c:v>3.9061479823552217E-12</c:v>
                </c:pt>
                <c:pt idx="4511">
                  <c:v>3.8044325808490551E-12</c:v>
                </c:pt>
                <c:pt idx="4512">
                  <c:v>3.9684763115724179E-12</c:v>
                </c:pt>
                <c:pt idx="4513">
                  <c:v>3.7249675373916303E-12</c:v>
                </c:pt>
                <c:pt idx="4514">
                  <c:v>4.0105828492964285E-12</c:v>
                </c:pt>
                <c:pt idx="4515">
                  <c:v>3.6088712817758262E-12</c:v>
                </c:pt>
                <c:pt idx="4516">
                  <c:v>3.7446729391357873E-12</c:v>
                </c:pt>
                <c:pt idx="4517">
                  <c:v>3.8044325808490551E-12</c:v>
                </c:pt>
                <c:pt idx="4518">
                  <c:v>3.9061479823552217E-12</c:v>
                </c:pt>
                <c:pt idx="4519">
                  <c:v>3.8447985730856334E-12</c:v>
                </c:pt>
                <c:pt idx="4520">
                  <c:v>4.0105828492964285E-12</c:v>
                </c:pt>
                <c:pt idx="4521">
                  <c:v>3.5334983453449548E-12</c:v>
                </c:pt>
                <c:pt idx="4522">
                  <c:v>3.9061479823552217E-12</c:v>
                </c:pt>
                <c:pt idx="4523">
                  <c:v>3.4414866743735494E-12</c:v>
                </c:pt>
                <c:pt idx="4524">
                  <c:v>3.6279700425771158E-12</c:v>
                </c:pt>
                <c:pt idx="4525">
                  <c:v>3.7844048664540904E-12</c:v>
                </c:pt>
                <c:pt idx="4526">
                  <c:v>3.6088712817758262E-12</c:v>
                </c:pt>
                <c:pt idx="4527">
                  <c:v>3.8855848065037339E-12</c:v>
                </c:pt>
                <c:pt idx="4528">
                  <c:v>3.8044325808490551E-12</c:v>
                </c:pt>
                <c:pt idx="4529">
                  <c:v>3.7053658303797529E-12</c:v>
                </c:pt>
                <c:pt idx="4530">
                  <c:v>3.6858596341198125E-12</c:v>
                </c:pt>
                <c:pt idx="4531">
                  <c:v>3.9061479823552217E-12</c:v>
                </c:pt>
                <c:pt idx="4532">
                  <c:v>4.0105828492964285E-12</c:v>
                </c:pt>
                <c:pt idx="4533">
                  <c:v>3.5898805021787416E-12</c:v>
                </c:pt>
                <c:pt idx="4534">
                  <c:v>3.5334983453449548E-12</c:v>
                </c:pt>
                <c:pt idx="4535">
                  <c:v>3.7644903854117806E-12</c:v>
                </c:pt>
                <c:pt idx="4536">
                  <c:v>3.6664637226360942E-12</c:v>
                </c:pt>
                <c:pt idx="4537">
                  <c:v>3.6088712817758262E-12</c:v>
                </c:pt>
                <c:pt idx="4538">
                  <c:v>3.5334983453449548E-12</c:v>
                </c:pt>
                <c:pt idx="4539">
                  <c:v>3.5898805021787416E-12</c:v>
                </c:pt>
                <c:pt idx="4540">
                  <c:v>3.6279700425771158E-12</c:v>
                </c:pt>
                <c:pt idx="4541">
                  <c:v>3.6471623191505803E-12</c:v>
                </c:pt>
                <c:pt idx="4542">
                  <c:v>3.8044325808490551E-12</c:v>
                </c:pt>
                <c:pt idx="4543">
                  <c:v>3.8044325808490551E-12</c:v>
                </c:pt>
                <c:pt idx="4544">
                  <c:v>3.6471623191505803E-12</c:v>
                </c:pt>
                <c:pt idx="4545">
                  <c:v>3.6279700425771158E-12</c:v>
                </c:pt>
                <c:pt idx="4546">
                  <c:v>3.7053658303797529E-12</c:v>
                </c:pt>
                <c:pt idx="4547">
                  <c:v>3.6279700425771158E-12</c:v>
                </c:pt>
                <c:pt idx="4548">
                  <c:v>3.7249675373916303E-12</c:v>
                </c:pt>
                <c:pt idx="4549">
                  <c:v>3.8447985730856334E-12</c:v>
                </c:pt>
                <c:pt idx="4550">
                  <c:v>3.6088712817758262E-12</c:v>
                </c:pt>
                <c:pt idx="4551">
                  <c:v>3.824558359573743E-12</c:v>
                </c:pt>
                <c:pt idx="4552">
                  <c:v>3.6858596341198125E-12</c:v>
                </c:pt>
                <c:pt idx="4553">
                  <c:v>3.9061479823552217E-12</c:v>
                </c:pt>
                <c:pt idx="4554">
                  <c:v>3.5148969128916948E-12</c:v>
                </c:pt>
                <c:pt idx="4555">
                  <c:v>3.6664637226360942E-12</c:v>
                </c:pt>
                <c:pt idx="4556">
                  <c:v>3.5521908584362488E-12</c:v>
                </c:pt>
                <c:pt idx="4557">
                  <c:v>3.5709896567941713E-12</c:v>
                </c:pt>
                <c:pt idx="4558">
                  <c:v>3.8044325808490551E-12</c:v>
                </c:pt>
                <c:pt idx="4559">
                  <c:v>3.824558359573743E-12</c:v>
                </c:pt>
                <c:pt idx="4560">
                  <c:v>3.8651378914145832E-12</c:v>
                </c:pt>
                <c:pt idx="4561">
                  <c:v>3.5709896567941713E-12</c:v>
                </c:pt>
                <c:pt idx="4562">
                  <c:v>3.4596924377352303E-12</c:v>
                </c:pt>
                <c:pt idx="4563">
                  <c:v>3.8447985730856334E-12</c:v>
                </c:pt>
                <c:pt idx="4564">
                  <c:v>3.9684763115724179E-12</c:v>
                </c:pt>
                <c:pt idx="4565">
                  <c:v>4.0105828492964285E-12</c:v>
                </c:pt>
                <c:pt idx="4566">
                  <c:v>3.6858596341198125E-12</c:v>
                </c:pt>
                <c:pt idx="4567">
                  <c:v>3.6471623191505803E-12</c:v>
                </c:pt>
                <c:pt idx="4568">
                  <c:v>3.8651378914145832E-12</c:v>
                </c:pt>
                <c:pt idx="4569">
                  <c:v>3.9061479823552217E-12</c:v>
                </c:pt>
                <c:pt idx="4570">
                  <c:v>3.5334983453449548E-12</c:v>
                </c:pt>
                <c:pt idx="4571">
                  <c:v>3.6088712817758262E-12</c:v>
                </c:pt>
                <c:pt idx="4572">
                  <c:v>3.5709896567941713E-12</c:v>
                </c:pt>
                <c:pt idx="4573">
                  <c:v>3.7844048664540904E-12</c:v>
                </c:pt>
                <c:pt idx="4574">
                  <c:v>3.8855848065037339E-12</c:v>
                </c:pt>
                <c:pt idx="4575">
                  <c:v>3.7053658303797529E-12</c:v>
                </c:pt>
                <c:pt idx="4576">
                  <c:v>3.7644903854117806E-12</c:v>
                </c:pt>
                <c:pt idx="4577">
                  <c:v>3.824558359573743E-12</c:v>
                </c:pt>
                <c:pt idx="4578">
                  <c:v>3.6088712817758262E-12</c:v>
                </c:pt>
                <c:pt idx="4579">
                  <c:v>3.7644903854117806E-12</c:v>
                </c:pt>
                <c:pt idx="4580">
                  <c:v>3.6471623191505803E-12</c:v>
                </c:pt>
                <c:pt idx="4581">
                  <c:v>3.5148969128916948E-12</c:v>
                </c:pt>
                <c:pt idx="4582">
                  <c:v>3.5521908584362488E-12</c:v>
                </c:pt>
                <c:pt idx="4583">
                  <c:v>3.4964006498311852E-12</c:v>
                </c:pt>
                <c:pt idx="4584">
                  <c:v>3.6664637226360942E-12</c:v>
                </c:pt>
                <c:pt idx="4585">
                  <c:v>3.6279700425771158E-12</c:v>
                </c:pt>
                <c:pt idx="4586">
                  <c:v>3.5521908584362488E-12</c:v>
                </c:pt>
                <c:pt idx="4587">
                  <c:v>3.7249675373916303E-12</c:v>
                </c:pt>
                <c:pt idx="4588">
                  <c:v>3.6858596341198125E-12</c:v>
                </c:pt>
                <c:pt idx="4589">
                  <c:v>3.5334983453449548E-12</c:v>
                </c:pt>
                <c:pt idx="4590">
                  <c:v>3.4596924377352303E-12</c:v>
                </c:pt>
                <c:pt idx="4591">
                  <c:v>3.824558359573743E-12</c:v>
                </c:pt>
                <c:pt idx="4592">
                  <c:v>3.5334983453449548E-12</c:v>
                </c:pt>
                <c:pt idx="4593">
                  <c:v>3.9894781633710658E-12</c:v>
                </c:pt>
                <c:pt idx="4594">
                  <c:v>3.8447985730856334E-12</c:v>
                </c:pt>
                <c:pt idx="4595">
                  <c:v>3.8651378914145832E-12</c:v>
                </c:pt>
                <c:pt idx="4596">
                  <c:v>3.7446729391357873E-12</c:v>
                </c:pt>
                <c:pt idx="4597">
                  <c:v>3.6664637226360942E-12</c:v>
                </c:pt>
                <c:pt idx="4598">
                  <c:v>3.9894781633710658E-12</c:v>
                </c:pt>
                <c:pt idx="4599">
                  <c:v>3.9894781633710658E-12</c:v>
                </c:pt>
                <c:pt idx="4600">
                  <c:v>3.6088712817758262E-12</c:v>
                </c:pt>
                <c:pt idx="4601">
                  <c:v>3.8651378914145832E-12</c:v>
                </c:pt>
                <c:pt idx="4602">
                  <c:v>3.8855848065037339E-12</c:v>
                </c:pt>
                <c:pt idx="4603">
                  <c:v>3.5148969128916948E-12</c:v>
                </c:pt>
                <c:pt idx="4604">
                  <c:v>3.8651378914145832E-12</c:v>
                </c:pt>
                <c:pt idx="4605">
                  <c:v>3.8044325808490551E-12</c:v>
                </c:pt>
                <c:pt idx="4606">
                  <c:v>3.5334983453449548E-12</c:v>
                </c:pt>
                <c:pt idx="4607">
                  <c:v>4.0531361480389891E-12</c:v>
                </c:pt>
                <c:pt idx="4608">
                  <c:v>3.4964006498311852E-12</c:v>
                </c:pt>
                <c:pt idx="4609">
                  <c:v>3.6858596341198125E-12</c:v>
                </c:pt>
                <c:pt idx="4610">
                  <c:v>3.824558359573743E-12</c:v>
                </c:pt>
                <c:pt idx="4611">
                  <c:v>3.5898805021787416E-12</c:v>
                </c:pt>
                <c:pt idx="4612">
                  <c:v>3.6664637226360942E-12</c:v>
                </c:pt>
                <c:pt idx="4613">
                  <c:v>3.5898805021787416E-12</c:v>
                </c:pt>
                <c:pt idx="4614">
                  <c:v>3.7053658303797529E-12</c:v>
                </c:pt>
                <c:pt idx="4615">
                  <c:v>3.6664637226360942E-12</c:v>
                </c:pt>
                <c:pt idx="4616">
                  <c:v>3.8447985730856334E-12</c:v>
                </c:pt>
                <c:pt idx="4617">
                  <c:v>3.6471623191505803E-12</c:v>
                </c:pt>
                <c:pt idx="4618">
                  <c:v>3.5148969128916948E-12</c:v>
                </c:pt>
                <c:pt idx="4619">
                  <c:v>3.5334983453449548E-12</c:v>
                </c:pt>
                <c:pt idx="4620">
                  <c:v>3.824558359573743E-12</c:v>
                </c:pt>
                <c:pt idx="4621">
                  <c:v>3.7644903854117806E-12</c:v>
                </c:pt>
                <c:pt idx="4622">
                  <c:v>3.5148969128916948E-12</c:v>
                </c:pt>
                <c:pt idx="4623">
                  <c:v>3.6471623191505803E-12</c:v>
                </c:pt>
                <c:pt idx="4624">
                  <c:v>3.5898805021787416E-12</c:v>
                </c:pt>
                <c:pt idx="4625">
                  <c:v>3.6279700425771158E-12</c:v>
                </c:pt>
                <c:pt idx="4626">
                  <c:v>3.5521908584362488E-12</c:v>
                </c:pt>
                <c:pt idx="4627">
                  <c:v>3.6858596341198125E-12</c:v>
                </c:pt>
                <c:pt idx="4628">
                  <c:v>3.9684763115724179E-12</c:v>
                </c:pt>
                <c:pt idx="4629">
                  <c:v>3.6088712817758262E-12</c:v>
                </c:pt>
                <c:pt idx="4630">
                  <c:v>3.6279700425771158E-12</c:v>
                </c:pt>
                <c:pt idx="4631">
                  <c:v>3.7446729391357873E-12</c:v>
                </c:pt>
                <c:pt idx="4632">
                  <c:v>3.6471623191505803E-12</c:v>
                </c:pt>
                <c:pt idx="4633">
                  <c:v>3.824558359573743E-12</c:v>
                </c:pt>
                <c:pt idx="4634">
                  <c:v>3.5148969128916948E-12</c:v>
                </c:pt>
                <c:pt idx="4635">
                  <c:v>4.0105828492964285E-12</c:v>
                </c:pt>
                <c:pt idx="4636">
                  <c:v>3.824558359573743E-12</c:v>
                </c:pt>
                <c:pt idx="4637">
                  <c:v>3.6858596341198125E-12</c:v>
                </c:pt>
                <c:pt idx="4638">
                  <c:v>3.7249675373916303E-12</c:v>
                </c:pt>
                <c:pt idx="4639">
                  <c:v>3.824558359573743E-12</c:v>
                </c:pt>
                <c:pt idx="4640">
                  <c:v>3.4779945111660586E-12</c:v>
                </c:pt>
                <c:pt idx="4641">
                  <c:v>3.5334983453449548E-12</c:v>
                </c:pt>
                <c:pt idx="4642">
                  <c:v>3.7249675373916303E-12</c:v>
                </c:pt>
                <c:pt idx="4643">
                  <c:v>3.8651378914145832E-12</c:v>
                </c:pt>
                <c:pt idx="4644">
                  <c:v>3.6664637226360942E-12</c:v>
                </c:pt>
                <c:pt idx="4645">
                  <c:v>3.6088712817758262E-12</c:v>
                </c:pt>
                <c:pt idx="4646">
                  <c:v>3.7644903854117806E-12</c:v>
                </c:pt>
                <c:pt idx="4647">
                  <c:v>3.7053658303797529E-12</c:v>
                </c:pt>
                <c:pt idx="4648">
                  <c:v>3.7446729391357873E-12</c:v>
                </c:pt>
                <c:pt idx="4649">
                  <c:v>3.6088712817758262E-12</c:v>
                </c:pt>
                <c:pt idx="4650">
                  <c:v>3.8044325808490551E-12</c:v>
                </c:pt>
                <c:pt idx="4651">
                  <c:v>3.9268118443867113E-12</c:v>
                </c:pt>
                <c:pt idx="4652">
                  <c:v>3.5521908584362488E-12</c:v>
                </c:pt>
                <c:pt idx="4653">
                  <c:v>3.4233696199262094E-12</c:v>
                </c:pt>
                <c:pt idx="4654">
                  <c:v>3.5898805021787416E-12</c:v>
                </c:pt>
                <c:pt idx="4655">
                  <c:v>3.4233696199262094E-12</c:v>
                </c:pt>
                <c:pt idx="4656">
                  <c:v>3.8447985730856334E-12</c:v>
                </c:pt>
                <c:pt idx="4657">
                  <c:v>3.7644903854117806E-12</c:v>
                </c:pt>
                <c:pt idx="4658">
                  <c:v>3.6088712817758262E-12</c:v>
                </c:pt>
                <c:pt idx="4659">
                  <c:v>3.5709896567941713E-12</c:v>
                </c:pt>
                <c:pt idx="4660">
                  <c:v>3.8651378914145832E-12</c:v>
                </c:pt>
                <c:pt idx="4661">
                  <c:v>3.6858596341198125E-12</c:v>
                </c:pt>
                <c:pt idx="4662">
                  <c:v>3.8044325808490551E-12</c:v>
                </c:pt>
                <c:pt idx="4663">
                  <c:v>3.4779945111660586E-12</c:v>
                </c:pt>
                <c:pt idx="4664">
                  <c:v>3.6471623191505803E-12</c:v>
                </c:pt>
                <c:pt idx="4665">
                  <c:v>3.7844048664540904E-12</c:v>
                </c:pt>
                <c:pt idx="4666">
                  <c:v>3.6858596341198125E-12</c:v>
                </c:pt>
                <c:pt idx="4667">
                  <c:v>3.5898805021787416E-12</c:v>
                </c:pt>
                <c:pt idx="4668">
                  <c:v>3.7053658303797529E-12</c:v>
                </c:pt>
                <c:pt idx="4669">
                  <c:v>3.7844048664540904E-12</c:v>
                </c:pt>
                <c:pt idx="4670">
                  <c:v>3.5709896567941713E-12</c:v>
                </c:pt>
                <c:pt idx="4671">
                  <c:v>3.5709896567941713E-12</c:v>
                </c:pt>
                <c:pt idx="4672">
                  <c:v>3.6858596341198125E-12</c:v>
                </c:pt>
                <c:pt idx="4673">
                  <c:v>3.7844048664540904E-12</c:v>
                </c:pt>
                <c:pt idx="4674">
                  <c:v>3.9894781633710658E-12</c:v>
                </c:pt>
                <c:pt idx="4675">
                  <c:v>4.1396020398648187E-12</c:v>
                </c:pt>
                <c:pt idx="4676">
                  <c:v>3.9061479823552217E-12</c:v>
                </c:pt>
                <c:pt idx="4677">
                  <c:v>3.6279700425771158E-12</c:v>
                </c:pt>
                <c:pt idx="4678">
                  <c:v>3.3696026595236253E-12</c:v>
                </c:pt>
                <c:pt idx="4679">
                  <c:v>3.6471623191505803E-12</c:v>
                </c:pt>
                <c:pt idx="4680">
                  <c:v>3.7446729391357873E-12</c:v>
                </c:pt>
                <c:pt idx="4681">
                  <c:v>3.6858596341198125E-12</c:v>
                </c:pt>
                <c:pt idx="4682">
                  <c:v>3.2992201212388912E-12</c:v>
                </c:pt>
                <c:pt idx="4683">
                  <c:v>3.4596924377352303E-12</c:v>
                </c:pt>
                <c:pt idx="4684">
                  <c:v>3.8044325808490551E-12</c:v>
                </c:pt>
                <c:pt idx="4685">
                  <c:v>3.5709896567941713E-12</c:v>
                </c:pt>
                <c:pt idx="4686">
                  <c:v>3.9061479823552217E-12</c:v>
                </c:pt>
                <c:pt idx="4687">
                  <c:v>3.9061479823552217E-12</c:v>
                </c:pt>
                <c:pt idx="4688">
                  <c:v>3.8044325808490551E-12</c:v>
                </c:pt>
                <c:pt idx="4689">
                  <c:v>3.4233696199262094E-12</c:v>
                </c:pt>
                <c:pt idx="4690">
                  <c:v>3.824558359573743E-12</c:v>
                </c:pt>
                <c:pt idx="4691">
                  <c:v>3.6088712817758262E-12</c:v>
                </c:pt>
                <c:pt idx="4692">
                  <c:v>3.9061479823552217E-12</c:v>
                </c:pt>
                <c:pt idx="4693">
                  <c:v>3.7249675373916303E-12</c:v>
                </c:pt>
                <c:pt idx="4694">
                  <c:v>3.6279700425771158E-12</c:v>
                </c:pt>
                <c:pt idx="4695">
                  <c:v>3.6664637226360942E-12</c:v>
                </c:pt>
                <c:pt idx="4696">
                  <c:v>3.8651378914145832E-12</c:v>
                </c:pt>
                <c:pt idx="4697">
                  <c:v>3.9894781633710658E-12</c:v>
                </c:pt>
                <c:pt idx="4698">
                  <c:v>3.5709896567941713E-12</c:v>
                </c:pt>
                <c:pt idx="4699">
                  <c:v>3.5709896567941713E-12</c:v>
                </c:pt>
                <c:pt idx="4700">
                  <c:v>3.6471623191505803E-12</c:v>
                </c:pt>
                <c:pt idx="4701">
                  <c:v>3.7249675373916303E-12</c:v>
                </c:pt>
                <c:pt idx="4702">
                  <c:v>3.9061479823552217E-12</c:v>
                </c:pt>
                <c:pt idx="4703">
                  <c:v>3.7844048664540904E-12</c:v>
                </c:pt>
                <c:pt idx="4704">
                  <c:v>3.6088712817758262E-12</c:v>
                </c:pt>
                <c:pt idx="4705">
                  <c:v>3.824558359573743E-12</c:v>
                </c:pt>
                <c:pt idx="4706">
                  <c:v>3.7053658303797529E-12</c:v>
                </c:pt>
                <c:pt idx="4707">
                  <c:v>3.7644903854117806E-12</c:v>
                </c:pt>
                <c:pt idx="4708">
                  <c:v>3.7644903854117806E-12</c:v>
                </c:pt>
                <c:pt idx="4709">
                  <c:v>3.8447985730856334E-12</c:v>
                </c:pt>
                <c:pt idx="4710">
                  <c:v>3.7844048664540904E-12</c:v>
                </c:pt>
                <c:pt idx="4711">
                  <c:v>3.7249675373916303E-12</c:v>
                </c:pt>
                <c:pt idx="4712">
                  <c:v>3.8447985730856334E-12</c:v>
                </c:pt>
                <c:pt idx="4713">
                  <c:v>3.7644903854117806E-12</c:v>
                </c:pt>
                <c:pt idx="4714">
                  <c:v>3.9894781633710658E-12</c:v>
                </c:pt>
                <c:pt idx="4715">
                  <c:v>3.7249675373916303E-12</c:v>
                </c:pt>
                <c:pt idx="4716">
                  <c:v>3.6858596341198125E-12</c:v>
                </c:pt>
                <c:pt idx="4717">
                  <c:v>3.5148969128916948E-12</c:v>
                </c:pt>
                <c:pt idx="4718">
                  <c:v>3.9061479823552217E-12</c:v>
                </c:pt>
                <c:pt idx="4719">
                  <c:v>3.5709896567941713E-12</c:v>
                </c:pt>
                <c:pt idx="4720">
                  <c:v>3.6858596341198125E-12</c:v>
                </c:pt>
                <c:pt idx="4721">
                  <c:v>3.7644903854117806E-12</c:v>
                </c:pt>
                <c:pt idx="4722">
                  <c:v>3.9475932007366269E-12</c:v>
                </c:pt>
                <c:pt idx="4723">
                  <c:v>3.7249675373916303E-12</c:v>
                </c:pt>
                <c:pt idx="4724">
                  <c:v>3.6471623191505803E-12</c:v>
                </c:pt>
                <c:pt idx="4725">
                  <c:v>3.7249675373916303E-12</c:v>
                </c:pt>
                <c:pt idx="4726">
                  <c:v>3.8651378914145832E-12</c:v>
                </c:pt>
                <c:pt idx="4727">
                  <c:v>3.9061479823552217E-12</c:v>
                </c:pt>
                <c:pt idx="4728">
                  <c:v>3.7644903854117806E-12</c:v>
                </c:pt>
                <c:pt idx="4729">
                  <c:v>3.7844048664540904E-12</c:v>
                </c:pt>
                <c:pt idx="4730">
                  <c:v>3.5521908584362488E-12</c:v>
                </c:pt>
                <c:pt idx="4731">
                  <c:v>3.7446729391357873E-12</c:v>
                </c:pt>
                <c:pt idx="4732">
                  <c:v>3.9061479823552217E-12</c:v>
                </c:pt>
                <c:pt idx="4733">
                  <c:v>3.8044325808490551E-12</c:v>
                </c:pt>
                <c:pt idx="4734">
                  <c:v>3.7446729391357873E-12</c:v>
                </c:pt>
                <c:pt idx="4735">
                  <c:v>3.9684763115724179E-12</c:v>
                </c:pt>
                <c:pt idx="4736">
                  <c:v>3.7446729391357873E-12</c:v>
                </c:pt>
                <c:pt idx="4737">
                  <c:v>3.7644903854117806E-12</c:v>
                </c:pt>
                <c:pt idx="4738">
                  <c:v>3.7644903854117806E-12</c:v>
                </c:pt>
                <c:pt idx="4739">
                  <c:v>3.7053658303797529E-12</c:v>
                </c:pt>
                <c:pt idx="4740">
                  <c:v>3.7053658303797529E-12</c:v>
                </c:pt>
                <c:pt idx="4741">
                  <c:v>3.6471623191505803E-12</c:v>
                </c:pt>
                <c:pt idx="4742">
                  <c:v>3.6664637226360942E-12</c:v>
                </c:pt>
                <c:pt idx="4743">
                  <c:v>3.7053658303797529E-12</c:v>
                </c:pt>
                <c:pt idx="4744">
                  <c:v>3.9894781633710658E-12</c:v>
                </c:pt>
                <c:pt idx="4745">
                  <c:v>4.0105828492964285E-12</c:v>
                </c:pt>
                <c:pt idx="4746">
                  <c:v>3.9061479823552217E-12</c:v>
                </c:pt>
                <c:pt idx="4747">
                  <c:v>3.5148969128916948E-12</c:v>
                </c:pt>
                <c:pt idx="4748">
                  <c:v>3.7446729391357873E-12</c:v>
                </c:pt>
                <c:pt idx="4749">
                  <c:v>3.5709896567941713E-12</c:v>
                </c:pt>
                <c:pt idx="4750">
                  <c:v>3.5521908584362488E-12</c:v>
                </c:pt>
                <c:pt idx="4751">
                  <c:v>3.7844048664540904E-12</c:v>
                </c:pt>
                <c:pt idx="4752">
                  <c:v>3.7053658303797529E-12</c:v>
                </c:pt>
                <c:pt idx="4753">
                  <c:v>3.7644903854117806E-12</c:v>
                </c:pt>
                <c:pt idx="4754">
                  <c:v>3.7446729391357873E-12</c:v>
                </c:pt>
                <c:pt idx="4755">
                  <c:v>3.7249675373916303E-12</c:v>
                </c:pt>
                <c:pt idx="4756">
                  <c:v>3.6858596341198125E-12</c:v>
                </c:pt>
                <c:pt idx="4757">
                  <c:v>3.4596924377352303E-12</c:v>
                </c:pt>
                <c:pt idx="4758">
                  <c:v>3.8044325808490551E-12</c:v>
                </c:pt>
                <c:pt idx="4759">
                  <c:v>3.5709896567941713E-12</c:v>
                </c:pt>
                <c:pt idx="4760">
                  <c:v>3.6858596341198125E-12</c:v>
                </c:pt>
                <c:pt idx="4761">
                  <c:v>3.6279700425771158E-12</c:v>
                </c:pt>
                <c:pt idx="4762">
                  <c:v>3.4596924377352303E-12</c:v>
                </c:pt>
                <c:pt idx="4763">
                  <c:v>3.5898805021787416E-12</c:v>
                </c:pt>
                <c:pt idx="4764">
                  <c:v>3.4053549962792643E-12</c:v>
                </c:pt>
                <c:pt idx="4765">
                  <c:v>4.0105828492964285E-12</c:v>
                </c:pt>
                <c:pt idx="4766">
                  <c:v>3.4596924377352303E-12</c:v>
                </c:pt>
                <c:pt idx="4767">
                  <c:v>3.6858596341198125E-12</c:v>
                </c:pt>
                <c:pt idx="4768">
                  <c:v>3.4596924377352303E-12</c:v>
                </c:pt>
                <c:pt idx="4769">
                  <c:v>3.7644903854117806E-12</c:v>
                </c:pt>
                <c:pt idx="4770">
                  <c:v>3.5521908584362488E-12</c:v>
                </c:pt>
                <c:pt idx="4771">
                  <c:v>3.5334983453449548E-12</c:v>
                </c:pt>
                <c:pt idx="4772">
                  <c:v>3.9061479823552217E-12</c:v>
                </c:pt>
                <c:pt idx="4773">
                  <c:v>3.6858596341198125E-12</c:v>
                </c:pt>
                <c:pt idx="4774">
                  <c:v>3.7053658303797529E-12</c:v>
                </c:pt>
                <c:pt idx="4775">
                  <c:v>3.4233696199262094E-12</c:v>
                </c:pt>
                <c:pt idx="4776">
                  <c:v>3.5709896567941713E-12</c:v>
                </c:pt>
                <c:pt idx="4777">
                  <c:v>3.6664637226360942E-12</c:v>
                </c:pt>
                <c:pt idx="4778">
                  <c:v>3.824558359573743E-12</c:v>
                </c:pt>
                <c:pt idx="4779">
                  <c:v>4.0105828492964285E-12</c:v>
                </c:pt>
                <c:pt idx="4780">
                  <c:v>3.6279700425771158E-12</c:v>
                </c:pt>
                <c:pt idx="4781">
                  <c:v>3.8651378914145832E-12</c:v>
                </c:pt>
                <c:pt idx="4782">
                  <c:v>3.6088712817758262E-12</c:v>
                </c:pt>
                <c:pt idx="4783">
                  <c:v>3.7249675373916303E-12</c:v>
                </c:pt>
                <c:pt idx="4784">
                  <c:v>3.6088712817758262E-12</c:v>
                </c:pt>
                <c:pt idx="4785">
                  <c:v>3.6858596341198125E-12</c:v>
                </c:pt>
                <c:pt idx="4786">
                  <c:v>3.5898805021787416E-12</c:v>
                </c:pt>
                <c:pt idx="4787">
                  <c:v>3.7644903854117806E-12</c:v>
                </c:pt>
                <c:pt idx="4788">
                  <c:v>3.5521908584362488E-12</c:v>
                </c:pt>
                <c:pt idx="4789">
                  <c:v>3.6279700425771158E-12</c:v>
                </c:pt>
                <c:pt idx="4790">
                  <c:v>3.8651378914145832E-12</c:v>
                </c:pt>
                <c:pt idx="4791">
                  <c:v>3.7844048664540904E-12</c:v>
                </c:pt>
                <c:pt idx="4792">
                  <c:v>3.7249675373916303E-12</c:v>
                </c:pt>
                <c:pt idx="4793">
                  <c:v>3.6664637226360942E-12</c:v>
                </c:pt>
                <c:pt idx="4794">
                  <c:v>3.4053549962792643E-12</c:v>
                </c:pt>
                <c:pt idx="4795">
                  <c:v>3.2303076974441735E-12</c:v>
                </c:pt>
                <c:pt idx="4796">
                  <c:v>3.6664637226360942E-12</c:v>
                </c:pt>
                <c:pt idx="4797">
                  <c:v>3.4596924377352303E-12</c:v>
                </c:pt>
                <c:pt idx="4798">
                  <c:v>3.8447985730856334E-12</c:v>
                </c:pt>
                <c:pt idx="4799">
                  <c:v>3.6858596341198125E-12</c:v>
                </c:pt>
                <c:pt idx="4800">
                  <c:v>3.6471623191505803E-12</c:v>
                </c:pt>
                <c:pt idx="4801">
                  <c:v>3.7644903854117806E-12</c:v>
                </c:pt>
                <c:pt idx="4802">
                  <c:v>3.824558359573743E-12</c:v>
                </c:pt>
                <c:pt idx="4803">
                  <c:v>3.3518640248506896E-12</c:v>
                </c:pt>
                <c:pt idx="4804">
                  <c:v>3.824558359573743E-12</c:v>
                </c:pt>
                <c:pt idx="4805">
                  <c:v>3.7053658303797529E-12</c:v>
                </c:pt>
                <c:pt idx="4806">
                  <c:v>3.8044325808490551E-12</c:v>
                </c:pt>
                <c:pt idx="4807">
                  <c:v>3.7053658303797529E-12</c:v>
                </c:pt>
                <c:pt idx="4808">
                  <c:v>3.7644903854117806E-12</c:v>
                </c:pt>
                <c:pt idx="4809">
                  <c:v>3.8447985730856334E-12</c:v>
                </c:pt>
                <c:pt idx="4810">
                  <c:v>3.6858596341198125E-12</c:v>
                </c:pt>
                <c:pt idx="4811">
                  <c:v>3.824558359573743E-12</c:v>
                </c:pt>
                <c:pt idx="4812">
                  <c:v>3.7249675373916303E-12</c:v>
                </c:pt>
                <c:pt idx="4813">
                  <c:v>3.5709896567941713E-12</c:v>
                </c:pt>
                <c:pt idx="4814">
                  <c:v>4.0105828492964285E-12</c:v>
                </c:pt>
                <c:pt idx="4815">
                  <c:v>3.8855848065037339E-12</c:v>
                </c:pt>
                <c:pt idx="4816">
                  <c:v>3.7249675373916303E-12</c:v>
                </c:pt>
                <c:pt idx="4817">
                  <c:v>3.5148969128916948E-12</c:v>
                </c:pt>
                <c:pt idx="4818">
                  <c:v>3.6858596341198125E-12</c:v>
                </c:pt>
                <c:pt idx="4819">
                  <c:v>3.5148969128916948E-12</c:v>
                </c:pt>
                <c:pt idx="4820">
                  <c:v>3.6664637226360942E-12</c:v>
                </c:pt>
                <c:pt idx="4821">
                  <c:v>3.4596924377352303E-12</c:v>
                </c:pt>
                <c:pt idx="4822">
                  <c:v>3.8855848065037339E-12</c:v>
                </c:pt>
                <c:pt idx="4823">
                  <c:v>3.8044325808490551E-12</c:v>
                </c:pt>
                <c:pt idx="4824">
                  <c:v>3.7249675373916303E-12</c:v>
                </c:pt>
                <c:pt idx="4825">
                  <c:v>3.7644903854117806E-12</c:v>
                </c:pt>
                <c:pt idx="4826">
                  <c:v>3.6471623191505803E-12</c:v>
                </c:pt>
                <c:pt idx="4827">
                  <c:v>3.8447985730856334E-12</c:v>
                </c:pt>
                <c:pt idx="4828">
                  <c:v>3.5334983453449548E-12</c:v>
                </c:pt>
                <c:pt idx="4829">
                  <c:v>3.7053658303797529E-12</c:v>
                </c:pt>
                <c:pt idx="4830">
                  <c:v>3.5709896567941713E-12</c:v>
                </c:pt>
                <c:pt idx="4831">
                  <c:v>3.4964006498311852E-12</c:v>
                </c:pt>
                <c:pt idx="4832">
                  <c:v>3.7249675373916303E-12</c:v>
                </c:pt>
                <c:pt idx="4833">
                  <c:v>3.8855848065037339E-12</c:v>
                </c:pt>
                <c:pt idx="4834">
                  <c:v>3.7249675373916303E-12</c:v>
                </c:pt>
                <c:pt idx="4835">
                  <c:v>3.824558359573743E-12</c:v>
                </c:pt>
                <c:pt idx="4836">
                  <c:v>3.7053658303797529E-12</c:v>
                </c:pt>
                <c:pt idx="4837">
                  <c:v>3.9684763115724179E-12</c:v>
                </c:pt>
                <c:pt idx="4838">
                  <c:v>3.7644903854117806E-12</c:v>
                </c:pt>
                <c:pt idx="4839">
                  <c:v>3.4414866743735494E-12</c:v>
                </c:pt>
                <c:pt idx="4840">
                  <c:v>3.824558359573743E-12</c:v>
                </c:pt>
                <c:pt idx="4841">
                  <c:v>3.5148969128916948E-12</c:v>
                </c:pt>
                <c:pt idx="4842">
                  <c:v>3.3874281502044473E-12</c:v>
                </c:pt>
                <c:pt idx="4843">
                  <c:v>3.5709896567941713E-12</c:v>
                </c:pt>
                <c:pt idx="4844">
                  <c:v>3.4779945111660586E-12</c:v>
                </c:pt>
                <c:pt idx="4845">
                  <c:v>3.7844048664540904E-12</c:v>
                </c:pt>
                <c:pt idx="4846">
                  <c:v>3.5334983453449548E-12</c:v>
                </c:pt>
                <c:pt idx="4847">
                  <c:v>3.7844048664540904E-12</c:v>
                </c:pt>
                <c:pt idx="4848">
                  <c:v>3.5709896567941713E-12</c:v>
                </c:pt>
                <c:pt idx="4849">
                  <c:v>3.7249675373916303E-12</c:v>
                </c:pt>
                <c:pt idx="4850">
                  <c:v>3.8447985730856334E-12</c:v>
                </c:pt>
                <c:pt idx="4851">
                  <c:v>3.7249675373916303E-12</c:v>
                </c:pt>
                <c:pt idx="4852">
                  <c:v>3.5521908584362488E-12</c:v>
                </c:pt>
                <c:pt idx="4853">
                  <c:v>3.7446729391357873E-12</c:v>
                </c:pt>
                <c:pt idx="4854">
                  <c:v>3.9268118443867113E-12</c:v>
                </c:pt>
                <c:pt idx="4855">
                  <c:v>3.9268118443867113E-12</c:v>
                </c:pt>
                <c:pt idx="4856">
                  <c:v>3.7053658303797529E-12</c:v>
                </c:pt>
                <c:pt idx="4857">
                  <c:v>3.6088712817758262E-12</c:v>
                </c:pt>
                <c:pt idx="4858">
                  <c:v>3.3696026595236253E-12</c:v>
                </c:pt>
                <c:pt idx="4859">
                  <c:v>3.8044325808490551E-12</c:v>
                </c:pt>
                <c:pt idx="4860">
                  <c:v>3.4596924377352303E-12</c:v>
                </c:pt>
                <c:pt idx="4861">
                  <c:v>3.5521908584362488E-12</c:v>
                </c:pt>
                <c:pt idx="4862">
                  <c:v>3.4964006498311852E-12</c:v>
                </c:pt>
                <c:pt idx="4863">
                  <c:v>3.7644903854117806E-12</c:v>
                </c:pt>
                <c:pt idx="4864">
                  <c:v>3.4053549962792643E-12</c:v>
                </c:pt>
                <c:pt idx="4865">
                  <c:v>3.6664637226360942E-12</c:v>
                </c:pt>
                <c:pt idx="4866">
                  <c:v>3.4964006498311852E-12</c:v>
                </c:pt>
                <c:pt idx="4867">
                  <c:v>3.4414866743735494E-12</c:v>
                </c:pt>
                <c:pt idx="4868">
                  <c:v>3.824558359573743E-12</c:v>
                </c:pt>
                <c:pt idx="4869">
                  <c:v>3.7446729391357873E-12</c:v>
                </c:pt>
                <c:pt idx="4870">
                  <c:v>3.4779945111660586E-12</c:v>
                </c:pt>
                <c:pt idx="4871">
                  <c:v>3.8044325808490551E-12</c:v>
                </c:pt>
                <c:pt idx="4872">
                  <c:v>3.5334983453449548E-12</c:v>
                </c:pt>
                <c:pt idx="4873">
                  <c:v>3.6279700425771158E-12</c:v>
                </c:pt>
                <c:pt idx="4874">
                  <c:v>3.7644903854117806E-12</c:v>
                </c:pt>
                <c:pt idx="4875">
                  <c:v>3.6858596341198125E-12</c:v>
                </c:pt>
                <c:pt idx="4876">
                  <c:v>3.5521908584362488E-12</c:v>
                </c:pt>
                <c:pt idx="4877">
                  <c:v>3.8044325808490551E-12</c:v>
                </c:pt>
                <c:pt idx="4878">
                  <c:v>3.3874281502044473E-12</c:v>
                </c:pt>
                <c:pt idx="4879">
                  <c:v>3.4596924377352303E-12</c:v>
                </c:pt>
                <c:pt idx="4880">
                  <c:v>3.8447985730856334E-12</c:v>
                </c:pt>
                <c:pt idx="4881">
                  <c:v>3.6279700425771158E-12</c:v>
                </c:pt>
                <c:pt idx="4882">
                  <c:v>3.8651378914145832E-12</c:v>
                </c:pt>
                <c:pt idx="4883">
                  <c:v>3.8855848065037339E-12</c:v>
                </c:pt>
                <c:pt idx="4884">
                  <c:v>3.7644903854117806E-12</c:v>
                </c:pt>
                <c:pt idx="4885">
                  <c:v>3.4596924377352303E-12</c:v>
                </c:pt>
                <c:pt idx="4886">
                  <c:v>3.6664637226360942E-12</c:v>
                </c:pt>
                <c:pt idx="4887">
                  <c:v>3.5521908584362488E-12</c:v>
                </c:pt>
                <c:pt idx="4888">
                  <c:v>3.4779945111660586E-12</c:v>
                </c:pt>
                <c:pt idx="4889">
                  <c:v>3.824558359573743E-12</c:v>
                </c:pt>
                <c:pt idx="4890">
                  <c:v>3.7446729391357873E-12</c:v>
                </c:pt>
                <c:pt idx="4891">
                  <c:v>3.7053658303797529E-12</c:v>
                </c:pt>
                <c:pt idx="4892">
                  <c:v>4.0105828492964285E-12</c:v>
                </c:pt>
                <c:pt idx="4893">
                  <c:v>3.7249675373916303E-12</c:v>
                </c:pt>
                <c:pt idx="4894">
                  <c:v>3.8855848065037339E-12</c:v>
                </c:pt>
                <c:pt idx="4895">
                  <c:v>3.8651378914145832E-12</c:v>
                </c:pt>
                <c:pt idx="4896">
                  <c:v>3.5709896567941713E-12</c:v>
                </c:pt>
                <c:pt idx="4897">
                  <c:v>3.9268118443867113E-12</c:v>
                </c:pt>
                <c:pt idx="4898">
                  <c:v>3.8855848065037339E-12</c:v>
                </c:pt>
                <c:pt idx="4899">
                  <c:v>3.4596924377352303E-12</c:v>
                </c:pt>
                <c:pt idx="4900">
                  <c:v>3.8855848065037339E-12</c:v>
                </c:pt>
                <c:pt idx="4901">
                  <c:v>3.9061479823552217E-12</c:v>
                </c:pt>
                <c:pt idx="4902">
                  <c:v>3.6279700425771158E-12</c:v>
                </c:pt>
                <c:pt idx="4903">
                  <c:v>3.5898805021787416E-12</c:v>
                </c:pt>
                <c:pt idx="4904">
                  <c:v>3.7053658303797529E-12</c:v>
                </c:pt>
                <c:pt idx="4905">
                  <c:v>3.6088712817758262E-12</c:v>
                </c:pt>
                <c:pt idx="4906">
                  <c:v>3.6471623191505803E-12</c:v>
                </c:pt>
                <c:pt idx="4907">
                  <c:v>3.8651378914145832E-12</c:v>
                </c:pt>
                <c:pt idx="4908">
                  <c:v>3.6471623191505803E-12</c:v>
                </c:pt>
                <c:pt idx="4909">
                  <c:v>3.9684763115724179E-12</c:v>
                </c:pt>
                <c:pt idx="4910">
                  <c:v>3.6088712817758262E-12</c:v>
                </c:pt>
                <c:pt idx="4911">
                  <c:v>3.5334983453449548E-12</c:v>
                </c:pt>
                <c:pt idx="4912">
                  <c:v>3.4596924377352303E-12</c:v>
                </c:pt>
                <c:pt idx="4913">
                  <c:v>3.2303076974441735E-12</c:v>
                </c:pt>
                <c:pt idx="4914">
                  <c:v>3.5334983453449548E-12</c:v>
                </c:pt>
                <c:pt idx="4915">
                  <c:v>3.1461910572354128E-12</c:v>
                </c:pt>
                <c:pt idx="4916">
                  <c:v>3.4233696199262094E-12</c:v>
                </c:pt>
                <c:pt idx="4917">
                  <c:v>3.7644903854117806E-12</c:v>
                </c:pt>
                <c:pt idx="4918">
                  <c:v>3.4596924377352303E-12</c:v>
                </c:pt>
                <c:pt idx="4919">
                  <c:v>3.6858596341198125E-12</c:v>
                </c:pt>
                <c:pt idx="4920">
                  <c:v>3.6664637226360942E-12</c:v>
                </c:pt>
                <c:pt idx="4921">
                  <c:v>3.4964006498311852E-12</c:v>
                </c:pt>
                <c:pt idx="4922">
                  <c:v>3.5334983453449548E-12</c:v>
                </c:pt>
                <c:pt idx="4923">
                  <c:v>3.8044325808490551E-12</c:v>
                </c:pt>
                <c:pt idx="4924">
                  <c:v>4.3180979779313342E-12</c:v>
                </c:pt>
                <c:pt idx="4925">
                  <c:v>3.5709896567941713E-12</c:v>
                </c:pt>
                <c:pt idx="4926">
                  <c:v>3.7844048664540904E-12</c:v>
                </c:pt>
                <c:pt idx="4927">
                  <c:v>3.8447985730856334E-12</c:v>
                </c:pt>
                <c:pt idx="4928">
                  <c:v>3.5334983453449548E-12</c:v>
                </c:pt>
                <c:pt idx="4929">
                  <c:v>3.8651378914145832E-12</c:v>
                </c:pt>
                <c:pt idx="4930">
                  <c:v>4.0105828492964285E-12</c:v>
                </c:pt>
                <c:pt idx="4931">
                  <c:v>3.9475932007366269E-12</c:v>
                </c:pt>
                <c:pt idx="4932">
                  <c:v>3.6664637226360942E-12</c:v>
                </c:pt>
                <c:pt idx="4933">
                  <c:v>3.6858596341198125E-12</c:v>
                </c:pt>
                <c:pt idx="4934">
                  <c:v>3.7644903854117806E-12</c:v>
                </c:pt>
                <c:pt idx="4935">
                  <c:v>3.6664637226360942E-12</c:v>
                </c:pt>
                <c:pt idx="4936">
                  <c:v>3.7053658303797529E-12</c:v>
                </c:pt>
                <c:pt idx="4937">
                  <c:v>3.8044325808490551E-12</c:v>
                </c:pt>
                <c:pt idx="4938">
                  <c:v>3.7844048664540904E-12</c:v>
                </c:pt>
                <c:pt idx="4939">
                  <c:v>3.7446729391357873E-12</c:v>
                </c:pt>
                <c:pt idx="4940">
                  <c:v>3.7053658303797529E-12</c:v>
                </c:pt>
                <c:pt idx="4941">
                  <c:v>3.8044325808490551E-12</c:v>
                </c:pt>
                <c:pt idx="4942">
                  <c:v>3.6471623191505803E-12</c:v>
                </c:pt>
                <c:pt idx="4943">
                  <c:v>3.4964006498311852E-12</c:v>
                </c:pt>
                <c:pt idx="4944">
                  <c:v>3.6088712817758262E-12</c:v>
                </c:pt>
                <c:pt idx="4945">
                  <c:v>3.6471623191505803E-12</c:v>
                </c:pt>
                <c:pt idx="4946">
                  <c:v>3.7844048664540904E-12</c:v>
                </c:pt>
                <c:pt idx="4947">
                  <c:v>3.7053658303797529E-12</c:v>
                </c:pt>
                <c:pt idx="4948">
                  <c:v>3.6858596341198125E-12</c:v>
                </c:pt>
                <c:pt idx="4949">
                  <c:v>3.6279700425771158E-12</c:v>
                </c:pt>
                <c:pt idx="4950">
                  <c:v>3.6088712817758262E-12</c:v>
                </c:pt>
                <c:pt idx="4951">
                  <c:v>3.7644903854117806E-12</c:v>
                </c:pt>
                <c:pt idx="4952">
                  <c:v>3.5709896567941713E-12</c:v>
                </c:pt>
                <c:pt idx="4953">
                  <c:v>3.7644903854117806E-12</c:v>
                </c:pt>
                <c:pt idx="4954">
                  <c:v>3.5334983453449548E-12</c:v>
                </c:pt>
                <c:pt idx="4955">
                  <c:v>3.6664637226360942E-12</c:v>
                </c:pt>
                <c:pt idx="4956">
                  <c:v>3.6088712817758262E-12</c:v>
                </c:pt>
                <c:pt idx="4957">
                  <c:v>3.6088712817758262E-12</c:v>
                </c:pt>
                <c:pt idx="4958">
                  <c:v>3.5898805021787416E-12</c:v>
                </c:pt>
                <c:pt idx="4959">
                  <c:v>3.8044325808490551E-12</c:v>
                </c:pt>
                <c:pt idx="4960">
                  <c:v>3.8855848065037339E-12</c:v>
                </c:pt>
                <c:pt idx="4961">
                  <c:v>3.5521908584362488E-12</c:v>
                </c:pt>
                <c:pt idx="4962">
                  <c:v>3.8447985730856334E-12</c:v>
                </c:pt>
                <c:pt idx="4963">
                  <c:v>3.8651378914145832E-12</c:v>
                </c:pt>
                <c:pt idx="4964">
                  <c:v>3.824558359573743E-12</c:v>
                </c:pt>
                <c:pt idx="4965">
                  <c:v>3.8044325808490551E-12</c:v>
                </c:pt>
                <c:pt idx="4966">
                  <c:v>3.9684763115724179E-12</c:v>
                </c:pt>
                <c:pt idx="4967">
                  <c:v>3.7446729391357873E-12</c:v>
                </c:pt>
                <c:pt idx="4968">
                  <c:v>3.824558359573743E-12</c:v>
                </c:pt>
                <c:pt idx="4969">
                  <c:v>3.9475932007366269E-12</c:v>
                </c:pt>
                <c:pt idx="4970">
                  <c:v>3.824558359573743E-12</c:v>
                </c:pt>
                <c:pt idx="4971">
                  <c:v>3.5898805021787416E-12</c:v>
                </c:pt>
                <c:pt idx="4972">
                  <c:v>3.824558359573743E-12</c:v>
                </c:pt>
                <c:pt idx="4973">
                  <c:v>3.7844048664540904E-12</c:v>
                </c:pt>
                <c:pt idx="4974">
                  <c:v>3.4053549962792643E-12</c:v>
                </c:pt>
                <c:pt idx="4975">
                  <c:v>3.5898805021787416E-12</c:v>
                </c:pt>
                <c:pt idx="4976">
                  <c:v>3.6664637226360942E-12</c:v>
                </c:pt>
                <c:pt idx="4977">
                  <c:v>3.7446729391357873E-12</c:v>
                </c:pt>
                <c:pt idx="4978">
                  <c:v>3.6088712817758262E-12</c:v>
                </c:pt>
                <c:pt idx="4979">
                  <c:v>3.6664637226360942E-12</c:v>
                </c:pt>
                <c:pt idx="4980">
                  <c:v>3.7249675373916303E-12</c:v>
                </c:pt>
                <c:pt idx="4981">
                  <c:v>3.7249675373916303E-12</c:v>
                </c:pt>
                <c:pt idx="4982">
                  <c:v>3.9061479823552217E-12</c:v>
                </c:pt>
                <c:pt idx="4983">
                  <c:v>3.6858596341198125E-12</c:v>
                </c:pt>
                <c:pt idx="4984">
                  <c:v>3.8447985730856334E-12</c:v>
                </c:pt>
                <c:pt idx="4985">
                  <c:v>3.824558359573743E-12</c:v>
                </c:pt>
                <c:pt idx="4986">
                  <c:v>3.6471623191505803E-12</c:v>
                </c:pt>
                <c:pt idx="4987">
                  <c:v>4.0105828492964285E-12</c:v>
                </c:pt>
                <c:pt idx="4988">
                  <c:v>3.6858596341198125E-12</c:v>
                </c:pt>
                <c:pt idx="4989">
                  <c:v>3.7053658303797529E-12</c:v>
                </c:pt>
                <c:pt idx="4990">
                  <c:v>3.7644903854117806E-12</c:v>
                </c:pt>
                <c:pt idx="4991">
                  <c:v>3.6471623191505803E-12</c:v>
                </c:pt>
                <c:pt idx="4992">
                  <c:v>3.6471623191505803E-12</c:v>
                </c:pt>
                <c:pt idx="4993">
                  <c:v>3.7644903854117806E-12</c:v>
                </c:pt>
                <c:pt idx="4994">
                  <c:v>3.7053658303797529E-12</c:v>
                </c:pt>
                <c:pt idx="4995">
                  <c:v>3.9061479823552217E-12</c:v>
                </c:pt>
                <c:pt idx="4996">
                  <c:v>3.6471623191505803E-12</c:v>
                </c:pt>
                <c:pt idx="4997">
                  <c:v>3.8651378914145832E-12</c:v>
                </c:pt>
                <c:pt idx="4998">
                  <c:v>3.7053658303797529E-12</c:v>
                </c:pt>
                <c:pt idx="4999">
                  <c:v>3.6088712817758262E-12</c:v>
                </c:pt>
                <c:pt idx="5000">
                  <c:v>3.5709896567941713E-12</c:v>
                </c:pt>
                <c:pt idx="5001">
                  <c:v>3.7446729391357873E-12</c:v>
                </c:pt>
                <c:pt idx="5002">
                  <c:v>3.5898805021787416E-12</c:v>
                </c:pt>
                <c:pt idx="5003">
                  <c:v>3.6088712817758262E-12</c:v>
                </c:pt>
                <c:pt idx="5004">
                  <c:v>3.8447985730856334E-12</c:v>
                </c:pt>
                <c:pt idx="5005">
                  <c:v>3.8447985730856334E-12</c:v>
                </c:pt>
                <c:pt idx="5006">
                  <c:v>3.6471623191505803E-12</c:v>
                </c:pt>
                <c:pt idx="5007">
                  <c:v>3.6471623191505803E-12</c:v>
                </c:pt>
                <c:pt idx="5008">
                  <c:v>3.7644903854117806E-12</c:v>
                </c:pt>
                <c:pt idx="5009">
                  <c:v>3.6664637226360942E-12</c:v>
                </c:pt>
                <c:pt idx="5010">
                  <c:v>3.7644903854117806E-12</c:v>
                </c:pt>
                <c:pt idx="5011">
                  <c:v>4.8753263498619193E-12</c:v>
                </c:pt>
                <c:pt idx="5012">
                  <c:v>3.6858596341198125E-12</c:v>
                </c:pt>
                <c:pt idx="5013">
                  <c:v>3.4964006498311852E-12</c:v>
                </c:pt>
                <c:pt idx="5014">
                  <c:v>3.8044325808490551E-12</c:v>
                </c:pt>
                <c:pt idx="5015">
                  <c:v>3.824558359573743E-12</c:v>
                </c:pt>
                <c:pt idx="5016">
                  <c:v>3.5148969128916948E-12</c:v>
                </c:pt>
                <c:pt idx="5017">
                  <c:v>3.5709896567941713E-12</c:v>
                </c:pt>
                <c:pt idx="5018">
                  <c:v>3.7644903854117806E-12</c:v>
                </c:pt>
                <c:pt idx="5019">
                  <c:v>3.4233696199262094E-12</c:v>
                </c:pt>
                <c:pt idx="5020">
                  <c:v>3.6088712817758262E-12</c:v>
                </c:pt>
                <c:pt idx="5021">
                  <c:v>3.6471623191505803E-12</c:v>
                </c:pt>
                <c:pt idx="5022">
                  <c:v>3.5334983453449548E-12</c:v>
                </c:pt>
                <c:pt idx="5023">
                  <c:v>3.9061479823552217E-12</c:v>
                </c:pt>
                <c:pt idx="5024">
                  <c:v>3.8651378914145832E-12</c:v>
                </c:pt>
                <c:pt idx="5025">
                  <c:v>3.8855848065037339E-12</c:v>
                </c:pt>
                <c:pt idx="5026">
                  <c:v>3.7644903854117806E-12</c:v>
                </c:pt>
                <c:pt idx="5027">
                  <c:v>3.5898805021787416E-12</c:v>
                </c:pt>
                <c:pt idx="5028">
                  <c:v>3.6664637226360942E-12</c:v>
                </c:pt>
                <c:pt idx="5029">
                  <c:v>3.8044325808490551E-12</c:v>
                </c:pt>
                <c:pt idx="5030">
                  <c:v>3.7644903854117806E-12</c:v>
                </c:pt>
                <c:pt idx="5031">
                  <c:v>3.9475932007366269E-12</c:v>
                </c:pt>
                <c:pt idx="5032">
                  <c:v>3.5709896567941713E-12</c:v>
                </c:pt>
                <c:pt idx="5033">
                  <c:v>3.9684763115724179E-12</c:v>
                </c:pt>
                <c:pt idx="5034">
                  <c:v>3.5521908584362488E-12</c:v>
                </c:pt>
                <c:pt idx="5035">
                  <c:v>3.6471623191505803E-12</c:v>
                </c:pt>
                <c:pt idx="5036">
                  <c:v>3.8651378914145832E-12</c:v>
                </c:pt>
                <c:pt idx="5037">
                  <c:v>4.0105828492964285E-12</c:v>
                </c:pt>
                <c:pt idx="5038">
                  <c:v>3.8651378914145832E-12</c:v>
                </c:pt>
                <c:pt idx="5039">
                  <c:v>3.6858596341198125E-12</c:v>
                </c:pt>
                <c:pt idx="5040">
                  <c:v>3.5334983453449548E-12</c:v>
                </c:pt>
                <c:pt idx="5041">
                  <c:v>3.6471623191505803E-12</c:v>
                </c:pt>
                <c:pt idx="5042">
                  <c:v>3.7053658303797529E-12</c:v>
                </c:pt>
                <c:pt idx="5043">
                  <c:v>3.4964006498311852E-12</c:v>
                </c:pt>
                <c:pt idx="5044">
                  <c:v>3.7644903854117806E-12</c:v>
                </c:pt>
                <c:pt idx="5045">
                  <c:v>3.7053658303797529E-12</c:v>
                </c:pt>
                <c:pt idx="5046">
                  <c:v>3.7844048664540904E-12</c:v>
                </c:pt>
                <c:pt idx="5047">
                  <c:v>3.824558359573743E-12</c:v>
                </c:pt>
                <c:pt idx="5048">
                  <c:v>3.5148969128916948E-12</c:v>
                </c:pt>
                <c:pt idx="5049">
                  <c:v>3.6279700425771158E-12</c:v>
                </c:pt>
                <c:pt idx="5050">
                  <c:v>3.5521908584362488E-12</c:v>
                </c:pt>
                <c:pt idx="5051">
                  <c:v>3.6088712817758262E-12</c:v>
                </c:pt>
                <c:pt idx="5052">
                  <c:v>3.7644903854117806E-12</c:v>
                </c:pt>
                <c:pt idx="5053">
                  <c:v>3.9061479823552217E-12</c:v>
                </c:pt>
                <c:pt idx="5054">
                  <c:v>3.9268118443867113E-12</c:v>
                </c:pt>
                <c:pt idx="5055">
                  <c:v>3.8855848065037339E-12</c:v>
                </c:pt>
                <c:pt idx="5056">
                  <c:v>4.3180979779313342E-12</c:v>
                </c:pt>
                <c:pt idx="5057">
                  <c:v>4.227903754173213E-12</c:v>
                </c:pt>
                <c:pt idx="5058">
                  <c:v>4.250278540134556E-12</c:v>
                </c:pt>
                <c:pt idx="5059">
                  <c:v>4.1396020398648187E-12</c:v>
                </c:pt>
                <c:pt idx="5060">
                  <c:v>4.161500894133382E-12</c:v>
                </c:pt>
                <c:pt idx="5061">
                  <c:v>3.9268118443867113E-12</c:v>
                </c:pt>
                <c:pt idx="5062">
                  <c:v>3.9475932007366269E-12</c:v>
                </c:pt>
                <c:pt idx="5063">
                  <c:v>3.9061479823552217E-12</c:v>
                </c:pt>
                <c:pt idx="5064">
                  <c:v>3.8044325808490551E-12</c:v>
                </c:pt>
                <c:pt idx="5065">
                  <c:v>3.7053658303797529E-12</c:v>
                </c:pt>
                <c:pt idx="5066">
                  <c:v>3.824558359573743E-12</c:v>
                </c:pt>
                <c:pt idx="5067">
                  <c:v>3.3874281502044473E-12</c:v>
                </c:pt>
                <c:pt idx="5068">
                  <c:v>3.6279700425771158E-12</c:v>
                </c:pt>
                <c:pt idx="5069">
                  <c:v>3.5148969128916948E-12</c:v>
                </c:pt>
                <c:pt idx="5070">
                  <c:v>4.0961409480475534E-12</c:v>
                </c:pt>
                <c:pt idx="5071">
                  <c:v>3.4053549962792643E-12</c:v>
                </c:pt>
                <c:pt idx="5072">
                  <c:v>3.5148969128916948E-12</c:v>
                </c:pt>
                <c:pt idx="5073">
                  <c:v>3.9475932007366269E-12</c:v>
                </c:pt>
                <c:pt idx="5074">
                  <c:v>3.4233696199262094E-12</c:v>
                </c:pt>
                <c:pt idx="5075">
                  <c:v>3.8855848065037339E-12</c:v>
                </c:pt>
                <c:pt idx="5076">
                  <c:v>3.8651378914145832E-12</c:v>
                </c:pt>
                <c:pt idx="5077">
                  <c:v>3.824558359573743E-12</c:v>
                </c:pt>
                <c:pt idx="5078">
                  <c:v>3.824558359573743E-12</c:v>
                </c:pt>
                <c:pt idx="5079">
                  <c:v>4.0961409480475534E-12</c:v>
                </c:pt>
                <c:pt idx="5080">
                  <c:v>3.7249675373916303E-12</c:v>
                </c:pt>
                <c:pt idx="5081">
                  <c:v>3.5334983453449548E-12</c:v>
                </c:pt>
                <c:pt idx="5082">
                  <c:v>3.6471623191505803E-12</c:v>
                </c:pt>
                <c:pt idx="5083">
                  <c:v>4.0531361480389891E-12</c:v>
                </c:pt>
                <c:pt idx="5084">
                  <c:v>3.3166801554175819E-12</c:v>
                </c:pt>
                <c:pt idx="5085">
                  <c:v>3.7249675373916303E-12</c:v>
                </c:pt>
                <c:pt idx="5086">
                  <c:v>3.9475932007366269E-12</c:v>
                </c:pt>
                <c:pt idx="5087">
                  <c:v>3.7644903854117806E-12</c:v>
                </c:pt>
                <c:pt idx="5088">
                  <c:v>3.8651378914145832E-12</c:v>
                </c:pt>
                <c:pt idx="5089">
                  <c:v>3.6664637226360942E-12</c:v>
                </c:pt>
                <c:pt idx="5090">
                  <c:v>3.5898805021787416E-12</c:v>
                </c:pt>
                <c:pt idx="5091">
                  <c:v>3.8044325808490551E-12</c:v>
                </c:pt>
                <c:pt idx="5092">
                  <c:v>3.9894781633710658E-12</c:v>
                </c:pt>
                <c:pt idx="5093">
                  <c:v>3.6858596341198125E-12</c:v>
                </c:pt>
                <c:pt idx="5094">
                  <c:v>3.6471623191505803E-12</c:v>
                </c:pt>
                <c:pt idx="5095">
                  <c:v>3.5148969128916948E-12</c:v>
                </c:pt>
                <c:pt idx="5096">
                  <c:v>3.6858596341198125E-12</c:v>
                </c:pt>
                <c:pt idx="5097">
                  <c:v>3.8447985730856334E-12</c:v>
                </c:pt>
                <c:pt idx="5098">
                  <c:v>3.5148969128916948E-12</c:v>
                </c:pt>
                <c:pt idx="5099">
                  <c:v>3.6279700425771158E-12</c:v>
                </c:pt>
                <c:pt idx="5100">
                  <c:v>3.7644903854117806E-12</c:v>
                </c:pt>
                <c:pt idx="5101">
                  <c:v>4.0961409480475534E-12</c:v>
                </c:pt>
                <c:pt idx="5102">
                  <c:v>3.6471623191505803E-12</c:v>
                </c:pt>
                <c:pt idx="5103">
                  <c:v>3.6858596341198125E-12</c:v>
                </c:pt>
                <c:pt idx="5104">
                  <c:v>3.6471623191505803E-12</c:v>
                </c:pt>
                <c:pt idx="5105">
                  <c:v>3.5148969128916948E-12</c:v>
                </c:pt>
                <c:pt idx="5106">
                  <c:v>3.9684763115724179E-12</c:v>
                </c:pt>
                <c:pt idx="5107">
                  <c:v>3.4596924377352303E-12</c:v>
                </c:pt>
                <c:pt idx="5108">
                  <c:v>3.6664637226360942E-12</c:v>
                </c:pt>
                <c:pt idx="5109">
                  <c:v>3.6858596341198125E-12</c:v>
                </c:pt>
                <c:pt idx="5110">
                  <c:v>3.3518640248506896E-12</c:v>
                </c:pt>
                <c:pt idx="5111">
                  <c:v>3.6279700425771158E-12</c:v>
                </c:pt>
                <c:pt idx="5112">
                  <c:v>3.6858596341198125E-12</c:v>
                </c:pt>
                <c:pt idx="5113">
                  <c:v>3.5898805021787416E-12</c:v>
                </c:pt>
                <c:pt idx="5114">
                  <c:v>3.7249675373916303E-12</c:v>
                </c:pt>
                <c:pt idx="5115">
                  <c:v>3.5709896567941713E-12</c:v>
                </c:pt>
                <c:pt idx="5116">
                  <c:v>3.8044325808490551E-12</c:v>
                </c:pt>
                <c:pt idx="5117">
                  <c:v>3.8651378914145832E-12</c:v>
                </c:pt>
                <c:pt idx="5118">
                  <c:v>3.7844048664540904E-12</c:v>
                </c:pt>
                <c:pt idx="5119">
                  <c:v>3.6664637226360942E-12</c:v>
                </c:pt>
                <c:pt idx="5120">
                  <c:v>3.7053658303797529E-12</c:v>
                </c:pt>
                <c:pt idx="5121">
                  <c:v>3.6664637226360942E-12</c:v>
                </c:pt>
                <c:pt idx="5122">
                  <c:v>3.8044325808490551E-12</c:v>
                </c:pt>
                <c:pt idx="5123">
                  <c:v>3.9061479823552217E-12</c:v>
                </c:pt>
                <c:pt idx="5124">
                  <c:v>3.5334983453449548E-12</c:v>
                </c:pt>
                <c:pt idx="5125">
                  <c:v>3.8044325808490551E-12</c:v>
                </c:pt>
                <c:pt idx="5126">
                  <c:v>3.5334983453449548E-12</c:v>
                </c:pt>
                <c:pt idx="5127">
                  <c:v>3.7053658303797529E-12</c:v>
                </c:pt>
                <c:pt idx="5128">
                  <c:v>3.4779945111660586E-12</c:v>
                </c:pt>
                <c:pt idx="5129">
                  <c:v>3.6471623191505803E-12</c:v>
                </c:pt>
                <c:pt idx="5130">
                  <c:v>3.9894781633710658E-12</c:v>
                </c:pt>
                <c:pt idx="5131">
                  <c:v>3.5334983453449548E-12</c:v>
                </c:pt>
                <c:pt idx="5132">
                  <c:v>3.5898805021787416E-12</c:v>
                </c:pt>
                <c:pt idx="5133">
                  <c:v>3.5898805021787416E-12</c:v>
                </c:pt>
                <c:pt idx="5134">
                  <c:v>3.9475932007366269E-12</c:v>
                </c:pt>
                <c:pt idx="5135">
                  <c:v>3.824558359573743E-12</c:v>
                </c:pt>
                <c:pt idx="5136">
                  <c:v>3.9061479823552217E-12</c:v>
                </c:pt>
                <c:pt idx="5137">
                  <c:v>3.6471623191505803E-12</c:v>
                </c:pt>
                <c:pt idx="5138">
                  <c:v>3.6279700425771158E-12</c:v>
                </c:pt>
                <c:pt idx="5139">
                  <c:v>3.8044325808490551E-12</c:v>
                </c:pt>
                <c:pt idx="5140">
                  <c:v>3.8044325808490551E-12</c:v>
                </c:pt>
                <c:pt idx="5141">
                  <c:v>3.6279700425771158E-12</c:v>
                </c:pt>
                <c:pt idx="5142">
                  <c:v>3.8447985730856334E-12</c:v>
                </c:pt>
                <c:pt idx="5143">
                  <c:v>3.9475932007366269E-12</c:v>
                </c:pt>
                <c:pt idx="5144">
                  <c:v>3.6279700425771158E-12</c:v>
                </c:pt>
                <c:pt idx="5145">
                  <c:v>3.6858596341198125E-12</c:v>
                </c:pt>
                <c:pt idx="5146">
                  <c:v>3.6471623191505803E-12</c:v>
                </c:pt>
                <c:pt idx="5147">
                  <c:v>3.8447985730856334E-12</c:v>
                </c:pt>
                <c:pt idx="5148">
                  <c:v>3.8044325808490551E-12</c:v>
                </c:pt>
                <c:pt idx="5149">
                  <c:v>3.7053658303797529E-12</c:v>
                </c:pt>
                <c:pt idx="5150">
                  <c:v>3.7644903854117806E-12</c:v>
                </c:pt>
                <c:pt idx="5151">
                  <c:v>3.5898805021787416E-12</c:v>
                </c:pt>
                <c:pt idx="5152">
                  <c:v>3.7844048664540904E-12</c:v>
                </c:pt>
                <c:pt idx="5153">
                  <c:v>3.6858596341198125E-12</c:v>
                </c:pt>
                <c:pt idx="5154">
                  <c:v>3.5334983453449548E-12</c:v>
                </c:pt>
                <c:pt idx="5155">
                  <c:v>3.5898805021787416E-12</c:v>
                </c:pt>
                <c:pt idx="5156">
                  <c:v>3.9684763115724179E-12</c:v>
                </c:pt>
                <c:pt idx="5157">
                  <c:v>3.7249675373916303E-12</c:v>
                </c:pt>
                <c:pt idx="5158">
                  <c:v>3.9894781633710658E-12</c:v>
                </c:pt>
                <c:pt idx="5159">
                  <c:v>3.7249675373916303E-12</c:v>
                </c:pt>
                <c:pt idx="5160">
                  <c:v>3.8447985730856334E-12</c:v>
                </c:pt>
                <c:pt idx="5161">
                  <c:v>3.6471623191505803E-12</c:v>
                </c:pt>
                <c:pt idx="5162">
                  <c:v>3.9061479823552217E-12</c:v>
                </c:pt>
                <c:pt idx="5163">
                  <c:v>3.8044325808490551E-12</c:v>
                </c:pt>
                <c:pt idx="5164">
                  <c:v>3.6664637226360942E-12</c:v>
                </c:pt>
                <c:pt idx="5165">
                  <c:v>3.4596924377352303E-12</c:v>
                </c:pt>
                <c:pt idx="5166">
                  <c:v>3.8447985730856334E-12</c:v>
                </c:pt>
                <c:pt idx="5167">
                  <c:v>3.824558359573743E-12</c:v>
                </c:pt>
                <c:pt idx="5168">
                  <c:v>3.7644903854117806E-12</c:v>
                </c:pt>
                <c:pt idx="5169">
                  <c:v>3.6858596341198125E-12</c:v>
                </c:pt>
                <c:pt idx="5170">
                  <c:v>3.7446729391357873E-12</c:v>
                </c:pt>
                <c:pt idx="5171">
                  <c:v>3.6858596341198125E-12</c:v>
                </c:pt>
                <c:pt idx="5172">
                  <c:v>4.0105828492964285E-12</c:v>
                </c:pt>
                <c:pt idx="5173">
                  <c:v>3.8855848065037339E-12</c:v>
                </c:pt>
                <c:pt idx="5174">
                  <c:v>3.9475932007366269E-12</c:v>
                </c:pt>
                <c:pt idx="5175">
                  <c:v>3.6279700425771158E-12</c:v>
                </c:pt>
                <c:pt idx="5176">
                  <c:v>3.6858596341198125E-12</c:v>
                </c:pt>
                <c:pt idx="5177">
                  <c:v>4.1178098893663131E-12</c:v>
                </c:pt>
                <c:pt idx="5178">
                  <c:v>4.0105828492964285E-12</c:v>
                </c:pt>
                <c:pt idx="5179">
                  <c:v>3.9894781633710658E-12</c:v>
                </c:pt>
                <c:pt idx="5180">
                  <c:v>4.1396020398648187E-12</c:v>
                </c:pt>
                <c:pt idx="5181">
                  <c:v>3.8447985730856334E-12</c:v>
                </c:pt>
                <c:pt idx="5182">
                  <c:v>3.6279700425771158E-12</c:v>
                </c:pt>
                <c:pt idx="5183">
                  <c:v>3.9475932007366269E-12</c:v>
                </c:pt>
                <c:pt idx="5184">
                  <c:v>3.7053658303797529E-12</c:v>
                </c:pt>
                <c:pt idx="5185">
                  <c:v>3.824558359573743E-12</c:v>
                </c:pt>
                <c:pt idx="5186">
                  <c:v>3.3874281502044473E-12</c:v>
                </c:pt>
                <c:pt idx="5187">
                  <c:v>3.4964006498311852E-12</c:v>
                </c:pt>
                <c:pt idx="5188">
                  <c:v>3.4596924377352303E-12</c:v>
                </c:pt>
                <c:pt idx="5189">
                  <c:v>3.5334983453449548E-12</c:v>
                </c:pt>
                <c:pt idx="5190">
                  <c:v>3.7844048664540904E-12</c:v>
                </c:pt>
                <c:pt idx="5191">
                  <c:v>3.824558359573743E-12</c:v>
                </c:pt>
                <c:pt idx="5192">
                  <c:v>3.7644903854117806E-12</c:v>
                </c:pt>
                <c:pt idx="5193">
                  <c:v>3.6471623191505803E-12</c:v>
                </c:pt>
                <c:pt idx="5194">
                  <c:v>3.8044325808490551E-12</c:v>
                </c:pt>
                <c:pt idx="5195">
                  <c:v>4.1835242648622602E-12</c:v>
                </c:pt>
                <c:pt idx="5196">
                  <c:v>3.7644903854117806E-12</c:v>
                </c:pt>
                <c:pt idx="5197">
                  <c:v>3.8044325808490551E-12</c:v>
                </c:pt>
                <c:pt idx="5198">
                  <c:v>3.5521908584362488E-12</c:v>
                </c:pt>
                <c:pt idx="5199">
                  <c:v>3.6664637226360942E-12</c:v>
                </c:pt>
                <c:pt idx="5200">
                  <c:v>3.8651378914145832E-12</c:v>
                </c:pt>
                <c:pt idx="5201">
                  <c:v>3.7446729391357873E-12</c:v>
                </c:pt>
                <c:pt idx="5202">
                  <c:v>3.5709896567941713E-12</c:v>
                </c:pt>
                <c:pt idx="5203">
                  <c:v>3.9684763115724179E-12</c:v>
                </c:pt>
                <c:pt idx="5204">
                  <c:v>3.5709896567941713E-12</c:v>
                </c:pt>
                <c:pt idx="5205">
                  <c:v>3.8044325808490551E-12</c:v>
                </c:pt>
                <c:pt idx="5206">
                  <c:v>3.7446729391357873E-12</c:v>
                </c:pt>
                <c:pt idx="5207">
                  <c:v>3.7446729391357873E-12</c:v>
                </c:pt>
                <c:pt idx="5208">
                  <c:v>3.5709896567941713E-12</c:v>
                </c:pt>
                <c:pt idx="5209">
                  <c:v>3.6279700425771158E-12</c:v>
                </c:pt>
                <c:pt idx="5210">
                  <c:v>3.5334983453449548E-12</c:v>
                </c:pt>
                <c:pt idx="5211">
                  <c:v>3.5334983453449548E-12</c:v>
                </c:pt>
                <c:pt idx="5212">
                  <c:v>3.5521908584362488E-12</c:v>
                </c:pt>
                <c:pt idx="5213">
                  <c:v>3.6279700425771158E-12</c:v>
                </c:pt>
                <c:pt idx="5214">
                  <c:v>3.7644903854117806E-12</c:v>
                </c:pt>
                <c:pt idx="5215">
                  <c:v>3.6664637226360942E-12</c:v>
                </c:pt>
                <c:pt idx="5216">
                  <c:v>3.9475932007366269E-12</c:v>
                </c:pt>
                <c:pt idx="5217">
                  <c:v>3.824558359573743E-12</c:v>
                </c:pt>
                <c:pt idx="5218">
                  <c:v>3.8447985730856334E-12</c:v>
                </c:pt>
                <c:pt idx="5219">
                  <c:v>3.9475932007366269E-12</c:v>
                </c:pt>
                <c:pt idx="5220">
                  <c:v>3.6088712817758262E-12</c:v>
                </c:pt>
                <c:pt idx="5221">
                  <c:v>3.8044325808490551E-12</c:v>
                </c:pt>
                <c:pt idx="5222">
                  <c:v>3.6088712817758262E-12</c:v>
                </c:pt>
                <c:pt idx="5223">
                  <c:v>3.8447985730856334E-12</c:v>
                </c:pt>
                <c:pt idx="5224">
                  <c:v>3.9684763115724179E-12</c:v>
                </c:pt>
                <c:pt idx="5225">
                  <c:v>3.824558359573743E-12</c:v>
                </c:pt>
                <c:pt idx="5226">
                  <c:v>3.9268118443867113E-12</c:v>
                </c:pt>
                <c:pt idx="5227">
                  <c:v>3.5898805021787416E-12</c:v>
                </c:pt>
                <c:pt idx="5228">
                  <c:v>3.6664637226360942E-12</c:v>
                </c:pt>
                <c:pt idx="5229">
                  <c:v>3.5898805021787416E-12</c:v>
                </c:pt>
                <c:pt idx="5230">
                  <c:v>3.4414866743735494E-12</c:v>
                </c:pt>
                <c:pt idx="5231">
                  <c:v>3.7053658303797529E-12</c:v>
                </c:pt>
                <c:pt idx="5232">
                  <c:v>3.9268118443867113E-12</c:v>
                </c:pt>
                <c:pt idx="5233">
                  <c:v>3.5898805021787416E-12</c:v>
                </c:pt>
                <c:pt idx="5234">
                  <c:v>3.5898805021787416E-12</c:v>
                </c:pt>
                <c:pt idx="5235">
                  <c:v>3.8447985730856334E-12</c:v>
                </c:pt>
                <c:pt idx="5236">
                  <c:v>3.4596924377352303E-12</c:v>
                </c:pt>
                <c:pt idx="5237">
                  <c:v>3.5898805021787416E-12</c:v>
                </c:pt>
                <c:pt idx="5238">
                  <c:v>3.8044325808490551E-12</c:v>
                </c:pt>
                <c:pt idx="5239">
                  <c:v>3.5898805021787416E-12</c:v>
                </c:pt>
                <c:pt idx="5240">
                  <c:v>3.6858596341198125E-12</c:v>
                </c:pt>
                <c:pt idx="5241">
                  <c:v>3.7053658303797529E-12</c:v>
                </c:pt>
                <c:pt idx="5242">
                  <c:v>3.8447985730856334E-12</c:v>
                </c:pt>
                <c:pt idx="5243">
                  <c:v>3.6088712817758262E-12</c:v>
                </c:pt>
                <c:pt idx="5244">
                  <c:v>3.4414866743735494E-12</c:v>
                </c:pt>
                <c:pt idx="5245">
                  <c:v>3.7446729391357873E-12</c:v>
                </c:pt>
                <c:pt idx="5246">
                  <c:v>3.8447985730856334E-12</c:v>
                </c:pt>
                <c:pt idx="5247">
                  <c:v>3.4779945111660586E-12</c:v>
                </c:pt>
                <c:pt idx="5248">
                  <c:v>3.824558359573743E-12</c:v>
                </c:pt>
                <c:pt idx="5249">
                  <c:v>3.5334983453449548E-12</c:v>
                </c:pt>
                <c:pt idx="5250">
                  <c:v>3.8044325808490551E-12</c:v>
                </c:pt>
                <c:pt idx="5251">
                  <c:v>3.7249675373916303E-12</c:v>
                </c:pt>
                <c:pt idx="5252">
                  <c:v>3.6088712817758262E-12</c:v>
                </c:pt>
                <c:pt idx="5253">
                  <c:v>3.6471623191505803E-12</c:v>
                </c:pt>
                <c:pt idx="5254">
                  <c:v>3.6279700425771158E-12</c:v>
                </c:pt>
                <c:pt idx="5255">
                  <c:v>3.4414866743735494E-12</c:v>
                </c:pt>
                <c:pt idx="5256">
                  <c:v>3.6858596341198125E-12</c:v>
                </c:pt>
                <c:pt idx="5257">
                  <c:v>3.6279700425771158E-12</c:v>
                </c:pt>
                <c:pt idx="5258">
                  <c:v>3.7249675373916303E-12</c:v>
                </c:pt>
                <c:pt idx="5259">
                  <c:v>3.9475932007366269E-12</c:v>
                </c:pt>
                <c:pt idx="5260">
                  <c:v>3.6471623191505803E-12</c:v>
                </c:pt>
                <c:pt idx="5261">
                  <c:v>3.8447985730856334E-12</c:v>
                </c:pt>
                <c:pt idx="5262">
                  <c:v>3.7053658303797529E-12</c:v>
                </c:pt>
                <c:pt idx="5263">
                  <c:v>3.4596924377352303E-12</c:v>
                </c:pt>
                <c:pt idx="5264">
                  <c:v>3.5709896567941713E-12</c:v>
                </c:pt>
                <c:pt idx="5265">
                  <c:v>3.5709896567941713E-12</c:v>
                </c:pt>
                <c:pt idx="5266">
                  <c:v>3.8651378914145832E-12</c:v>
                </c:pt>
                <c:pt idx="5267">
                  <c:v>3.8044325808490551E-12</c:v>
                </c:pt>
                <c:pt idx="5268">
                  <c:v>3.7053658303797529E-12</c:v>
                </c:pt>
                <c:pt idx="5269">
                  <c:v>3.6471623191505803E-12</c:v>
                </c:pt>
                <c:pt idx="5270">
                  <c:v>3.6471623191505803E-12</c:v>
                </c:pt>
                <c:pt idx="5271">
                  <c:v>3.4053549962792643E-12</c:v>
                </c:pt>
                <c:pt idx="5272">
                  <c:v>3.9061479823552217E-12</c:v>
                </c:pt>
                <c:pt idx="5273">
                  <c:v>3.6858596341198125E-12</c:v>
                </c:pt>
                <c:pt idx="5274">
                  <c:v>3.9268118443867113E-12</c:v>
                </c:pt>
                <c:pt idx="5275">
                  <c:v>3.6664637226360942E-12</c:v>
                </c:pt>
                <c:pt idx="5276">
                  <c:v>3.7844048664540904E-12</c:v>
                </c:pt>
                <c:pt idx="5277">
                  <c:v>3.7644903854117806E-12</c:v>
                </c:pt>
                <c:pt idx="5278">
                  <c:v>3.7644903854117806E-12</c:v>
                </c:pt>
                <c:pt idx="5279">
                  <c:v>3.5898805021787416E-12</c:v>
                </c:pt>
                <c:pt idx="5280">
                  <c:v>3.5898805021787416E-12</c:v>
                </c:pt>
                <c:pt idx="5281">
                  <c:v>3.7053658303797529E-12</c:v>
                </c:pt>
                <c:pt idx="5282">
                  <c:v>3.824558359573743E-12</c:v>
                </c:pt>
                <c:pt idx="5283">
                  <c:v>3.5521908584362488E-12</c:v>
                </c:pt>
                <c:pt idx="5284">
                  <c:v>3.8044325808490551E-12</c:v>
                </c:pt>
                <c:pt idx="5285">
                  <c:v>3.3696026595236253E-12</c:v>
                </c:pt>
                <c:pt idx="5286">
                  <c:v>3.6664637226360942E-12</c:v>
                </c:pt>
                <c:pt idx="5287">
                  <c:v>3.5898805021787416E-12</c:v>
                </c:pt>
                <c:pt idx="5288">
                  <c:v>3.4414866743735494E-12</c:v>
                </c:pt>
                <c:pt idx="5289">
                  <c:v>3.5521908584362488E-12</c:v>
                </c:pt>
                <c:pt idx="5290">
                  <c:v>3.7844048664540904E-12</c:v>
                </c:pt>
                <c:pt idx="5291">
                  <c:v>3.4233696199262094E-12</c:v>
                </c:pt>
                <c:pt idx="5292">
                  <c:v>3.4964006498311852E-12</c:v>
                </c:pt>
                <c:pt idx="5293">
                  <c:v>3.5148969128916948E-12</c:v>
                </c:pt>
                <c:pt idx="5294">
                  <c:v>3.7644903854117806E-12</c:v>
                </c:pt>
                <c:pt idx="5295">
                  <c:v>3.8044325808490551E-12</c:v>
                </c:pt>
                <c:pt idx="5296">
                  <c:v>3.6664637226360942E-12</c:v>
                </c:pt>
                <c:pt idx="5297">
                  <c:v>3.7446729391357873E-12</c:v>
                </c:pt>
                <c:pt idx="5298">
                  <c:v>3.8447985730856334E-12</c:v>
                </c:pt>
                <c:pt idx="5299">
                  <c:v>3.6664637226360942E-12</c:v>
                </c:pt>
                <c:pt idx="5300">
                  <c:v>3.6664637226360942E-12</c:v>
                </c:pt>
                <c:pt idx="5301">
                  <c:v>3.3696026595236253E-12</c:v>
                </c:pt>
                <c:pt idx="5302">
                  <c:v>3.6664637226360942E-12</c:v>
                </c:pt>
                <c:pt idx="5303">
                  <c:v>3.6664637226360942E-12</c:v>
                </c:pt>
                <c:pt idx="5304">
                  <c:v>3.5898805021787416E-12</c:v>
                </c:pt>
                <c:pt idx="5305">
                  <c:v>3.4414866743735494E-12</c:v>
                </c:pt>
                <c:pt idx="5306">
                  <c:v>3.5148969128916948E-12</c:v>
                </c:pt>
                <c:pt idx="5307">
                  <c:v>3.6858596341198125E-12</c:v>
                </c:pt>
                <c:pt idx="5308">
                  <c:v>3.6858596341198125E-12</c:v>
                </c:pt>
                <c:pt idx="5309">
                  <c:v>3.8447985730856334E-12</c:v>
                </c:pt>
                <c:pt idx="5310">
                  <c:v>3.824558359573743E-12</c:v>
                </c:pt>
                <c:pt idx="5311">
                  <c:v>3.9894781633710658E-12</c:v>
                </c:pt>
                <c:pt idx="5312">
                  <c:v>3.9894781633710658E-12</c:v>
                </c:pt>
                <c:pt idx="5313">
                  <c:v>3.6858596341198125E-12</c:v>
                </c:pt>
                <c:pt idx="5314">
                  <c:v>3.8855848065037339E-12</c:v>
                </c:pt>
                <c:pt idx="5315">
                  <c:v>4.0318075360563079E-12</c:v>
                </c:pt>
                <c:pt idx="5316">
                  <c:v>3.7249675373916303E-12</c:v>
                </c:pt>
                <c:pt idx="5317">
                  <c:v>3.7446729391357873E-12</c:v>
                </c:pt>
                <c:pt idx="5318">
                  <c:v>3.7249675373916303E-12</c:v>
                </c:pt>
                <c:pt idx="5319">
                  <c:v>3.824558359573743E-12</c:v>
                </c:pt>
                <c:pt idx="5320">
                  <c:v>3.8447985730856334E-12</c:v>
                </c:pt>
                <c:pt idx="5321">
                  <c:v>3.5898805021787416E-12</c:v>
                </c:pt>
                <c:pt idx="5322">
                  <c:v>3.5898805021787416E-12</c:v>
                </c:pt>
                <c:pt idx="5323">
                  <c:v>3.6088712817758262E-12</c:v>
                </c:pt>
                <c:pt idx="5324">
                  <c:v>3.6471623191505803E-12</c:v>
                </c:pt>
                <c:pt idx="5325">
                  <c:v>3.6858596341198125E-12</c:v>
                </c:pt>
                <c:pt idx="5326">
                  <c:v>3.7644903854117806E-12</c:v>
                </c:pt>
                <c:pt idx="5327">
                  <c:v>3.4414866743735494E-12</c:v>
                </c:pt>
                <c:pt idx="5328">
                  <c:v>3.8447985730856334E-12</c:v>
                </c:pt>
                <c:pt idx="5329">
                  <c:v>3.5898805021787416E-12</c:v>
                </c:pt>
                <c:pt idx="5330">
                  <c:v>3.8447985730856334E-12</c:v>
                </c:pt>
                <c:pt idx="5331">
                  <c:v>3.4964006498311852E-12</c:v>
                </c:pt>
                <c:pt idx="5332">
                  <c:v>3.6088712817758262E-12</c:v>
                </c:pt>
                <c:pt idx="5333">
                  <c:v>3.8651378914145832E-12</c:v>
                </c:pt>
                <c:pt idx="5334">
                  <c:v>3.5898805021787416E-12</c:v>
                </c:pt>
                <c:pt idx="5335">
                  <c:v>3.8651378914145832E-12</c:v>
                </c:pt>
                <c:pt idx="5336">
                  <c:v>3.6088712817758262E-12</c:v>
                </c:pt>
                <c:pt idx="5337">
                  <c:v>3.7249675373916303E-12</c:v>
                </c:pt>
                <c:pt idx="5338">
                  <c:v>3.6088712817758262E-12</c:v>
                </c:pt>
                <c:pt idx="5339">
                  <c:v>3.6664637226360942E-12</c:v>
                </c:pt>
                <c:pt idx="5340">
                  <c:v>3.6279700425771158E-12</c:v>
                </c:pt>
                <c:pt idx="5341">
                  <c:v>3.6471623191505803E-12</c:v>
                </c:pt>
                <c:pt idx="5342">
                  <c:v>3.9894781633710658E-12</c:v>
                </c:pt>
                <c:pt idx="5343">
                  <c:v>3.3874281502044473E-12</c:v>
                </c:pt>
                <c:pt idx="5344">
                  <c:v>3.7249675373916303E-12</c:v>
                </c:pt>
                <c:pt idx="5345">
                  <c:v>3.7249675373916303E-12</c:v>
                </c:pt>
                <c:pt idx="5346">
                  <c:v>4.0318075360563079E-12</c:v>
                </c:pt>
                <c:pt idx="5347">
                  <c:v>3.6471623191505803E-12</c:v>
                </c:pt>
                <c:pt idx="5348">
                  <c:v>3.4964006498311852E-12</c:v>
                </c:pt>
                <c:pt idx="5349">
                  <c:v>3.6088712817758262E-12</c:v>
                </c:pt>
                <c:pt idx="5350">
                  <c:v>3.6471623191505803E-12</c:v>
                </c:pt>
                <c:pt idx="5351">
                  <c:v>3.6471623191505803E-12</c:v>
                </c:pt>
                <c:pt idx="5352">
                  <c:v>3.7053658303797529E-12</c:v>
                </c:pt>
                <c:pt idx="5353">
                  <c:v>4.0105828492964285E-12</c:v>
                </c:pt>
                <c:pt idx="5354">
                  <c:v>3.7844048664540904E-12</c:v>
                </c:pt>
                <c:pt idx="5355">
                  <c:v>3.5148969128916948E-12</c:v>
                </c:pt>
                <c:pt idx="5356">
                  <c:v>3.4233696199262094E-12</c:v>
                </c:pt>
                <c:pt idx="5357">
                  <c:v>3.4964006498311852E-12</c:v>
                </c:pt>
                <c:pt idx="5358">
                  <c:v>3.3166801554175819E-12</c:v>
                </c:pt>
                <c:pt idx="5359">
                  <c:v>3.7249675373916303E-12</c:v>
                </c:pt>
                <c:pt idx="5360">
                  <c:v>3.824558359573743E-12</c:v>
                </c:pt>
                <c:pt idx="5361">
                  <c:v>3.8044325808490551E-12</c:v>
                </c:pt>
                <c:pt idx="5362">
                  <c:v>3.824558359573743E-12</c:v>
                </c:pt>
                <c:pt idx="5363">
                  <c:v>3.6471623191505803E-12</c:v>
                </c:pt>
                <c:pt idx="5364">
                  <c:v>3.9268118443867113E-12</c:v>
                </c:pt>
                <c:pt idx="5365">
                  <c:v>3.9268118443867113E-12</c:v>
                </c:pt>
                <c:pt idx="5366">
                  <c:v>3.5521908584362488E-12</c:v>
                </c:pt>
                <c:pt idx="5367">
                  <c:v>3.5898805021787416E-12</c:v>
                </c:pt>
                <c:pt idx="5368">
                  <c:v>3.7053658303797529E-12</c:v>
                </c:pt>
                <c:pt idx="5369">
                  <c:v>3.7644903854117806E-12</c:v>
                </c:pt>
                <c:pt idx="5370">
                  <c:v>3.6279700425771158E-12</c:v>
                </c:pt>
                <c:pt idx="5371">
                  <c:v>3.7053658303797529E-12</c:v>
                </c:pt>
                <c:pt idx="5372">
                  <c:v>3.9475932007366269E-12</c:v>
                </c:pt>
                <c:pt idx="5373">
                  <c:v>3.5898805021787416E-12</c:v>
                </c:pt>
                <c:pt idx="5374">
                  <c:v>3.7844048664540904E-12</c:v>
                </c:pt>
                <c:pt idx="5375">
                  <c:v>3.6279700425771158E-12</c:v>
                </c:pt>
                <c:pt idx="5376">
                  <c:v>3.7844048664540904E-12</c:v>
                </c:pt>
                <c:pt idx="5377">
                  <c:v>3.4964006498311852E-12</c:v>
                </c:pt>
                <c:pt idx="5378">
                  <c:v>3.6664637226360942E-12</c:v>
                </c:pt>
                <c:pt idx="5379">
                  <c:v>3.5898805021787416E-12</c:v>
                </c:pt>
                <c:pt idx="5380">
                  <c:v>3.6664637226360942E-12</c:v>
                </c:pt>
                <c:pt idx="5381">
                  <c:v>3.6279700425771158E-12</c:v>
                </c:pt>
                <c:pt idx="5382">
                  <c:v>3.8855848065037339E-12</c:v>
                </c:pt>
                <c:pt idx="5383">
                  <c:v>3.9061479823552217E-12</c:v>
                </c:pt>
                <c:pt idx="5384">
                  <c:v>4.0105828492964285E-12</c:v>
                </c:pt>
                <c:pt idx="5385">
                  <c:v>3.7249675373916303E-12</c:v>
                </c:pt>
                <c:pt idx="5386">
                  <c:v>3.6664637226360942E-12</c:v>
                </c:pt>
                <c:pt idx="5387">
                  <c:v>3.9061479823552217E-12</c:v>
                </c:pt>
                <c:pt idx="5388">
                  <c:v>3.4053549962792643E-12</c:v>
                </c:pt>
                <c:pt idx="5389">
                  <c:v>3.5709896567941713E-12</c:v>
                </c:pt>
                <c:pt idx="5390">
                  <c:v>3.5521908584362488E-12</c:v>
                </c:pt>
                <c:pt idx="5391">
                  <c:v>3.6471623191505803E-12</c:v>
                </c:pt>
                <c:pt idx="5392">
                  <c:v>3.824558359573743E-12</c:v>
                </c:pt>
                <c:pt idx="5393">
                  <c:v>3.7644903854117806E-12</c:v>
                </c:pt>
                <c:pt idx="5394">
                  <c:v>3.7844048664540904E-12</c:v>
                </c:pt>
                <c:pt idx="5395">
                  <c:v>3.824558359573743E-12</c:v>
                </c:pt>
                <c:pt idx="5396">
                  <c:v>3.6279700425771158E-12</c:v>
                </c:pt>
                <c:pt idx="5397">
                  <c:v>3.8447985730856334E-12</c:v>
                </c:pt>
                <c:pt idx="5398">
                  <c:v>3.6471623191505803E-12</c:v>
                </c:pt>
                <c:pt idx="5399">
                  <c:v>3.7249675373916303E-12</c:v>
                </c:pt>
                <c:pt idx="5400">
                  <c:v>3.5521908584362488E-12</c:v>
                </c:pt>
                <c:pt idx="5401">
                  <c:v>3.7249675373916303E-12</c:v>
                </c:pt>
                <c:pt idx="5402">
                  <c:v>3.6088712817758262E-12</c:v>
                </c:pt>
                <c:pt idx="5403">
                  <c:v>3.6471623191505803E-12</c:v>
                </c:pt>
                <c:pt idx="5404">
                  <c:v>3.5898805021787416E-12</c:v>
                </c:pt>
                <c:pt idx="5405">
                  <c:v>3.5334983453449548E-12</c:v>
                </c:pt>
                <c:pt idx="5406">
                  <c:v>3.5334983453449548E-12</c:v>
                </c:pt>
                <c:pt idx="5407">
                  <c:v>3.9061479823552217E-12</c:v>
                </c:pt>
                <c:pt idx="5408">
                  <c:v>3.7644903854117806E-12</c:v>
                </c:pt>
                <c:pt idx="5409">
                  <c:v>3.7053658303797529E-12</c:v>
                </c:pt>
                <c:pt idx="5410">
                  <c:v>3.8044325808490551E-12</c:v>
                </c:pt>
                <c:pt idx="5411">
                  <c:v>3.9061479823552217E-12</c:v>
                </c:pt>
                <c:pt idx="5412">
                  <c:v>3.7644903854117806E-12</c:v>
                </c:pt>
                <c:pt idx="5413">
                  <c:v>3.5898805021787416E-12</c:v>
                </c:pt>
                <c:pt idx="5414">
                  <c:v>3.5148969128916948E-12</c:v>
                </c:pt>
                <c:pt idx="5415">
                  <c:v>3.5148969128916948E-12</c:v>
                </c:pt>
                <c:pt idx="5416">
                  <c:v>3.6858596341198125E-12</c:v>
                </c:pt>
                <c:pt idx="5417">
                  <c:v>3.7644903854117806E-12</c:v>
                </c:pt>
                <c:pt idx="5418">
                  <c:v>3.9475932007366269E-12</c:v>
                </c:pt>
                <c:pt idx="5419">
                  <c:v>3.8651378914145832E-12</c:v>
                </c:pt>
                <c:pt idx="5420">
                  <c:v>3.9684763115724179E-12</c:v>
                </c:pt>
                <c:pt idx="5421">
                  <c:v>3.7644903854117806E-12</c:v>
                </c:pt>
                <c:pt idx="5422">
                  <c:v>3.5898805021787416E-12</c:v>
                </c:pt>
                <c:pt idx="5423">
                  <c:v>3.824558359573743E-12</c:v>
                </c:pt>
                <c:pt idx="5424">
                  <c:v>3.7446729391357873E-12</c:v>
                </c:pt>
                <c:pt idx="5425">
                  <c:v>3.5334983453449548E-12</c:v>
                </c:pt>
                <c:pt idx="5426">
                  <c:v>3.6279700425771158E-12</c:v>
                </c:pt>
                <c:pt idx="5427">
                  <c:v>3.8651378914145832E-12</c:v>
                </c:pt>
                <c:pt idx="5428">
                  <c:v>3.7644903854117806E-12</c:v>
                </c:pt>
                <c:pt idx="5429">
                  <c:v>3.6858596341198125E-12</c:v>
                </c:pt>
                <c:pt idx="5430">
                  <c:v>3.5148969128916948E-12</c:v>
                </c:pt>
                <c:pt idx="5431">
                  <c:v>3.7249675373916303E-12</c:v>
                </c:pt>
                <c:pt idx="5432">
                  <c:v>3.7844048664540904E-12</c:v>
                </c:pt>
                <c:pt idx="5433">
                  <c:v>3.9061479823552217E-12</c:v>
                </c:pt>
                <c:pt idx="5434">
                  <c:v>3.9894781633710658E-12</c:v>
                </c:pt>
                <c:pt idx="5435">
                  <c:v>3.7644903854117806E-12</c:v>
                </c:pt>
                <c:pt idx="5436">
                  <c:v>3.7644903854117806E-12</c:v>
                </c:pt>
                <c:pt idx="5437">
                  <c:v>3.6471623191505803E-12</c:v>
                </c:pt>
                <c:pt idx="5438">
                  <c:v>3.6088712817758262E-12</c:v>
                </c:pt>
                <c:pt idx="5439">
                  <c:v>3.824558359573743E-12</c:v>
                </c:pt>
                <c:pt idx="5440">
                  <c:v>3.7446729391357873E-12</c:v>
                </c:pt>
                <c:pt idx="5441">
                  <c:v>4.227903754173213E-12</c:v>
                </c:pt>
                <c:pt idx="5442">
                  <c:v>3.8447985730856334E-12</c:v>
                </c:pt>
                <c:pt idx="5443">
                  <c:v>3.7249675373916303E-12</c:v>
                </c:pt>
                <c:pt idx="5444">
                  <c:v>3.8855848065037339E-12</c:v>
                </c:pt>
                <c:pt idx="5445">
                  <c:v>3.5898805021787416E-12</c:v>
                </c:pt>
                <c:pt idx="5446">
                  <c:v>3.7053658303797529E-12</c:v>
                </c:pt>
                <c:pt idx="5447">
                  <c:v>3.8044325808490551E-12</c:v>
                </c:pt>
                <c:pt idx="5448">
                  <c:v>3.4414866743735494E-12</c:v>
                </c:pt>
                <c:pt idx="5449">
                  <c:v>3.4053549962792643E-12</c:v>
                </c:pt>
                <c:pt idx="5450">
                  <c:v>3.5521908584362488E-12</c:v>
                </c:pt>
                <c:pt idx="5451">
                  <c:v>3.5148969128916948E-12</c:v>
                </c:pt>
                <c:pt idx="5452">
                  <c:v>4.0105828492964285E-12</c:v>
                </c:pt>
                <c:pt idx="5453">
                  <c:v>3.7644903854117806E-12</c:v>
                </c:pt>
                <c:pt idx="5454">
                  <c:v>3.7053658303797529E-12</c:v>
                </c:pt>
                <c:pt idx="5455">
                  <c:v>3.4964006498311852E-12</c:v>
                </c:pt>
                <c:pt idx="5456">
                  <c:v>3.4964006498311852E-12</c:v>
                </c:pt>
                <c:pt idx="5457">
                  <c:v>3.4964006498311852E-12</c:v>
                </c:pt>
                <c:pt idx="5458">
                  <c:v>3.7644903854117806E-12</c:v>
                </c:pt>
                <c:pt idx="5459">
                  <c:v>3.5148969128916948E-12</c:v>
                </c:pt>
                <c:pt idx="5460">
                  <c:v>3.6279700425771158E-12</c:v>
                </c:pt>
                <c:pt idx="5461">
                  <c:v>3.6471623191505803E-12</c:v>
                </c:pt>
                <c:pt idx="5462">
                  <c:v>3.6279700425771158E-12</c:v>
                </c:pt>
                <c:pt idx="5463">
                  <c:v>3.8651378914145832E-12</c:v>
                </c:pt>
                <c:pt idx="5464">
                  <c:v>3.824558359573743E-12</c:v>
                </c:pt>
                <c:pt idx="5465">
                  <c:v>3.6858596341198125E-12</c:v>
                </c:pt>
                <c:pt idx="5466">
                  <c:v>6.2476615139158074E-12</c:v>
                </c:pt>
                <c:pt idx="5467">
                  <c:v>4.9011172496197304E-12</c:v>
                </c:pt>
                <c:pt idx="5468">
                  <c:v>4.1396020398648187E-12</c:v>
                </c:pt>
                <c:pt idx="5469">
                  <c:v>3.5898805021787416E-12</c:v>
                </c:pt>
                <c:pt idx="5470">
                  <c:v>3.8651378914145832E-12</c:v>
                </c:pt>
                <c:pt idx="5471">
                  <c:v>3.6858596341198125E-12</c:v>
                </c:pt>
                <c:pt idx="5472">
                  <c:v>3.3518640248506896E-12</c:v>
                </c:pt>
                <c:pt idx="5473">
                  <c:v>3.7446729391357873E-12</c:v>
                </c:pt>
                <c:pt idx="5474">
                  <c:v>3.6858596341198125E-12</c:v>
                </c:pt>
                <c:pt idx="5475">
                  <c:v>3.4053549962792643E-12</c:v>
                </c:pt>
                <c:pt idx="5476">
                  <c:v>3.6858596341198125E-12</c:v>
                </c:pt>
                <c:pt idx="5477">
                  <c:v>3.5521908584362488E-12</c:v>
                </c:pt>
                <c:pt idx="5478">
                  <c:v>3.8044325808490551E-12</c:v>
                </c:pt>
                <c:pt idx="5479">
                  <c:v>3.4596924377352303E-12</c:v>
                </c:pt>
                <c:pt idx="5480">
                  <c:v>3.7249675373916303E-12</c:v>
                </c:pt>
                <c:pt idx="5481">
                  <c:v>3.824558359573743E-12</c:v>
                </c:pt>
                <c:pt idx="5482">
                  <c:v>3.5521908584362488E-12</c:v>
                </c:pt>
                <c:pt idx="5483">
                  <c:v>4.0318075360563079E-12</c:v>
                </c:pt>
                <c:pt idx="5484">
                  <c:v>3.8044325808490551E-12</c:v>
                </c:pt>
                <c:pt idx="5485">
                  <c:v>3.6279700425771158E-12</c:v>
                </c:pt>
                <c:pt idx="5486">
                  <c:v>3.5709896567941713E-12</c:v>
                </c:pt>
                <c:pt idx="5487">
                  <c:v>3.7446729391357873E-12</c:v>
                </c:pt>
                <c:pt idx="5488">
                  <c:v>3.824558359573743E-12</c:v>
                </c:pt>
                <c:pt idx="5489">
                  <c:v>3.4964006498311852E-12</c:v>
                </c:pt>
                <c:pt idx="5490">
                  <c:v>3.6858596341198125E-12</c:v>
                </c:pt>
                <c:pt idx="5491">
                  <c:v>3.4964006498311852E-12</c:v>
                </c:pt>
                <c:pt idx="5492">
                  <c:v>3.3874281502044473E-12</c:v>
                </c:pt>
                <c:pt idx="5493">
                  <c:v>3.5709896567941713E-12</c:v>
                </c:pt>
                <c:pt idx="5494">
                  <c:v>3.9268118443867113E-12</c:v>
                </c:pt>
                <c:pt idx="5495">
                  <c:v>3.6088712817758262E-12</c:v>
                </c:pt>
                <c:pt idx="5496">
                  <c:v>3.6858596341198125E-12</c:v>
                </c:pt>
                <c:pt idx="5497">
                  <c:v>3.9894781633710658E-12</c:v>
                </c:pt>
                <c:pt idx="5498">
                  <c:v>3.4964006498311852E-12</c:v>
                </c:pt>
                <c:pt idx="5499">
                  <c:v>3.7446729391357873E-12</c:v>
                </c:pt>
                <c:pt idx="5500">
                  <c:v>3.7249675373916303E-12</c:v>
                </c:pt>
                <c:pt idx="5501">
                  <c:v>3.7844048664540904E-12</c:v>
                </c:pt>
                <c:pt idx="5502">
                  <c:v>3.6858596341198125E-12</c:v>
                </c:pt>
                <c:pt idx="5503">
                  <c:v>3.4053549962792643E-12</c:v>
                </c:pt>
                <c:pt idx="5504">
                  <c:v>3.8651378914145832E-12</c:v>
                </c:pt>
                <c:pt idx="5505">
                  <c:v>3.6471623191505803E-12</c:v>
                </c:pt>
                <c:pt idx="5506">
                  <c:v>3.4053549962792643E-12</c:v>
                </c:pt>
                <c:pt idx="5507">
                  <c:v>3.5709896567941713E-12</c:v>
                </c:pt>
                <c:pt idx="5508">
                  <c:v>3.3696026595236253E-12</c:v>
                </c:pt>
                <c:pt idx="5509">
                  <c:v>3.4964006498311852E-12</c:v>
                </c:pt>
                <c:pt idx="5510">
                  <c:v>3.4964006498311852E-12</c:v>
                </c:pt>
                <c:pt idx="5511">
                  <c:v>3.5898805021787416E-12</c:v>
                </c:pt>
                <c:pt idx="5512">
                  <c:v>3.9475932007366269E-12</c:v>
                </c:pt>
                <c:pt idx="5513">
                  <c:v>3.3342256814559613E-12</c:v>
                </c:pt>
                <c:pt idx="5514">
                  <c:v>3.4779945111660586E-12</c:v>
                </c:pt>
                <c:pt idx="5515">
                  <c:v>3.6471623191505803E-12</c:v>
                </c:pt>
                <c:pt idx="5516">
                  <c:v>3.4053549962792643E-12</c:v>
                </c:pt>
                <c:pt idx="5517">
                  <c:v>3.4053549962792643E-12</c:v>
                </c:pt>
                <c:pt idx="5518">
                  <c:v>3.7249675373916303E-12</c:v>
                </c:pt>
                <c:pt idx="5519">
                  <c:v>3.5148969128916948E-12</c:v>
                </c:pt>
                <c:pt idx="5520">
                  <c:v>3.6088712817758262E-12</c:v>
                </c:pt>
                <c:pt idx="5521">
                  <c:v>3.824558359573743E-12</c:v>
                </c:pt>
                <c:pt idx="5522">
                  <c:v>3.5148969128916948E-12</c:v>
                </c:pt>
                <c:pt idx="5523">
                  <c:v>3.6664637226360942E-12</c:v>
                </c:pt>
                <c:pt idx="5524">
                  <c:v>3.3874281502044473E-12</c:v>
                </c:pt>
                <c:pt idx="5525">
                  <c:v>4.074577590231222E-12</c:v>
                </c:pt>
                <c:pt idx="5526">
                  <c:v>3.6664637226360942E-12</c:v>
                </c:pt>
                <c:pt idx="5527">
                  <c:v>3.8855848065037339E-12</c:v>
                </c:pt>
                <c:pt idx="5528">
                  <c:v>3.6471623191505803E-12</c:v>
                </c:pt>
                <c:pt idx="5529">
                  <c:v>3.9061479823552217E-12</c:v>
                </c:pt>
                <c:pt idx="5530">
                  <c:v>3.7249675373916303E-12</c:v>
                </c:pt>
                <c:pt idx="5531">
                  <c:v>3.8447985730856334E-12</c:v>
                </c:pt>
                <c:pt idx="5532">
                  <c:v>3.8044325808490551E-12</c:v>
                </c:pt>
                <c:pt idx="5533">
                  <c:v>3.5334983453449548E-12</c:v>
                </c:pt>
                <c:pt idx="5534">
                  <c:v>3.6858596341198125E-12</c:v>
                </c:pt>
                <c:pt idx="5535">
                  <c:v>3.9684763115724179E-12</c:v>
                </c:pt>
                <c:pt idx="5536">
                  <c:v>3.5334983453449548E-12</c:v>
                </c:pt>
                <c:pt idx="5537">
                  <c:v>3.7644903854117806E-12</c:v>
                </c:pt>
                <c:pt idx="5538">
                  <c:v>3.6471623191505803E-12</c:v>
                </c:pt>
                <c:pt idx="5539">
                  <c:v>3.7053658303797529E-12</c:v>
                </c:pt>
                <c:pt idx="5540">
                  <c:v>3.5148969128916948E-12</c:v>
                </c:pt>
                <c:pt idx="5541">
                  <c:v>3.6664637226360942E-12</c:v>
                </c:pt>
                <c:pt idx="5542">
                  <c:v>3.6471623191505803E-12</c:v>
                </c:pt>
                <c:pt idx="5543">
                  <c:v>3.9268118443867113E-12</c:v>
                </c:pt>
                <c:pt idx="5544">
                  <c:v>3.6664637226360942E-12</c:v>
                </c:pt>
                <c:pt idx="5545">
                  <c:v>3.8447985730856334E-12</c:v>
                </c:pt>
                <c:pt idx="5546">
                  <c:v>3.6088712817758262E-12</c:v>
                </c:pt>
                <c:pt idx="5547">
                  <c:v>3.6088712817758262E-12</c:v>
                </c:pt>
                <c:pt idx="5548">
                  <c:v>3.5148969128916948E-12</c:v>
                </c:pt>
                <c:pt idx="5549">
                  <c:v>3.824558359573743E-12</c:v>
                </c:pt>
                <c:pt idx="5550">
                  <c:v>3.6664637226360942E-12</c:v>
                </c:pt>
                <c:pt idx="5551">
                  <c:v>4.0105828492964285E-12</c:v>
                </c:pt>
                <c:pt idx="5552">
                  <c:v>3.7446729391357873E-12</c:v>
                </c:pt>
                <c:pt idx="5553">
                  <c:v>3.4779945111660586E-12</c:v>
                </c:pt>
                <c:pt idx="5554">
                  <c:v>3.8447985730856334E-12</c:v>
                </c:pt>
                <c:pt idx="5555">
                  <c:v>3.4596924377352303E-12</c:v>
                </c:pt>
                <c:pt idx="5556">
                  <c:v>3.7249675373916303E-12</c:v>
                </c:pt>
                <c:pt idx="5557">
                  <c:v>3.5148969128916948E-12</c:v>
                </c:pt>
                <c:pt idx="5558">
                  <c:v>3.5709896567941713E-12</c:v>
                </c:pt>
                <c:pt idx="5559">
                  <c:v>3.9061479823552217E-12</c:v>
                </c:pt>
                <c:pt idx="5560">
                  <c:v>3.5521908584362488E-12</c:v>
                </c:pt>
                <c:pt idx="5561">
                  <c:v>3.4779945111660586E-12</c:v>
                </c:pt>
                <c:pt idx="5562">
                  <c:v>3.4596924377352303E-12</c:v>
                </c:pt>
                <c:pt idx="5563">
                  <c:v>3.5709896567941713E-12</c:v>
                </c:pt>
                <c:pt idx="5564">
                  <c:v>3.3874281502044473E-12</c:v>
                </c:pt>
                <c:pt idx="5565">
                  <c:v>3.5898805021787416E-12</c:v>
                </c:pt>
                <c:pt idx="5566">
                  <c:v>3.4596924377352303E-12</c:v>
                </c:pt>
                <c:pt idx="5567">
                  <c:v>3.2645820794093523E-12</c:v>
                </c:pt>
                <c:pt idx="5568">
                  <c:v>3.6471623191505803E-12</c:v>
                </c:pt>
                <c:pt idx="5569">
                  <c:v>3.6088712817758262E-12</c:v>
                </c:pt>
                <c:pt idx="5570">
                  <c:v>3.6088712817758262E-12</c:v>
                </c:pt>
                <c:pt idx="5571">
                  <c:v>3.4596924377352303E-12</c:v>
                </c:pt>
                <c:pt idx="5572">
                  <c:v>3.2992201212388912E-12</c:v>
                </c:pt>
                <c:pt idx="5573">
                  <c:v>3.6471623191505803E-12</c:v>
                </c:pt>
                <c:pt idx="5574">
                  <c:v>3.3166801554175819E-12</c:v>
                </c:pt>
                <c:pt idx="5575">
                  <c:v>3.4053549962792643E-12</c:v>
                </c:pt>
                <c:pt idx="5576">
                  <c:v>2.9221337633480616E-12</c:v>
                </c:pt>
                <c:pt idx="5577">
                  <c:v>3.1296350162261146E-12</c:v>
                </c:pt>
                <c:pt idx="5578">
                  <c:v>3.2133090137220039E-12</c:v>
                </c:pt>
                <c:pt idx="5579">
                  <c:v>3.3696026595236253E-12</c:v>
                </c:pt>
                <c:pt idx="5580">
                  <c:v>3.4596924377352303E-12</c:v>
                </c:pt>
                <c:pt idx="5581">
                  <c:v>3.5898805021787416E-12</c:v>
                </c:pt>
                <c:pt idx="5582">
                  <c:v>3.6279700425771158E-12</c:v>
                </c:pt>
                <c:pt idx="5583">
                  <c:v>3.3874281502044473E-12</c:v>
                </c:pt>
                <c:pt idx="5584">
                  <c:v>3.5521908584362488E-12</c:v>
                </c:pt>
                <c:pt idx="5585">
                  <c:v>3.4964006498311852E-12</c:v>
                </c:pt>
                <c:pt idx="5586">
                  <c:v>3.4779945111660586E-12</c:v>
                </c:pt>
                <c:pt idx="5587">
                  <c:v>3.8447985730856334E-12</c:v>
                </c:pt>
                <c:pt idx="5588">
                  <c:v>3.8044325808490551E-12</c:v>
                </c:pt>
                <c:pt idx="5589">
                  <c:v>3.7446729391357873E-12</c:v>
                </c:pt>
                <c:pt idx="5590">
                  <c:v>3.5148969128916948E-12</c:v>
                </c:pt>
                <c:pt idx="5591">
                  <c:v>3.6664637226360942E-12</c:v>
                </c:pt>
                <c:pt idx="5592">
                  <c:v>3.6279700425771158E-12</c:v>
                </c:pt>
                <c:pt idx="5593">
                  <c:v>4.0105828492964285E-12</c:v>
                </c:pt>
                <c:pt idx="5594">
                  <c:v>3.5148969128916948E-12</c:v>
                </c:pt>
                <c:pt idx="5595">
                  <c:v>3.8447985730856334E-12</c:v>
                </c:pt>
                <c:pt idx="5596">
                  <c:v>3.6664637226360942E-12</c:v>
                </c:pt>
                <c:pt idx="5597">
                  <c:v>3.8447985730856334E-12</c:v>
                </c:pt>
                <c:pt idx="5598">
                  <c:v>3.6088712817758262E-12</c:v>
                </c:pt>
                <c:pt idx="5599">
                  <c:v>3.6858596341198125E-12</c:v>
                </c:pt>
                <c:pt idx="5600">
                  <c:v>3.824558359573743E-12</c:v>
                </c:pt>
                <c:pt idx="5601">
                  <c:v>3.8651378914145832E-12</c:v>
                </c:pt>
                <c:pt idx="5602">
                  <c:v>3.4964006498311852E-12</c:v>
                </c:pt>
                <c:pt idx="5603">
                  <c:v>3.4053549962792643E-12</c:v>
                </c:pt>
                <c:pt idx="5604">
                  <c:v>3.6858596341198125E-12</c:v>
                </c:pt>
                <c:pt idx="5605">
                  <c:v>3.7844048664540904E-12</c:v>
                </c:pt>
                <c:pt idx="5606">
                  <c:v>3.4233696199262094E-12</c:v>
                </c:pt>
                <c:pt idx="5607">
                  <c:v>3.4964006498311852E-12</c:v>
                </c:pt>
                <c:pt idx="5608">
                  <c:v>4.0961409480475534E-12</c:v>
                </c:pt>
                <c:pt idx="5609">
                  <c:v>3.8447985730856334E-12</c:v>
                </c:pt>
                <c:pt idx="5610">
                  <c:v>3.8651378914145832E-12</c:v>
                </c:pt>
                <c:pt idx="5611">
                  <c:v>3.8447985730856334E-12</c:v>
                </c:pt>
                <c:pt idx="5612">
                  <c:v>3.8855848065037339E-12</c:v>
                </c:pt>
                <c:pt idx="5613">
                  <c:v>3.7446729391357873E-12</c:v>
                </c:pt>
                <c:pt idx="5614">
                  <c:v>3.5898805021787416E-12</c:v>
                </c:pt>
                <c:pt idx="5615">
                  <c:v>3.5148969128916948E-12</c:v>
                </c:pt>
                <c:pt idx="5616">
                  <c:v>3.6279700425771158E-12</c:v>
                </c:pt>
                <c:pt idx="5617">
                  <c:v>3.4053549962792643E-12</c:v>
                </c:pt>
                <c:pt idx="5618">
                  <c:v>3.4596924377352303E-12</c:v>
                </c:pt>
                <c:pt idx="5619">
                  <c:v>3.7644903854117806E-12</c:v>
                </c:pt>
                <c:pt idx="5620">
                  <c:v>3.5334983453449548E-12</c:v>
                </c:pt>
                <c:pt idx="5621">
                  <c:v>3.7844048664540904E-12</c:v>
                </c:pt>
                <c:pt idx="5622">
                  <c:v>3.7446729391357873E-12</c:v>
                </c:pt>
                <c:pt idx="5623">
                  <c:v>4.5520821630667376E-12</c:v>
                </c:pt>
                <c:pt idx="5624">
                  <c:v>3.7644903854117806E-12</c:v>
                </c:pt>
                <c:pt idx="5625">
                  <c:v>3.5521908584362488E-12</c:v>
                </c:pt>
                <c:pt idx="5626">
                  <c:v>3.5521908584362488E-12</c:v>
                </c:pt>
                <c:pt idx="5627">
                  <c:v>3.8651378914145832E-12</c:v>
                </c:pt>
                <c:pt idx="5628">
                  <c:v>3.8855848065037339E-12</c:v>
                </c:pt>
                <c:pt idx="5629">
                  <c:v>3.8651378914145832E-12</c:v>
                </c:pt>
                <c:pt idx="5630">
                  <c:v>3.5334983453449548E-12</c:v>
                </c:pt>
                <c:pt idx="5631">
                  <c:v>3.6664637226360942E-12</c:v>
                </c:pt>
                <c:pt idx="5632">
                  <c:v>3.7249675373916303E-12</c:v>
                </c:pt>
                <c:pt idx="5633">
                  <c:v>3.8855848065037339E-12</c:v>
                </c:pt>
                <c:pt idx="5634">
                  <c:v>3.6664637226360942E-12</c:v>
                </c:pt>
                <c:pt idx="5635">
                  <c:v>3.8044325808490551E-12</c:v>
                </c:pt>
                <c:pt idx="5636">
                  <c:v>3.7053658303797529E-12</c:v>
                </c:pt>
                <c:pt idx="5637">
                  <c:v>3.6279700425771158E-12</c:v>
                </c:pt>
                <c:pt idx="5638">
                  <c:v>3.824558359573743E-12</c:v>
                </c:pt>
                <c:pt idx="5639">
                  <c:v>3.5148969128916948E-12</c:v>
                </c:pt>
                <c:pt idx="5640">
                  <c:v>3.7644903854117806E-12</c:v>
                </c:pt>
                <c:pt idx="5641">
                  <c:v>3.6858596341198125E-12</c:v>
                </c:pt>
                <c:pt idx="5642">
                  <c:v>3.9061479823552217E-12</c:v>
                </c:pt>
                <c:pt idx="5643">
                  <c:v>3.6088712817758262E-12</c:v>
                </c:pt>
                <c:pt idx="5644">
                  <c:v>3.6471623191505803E-12</c:v>
                </c:pt>
                <c:pt idx="5645">
                  <c:v>3.9061479823552217E-12</c:v>
                </c:pt>
                <c:pt idx="5646">
                  <c:v>3.7844048664540904E-12</c:v>
                </c:pt>
                <c:pt idx="5647">
                  <c:v>3.7249675373916303E-12</c:v>
                </c:pt>
                <c:pt idx="5648">
                  <c:v>3.824558359573743E-12</c:v>
                </c:pt>
                <c:pt idx="5649">
                  <c:v>3.7844048664540904E-12</c:v>
                </c:pt>
                <c:pt idx="5650">
                  <c:v>3.6279700425771158E-12</c:v>
                </c:pt>
                <c:pt idx="5651">
                  <c:v>4.0531361480389891E-12</c:v>
                </c:pt>
                <c:pt idx="5652">
                  <c:v>3.824558359573743E-12</c:v>
                </c:pt>
                <c:pt idx="5653">
                  <c:v>3.7249675373916303E-12</c:v>
                </c:pt>
                <c:pt idx="5654">
                  <c:v>3.4964006498311852E-12</c:v>
                </c:pt>
                <c:pt idx="5655">
                  <c:v>3.2474030353520674E-12</c:v>
                </c:pt>
                <c:pt idx="5656">
                  <c:v>3.5898805021787416E-12</c:v>
                </c:pt>
                <c:pt idx="5657">
                  <c:v>3.4053549962792643E-12</c:v>
                </c:pt>
                <c:pt idx="5658">
                  <c:v>3.8044325808490551E-12</c:v>
                </c:pt>
                <c:pt idx="5659">
                  <c:v>3.6858596341198125E-12</c:v>
                </c:pt>
                <c:pt idx="5660">
                  <c:v>3.824558359573743E-12</c:v>
                </c:pt>
                <c:pt idx="5661">
                  <c:v>3.9268118443867113E-12</c:v>
                </c:pt>
                <c:pt idx="5662">
                  <c:v>3.824558359573743E-12</c:v>
                </c:pt>
                <c:pt idx="5663">
                  <c:v>3.5334983453449548E-12</c:v>
                </c:pt>
                <c:pt idx="5664">
                  <c:v>3.6664637226360942E-12</c:v>
                </c:pt>
                <c:pt idx="5665">
                  <c:v>3.8044325808490551E-12</c:v>
                </c:pt>
                <c:pt idx="5666">
                  <c:v>3.7446729391357873E-12</c:v>
                </c:pt>
                <c:pt idx="5667">
                  <c:v>3.6858596341198125E-12</c:v>
                </c:pt>
                <c:pt idx="5668">
                  <c:v>3.5148969128916948E-12</c:v>
                </c:pt>
                <c:pt idx="5669">
                  <c:v>3.824558359573743E-12</c:v>
                </c:pt>
                <c:pt idx="5670">
                  <c:v>3.8855848065037339E-12</c:v>
                </c:pt>
                <c:pt idx="5671">
                  <c:v>3.824558359573743E-12</c:v>
                </c:pt>
                <c:pt idx="5672">
                  <c:v>3.7249675373916303E-12</c:v>
                </c:pt>
                <c:pt idx="5673">
                  <c:v>3.8447985730856334E-12</c:v>
                </c:pt>
                <c:pt idx="5674">
                  <c:v>3.6664637226360942E-12</c:v>
                </c:pt>
                <c:pt idx="5675">
                  <c:v>3.8447985730856334E-12</c:v>
                </c:pt>
                <c:pt idx="5676">
                  <c:v>3.9475932007366269E-12</c:v>
                </c:pt>
                <c:pt idx="5677">
                  <c:v>3.8651378914145832E-12</c:v>
                </c:pt>
                <c:pt idx="5678">
                  <c:v>3.5709896567941713E-12</c:v>
                </c:pt>
                <c:pt idx="5679">
                  <c:v>3.7644903854117806E-12</c:v>
                </c:pt>
                <c:pt idx="5680">
                  <c:v>3.6471623191505803E-12</c:v>
                </c:pt>
                <c:pt idx="5681">
                  <c:v>3.6858596341198125E-12</c:v>
                </c:pt>
                <c:pt idx="5682">
                  <c:v>3.4964006498311852E-12</c:v>
                </c:pt>
                <c:pt idx="5683">
                  <c:v>3.824558359573743E-12</c:v>
                </c:pt>
                <c:pt idx="5684">
                  <c:v>3.6858596341198125E-12</c:v>
                </c:pt>
                <c:pt idx="5685">
                  <c:v>3.8651378914145832E-12</c:v>
                </c:pt>
                <c:pt idx="5686">
                  <c:v>3.4596924377352303E-12</c:v>
                </c:pt>
                <c:pt idx="5687">
                  <c:v>3.6664637226360942E-12</c:v>
                </c:pt>
                <c:pt idx="5688">
                  <c:v>3.4964006498311852E-12</c:v>
                </c:pt>
                <c:pt idx="5689">
                  <c:v>3.6471623191505803E-12</c:v>
                </c:pt>
                <c:pt idx="5690">
                  <c:v>3.7844048664540904E-12</c:v>
                </c:pt>
                <c:pt idx="5691">
                  <c:v>3.6279700425771158E-12</c:v>
                </c:pt>
                <c:pt idx="5692">
                  <c:v>3.8044325808490551E-12</c:v>
                </c:pt>
                <c:pt idx="5693">
                  <c:v>3.9061479823552217E-12</c:v>
                </c:pt>
                <c:pt idx="5694">
                  <c:v>3.7446729391357873E-12</c:v>
                </c:pt>
                <c:pt idx="5695">
                  <c:v>3.6664637226360942E-12</c:v>
                </c:pt>
                <c:pt idx="5696">
                  <c:v>3.5334983453449548E-12</c:v>
                </c:pt>
                <c:pt idx="5697">
                  <c:v>3.4596924377352303E-12</c:v>
                </c:pt>
                <c:pt idx="5698">
                  <c:v>3.5898805021787416E-12</c:v>
                </c:pt>
                <c:pt idx="5699">
                  <c:v>3.6858596341198125E-12</c:v>
                </c:pt>
                <c:pt idx="5700">
                  <c:v>3.4964006498311852E-12</c:v>
                </c:pt>
                <c:pt idx="5701">
                  <c:v>3.6471623191505803E-12</c:v>
                </c:pt>
                <c:pt idx="5702">
                  <c:v>3.4053549962792643E-12</c:v>
                </c:pt>
                <c:pt idx="5703">
                  <c:v>3.4779945111660586E-12</c:v>
                </c:pt>
                <c:pt idx="5704">
                  <c:v>3.4233696199262094E-12</c:v>
                </c:pt>
                <c:pt idx="5705">
                  <c:v>3.7644903854117806E-12</c:v>
                </c:pt>
                <c:pt idx="5706">
                  <c:v>3.8447985730856334E-12</c:v>
                </c:pt>
                <c:pt idx="5707">
                  <c:v>3.8651378914145832E-12</c:v>
                </c:pt>
                <c:pt idx="5708">
                  <c:v>3.7446729391357873E-12</c:v>
                </c:pt>
                <c:pt idx="5709">
                  <c:v>3.8447985730856334E-12</c:v>
                </c:pt>
                <c:pt idx="5710">
                  <c:v>3.6088712817758262E-12</c:v>
                </c:pt>
                <c:pt idx="5711">
                  <c:v>3.5709896567941713E-12</c:v>
                </c:pt>
                <c:pt idx="5712">
                  <c:v>3.3342256814559613E-12</c:v>
                </c:pt>
                <c:pt idx="5713">
                  <c:v>3.5898805021787416E-12</c:v>
                </c:pt>
                <c:pt idx="5714">
                  <c:v>3.4596924377352303E-12</c:v>
                </c:pt>
                <c:pt idx="5715">
                  <c:v>3.5521908584362488E-12</c:v>
                </c:pt>
                <c:pt idx="5716">
                  <c:v>3.7844048664540904E-12</c:v>
                </c:pt>
                <c:pt idx="5717">
                  <c:v>3.6858596341198125E-12</c:v>
                </c:pt>
                <c:pt idx="5718">
                  <c:v>3.9061479823552217E-12</c:v>
                </c:pt>
                <c:pt idx="5719">
                  <c:v>3.6088712817758262E-12</c:v>
                </c:pt>
                <c:pt idx="5720">
                  <c:v>3.6279700425771158E-12</c:v>
                </c:pt>
                <c:pt idx="5721">
                  <c:v>3.9475932007366269E-12</c:v>
                </c:pt>
                <c:pt idx="5722">
                  <c:v>3.6471623191505803E-12</c:v>
                </c:pt>
                <c:pt idx="5723">
                  <c:v>3.6858596341198125E-12</c:v>
                </c:pt>
                <c:pt idx="5724">
                  <c:v>3.7053658303797529E-12</c:v>
                </c:pt>
                <c:pt idx="5725">
                  <c:v>3.6858596341198125E-12</c:v>
                </c:pt>
                <c:pt idx="5726">
                  <c:v>3.8044325808490551E-12</c:v>
                </c:pt>
                <c:pt idx="5727">
                  <c:v>4.0105828492964285E-12</c:v>
                </c:pt>
                <c:pt idx="5728">
                  <c:v>3.5898805021787416E-12</c:v>
                </c:pt>
                <c:pt idx="5729">
                  <c:v>4.0105828492964285E-12</c:v>
                </c:pt>
                <c:pt idx="5730">
                  <c:v>3.9061479823552217E-12</c:v>
                </c:pt>
                <c:pt idx="5731">
                  <c:v>3.3518640248506896E-12</c:v>
                </c:pt>
                <c:pt idx="5732">
                  <c:v>3.5898805021787416E-12</c:v>
                </c:pt>
                <c:pt idx="5733">
                  <c:v>3.9684763115724179E-12</c:v>
                </c:pt>
                <c:pt idx="5734">
                  <c:v>3.6858596341198125E-12</c:v>
                </c:pt>
                <c:pt idx="5735">
                  <c:v>3.7446729391357873E-12</c:v>
                </c:pt>
                <c:pt idx="5736">
                  <c:v>3.9894781633710658E-12</c:v>
                </c:pt>
                <c:pt idx="5737">
                  <c:v>3.8651378914145832E-12</c:v>
                </c:pt>
                <c:pt idx="5738">
                  <c:v>3.824558359573743E-12</c:v>
                </c:pt>
                <c:pt idx="5739">
                  <c:v>3.824558359573743E-12</c:v>
                </c:pt>
                <c:pt idx="5740">
                  <c:v>3.7644903854117806E-12</c:v>
                </c:pt>
                <c:pt idx="5741">
                  <c:v>3.6088712817758262E-12</c:v>
                </c:pt>
                <c:pt idx="5742">
                  <c:v>3.6858596341198125E-12</c:v>
                </c:pt>
                <c:pt idx="5743">
                  <c:v>3.7053658303797529E-12</c:v>
                </c:pt>
                <c:pt idx="5744">
                  <c:v>3.9475932007366269E-12</c:v>
                </c:pt>
                <c:pt idx="5745">
                  <c:v>3.6279700425771158E-12</c:v>
                </c:pt>
                <c:pt idx="5746">
                  <c:v>3.6858596341198125E-12</c:v>
                </c:pt>
                <c:pt idx="5747">
                  <c:v>3.7446729391357873E-12</c:v>
                </c:pt>
                <c:pt idx="5748">
                  <c:v>3.8044325808490551E-12</c:v>
                </c:pt>
                <c:pt idx="5749">
                  <c:v>3.4779945111660586E-12</c:v>
                </c:pt>
                <c:pt idx="5750">
                  <c:v>3.8651378914145832E-12</c:v>
                </c:pt>
                <c:pt idx="5751">
                  <c:v>3.6088712817758262E-12</c:v>
                </c:pt>
                <c:pt idx="5752">
                  <c:v>3.4053549962792643E-12</c:v>
                </c:pt>
                <c:pt idx="5753">
                  <c:v>3.5709896567941713E-12</c:v>
                </c:pt>
                <c:pt idx="5754">
                  <c:v>3.6088712817758262E-12</c:v>
                </c:pt>
                <c:pt idx="5755">
                  <c:v>3.7644903854117806E-12</c:v>
                </c:pt>
                <c:pt idx="5756">
                  <c:v>3.6664637226360942E-12</c:v>
                </c:pt>
                <c:pt idx="5757">
                  <c:v>3.7644903854117806E-12</c:v>
                </c:pt>
                <c:pt idx="5758">
                  <c:v>3.5148969128916948E-12</c:v>
                </c:pt>
                <c:pt idx="5759">
                  <c:v>3.8651378914145832E-12</c:v>
                </c:pt>
                <c:pt idx="5760">
                  <c:v>3.6664637226360942E-12</c:v>
                </c:pt>
                <c:pt idx="5761">
                  <c:v>3.6088712817758262E-12</c:v>
                </c:pt>
                <c:pt idx="5762">
                  <c:v>3.3696026595236253E-12</c:v>
                </c:pt>
                <c:pt idx="5763">
                  <c:v>3.6279700425771158E-12</c:v>
                </c:pt>
                <c:pt idx="5764">
                  <c:v>3.4596924377352303E-12</c:v>
                </c:pt>
                <c:pt idx="5765">
                  <c:v>3.5521908584362488E-12</c:v>
                </c:pt>
                <c:pt idx="5766">
                  <c:v>3.5521908584362488E-12</c:v>
                </c:pt>
                <c:pt idx="5767">
                  <c:v>3.7446729391357873E-12</c:v>
                </c:pt>
                <c:pt idx="5768">
                  <c:v>3.8447985730856334E-12</c:v>
                </c:pt>
                <c:pt idx="5769">
                  <c:v>3.6471623191505803E-12</c:v>
                </c:pt>
                <c:pt idx="5770">
                  <c:v>3.6471623191505803E-12</c:v>
                </c:pt>
                <c:pt idx="5771">
                  <c:v>3.5148969128916948E-12</c:v>
                </c:pt>
                <c:pt idx="5772">
                  <c:v>3.5521908584362488E-12</c:v>
                </c:pt>
                <c:pt idx="5773">
                  <c:v>3.6471623191505803E-12</c:v>
                </c:pt>
                <c:pt idx="5774">
                  <c:v>3.7844048664540904E-12</c:v>
                </c:pt>
                <c:pt idx="5775">
                  <c:v>3.824558359573743E-12</c:v>
                </c:pt>
                <c:pt idx="5776">
                  <c:v>3.6664637226360942E-12</c:v>
                </c:pt>
                <c:pt idx="5777">
                  <c:v>3.7053658303797529E-12</c:v>
                </c:pt>
                <c:pt idx="5778">
                  <c:v>3.6664637226360942E-12</c:v>
                </c:pt>
                <c:pt idx="5779">
                  <c:v>3.6858596341198125E-12</c:v>
                </c:pt>
                <c:pt idx="5780">
                  <c:v>3.4779945111660586E-12</c:v>
                </c:pt>
                <c:pt idx="5781">
                  <c:v>3.6088712817758262E-12</c:v>
                </c:pt>
                <c:pt idx="5782">
                  <c:v>3.6858596341198125E-12</c:v>
                </c:pt>
                <c:pt idx="5783">
                  <c:v>3.4596924377352303E-12</c:v>
                </c:pt>
                <c:pt idx="5784">
                  <c:v>3.7053658303797529E-12</c:v>
                </c:pt>
                <c:pt idx="5785">
                  <c:v>3.6858596341198125E-12</c:v>
                </c:pt>
                <c:pt idx="5786">
                  <c:v>3.6088712817758262E-12</c:v>
                </c:pt>
                <c:pt idx="5787">
                  <c:v>3.6664637226360942E-12</c:v>
                </c:pt>
                <c:pt idx="5788">
                  <c:v>3.6858596341198125E-12</c:v>
                </c:pt>
                <c:pt idx="5789">
                  <c:v>3.5334983453449548E-12</c:v>
                </c:pt>
                <c:pt idx="5790">
                  <c:v>3.5898805021787416E-12</c:v>
                </c:pt>
                <c:pt idx="5791">
                  <c:v>3.5148969128916948E-12</c:v>
                </c:pt>
                <c:pt idx="5792">
                  <c:v>3.5521908584362488E-12</c:v>
                </c:pt>
                <c:pt idx="5793">
                  <c:v>3.7844048664540904E-12</c:v>
                </c:pt>
                <c:pt idx="5794">
                  <c:v>3.5521908584362488E-12</c:v>
                </c:pt>
                <c:pt idx="5795">
                  <c:v>3.5148969128916948E-12</c:v>
                </c:pt>
                <c:pt idx="5796">
                  <c:v>3.7249675373916303E-12</c:v>
                </c:pt>
                <c:pt idx="5797">
                  <c:v>3.8855848065037339E-12</c:v>
                </c:pt>
                <c:pt idx="5798">
                  <c:v>3.5898805021787416E-12</c:v>
                </c:pt>
                <c:pt idx="5799">
                  <c:v>3.5898805021787416E-12</c:v>
                </c:pt>
                <c:pt idx="5800">
                  <c:v>3.8044325808490551E-12</c:v>
                </c:pt>
                <c:pt idx="5801">
                  <c:v>3.8651378914145832E-12</c:v>
                </c:pt>
                <c:pt idx="5802">
                  <c:v>3.7644903854117806E-12</c:v>
                </c:pt>
                <c:pt idx="5803">
                  <c:v>3.5898805021787416E-12</c:v>
                </c:pt>
                <c:pt idx="5804">
                  <c:v>3.4596924377352303E-12</c:v>
                </c:pt>
                <c:pt idx="5805">
                  <c:v>3.6471623191505803E-12</c:v>
                </c:pt>
                <c:pt idx="5806">
                  <c:v>3.6088712817758262E-12</c:v>
                </c:pt>
                <c:pt idx="5807">
                  <c:v>3.5148969128916948E-12</c:v>
                </c:pt>
                <c:pt idx="5808">
                  <c:v>3.5334983453449548E-12</c:v>
                </c:pt>
                <c:pt idx="5809">
                  <c:v>3.4964006498311852E-12</c:v>
                </c:pt>
                <c:pt idx="5810">
                  <c:v>3.6664637226360942E-12</c:v>
                </c:pt>
                <c:pt idx="5811">
                  <c:v>3.9061479823552217E-12</c:v>
                </c:pt>
                <c:pt idx="5812">
                  <c:v>3.4233696199262094E-12</c:v>
                </c:pt>
                <c:pt idx="5813">
                  <c:v>3.6088712817758262E-12</c:v>
                </c:pt>
                <c:pt idx="5814">
                  <c:v>3.7053658303797529E-12</c:v>
                </c:pt>
                <c:pt idx="5815">
                  <c:v>3.5521908584362488E-12</c:v>
                </c:pt>
                <c:pt idx="5816">
                  <c:v>3.824558359573743E-12</c:v>
                </c:pt>
                <c:pt idx="5817">
                  <c:v>3.7644903854117806E-12</c:v>
                </c:pt>
                <c:pt idx="5818">
                  <c:v>3.7644903854117806E-12</c:v>
                </c:pt>
                <c:pt idx="5819">
                  <c:v>3.6471623191505803E-12</c:v>
                </c:pt>
                <c:pt idx="5820">
                  <c:v>3.5334983453449548E-12</c:v>
                </c:pt>
                <c:pt idx="5821">
                  <c:v>3.7644903854117806E-12</c:v>
                </c:pt>
                <c:pt idx="5822">
                  <c:v>3.7249675373916303E-12</c:v>
                </c:pt>
                <c:pt idx="5823">
                  <c:v>3.5898805021787416E-12</c:v>
                </c:pt>
                <c:pt idx="5824">
                  <c:v>3.8447985730856334E-12</c:v>
                </c:pt>
                <c:pt idx="5825">
                  <c:v>3.5148969128916948E-12</c:v>
                </c:pt>
                <c:pt idx="5826">
                  <c:v>3.4964006498311852E-12</c:v>
                </c:pt>
                <c:pt idx="5827">
                  <c:v>3.6858596341198125E-12</c:v>
                </c:pt>
                <c:pt idx="5828">
                  <c:v>3.5898805021787416E-12</c:v>
                </c:pt>
                <c:pt idx="5829">
                  <c:v>3.7053658303797529E-12</c:v>
                </c:pt>
                <c:pt idx="5830">
                  <c:v>3.7644903854117806E-12</c:v>
                </c:pt>
                <c:pt idx="5831">
                  <c:v>3.5148969128916948E-12</c:v>
                </c:pt>
                <c:pt idx="5832">
                  <c:v>3.7053658303797529E-12</c:v>
                </c:pt>
                <c:pt idx="5833">
                  <c:v>3.3342256814559613E-12</c:v>
                </c:pt>
                <c:pt idx="5834">
                  <c:v>3.6279700425771158E-12</c:v>
                </c:pt>
                <c:pt idx="5835">
                  <c:v>3.7446729391357873E-12</c:v>
                </c:pt>
                <c:pt idx="5836">
                  <c:v>3.4779945111660586E-12</c:v>
                </c:pt>
                <c:pt idx="5837">
                  <c:v>3.4779945111660586E-12</c:v>
                </c:pt>
                <c:pt idx="5838">
                  <c:v>3.4414866743735494E-12</c:v>
                </c:pt>
                <c:pt idx="5839">
                  <c:v>3.5148969128916948E-12</c:v>
                </c:pt>
                <c:pt idx="5840">
                  <c:v>3.7249675373916303E-12</c:v>
                </c:pt>
                <c:pt idx="5841">
                  <c:v>3.6088712817758262E-12</c:v>
                </c:pt>
                <c:pt idx="5842">
                  <c:v>3.6471623191505803E-12</c:v>
                </c:pt>
                <c:pt idx="5843">
                  <c:v>3.5148969128916948E-12</c:v>
                </c:pt>
                <c:pt idx="5844">
                  <c:v>3.6471623191505803E-12</c:v>
                </c:pt>
                <c:pt idx="5845">
                  <c:v>3.5334983453449548E-12</c:v>
                </c:pt>
                <c:pt idx="5846">
                  <c:v>3.7249675373916303E-12</c:v>
                </c:pt>
                <c:pt idx="5847">
                  <c:v>3.4964006498311852E-12</c:v>
                </c:pt>
                <c:pt idx="5848">
                  <c:v>3.6088712817758262E-12</c:v>
                </c:pt>
                <c:pt idx="5849">
                  <c:v>3.5898805021787416E-12</c:v>
                </c:pt>
                <c:pt idx="5850">
                  <c:v>3.4414866743735494E-12</c:v>
                </c:pt>
                <c:pt idx="5851">
                  <c:v>4.0318075360563079E-12</c:v>
                </c:pt>
                <c:pt idx="5852">
                  <c:v>3.6471623191505803E-12</c:v>
                </c:pt>
                <c:pt idx="5853">
                  <c:v>3.5898805021787416E-12</c:v>
                </c:pt>
                <c:pt idx="5854">
                  <c:v>3.6471623191505803E-12</c:v>
                </c:pt>
                <c:pt idx="5855">
                  <c:v>3.7644903854117806E-12</c:v>
                </c:pt>
                <c:pt idx="5856">
                  <c:v>3.5898805021787416E-12</c:v>
                </c:pt>
                <c:pt idx="5857">
                  <c:v>3.4233696199262094E-12</c:v>
                </c:pt>
                <c:pt idx="5858">
                  <c:v>3.6858596341198125E-12</c:v>
                </c:pt>
                <c:pt idx="5859">
                  <c:v>3.7844048664540904E-12</c:v>
                </c:pt>
                <c:pt idx="5860">
                  <c:v>3.6471623191505803E-12</c:v>
                </c:pt>
                <c:pt idx="5861">
                  <c:v>3.5521908584362488E-12</c:v>
                </c:pt>
                <c:pt idx="5862">
                  <c:v>3.5334983453449548E-12</c:v>
                </c:pt>
                <c:pt idx="5863">
                  <c:v>3.7053658303797529E-12</c:v>
                </c:pt>
                <c:pt idx="5864">
                  <c:v>3.5334983453449548E-12</c:v>
                </c:pt>
                <c:pt idx="5865">
                  <c:v>3.7446729391357873E-12</c:v>
                </c:pt>
                <c:pt idx="5866">
                  <c:v>3.7844048664540904E-12</c:v>
                </c:pt>
                <c:pt idx="5867">
                  <c:v>3.8651378914145832E-12</c:v>
                </c:pt>
                <c:pt idx="5868">
                  <c:v>3.6664637226360942E-12</c:v>
                </c:pt>
                <c:pt idx="5869">
                  <c:v>3.7249675373916303E-12</c:v>
                </c:pt>
                <c:pt idx="5870">
                  <c:v>3.7249675373916303E-12</c:v>
                </c:pt>
                <c:pt idx="5871">
                  <c:v>3.6858596341198125E-12</c:v>
                </c:pt>
                <c:pt idx="5872">
                  <c:v>3.6858596341198125E-12</c:v>
                </c:pt>
                <c:pt idx="5873">
                  <c:v>3.4596924377352303E-12</c:v>
                </c:pt>
                <c:pt idx="5874">
                  <c:v>3.6279700425771158E-12</c:v>
                </c:pt>
                <c:pt idx="5875">
                  <c:v>3.4964006498311852E-12</c:v>
                </c:pt>
                <c:pt idx="5876">
                  <c:v>3.8651378914145832E-12</c:v>
                </c:pt>
                <c:pt idx="5877">
                  <c:v>3.6664637226360942E-12</c:v>
                </c:pt>
                <c:pt idx="5878">
                  <c:v>3.8044325808490551E-12</c:v>
                </c:pt>
                <c:pt idx="5879">
                  <c:v>3.5334983453449548E-12</c:v>
                </c:pt>
                <c:pt idx="5880">
                  <c:v>3.824558359573743E-12</c:v>
                </c:pt>
                <c:pt idx="5881">
                  <c:v>3.6664637226360942E-12</c:v>
                </c:pt>
                <c:pt idx="5882">
                  <c:v>3.6664637226360942E-12</c:v>
                </c:pt>
                <c:pt idx="5883">
                  <c:v>3.5898805021787416E-12</c:v>
                </c:pt>
                <c:pt idx="5884">
                  <c:v>3.8447985730856334E-12</c:v>
                </c:pt>
                <c:pt idx="5885">
                  <c:v>3.7249675373916303E-12</c:v>
                </c:pt>
                <c:pt idx="5886">
                  <c:v>3.5898805021787416E-12</c:v>
                </c:pt>
                <c:pt idx="5887">
                  <c:v>3.7844048664540904E-12</c:v>
                </c:pt>
                <c:pt idx="5888">
                  <c:v>3.7249675373916303E-12</c:v>
                </c:pt>
                <c:pt idx="5889">
                  <c:v>4.8496711682427532E-12</c:v>
                </c:pt>
                <c:pt idx="5890">
                  <c:v>3.7644903854117806E-12</c:v>
                </c:pt>
                <c:pt idx="5891">
                  <c:v>3.6471623191505803E-12</c:v>
                </c:pt>
                <c:pt idx="5892">
                  <c:v>3.6858596341198125E-12</c:v>
                </c:pt>
                <c:pt idx="5893">
                  <c:v>3.5334983453449548E-12</c:v>
                </c:pt>
                <c:pt idx="5894">
                  <c:v>3.5334983453449548E-12</c:v>
                </c:pt>
                <c:pt idx="5895">
                  <c:v>3.5709896567941713E-12</c:v>
                </c:pt>
                <c:pt idx="5896">
                  <c:v>3.6088712817758262E-12</c:v>
                </c:pt>
                <c:pt idx="5897">
                  <c:v>3.5898805021787416E-12</c:v>
                </c:pt>
                <c:pt idx="5898">
                  <c:v>3.5148969128916948E-12</c:v>
                </c:pt>
                <c:pt idx="5899">
                  <c:v>3.6088712817758262E-12</c:v>
                </c:pt>
                <c:pt idx="5900">
                  <c:v>3.6279700425771158E-12</c:v>
                </c:pt>
                <c:pt idx="5901">
                  <c:v>3.7053658303797529E-12</c:v>
                </c:pt>
                <c:pt idx="5902">
                  <c:v>3.7644903854117806E-12</c:v>
                </c:pt>
                <c:pt idx="5903">
                  <c:v>3.6471623191505803E-12</c:v>
                </c:pt>
                <c:pt idx="5904">
                  <c:v>3.6471623191505803E-12</c:v>
                </c:pt>
                <c:pt idx="5905">
                  <c:v>3.6088712817758262E-12</c:v>
                </c:pt>
                <c:pt idx="5906">
                  <c:v>3.7053658303797529E-12</c:v>
                </c:pt>
                <c:pt idx="5907">
                  <c:v>3.6664637226360942E-12</c:v>
                </c:pt>
                <c:pt idx="5908">
                  <c:v>3.5709896567941713E-12</c:v>
                </c:pt>
                <c:pt idx="5909">
                  <c:v>3.7249675373916303E-12</c:v>
                </c:pt>
                <c:pt idx="5910">
                  <c:v>3.7249675373916303E-12</c:v>
                </c:pt>
                <c:pt idx="5911">
                  <c:v>3.7053658303797529E-12</c:v>
                </c:pt>
                <c:pt idx="5912">
                  <c:v>3.4053549962792643E-12</c:v>
                </c:pt>
                <c:pt idx="5913">
                  <c:v>3.7053658303797529E-12</c:v>
                </c:pt>
                <c:pt idx="5914">
                  <c:v>3.5898805021787416E-12</c:v>
                </c:pt>
                <c:pt idx="5915">
                  <c:v>3.8651378914145832E-12</c:v>
                </c:pt>
                <c:pt idx="5916">
                  <c:v>3.6664637226360942E-12</c:v>
                </c:pt>
                <c:pt idx="5917">
                  <c:v>3.6088712817758262E-12</c:v>
                </c:pt>
                <c:pt idx="5918">
                  <c:v>3.8651378914145832E-12</c:v>
                </c:pt>
                <c:pt idx="5919">
                  <c:v>3.6664637226360942E-12</c:v>
                </c:pt>
                <c:pt idx="5920">
                  <c:v>3.6279700425771158E-12</c:v>
                </c:pt>
                <c:pt idx="5921">
                  <c:v>3.7446729391357873E-12</c:v>
                </c:pt>
                <c:pt idx="5922">
                  <c:v>3.824558359573743E-12</c:v>
                </c:pt>
                <c:pt idx="5923">
                  <c:v>3.6858596341198125E-12</c:v>
                </c:pt>
                <c:pt idx="5924">
                  <c:v>3.5898805021787416E-12</c:v>
                </c:pt>
                <c:pt idx="5925">
                  <c:v>3.7249675373916303E-12</c:v>
                </c:pt>
                <c:pt idx="5926">
                  <c:v>3.9061479823552217E-12</c:v>
                </c:pt>
                <c:pt idx="5927">
                  <c:v>3.5898805021787416E-12</c:v>
                </c:pt>
                <c:pt idx="5928">
                  <c:v>3.7446729391357873E-12</c:v>
                </c:pt>
                <c:pt idx="5929">
                  <c:v>3.7249675373916303E-12</c:v>
                </c:pt>
                <c:pt idx="5930">
                  <c:v>3.4964006498311852E-12</c:v>
                </c:pt>
                <c:pt idx="5931">
                  <c:v>3.8651378914145832E-12</c:v>
                </c:pt>
                <c:pt idx="5932">
                  <c:v>3.5148969128916948E-12</c:v>
                </c:pt>
                <c:pt idx="5933">
                  <c:v>3.9268118443867113E-12</c:v>
                </c:pt>
                <c:pt idx="5934">
                  <c:v>3.8651378914145832E-12</c:v>
                </c:pt>
                <c:pt idx="5935">
                  <c:v>3.7446729391357873E-12</c:v>
                </c:pt>
                <c:pt idx="5936">
                  <c:v>3.6088712817758262E-12</c:v>
                </c:pt>
                <c:pt idx="5937">
                  <c:v>3.7053658303797529E-12</c:v>
                </c:pt>
                <c:pt idx="5938">
                  <c:v>3.7249675373916303E-12</c:v>
                </c:pt>
                <c:pt idx="5939">
                  <c:v>3.7844048664540904E-12</c:v>
                </c:pt>
                <c:pt idx="5940">
                  <c:v>3.4779945111660586E-12</c:v>
                </c:pt>
                <c:pt idx="5941">
                  <c:v>3.6279700425771158E-12</c:v>
                </c:pt>
                <c:pt idx="5942">
                  <c:v>3.4779945111660586E-12</c:v>
                </c:pt>
                <c:pt idx="5943">
                  <c:v>3.3342256814559613E-12</c:v>
                </c:pt>
                <c:pt idx="5944">
                  <c:v>3.4779945111660586E-12</c:v>
                </c:pt>
                <c:pt idx="5945">
                  <c:v>3.6471623191505803E-12</c:v>
                </c:pt>
                <c:pt idx="5946">
                  <c:v>3.4964006498311852E-12</c:v>
                </c:pt>
                <c:pt idx="5947">
                  <c:v>3.6279700425771158E-12</c:v>
                </c:pt>
                <c:pt idx="5948">
                  <c:v>3.4414866743735494E-12</c:v>
                </c:pt>
                <c:pt idx="5949">
                  <c:v>3.7446729391357873E-12</c:v>
                </c:pt>
                <c:pt idx="5950">
                  <c:v>3.5898805021787416E-12</c:v>
                </c:pt>
                <c:pt idx="5951">
                  <c:v>3.7644903854117806E-12</c:v>
                </c:pt>
                <c:pt idx="5952">
                  <c:v>3.6088712817758262E-12</c:v>
                </c:pt>
                <c:pt idx="5953">
                  <c:v>3.7249675373916303E-12</c:v>
                </c:pt>
                <c:pt idx="5954">
                  <c:v>3.8651378914145832E-12</c:v>
                </c:pt>
                <c:pt idx="5955">
                  <c:v>3.5148969128916948E-12</c:v>
                </c:pt>
                <c:pt idx="5956">
                  <c:v>3.7644903854117806E-12</c:v>
                </c:pt>
                <c:pt idx="5957">
                  <c:v>3.7053658303797529E-12</c:v>
                </c:pt>
                <c:pt idx="5958">
                  <c:v>3.4233696199262094E-12</c:v>
                </c:pt>
                <c:pt idx="5959">
                  <c:v>3.6088712817758262E-12</c:v>
                </c:pt>
                <c:pt idx="5960">
                  <c:v>3.5898805021787416E-12</c:v>
                </c:pt>
                <c:pt idx="5961">
                  <c:v>3.4414866743735494E-12</c:v>
                </c:pt>
                <c:pt idx="5962">
                  <c:v>3.6279700425771158E-12</c:v>
                </c:pt>
                <c:pt idx="5963">
                  <c:v>3.6858596341198125E-12</c:v>
                </c:pt>
                <c:pt idx="5964">
                  <c:v>3.3518640248506896E-12</c:v>
                </c:pt>
                <c:pt idx="5965">
                  <c:v>3.8447985730856334E-12</c:v>
                </c:pt>
                <c:pt idx="5966">
                  <c:v>3.7249675373916303E-12</c:v>
                </c:pt>
                <c:pt idx="5967">
                  <c:v>3.7053658303797529E-12</c:v>
                </c:pt>
                <c:pt idx="5968">
                  <c:v>3.5334983453449548E-12</c:v>
                </c:pt>
                <c:pt idx="5969">
                  <c:v>3.5521908584362488E-12</c:v>
                </c:pt>
                <c:pt idx="5970">
                  <c:v>3.824558359573743E-12</c:v>
                </c:pt>
                <c:pt idx="5971">
                  <c:v>3.6279700425771158E-12</c:v>
                </c:pt>
                <c:pt idx="5972">
                  <c:v>3.5334983453449548E-12</c:v>
                </c:pt>
                <c:pt idx="5973">
                  <c:v>3.6088712817758262E-12</c:v>
                </c:pt>
                <c:pt idx="5974">
                  <c:v>3.4779945111660586E-12</c:v>
                </c:pt>
                <c:pt idx="5975">
                  <c:v>3.4779945111660586E-12</c:v>
                </c:pt>
                <c:pt idx="5976">
                  <c:v>3.7053658303797529E-12</c:v>
                </c:pt>
                <c:pt idx="5977">
                  <c:v>3.6471623191505803E-12</c:v>
                </c:pt>
                <c:pt idx="5978">
                  <c:v>3.7644903854117806E-12</c:v>
                </c:pt>
                <c:pt idx="5979">
                  <c:v>3.9268118443867113E-12</c:v>
                </c:pt>
                <c:pt idx="5980">
                  <c:v>3.4596924377352303E-12</c:v>
                </c:pt>
                <c:pt idx="5981">
                  <c:v>3.5709896567941713E-12</c:v>
                </c:pt>
                <c:pt idx="5982">
                  <c:v>3.4964006498311852E-12</c:v>
                </c:pt>
                <c:pt idx="5983">
                  <c:v>3.5334983453449548E-12</c:v>
                </c:pt>
                <c:pt idx="5984">
                  <c:v>3.7249675373916303E-12</c:v>
                </c:pt>
                <c:pt idx="5985">
                  <c:v>3.7644903854117806E-12</c:v>
                </c:pt>
                <c:pt idx="5986">
                  <c:v>3.6858596341198125E-12</c:v>
                </c:pt>
                <c:pt idx="5987">
                  <c:v>3.6858596341198125E-12</c:v>
                </c:pt>
                <c:pt idx="5988">
                  <c:v>3.5521908584362488E-12</c:v>
                </c:pt>
                <c:pt idx="5989">
                  <c:v>3.7644903854117806E-12</c:v>
                </c:pt>
                <c:pt idx="5990">
                  <c:v>3.5898805021787416E-12</c:v>
                </c:pt>
                <c:pt idx="5991">
                  <c:v>3.5521908584362488E-12</c:v>
                </c:pt>
                <c:pt idx="5992">
                  <c:v>3.6279700425771158E-12</c:v>
                </c:pt>
                <c:pt idx="5993">
                  <c:v>3.9268118443867113E-12</c:v>
                </c:pt>
                <c:pt idx="5994">
                  <c:v>3.5148969128916948E-12</c:v>
                </c:pt>
                <c:pt idx="5995">
                  <c:v>3.2992201212388912E-12</c:v>
                </c:pt>
                <c:pt idx="5996">
                  <c:v>3.6858596341198125E-12</c:v>
                </c:pt>
                <c:pt idx="5997">
                  <c:v>3.4779945111660586E-12</c:v>
                </c:pt>
                <c:pt idx="5998">
                  <c:v>3.7249675373916303E-12</c:v>
                </c:pt>
                <c:pt idx="5999">
                  <c:v>3.5709896567941713E-12</c:v>
                </c:pt>
                <c:pt idx="6000">
                  <c:v>3.5148969128916948E-12</c:v>
                </c:pt>
                <c:pt idx="6001">
                  <c:v>3.6858596341198125E-12</c:v>
                </c:pt>
                <c:pt idx="6002">
                  <c:v>3.4596924377352303E-12</c:v>
                </c:pt>
                <c:pt idx="6003">
                  <c:v>3.4964006498311852E-12</c:v>
                </c:pt>
                <c:pt idx="6004">
                  <c:v>3.5521908584362488E-12</c:v>
                </c:pt>
                <c:pt idx="6005">
                  <c:v>3.8044325808490551E-12</c:v>
                </c:pt>
                <c:pt idx="6006">
                  <c:v>3.6664637226360942E-12</c:v>
                </c:pt>
                <c:pt idx="6007">
                  <c:v>3.7053658303797529E-12</c:v>
                </c:pt>
                <c:pt idx="6008">
                  <c:v>3.8651378914145832E-12</c:v>
                </c:pt>
                <c:pt idx="6009">
                  <c:v>3.7844048664540904E-12</c:v>
                </c:pt>
                <c:pt idx="6010">
                  <c:v>3.6664637226360942E-12</c:v>
                </c:pt>
                <c:pt idx="6011">
                  <c:v>3.7249675373916303E-12</c:v>
                </c:pt>
                <c:pt idx="6012">
                  <c:v>3.5898805021787416E-12</c:v>
                </c:pt>
                <c:pt idx="6013">
                  <c:v>3.6858596341198125E-12</c:v>
                </c:pt>
                <c:pt idx="6014">
                  <c:v>3.5898805021787416E-12</c:v>
                </c:pt>
                <c:pt idx="6015">
                  <c:v>3.3696026595236253E-12</c:v>
                </c:pt>
                <c:pt idx="6016">
                  <c:v>3.6088712817758262E-12</c:v>
                </c:pt>
                <c:pt idx="6017">
                  <c:v>3.6664637226360942E-12</c:v>
                </c:pt>
                <c:pt idx="6018">
                  <c:v>3.4596924377352303E-12</c:v>
                </c:pt>
                <c:pt idx="6019">
                  <c:v>3.4053549962792643E-12</c:v>
                </c:pt>
                <c:pt idx="6020">
                  <c:v>3.4964006498311852E-12</c:v>
                </c:pt>
                <c:pt idx="6021">
                  <c:v>3.5148969128916948E-12</c:v>
                </c:pt>
                <c:pt idx="6022">
                  <c:v>3.7053658303797529E-12</c:v>
                </c:pt>
                <c:pt idx="6023">
                  <c:v>3.6088712817758262E-12</c:v>
                </c:pt>
                <c:pt idx="6024">
                  <c:v>3.5898805021787416E-12</c:v>
                </c:pt>
                <c:pt idx="6025">
                  <c:v>3.6858596341198125E-12</c:v>
                </c:pt>
                <c:pt idx="6026">
                  <c:v>3.7249675373916303E-12</c:v>
                </c:pt>
                <c:pt idx="6027">
                  <c:v>3.3874281502044473E-12</c:v>
                </c:pt>
                <c:pt idx="6028">
                  <c:v>3.7644903854117806E-12</c:v>
                </c:pt>
                <c:pt idx="6029">
                  <c:v>3.4964006498311852E-12</c:v>
                </c:pt>
                <c:pt idx="6030">
                  <c:v>3.6664637226360942E-12</c:v>
                </c:pt>
                <c:pt idx="6031">
                  <c:v>3.4779945111660586E-12</c:v>
                </c:pt>
                <c:pt idx="6032">
                  <c:v>3.4964006498311852E-12</c:v>
                </c:pt>
                <c:pt idx="6033">
                  <c:v>3.5521908584362488E-12</c:v>
                </c:pt>
                <c:pt idx="6034">
                  <c:v>3.3874281502044473E-12</c:v>
                </c:pt>
                <c:pt idx="6035">
                  <c:v>3.5898805021787416E-12</c:v>
                </c:pt>
                <c:pt idx="6036">
                  <c:v>3.6664637226360942E-12</c:v>
                </c:pt>
                <c:pt idx="6037">
                  <c:v>3.7844048664540904E-12</c:v>
                </c:pt>
                <c:pt idx="6038">
                  <c:v>3.6471623191505803E-12</c:v>
                </c:pt>
                <c:pt idx="6039">
                  <c:v>3.7844048664540904E-12</c:v>
                </c:pt>
                <c:pt idx="6040">
                  <c:v>3.5334983453449548E-12</c:v>
                </c:pt>
                <c:pt idx="6041">
                  <c:v>3.6664637226360942E-12</c:v>
                </c:pt>
                <c:pt idx="6042">
                  <c:v>3.5521908584362488E-12</c:v>
                </c:pt>
                <c:pt idx="6043">
                  <c:v>3.7644903854117806E-12</c:v>
                </c:pt>
                <c:pt idx="6044">
                  <c:v>3.4964006498311852E-12</c:v>
                </c:pt>
                <c:pt idx="6045">
                  <c:v>3.4414866743735494E-12</c:v>
                </c:pt>
                <c:pt idx="6046">
                  <c:v>3.6664637226360942E-12</c:v>
                </c:pt>
                <c:pt idx="6047">
                  <c:v>3.5709896567941713E-12</c:v>
                </c:pt>
                <c:pt idx="6048">
                  <c:v>3.6279700425771158E-12</c:v>
                </c:pt>
                <c:pt idx="6049">
                  <c:v>3.4596924377352303E-12</c:v>
                </c:pt>
                <c:pt idx="6050">
                  <c:v>3.7844048664540904E-12</c:v>
                </c:pt>
                <c:pt idx="6051">
                  <c:v>3.5898805021787416E-12</c:v>
                </c:pt>
                <c:pt idx="6052">
                  <c:v>3.6279700425771158E-12</c:v>
                </c:pt>
                <c:pt idx="6053">
                  <c:v>3.7053658303797529E-12</c:v>
                </c:pt>
                <c:pt idx="6054">
                  <c:v>3.7844048664540904E-12</c:v>
                </c:pt>
                <c:pt idx="6055">
                  <c:v>3.6279700425771158E-12</c:v>
                </c:pt>
                <c:pt idx="6056">
                  <c:v>3.5521908584362488E-12</c:v>
                </c:pt>
                <c:pt idx="6057">
                  <c:v>3.4053549962792643E-12</c:v>
                </c:pt>
                <c:pt idx="6058">
                  <c:v>3.6088712817758262E-12</c:v>
                </c:pt>
                <c:pt idx="6059">
                  <c:v>3.4779945111660586E-12</c:v>
                </c:pt>
                <c:pt idx="6060">
                  <c:v>3.5709896567941713E-12</c:v>
                </c:pt>
                <c:pt idx="6061">
                  <c:v>3.8044325808490551E-12</c:v>
                </c:pt>
                <c:pt idx="6062">
                  <c:v>3.6858596341198125E-12</c:v>
                </c:pt>
                <c:pt idx="6063">
                  <c:v>3.5334983453449548E-12</c:v>
                </c:pt>
                <c:pt idx="6064">
                  <c:v>3.5148969128916948E-12</c:v>
                </c:pt>
                <c:pt idx="6065">
                  <c:v>3.2992201212388912E-12</c:v>
                </c:pt>
                <c:pt idx="6066">
                  <c:v>3.6471623191505803E-12</c:v>
                </c:pt>
                <c:pt idx="6067">
                  <c:v>3.5148969128916948E-12</c:v>
                </c:pt>
                <c:pt idx="6068">
                  <c:v>3.5334983453449548E-12</c:v>
                </c:pt>
                <c:pt idx="6069">
                  <c:v>3.4964006498311852E-12</c:v>
                </c:pt>
                <c:pt idx="6070">
                  <c:v>3.5334983453449548E-12</c:v>
                </c:pt>
                <c:pt idx="6071">
                  <c:v>3.4596924377352303E-12</c:v>
                </c:pt>
                <c:pt idx="6072">
                  <c:v>3.5521908584362488E-12</c:v>
                </c:pt>
                <c:pt idx="6073">
                  <c:v>3.5521908584362488E-12</c:v>
                </c:pt>
                <c:pt idx="6074">
                  <c:v>3.4414866743735494E-12</c:v>
                </c:pt>
                <c:pt idx="6075">
                  <c:v>3.7446729391357873E-12</c:v>
                </c:pt>
                <c:pt idx="6076">
                  <c:v>3.6088712817758262E-12</c:v>
                </c:pt>
                <c:pt idx="6077">
                  <c:v>3.7053658303797529E-12</c:v>
                </c:pt>
                <c:pt idx="6078">
                  <c:v>3.6471623191505803E-12</c:v>
                </c:pt>
                <c:pt idx="6079">
                  <c:v>3.6471623191505803E-12</c:v>
                </c:pt>
                <c:pt idx="6080">
                  <c:v>3.8651378914145832E-12</c:v>
                </c:pt>
                <c:pt idx="6081">
                  <c:v>3.5148969128916948E-12</c:v>
                </c:pt>
                <c:pt idx="6082">
                  <c:v>3.6088712817758262E-12</c:v>
                </c:pt>
                <c:pt idx="6083">
                  <c:v>3.5521908584362488E-12</c:v>
                </c:pt>
                <c:pt idx="6084">
                  <c:v>3.4053549962792643E-12</c:v>
                </c:pt>
                <c:pt idx="6085">
                  <c:v>3.4414866743735494E-12</c:v>
                </c:pt>
                <c:pt idx="6086">
                  <c:v>3.4053549962792643E-12</c:v>
                </c:pt>
                <c:pt idx="6087">
                  <c:v>3.7053658303797529E-12</c:v>
                </c:pt>
                <c:pt idx="6088">
                  <c:v>3.6279700425771158E-12</c:v>
                </c:pt>
                <c:pt idx="6089">
                  <c:v>3.5334983453449548E-12</c:v>
                </c:pt>
                <c:pt idx="6090">
                  <c:v>3.6471623191505803E-12</c:v>
                </c:pt>
                <c:pt idx="6091">
                  <c:v>3.4596924377352303E-12</c:v>
                </c:pt>
                <c:pt idx="6092">
                  <c:v>3.3874281502044473E-12</c:v>
                </c:pt>
                <c:pt idx="6093">
                  <c:v>3.6088712817758262E-12</c:v>
                </c:pt>
                <c:pt idx="6094">
                  <c:v>3.4964006498311852E-12</c:v>
                </c:pt>
                <c:pt idx="6095">
                  <c:v>3.6664637226360942E-12</c:v>
                </c:pt>
                <c:pt idx="6096">
                  <c:v>3.6664637226360942E-12</c:v>
                </c:pt>
                <c:pt idx="6097">
                  <c:v>3.5709896567941713E-12</c:v>
                </c:pt>
                <c:pt idx="6098">
                  <c:v>3.4964006498311852E-12</c:v>
                </c:pt>
                <c:pt idx="6099">
                  <c:v>3.4053549962792643E-12</c:v>
                </c:pt>
                <c:pt idx="6100">
                  <c:v>3.4964006498311852E-12</c:v>
                </c:pt>
                <c:pt idx="6101">
                  <c:v>3.4964006498311852E-12</c:v>
                </c:pt>
                <c:pt idx="6102">
                  <c:v>3.5521908584362488E-12</c:v>
                </c:pt>
                <c:pt idx="6103">
                  <c:v>3.7249675373916303E-12</c:v>
                </c:pt>
                <c:pt idx="6104">
                  <c:v>3.7053658303797529E-12</c:v>
                </c:pt>
                <c:pt idx="6105">
                  <c:v>3.5334983453449548E-12</c:v>
                </c:pt>
                <c:pt idx="6106">
                  <c:v>3.6088712817758262E-12</c:v>
                </c:pt>
                <c:pt idx="6107">
                  <c:v>3.6279700425771158E-12</c:v>
                </c:pt>
                <c:pt idx="6108">
                  <c:v>3.7249675373916303E-12</c:v>
                </c:pt>
                <c:pt idx="6109">
                  <c:v>3.5334983453449548E-12</c:v>
                </c:pt>
                <c:pt idx="6110">
                  <c:v>3.6858596341198125E-12</c:v>
                </c:pt>
                <c:pt idx="6111">
                  <c:v>3.6471623191505803E-12</c:v>
                </c:pt>
                <c:pt idx="6112">
                  <c:v>3.824558359573743E-12</c:v>
                </c:pt>
                <c:pt idx="6113">
                  <c:v>3.6279700425771158E-12</c:v>
                </c:pt>
                <c:pt idx="6114">
                  <c:v>3.7053658303797529E-12</c:v>
                </c:pt>
                <c:pt idx="6115">
                  <c:v>3.4414866743735494E-12</c:v>
                </c:pt>
                <c:pt idx="6116">
                  <c:v>3.5334983453449548E-12</c:v>
                </c:pt>
                <c:pt idx="6117">
                  <c:v>3.4414866743735494E-12</c:v>
                </c:pt>
                <c:pt idx="6118">
                  <c:v>3.5334983453449548E-12</c:v>
                </c:pt>
                <c:pt idx="6119">
                  <c:v>3.5148969128916948E-12</c:v>
                </c:pt>
                <c:pt idx="6120">
                  <c:v>3.5148969128916948E-12</c:v>
                </c:pt>
                <c:pt idx="6121">
                  <c:v>3.5334983453449548E-12</c:v>
                </c:pt>
                <c:pt idx="6122">
                  <c:v>3.4233696199262094E-12</c:v>
                </c:pt>
                <c:pt idx="6123">
                  <c:v>3.5709896567941713E-12</c:v>
                </c:pt>
                <c:pt idx="6124">
                  <c:v>3.2645820794093523E-12</c:v>
                </c:pt>
                <c:pt idx="6125">
                  <c:v>3.8651378914145832E-12</c:v>
                </c:pt>
                <c:pt idx="6126">
                  <c:v>3.4779945111660586E-12</c:v>
                </c:pt>
                <c:pt idx="6127">
                  <c:v>3.7249675373916303E-12</c:v>
                </c:pt>
                <c:pt idx="6128">
                  <c:v>3.5898805021787416E-12</c:v>
                </c:pt>
                <c:pt idx="6129">
                  <c:v>3.5148969128916948E-12</c:v>
                </c:pt>
                <c:pt idx="6130">
                  <c:v>3.6858596341198125E-12</c:v>
                </c:pt>
                <c:pt idx="6131">
                  <c:v>3.6664637226360942E-12</c:v>
                </c:pt>
                <c:pt idx="6132">
                  <c:v>3.5709896567941713E-12</c:v>
                </c:pt>
                <c:pt idx="6133">
                  <c:v>3.5334983453449548E-12</c:v>
                </c:pt>
                <c:pt idx="6134">
                  <c:v>3.7249675373916303E-12</c:v>
                </c:pt>
                <c:pt idx="6135">
                  <c:v>3.5334983453449548E-12</c:v>
                </c:pt>
                <c:pt idx="6136">
                  <c:v>3.5334983453449548E-12</c:v>
                </c:pt>
                <c:pt idx="6137">
                  <c:v>3.4779945111660586E-12</c:v>
                </c:pt>
                <c:pt idx="6138">
                  <c:v>3.5521908584362488E-12</c:v>
                </c:pt>
                <c:pt idx="6139">
                  <c:v>3.5148969128916948E-12</c:v>
                </c:pt>
                <c:pt idx="6140">
                  <c:v>3.5709896567941713E-12</c:v>
                </c:pt>
                <c:pt idx="6141">
                  <c:v>3.2818588031777028E-12</c:v>
                </c:pt>
                <c:pt idx="6142">
                  <c:v>3.7644903854117806E-12</c:v>
                </c:pt>
                <c:pt idx="6143">
                  <c:v>3.824558359573743E-12</c:v>
                </c:pt>
                <c:pt idx="6144">
                  <c:v>3.6858596341198125E-12</c:v>
                </c:pt>
                <c:pt idx="6145">
                  <c:v>3.6471623191505803E-12</c:v>
                </c:pt>
                <c:pt idx="6146">
                  <c:v>3.6858596341198125E-12</c:v>
                </c:pt>
                <c:pt idx="6147">
                  <c:v>3.5709896567941713E-12</c:v>
                </c:pt>
                <c:pt idx="6148">
                  <c:v>3.6858596341198125E-12</c:v>
                </c:pt>
                <c:pt idx="6149">
                  <c:v>3.7644903854117806E-12</c:v>
                </c:pt>
                <c:pt idx="6150">
                  <c:v>3.6664637226360942E-12</c:v>
                </c:pt>
                <c:pt idx="6151">
                  <c:v>3.6088712817758262E-12</c:v>
                </c:pt>
                <c:pt idx="6152">
                  <c:v>3.4779945111660586E-12</c:v>
                </c:pt>
                <c:pt idx="6153">
                  <c:v>3.4596924377352303E-12</c:v>
                </c:pt>
                <c:pt idx="6154">
                  <c:v>3.7844048664540904E-12</c:v>
                </c:pt>
                <c:pt idx="6155">
                  <c:v>3.4414866743735494E-12</c:v>
                </c:pt>
                <c:pt idx="6156">
                  <c:v>3.6664637226360942E-12</c:v>
                </c:pt>
                <c:pt idx="6157">
                  <c:v>3.7644903854117806E-12</c:v>
                </c:pt>
                <c:pt idx="6158">
                  <c:v>3.5334983453449548E-12</c:v>
                </c:pt>
                <c:pt idx="6159">
                  <c:v>3.824558359573743E-12</c:v>
                </c:pt>
                <c:pt idx="6160">
                  <c:v>3.4414866743735494E-12</c:v>
                </c:pt>
                <c:pt idx="6161">
                  <c:v>3.5709896567941713E-12</c:v>
                </c:pt>
                <c:pt idx="6162">
                  <c:v>3.4596924377352303E-12</c:v>
                </c:pt>
                <c:pt idx="6163">
                  <c:v>3.3696026595236253E-12</c:v>
                </c:pt>
                <c:pt idx="6164">
                  <c:v>3.7446729391357873E-12</c:v>
                </c:pt>
                <c:pt idx="6165">
                  <c:v>3.5148969128916948E-12</c:v>
                </c:pt>
                <c:pt idx="6166">
                  <c:v>3.6471623191505803E-12</c:v>
                </c:pt>
                <c:pt idx="6167">
                  <c:v>3.4779945111660586E-12</c:v>
                </c:pt>
                <c:pt idx="6168">
                  <c:v>3.5334983453449548E-12</c:v>
                </c:pt>
                <c:pt idx="6169">
                  <c:v>3.6471623191505803E-12</c:v>
                </c:pt>
                <c:pt idx="6170">
                  <c:v>3.6471623191505803E-12</c:v>
                </c:pt>
                <c:pt idx="6171">
                  <c:v>3.8044325808490551E-12</c:v>
                </c:pt>
                <c:pt idx="6172">
                  <c:v>3.3874281502044473E-12</c:v>
                </c:pt>
                <c:pt idx="6173">
                  <c:v>3.4964006498311852E-12</c:v>
                </c:pt>
                <c:pt idx="6174">
                  <c:v>3.4053549962792643E-12</c:v>
                </c:pt>
                <c:pt idx="6175">
                  <c:v>3.7446729391357873E-12</c:v>
                </c:pt>
                <c:pt idx="6176">
                  <c:v>3.8044325808490551E-12</c:v>
                </c:pt>
                <c:pt idx="6177">
                  <c:v>3.3874281502044473E-12</c:v>
                </c:pt>
                <c:pt idx="6178">
                  <c:v>3.7053658303797529E-12</c:v>
                </c:pt>
                <c:pt idx="6179">
                  <c:v>3.4964006498311852E-12</c:v>
                </c:pt>
                <c:pt idx="6180">
                  <c:v>3.7446729391357873E-12</c:v>
                </c:pt>
                <c:pt idx="6181">
                  <c:v>3.7053658303797529E-12</c:v>
                </c:pt>
                <c:pt idx="6182">
                  <c:v>3.4053549962792643E-12</c:v>
                </c:pt>
                <c:pt idx="6183">
                  <c:v>3.4414866743735494E-12</c:v>
                </c:pt>
                <c:pt idx="6184">
                  <c:v>3.3518640248506896E-12</c:v>
                </c:pt>
                <c:pt idx="6185">
                  <c:v>3.7053658303797529E-12</c:v>
                </c:pt>
                <c:pt idx="6186">
                  <c:v>3.3166801554175819E-12</c:v>
                </c:pt>
                <c:pt idx="6187">
                  <c:v>3.4414866743735494E-12</c:v>
                </c:pt>
                <c:pt idx="6188">
                  <c:v>3.4596924377352303E-12</c:v>
                </c:pt>
                <c:pt idx="6189">
                  <c:v>3.7053658303797529E-12</c:v>
                </c:pt>
                <c:pt idx="6190">
                  <c:v>3.8447985730856334E-12</c:v>
                </c:pt>
                <c:pt idx="6191">
                  <c:v>3.4053549962792643E-12</c:v>
                </c:pt>
                <c:pt idx="6192">
                  <c:v>3.5898805021787416E-12</c:v>
                </c:pt>
                <c:pt idx="6193">
                  <c:v>3.5709896567941713E-12</c:v>
                </c:pt>
                <c:pt idx="6194">
                  <c:v>3.6088712817758262E-12</c:v>
                </c:pt>
                <c:pt idx="6195">
                  <c:v>3.824558359573743E-12</c:v>
                </c:pt>
                <c:pt idx="6196">
                  <c:v>3.4596924377352303E-12</c:v>
                </c:pt>
                <c:pt idx="6197">
                  <c:v>3.6088712817758262E-12</c:v>
                </c:pt>
                <c:pt idx="6198">
                  <c:v>3.9268118443867113E-12</c:v>
                </c:pt>
                <c:pt idx="6199">
                  <c:v>3.5709896567941713E-12</c:v>
                </c:pt>
                <c:pt idx="6200">
                  <c:v>3.4414866743735494E-12</c:v>
                </c:pt>
                <c:pt idx="6201">
                  <c:v>3.4596924377352303E-12</c:v>
                </c:pt>
                <c:pt idx="6202">
                  <c:v>3.7053658303797529E-12</c:v>
                </c:pt>
                <c:pt idx="6203">
                  <c:v>3.6471623191505803E-12</c:v>
                </c:pt>
                <c:pt idx="6204">
                  <c:v>3.7249675373916303E-12</c:v>
                </c:pt>
                <c:pt idx="6205">
                  <c:v>3.7053658303797529E-12</c:v>
                </c:pt>
                <c:pt idx="6206">
                  <c:v>3.6858596341198125E-12</c:v>
                </c:pt>
                <c:pt idx="6207">
                  <c:v>3.3874281502044473E-12</c:v>
                </c:pt>
                <c:pt idx="6208">
                  <c:v>3.6279700425771158E-12</c:v>
                </c:pt>
                <c:pt idx="6209">
                  <c:v>3.5148969128916948E-12</c:v>
                </c:pt>
                <c:pt idx="6210">
                  <c:v>3.5148969128916948E-12</c:v>
                </c:pt>
                <c:pt idx="6211">
                  <c:v>3.5709896567941713E-12</c:v>
                </c:pt>
                <c:pt idx="6212">
                  <c:v>3.4414866743735494E-12</c:v>
                </c:pt>
                <c:pt idx="6213">
                  <c:v>3.3696026595236253E-12</c:v>
                </c:pt>
                <c:pt idx="6214">
                  <c:v>3.4964006498311852E-12</c:v>
                </c:pt>
                <c:pt idx="6215">
                  <c:v>3.6279700425771158E-12</c:v>
                </c:pt>
                <c:pt idx="6216">
                  <c:v>3.5521908584362488E-12</c:v>
                </c:pt>
                <c:pt idx="6217">
                  <c:v>3.6088712817758262E-12</c:v>
                </c:pt>
                <c:pt idx="6218">
                  <c:v>3.4596924377352303E-12</c:v>
                </c:pt>
                <c:pt idx="6219">
                  <c:v>3.3696026595236253E-12</c:v>
                </c:pt>
                <c:pt idx="6220">
                  <c:v>3.5709896567941713E-12</c:v>
                </c:pt>
                <c:pt idx="6221">
                  <c:v>3.6858596341198125E-12</c:v>
                </c:pt>
                <c:pt idx="6222">
                  <c:v>3.6858596341198125E-12</c:v>
                </c:pt>
                <c:pt idx="6223">
                  <c:v>3.4779945111660586E-12</c:v>
                </c:pt>
                <c:pt idx="6224">
                  <c:v>3.6471623191505803E-12</c:v>
                </c:pt>
                <c:pt idx="6225">
                  <c:v>3.3874281502044473E-12</c:v>
                </c:pt>
                <c:pt idx="6226">
                  <c:v>3.4596924377352303E-12</c:v>
                </c:pt>
                <c:pt idx="6227">
                  <c:v>3.7053658303797529E-12</c:v>
                </c:pt>
                <c:pt idx="6228">
                  <c:v>3.4779945111660586E-12</c:v>
                </c:pt>
                <c:pt idx="6229">
                  <c:v>3.8044325808490551E-12</c:v>
                </c:pt>
                <c:pt idx="6230">
                  <c:v>3.6279700425771158E-12</c:v>
                </c:pt>
                <c:pt idx="6231">
                  <c:v>3.4964006498311852E-12</c:v>
                </c:pt>
                <c:pt idx="6232">
                  <c:v>3.5334983453449548E-12</c:v>
                </c:pt>
                <c:pt idx="6233">
                  <c:v>3.4596924377352303E-12</c:v>
                </c:pt>
                <c:pt idx="6234">
                  <c:v>3.6471623191505803E-12</c:v>
                </c:pt>
                <c:pt idx="6235">
                  <c:v>3.4779945111660586E-12</c:v>
                </c:pt>
                <c:pt idx="6236">
                  <c:v>3.6664637226360942E-12</c:v>
                </c:pt>
                <c:pt idx="6237">
                  <c:v>3.5898805021787416E-12</c:v>
                </c:pt>
                <c:pt idx="6238">
                  <c:v>3.5334983453449548E-12</c:v>
                </c:pt>
                <c:pt idx="6239">
                  <c:v>3.4779945111660586E-12</c:v>
                </c:pt>
                <c:pt idx="6240">
                  <c:v>3.4414866743735494E-12</c:v>
                </c:pt>
                <c:pt idx="6241">
                  <c:v>3.6471623191505803E-12</c:v>
                </c:pt>
                <c:pt idx="6242">
                  <c:v>3.5898805021787416E-12</c:v>
                </c:pt>
                <c:pt idx="6243">
                  <c:v>3.7844048664540904E-12</c:v>
                </c:pt>
                <c:pt idx="6244">
                  <c:v>3.5521908584362488E-12</c:v>
                </c:pt>
                <c:pt idx="6245">
                  <c:v>3.9061479823552217E-12</c:v>
                </c:pt>
                <c:pt idx="6246">
                  <c:v>3.7053658303797529E-12</c:v>
                </c:pt>
                <c:pt idx="6247">
                  <c:v>3.3518640248506896E-12</c:v>
                </c:pt>
                <c:pt idx="6248">
                  <c:v>3.824558359573743E-12</c:v>
                </c:pt>
                <c:pt idx="6249">
                  <c:v>3.5709896567941713E-12</c:v>
                </c:pt>
                <c:pt idx="6250">
                  <c:v>3.7446729391357873E-12</c:v>
                </c:pt>
                <c:pt idx="6251">
                  <c:v>3.5334983453449548E-12</c:v>
                </c:pt>
                <c:pt idx="6252">
                  <c:v>3.4964006498311852E-12</c:v>
                </c:pt>
                <c:pt idx="6253">
                  <c:v>3.5148969128916948E-12</c:v>
                </c:pt>
                <c:pt idx="6254">
                  <c:v>3.6664637226360942E-12</c:v>
                </c:pt>
                <c:pt idx="6255">
                  <c:v>3.5334983453449548E-12</c:v>
                </c:pt>
                <c:pt idx="6256">
                  <c:v>3.5709896567941713E-12</c:v>
                </c:pt>
                <c:pt idx="6257">
                  <c:v>3.7249675373916303E-12</c:v>
                </c:pt>
                <c:pt idx="6258">
                  <c:v>3.4414866743735494E-12</c:v>
                </c:pt>
                <c:pt idx="6259">
                  <c:v>3.7249675373916303E-12</c:v>
                </c:pt>
                <c:pt idx="6260">
                  <c:v>3.6664637226360942E-12</c:v>
                </c:pt>
                <c:pt idx="6261">
                  <c:v>3.4964006498311852E-12</c:v>
                </c:pt>
                <c:pt idx="6262">
                  <c:v>3.5334983453449548E-12</c:v>
                </c:pt>
                <c:pt idx="6263">
                  <c:v>3.4964006498311852E-12</c:v>
                </c:pt>
                <c:pt idx="6264">
                  <c:v>3.6088712817758262E-12</c:v>
                </c:pt>
                <c:pt idx="6265">
                  <c:v>3.4596924377352303E-12</c:v>
                </c:pt>
                <c:pt idx="6266">
                  <c:v>3.4596924377352303E-12</c:v>
                </c:pt>
                <c:pt idx="6267">
                  <c:v>3.6858596341198125E-12</c:v>
                </c:pt>
                <c:pt idx="6268">
                  <c:v>3.7644903854117806E-12</c:v>
                </c:pt>
                <c:pt idx="6269">
                  <c:v>3.6471623191505803E-12</c:v>
                </c:pt>
                <c:pt idx="6270">
                  <c:v>3.9475932007366269E-12</c:v>
                </c:pt>
                <c:pt idx="6271">
                  <c:v>3.8447985730856334E-12</c:v>
                </c:pt>
                <c:pt idx="6272">
                  <c:v>3.6664637226360942E-12</c:v>
                </c:pt>
                <c:pt idx="6273">
                  <c:v>4.0105828492964285E-12</c:v>
                </c:pt>
                <c:pt idx="6274">
                  <c:v>3.6279700425771158E-12</c:v>
                </c:pt>
                <c:pt idx="6275">
                  <c:v>3.8855848065037339E-12</c:v>
                </c:pt>
                <c:pt idx="6276">
                  <c:v>3.7249675373916303E-12</c:v>
                </c:pt>
                <c:pt idx="6277">
                  <c:v>3.8447985730856334E-12</c:v>
                </c:pt>
                <c:pt idx="6278">
                  <c:v>3.6279700425771158E-12</c:v>
                </c:pt>
                <c:pt idx="6279">
                  <c:v>3.6664637226360942E-12</c:v>
                </c:pt>
                <c:pt idx="6280">
                  <c:v>3.5521908584362488E-12</c:v>
                </c:pt>
                <c:pt idx="6281">
                  <c:v>3.3342256814559613E-12</c:v>
                </c:pt>
                <c:pt idx="6282">
                  <c:v>3.4964006498311852E-12</c:v>
                </c:pt>
                <c:pt idx="6283">
                  <c:v>3.824558359573743E-12</c:v>
                </c:pt>
                <c:pt idx="6284">
                  <c:v>3.7249675373916303E-12</c:v>
                </c:pt>
                <c:pt idx="6285">
                  <c:v>3.5334983453449548E-12</c:v>
                </c:pt>
                <c:pt idx="6286">
                  <c:v>3.5334983453449548E-12</c:v>
                </c:pt>
                <c:pt idx="6287">
                  <c:v>3.6279700425771158E-12</c:v>
                </c:pt>
                <c:pt idx="6288">
                  <c:v>3.5334983453449548E-12</c:v>
                </c:pt>
                <c:pt idx="6289">
                  <c:v>3.6088712817758262E-12</c:v>
                </c:pt>
                <c:pt idx="6290">
                  <c:v>3.6279700425771158E-12</c:v>
                </c:pt>
                <c:pt idx="6291">
                  <c:v>3.3874281502044473E-12</c:v>
                </c:pt>
                <c:pt idx="6292">
                  <c:v>3.5334983453449548E-12</c:v>
                </c:pt>
                <c:pt idx="6293">
                  <c:v>3.5898805021787416E-12</c:v>
                </c:pt>
                <c:pt idx="6294">
                  <c:v>3.5898805021787416E-12</c:v>
                </c:pt>
                <c:pt idx="6295">
                  <c:v>3.2992201212388912E-12</c:v>
                </c:pt>
                <c:pt idx="6296">
                  <c:v>3.3696026595236253E-12</c:v>
                </c:pt>
                <c:pt idx="6297">
                  <c:v>3.4779945111660586E-12</c:v>
                </c:pt>
                <c:pt idx="6298">
                  <c:v>3.7844048664540904E-12</c:v>
                </c:pt>
                <c:pt idx="6299">
                  <c:v>3.4414866743735494E-12</c:v>
                </c:pt>
                <c:pt idx="6300">
                  <c:v>3.3696026595236253E-12</c:v>
                </c:pt>
                <c:pt idx="6301">
                  <c:v>3.6279700425771158E-12</c:v>
                </c:pt>
                <c:pt idx="6302">
                  <c:v>3.1461910572354128E-12</c:v>
                </c:pt>
                <c:pt idx="6303">
                  <c:v>3.2645820794093523E-12</c:v>
                </c:pt>
                <c:pt idx="6304">
                  <c:v>3.5521908584362488E-12</c:v>
                </c:pt>
                <c:pt idx="6305">
                  <c:v>3.7053658303797529E-12</c:v>
                </c:pt>
                <c:pt idx="6306">
                  <c:v>3.8447985730856334E-12</c:v>
                </c:pt>
                <c:pt idx="6307">
                  <c:v>3.5709896567941713E-12</c:v>
                </c:pt>
                <c:pt idx="6308">
                  <c:v>3.7844048664540904E-12</c:v>
                </c:pt>
                <c:pt idx="6309">
                  <c:v>3.6664637226360942E-12</c:v>
                </c:pt>
                <c:pt idx="6310">
                  <c:v>3.4596924377352303E-12</c:v>
                </c:pt>
                <c:pt idx="6311">
                  <c:v>3.5709896567941713E-12</c:v>
                </c:pt>
                <c:pt idx="6312">
                  <c:v>3.5148969128916948E-12</c:v>
                </c:pt>
                <c:pt idx="6313">
                  <c:v>3.3518640248506896E-12</c:v>
                </c:pt>
                <c:pt idx="6314">
                  <c:v>3.6088712817758262E-12</c:v>
                </c:pt>
                <c:pt idx="6315">
                  <c:v>3.4779945111660586E-12</c:v>
                </c:pt>
                <c:pt idx="6316">
                  <c:v>3.5334983453449548E-12</c:v>
                </c:pt>
                <c:pt idx="6317">
                  <c:v>3.7644903854117806E-12</c:v>
                </c:pt>
                <c:pt idx="6318">
                  <c:v>3.5148969128916948E-12</c:v>
                </c:pt>
                <c:pt idx="6319">
                  <c:v>3.6471623191505803E-12</c:v>
                </c:pt>
                <c:pt idx="6320">
                  <c:v>3.5148969128916948E-12</c:v>
                </c:pt>
                <c:pt idx="6321">
                  <c:v>3.7644903854117806E-12</c:v>
                </c:pt>
                <c:pt idx="6322">
                  <c:v>3.5898805021787416E-12</c:v>
                </c:pt>
                <c:pt idx="6323">
                  <c:v>3.6858596341198125E-12</c:v>
                </c:pt>
                <c:pt idx="6324">
                  <c:v>3.5334983453449548E-12</c:v>
                </c:pt>
                <c:pt idx="6325">
                  <c:v>3.6088712817758262E-12</c:v>
                </c:pt>
                <c:pt idx="6326">
                  <c:v>3.5521908584362488E-12</c:v>
                </c:pt>
                <c:pt idx="6327">
                  <c:v>3.3518640248506896E-12</c:v>
                </c:pt>
                <c:pt idx="6328">
                  <c:v>3.7249675373916303E-12</c:v>
                </c:pt>
                <c:pt idx="6329">
                  <c:v>3.7053658303797529E-12</c:v>
                </c:pt>
                <c:pt idx="6330">
                  <c:v>3.5334983453449548E-12</c:v>
                </c:pt>
                <c:pt idx="6331">
                  <c:v>3.4233696199262094E-12</c:v>
                </c:pt>
                <c:pt idx="6332">
                  <c:v>3.4414866743735494E-12</c:v>
                </c:pt>
                <c:pt idx="6333">
                  <c:v>3.4053549962792643E-12</c:v>
                </c:pt>
                <c:pt idx="6334">
                  <c:v>3.3874281502044473E-12</c:v>
                </c:pt>
                <c:pt idx="6335">
                  <c:v>3.4596924377352303E-12</c:v>
                </c:pt>
                <c:pt idx="6336">
                  <c:v>3.6471623191505803E-12</c:v>
                </c:pt>
                <c:pt idx="6337">
                  <c:v>3.4964006498311852E-12</c:v>
                </c:pt>
                <c:pt idx="6338">
                  <c:v>3.7053658303797529E-12</c:v>
                </c:pt>
                <c:pt idx="6339">
                  <c:v>3.5334983453449548E-12</c:v>
                </c:pt>
                <c:pt idx="6340">
                  <c:v>3.5521908584362488E-12</c:v>
                </c:pt>
                <c:pt idx="6341">
                  <c:v>3.4414866743735494E-12</c:v>
                </c:pt>
                <c:pt idx="6342">
                  <c:v>3.6088712817758262E-12</c:v>
                </c:pt>
                <c:pt idx="6343">
                  <c:v>3.7644903854117806E-12</c:v>
                </c:pt>
                <c:pt idx="6344">
                  <c:v>3.5709896567941713E-12</c:v>
                </c:pt>
                <c:pt idx="6345">
                  <c:v>3.824558359573743E-12</c:v>
                </c:pt>
                <c:pt idx="6346">
                  <c:v>3.6471623191505803E-12</c:v>
                </c:pt>
                <c:pt idx="6347">
                  <c:v>3.8651378914145832E-12</c:v>
                </c:pt>
                <c:pt idx="6348">
                  <c:v>3.7249675373916303E-12</c:v>
                </c:pt>
                <c:pt idx="6349">
                  <c:v>3.824558359573743E-12</c:v>
                </c:pt>
                <c:pt idx="6350">
                  <c:v>3.7249675373916303E-12</c:v>
                </c:pt>
                <c:pt idx="6351">
                  <c:v>3.6858596341198125E-12</c:v>
                </c:pt>
                <c:pt idx="6352">
                  <c:v>3.8044325808490551E-12</c:v>
                </c:pt>
                <c:pt idx="6353">
                  <c:v>3.8044325808490551E-12</c:v>
                </c:pt>
                <c:pt idx="6354">
                  <c:v>4.074577590231222E-12</c:v>
                </c:pt>
                <c:pt idx="6355">
                  <c:v>3.8044325808490551E-12</c:v>
                </c:pt>
                <c:pt idx="6356">
                  <c:v>3.8651378914145832E-12</c:v>
                </c:pt>
                <c:pt idx="6357">
                  <c:v>4.3639140899926503E-12</c:v>
                </c:pt>
                <c:pt idx="6358">
                  <c:v>4.798755161849696E-12</c:v>
                </c:pt>
                <c:pt idx="6359">
                  <c:v>3.9061479823552217E-12</c:v>
                </c:pt>
                <c:pt idx="6360">
                  <c:v>3.4964006498311852E-12</c:v>
                </c:pt>
                <c:pt idx="6361">
                  <c:v>3.9684763115724179E-12</c:v>
                </c:pt>
                <c:pt idx="6362">
                  <c:v>4.0105828492964285E-12</c:v>
                </c:pt>
                <c:pt idx="6363">
                  <c:v>3.7446729391357873E-12</c:v>
                </c:pt>
                <c:pt idx="6364">
                  <c:v>3.9268118443867113E-12</c:v>
                </c:pt>
                <c:pt idx="6365">
                  <c:v>3.5521908584362488E-12</c:v>
                </c:pt>
                <c:pt idx="6366">
                  <c:v>3.7053658303797529E-12</c:v>
                </c:pt>
                <c:pt idx="6367">
                  <c:v>3.7644903854117806E-12</c:v>
                </c:pt>
                <c:pt idx="6368">
                  <c:v>3.9061479823552217E-12</c:v>
                </c:pt>
                <c:pt idx="6369">
                  <c:v>3.6088712817758262E-12</c:v>
                </c:pt>
                <c:pt idx="6370">
                  <c:v>3.7446729391357873E-12</c:v>
                </c:pt>
                <c:pt idx="6371">
                  <c:v>3.4596924377352303E-12</c:v>
                </c:pt>
                <c:pt idx="6372">
                  <c:v>3.4233696199262094E-12</c:v>
                </c:pt>
                <c:pt idx="6373">
                  <c:v>3.7844048664540904E-12</c:v>
                </c:pt>
                <c:pt idx="6374">
                  <c:v>3.824558359573743E-12</c:v>
                </c:pt>
                <c:pt idx="6375">
                  <c:v>3.9061479823552217E-12</c:v>
                </c:pt>
                <c:pt idx="6376">
                  <c:v>3.7053658303797529E-12</c:v>
                </c:pt>
                <c:pt idx="6377">
                  <c:v>3.8044325808490551E-12</c:v>
                </c:pt>
                <c:pt idx="6378">
                  <c:v>3.4596924377352303E-12</c:v>
                </c:pt>
                <c:pt idx="6379">
                  <c:v>3.3874281502044473E-12</c:v>
                </c:pt>
                <c:pt idx="6380">
                  <c:v>3.3696026595236253E-12</c:v>
                </c:pt>
                <c:pt idx="6381">
                  <c:v>3.1131596457382862E-12</c:v>
                </c:pt>
                <c:pt idx="6382">
                  <c:v>3.1131596457382862E-12</c:v>
                </c:pt>
                <c:pt idx="6383">
                  <c:v>3.1795729403657402E-12</c:v>
                </c:pt>
                <c:pt idx="6384">
                  <c:v>3.4233696199262094E-12</c:v>
                </c:pt>
                <c:pt idx="6385">
                  <c:v>3.4233696199262094E-12</c:v>
                </c:pt>
                <c:pt idx="6386">
                  <c:v>3.3342256814559613E-12</c:v>
                </c:pt>
                <c:pt idx="6387">
                  <c:v>3.1628412355725264E-12</c:v>
                </c:pt>
                <c:pt idx="6388">
                  <c:v>3.3342256814559613E-12</c:v>
                </c:pt>
                <c:pt idx="6389">
                  <c:v>3.4596924377352303E-12</c:v>
                </c:pt>
                <c:pt idx="6390">
                  <c:v>3.2992201212388912E-12</c:v>
                </c:pt>
                <c:pt idx="6391">
                  <c:v>3.3166801554175819E-12</c:v>
                </c:pt>
                <c:pt idx="6392">
                  <c:v>3.3166801554175819E-12</c:v>
                </c:pt>
                <c:pt idx="6393">
                  <c:v>3.5521908584362488E-12</c:v>
                </c:pt>
                <c:pt idx="6394">
                  <c:v>3.8447985730856334E-12</c:v>
                </c:pt>
                <c:pt idx="6395">
                  <c:v>3.3166801554175819E-12</c:v>
                </c:pt>
                <c:pt idx="6396">
                  <c:v>3.5898805021787416E-12</c:v>
                </c:pt>
                <c:pt idx="6397">
                  <c:v>3.5148969128916948E-12</c:v>
                </c:pt>
                <c:pt idx="6398">
                  <c:v>3.5898805021787416E-12</c:v>
                </c:pt>
                <c:pt idx="6399">
                  <c:v>3.3874281502044473E-12</c:v>
                </c:pt>
                <c:pt idx="6400">
                  <c:v>3.6088712817758262E-12</c:v>
                </c:pt>
                <c:pt idx="6401">
                  <c:v>3.7053658303797529E-12</c:v>
                </c:pt>
                <c:pt idx="6402">
                  <c:v>3.6279700425771158E-12</c:v>
                </c:pt>
                <c:pt idx="6403">
                  <c:v>3.5334983453449548E-12</c:v>
                </c:pt>
                <c:pt idx="6404">
                  <c:v>3.6471623191505803E-12</c:v>
                </c:pt>
                <c:pt idx="6405">
                  <c:v>3.6471623191505803E-12</c:v>
                </c:pt>
                <c:pt idx="6406">
                  <c:v>3.3696026595236253E-12</c:v>
                </c:pt>
                <c:pt idx="6407">
                  <c:v>3.5334983453449548E-12</c:v>
                </c:pt>
                <c:pt idx="6408">
                  <c:v>3.5898805021787416E-12</c:v>
                </c:pt>
                <c:pt idx="6409">
                  <c:v>3.4414866743735494E-12</c:v>
                </c:pt>
                <c:pt idx="6410">
                  <c:v>3.5334983453449548E-12</c:v>
                </c:pt>
                <c:pt idx="6411">
                  <c:v>3.5334983453449548E-12</c:v>
                </c:pt>
                <c:pt idx="6412">
                  <c:v>3.4964006498311852E-12</c:v>
                </c:pt>
                <c:pt idx="6413">
                  <c:v>3.4964006498311852E-12</c:v>
                </c:pt>
                <c:pt idx="6414">
                  <c:v>3.3166801554175819E-12</c:v>
                </c:pt>
                <c:pt idx="6415">
                  <c:v>3.4779945111660586E-12</c:v>
                </c:pt>
                <c:pt idx="6416">
                  <c:v>3.5334983453449548E-12</c:v>
                </c:pt>
                <c:pt idx="6417">
                  <c:v>3.6664637226360942E-12</c:v>
                </c:pt>
                <c:pt idx="6418">
                  <c:v>3.5898805021787416E-12</c:v>
                </c:pt>
                <c:pt idx="6419">
                  <c:v>3.7053658303797529E-12</c:v>
                </c:pt>
                <c:pt idx="6420">
                  <c:v>5.389487789041896E-12</c:v>
                </c:pt>
                <c:pt idx="6421">
                  <c:v>3.7644903854117806E-12</c:v>
                </c:pt>
                <c:pt idx="6422">
                  <c:v>3.7446729391357873E-12</c:v>
                </c:pt>
                <c:pt idx="6423">
                  <c:v>3.5148969128916948E-12</c:v>
                </c:pt>
                <c:pt idx="6424">
                  <c:v>3.4779945111660586E-12</c:v>
                </c:pt>
                <c:pt idx="6425">
                  <c:v>1.146234543091362E-11</c:v>
                </c:pt>
                <c:pt idx="6426">
                  <c:v>3.7446729391357873E-12</c:v>
                </c:pt>
                <c:pt idx="6427">
                  <c:v>3.8447985730856334E-12</c:v>
                </c:pt>
                <c:pt idx="6428">
                  <c:v>4.1396020398648187E-12</c:v>
                </c:pt>
                <c:pt idx="6429">
                  <c:v>4.0531361480389891E-12</c:v>
                </c:pt>
                <c:pt idx="6430">
                  <c:v>3.9268118443867113E-12</c:v>
                </c:pt>
                <c:pt idx="6431">
                  <c:v>3.7249675373916303E-12</c:v>
                </c:pt>
                <c:pt idx="6432">
                  <c:v>3.9684763115724179E-12</c:v>
                </c:pt>
                <c:pt idx="6433">
                  <c:v>3.824558359573743E-12</c:v>
                </c:pt>
                <c:pt idx="6434">
                  <c:v>3.8855848065037339E-12</c:v>
                </c:pt>
                <c:pt idx="6435">
                  <c:v>3.7249675373916303E-12</c:v>
                </c:pt>
                <c:pt idx="6436">
                  <c:v>3.5148969128916948E-12</c:v>
                </c:pt>
                <c:pt idx="6437">
                  <c:v>4.0531361480389891E-12</c:v>
                </c:pt>
                <c:pt idx="6438">
                  <c:v>3.7644903854117806E-12</c:v>
                </c:pt>
                <c:pt idx="6439">
                  <c:v>3.9894781633710658E-12</c:v>
                </c:pt>
                <c:pt idx="6440">
                  <c:v>3.5148969128916948E-12</c:v>
                </c:pt>
                <c:pt idx="6441">
                  <c:v>3.7446729391357873E-12</c:v>
                </c:pt>
                <c:pt idx="6442">
                  <c:v>3.4414866743735494E-12</c:v>
                </c:pt>
                <c:pt idx="6443">
                  <c:v>3.8447985730856334E-12</c:v>
                </c:pt>
                <c:pt idx="6444">
                  <c:v>3.6664637226360942E-12</c:v>
                </c:pt>
                <c:pt idx="6445">
                  <c:v>3.6088712817758262E-12</c:v>
                </c:pt>
                <c:pt idx="6446">
                  <c:v>3.5148969128916948E-12</c:v>
                </c:pt>
                <c:pt idx="6447">
                  <c:v>3.7644903854117806E-12</c:v>
                </c:pt>
                <c:pt idx="6448">
                  <c:v>3.6664637226360942E-12</c:v>
                </c:pt>
                <c:pt idx="6449">
                  <c:v>3.824558359573743E-12</c:v>
                </c:pt>
                <c:pt idx="6450">
                  <c:v>3.6279700425771158E-12</c:v>
                </c:pt>
                <c:pt idx="6451">
                  <c:v>3.7446729391357873E-12</c:v>
                </c:pt>
                <c:pt idx="6452">
                  <c:v>3.8044325808490551E-12</c:v>
                </c:pt>
                <c:pt idx="6453">
                  <c:v>3.4053549962792643E-12</c:v>
                </c:pt>
                <c:pt idx="6454">
                  <c:v>3.5709896567941713E-12</c:v>
                </c:pt>
                <c:pt idx="6455">
                  <c:v>3.4233696199262094E-12</c:v>
                </c:pt>
                <c:pt idx="6456">
                  <c:v>3.5709896567941713E-12</c:v>
                </c:pt>
                <c:pt idx="6457">
                  <c:v>3.5148969128916948E-12</c:v>
                </c:pt>
                <c:pt idx="6458">
                  <c:v>3.6858596341198125E-12</c:v>
                </c:pt>
                <c:pt idx="6459">
                  <c:v>3.4779945111660586E-12</c:v>
                </c:pt>
                <c:pt idx="6460">
                  <c:v>3.7249675373916303E-12</c:v>
                </c:pt>
                <c:pt idx="6461">
                  <c:v>3.7249675373916303E-12</c:v>
                </c:pt>
                <c:pt idx="6462">
                  <c:v>3.5898805021787416E-12</c:v>
                </c:pt>
                <c:pt idx="6463">
                  <c:v>3.5709896567941713E-12</c:v>
                </c:pt>
                <c:pt idx="6464">
                  <c:v>3.5334983453449548E-12</c:v>
                </c:pt>
                <c:pt idx="6465">
                  <c:v>3.8651378914145832E-12</c:v>
                </c:pt>
                <c:pt idx="6466">
                  <c:v>3.8447985730856334E-12</c:v>
                </c:pt>
                <c:pt idx="6467">
                  <c:v>3.6279700425771158E-12</c:v>
                </c:pt>
                <c:pt idx="6468">
                  <c:v>3.6858596341198125E-12</c:v>
                </c:pt>
                <c:pt idx="6469">
                  <c:v>3.9894781633710658E-12</c:v>
                </c:pt>
                <c:pt idx="6470">
                  <c:v>3.824558359573743E-12</c:v>
                </c:pt>
                <c:pt idx="6471">
                  <c:v>3.7644903854117806E-12</c:v>
                </c:pt>
                <c:pt idx="6472">
                  <c:v>3.7446729391357873E-12</c:v>
                </c:pt>
                <c:pt idx="6473">
                  <c:v>3.7844048664540904E-12</c:v>
                </c:pt>
                <c:pt idx="6474">
                  <c:v>3.4233696199262094E-12</c:v>
                </c:pt>
                <c:pt idx="6475">
                  <c:v>3.4964006498311852E-12</c:v>
                </c:pt>
                <c:pt idx="6476">
                  <c:v>3.4964006498311852E-12</c:v>
                </c:pt>
                <c:pt idx="6477">
                  <c:v>3.5521908584362488E-12</c:v>
                </c:pt>
                <c:pt idx="6478">
                  <c:v>3.2645820794093523E-12</c:v>
                </c:pt>
                <c:pt idx="6479">
                  <c:v>3.1131596457382862E-12</c:v>
                </c:pt>
                <c:pt idx="6480">
                  <c:v>3.3518640248506896E-12</c:v>
                </c:pt>
                <c:pt idx="6481">
                  <c:v>3.3874281502044473E-12</c:v>
                </c:pt>
                <c:pt idx="6482">
                  <c:v>3.5709896567941713E-12</c:v>
                </c:pt>
                <c:pt idx="6483">
                  <c:v>3.3518640248506896E-12</c:v>
                </c:pt>
                <c:pt idx="6484">
                  <c:v>3.2818588031777028E-12</c:v>
                </c:pt>
                <c:pt idx="6485">
                  <c:v>3.4053549962792643E-12</c:v>
                </c:pt>
                <c:pt idx="6486">
                  <c:v>3.1963997813076584E-12</c:v>
                </c:pt>
                <c:pt idx="6487">
                  <c:v>3.2474030353520674E-12</c:v>
                </c:pt>
                <c:pt idx="6488">
                  <c:v>3.4053549962792643E-12</c:v>
                </c:pt>
                <c:pt idx="6489">
                  <c:v>3.6858596341198125E-12</c:v>
                </c:pt>
                <c:pt idx="6490">
                  <c:v>3.5709896567941713E-12</c:v>
                </c:pt>
                <c:pt idx="6491">
                  <c:v>3.5521908584362488E-12</c:v>
                </c:pt>
                <c:pt idx="6492">
                  <c:v>3.5898805021787416E-12</c:v>
                </c:pt>
                <c:pt idx="6493">
                  <c:v>3.2818588031777028E-12</c:v>
                </c:pt>
                <c:pt idx="6494">
                  <c:v>3.6088712817758262E-12</c:v>
                </c:pt>
                <c:pt idx="6495">
                  <c:v>3.3166801554175819E-12</c:v>
                </c:pt>
                <c:pt idx="6496">
                  <c:v>3.5148969128916948E-12</c:v>
                </c:pt>
                <c:pt idx="6497">
                  <c:v>3.4779945111660586E-12</c:v>
                </c:pt>
                <c:pt idx="6498">
                  <c:v>3.3696026595236253E-12</c:v>
                </c:pt>
                <c:pt idx="6499">
                  <c:v>3.6664637226360942E-12</c:v>
                </c:pt>
                <c:pt idx="6500">
                  <c:v>3.7053658303797529E-12</c:v>
                </c:pt>
                <c:pt idx="6501">
                  <c:v>3.6279700425771158E-12</c:v>
                </c:pt>
                <c:pt idx="6502">
                  <c:v>3.6858596341198125E-12</c:v>
                </c:pt>
                <c:pt idx="6503">
                  <c:v>3.4964006498311852E-12</c:v>
                </c:pt>
                <c:pt idx="6504">
                  <c:v>3.7053658303797529E-12</c:v>
                </c:pt>
                <c:pt idx="6505">
                  <c:v>3.7249675373916303E-12</c:v>
                </c:pt>
                <c:pt idx="6506">
                  <c:v>3.6858596341198125E-12</c:v>
                </c:pt>
                <c:pt idx="6507">
                  <c:v>3.3874281502044473E-12</c:v>
                </c:pt>
                <c:pt idx="6508">
                  <c:v>3.6088712817758262E-12</c:v>
                </c:pt>
                <c:pt idx="6509">
                  <c:v>3.6471623191505803E-12</c:v>
                </c:pt>
                <c:pt idx="6510">
                  <c:v>3.6664637226360942E-12</c:v>
                </c:pt>
                <c:pt idx="6511">
                  <c:v>3.4779945111660586E-12</c:v>
                </c:pt>
                <c:pt idx="6512">
                  <c:v>3.4964006498311852E-12</c:v>
                </c:pt>
                <c:pt idx="6513">
                  <c:v>3.5148969128916948E-12</c:v>
                </c:pt>
                <c:pt idx="6514">
                  <c:v>3.7053658303797529E-12</c:v>
                </c:pt>
                <c:pt idx="6515">
                  <c:v>3.5334983453449548E-12</c:v>
                </c:pt>
                <c:pt idx="6516">
                  <c:v>3.5148969128916948E-12</c:v>
                </c:pt>
                <c:pt idx="6517">
                  <c:v>3.6664637226360942E-12</c:v>
                </c:pt>
                <c:pt idx="6518">
                  <c:v>3.5898805021787416E-12</c:v>
                </c:pt>
                <c:pt idx="6519">
                  <c:v>3.6279700425771158E-12</c:v>
                </c:pt>
                <c:pt idx="6520">
                  <c:v>3.6664637226360942E-12</c:v>
                </c:pt>
                <c:pt idx="6521">
                  <c:v>3.6471623191505803E-12</c:v>
                </c:pt>
                <c:pt idx="6522">
                  <c:v>3.6279700425771158E-12</c:v>
                </c:pt>
                <c:pt idx="6523">
                  <c:v>3.3342256814559613E-12</c:v>
                </c:pt>
                <c:pt idx="6524">
                  <c:v>3.5148969128916948E-12</c:v>
                </c:pt>
                <c:pt idx="6525">
                  <c:v>3.3166801554175819E-12</c:v>
                </c:pt>
                <c:pt idx="6526">
                  <c:v>3.6858596341198125E-12</c:v>
                </c:pt>
                <c:pt idx="6527">
                  <c:v>3.7644903854117806E-12</c:v>
                </c:pt>
                <c:pt idx="6528">
                  <c:v>3.5148969128916948E-12</c:v>
                </c:pt>
                <c:pt idx="6529">
                  <c:v>3.4964006498311852E-12</c:v>
                </c:pt>
                <c:pt idx="6530">
                  <c:v>3.6471623191505803E-12</c:v>
                </c:pt>
                <c:pt idx="6531">
                  <c:v>3.5334983453449548E-12</c:v>
                </c:pt>
                <c:pt idx="6532">
                  <c:v>3.7446729391357873E-12</c:v>
                </c:pt>
                <c:pt idx="6533">
                  <c:v>3.5148969128916948E-12</c:v>
                </c:pt>
                <c:pt idx="6534">
                  <c:v>3.7644903854117806E-12</c:v>
                </c:pt>
                <c:pt idx="6535">
                  <c:v>3.8044325808490551E-12</c:v>
                </c:pt>
                <c:pt idx="6536">
                  <c:v>3.5709896567941713E-12</c:v>
                </c:pt>
                <c:pt idx="6537">
                  <c:v>3.7844048664540904E-12</c:v>
                </c:pt>
                <c:pt idx="6538">
                  <c:v>3.5521908584362488E-12</c:v>
                </c:pt>
                <c:pt idx="6539">
                  <c:v>3.7644903854117806E-12</c:v>
                </c:pt>
                <c:pt idx="6540">
                  <c:v>3.5521908584362488E-12</c:v>
                </c:pt>
                <c:pt idx="6541">
                  <c:v>3.5898805021787416E-12</c:v>
                </c:pt>
                <c:pt idx="6542">
                  <c:v>3.5521908584362488E-12</c:v>
                </c:pt>
                <c:pt idx="6543">
                  <c:v>3.4596924377352303E-12</c:v>
                </c:pt>
                <c:pt idx="6544">
                  <c:v>3.8044325808490551E-12</c:v>
                </c:pt>
                <c:pt idx="6545">
                  <c:v>3.5148969128916948E-12</c:v>
                </c:pt>
                <c:pt idx="6546">
                  <c:v>3.6279700425771158E-12</c:v>
                </c:pt>
                <c:pt idx="6547">
                  <c:v>3.4779945111660586E-12</c:v>
                </c:pt>
                <c:pt idx="6548">
                  <c:v>3.5334983453449548E-12</c:v>
                </c:pt>
                <c:pt idx="6549">
                  <c:v>3.5334983453449548E-12</c:v>
                </c:pt>
                <c:pt idx="6550">
                  <c:v>3.6858596341198125E-12</c:v>
                </c:pt>
                <c:pt idx="6551">
                  <c:v>3.6088712817758262E-12</c:v>
                </c:pt>
                <c:pt idx="6552">
                  <c:v>3.3342256814559613E-12</c:v>
                </c:pt>
                <c:pt idx="6553">
                  <c:v>3.1296350162261146E-12</c:v>
                </c:pt>
                <c:pt idx="6554">
                  <c:v>3.4233696199262094E-12</c:v>
                </c:pt>
                <c:pt idx="6555">
                  <c:v>3.4779945111660586E-12</c:v>
                </c:pt>
                <c:pt idx="6556">
                  <c:v>3.5709896567941713E-12</c:v>
                </c:pt>
                <c:pt idx="6557">
                  <c:v>3.5334983453449548E-12</c:v>
                </c:pt>
                <c:pt idx="6558">
                  <c:v>3.6858596341198125E-12</c:v>
                </c:pt>
                <c:pt idx="6559">
                  <c:v>3.2992201212388912E-12</c:v>
                </c:pt>
                <c:pt idx="6560">
                  <c:v>3.6088712817758262E-12</c:v>
                </c:pt>
                <c:pt idx="6561">
                  <c:v>3.6471623191505803E-12</c:v>
                </c:pt>
                <c:pt idx="6562">
                  <c:v>3.1795729403657402E-12</c:v>
                </c:pt>
                <c:pt idx="6563">
                  <c:v>3.6664637226360942E-12</c:v>
                </c:pt>
                <c:pt idx="6564">
                  <c:v>3.7844048664540904E-12</c:v>
                </c:pt>
                <c:pt idx="6565">
                  <c:v>3.5334983453449548E-12</c:v>
                </c:pt>
                <c:pt idx="6566">
                  <c:v>3.4233696199262094E-12</c:v>
                </c:pt>
                <c:pt idx="6567">
                  <c:v>3.6471623191505803E-12</c:v>
                </c:pt>
                <c:pt idx="6568">
                  <c:v>3.5334983453449548E-12</c:v>
                </c:pt>
                <c:pt idx="6569">
                  <c:v>3.3874281502044473E-12</c:v>
                </c:pt>
                <c:pt idx="6570">
                  <c:v>3.5148969128916948E-12</c:v>
                </c:pt>
                <c:pt idx="6571">
                  <c:v>3.6471623191505803E-12</c:v>
                </c:pt>
                <c:pt idx="6572">
                  <c:v>3.3874281502044473E-12</c:v>
                </c:pt>
                <c:pt idx="6573">
                  <c:v>3.5898805021787416E-12</c:v>
                </c:pt>
                <c:pt idx="6574">
                  <c:v>3.6279700425771158E-12</c:v>
                </c:pt>
                <c:pt idx="6575">
                  <c:v>3.4964006498311852E-12</c:v>
                </c:pt>
                <c:pt idx="6576">
                  <c:v>3.7053658303797529E-12</c:v>
                </c:pt>
                <c:pt idx="6577">
                  <c:v>3.8044325808490551E-12</c:v>
                </c:pt>
                <c:pt idx="6578">
                  <c:v>3.8044325808490551E-12</c:v>
                </c:pt>
                <c:pt idx="6579">
                  <c:v>3.8044325808490551E-12</c:v>
                </c:pt>
                <c:pt idx="6580">
                  <c:v>3.9684763115724179E-12</c:v>
                </c:pt>
                <c:pt idx="6581">
                  <c:v>3.5709896567941713E-12</c:v>
                </c:pt>
                <c:pt idx="6582">
                  <c:v>3.6858596341198125E-12</c:v>
                </c:pt>
                <c:pt idx="6583">
                  <c:v>3.5898805021787416E-12</c:v>
                </c:pt>
                <c:pt idx="6584">
                  <c:v>3.6858596341198125E-12</c:v>
                </c:pt>
                <c:pt idx="6585">
                  <c:v>3.4596924377352303E-12</c:v>
                </c:pt>
                <c:pt idx="6586">
                  <c:v>3.7053658303797529E-12</c:v>
                </c:pt>
                <c:pt idx="6587">
                  <c:v>3.6471623191505803E-12</c:v>
                </c:pt>
                <c:pt idx="6588">
                  <c:v>3.2645820794093523E-12</c:v>
                </c:pt>
                <c:pt idx="6589">
                  <c:v>3.8044325808490551E-12</c:v>
                </c:pt>
                <c:pt idx="6590">
                  <c:v>3.4964006498311852E-12</c:v>
                </c:pt>
                <c:pt idx="6591">
                  <c:v>3.4964006498311852E-12</c:v>
                </c:pt>
                <c:pt idx="6592">
                  <c:v>3.5334983453449548E-12</c:v>
                </c:pt>
                <c:pt idx="6593">
                  <c:v>3.6858596341198125E-12</c:v>
                </c:pt>
                <c:pt idx="6594">
                  <c:v>3.4964006498311852E-12</c:v>
                </c:pt>
                <c:pt idx="6595">
                  <c:v>3.5148969128916948E-12</c:v>
                </c:pt>
                <c:pt idx="6596">
                  <c:v>3.3342256814559613E-12</c:v>
                </c:pt>
                <c:pt idx="6597">
                  <c:v>3.4596924377352303E-12</c:v>
                </c:pt>
                <c:pt idx="6598">
                  <c:v>3.4964006498311852E-12</c:v>
                </c:pt>
                <c:pt idx="6599">
                  <c:v>3.8044325808490551E-12</c:v>
                </c:pt>
                <c:pt idx="6600">
                  <c:v>3.6858596341198125E-12</c:v>
                </c:pt>
                <c:pt idx="6601">
                  <c:v>3.6471623191505803E-12</c:v>
                </c:pt>
                <c:pt idx="6602">
                  <c:v>3.6088712817758262E-12</c:v>
                </c:pt>
                <c:pt idx="6603">
                  <c:v>3.5148969128916948E-12</c:v>
                </c:pt>
                <c:pt idx="6604">
                  <c:v>3.7249675373916303E-12</c:v>
                </c:pt>
                <c:pt idx="6605">
                  <c:v>3.4964006498311852E-12</c:v>
                </c:pt>
                <c:pt idx="6606">
                  <c:v>3.4779945111660586E-12</c:v>
                </c:pt>
                <c:pt idx="6607">
                  <c:v>3.5898805021787416E-12</c:v>
                </c:pt>
                <c:pt idx="6608">
                  <c:v>3.2992201212388912E-12</c:v>
                </c:pt>
                <c:pt idx="6609">
                  <c:v>3.5148969128916948E-12</c:v>
                </c:pt>
                <c:pt idx="6610">
                  <c:v>3.6279700425771158E-12</c:v>
                </c:pt>
                <c:pt idx="6611">
                  <c:v>3.7644903854117806E-12</c:v>
                </c:pt>
                <c:pt idx="6612">
                  <c:v>3.3874281502044473E-12</c:v>
                </c:pt>
                <c:pt idx="6613">
                  <c:v>3.5709896567941713E-12</c:v>
                </c:pt>
                <c:pt idx="6614">
                  <c:v>3.6858596341198125E-12</c:v>
                </c:pt>
                <c:pt idx="6615">
                  <c:v>3.5148969128916948E-12</c:v>
                </c:pt>
                <c:pt idx="6616">
                  <c:v>3.7053658303797529E-12</c:v>
                </c:pt>
                <c:pt idx="6617">
                  <c:v>3.2645820794093523E-12</c:v>
                </c:pt>
                <c:pt idx="6618">
                  <c:v>3.5334983453449548E-12</c:v>
                </c:pt>
                <c:pt idx="6619">
                  <c:v>3.7644903854117806E-12</c:v>
                </c:pt>
                <c:pt idx="6620">
                  <c:v>3.6279700425771158E-12</c:v>
                </c:pt>
                <c:pt idx="6621">
                  <c:v>3.824558359573743E-12</c:v>
                </c:pt>
                <c:pt idx="6622">
                  <c:v>3.5148969128916948E-12</c:v>
                </c:pt>
                <c:pt idx="6623">
                  <c:v>3.6471623191505803E-12</c:v>
                </c:pt>
                <c:pt idx="6624">
                  <c:v>3.4414866743735494E-12</c:v>
                </c:pt>
                <c:pt idx="6625">
                  <c:v>3.6471623191505803E-12</c:v>
                </c:pt>
                <c:pt idx="6626">
                  <c:v>3.5334983453449548E-12</c:v>
                </c:pt>
                <c:pt idx="6627">
                  <c:v>3.6664637226360942E-12</c:v>
                </c:pt>
                <c:pt idx="6628">
                  <c:v>3.5898805021787416E-12</c:v>
                </c:pt>
                <c:pt idx="6629">
                  <c:v>3.3696026595236253E-12</c:v>
                </c:pt>
                <c:pt idx="6630">
                  <c:v>3.6088712817758262E-12</c:v>
                </c:pt>
                <c:pt idx="6631">
                  <c:v>3.5334983453449548E-12</c:v>
                </c:pt>
                <c:pt idx="6632">
                  <c:v>3.8855848065037339E-12</c:v>
                </c:pt>
                <c:pt idx="6633">
                  <c:v>3.6471623191505803E-12</c:v>
                </c:pt>
                <c:pt idx="6634">
                  <c:v>3.4596924377352303E-12</c:v>
                </c:pt>
                <c:pt idx="6635">
                  <c:v>3.6858596341198125E-12</c:v>
                </c:pt>
                <c:pt idx="6636">
                  <c:v>3.6664637226360942E-12</c:v>
                </c:pt>
                <c:pt idx="6637">
                  <c:v>3.4596924377352303E-12</c:v>
                </c:pt>
                <c:pt idx="6638">
                  <c:v>3.6471623191505803E-12</c:v>
                </c:pt>
                <c:pt idx="6639">
                  <c:v>3.3874281502044473E-12</c:v>
                </c:pt>
                <c:pt idx="6640">
                  <c:v>3.4596924377352303E-12</c:v>
                </c:pt>
                <c:pt idx="6641">
                  <c:v>3.4596924377352303E-12</c:v>
                </c:pt>
                <c:pt idx="6642">
                  <c:v>3.4596924377352303E-12</c:v>
                </c:pt>
                <c:pt idx="6643">
                  <c:v>3.4779945111660586E-12</c:v>
                </c:pt>
                <c:pt idx="6644">
                  <c:v>3.4233696199262094E-12</c:v>
                </c:pt>
                <c:pt idx="6645">
                  <c:v>4.0105828492964285E-12</c:v>
                </c:pt>
                <c:pt idx="6646">
                  <c:v>3.9684763115724179E-12</c:v>
                </c:pt>
                <c:pt idx="6647">
                  <c:v>3.8447985730856334E-12</c:v>
                </c:pt>
                <c:pt idx="6648">
                  <c:v>3.9268118443867113E-12</c:v>
                </c:pt>
                <c:pt idx="6649">
                  <c:v>3.7644903854117806E-12</c:v>
                </c:pt>
                <c:pt idx="6650">
                  <c:v>3.8447985730856334E-12</c:v>
                </c:pt>
                <c:pt idx="6651">
                  <c:v>3.7249675373916303E-12</c:v>
                </c:pt>
                <c:pt idx="6652">
                  <c:v>3.7844048664540904E-12</c:v>
                </c:pt>
                <c:pt idx="6653">
                  <c:v>3.7644903854117806E-12</c:v>
                </c:pt>
                <c:pt idx="6654">
                  <c:v>3.7249675373916303E-12</c:v>
                </c:pt>
                <c:pt idx="6655">
                  <c:v>3.7053658303797529E-12</c:v>
                </c:pt>
                <c:pt idx="6656">
                  <c:v>3.6858596341198125E-12</c:v>
                </c:pt>
                <c:pt idx="6657">
                  <c:v>3.6471623191505803E-12</c:v>
                </c:pt>
                <c:pt idx="6658">
                  <c:v>3.9268118443867113E-12</c:v>
                </c:pt>
                <c:pt idx="6659">
                  <c:v>3.7446729391357873E-12</c:v>
                </c:pt>
                <c:pt idx="6660">
                  <c:v>3.3696026595236253E-12</c:v>
                </c:pt>
                <c:pt idx="6661">
                  <c:v>3.6088712817758262E-12</c:v>
                </c:pt>
                <c:pt idx="6662">
                  <c:v>3.824558359573743E-12</c:v>
                </c:pt>
                <c:pt idx="6663">
                  <c:v>4.0318075360563079E-12</c:v>
                </c:pt>
                <c:pt idx="6664">
                  <c:v>3.6664637226360942E-12</c:v>
                </c:pt>
                <c:pt idx="6665">
                  <c:v>3.7644903854117806E-12</c:v>
                </c:pt>
                <c:pt idx="6666">
                  <c:v>3.5521908584362488E-12</c:v>
                </c:pt>
                <c:pt idx="6667">
                  <c:v>3.824558359573743E-12</c:v>
                </c:pt>
                <c:pt idx="6668">
                  <c:v>3.4596924377352303E-12</c:v>
                </c:pt>
                <c:pt idx="6669">
                  <c:v>3.5709896567941713E-12</c:v>
                </c:pt>
                <c:pt idx="6670">
                  <c:v>3.6471623191505803E-12</c:v>
                </c:pt>
                <c:pt idx="6671">
                  <c:v>3.824558359573743E-12</c:v>
                </c:pt>
                <c:pt idx="6672">
                  <c:v>3.5709896567941713E-12</c:v>
                </c:pt>
                <c:pt idx="6673">
                  <c:v>3.4053549962792643E-12</c:v>
                </c:pt>
                <c:pt idx="6674">
                  <c:v>3.5709896567941713E-12</c:v>
                </c:pt>
                <c:pt idx="6675">
                  <c:v>3.7844048664540904E-12</c:v>
                </c:pt>
                <c:pt idx="6676">
                  <c:v>3.5148969128916948E-12</c:v>
                </c:pt>
                <c:pt idx="6677">
                  <c:v>3.5521908584362488E-12</c:v>
                </c:pt>
                <c:pt idx="6678">
                  <c:v>3.6088712817758262E-12</c:v>
                </c:pt>
                <c:pt idx="6679">
                  <c:v>3.4779945111660586E-12</c:v>
                </c:pt>
                <c:pt idx="6680">
                  <c:v>3.5148969128916948E-12</c:v>
                </c:pt>
                <c:pt idx="6681">
                  <c:v>3.5148969128916948E-12</c:v>
                </c:pt>
                <c:pt idx="6682">
                  <c:v>3.6858596341198125E-12</c:v>
                </c:pt>
                <c:pt idx="6683">
                  <c:v>3.7249675373916303E-12</c:v>
                </c:pt>
                <c:pt idx="6684">
                  <c:v>3.7644903854117806E-12</c:v>
                </c:pt>
                <c:pt idx="6685">
                  <c:v>3.5148969128916948E-12</c:v>
                </c:pt>
                <c:pt idx="6686">
                  <c:v>3.4779945111660586E-12</c:v>
                </c:pt>
                <c:pt idx="6687">
                  <c:v>3.5521908584362488E-12</c:v>
                </c:pt>
                <c:pt idx="6688">
                  <c:v>3.4596924377352303E-12</c:v>
                </c:pt>
                <c:pt idx="6689">
                  <c:v>3.5521908584362488E-12</c:v>
                </c:pt>
                <c:pt idx="6690">
                  <c:v>3.6858596341198125E-12</c:v>
                </c:pt>
                <c:pt idx="6691">
                  <c:v>3.3874281502044473E-12</c:v>
                </c:pt>
                <c:pt idx="6692">
                  <c:v>3.6279700425771158E-12</c:v>
                </c:pt>
                <c:pt idx="6693">
                  <c:v>3.3696026595236253E-12</c:v>
                </c:pt>
                <c:pt idx="6694">
                  <c:v>3.5898805021787416E-12</c:v>
                </c:pt>
                <c:pt idx="6695">
                  <c:v>3.4053549962792643E-12</c:v>
                </c:pt>
                <c:pt idx="6696">
                  <c:v>3.5709896567941713E-12</c:v>
                </c:pt>
                <c:pt idx="6697">
                  <c:v>3.7446729391357873E-12</c:v>
                </c:pt>
                <c:pt idx="6698">
                  <c:v>3.4779945111660586E-12</c:v>
                </c:pt>
                <c:pt idx="6699">
                  <c:v>3.6279700425771158E-12</c:v>
                </c:pt>
                <c:pt idx="6700">
                  <c:v>3.6471623191505803E-12</c:v>
                </c:pt>
                <c:pt idx="6701">
                  <c:v>3.2992201212388912E-12</c:v>
                </c:pt>
                <c:pt idx="6702">
                  <c:v>3.6088712817758262E-12</c:v>
                </c:pt>
                <c:pt idx="6703">
                  <c:v>3.3518640248506896E-12</c:v>
                </c:pt>
                <c:pt idx="6704">
                  <c:v>3.2645820794093523E-12</c:v>
                </c:pt>
                <c:pt idx="6705">
                  <c:v>3.5334983453449548E-12</c:v>
                </c:pt>
                <c:pt idx="6706">
                  <c:v>3.8044325808490551E-12</c:v>
                </c:pt>
                <c:pt idx="6707">
                  <c:v>3.4964006498311852E-12</c:v>
                </c:pt>
                <c:pt idx="6708">
                  <c:v>3.6279700425771158E-12</c:v>
                </c:pt>
                <c:pt idx="6709">
                  <c:v>3.4596924377352303E-12</c:v>
                </c:pt>
                <c:pt idx="6710">
                  <c:v>3.5898805021787416E-12</c:v>
                </c:pt>
                <c:pt idx="6711">
                  <c:v>3.5148969128916948E-12</c:v>
                </c:pt>
                <c:pt idx="6712">
                  <c:v>3.3518640248506896E-12</c:v>
                </c:pt>
                <c:pt idx="6713">
                  <c:v>3.6088712817758262E-12</c:v>
                </c:pt>
                <c:pt idx="6714">
                  <c:v>3.4779945111660586E-12</c:v>
                </c:pt>
                <c:pt idx="6715">
                  <c:v>3.3342256814559613E-12</c:v>
                </c:pt>
                <c:pt idx="6716">
                  <c:v>3.3166801554175819E-12</c:v>
                </c:pt>
                <c:pt idx="6717">
                  <c:v>3.3696026595236253E-12</c:v>
                </c:pt>
                <c:pt idx="6718">
                  <c:v>3.1795729403657402E-12</c:v>
                </c:pt>
                <c:pt idx="6719">
                  <c:v>3.5709896567941713E-12</c:v>
                </c:pt>
                <c:pt idx="6720">
                  <c:v>3.5334983453449548E-12</c:v>
                </c:pt>
                <c:pt idx="6721">
                  <c:v>3.4596924377352303E-12</c:v>
                </c:pt>
                <c:pt idx="6722">
                  <c:v>3.4964006498311852E-12</c:v>
                </c:pt>
                <c:pt idx="6723">
                  <c:v>3.4414866743735494E-12</c:v>
                </c:pt>
                <c:pt idx="6724">
                  <c:v>3.3696026595236253E-12</c:v>
                </c:pt>
                <c:pt idx="6725">
                  <c:v>3.6088712817758262E-12</c:v>
                </c:pt>
                <c:pt idx="6726">
                  <c:v>3.4964006498311852E-12</c:v>
                </c:pt>
                <c:pt idx="6727">
                  <c:v>3.5334983453449548E-12</c:v>
                </c:pt>
                <c:pt idx="6728">
                  <c:v>3.5709896567941713E-12</c:v>
                </c:pt>
                <c:pt idx="6729">
                  <c:v>3.5521908584362488E-12</c:v>
                </c:pt>
                <c:pt idx="6730">
                  <c:v>3.3874281502044473E-12</c:v>
                </c:pt>
                <c:pt idx="6731">
                  <c:v>3.5148969128916948E-12</c:v>
                </c:pt>
                <c:pt idx="6732">
                  <c:v>3.5521908584362488E-12</c:v>
                </c:pt>
                <c:pt idx="6733">
                  <c:v>3.5148969128916948E-12</c:v>
                </c:pt>
                <c:pt idx="6734">
                  <c:v>3.2303076974441735E-12</c:v>
                </c:pt>
                <c:pt idx="6735">
                  <c:v>3.5709896567941713E-12</c:v>
                </c:pt>
                <c:pt idx="6736">
                  <c:v>3.5898805021787416E-12</c:v>
                </c:pt>
                <c:pt idx="6737">
                  <c:v>3.6279700425771158E-12</c:v>
                </c:pt>
                <c:pt idx="6738">
                  <c:v>3.4596924377352303E-12</c:v>
                </c:pt>
                <c:pt idx="6739">
                  <c:v>3.6858596341198125E-12</c:v>
                </c:pt>
                <c:pt idx="6740">
                  <c:v>3.7446729391357873E-12</c:v>
                </c:pt>
                <c:pt idx="6741">
                  <c:v>3.4596924377352303E-12</c:v>
                </c:pt>
                <c:pt idx="6742">
                  <c:v>3.4596924377352303E-12</c:v>
                </c:pt>
                <c:pt idx="6743">
                  <c:v>3.6088712817758262E-12</c:v>
                </c:pt>
                <c:pt idx="6744">
                  <c:v>3.4596924377352303E-12</c:v>
                </c:pt>
                <c:pt idx="6745">
                  <c:v>3.8044325808490551E-12</c:v>
                </c:pt>
                <c:pt idx="6746">
                  <c:v>3.6088712817758262E-12</c:v>
                </c:pt>
                <c:pt idx="6747">
                  <c:v>3.824558359573743E-12</c:v>
                </c:pt>
                <c:pt idx="6748">
                  <c:v>3.5521908584362488E-12</c:v>
                </c:pt>
                <c:pt idx="6749">
                  <c:v>3.3874281502044473E-12</c:v>
                </c:pt>
                <c:pt idx="6750">
                  <c:v>3.7644903854117806E-12</c:v>
                </c:pt>
                <c:pt idx="6751">
                  <c:v>3.2992201212388912E-12</c:v>
                </c:pt>
                <c:pt idx="6752">
                  <c:v>3.5709896567941713E-12</c:v>
                </c:pt>
                <c:pt idx="6753">
                  <c:v>3.7446729391357873E-12</c:v>
                </c:pt>
                <c:pt idx="6754">
                  <c:v>3.5148969128916948E-12</c:v>
                </c:pt>
                <c:pt idx="6755">
                  <c:v>3.4414866743735494E-12</c:v>
                </c:pt>
                <c:pt idx="6756">
                  <c:v>3.6471623191505803E-12</c:v>
                </c:pt>
                <c:pt idx="6757">
                  <c:v>3.6471623191505803E-12</c:v>
                </c:pt>
                <c:pt idx="6758">
                  <c:v>3.4596924377352303E-12</c:v>
                </c:pt>
                <c:pt idx="6759">
                  <c:v>3.4964006498311852E-12</c:v>
                </c:pt>
                <c:pt idx="6760">
                  <c:v>3.4053549962792643E-12</c:v>
                </c:pt>
                <c:pt idx="6761">
                  <c:v>3.6088712817758262E-12</c:v>
                </c:pt>
                <c:pt idx="6762">
                  <c:v>3.6471623191505803E-12</c:v>
                </c:pt>
                <c:pt idx="6763">
                  <c:v>3.5148969128916948E-12</c:v>
                </c:pt>
                <c:pt idx="6764">
                  <c:v>3.5709896567941713E-12</c:v>
                </c:pt>
                <c:pt idx="6765">
                  <c:v>3.4053549962792643E-12</c:v>
                </c:pt>
                <c:pt idx="6766">
                  <c:v>3.5709896567941713E-12</c:v>
                </c:pt>
                <c:pt idx="6767">
                  <c:v>3.6664637226360942E-12</c:v>
                </c:pt>
                <c:pt idx="6768">
                  <c:v>3.4233696199262094E-12</c:v>
                </c:pt>
                <c:pt idx="6769">
                  <c:v>3.4964006498311852E-12</c:v>
                </c:pt>
                <c:pt idx="6770">
                  <c:v>3.6858596341198125E-12</c:v>
                </c:pt>
                <c:pt idx="6771">
                  <c:v>3.6858596341198125E-12</c:v>
                </c:pt>
                <c:pt idx="6772">
                  <c:v>3.3874281502044473E-12</c:v>
                </c:pt>
                <c:pt idx="6773">
                  <c:v>3.4414866743735494E-12</c:v>
                </c:pt>
                <c:pt idx="6774">
                  <c:v>3.4964006498311852E-12</c:v>
                </c:pt>
                <c:pt idx="6775">
                  <c:v>3.6279700425771158E-12</c:v>
                </c:pt>
                <c:pt idx="6776">
                  <c:v>3.5334983453449548E-12</c:v>
                </c:pt>
                <c:pt idx="6777">
                  <c:v>3.4596924377352303E-12</c:v>
                </c:pt>
                <c:pt idx="6778">
                  <c:v>3.5148969128916948E-12</c:v>
                </c:pt>
                <c:pt idx="6779">
                  <c:v>3.6088712817758262E-12</c:v>
                </c:pt>
                <c:pt idx="6780">
                  <c:v>3.5334983453449548E-12</c:v>
                </c:pt>
                <c:pt idx="6781">
                  <c:v>3.4779945111660586E-12</c:v>
                </c:pt>
                <c:pt idx="6782">
                  <c:v>3.4779945111660586E-12</c:v>
                </c:pt>
                <c:pt idx="6783">
                  <c:v>3.5898805021787416E-12</c:v>
                </c:pt>
                <c:pt idx="6784">
                  <c:v>3.4779945111660586E-12</c:v>
                </c:pt>
                <c:pt idx="6785">
                  <c:v>3.5334983453449548E-12</c:v>
                </c:pt>
                <c:pt idx="6786">
                  <c:v>3.4233696199262094E-12</c:v>
                </c:pt>
                <c:pt idx="6787">
                  <c:v>3.2818588031777028E-12</c:v>
                </c:pt>
                <c:pt idx="6788">
                  <c:v>3.3166801554175819E-12</c:v>
                </c:pt>
                <c:pt idx="6789">
                  <c:v>3.5148969128916948E-12</c:v>
                </c:pt>
                <c:pt idx="6790">
                  <c:v>3.6088712817758262E-12</c:v>
                </c:pt>
                <c:pt idx="6791">
                  <c:v>3.6858596341198125E-12</c:v>
                </c:pt>
                <c:pt idx="6792">
                  <c:v>3.5709896567941713E-12</c:v>
                </c:pt>
                <c:pt idx="6793">
                  <c:v>3.4414866743735494E-12</c:v>
                </c:pt>
                <c:pt idx="6794">
                  <c:v>3.4779945111660586E-12</c:v>
                </c:pt>
                <c:pt idx="6795">
                  <c:v>3.5148969128916948E-12</c:v>
                </c:pt>
                <c:pt idx="6796">
                  <c:v>3.3696026595236253E-12</c:v>
                </c:pt>
                <c:pt idx="6797">
                  <c:v>3.6279700425771158E-12</c:v>
                </c:pt>
                <c:pt idx="6798">
                  <c:v>3.3696026595236253E-12</c:v>
                </c:pt>
                <c:pt idx="6799">
                  <c:v>3.3518640248506896E-12</c:v>
                </c:pt>
                <c:pt idx="6800">
                  <c:v>3.4596924377352303E-12</c:v>
                </c:pt>
                <c:pt idx="6801">
                  <c:v>3.3518640248506896E-12</c:v>
                </c:pt>
                <c:pt idx="6802">
                  <c:v>3.7249675373916303E-12</c:v>
                </c:pt>
                <c:pt idx="6803">
                  <c:v>3.7249675373916303E-12</c:v>
                </c:pt>
                <c:pt idx="6804">
                  <c:v>3.5898805021787416E-12</c:v>
                </c:pt>
                <c:pt idx="6805">
                  <c:v>3.6088712817758262E-12</c:v>
                </c:pt>
                <c:pt idx="6806">
                  <c:v>3.7844048664540904E-12</c:v>
                </c:pt>
                <c:pt idx="6807">
                  <c:v>3.4233696199262094E-12</c:v>
                </c:pt>
                <c:pt idx="6808">
                  <c:v>3.8044325808490551E-12</c:v>
                </c:pt>
                <c:pt idx="6809">
                  <c:v>3.5898805021787416E-12</c:v>
                </c:pt>
                <c:pt idx="6810">
                  <c:v>3.5148969128916948E-12</c:v>
                </c:pt>
                <c:pt idx="6811">
                  <c:v>3.5709896567941713E-12</c:v>
                </c:pt>
                <c:pt idx="6812">
                  <c:v>3.6088712817758262E-12</c:v>
                </c:pt>
                <c:pt idx="6813">
                  <c:v>3.5709896567941713E-12</c:v>
                </c:pt>
                <c:pt idx="6814">
                  <c:v>3.7446729391357873E-12</c:v>
                </c:pt>
                <c:pt idx="6815">
                  <c:v>3.5521908584362488E-12</c:v>
                </c:pt>
                <c:pt idx="6816">
                  <c:v>3.9894781633710658E-12</c:v>
                </c:pt>
                <c:pt idx="6817">
                  <c:v>3.9061479823552217E-12</c:v>
                </c:pt>
                <c:pt idx="6818">
                  <c:v>3.5898805021787416E-12</c:v>
                </c:pt>
                <c:pt idx="6819">
                  <c:v>3.4414866743735494E-12</c:v>
                </c:pt>
                <c:pt idx="6820">
                  <c:v>3.3166801554175819E-12</c:v>
                </c:pt>
                <c:pt idx="6821">
                  <c:v>3.5898805021787416E-12</c:v>
                </c:pt>
                <c:pt idx="6822">
                  <c:v>3.7644903854117806E-12</c:v>
                </c:pt>
                <c:pt idx="6823">
                  <c:v>3.4414866743735494E-12</c:v>
                </c:pt>
                <c:pt idx="6824">
                  <c:v>3.5709896567941713E-12</c:v>
                </c:pt>
                <c:pt idx="6825">
                  <c:v>3.5148969128916948E-12</c:v>
                </c:pt>
                <c:pt idx="6826">
                  <c:v>3.6664637226360942E-12</c:v>
                </c:pt>
                <c:pt idx="6827">
                  <c:v>3.9061479823552217E-12</c:v>
                </c:pt>
                <c:pt idx="6828">
                  <c:v>3.5898805021787416E-12</c:v>
                </c:pt>
                <c:pt idx="6829">
                  <c:v>3.3874281502044473E-12</c:v>
                </c:pt>
                <c:pt idx="6830">
                  <c:v>3.5709896567941713E-12</c:v>
                </c:pt>
                <c:pt idx="6831">
                  <c:v>3.824558359573743E-12</c:v>
                </c:pt>
                <c:pt idx="6832">
                  <c:v>3.5898805021787416E-12</c:v>
                </c:pt>
                <c:pt idx="6833">
                  <c:v>3.2303076974441735E-12</c:v>
                </c:pt>
                <c:pt idx="6834">
                  <c:v>3.5709896567941713E-12</c:v>
                </c:pt>
                <c:pt idx="6835">
                  <c:v>3.6088712817758262E-12</c:v>
                </c:pt>
                <c:pt idx="6836">
                  <c:v>3.5334983453449548E-12</c:v>
                </c:pt>
                <c:pt idx="6837">
                  <c:v>3.6088712817758262E-12</c:v>
                </c:pt>
                <c:pt idx="6838">
                  <c:v>3.4233696199262094E-12</c:v>
                </c:pt>
                <c:pt idx="6839">
                  <c:v>3.5334983453449548E-12</c:v>
                </c:pt>
                <c:pt idx="6840">
                  <c:v>3.4779945111660586E-12</c:v>
                </c:pt>
                <c:pt idx="6841">
                  <c:v>3.6471623191505803E-12</c:v>
                </c:pt>
                <c:pt idx="6842">
                  <c:v>3.2818588031777028E-12</c:v>
                </c:pt>
                <c:pt idx="6843">
                  <c:v>3.5334983453449548E-12</c:v>
                </c:pt>
                <c:pt idx="6844">
                  <c:v>3.5898805021787416E-12</c:v>
                </c:pt>
                <c:pt idx="6845">
                  <c:v>3.4596924377352303E-12</c:v>
                </c:pt>
                <c:pt idx="6846">
                  <c:v>3.3166801554175819E-12</c:v>
                </c:pt>
                <c:pt idx="6847">
                  <c:v>3.4233696199262094E-12</c:v>
                </c:pt>
                <c:pt idx="6848">
                  <c:v>3.6471623191505803E-12</c:v>
                </c:pt>
                <c:pt idx="6849">
                  <c:v>3.5334983453449548E-12</c:v>
                </c:pt>
                <c:pt idx="6850">
                  <c:v>3.2992201212388912E-12</c:v>
                </c:pt>
                <c:pt idx="6851">
                  <c:v>3.6279700425771158E-12</c:v>
                </c:pt>
                <c:pt idx="6852">
                  <c:v>3.6858596341198125E-12</c:v>
                </c:pt>
                <c:pt idx="6853">
                  <c:v>3.6858596341198125E-12</c:v>
                </c:pt>
                <c:pt idx="6854">
                  <c:v>3.3518640248506896E-12</c:v>
                </c:pt>
                <c:pt idx="6855">
                  <c:v>3.3518640248506896E-12</c:v>
                </c:pt>
                <c:pt idx="6856">
                  <c:v>3.6088712817758262E-12</c:v>
                </c:pt>
                <c:pt idx="6857">
                  <c:v>3.3518640248506896E-12</c:v>
                </c:pt>
                <c:pt idx="6858">
                  <c:v>3.6858596341198125E-12</c:v>
                </c:pt>
                <c:pt idx="6859">
                  <c:v>3.5898805021787416E-12</c:v>
                </c:pt>
                <c:pt idx="6860">
                  <c:v>3.4964006498311852E-12</c:v>
                </c:pt>
                <c:pt idx="6861">
                  <c:v>3.7446729391357873E-12</c:v>
                </c:pt>
                <c:pt idx="6862">
                  <c:v>3.7844048664540904E-12</c:v>
                </c:pt>
                <c:pt idx="6863">
                  <c:v>3.4964006498311852E-12</c:v>
                </c:pt>
                <c:pt idx="6864">
                  <c:v>3.2303076974441735E-12</c:v>
                </c:pt>
                <c:pt idx="6865">
                  <c:v>3.6088712817758262E-12</c:v>
                </c:pt>
                <c:pt idx="6866">
                  <c:v>3.5334983453449548E-12</c:v>
                </c:pt>
                <c:pt idx="6867">
                  <c:v>3.5898805021787416E-12</c:v>
                </c:pt>
                <c:pt idx="6868">
                  <c:v>3.3166801554175819E-12</c:v>
                </c:pt>
                <c:pt idx="6869">
                  <c:v>3.1795729403657402E-12</c:v>
                </c:pt>
                <c:pt idx="6870">
                  <c:v>3.3874281502044473E-12</c:v>
                </c:pt>
                <c:pt idx="6871">
                  <c:v>3.4414866743735494E-12</c:v>
                </c:pt>
                <c:pt idx="6872">
                  <c:v>3.6471623191505803E-12</c:v>
                </c:pt>
                <c:pt idx="6873">
                  <c:v>3.4233696199262094E-12</c:v>
                </c:pt>
                <c:pt idx="6874">
                  <c:v>3.3874281502044473E-12</c:v>
                </c:pt>
                <c:pt idx="6875">
                  <c:v>3.4596924377352303E-12</c:v>
                </c:pt>
                <c:pt idx="6876">
                  <c:v>3.5709896567941713E-12</c:v>
                </c:pt>
                <c:pt idx="6877">
                  <c:v>3.4779945111660586E-12</c:v>
                </c:pt>
                <c:pt idx="6878">
                  <c:v>3.4964006498311852E-12</c:v>
                </c:pt>
                <c:pt idx="6879">
                  <c:v>3.5898805021787416E-12</c:v>
                </c:pt>
                <c:pt idx="6880">
                  <c:v>3.4414866743735494E-12</c:v>
                </c:pt>
                <c:pt idx="6881">
                  <c:v>3.4779945111660586E-12</c:v>
                </c:pt>
                <c:pt idx="6882">
                  <c:v>3.6471623191505803E-12</c:v>
                </c:pt>
                <c:pt idx="6883">
                  <c:v>3.4964006498311852E-12</c:v>
                </c:pt>
                <c:pt idx="6884">
                  <c:v>3.7644903854117806E-12</c:v>
                </c:pt>
                <c:pt idx="6885">
                  <c:v>3.4233696199262094E-12</c:v>
                </c:pt>
                <c:pt idx="6886">
                  <c:v>3.3342256814559613E-12</c:v>
                </c:pt>
                <c:pt idx="6887">
                  <c:v>3.4964006498311852E-12</c:v>
                </c:pt>
                <c:pt idx="6888">
                  <c:v>3.3518640248506896E-12</c:v>
                </c:pt>
                <c:pt idx="6889">
                  <c:v>3.3696026595236253E-12</c:v>
                </c:pt>
                <c:pt idx="6890">
                  <c:v>3.5709896567941713E-12</c:v>
                </c:pt>
                <c:pt idx="6891">
                  <c:v>3.7249675373916303E-12</c:v>
                </c:pt>
                <c:pt idx="6892">
                  <c:v>3.824558359573743E-12</c:v>
                </c:pt>
                <c:pt idx="6893">
                  <c:v>3.4779945111660586E-12</c:v>
                </c:pt>
                <c:pt idx="6894">
                  <c:v>3.3874281502044473E-12</c:v>
                </c:pt>
                <c:pt idx="6895">
                  <c:v>3.5898805021787416E-12</c:v>
                </c:pt>
                <c:pt idx="6896">
                  <c:v>3.4053549962792643E-12</c:v>
                </c:pt>
                <c:pt idx="6897">
                  <c:v>3.6088712817758262E-12</c:v>
                </c:pt>
                <c:pt idx="6898">
                  <c:v>3.5898805021787416E-12</c:v>
                </c:pt>
                <c:pt idx="6899">
                  <c:v>3.5521908584362488E-12</c:v>
                </c:pt>
                <c:pt idx="6900">
                  <c:v>3.5521908584362488E-12</c:v>
                </c:pt>
                <c:pt idx="6901">
                  <c:v>3.4596924377352303E-12</c:v>
                </c:pt>
                <c:pt idx="6902">
                  <c:v>3.3342256814559613E-12</c:v>
                </c:pt>
                <c:pt idx="6903">
                  <c:v>3.5521908584362488E-12</c:v>
                </c:pt>
                <c:pt idx="6904">
                  <c:v>3.5521908584362488E-12</c:v>
                </c:pt>
                <c:pt idx="6905">
                  <c:v>3.3874281502044473E-12</c:v>
                </c:pt>
                <c:pt idx="6906">
                  <c:v>3.3874281502044473E-12</c:v>
                </c:pt>
                <c:pt idx="6907">
                  <c:v>3.5898805021787416E-12</c:v>
                </c:pt>
                <c:pt idx="6908">
                  <c:v>3.7644903854117806E-12</c:v>
                </c:pt>
                <c:pt idx="6909">
                  <c:v>3.6471623191505803E-12</c:v>
                </c:pt>
                <c:pt idx="6910">
                  <c:v>3.7053658303797529E-12</c:v>
                </c:pt>
                <c:pt idx="6911">
                  <c:v>3.7446729391357873E-12</c:v>
                </c:pt>
                <c:pt idx="6912">
                  <c:v>3.5334983453449548E-12</c:v>
                </c:pt>
                <c:pt idx="6913">
                  <c:v>3.5521908584362488E-12</c:v>
                </c:pt>
                <c:pt idx="6914">
                  <c:v>3.4233696199262094E-12</c:v>
                </c:pt>
                <c:pt idx="6915">
                  <c:v>3.6664637226360942E-12</c:v>
                </c:pt>
                <c:pt idx="6916">
                  <c:v>3.4414866743735494E-12</c:v>
                </c:pt>
                <c:pt idx="6917">
                  <c:v>3.7053658303797529E-12</c:v>
                </c:pt>
                <c:pt idx="6918">
                  <c:v>3.3874281502044473E-12</c:v>
                </c:pt>
                <c:pt idx="6919">
                  <c:v>3.7844048664540904E-12</c:v>
                </c:pt>
                <c:pt idx="6920">
                  <c:v>3.8044325808490551E-12</c:v>
                </c:pt>
                <c:pt idx="6921">
                  <c:v>3.4414866743735494E-12</c:v>
                </c:pt>
                <c:pt idx="6922">
                  <c:v>3.7844048664540904E-12</c:v>
                </c:pt>
                <c:pt idx="6923">
                  <c:v>3.4414866743735494E-12</c:v>
                </c:pt>
                <c:pt idx="6924">
                  <c:v>3.5709896567941713E-12</c:v>
                </c:pt>
                <c:pt idx="6925">
                  <c:v>3.3696026595236253E-12</c:v>
                </c:pt>
                <c:pt idx="6926">
                  <c:v>3.3518640248506896E-12</c:v>
                </c:pt>
                <c:pt idx="6927">
                  <c:v>3.6279700425771158E-12</c:v>
                </c:pt>
                <c:pt idx="6928">
                  <c:v>3.3342256814559613E-12</c:v>
                </c:pt>
                <c:pt idx="6929">
                  <c:v>3.6279700425771158E-12</c:v>
                </c:pt>
                <c:pt idx="6930">
                  <c:v>3.4596924377352303E-12</c:v>
                </c:pt>
                <c:pt idx="6931">
                  <c:v>3.3342256814559613E-12</c:v>
                </c:pt>
                <c:pt idx="6932">
                  <c:v>3.4779945111660586E-12</c:v>
                </c:pt>
                <c:pt idx="6933">
                  <c:v>3.4596924377352303E-12</c:v>
                </c:pt>
                <c:pt idx="6934">
                  <c:v>3.4233696199262094E-12</c:v>
                </c:pt>
                <c:pt idx="6935">
                  <c:v>3.3342256814559613E-12</c:v>
                </c:pt>
                <c:pt idx="6936">
                  <c:v>3.4414866743735494E-12</c:v>
                </c:pt>
                <c:pt idx="6937">
                  <c:v>3.6664637226360942E-12</c:v>
                </c:pt>
                <c:pt idx="6938">
                  <c:v>3.4779945111660586E-12</c:v>
                </c:pt>
                <c:pt idx="6939">
                  <c:v>3.4596924377352303E-12</c:v>
                </c:pt>
                <c:pt idx="6940">
                  <c:v>3.5148969128916948E-12</c:v>
                </c:pt>
                <c:pt idx="6941">
                  <c:v>3.7053658303797529E-12</c:v>
                </c:pt>
                <c:pt idx="6942">
                  <c:v>3.5521908584362488E-12</c:v>
                </c:pt>
                <c:pt idx="6943">
                  <c:v>3.5148969128916948E-12</c:v>
                </c:pt>
                <c:pt idx="6944">
                  <c:v>3.8651378914145832E-12</c:v>
                </c:pt>
                <c:pt idx="6945">
                  <c:v>3.4053549962792643E-12</c:v>
                </c:pt>
                <c:pt idx="6946">
                  <c:v>3.4596924377352303E-12</c:v>
                </c:pt>
                <c:pt idx="6947">
                  <c:v>3.4233696199262094E-12</c:v>
                </c:pt>
                <c:pt idx="6948">
                  <c:v>3.6471623191505803E-12</c:v>
                </c:pt>
                <c:pt idx="6949">
                  <c:v>3.3696026595236253E-12</c:v>
                </c:pt>
                <c:pt idx="6950">
                  <c:v>3.6088712817758262E-12</c:v>
                </c:pt>
                <c:pt idx="6951">
                  <c:v>3.2474030353520674E-12</c:v>
                </c:pt>
                <c:pt idx="6952">
                  <c:v>3.5898805021787416E-12</c:v>
                </c:pt>
                <c:pt idx="6953">
                  <c:v>3.5334983453449548E-12</c:v>
                </c:pt>
                <c:pt idx="6954">
                  <c:v>3.4596924377352303E-12</c:v>
                </c:pt>
                <c:pt idx="6955">
                  <c:v>3.4779945111660586E-12</c:v>
                </c:pt>
                <c:pt idx="6956">
                  <c:v>3.2303076974441735E-12</c:v>
                </c:pt>
                <c:pt idx="6957">
                  <c:v>3.5521908584362488E-12</c:v>
                </c:pt>
                <c:pt idx="6958">
                  <c:v>3.3518640248506896E-12</c:v>
                </c:pt>
                <c:pt idx="6959">
                  <c:v>3.5334983453449548E-12</c:v>
                </c:pt>
                <c:pt idx="6960">
                  <c:v>3.5521908584362488E-12</c:v>
                </c:pt>
                <c:pt idx="6961">
                  <c:v>3.7053658303797529E-12</c:v>
                </c:pt>
                <c:pt idx="6962">
                  <c:v>3.4233696199262094E-12</c:v>
                </c:pt>
                <c:pt idx="6963">
                  <c:v>3.5521908584362488E-12</c:v>
                </c:pt>
                <c:pt idx="6964">
                  <c:v>3.824558359573743E-12</c:v>
                </c:pt>
                <c:pt idx="6965">
                  <c:v>3.4414866743735494E-12</c:v>
                </c:pt>
                <c:pt idx="6966">
                  <c:v>3.3166801554175819E-12</c:v>
                </c:pt>
                <c:pt idx="6967">
                  <c:v>3.5898805021787416E-12</c:v>
                </c:pt>
                <c:pt idx="6968">
                  <c:v>3.6858596341198125E-12</c:v>
                </c:pt>
                <c:pt idx="6969">
                  <c:v>3.5334983453449548E-12</c:v>
                </c:pt>
                <c:pt idx="6970">
                  <c:v>3.7446729391357873E-12</c:v>
                </c:pt>
                <c:pt idx="6971">
                  <c:v>3.6858596341198125E-12</c:v>
                </c:pt>
                <c:pt idx="6972">
                  <c:v>3.7446729391357873E-12</c:v>
                </c:pt>
                <c:pt idx="6973">
                  <c:v>3.5334983453449548E-12</c:v>
                </c:pt>
                <c:pt idx="6974">
                  <c:v>3.5334983453449548E-12</c:v>
                </c:pt>
                <c:pt idx="6975">
                  <c:v>3.4964006498311852E-12</c:v>
                </c:pt>
                <c:pt idx="6976">
                  <c:v>3.7249675373916303E-12</c:v>
                </c:pt>
                <c:pt idx="6977">
                  <c:v>3.5709896567941713E-12</c:v>
                </c:pt>
                <c:pt idx="6978">
                  <c:v>3.4233696199262094E-12</c:v>
                </c:pt>
                <c:pt idx="6979">
                  <c:v>3.4596924377352303E-12</c:v>
                </c:pt>
                <c:pt idx="6980">
                  <c:v>3.3518640248506896E-12</c:v>
                </c:pt>
                <c:pt idx="6981">
                  <c:v>3.5334983453449548E-12</c:v>
                </c:pt>
                <c:pt idx="6982">
                  <c:v>3.4964006498311852E-12</c:v>
                </c:pt>
                <c:pt idx="6983">
                  <c:v>3.3342256814559613E-12</c:v>
                </c:pt>
                <c:pt idx="6984">
                  <c:v>3.5148969128916948E-12</c:v>
                </c:pt>
                <c:pt idx="6985">
                  <c:v>3.6471623191505803E-12</c:v>
                </c:pt>
                <c:pt idx="6986">
                  <c:v>3.8044325808490551E-12</c:v>
                </c:pt>
                <c:pt idx="6987">
                  <c:v>3.5709896567941713E-12</c:v>
                </c:pt>
                <c:pt idx="6988">
                  <c:v>3.5709896567941713E-12</c:v>
                </c:pt>
                <c:pt idx="6989">
                  <c:v>3.3874281502044473E-12</c:v>
                </c:pt>
                <c:pt idx="6990">
                  <c:v>3.3874281502044473E-12</c:v>
                </c:pt>
                <c:pt idx="6991">
                  <c:v>3.5898805021787416E-12</c:v>
                </c:pt>
                <c:pt idx="6992">
                  <c:v>3.3696026595236253E-12</c:v>
                </c:pt>
                <c:pt idx="6993">
                  <c:v>3.3518640248506896E-12</c:v>
                </c:pt>
                <c:pt idx="6994">
                  <c:v>3.5898805021787416E-12</c:v>
                </c:pt>
                <c:pt idx="6995">
                  <c:v>3.6088712817758262E-12</c:v>
                </c:pt>
                <c:pt idx="6996">
                  <c:v>3.5334983453449548E-12</c:v>
                </c:pt>
                <c:pt idx="6997">
                  <c:v>3.4779945111660586E-12</c:v>
                </c:pt>
                <c:pt idx="6998">
                  <c:v>3.4964006498311852E-12</c:v>
                </c:pt>
                <c:pt idx="6999">
                  <c:v>3.5521908584362488E-12</c:v>
                </c:pt>
                <c:pt idx="7000">
                  <c:v>3.6088712817758262E-12</c:v>
                </c:pt>
                <c:pt idx="7001">
                  <c:v>3.7053658303797529E-12</c:v>
                </c:pt>
                <c:pt idx="7002">
                  <c:v>3.6279700425771158E-12</c:v>
                </c:pt>
                <c:pt idx="7003">
                  <c:v>3.4053549962792643E-12</c:v>
                </c:pt>
                <c:pt idx="7004">
                  <c:v>3.3874281502044473E-12</c:v>
                </c:pt>
                <c:pt idx="7005">
                  <c:v>3.5898805021787416E-12</c:v>
                </c:pt>
                <c:pt idx="7006">
                  <c:v>3.3342256814559613E-12</c:v>
                </c:pt>
                <c:pt idx="7007">
                  <c:v>3.4053549962792643E-12</c:v>
                </c:pt>
                <c:pt idx="7008">
                  <c:v>3.5521908584362488E-12</c:v>
                </c:pt>
                <c:pt idx="7009">
                  <c:v>3.4414866743735494E-12</c:v>
                </c:pt>
                <c:pt idx="7010">
                  <c:v>3.6471623191505803E-12</c:v>
                </c:pt>
                <c:pt idx="7011">
                  <c:v>3.8447985730856334E-12</c:v>
                </c:pt>
                <c:pt idx="7012">
                  <c:v>3.2818588031777028E-12</c:v>
                </c:pt>
                <c:pt idx="7013">
                  <c:v>3.4964006498311852E-12</c:v>
                </c:pt>
                <c:pt idx="7014">
                  <c:v>3.6279700425771158E-12</c:v>
                </c:pt>
                <c:pt idx="7015">
                  <c:v>3.4596924377352303E-12</c:v>
                </c:pt>
                <c:pt idx="7016">
                  <c:v>3.6664637226360942E-12</c:v>
                </c:pt>
                <c:pt idx="7017">
                  <c:v>3.5709896567941713E-12</c:v>
                </c:pt>
                <c:pt idx="7018">
                  <c:v>3.3874281502044473E-12</c:v>
                </c:pt>
                <c:pt idx="7019">
                  <c:v>3.3166801554175819E-12</c:v>
                </c:pt>
                <c:pt idx="7020">
                  <c:v>3.6088712817758262E-12</c:v>
                </c:pt>
                <c:pt idx="7021">
                  <c:v>3.6088712817758262E-12</c:v>
                </c:pt>
                <c:pt idx="7022">
                  <c:v>3.7644903854117806E-12</c:v>
                </c:pt>
                <c:pt idx="7023">
                  <c:v>3.6279700425771158E-12</c:v>
                </c:pt>
                <c:pt idx="7024">
                  <c:v>3.6279700425771158E-12</c:v>
                </c:pt>
                <c:pt idx="7025">
                  <c:v>3.4596924377352303E-12</c:v>
                </c:pt>
                <c:pt idx="7026">
                  <c:v>3.7446729391357873E-12</c:v>
                </c:pt>
                <c:pt idx="7027">
                  <c:v>3.5709896567941713E-12</c:v>
                </c:pt>
                <c:pt idx="7028">
                  <c:v>3.5148969128916948E-12</c:v>
                </c:pt>
                <c:pt idx="7029">
                  <c:v>3.3342256814559613E-12</c:v>
                </c:pt>
                <c:pt idx="7030">
                  <c:v>3.3874281502044473E-12</c:v>
                </c:pt>
                <c:pt idx="7031">
                  <c:v>3.2474030353520674E-12</c:v>
                </c:pt>
                <c:pt idx="7032">
                  <c:v>3.6088712817758262E-12</c:v>
                </c:pt>
                <c:pt idx="7033">
                  <c:v>3.6471623191505803E-12</c:v>
                </c:pt>
                <c:pt idx="7034">
                  <c:v>3.4964006498311852E-12</c:v>
                </c:pt>
                <c:pt idx="7035">
                  <c:v>3.4233696199262094E-12</c:v>
                </c:pt>
                <c:pt idx="7036">
                  <c:v>3.5709896567941713E-12</c:v>
                </c:pt>
                <c:pt idx="7037">
                  <c:v>3.4964006498311852E-12</c:v>
                </c:pt>
                <c:pt idx="7038">
                  <c:v>3.4414866743735494E-12</c:v>
                </c:pt>
                <c:pt idx="7039">
                  <c:v>3.4414866743735494E-12</c:v>
                </c:pt>
                <c:pt idx="7040">
                  <c:v>1.4791461664402511E-9</c:v>
                </c:pt>
                <c:pt idx="7041">
                  <c:v>1.7543974696075005E-10</c:v>
                </c:pt>
                <c:pt idx="7042">
                  <c:v>1.0080695401291482E-10</c:v>
                </c:pt>
                <c:pt idx="7043">
                  <c:v>1.1807185660018715E-4</c:v>
                </c:pt>
                <c:pt idx="7044">
                  <c:v>1.1621743667382809E-4</c:v>
                </c:pt>
                <c:pt idx="7045">
                  <c:v>1.1378994625060835E-4</c:v>
                </c:pt>
                <c:pt idx="7046">
                  <c:v>1.1745053308093662E-4</c:v>
                </c:pt>
                <c:pt idx="7047">
                  <c:v>1.2187019114154554E-4</c:v>
                </c:pt>
                <c:pt idx="7048">
                  <c:v>1.2381480906937246E-4</c:v>
                </c:pt>
                <c:pt idx="7049">
                  <c:v>1.2187019114154554E-4</c:v>
                </c:pt>
                <c:pt idx="7050">
                  <c:v>1.2187019114154554E-4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'2Feb2015a'!$F$1</c:f>
              <c:strCache>
                <c:ptCount val="1"/>
                <c:pt idx="0">
                  <c:v>2Feb2015a</c:v>
                </c:pt>
              </c:strCache>
            </c:strRef>
          </c:tx>
          <c:marker>
            <c:symbol val="none"/>
          </c:marker>
          <c:xVal>
            <c:numRef>
              <c:f>'2Feb2015a'!$C$2:$C$1048576</c:f>
              <c:numCache>
                <c:formatCode>0.00</c:formatCode>
                <c:ptCount val="1048575"/>
                <c:pt idx="0">
                  <c:v>0</c:v>
                </c:pt>
                <c:pt idx="1">
                  <c:v>1.38899999728892E-3</c:v>
                </c:pt>
                <c:pt idx="2">
                  <c:v>2.77799999457784E-3</c:v>
                </c:pt>
                <c:pt idx="3">
                  <c:v>4.1669999991427176E-3</c:v>
                </c:pt>
                <c:pt idx="4">
                  <c:v>5.5559999964316376E-3</c:v>
                </c:pt>
                <c:pt idx="5">
                  <c:v>6.9449999937205575E-3</c:v>
                </c:pt>
                <c:pt idx="6">
                  <c:v>8.3339999982854351E-3</c:v>
                </c:pt>
                <c:pt idx="7">
                  <c:v>9.7229999955743551E-3</c:v>
                </c:pt>
                <c:pt idx="8">
                  <c:v>1.1112000000139233E-2</c:v>
                </c:pt>
                <c:pt idx="9">
                  <c:v>1.2500999997428153E-2</c:v>
                </c:pt>
                <c:pt idx="10">
                  <c:v>1.3889999994717073E-2</c:v>
                </c:pt>
                <c:pt idx="11">
                  <c:v>1.527899999928195E-2</c:v>
                </c:pt>
                <c:pt idx="12">
                  <c:v>1.6666999996232335E-2</c:v>
                </c:pt>
                <c:pt idx="13">
                  <c:v>1.8055999993521255E-2</c:v>
                </c:pt>
                <c:pt idx="14">
                  <c:v>1.9444999998086132E-2</c:v>
                </c:pt>
                <c:pt idx="15">
                  <c:v>2.0833999995375052E-2</c:v>
                </c:pt>
                <c:pt idx="16">
                  <c:v>2.222299999993993E-2</c:v>
                </c:pt>
                <c:pt idx="17">
                  <c:v>2.361199999722885E-2</c:v>
                </c:pt>
                <c:pt idx="18">
                  <c:v>2.500099999451777E-2</c:v>
                </c:pt>
                <c:pt idx="19">
                  <c:v>2.6389999999082647E-2</c:v>
                </c:pt>
                <c:pt idx="20">
                  <c:v>2.7778999996371567E-2</c:v>
                </c:pt>
                <c:pt idx="21">
                  <c:v>2.9167999993660487E-2</c:v>
                </c:pt>
                <c:pt idx="22">
                  <c:v>3.0556999998225365E-2</c:v>
                </c:pt>
                <c:pt idx="23">
                  <c:v>3.1945999995514285E-2</c:v>
                </c:pt>
                <c:pt idx="24">
                  <c:v>3.3335000000079162E-2</c:v>
                </c:pt>
                <c:pt idx="25">
                  <c:v>3.4723999997368082E-2</c:v>
                </c:pt>
                <c:pt idx="26">
                  <c:v>3.6112999994657002E-2</c:v>
                </c:pt>
                <c:pt idx="27">
                  <c:v>3.750199999922188E-2</c:v>
                </c:pt>
                <c:pt idx="28">
                  <c:v>3.88909999965108E-2</c:v>
                </c:pt>
                <c:pt idx="29">
                  <c:v>4.027999999379972E-2</c:v>
                </c:pt>
                <c:pt idx="30">
                  <c:v>4.1668999998364598E-2</c:v>
                </c:pt>
                <c:pt idx="31">
                  <c:v>4.3056999995314982E-2</c:v>
                </c:pt>
                <c:pt idx="32">
                  <c:v>4.4445999999879859E-2</c:v>
                </c:pt>
                <c:pt idx="33">
                  <c:v>4.5834999997168779E-2</c:v>
                </c:pt>
                <c:pt idx="34">
                  <c:v>4.7223999994457699E-2</c:v>
                </c:pt>
                <c:pt idx="35">
                  <c:v>4.8612999999022577E-2</c:v>
                </c:pt>
                <c:pt idx="36">
                  <c:v>5.0001999996311497E-2</c:v>
                </c:pt>
                <c:pt idx="37">
                  <c:v>5.1390999993600417E-2</c:v>
                </c:pt>
                <c:pt idx="38">
                  <c:v>5.2779999998165295E-2</c:v>
                </c:pt>
                <c:pt idx="39">
                  <c:v>5.4168999995454215E-2</c:v>
                </c:pt>
                <c:pt idx="40">
                  <c:v>5.5558000000019092E-2</c:v>
                </c:pt>
                <c:pt idx="41">
                  <c:v>5.6946999997308012E-2</c:v>
                </c:pt>
                <c:pt idx="42">
                  <c:v>5.8335999994596932E-2</c:v>
                </c:pt>
                <c:pt idx="43">
                  <c:v>5.972499999916181E-2</c:v>
                </c:pt>
                <c:pt idx="44">
                  <c:v>6.111399999645073E-2</c:v>
                </c:pt>
                <c:pt idx="45">
                  <c:v>6.250299999373965E-2</c:v>
                </c:pt>
                <c:pt idx="46">
                  <c:v>6.3891999998304527E-2</c:v>
                </c:pt>
                <c:pt idx="47">
                  <c:v>6.5280999995593447E-2</c:v>
                </c:pt>
                <c:pt idx="48">
                  <c:v>6.6670000000158325E-2</c:v>
                </c:pt>
                <c:pt idx="49">
                  <c:v>6.8058999997447245E-2</c:v>
                </c:pt>
                <c:pt idx="50">
                  <c:v>6.9446999994397629E-2</c:v>
                </c:pt>
                <c:pt idx="51">
                  <c:v>7.0835999998962507E-2</c:v>
                </c:pt>
                <c:pt idx="52">
                  <c:v>7.2224999996251427E-2</c:v>
                </c:pt>
                <c:pt idx="53">
                  <c:v>7.3613999993540347E-2</c:v>
                </c:pt>
                <c:pt idx="54">
                  <c:v>7.5002999998105224E-2</c:v>
                </c:pt>
                <c:pt idx="55">
                  <c:v>7.6391999995394144E-2</c:v>
                </c:pt>
                <c:pt idx="56">
                  <c:v>7.7780999999959022E-2</c:v>
                </c:pt>
                <c:pt idx="57">
                  <c:v>7.9169999997247942E-2</c:v>
                </c:pt>
                <c:pt idx="58">
                  <c:v>8.0558999994536862E-2</c:v>
                </c:pt>
                <c:pt idx="59">
                  <c:v>8.1947999999101739E-2</c:v>
                </c:pt>
                <c:pt idx="60">
                  <c:v>8.3336999996390659E-2</c:v>
                </c:pt>
                <c:pt idx="61">
                  <c:v>8.4725999993679579E-2</c:v>
                </c:pt>
                <c:pt idx="62">
                  <c:v>8.6114999998244457E-2</c:v>
                </c:pt>
                <c:pt idx="63">
                  <c:v>8.7503999995533377E-2</c:v>
                </c:pt>
                <c:pt idx="64">
                  <c:v>8.8893000000098255E-2</c:v>
                </c:pt>
                <c:pt idx="65">
                  <c:v>9.0281999997387175E-2</c:v>
                </c:pt>
                <c:pt idx="66">
                  <c:v>9.1670999994676095E-2</c:v>
                </c:pt>
                <c:pt idx="67">
                  <c:v>9.3059999999240972E-2</c:v>
                </c:pt>
                <c:pt idx="68">
                  <c:v>9.4448999996529892E-2</c:v>
                </c:pt>
                <c:pt idx="69">
                  <c:v>9.5837999993818812E-2</c:v>
                </c:pt>
                <c:pt idx="70">
                  <c:v>9.7225999998045154E-2</c:v>
                </c:pt>
                <c:pt idx="71">
                  <c:v>9.8614999995334074E-2</c:v>
                </c:pt>
                <c:pt idx="72">
                  <c:v>0.10000399999989895</c:v>
                </c:pt>
                <c:pt idx="73">
                  <c:v>0.10139299999718787</c:v>
                </c:pt>
                <c:pt idx="74">
                  <c:v>0.10278199999447679</c:v>
                </c:pt>
                <c:pt idx="75">
                  <c:v>0.10417099999904167</c:v>
                </c:pt>
                <c:pt idx="76">
                  <c:v>0.10555999999633059</c:v>
                </c:pt>
                <c:pt idx="77">
                  <c:v>0.10694899999361951</c:v>
                </c:pt>
                <c:pt idx="78">
                  <c:v>0.10833799999818439</c:v>
                </c:pt>
                <c:pt idx="79">
                  <c:v>0.10972699999547331</c:v>
                </c:pt>
                <c:pt idx="80">
                  <c:v>0.11111600000003818</c:v>
                </c:pt>
                <c:pt idx="81">
                  <c:v>0.1125049999973271</c:v>
                </c:pt>
                <c:pt idx="82">
                  <c:v>0.11389399999461602</c:v>
                </c:pt>
                <c:pt idx="83">
                  <c:v>0.1152829999991809</c:v>
                </c:pt>
                <c:pt idx="84">
                  <c:v>0.11667199999646982</c:v>
                </c:pt>
                <c:pt idx="85">
                  <c:v>0.11806099999375874</c:v>
                </c:pt>
                <c:pt idx="86">
                  <c:v>0.11944999999832362</c:v>
                </c:pt>
                <c:pt idx="87">
                  <c:v>0.12083899999561254</c:v>
                </c:pt>
                <c:pt idx="88">
                  <c:v>0.12222800000017742</c:v>
                </c:pt>
                <c:pt idx="89">
                  <c:v>0.1236159999971278</c:v>
                </c:pt>
                <c:pt idx="90">
                  <c:v>0.12500499999441672</c:v>
                </c:pt>
                <c:pt idx="91">
                  <c:v>0.1263939999989816</c:v>
                </c:pt>
                <c:pt idx="92">
                  <c:v>0.12778299999627052</c:v>
                </c:pt>
                <c:pt idx="93">
                  <c:v>0.12917199999355944</c:v>
                </c:pt>
                <c:pt idx="94">
                  <c:v>0.13055999999778578</c:v>
                </c:pt>
                <c:pt idx="95">
                  <c:v>0.13194799999473616</c:v>
                </c:pt>
                <c:pt idx="96">
                  <c:v>0.13333699999930104</c:v>
                </c:pt>
                <c:pt idx="97">
                  <c:v>0.13472599999658996</c:v>
                </c:pt>
                <c:pt idx="98">
                  <c:v>0.13611399999354035</c:v>
                </c:pt>
                <c:pt idx="99">
                  <c:v>0.13750299999810522</c:v>
                </c:pt>
                <c:pt idx="100">
                  <c:v>0.13889199999539414</c:v>
                </c:pt>
                <c:pt idx="101">
                  <c:v>0.14028099999995902</c:v>
                </c:pt>
                <c:pt idx="102">
                  <c:v>0.14166999999724794</c:v>
                </c:pt>
                <c:pt idx="103">
                  <c:v>0.14305899999453686</c:v>
                </c:pt>
                <c:pt idx="104">
                  <c:v>0.14444799999910174</c:v>
                </c:pt>
                <c:pt idx="105">
                  <c:v>0.14583699999639066</c:v>
                </c:pt>
                <c:pt idx="106">
                  <c:v>0.14722499999334104</c:v>
                </c:pt>
                <c:pt idx="107">
                  <c:v>0.14861399999790592</c:v>
                </c:pt>
                <c:pt idx="108">
                  <c:v>0.15000299999519484</c:v>
                </c:pt>
                <c:pt idx="109">
                  <c:v>0.15139199999975972</c:v>
                </c:pt>
                <c:pt idx="110">
                  <c:v>0.15278099999704864</c:v>
                </c:pt>
                <c:pt idx="111">
                  <c:v>0.15416999999433756</c:v>
                </c:pt>
                <c:pt idx="112">
                  <c:v>0.15555899999890244</c:v>
                </c:pt>
                <c:pt idx="113">
                  <c:v>0.15694799999619136</c:v>
                </c:pt>
                <c:pt idx="114">
                  <c:v>0.15833699999348028</c:v>
                </c:pt>
                <c:pt idx="115">
                  <c:v>0.15972599999804515</c:v>
                </c:pt>
                <c:pt idx="116">
                  <c:v>0.16111499999533407</c:v>
                </c:pt>
                <c:pt idx="117">
                  <c:v>0.16250399999989895</c:v>
                </c:pt>
                <c:pt idx="118">
                  <c:v>0.16389299999718787</c:v>
                </c:pt>
                <c:pt idx="119">
                  <c:v>0.16528199999447679</c:v>
                </c:pt>
                <c:pt idx="120">
                  <c:v>0.16667099999904167</c:v>
                </c:pt>
                <c:pt idx="121">
                  <c:v>0.16805999999633059</c:v>
                </c:pt>
                <c:pt idx="122">
                  <c:v>0.16944899999361951</c:v>
                </c:pt>
                <c:pt idx="123">
                  <c:v>0.17083799999818439</c:v>
                </c:pt>
                <c:pt idx="124">
                  <c:v>0.17222699999547331</c:v>
                </c:pt>
                <c:pt idx="125">
                  <c:v>0.17361499999969965</c:v>
                </c:pt>
                <c:pt idx="126">
                  <c:v>0.17500399999698857</c:v>
                </c:pt>
                <c:pt idx="127">
                  <c:v>0.17639299999427749</c:v>
                </c:pt>
                <c:pt idx="128">
                  <c:v>0.17778199999884237</c:v>
                </c:pt>
                <c:pt idx="129">
                  <c:v>0.17917099999613129</c:v>
                </c:pt>
                <c:pt idx="130">
                  <c:v>0.18055999999342021</c:v>
                </c:pt>
                <c:pt idx="131">
                  <c:v>0.18194899999798508</c:v>
                </c:pt>
                <c:pt idx="132">
                  <c:v>0.183337999995274</c:v>
                </c:pt>
                <c:pt idx="133">
                  <c:v>0.18472699999983888</c:v>
                </c:pt>
                <c:pt idx="134">
                  <c:v>0.1861159999971278</c:v>
                </c:pt>
                <c:pt idx="135">
                  <c:v>0.18750499999441672</c:v>
                </c:pt>
                <c:pt idx="136">
                  <c:v>0.1888939999989816</c:v>
                </c:pt>
                <c:pt idx="137">
                  <c:v>0.19028299999627052</c:v>
                </c:pt>
                <c:pt idx="138">
                  <c:v>0.19167199999355944</c:v>
                </c:pt>
                <c:pt idx="139">
                  <c:v>0.19306099999812432</c:v>
                </c:pt>
                <c:pt idx="140">
                  <c:v>0.19444999999541324</c:v>
                </c:pt>
                <c:pt idx="141">
                  <c:v>0.19583899999997811</c:v>
                </c:pt>
                <c:pt idx="142">
                  <c:v>0.19722799999726703</c:v>
                </c:pt>
                <c:pt idx="143">
                  <c:v>0.19861699999455595</c:v>
                </c:pt>
                <c:pt idx="144">
                  <c:v>0.20000599999912083</c:v>
                </c:pt>
                <c:pt idx="145">
                  <c:v>0.20139399999607122</c:v>
                </c:pt>
                <c:pt idx="146">
                  <c:v>0.20278299999336014</c:v>
                </c:pt>
                <c:pt idx="147">
                  <c:v>0.20417199999792501</c:v>
                </c:pt>
                <c:pt idx="148">
                  <c:v>0.20556099999521393</c:v>
                </c:pt>
                <c:pt idx="149">
                  <c:v>0.20694999999977881</c:v>
                </c:pt>
                <c:pt idx="150">
                  <c:v>0.20833899999706773</c:v>
                </c:pt>
                <c:pt idx="151">
                  <c:v>0.20972799999435665</c:v>
                </c:pt>
                <c:pt idx="152">
                  <c:v>0.21111699999892153</c:v>
                </c:pt>
                <c:pt idx="153">
                  <c:v>0.21250599999621045</c:v>
                </c:pt>
                <c:pt idx="154">
                  <c:v>0.21389499999349937</c:v>
                </c:pt>
                <c:pt idx="155">
                  <c:v>0.21528399999806425</c:v>
                </c:pt>
                <c:pt idx="156">
                  <c:v>0.21667299999535317</c:v>
                </c:pt>
                <c:pt idx="157">
                  <c:v>0.21806199999991804</c:v>
                </c:pt>
                <c:pt idx="158">
                  <c:v>0.21945099999720696</c:v>
                </c:pt>
                <c:pt idx="159">
                  <c:v>0.22083999999449588</c:v>
                </c:pt>
                <c:pt idx="160">
                  <c:v>0.22222899999906076</c:v>
                </c:pt>
                <c:pt idx="161">
                  <c:v>0.22361799999634968</c:v>
                </c:pt>
                <c:pt idx="162">
                  <c:v>0.2250069999936386</c:v>
                </c:pt>
                <c:pt idx="163">
                  <c:v>0.22639599999820348</c:v>
                </c:pt>
                <c:pt idx="164">
                  <c:v>0.22778399999515386</c:v>
                </c:pt>
                <c:pt idx="165">
                  <c:v>0.22917299999971874</c:v>
                </c:pt>
                <c:pt idx="166">
                  <c:v>0.23056199999700766</c:v>
                </c:pt>
                <c:pt idx="167">
                  <c:v>0.23195099999429658</c:v>
                </c:pt>
                <c:pt idx="168">
                  <c:v>0.23333999999886146</c:v>
                </c:pt>
                <c:pt idx="169">
                  <c:v>0.23472899999615038</c:v>
                </c:pt>
                <c:pt idx="170">
                  <c:v>0.2361179999934393</c:v>
                </c:pt>
                <c:pt idx="171">
                  <c:v>0.23750699999800418</c:v>
                </c:pt>
                <c:pt idx="172">
                  <c:v>0.2388959999952931</c:v>
                </c:pt>
                <c:pt idx="173">
                  <c:v>0.24028499999985797</c:v>
                </c:pt>
                <c:pt idx="174">
                  <c:v>0.24167399999714689</c:v>
                </c:pt>
                <c:pt idx="175">
                  <c:v>0.24306299999443581</c:v>
                </c:pt>
                <c:pt idx="176">
                  <c:v>0.24445199999900069</c:v>
                </c:pt>
                <c:pt idx="177">
                  <c:v>0.24584099999628961</c:v>
                </c:pt>
                <c:pt idx="178">
                  <c:v>0.24722999999357853</c:v>
                </c:pt>
                <c:pt idx="179">
                  <c:v>0.24861899999814341</c:v>
                </c:pt>
                <c:pt idx="180">
                  <c:v>0.25000799999543233</c:v>
                </c:pt>
                <c:pt idx="181">
                  <c:v>0.25139699999999721</c:v>
                </c:pt>
                <c:pt idx="182">
                  <c:v>0.25278599999728613</c:v>
                </c:pt>
                <c:pt idx="183">
                  <c:v>0.25417499999457505</c:v>
                </c:pt>
                <c:pt idx="184">
                  <c:v>0.25556299999880139</c:v>
                </c:pt>
                <c:pt idx="185">
                  <c:v>0.25695199999609031</c:v>
                </c:pt>
                <c:pt idx="186">
                  <c:v>0.25834099999337923</c:v>
                </c:pt>
                <c:pt idx="187">
                  <c:v>0.25972999999794411</c:v>
                </c:pt>
                <c:pt idx="188">
                  <c:v>0.26111899999523303</c:v>
                </c:pt>
                <c:pt idx="189">
                  <c:v>0.2625079999997979</c:v>
                </c:pt>
                <c:pt idx="190">
                  <c:v>0.26389699999708682</c:v>
                </c:pt>
                <c:pt idx="191">
                  <c:v>0.26528599999437574</c:v>
                </c:pt>
                <c:pt idx="192">
                  <c:v>0.26667499999894062</c:v>
                </c:pt>
                <c:pt idx="193">
                  <c:v>0.26806399999622954</c:v>
                </c:pt>
                <c:pt idx="194">
                  <c:v>0.26945299999351846</c:v>
                </c:pt>
                <c:pt idx="195">
                  <c:v>0.27084199999808334</c:v>
                </c:pt>
                <c:pt idx="196">
                  <c:v>0.27223099999537226</c:v>
                </c:pt>
                <c:pt idx="197">
                  <c:v>0.27361999999993714</c:v>
                </c:pt>
                <c:pt idx="198">
                  <c:v>0.27500899999722606</c:v>
                </c:pt>
                <c:pt idx="199">
                  <c:v>0.27639799999451498</c:v>
                </c:pt>
                <c:pt idx="200">
                  <c:v>0.27778699999907985</c:v>
                </c:pt>
                <c:pt idx="201">
                  <c:v>0.27917599999636877</c:v>
                </c:pt>
                <c:pt idx="202">
                  <c:v>0.28056499999365769</c:v>
                </c:pt>
                <c:pt idx="203">
                  <c:v>0.28195299999788404</c:v>
                </c:pt>
                <c:pt idx="204">
                  <c:v>0.28334199999517296</c:v>
                </c:pt>
                <c:pt idx="205">
                  <c:v>0.28473099999973783</c:v>
                </c:pt>
                <c:pt idx="206">
                  <c:v>0.28611999999702675</c:v>
                </c:pt>
                <c:pt idx="207">
                  <c:v>0.28750899999431567</c:v>
                </c:pt>
                <c:pt idx="208">
                  <c:v>0.28889799999888055</c:v>
                </c:pt>
                <c:pt idx="209">
                  <c:v>0.29028699999616947</c:v>
                </c:pt>
                <c:pt idx="210">
                  <c:v>0.29167599999345839</c:v>
                </c:pt>
                <c:pt idx="211">
                  <c:v>0.29306499999802327</c:v>
                </c:pt>
                <c:pt idx="212">
                  <c:v>0.29445399999531219</c:v>
                </c:pt>
                <c:pt idx="213">
                  <c:v>0.29584299999987707</c:v>
                </c:pt>
                <c:pt idx="214">
                  <c:v>0.29723199999716599</c:v>
                </c:pt>
                <c:pt idx="215">
                  <c:v>0.29862099999445491</c:v>
                </c:pt>
                <c:pt idx="216">
                  <c:v>0.30000999999901978</c:v>
                </c:pt>
                <c:pt idx="217">
                  <c:v>0.3013989999963087</c:v>
                </c:pt>
                <c:pt idx="218">
                  <c:v>0.30278799999359762</c:v>
                </c:pt>
                <c:pt idx="219">
                  <c:v>0.3041769999981625</c:v>
                </c:pt>
                <c:pt idx="220">
                  <c:v>0.30556599999545142</c:v>
                </c:pt>
                <c:pt idx="221">
                  <c:v>0.3069550000000163</c:v>
                </c:pt>
                <c:pt idx="222">
                  <c:v>0.30834299999696668</c:v>
                </c:pt>
                <c:pt idx="223">
                  <c:v>0.3097319999942556</c:v>
                </c:pt>
                <c:pt idx="224">
                  <c:v>0.31112099999882048</c:v>
                </c:pt>
                <c:pt idx="225">
                  <c:v>0.3125099999961094</c:v>
                </c:pt>
                <c:pt idx="226">
                  <c:v>0.31389899999339832</c:v>
                </c:pt>
                <c:pt idx="227">
                  <c:v>0.3152879999979632</c:v>
                </c:pt>
                <c:pt idx="228">
                  <c:v>0.31667699999525212</c:v>
                </c:pt>
                <c:pt idx="229">
                  <c:v>0.318065999999817</c:v>
                </c:pt>
                <c:pt idx="230">
                  <c:v>0.31945399999676738</c:v>
                </c:pt>
                <c:pt idx="231">
                  <c:v>0.32084199999371776</c:v>
                </c:pt>
                <c:pt idx="232">
                  <c:v>0.32223099999828264</c:v>
                </c:pt>
                <c:pt idx="233">
                  <c:v>0.32361999999557156</c:v>
                </c:pt>
                <c:pt idx="234">
                  <c:v>0.3250079999997979</c:v>
                </c:pt>
                <c:pt idx="235">
                  <c:v>0.32639699999708682</c:v>
                </c:pt>
                <c:pt idx="236">
                  <c:v>0.32778599999437574</c:v>
                </c:pt>
                <c:pt idx="237">
                  <c:v>0.32917499999894062</c:v>
                </c:pt>
                <c:pt idx="238">
                  <c:v>0.33056399999622954</c:v>
                </c:pt>
                <c:pt idx="239">
                  <c:v>0.33195200000045588</c:v>
                </c:pt>
                <c:pt idx="240">
                  <c:v>0.3333409999977448</c:v>
                </c:pt>
                <c:pt idx="241">
                  <c:v>0.33472999999503372</c:v>
                </c:pt>
                <c:pt idx="242">
                  <c:v>0.3361189999995986</c:v>
                </c:pt>
                <c:pt idx="243">
                  <c:v>0.33750799999688752</c:v>
                </c:pt>
                <c:pt idx="244">
                  <c:v>0.33889699999417644</c:v>
                </c:pt>
                <c:pt idx="245">
                  <c:v>0.34028599999874132</c:v>
                </c:pt>
                <c:pt idx="246">
                  <c:v>0.34167499999603024</c:v>
                </c:pt>
                <c:pt idx="247">
                  <c:v>0.34306399999331916</c:v>
                </c:pt>
                <c:pt idx="248">
                  <c:v>0.34445299999788404</c:v>
                </c:pt>
                <c:pt idx="249">
                  <c:v>0.34584199999517296</c:v>
                </c:pt>
                <c:pt idx="250">
                  <c:v>0.34723099999973783</c:v>
                </c:pt>
                <c:pt idx="251">
                  <c:v>0.34861999999702675</c:v>
                </c:pt>
                <c:pt idx="252">
                  <c:v>0.35000899999431567</c:v>
                </c:pt>
                <c:pt idx="253">
                  <c:v>0.35139799999888055</c:v>
                </c:pt>
                <c:pt idx="254">
                  <c:v>0.35278699999616947</c:v>
                </c:pt>
                <c:pt idx="255">
                  <c:v>0.35417599999345839</c:v>
                </c:pt>
                <c:pt idx="256">
                  <c:v>0.35556499999802327</c:v>
                </c:pt>
                <c:pt idx="257">
                  <c:v>0.35695399999531219</c:v>
                </c:pt>
                <c:pt idx="258">
                  <c:v>0.35834299999987707</c:v>
                </c:pt>
                <c:pt idx="259">
                  <c:v>0.35973099999682745</c:v>
                </c:pt>
                <c:pt idx="260">
                  <c:v>0.36111999999411637</c:v>
                </c:pt>
                <c:pt idx="261">
                  <c:v>0.36250899999868125</c:v>
                </c:pt>
                <c:pt idx="262">
                  <c:v>0.36389799999597017</c:v>
                </c:pt>
                <c:pt idx="263">
                  <c:v>0.36528700000053504</c:v>
                </c:pt>
                <c:pt idx="264">
                  <c:v>0.36667599999782396</c:v>
                </c:pt>
                <c:pt idx="265">
                  <c:v>0.36806499999511288</c:v>
                </c:pt>
                <c:pt idx="266">
                  <c:v>0.36945399999967776</c:v>
                </c:pt>
                <c:pt idx="267">
                  <c:v>0.37084299999696668</c:v>
                </c:pt>
                <c:pt idx="268">
                  <c:v>0.3722319999942556</c:v>
                </c:pt>
                <c:pt idx="269">
                  <c:v>0.37362099999882048</c:v>
                </c:pt>
                <c:pt idx="270">
                  <c:v>0.3750099999961094</c:v>
                </c:pt>
                <c:pt idx="271">
                  <c:v>0.37639899999339832</c:v>
                </c:pt>
                <c:pt idx="272">
                  <c:v>0.3777879999979632</c:v>
                </c:pt>
                <c:pt idx="273">
                  <c:v>0.37917699999525212</c:v>
                </c:pt>
                <c:pt idx="274">
                  <c:v>0.380565999999817</c:v>
                </c:pt>
                <c:pt idx="275">
                  <c:v>0.38195499999710592</c:v>
                </c:pt>
                <c:pt idx="276">
                  <c:v>0.38334399999439484</c:v>
                </c:pt>
                <c:pt idx="277">
                  <c:v>0.38473299999895971</c:v>
                </c:pt>
                <c:pt idx="278">
                  <c:v>0.3861209999959101</c:v>
                </c:pt>
                <c:pt idx="279">
                  <c:v>0.38751000000047497</c:v>
                </c:pt>
                <c:pt idx="280">
                  <c:v>0.38889899999776389</c:v>
                </c:pt>
                <c:pt idx="281">
                  <c:v>0.39028799999505281</c:v>
                </c:pt>
                <c:pt idx="282">
                  <c:v>0.39167699999961769</c:v>
                </c:pt>
                <c:pt idx="283">
                  <c:v>0.39306599999690661</c:v>
                </c:pt>
                <c:pt idx="284">
                  <c:v>0.39445499999419553</c:v>
                </c:pt>
                <c:pt idx="285">
                  <c:v>0.39584399999876041</c:v>
                </c:pt>
                <c:pt idx="286">
                  <c:v>0.39723299999604933</c:v>
                </c:pt>
                <c:pt idx="287">
                  <c:v>0.39862199999333825</c:v>
                </c:pt>
                <c:pt idx="288">
                  <c:v>0.40001099999790313</c:v>
                </c:pt>
                <c:pt idx="289">
                  <c:v>0.40139999999519205</c:v>
                </c:pt>
                <c:pt idx="290">
                  <c:v>0.40278899999975692</c:v>
                </c:pt>
                <c:pt idx="291">
                  <c:v>0.40417799999704584</c:v>
                </c:pt>
                <c:pt idx="292">
                  <c:v>0.40556699999433476</c:v>
                </c:pt>
                <c:pt idx="293">
                  <c:v>0.40695599999889964</c:v>
                </c:pt>
                <c:pt idx="294">
                  <c:v>0.40834499999618856</c:v>
                </c:pt>
                <c:pt idx="295">
                  <c:v>0.40973399999347748</c:v>
                </c:pt>
                <c:pt idx="296">
                  <c:v>0.41112299999804236</c:v>
                </c:pt>
                <c:pt idx="297">
                  <c:v>0.41251099999499274</c:v>
                </c:pt>
                <c:pt idx="298">
                  <c:v>0.41389999999955762</c:v>
                </c:pt>
                <c:pt idx="299">
                  <c:v>0.41528899999684654</c:v>
                </c:pt>
                <c:pt idx="300">
                  <c:v>0.41667799999413546</c:v>
                </c:pt>
                <c:pt idx="301">
                  <c:v>0.41806699999870034</c:v>
                </c:pt>
                <c:pt idx="302">
                  <c:v>0.41945599999598926</c:v>
                </c:pt>
                <c:pt idx="303">
                  <c:v>0.42084499999327818</c:v>
                </c:pt>
                <c:pt idx="304">
                  <c:v>0.42223399999784306</c:v>
                </c:pt>
                <c:pt idx="305">
                  <c:v>0.42362299999513198</c:v>
                </c:pt>
                <c:pt idx="306">
                  <c:v>0.42501199999969685</c:v>
                </c:pt>
                <c:pt idx="307">
                  <c:v>0.42640099999698577</c:v>
                </c:pt>
                <c:pt idx="308">
                  <c:v>0.42778999999427469</c:v>
                </c:pt>
                <c:pt idx="309">
                  <c:v>0.42917899999883957</c:v>
                </c:pt>
                <c:pt idx="310">
                  <c:v>0.43056799999612849</c:v>
                </c:pt>
                <c:pt idx="311">
                  <c:v>0.43195699999341741</c:v>
                </c:pt>
                <c:pt idx="312">
                  <c:v>0.43334599999798229</c:v>
                </c:pt>
                <c:pt idx="313">
                  <c:v>0.43473499999527121</c:v>
                </c:pt>
                <c:pt idx="314">
                  <c:v>0.43612399999983609</c:v>
                </c:pt>
                <c:pt idx="315">
                  <c:v>0.43751299999712501</c:v>
                </c:pt>
                <c:pt idx="316">
                  <c:v>0.43890199999441393</c:v>
                </c:pt>
                <c:pt idx="317">
                  <c:v>0.44028999999864027</c:v>
                </c:pt>
                <c:pt idx="318">
                  <c:v>0.44167899999592919</c:v>
                </c:pt>
                <c:pt idx="319">
                  <c:v>0.44306800000049407</c:v>
                </c:pt>
                <c:pt idx="320">
                  <c:v>0.44445699999778299</c:v>
                </c:pt>
                <c:pt idx="321">
                  <c:v>0.44584599999507191</c:v>
                </c:pt>
                <c:pt idx="322">
                  <c:v>0.44723499999963678</c:v>
                </c:pt>
                <c:pt idx="323">
                  <c:v>0.4486239999969257</c:v>
                </c:pt>
                <c:pt idx="324">
                  <c:v>0.45001299999421462</c:v>
                </c:pt>
                <c:pt idx="325">
                  <c:v>0.4514019999987795</c:v>
                </c:pt>
                <c:pt idx="326">
                  <c:v>0.45279099999606842</c:v>
                </c:pt>
                <c:pt idx="327">
                  <c:v>0.45417999999335734</c:v>
                </c:pt>
                <c:pt idx="328">
                  <c:v>0.45556899999792222</c:v>
                </c:pt>
                <c:pt idx="329">
                  <c:v>0.45695799999521114</c:v>
                </c:pt>
                <c:pt idx="330">
                  <c:v>0.45834699999977602</c:v>
                </c:pt>
                <c:pt idx="331">
                  <c:v>0.45973599999706494</c:v>
                </c:pt>
                <c:pt idx="332">
                  <c:v>0.46112499999435386</c:v>
                </c:pt>
                <c:pt idx="333">
                  <c:v>0.46251399999891873</c:v>
                </c:pt>
                <c:pt idx="334">
                  <c:v>0.46390299999620765</c:v>
                </c:pt>
                <c:pt idx="335">
                  <c:v>0.46529199999349657</c:v>
                </c:pt>
                <c:pt idx="336">
                  <c:v>0.46667999999772292</c:v>
                </c:pt>
                <c:pt idx="337">
                  <c:v>0.46806899999501184</c:v>
                </c:pt>
                <c:pt idx="338">
                  <c:v>0.46945799999957671</c:v>
                </c:pt>
                <c:pt idx="339">
                  <c:v>0.47084699999686563</c:v>
                </c:pt>
                <c:pt idx="340">
                  <c:v>0.47223599999415455</c:v>
                </c:pt>
                <c:pt idx="341">
                  <c:v>0.47362499999871943</c:v>
                </c:pt>
                <c:pt idx="342">
                  <c:v>0.47501399999600835</c:v>
                </c:pt>
                <c:pt idx="343">
                  <c:v>0.47640299999329727</c:v>
                </c:pt>
                <c:pt idx="344">
                  <c:v>0.47779199999786215</c:v>
                </c:pt>
                <c:pt idx="345">
                  <c:v>0.47918099999515107</c:v>
                </c:pt>
                <c:pt idx="346">
                  <c:v>0.48056999999971595</c:v>
                </c:pt>
                <c:pt idx="347">
                  <c:v>0.48195899999700487</c:v>
                </c:pt>
                <c:pt idx="348">
                  <c:v>0.48334799999429379</c:v>
                </c:pt>
                <c:pt idx="349">
                  <c:v>0.48473699999885866</c:v>
                </c:pt>
                <c:pt idx="350">
                  <c:v>0.48612599999614758</c:v>
                </c:pt>
                <c:pt idx="351">
                  <c:v>0.4875149999934365</c:v>
                </c:pt>
                <c:pt idx="352">
                  <c:v>0.48890399999800138</c:v>
                </c:pt>
                <c:pt idx="353">
                  <c:v>0.4902929999952903</c:v>
                </c:pt>
                <c:pt idx="354">
                  <c:v>0.49168199999985518</c:v>
                </c:pt>
                <c:pt idx="355">
                  <c:v>0.49306999999680556</c:v>
                </c:pt>
                <c:pt idx="356">
                  <c:v>0.49445899999409448</c:v>
                </c:pt>
                <c:pt idx="357">
                  <c:v>0.49584799999865936</c:v>
                </c:pt>
                <c:pt idx="358">
                  <c:v>0.49723699999594828</c:v>
                </c:pt>
                <c:pt idx="359">
                  <c:v>0.49862600000051316</c:v>
                </c:pt>
                <c:pt idx="360">
                  <c:v>0.50001499999780208</c:v>
                </c:pt>
                <c:pt idx="361">
                  <c:v>0.501403999995091</c:v>
                </c:pt>
                <c:pt idx="362">
                  <c:v>0.50279299999965588</c:v>
                </c:pt>
                <c:pt idx="363">
                  <c:v>0.5041819999969448</c:v>
                </c:pt>
                <c:pt idx="364">
                  <c:v>0.50557099999423372</c:v>
                </c:pt>
                <c:pt idx="365">
                  <c:v>0.50695999999879859</c:v>
                </c:pt>
                <c:pt idx="366">
                  <c:v>0.50834799999574898</c:v>
                </c:pt>
                <c:pt idx="367">
                  <c:v>0.50973700000031386</c:v>
                </c:pt>
                <c:pt idx="368">
                  <c:v>0.51112499999726424</c:v>
                </c:pt>
                <c:pt idx="369">
                  <c:v>0.51251399999455316</c:v>
                </c:pt>
                <c:pt idx="370">
                  <c:v>0.5139019999987795</c:v>
                </c:pt>
                <c:pt idx="371">
                  <c:v>0.51529099999606842</c:v>
                </c:pt>
                <c:pt idx="372">
                  <c:v>0.51667999999335734</c:v>
                </c:pt>
                <c:pt idx="373">
                  <c:v>0.51806899999792222</c:v>
                </c:pt>
                <c:pt idx="374">
                  <c:v>0.51945799999521114</c:v>
                </c:pt>
                <c:pt idx="375">
                  <c:v>0.52084599999943748</c:v>
                </c:pt>
                <c:pt idx="376">
                  <c:v>0.5222349999967264</c:v>
                </c:pt>
                <c:pt idx="377">
                  <c:v>0.52362399999401532</c:v>
                </c:pt>
                <c:pt idx="378">
                  <c:v>0.5250129999985802</c:v>
                </c:pt>
                <c:pt idx="379">
                  <c:v>0.52640199999586912</c:v>
                </c:pt>
                <c:pt idx="380">
                  <c:v>0.527791000000434</c:v>
                </c:pt>
                <c:pt idx="381">
                  <c:v>0.52917999999772292</c:v>
                </c:pt>
                <c:pt idx="382">
                  <c:v>0.53056899999501184</c:v>
                </c:pt>
                <c:pt idx="383">
                  <c:v>0.53195799999957671</c:v>
                </c:pt>
                <c:pt idx="384">
                  <c:v>0.53334699999686563</c:v>
                </c:pt>
                <c:pt idx="385">
                  <c:v>0.53473599999415455</c:v>
                </c:pt>
                <c:pt idx="386">
                  <c:v>0.53612499999871943</c:v>
                </c:pt>
                <c:pt idx="387">
                  <c:v>0.53751399999600835</c:v>
                </c:pt>
                <c:pt idx="388">
                  <c:v>0.53890299999329727</c:v>
                </c:pt>
                <c:pt idx="389">
                  <c:v>0.54029199999786215</c:v>
                </c:pt>
                <c:pt idx="390">
                  <c:v>0.54168099999515107</c:v>
                </c:pt>
                <c:pt idx="391">
                  <c:v>0.54306999999971595</c:v>
                </c:pt>
                <c:pt idx="392">
                  <c:v>0.54445799999666633</c:v>
                </c:pt>
                <c:pt idx="393">
                  <c:v>0.54584699999395525</c:v>
                </c:pt>
                <c:pt idx="394">
                  <c:v>0.54723599999852013</c:v>
                </c:pt>
                <c:pt idx="395">
                  <c:v>0.54862499999580905</c:v>
                </c:pt>
                <c:pt idx="396">
                  <c:v>0.55001400000037393</c:v>
                </c:pt>
                <c:pt idx="397">
                  <c:v>0.55140299999766285</c:v>
                </c:pt>
                <c:pt idx="398">
                  <c:v>0.55279199999495177</c:v>
                </c:pt>
                <c:pt idx="399">
                  <c:v>0.55418099999951664</c:v>
                </c:pt>
                <c:pt idx="400">
                  <c:v>0.55556999999680556</c:v>
                </c:pt>
                <c:pt idx="401">
                  <c:v>0.55695899999409448</c:v>
                </c:pt>
                <c:pt idx="402">
                  <c:v>0.55834799999865936</c:v>
                </c:pt>
                <c:pt idx="403">
                  <c:v>0.55973699999594828</c:v>
                </c:pt>
                <c:pt idx="404">
                  <c:v>0.56112600000051316</c:v>
                </c:pt>
                <c:pt idx="405">
                  <c:v>0.56251499999780208</c:v>
                </c:pt>
                <c:pt idx="406">
                  <c:v>0.563903999995091</c:v>
                </c:pt>
                <c:pt idx="407">
                  <c:v>0.56529299999965588</c:v>
                </c:pt>
                <c:pt idx="408">
                  <c:v>0.5666819999969448</c:v>
                </c:pt>
                <c:pt idx="409">
                  <c:v>0.56807099999423372</c:v>
                </c:pt>
                <c:pt idx="410">
                  <c:v>0.56945999999879859</c:v>
                </c:pt>
                <c:pt idx="411">
                  <c:v>0.57084799999574898</c:v>
                </c:pt>
                <c:pt idx="412">
                  <c:v>0.57223700000031386</c:v>
                </c:pt>
                <c:pt idx="413">
                  <c:v>0.57362599999760278</c:v>
                </c:pt>
                <c:pt idx="414">
                  <c:v>0.5750149999948917</c:v>
                </c:pt>
                <c:pt idx="415">
                  <c:v>0.57640399999945657</c:v>
                </c:pt>
                <c:pt idx="416">
                  <c:v>0.57779299999674549</c:v>
                </c:pt>
                <c:pt idx="417">
                  <c:v>0.57918199999403441</c:v>
                </c:pt>
                <c:pt idx="418">
                  <c:v>0.58057099999859929</c:v>
                </c:pt>
                <c:pt idx="419">
                  <c:v>0.58195999999588821</c:v>
                </c:pt>
                <c:pt idx="420">
                  <c:v>0.58334900000045309</c:v>
                </c:pt>
                <c:pt idx="421">
                  <c:v>0.58473799999774201</c:v>
                </c:pt>
                <c:pt idx="422">
                  <c:v>0.58612699999503093</c:v>
                </c:pt>
                <c:pt idx="423">
                  <c:v>0.58751599999959581</c:v>
                </c:pt>
                <c:pt idx="424">
                  <c:v>0.58890499999688473</c:v>
                </c:pt>
                <c:pt idx="425">
                  <c:v>0.59029399999417365</c:v>
                </c:pt>
                <c:pt idx="426">
                  <c:v>0.59168299999873852</c:v>
                </c:pt>
                <c:pt idx="427">
                  <c:v>0.59307199999602744</c:v>
                </c:pt>
                <c:pt idx="428">
                  <c:v>0.59446099999331636</c:v>
                </c:pt>
                <c:pt idx="429">
                  <c:v>0.59584999999788124</c:v>
                </c:pt>
                <c:pt idx="430">
                  <c:v>0.59723799999483163</c:v>
                </c:pt>
                <c:pt idx="431">
                  <c:v>0.5986269999993965</c:v>
                </c:pt>
                <c:pt idx="432">
                  <c:v>0.60001599999668542</c:v>
                </c:pt>
                <c:pt idx="433">
                  <c:v>0.60140499999397434</c:v>
                </c:pt>
                <c:pt idx="434">
                  <c:v>0.60279399999853922</c:v>
                </c:pt>
                <c:pt idx="435">
                  <c:v>0.60418299999582814</c:v>
                </c:pt>
                <c:pt idx="436">
                  <c:v>0.60557200000039302</c:v>
                </c:pt>
                <c:pt idx="437">
                  <c:v>0.60696099999768194</c:v>
                </c:pt>
                <c:pt idx="438">
                  <c:v>0.60834999999497086</c:v>
                </c:pt>
                <c:pt idx="439">
                  <c:v>0.60973899999953574</c:v>
                </c:pt>
                <c:pt idx="440">
                  <c:v>0.61112799999682466</c:v>
                </c:pt>
                <c:pt idx="441">
                  <c:v>0.61251699999411358</c:v>
                </c:pt>
                <c:pt idx="442">
                  <c:v>0.61390599999867845</c:v>
                </c:pt>
                <c:pt idx="443">
                  <c:v>0.61529499999596737</c:v>
                </c:pt>
                <c:pt idx="444">
                  <c:v>0.61668400000053225</c:v>
                </c:pt>
                <c:pt idx="445">
                  <c:v>0.61807299999782117</c:v>
                </c:pt>
                <c:pt idx="446">
                  <c:v>0.61946199999511009</c:v>
                </c:pt>
                <c:pt idx="447">
                  <c:v>0.62085099999967497</c:v>
                </c:pt>
                <c:pt idx="448">
                  <c:v>0.62223999999696389</c:v>
                </c:pt>
                <c:pt idx="449">
                  <c:v>0.62362899999425281</c:v>
                </c:pt>
                <c:pt idx="450">
                  <c:v>0.62501699999847915</c:v>
                </c:pt>
                <c:pt idx="451">
                  <c:v>0.62640599999576807</c:v>
                </c:pt>
                <c:pt idx="452">
                  <c:v>0.62779500000033295</c:v>
                </c:pt>
                <c:pt idx="453">
                  <c:v>0.62918399999762187</c:v>
                </c:pt>
                <c:pt idx="454">
                  <c:v>0.63057299999491079</c:v>
                </c:pt>
                <c:pt idx="455">
                  <c:v>0.63196199999947567</c:v>
                </c:pt>
                <c:pt idx="456">
                  <c:v>0.63335099999676459</c:v>
                </c:pt>
                <c:pt idx="457">
                  <c:v>0.63473999999405351</c:v>
                </c:pt>
                <c:pt idx="458">
                  <c:v>0.63612899999861838</c:v>
                </c:pt>
                <c:pt idx="459">
                  <c:v>0.6375179999959073</c:v>
                </c:pt>
                <c:pt idx="460">
                  <c:v>0.63890700000047218</c:v>
                </c:pt>
                <c:pt idx="461">
                  <c:v>0.6402959999977611</c:v>
                </c:pt>
                <c:pt idx="462">
                  <c:v>0.64168499999505002</c:v>
                </c:pt>
                <c:pt idx="463">
                  <c:v>0.6430739999996149</c:v>
                </c:pt>
                <c:pt idx="464">
                  <c:v>0.64446299999690382</c:v>
                </c:pt>
                <c:pt idx="465">
                  <c:v>0.64585199999419274</c:v>
                </c:pt>
                <c:pt idx="466">
                  <c:v>0.64724099999875762</c:v>
                </c:pt>
                <c:pt idx="467">
                  <c:v>0.64862999999604654</c:v>
                </c:pt>
                <c:pt idx="468">
                  <c:v>0.65001899999333546</c:v>
                </c:pt>
                <c:pt idx="469">
                  <c:v>0.65140799999790033</c:v>
                </c:pt>
                <c:pt idx="470">
                  <c:v>0.65279599999485072</c:v>
                </c:pt>
                <c:pt idx="471">
                  <c:v>0.6541849999994156</c:v>
                </c:pt>
                <c:pt idx="472">
                  <c:v>0.65557399999670452</c:v>
                </c:pt>
                <c:pt idx="473">
                  <c:v>0.65696299999399344</c:v>
                </c:pt>
                <c:pt idx="474">
                  <c:v>0.65835199999855831</c:v>
                </c:pt>
                <c:pt idx="475">
                  <c:v>0.65974099999584723</c:v>
                </c:pt>
                <c:pt idx="476">
                  <c:v>0.66113000000041211</c:v>
                </c:pt>
                <c:pt idx="477">
                  <c:v>0.66251899999770103</c:v>
                </c:pt>
                <c:pt idx="478">
                  <c:v>0.66390799999498995</c:v>
                </c:pt>
                <c:pt idx="479">
                  <c:v>0.66529699999955483</c:v>
                </c:pt>
                <c:pt idx="480">
                  <c:v>0.66668599999684375</c:v>
                </c:pt>
                <c:pt idx="481">
                  <c:v>0.66807499999413267</c:v>
                </c:pt>
                <c:pt idx="482">
                  <c:v>0.66946399999869755</c:v>
                </c:pt>
                <c:pt idx="483">
                  <c:v>0.67085299999598647</c:v>
                </c:pt>
                <c:pt idx="484">
                  <c:v>0.67224200000055134</c:v>
                </c:pt>
                <c:pt idx="485">
                  <c:v>0.67363099999784026</c:v>
                </c:pt>
                <c:pt idx="486">
                  <c:v>0.67501999999512918</c:v>
                </c:pt>
                <c:pt idx="487">
                  <c:v>0.67640899999969406</c:v>
                </c:pt>
                <c:pt idx="488">
                  <c:v>0.67779799999698298</c:v>
                </c:pt>
                <c:pt idx="489">
                  <c:v>0.67918599999393336</c:v>
                </c:pt>
                <c:pt idx="490">
                  <c:v>0.68057499999849824</c:v>
                </c:pt>
                <c:pt idx="491">
                  <c:v>0.68196399999578716</c:v>
                </c:pt>
                <c:pt idx="492">
                  <c:v>0.68335300000035204</c:v>
                </c:pt>
                <c:pt idx="493">
                  <c:v>0.68474199999764096</c:v>
                </c:pt>
                <c:pt idx="494">
                  <c:v>0.68613099999492988</c:v>
                </c:pt>
                <c:pt idx="495">
                  <c:v>0.68751999999949476</c:v>
                </c:pt>
                <c:pt idx="496">
                  <c:v>0.68890899999678368</c:v>
                </c:pt>
                <c:pt idx="497">
                  <c:v>0.6902979999940726</c:v>
                </c:pt>
                <c:pt idx="498">
                  <c:v>0.69168699999863748</c:v>
                </c:pt>
                <c:pt idx="499">
                  <c:v>0.6930759999959264</c:v>
                </c:pt>
                <c:pt idx="500">
                  <c:v>0.69446500000049127</c:v>
                </c:pt>
                <c:pt idx="501">
                  <c:v>0.69585399999778019</c:v>
                </c:pt>
                <c:pt idx="502">
                  <c:v>0.69724299999506911</c:v>
                </c:pt>
                <c:pt idx="503">
                  <c:v>0.69863099999929545</c:v>
                </c:pt>
                <c:pt idx="504">
                  <c:v>0.70001899999624584</c:v>
                </c:pt>
                <c:pt idx="505">
                  <c:v>0.70140799999353476</c:v>
                </c:pt>
                <c:pt idx="506">
                  <c:v>0.70279699999809964</c:v>
                </c:pt>
                <c:pt idx="507">
                  <c:v>0.70418499999505002</c:v>
                </c:pt>
                <c:pt idx="508">
                  <c:v>0.7055739999996149</c:v>
                </c:pt>
                <c:pt idx="509">
                  <c:v>0.70696299999690382</c:v>
                </c:pt>
                <c:pt idx="510">
                  <c:v>0.70835199999419274</c:v>
                </c:pt>
                <c:pt idx="511">
                  <c:v>0.70974099999875762</c:v>
                </c:pt>
                <c:pt idx="512">
                  <c:v>0.71112999999604654</c:v>
                </c:pt>
                <c:pt idx="513">
                  <c:v>0.71251899999333546</c:v>
                </c:pt>
                <c:pt idx="514">
                  <c:v>0.71390799999790033</c:v>
                </c:pt>
                <c:pt idx="515">
                  <c:v>0.71529699999518925</c:v>
                </c:pt>
                <c:pt idx="516">
                  <c:v>0.71668599999975413</c:v>
                </c:pt>
                <c:pt idx="517">
                  <c:v>0.71807499999704305</c:v>
                </c:pt>
                <c:pt idx="518">
                  <c:v>0.71946399999433197</c:v>
                </c:pt>
                <c:pt idx="519">
                  <c:v>0.72085299999889685</c:v>
                </c:pt>
                <c:pt idx="520">
                  <c:v>0.72224099999584723</c:v>
                </c:pt>
                <c:pt idx="521">
                  <c:v>0.72363000000041211</c:v>
                </c:pt>
                <c:pt idx="522">
                  <c:v>0.72501899999770103</c:v>
                </c:pt>
                <c:pt idx="523">
                  <c:v>0.72640799999498995</c:v>
                </c:pt>
                <c:pt idx="524">
                  <c:v>0.72779699999955483</c:v>
                </c:pt>
                <c:pt idx="525">
                  <c:v>0.72918599999684375</c:v>
                </c:pt>
                <c:pt idx="526">
                  <c:v>0.73057499999413267</c:v>
                </c:pt>
                <c:pt idx="527">
                  <c:v>0.73196399999869755</c:v>
                </c:pt>
                <c:pt idx="528">
                  <c:v>0.73335299999598647</c:v>
                </c:pt>
                <c:pt idx="529">
                  <c:v>0.73474200000055134</c:v>
                </c:pt>
                <c:pt idx="530">
                  <c:v>0.73613099999784026</c:v>
                </c:pt>
                <c:pt idx="531">
                  <c:v>0.73751999999512918</c:v>
                </c:pt>
                <c:pt idx="532">
                  <c:v>0.73890899999969406</c:v>
                </c:pt>
                <c:pt idx="533">
                  <c:v>0.74029799999698298</c:v>
                </c:pt>
                <c:pt idx="534">
                  <c:v>0.7416869999942719</c:v>
                </c:pt>
                <c:pt idx="535">
                  <c:v>0.74307599999883678</c:v>
                </c:pt>
                <c:pt idx="536">
                  <c:v>0.7444649999961257</c:v>
                </c:pt>
                <c:pt idx="537">
                  <c:v>0.74585399999341462</c:v>
                </c:pt>
                <c:pt idx="538">
                  <c:v>0.7472429999979795</c:v>
                </c:pt>
                <c:pt idx="539">
                  <c:v>0.74863099999492988</c:v>
                </c:pt>
                <c:pt idx="540">
                  <c:v>0.75001999999949476</c:v>
                </c:pt>
                <c:pt idx="541">
                  <c:v>0.75140899999678368</c:v>
                </c:pt>
                <c:pt idx="542">
                  <c:v>0.7527979999940726</c:v>
                </c:pt>
                <c:pt idx="543">
                  <c:v>0.75418699999863748</c:v>
                </c:pt>
                <c:pt idx="544">
                  <c:v>0.7555759999959264</c:v>
                </c:pt>
                <c:pt idx="545">
                  <c:v>0.75696500000049127</c:v>
                </c:pt>
                <c:pt idx="546">
                  <c:v>0.75835399999778019</c:v>
                </c:pt>
                <c:pt idx="547">
                  <c:v>0.75974299999506911</c:v>
                </c:pt>
                <c:pt idx="548">
                  <c:v>0.76113199999963399</c:v>
                </c:pt>
                <c:pt idx="549">
                  <c:v>0.76252099999692291</c:v>
                </c:pt>
                <c:pt idx="550">
                  <c:v>0.76390999999421183</c:v>
                </c:pt>
                <c:pt idx="551">
                  <c:v>0.76529899999877671</c:v>
                </c:pt>
                <c:pt idx="552">
                  <c:v>0.76668799999606563</c:v>
                </c:pt>
                <c:pt idx="553">
                  <c:v>0.76807699999335455</c:v>
                </c:pt>
                <c:pt idx="554">
                  <c:v>0.76946599999791943</c:v>
                </c:pt>
                <c:pt idx="555">
                  <c:v>0.77085499999520835</c:v>
                </c:pt>
                <c:pt idx="556">
                  <c:v>0.77224399999977322</c:v>
                </c:pt>
                <c:pt idx="557">
                  <c:v>0.77363299999706214</c:v>
                </c:pt>
                <c:pt idx="558">
                  <c:v>0.77502099999401253</c:v>
                </c:pt>
                <c:pt idx="559">
                  <c:v>0.7764099999985774</c:v>
                </c:pt>
                <c:pt idx="560">
                  <c:v>0.77779899999586632</c:v>
                </c:pt>
                <c:pt idx="561">
                  <c:v>0.7791880000004312</c:v>
                </c:pt>
                <c:pt idx="562">
                  <c:v>0.78057699999772012</c:v>
                </c:pt>
                <c:pt idx="563">
                  <c:v>0.78196599999500904</c:v>
                </c:pt>
                <c:pt idx="564">
                  <c:v>0.78335499999957392</c:v>
                </c:pt>
                <c:pt idx="565">
                  <c:v>0.78474399999686284</c:v>
                </c:pt>
                <c:pt idx="566">
                  <c:v>0.78613299999415176</c:v>
                </c:pt>
                <c:pt idx="567">
                  <c:v>0.78752199999871664</c:v>
                </c:pt>
                <c:pt idx="568">
                  <c:v>0.78891099999600556</c:v>
                </c:pt>
                <c:pt idx="569">
                  <c:v>0.79029999999329448</c:v>
                </c:pt>
                <c:pt idx="570">
                  <c:v>0.79168899999785936</c:v>
                </c:pt>
                <c:pt idx="571">
                  <c:v>0.79307799999514828</c:v>
                </c:pt>
                <c:pt idx="572">
                  <c:v>0.79446699999971315</c:v>
                </c:pt>
                <c:pt idx="573">
                  <c:v>0.79585599999700207</c:v>
                </c:pt>
                <c:pt idx="574">
                  <c:v>0.79724499999429099</c:v>
                </c:pt>
                <c:pt idx="575">
                  <c:v>0.79863399999885587</c:v>
                </c:pt>
                <c:pt idx="576">
                  <c:v>0.80002299999614479</c:v>
                </c:pt>
                <c:pt idx="577">
                  <c:v>0.80141100000037113</c:v>
                </c:pt>
                <c:pt idx="578">
                  <c:v>0.80279999999766005</c:v>
                </c:pt>
                <c:pt idx="579">
                  <c:v>0.80418899999494897</c:v>
                </c:pt>
                <c:pt idx="580">
                  <c:v>0.80557799999951385</c:v>
                </c:pt>
                <c:pt idx="581">
                  <c:v>0.80696699999680277</c:v>
                </c:pt>
                <c:pt idx="582">
                  <c:v>0.80835599999409169</c:v>
                </c:pt>
                <c:pt idx="583">
                  <c:v>0.80974499999865657</c:v>
                </c:pt>
                <c:pt idx="584">
                  <c:v>0.81113399999594549</c:v>
                </c:pt>
                <c:pt idx="585">
                  <c:v>0.81252300000051036</c:v>
                </c:pt>
                <c:pt idx="586">
                  <c:v>0.81391199999779928</c:v>
                </c:pt>
                <c:pt idx="587">
                  <c:v>0.8153009999950882</c:v>
                </c:pt>
                <c:pt idx="588">
                  <c:v>0.81668999999965308</c:v>
                </c:pt>
                <c:pt idx="589">
                  <c:v>0.818078999996942</c:v>
                </c:pt>
                <c:pt idx="590">
                  <c:v>0.81946799999423092</c:v>
                </c:pt>
                <c:pt idx="591">
                  <c:v>0.8208569999987958</c:v>
                </c:pt>
                <c:pt idx="592">
                  <c:v>0.82224599999608472</c:v>
                </c:pt>
                <c:pt idx="593">
                  <c:v>0.82363499999337364</c:v>
                </c:pt>
                <c:pt idx="594">
                  <c:v>0.82502399999793852</c:v>
                </c:pt>
                <c:pt idx="595">
                  <c:v>0.82641299999522744</c:v>
                </c:pt>
                <c:pt idx="596">
                  <c:v>0.82780199999979232</c:v>
                </c:pt>
                <c:pt idx="597">
                  <c:v>0.8291899999967427</c:v>
                </c:pt>
                <c:pt idx="598">
                  <c:v>0.83057899999403162</c:v>
                </c:pt>
                <c:pt idx="599">
                  <c:v>0.8319679999985965</c:v>
                </c:pt>
                <c:pt idx="600">
                  <c:v>0.83335699999588542</c:v>
                </c:pt>
                <c:pt idx="601">
                  <c:v>0.83474600000045029</c:v>
                </c:pt>
                <c:pt idx="602">
                  <c:v>0.83613499999773921</c:v>
                </c:pt>
                <c:pt idx="603">
                  <c:v>0.83752399999502813</c:v>
                </c:pt>
                <c:pt idx="604">
                  <c:v>0.83891299999959301</c:v>
                </c:pt>
                <c:pt idx="605">
                  <c:v>0.84030199999688193</c:v>
                </c:pt>
                <c:pt idx="606">
                  <c:v>0.84169099999417085</c:v>
                </c:pt>
                <c:pt idx="607">
                  <c:v>0.84307999999873573</c:v>
                </c:pt>
                <c:pt idx="608">
                  <c:v>0.84446899999602465</c:v>
                </c:pt>
                <c:pt idx="609">
                  <c:v>0.84585799999331357</c:v>
                </c:pt>
                <c:pt idx="610">
                  <c:v>0.84724699999787845</c:v>
                </c:pt>
                <c:pt idx="611">
                  <c:v>0.84863599999516737</c:v>
                </c:pt>
                <c:pt idx="612">
                  <c:v>0.85002499999973224</c:v>
                </c:pt>
                <c:pt idx="613">
                  <c:v>0.85141399999702116</c:v>
                </c:pt>
                <c:pt idx="614">
                  <c:v>0.85280299999431008</c:v>
                </c:pt>
                <c:pt idx="615">
                  <c:v>0.85419199999887496</c:v>
                </c:pt>
                <c:pt idx="616">
                  <c:v>0.85557999999582535</c:v>
                </c:pt>
                <c:pt idx="617">
                  <c:v>0.85696900000039022</c:v>
                </c:pt>
                <c:pt idx="618">
                  <c:v>0.85835799999767914</c:v>
                </c:pt>
                <c:pt idx="619">
                  <c:v>0.85974699999496806</c:v>
                </c:pt>
                <c:pt idx="620">
                  <c:v>0.86113599999953294</c:v>
                </c:pt>
                <c:pt idx="621">
                  <c:v>0.86252499999682186</c:v>
                </c:pt>
                <c:pt idx="622">
                  <c:v>0.86391399999411078</c:v>
                </c:pt>
                <c:pt idx="623">
                  <c:v>0.86530299999867566</c:v>
                </c:pt>
                <c:pt idx="624">
                  <c:v>0.86669199999596458</c:v>
                </c:pt>
                <c:pt idx="625">
                  <c:v>0.86808100000052946</c:v>
                </c:pt>
                <c:pt idx="626">
                  <c:v>0.86946999999781838</c:v>
                </c:pt>
                <c:pt idx="627">
                  <c:v>0.8708589999951073</c:v>
                </c:pt>
                <c:pt idx="628">
                  <c:v>0.87224799999967217</c:v>
                </c:pt>
                <c:pt idx="629">
                  <c:v>0.87363699999696109</c:v>
                </c:pt>
                <c:pt idx="630">
                  <c:v>0.87502599999425001</c:v>
                </c:pt>
                <c:pt idx="631">
                  <c:v>0.87641499999881489</c:v>
                </c:pt>
                <c:pt idx="632">
                  <c:v>0.87780399999610381</c:v>
                </c:pt>
                <c:pt idx="633">
                  <c:v>0.87919299999339273</c:v>
                </c:pt>
                <c:pt idx="634">
                  <c:v>0.88058199999795761</c:v>
                </c:pt>
                <c:pt idx="635">
                  <c:v>0.88197099999524653</c:v>
                </c:pt>
                <c:pt idx="636">
                  <c:v>0.88335899999947287</c:v>
                </c:pt>
                <c:pt idx="637">
                  <c:v>0.88474799999676179</c:v>
                </c:pt>
                <c:pt idx="638">
                  <c:v>0.88613699999405071</c:v>
                </c:pt>
                <c:pt idx="639">
                  <c:v>0.88752599999861559</c:v>
                </c:pt>
                <c:pt idx="640">
                  <c:v>0.88891399999556597</c:v>
                </c:pt>
                <c:pt idx="641">
                  <c:v>0.89030199999979232</c:v>
                </c:pt>
                <c:pt idx="642">
                  <c:v>0.89169099999708124</c:v>
                </c:pt>
                <c:pt idx="643">
                  <c:v>0.89307999999437016</c:v>
                </c:pt>
                <c:pt idx="644">
                  <c:v>0.89446899999893503</c:v>
                </c:pt>
                <c:pt idx="645">
                  <c:v>0.89585699999588542</c:v>
                </c:pt>
                <c:pt idx="646">
                  <c:v>0.89724600000045029</c:v>
                </c:pt>
                <c:pt idx="647">
                  <c:v>0.89863499999773921</c:v>
                </c:pt>
                <c:pt idx="648">
                  <c:v>0.90002399999502813</c:v>
                </c:pt>
                <c:pt idx="649">
                  <c:v>0.90141299999959301</c:v>
                </c:pt>
                <c:pt idx="650">
                  <c:v>0.90280199999688193</c:v>
                </c:pt>
                <c:pt idx="651">
                  <c:v>0.90419099999417085</c:v>
                </c:pt>
                <c:pt idx="652">
                  <c:v>0.90557999999873573</c:v>
                </c:pt>
                <c:pt idx="653">
                  <c:v>0.90696799999568611</c:v>
                </c:pt>
                <c:pt idx="654">
                  <c:v>0.90835700000025099</c:v>
                </c:pt>
                <c:pt idx="655">
                  <c:v>0.90974599999753991</c:v>
                </c:pt>
                <c:pt idx="656">
                  <c:v>0.91113499999482883</c:v>
                </c:pt>
                <c:pt idx="657">
                  <c:v>0.91252399999939371</c:v>
                </c:pt>
                <c:pt idx="658">
                  <c:v>0.91391299999668263</c:v>
                </c:pt>
                <c:pt idx="659">
                  <c:v>0.91530199999397155</c:v>
                </c:pt>
                <c:pt idx="660">
                  <c:v>0.91669099999853643</c:v>
                </c:pt>
                <c:pt idx="661">
                  <c:v>0.91807999999582535</c:v>
                </c:pt>
                <c:pt idx="662">
                  <c:v>0.91946900000039022</c:v>
                </c:pt>
                <c:pt idx="663">
                  <c:v>0.92085799999767914</c:v>
                </c:pt>
                <c:pt idx="664">
                  <c:v>0.92224699999496806</c:v>
                </c:pt>
                <c:pt idx="665">
                  <c:v>0.92363599999953294</c:v>
                </c:pt>
                <c:pt idx="666">
                  <c:v>0.92502499999682186</c:v>
                </c:pt>
                <c:pt idx="667">
                  <c:v>0.92641399999411078</c:v>
                </c:pt>
                <c:pt idx="668">
                  <c:v>0.92780299999867566</c:v>
                </c:pt>
                <c:pt idx="669">
                  <c:v>0.92919199999596458</c:v>
                </c:pt>
                <c:pt idx="670">
                  <c:v>0.93058100000052946</c:v>
                </c:pt>
                <c:pt idx="671">
                  <c:v>0.93196999999781838</c:v>
                </c:pt>
                <c:pt idx="672">
                  <c:v>0.93335799999476876</c:v>
                </c:pt>
                <c:pt idx="673">
                  <c:v>0.93474699999933364</c:v>
                </c:pt>
                <c:pt idx="674">
                  <c:v>0.93613599999662256</c:v>
                </c:pt>
                <c:pt idx="675">
                  <c:v>0.93752499999391148</c:v>
                </c:pt>
                <c:pt idx="676">
                  <c:v>0.93891399999847636</c:v>
                </c:pt>
                <c:pt idx="677">
                  <c:v>0.94030299999576528</c:v>
                </c:pt>
                <c:pt idx="678">
                  <c:v>0.94169200000033015</c:v>
                </c:pt>
                <c:pt idx="679">
                  <c:v>0.94308099999761907</c:v>
                </c:pt>
                <c:pt idx="680">
                  <c:v>0.94446999999490799</c:v>
                </c:pt>
                <c:pt idx="681">
                  <c:v>0.94585899999947287</c:v>
                </c:pt>
                <c:pt idx="682">
                  <c:v>0.94724799999676179</c:v>
                </c:pt>
                <c:pt idx="683">
                  <c:v>0.94863699999405071</c:v>
                </c:pt>
                <c:pt idx="684">
                  <c:v>0.95002599999861559</c:v>
                </c:pt>
                <c:pt idx="685">
                  <c:v>0.95141499999590451</c:v>
                </c:pt>
                <c:pt idx="686">
                  <c:v>0.95280400000046939</c:v>
                </c:pt>
                <c:pt idx="687">
                  <c:v>0.95419299999775831</c:v>
                </c:pt>
                <c:pt idx="688">
                  <c:v>0.95558199999504723</c:v>
                </c:pt>
                <c:pt idx="689">
                  <c:v>0.9569709999996121</c:v>
                </c:pt>
                <c:pt idx="690">
                  <c:v>0.95835999999690102</c:v>
                </c:pt>
                <c:pt idx="691">
                  <c:v>0.95974799999385141</c:v>
                </c:pt>
                <c:pt idx="692">
                  <c:v>0.96113699999841629</c:v>
                </c:pt>
                <c:pt idx="693">
                  <c:v>0.96252599999570521</c:v>
                </c:pt>
                <c:pt idx="694">
                  <c:v>0.96391500000027008</c:v>
                </c:pt>
                <c:pt idx="695">
                  <c:v>0.965303999997559</c:v>
                </c:pt>
                <c:pt idx="696">
                  <c:v>0.96669299999484792</c:v>
                </c:pt>
                <c:pt idx="697">
                  <c:v>0.9680819999994128</c:v>
                </c:pt>
                <c:pt idx="698">
                  <c:v>0.96947099999670172</c:v>
                </c:pt>
                <c:pt idx="699">
                  <c:v>0.97085999999399064</c:v>
                </c:pt>
                <c:pt idx="700">
                  <c:v>0.97224899999855552</c:v>
                </c:pt>
                <c:pt idx="701">
                  <c:v>0.97363799999584444</c:v>
                </c:pt>
                <c:pt idx="702">
                  <c:v>0.97502700000040932</c:v>
                </c:pt>
                <c:pt idx="703">
                  <c:v>0.97641599999769824</c:v>
                </c:pt>
                <c:pt idx="704">
                  <c:v>0.97780499999498716</c:v>
                </c:pt>
                <c:pt idx="705">
                  <c:v>0.97919399999955203</c:v>
                </c:pt>
                <c:pt idx="706">
                  <c:v>0.98058299999684095</c:v>
                </c:pt>
                <c:pt idx="707">
                  <c:v>0.98197199999412987</c:v>
                </c:pt>
                <c:pt idx="708">
                  <c:v>0.98336099999869475</c:v>
                </c:pt>
                <c:pt idx="709">
                  <c:v>0.98474999999598367</c:v>
                </c:pt>
                <c:pt idx="710">
                  <c:v>0.98613900000054855</c:v>
                </c:pt>
                <c:pt idx="711">
                  <c:v>0.98752699999749893</c:v>
                </c:pt>
                <c:pt idx="712">
                  <c:v>0.98891599999478785</c:v>
                </c:pt>
                <c:pt idx="713">
                  <c:v>0.99030499999935273</c:v>
                </c:pt>
                <c:pt idx="714">
                  <c:v>0.99169399999664165</c:v>
                </c:pt>
                <c:pt idx="715">
                  <c:v>0.99308299999393057</c:v>
                </c:pt>
                <c:pt idx="716">
                  <c:v>0.99447199999849545</c:v>
                </c:pt>
                <c:pt idx="717">
                  <c:v>0.99586099999578437</c:v>
                </c:pt>
                <c:pt idx="718">
                  <c:v>0.99725000000034925</c:v>
                </c:pt>
                <c:pt idx="719">
                  <c:v>0.99863899999763817</c:v>
                </c:pt>
                <c:pt idx="720">
                  <c:v>1.0000279999949271</c:v>
                </c:pt>
                <c:pt idx="721">
                  <c:v>1.001416999999492</c:v>
                </c:pt>
                <c:pt idx="722">
                  <c:v>1.0028059999967809</c:v>
                </c:pt>
                <c:pt idx="723">
                  <c:v>1.0041949999940698</c:v>
                </c:pt>
                <c:pt idx="724">
                  <c:v>1.0055839999986347</c:v>
                </c:pt>
                <c:pt idx="725">
                  <c:v>1.0069729999959236</c:v>
                </c:pt>
                <c:pt idx="726">
                  <c:v>1.0083620000004885</c:v>
                </c:pt>
                <c:pt idx="727">
                  <c:v>1.0097509999977774</c:v>
                </c:pt>
                <c:pt idx="728">
                  <c:v>1.0111399999950663</c:v>
                </c:pt>
                <c:pt idx="729">
                  <c:v>1.0125289999996312</c:v>
                </c:pt>
                <c:pt idx="730">
                  <c:v>1.0139169999965816</c:v>
                </c:pt>
                <c:pt idx="731">
                  <c:v>1.0153059999938705</c:v>
                </c:pt>
                <c:pt idx="732">
                  <c:v>1.0166949999984354</c:v>
                </c:pt>
                <c:pt idx="733">
                  <c:v>1.0180839999957243</c:v>
                </c:pt>
                <c:pt idx="734">
                  <c:v>1.0194730000002892</c:v>
                </c:pt>
                <c:pt idx="735">
                  <c:v>1.0208619999975781</c:v>
                </c:pt>
                <c:pt idx="736">
                  <c:v>1.022250999994867</c:v>
                </c:pt>
                <c:pt idx="737">
                  <c:v>1.0236399999994319</c:v>
                </c:pt>
                <c:pt idx="738">
                  <c:v>1.0250289999967208</c:v>
                </c:pt>
                <c:pt idx="739">
                  <c:v>1.0264179999940097</c:v>
                </c:pt>
                <c:pt idx="740">
                  <c:v>1.0278069999985746</c:v>
                </c:pt>
                <c:pt idx="741">
                  <c:v>1.0291959999958635</c:v>
                </c:pt>
                <c:pt idx="742">
                  <c:v>1.0305850000004284</c:v>
                </c:pt>
                <c:pt idx="743">
                  <c:v>1.0319739999977173</c:v>
                </c:pt>
                <c:pt idx="744">
                  <c:v>1.0333629999950062</c:v>
                </c:pt>
                <c:pt idx="745">
                  <c:v>1.0347519999995711</c:v>
                </c:pt>
                <c:pt idx="746">
                  <c:v>1.03614099999686</c:v>
                </c:pt>
                <c:pt idx="747">
                  <c:v>1.037529999994149</c:v>
                </c:pt>
                <c:pt idx="748">
                  <c:v>1.0389189999987138</c:v>
                </c:pt>
                <c:pt idx="749">
                  <c:v>1.0403069999956642</c:v>
                </c:pt>
                <c:pt idx="750">
                  <c:v>1.0416960000002291</c:v>
                </c:pt>
                <c:pt idx="751">
                  <c:v>1.043084999997518</c:v>
                </c:pt>
                <c:pt idx="752">
                  <c:v>1.0444739999948069</c:v>
                </c:pt>
                <c:pt idx="753">
                  <c:v>1.0458629999993718</c:v>
                </c:pt>
                <c:pt idx="754">
                  <c:v>1.0472519999966607</c:v>
                </c:pt>
                <c:pt idx="755">
                  <c:v>1.0486409999939497</c:v>
                </c:pt>
                <c:pt idx="756">
                  <c:v>1.0500299999985145</c:v>
                </c:pt>
                <c:pt idx="757">
                  <c:v>1.0514189999958035</c:v>
                </c:pt>
                <c:pt idx="758">
                  <c:v>1.0528080000003683</c:v>
                </c:pt>
                <c:pt idx="759">
                  <c:v>1.0541969999976573</c:v>
                </c:pt>
                <c:pt idx="760">
                  <c:v>1.0555859999949462</c:v>
                </c:pt>
                <c:pt idx="761">
                  <c:v>1.0569749999995111</c:v>
                </c:pt>
                <c:pt idx="762">
                  <c:v>1.0583639999968</c:v>
                </c:pt>
                <c:pt idx="763">
                  <c:v>1.0597529999940889</c:v>
                </c:pt>
                <c:pt idx="764">
                  <c:v>1.0611419999986538</c:v>
                </c:pt>
                <c:pt idx="765">
                  <c:v>1.0625309999959427</c:v>
                </c:pt>
                <c:pt idx="766">
                  <c:v>1.0639200000005076</c:v>
                </c:pt>
                <c:pt idx="767">
                  <c:v>1.0653089999977965</c:v>
                </c:pt>
                <c:pt idx="768">
                  <c:v>1.0666979999950854</c:v>
                </c:pt>
                <c:pt idx="769">
                  <c:v>1.0680859999993118</c:v>
                </c:pt>
                <c:pt idx="770">
                  <c:v>1.0694749999966007</c:v>
                </c:pt>
                <c:pt idx="771">
                  <c:v>1.0708639999938896</c:v>
                </c:pt>
                <c:pt idx="772">
                  <c:v>1.0722529999984545</c:v>
                </c:pt>
                <c:pt idx="773">
                  <c:v>1.0736419999957434</c:v>
                </c:pt>
                <c:pt idx="774">
                  <c:v>1.0750310000003083</c:v>
                </c:pt>
                <c:pt idx="775">
                  <c:v>1.0764199999975972</c:v>
                </c:pt>
                <c:pt idx="776">
                  <c:v>1.0778079999945476</c:v>
                </c:pt>
                <c:pt idx="777">
                  <c:v>1.0791969999991124</c:v>
                </c:pt>
                <c:pt idx="778">
                  <c:v>1.0805849999960628</c:v>
                </c:pt>
                <c:pt idx="779">
                  <c:v>1.0819739999933518</c:v>
                </c:pt>
                <c:pt idx="780">
                  <c:v>1.0833619999975781</c:v>
                </c:pt>
                <c:pt idx="781">
                  <c:v>1.084750999994867</c:v>
                </c:pt>
                <c:pt idx="782">
                  <c:v>1.0861399999994319</c:v>
                </c:pt>
                <c:pt idx="783">
                  <c:v>1.0875289999967208</c:v>
                </c:pt>
                <c:pt idx="784">
                  <c:v>1.0889179999940097</c:v>
                </c:pt>
                <c:pt idx="785">
                  <c:v>1.0903069999985746</c:v>
                </c:pt>
                <c:pt idx="786">
                  <c:v>1.091694999995525</c:v>
                </c:pt>
                <c:pt idx="787">
                  <c:v>1.0930840000000899</c:v>
                </c:pt>
                <c:pt idx="788">
                  <c:v>1.0944729999973788</c:v>
                </c:pt>
                <c:pt idx="789">
                  <c:v>1.0958619999946677</c:v>
                </c:pt>
                <c:pt idx="790">
                  <c:v>1.0972509999992326</c:v>
                </c:pt>
                <c:pt idx="791">
                  <c:v>1.0986399999965215</c:v>
                </c:pt>
                <c:pt idx="792">
                  <c:v>1.1000289999938104</c:v>
                </c:pt>
                <c:pt idx="793">
                  <c:v>1.1014179999983753</c:v>
                </c:pt>
                <c:pt idx="794">
                  <c:v>1.1028069999956642</c:v>
                </c:pt>
                <c:pt idx="795">
                  <c:v>1.1041960000002291</c:v>
                </c:pt>
                <c:pt idx="796">
                  <c:v>1.105584999997518</c:v>
                </c:pt>
                <c:pt idx="797">
                  <c:v>1.1069739999948069</c:v>
                </c:pt>
                <c:pt idx="798">
                  <c:v>1.1083629999993718</c:v>
                </c:pt>
                <c:pt idx="799">
                  <c:v>1.1097519999966607</c:v>
                </c:pt>
                <c:pt idx="800">
                  <c:v>1.1111409999939497</c:v>
                </c:pt>
                <c:pt idx="801">
                  <c:v>1.1125299999985145</c:v>
                </c:pt>
                <c:pt idx="802">
                  <c:v>1.1139189999958035</c:v>
                </c:pt>
                <c:pt idx="803">
                  <c:v>1.1153080000003683</c:v>
                </c:pt>
                <c:pt idx="804">
                  <c:v>1.1166969999976573</c:v>
                </c:pt>
                <c:pt idx="805">
                  <c:v>1.1180849999946076</c:v>
                </c:pt>
                <c:pt idx="806">
                  <c:v>1.1194739999991725</c:v>
                </c:pt>
                <c:pt idx="807">
                  <c:v>1.1208629999964614</c:v>
                </c:pt>
                <c:pt idx="808">
                  <c:v>1.1222519999937504</c:v>
                </c:pt>
                <c:pt idx="809">
                  <c:v>1.1236409999983152</c:v>
                </c:pt>
                <c:pt idx="810">
                  <c:v>1.1250299999956042</c:v>
                </c:pt>
                <c:pt idx="811">
                  <c:v>1.126419000000169</c:v>
                </c:pt>
                <c:pt idx="812">
                  <c:v>1.127807999997458</c:v>
                </c:pt>
                <c:pt idx="813">
                  <c:v>1.1291969999947469</c:v>
                </c:pt>
                <c:pt idx="814">
                  <c:v>1.1305859999993118</c:v>
                </c:pt>
                <c:pt idx="815">
                  <c:v>1.1319749999966007</c:v>
                </c:pt>
                <c:pt idx="816">
                  <c:v>1.1333639999938896</c:v>
                </c:pt>
                <c:pt idx="817">
                  <c:v>1.1347529999984545</c:v>
                </c:pt>
                <c:pt idx="818">
                  <c:v>1.1361419999957434</c:v>
                </c:pt>
                <c:pt idx="819">
                  <c:v>1.1375310000003083</c:v>
                </c:pt>
                <c:pt idx="820">
                  <c:v>1.1389199999975972</c:v>
                </c:pt>
                <c:pt idx="821">
                  <c:v>1.1403089999948861</c:v>
                </c:pt>
                <c:pt idx="822">
                  <c:v>1.141697999999451</c:v>
                </c:pt>
                <c:pt idx="823">
                  <c:v>1.1430869999967399</c:v>
                </c:pt>
                <c:pt idx="824">
                  <c:v>1.1444759999940288</c:v>
                </c:pt>
                <c:pt idx="825">
                  <c:v>1.1458639999982552</c:v>
                </c:pt>
                <c:pt idx="826">
                  <c:v>1.1472529999955441</c:v>
                </c:pt>
                <c:pt idx="827">
                  <c:v>1.148642000000109</c:v>
                </c:pt>
                <c:pt idx="828">
                  <c:v>1.1500309999973979</c:v>
                </c:pt>
                <c:pt idx="829">
                  <c:v>1.1514199999946868</c:v>
                </c:pt>
                <c:pt idx="830">
                  <c:v>1.1528089999992517</c:v>
                </c:pt>
                <c:pt idx="831">
                  <c:v>1.1541979999965406</c:v>
                </c:pt>
                <c:pt idx="832">
                  <c:v>1.1555869999938295</c:v>
                </c:pt>
                <c:pt idx="833">
                  <c:v>1.1569759999983944</c:v>
                </c:pt>
                <c:pt idx="834">
                  <c:v>1.1583649999956833</c:v>
                </c:pt>
                <c:pt idx="835">
                  <c:v>1.1597540000002482</c:v>
                </c:pt>
                <c:pt idx="836">
                  <c:v>1.1611429999975371</c:v>
                </c:pt>
                <c:pt idx="837">
                  <c:v>1.162531999994826</c:v>
                </c:pt>
                <c:pt idx="838">
                  <c:v>1.1639209999993909</c:v>
                </c:pt>
                <c:pt idx="839">
                  <c:v>1.1653099999966798</c:v>
                </c:pt>
                <c:pt idx="840">
                  <c:v>1.1666989999939688</c:v>
                </c:pt>
                <c:pt idx="841">
                  <c:v>1.1680879999985336</c:v>
                </c:pt>
                <c:pt idx="842">
                  <c:v>1.1694769999958226</c:v>
                </c:pt>
                <c:pt idx="843">
                  <c:v>1.1708660000003874</c:v>
                </c:pt>
                <c:pt idx="844">
                  <c:v>1.1722539999973378</c:v>
                </c:pt>
                <c:pt idx="845">
                  <c:v>1.1736429999946267</c:v>
                </c:pt>
                <c:pt idx="846">
                  <c:v>1.1750319999991916</c:v>
                </c:pt>
                <c:pt idx="847">
                  <c:v>1.1764209999964805</c:v>
                </c:pt>
                <c:pt idx="848">
                  <c:v>1.1778099999937695</c:v>
                </c:pt>
                <c:pt idx="849">
                  <c:v>1.1791989999983343</c:v>
                </c:pt>
                <c:pt idx="850">
                  <c:v>1.1805879999956232</c:v>
                </c:pt>
                <c:pt idx="851">
                  <c:v>1.1819770000001881</c:v>
                </c:pt>
                <c:pt idx="852">
                  <c:v>1.183365999997477</c:v>
                </c:pt>
                <c:pt idx="853">
                  <c:v>1.184754999994766</c:v>
                </c:pt>
                <c:pt idx="854">
                  <c:v>1.1861439999993308</c:v>
                </c:pt>
                <c:pt idx="855">
                  <c:v>1.1875329999966198</c:v>
                </c:pt>
                <c:pt idx="856">
                  <c:v>1.1889219999939087</c:v>
                </c:pt>
                <c:pt idx="857">
                  <c:v>1.1903109999984736</c:v>
                </c:pt>
                <c:pt idx="858">
                  <c:v>1.1916999999957625</c:v>
                </c:pt>
                <c:pt idx="859">
                  <c:v>1.1930890000003274</c:v>
                </c:pt>
                <c:pt idx="860">
                  <c:v>1.1944779999976163</c:v>
                </c:pt>
                <c:pt idx="861">
                  <c:v>1.1958669999949052</c:v>
                </c:pt>
                <c:pt idx="862">
                  <c:v>1.1972559999994701</c:v>
                </c:pt>
                <c:pt idx="863">
                  <c:v>1.198644999996759</c:v>
                </c:pt>
                <c:pt idx="864">
                  <c:v>1.2000329999937094</c:v>
                </c:pt>
                <c:pt idx="865">
                  <c:v>1.2014219999982743</c:v>
                </c:pt>
                <c:pt idx="866">
                  <c:v>1.2028109999955632</c:v>
                </c:pt>
                <c:pt idx="867">
                  <c:v>1.2042000000001281</c:v>
                </c:pt>
                <c:pt idx="868">
                  <c:v>1.205588999997417</c:v>
                </c:pt>
                <c:pt idx="869">
                  <c:v>1.2069779999947059</c:v>
                </c:pt>
                <c:pt idx="870">
                  <c:v>1.2083669999992708</c:v>
                </c:pt>
                <c:pt idx="871">
                  <c:v>1.2097559999965597</c:v>
                </c:pt>
                <c:pt idx="872">
                  <c:v>1.2111449999938486</c:v>
                </c:pt>
                <c:pt idx="873">
                  <c:v>1.2125339999984135</c:v>
                </c:pt>
                <c:pt idx="874">
                  <c:v>1.2139229999957024</c:v>
                </c:pt>
                <c:pt idx="875">
                  <c:v>1.2153120000002673</c:v>
                </c:pt>
                <c:pt idx="876">
                  <c:v>1.2167009999975562</c:v>
                </c:pt>
                <c:pt idx="877">
                  <c:v>1.2180899999948451</c:v>
                </c:pt>
                <c:pt idx="878">
                  <c:v>1.21947899999941</c:v>
                </c:pt>
                <c:pt idx="879">
                  <c:v>1.2208679999966989</c:v>
                </c:pt>
                <c:pt idx="880">
                  <c:v>1.2222569999939878</c:v>
                </c:pt>
                <c:pt idx="881">
                  <c:v>1.2236459999985527</c:v>
                </c:pt>
                <c:pt idx="882">
                  <c:v>1.2250349999958416</c:v>
                </c:pt>
                <c:pt idx="883">
                  <c:v>1.226423000000068</c:v>
                </c:pt>
                <c:pt idx="884">
                  <c:v>1.2278119999973569</c:v>
                </c:pt>
                <c:pt idx="885">
                  <c:v>1.2292009999946458</c:v>
                </c:pt>
                <c:pt idx="886">
                  <c:v>1.2305899999992107</c:v>
                </c:pt>
                <c:pt idx="887">
                  <c:v>1.2319789999964996</c:v>
                </c:pt>
                <c:pt idx="888">
                  <c:v>1.2333679999937885</c:v>
                </c:pt>
                <c:pt idx="889">
                  <c:v>1.2347569999983534</c:v>
                </c:pt>
                <c:pt idx="890">
                  <c:v>1.2361459999956423</c:v>
                </c:pt>
                <c:pt idx="891">
                  <c:v>1.2375350000002072</c:v>
                </c:pt>
                <c:pt idx="892">
                  <c:v>1.2389239999974961</c:v>
                </c:pt>
                <c:pt idx="893">
                  <c:v>1.2403129999947851</c:v>
                </c:pt>
                <c:pt idx="894">
                  <c:v>1.2417019999993499</c:v>
                </c:pt>
                <c:pt idx="895">
                  <c:v>1.2430909999966389</c:v>
                </c:pt>
                <c:pt idx="896">
                  <c:v>1.2444799999939278</c:v>
                </c:pt>
                <c:pt idx="897">
                  <c:v>1.2458689999984927</c:v>
                </c:pt>
                <c:pt idx="898">
                  <c:v>1.2472579999957816</c:v>
                </c:pt>
                <c:pt idx="899">
                  <c:v>1.2486470000003465</c:v>
                </c:pt>
                <c:pt idx="900">
                  <c:v>1.2500359999976354</c:v>
                </c:pt>
                <c:pt idx="901">
                  <c:v>1.2514249999949243</c:v>
                </c:pt>
                <c:pt idx="902">
                  <c:v>1.2528129999991506</c:v>
                </c:pt>
                <c:pt idx="903">
                  <c:v>1.2542019999964396</c:v>
                </c:pt>
                <c:pt idx="904">
                  <c:v>1.2555909999937285</c:v>
                </c:pt>
                <c:pt idx="905">
                  <c:v>1.2569799999982934</c:v>
                </c:pt>
                <c:pt idx="906">
                  <c:v>1.2583689999955823</c:v>
                </c:pt>
                <c:pt idx="907">
                  <c:v>1.2597580000001471</c:v>
                </c:pt>
                <c:pt idx="908">
                  <c:v>1.2611469999974361</c:v>
                </c:pt>
                <c:pt idx="909">
                  <c:v>1.262535999994725</c:v>
                </c:pt>
                <c:pt idx="910">
                  <c:v>1.2639249999992899</c:v>
                </c:pt>
                <c:pt idx="911">
                  <c:v>1.2653139999965788</c:v>
                </c:pt>
                <c:pt idx="912">
                  <c:v>1.2667029999938677</c:v>
                </c:pt>
                <c:pt idx="913">
                  <c:v>1.268090999998094</c:v>
                </c:pt>
                <c:pt idx="914">
                  <c:v>1.2694789999950444</c:v>
                </c:pt>
                <c:pt idx="915">
                  <c:v>1.2708679999996093</c:v>
                </c:pt>
                <c:pt idx="916">
                  <c:v>1.2722559999965597</c:v>
                </c:pt>
                <c:pt idx="917">
                  <c:v>1.2736449999938486</c:v>
                </c:pt>
                <c:pt idx="918">
                  <c:v>1.2750339999984135</c:v>
                </c:pt>
                <c:pt idx="919">
                  <c:v>1.2764229999957024</c:v>
                </c:pt>
                <c:pt idx="920">
                  <c:v>1.2778120000002673</c:v>
                </c:pt>
                <c:pt idx="921">
                  <c:v>1.2791999999972177</c:v>
                </c:pt>
                <c:pt idx="922">
                  <c:v>1.2805889999945066</c:v>
                </c:pt>
                <c:pt idx="923">
                  <c:v>1.2819779999990715</c:v>
                </c:pt>
                <c:pt idx="924">
                  <c:v>1.2833669999963604</c:v>
                </c:pt>
                <c:pt idx="925">
                  <c:v>1.2847559999936493</c:v>
                </c:pt>
                <c:pt idx="926">
                  <c:v>1.2861449999982142</c:v>
                </c:pt>
                <c:pt idx="927">
                  <c:v>1.2875339999955031</c:v>
                </c:pt>
                <c:pt idx="928">
                  <c:v>1.288923000000068</c:v>
                </c:pt>
                <c:pt idx="929">
                  <c:v>1.2903119999973569</c:v>
                </c:pt>
                <c:pt idx="930">
                  <c:v>1.2917009999946458</c:v>
                </c:pt>
                <c:pt idx="931">
                  <c:v>1.2930899999992107</c:v>
                </c:pt>
                <c:pt idx="932">
                  <c:v>1.2944789999964996</c:v>
                </c:pt>
                <c:pt idx="933">
                  <c:v>1.2958679999937885</c:v>
                </c:pt>
                <c:pt idx="934">
                  <c:v>1.2972569999983534</c:v>
                </c:pt>
                <c:pt idx="935">
                  <c:v>1.2986459999956423</c:v>
                </c:pt>
                <c:pt idx="936">
                  <c:v>1.3000350000002072</c:v>
                </c:pt>
                <c:pt idx="937">
                  <c:v>1.3014239999974961</c:v>
                </c:pt>
                <c:pt idx="938">
                  <c:v>1.3028129999947851</c:v>
                </c:pt>
                <c:pt idx="939">
                  <c:v>1.3042009999990114</c:v>
                </c:pt>
                <c:pt idx="940">
                  <c:v>1.3055899999963003</c:v>
                </c:pt>
                <c:pt idx="941">
                  <c:v>1.3069789999935892</c:v>
                </c:pt>
                <c:pt idx="942">
                  <c:v>1.3083679999981541</c:v>
                </c:pt>
                <c:pt idx="943">
                  <c:v>1.309756999995443</c:v>
                </c:pt>
                <c:pt idx="944">
                  <c:v>1.3111460000000079</c:v>
                </c:pt>
                <c:pt idx="945">
                  <c:v>1.3125349999972968</c:v>
                </c:pt>
                <c:pt idx="946">
                  <c:v>1.3139239999945858</c:v>
                </c:pt>
                <c:pt idx="947">
                  <c:v>1.3153129999991506</c:v>
                </c:pt>
                <c:pt idx="948">
                  <c:v>1.3167019999964396</c:v>
                </c:pt>
                <c:pt idx="949">
                  <c:v>1.3180909999937285</c:v>
                </c:pt>
                <c:pt idx="950">
                  <c:v>1.3194799999982934</c:v>
                </c:pt>
                <c:pt idx="951">
                  <c:v>1.3208689999955823</c:v>
                </c:pt>
                <c:pt idx="952">
                  <c:v>1.3222580000001471</c:v>
                </c:pt>
                <c:pt idx="953">
                  <c:v>1.3236469999974361</c:v>
                </c:pt>
                <c:pt idx="954">
                  <c:v>1.325035999994725</c:v>
                </c:pt>
                <c:pt idx="955">
                  <c:v>1.3264249999992899</c:v>
                </c:pt>
                <c:pt idx="956">
                  <c:v>1.3278139999965788</c:v>
                </c:pt>
                <c:pt idx="957">
                  <c:v>1.3292029999938677</c:v>
                </c:pt>
                <c:pt idx="958">
                  <c:v>1.330590999998094</c:v>
                </c:pt>
                <c:pt idx="959">
                  <c:v>1.331979999995383</c:v>
                </c:pt>
                <c:pt idx="960">
                  <c:v>1.3333689999999478</c:v>
                </c:pt>
                <c:pt idx="961">
                  <c:v>1.3347579999972368</c:v>
                </c:pt>
                <c:pt idx="962">
                  <c:v>1.3361469999945257</c:v>
                </c:pt>
                <c:pt idx="963">
                  <c:v>1.3375359999990906</c:v>
                </c:pt>
                <c:pt idx="964">
                  <c:v>1.3389249999963795</c:v>
                </c:pt>
                <c:pt idx="965">
                  <c:v>1.3403139999936684</c:v>
                </c:pt>
                <c:pt idx="966">
                  <c:v>1.3417029999982333</c:v>
                </c:pt>
                <c:pt idx="967">
                  <c:v>1.3430919999955222</c:v>
                </c:pt>
                <c:pt idx="968">
                  <c:v>1.3444810000000871</c:v>
                </c:pt>
                <c:pt idx="969">
                  <c:v>1.345869999997376</c:v>
                </c:pt>
                <c:pt idx="970">
                  <c:v>1.3472589999946649</c:v>
                </c:pt>
                <c:pt idx="971">
                  <c:v>1.3486479999992298</c:v>
                </c:pt>
                <c:pt idx="972">
                  <c:v>1.3500369999965187</c:v>
                </c:pt>
                <c:pt idx="973">
                  <c:v>1.3514259999938076</c:v>
                </c:pt>
                <c:pt idx="974">
                  <c:v>1.3528149999983725</c:v>
                </c:pt>
                <c:pt idx="975">
                  <c:v>1.3542039999956614</c:v>
                </c:pt>
                <c:pt idx="976">
                  <c:v>1.3555930000002263</c:v>
                </c:pt>
                <c:pt idx="977">
                  <c:v>1.3569809999971767</c:v>
                </c:pt>
                <c:pt idx="978">
                  <c:v>1.3583699999944656</c:v>
                </c:pt>
                <c:pt idx="979">
                  <c:v>1.3597589999990305</c:v>
                </c:pt>
                <c:pt idx="980">
                  <c:v>1.3611479999963194</c:v>
                </c:pt>
                <c:pt idx="981">
                  <c:v>1.3625369999936083</c:v>
                </c:pt>
                <c:pt idx="982">
                  <c:v>1.3639259999981732</c:v>
                </c:pt>
                <c:pt idx="983">
                  <c:v>1.3653149999954621</c:v>
                </c:pt>
                <c:pt idx="984">
                  <c:v>1.366704000000027</c:v>
                </c:pt>
                <c:pt idx="985">
                  <c:v>1.3680929999973159</c:v>
                </c:pt>
                <c:pt idx="986">
                  <c:v>1.3694819999946048</c:v>
                </c:pt>
                <c:pt idx="987">
                  <c:v>1.3708709999991697</c:v>
                </c:pt>
                <c:pt idx="988">
                  <c:v>1.3722599999964586</c:v>
                </c:pt>
                <c:pt idx="989">
                  <c:v>1.3736489999937476</c:v>
                </c:pt>
                <c:pt idx="990">
                  <c:v>1.3750379999983124</c:v>
                </c:pt>
                <c:pt idx="991">
                  <c:v>1.3764269999956014</c:v>
                </c:pt>
                <c:pt idx="992">
                  <c:v>1.3778160000001662</c:v>
                </c:pt>
                <c:pt idx="993">
                  <c:v>1.3792049999974552</c:v>
                </c:pt>
                <c:pt idx="994">
                  <c:v>1.3805939999947441</c:v>
                </c:pt>
                <c:pt idx="995">
                  <c:v>1.381982999999309</c:v>
                </c:pt>
                <c:pt idx="996">
                  <c:v>1.3833719999965979</c:v>
                </c:pt>
                <c:pt idx="997">
                  <c:v>1.3847599999935483</c:v>
                </c:pt>
                <c:pt idx="998">
                  <c:v>1.3861489999981131</c:v>
                </c:pt>
                <c:pt idx="999">
                  <c:v>1.3875379999954021</c:v>
                </c:pt>
                <c:pt idx="1000">
                  <c:v>1.3889269999999669</c:v>
                </c:pt>
                <c:pt idx="1001">
                  <c:v>1.3903159999972559</c:v>
                </c:pt>
                <c:pt idx="1002">
                  <c:v>1.3917049999945448</c:v>
                </c:pt>
                <c:pt idx="1003">
                  <c:v>1.3930939999991097</c:v>
                </c:pt>
                <c:pt idx="1004">
                  <c:v>1.3944829999963986</c:v>
                </c:pt>
                <c:pt idx="1005">
                  <c:v>1.3958719999936875</c:v>
                </c:pt>
                <c:pt idx="1006">
                  <c:v>1.3972609999982524</c:v>
                </c:pt>
                <c:pt idx="1007">
                  <c:v>1.3986499999955413</c:v>
                </c:pt>
                <c:pt idx="1008">
                  <c:v>1.4000390000001062</c:v>
                </c:pt>
                <c:pt idx="1009">
                  <c:v>1.4014279999973951</c:v>
                </c:pt>
                <c:pt idx="1010">
                  <c:v>1.402816999994684</c:v>
                </c:pt>
                <c:pt idx="1011">
                  <c:v>1.4042059999992489</c:v>
                </c:pt>
                <c:pt idx="1012">
                  <c:v>1.4055949999965378</c:v>
                </c:pt>
                <c:pt idx="1013">
                  <c:v>1.4069839999938267</c:v>
                </c:pt>
                <c:pt idx="1014">
                  <c:v>1.4083729999983916</c:v>
                </c:pt>
                <c:pt idx="1015">
                  <c:v>1.4097619999956805</c:v>
                </c:pt>
                <c:pt idx="1016">
                  <c:v>1.4111499999999069</c:v>
                </c:pt>
                <c:pt idx="1017">
                  <c:v>1.4125389999971958</c:v>
                </c:pt>
                <c:pt idx="1018">
                  <c:v>1.4139279999944847</c:v>
                </c:pt>
                <c:pt idx="1019">
                  <c:v>1.4153169999990496</c:v>
                </c:pt>
                <c:pt idx="1020">
                  <c:v>1.4167059999963385</c:v>
                </c:pt>
                <c:pt idx="1021">
                  <c:v>1.4180949999936274</c:v>
                </c:pt>
                <c:pt idx="1022">
                  <c:v>1.4194839999981923</c:v>
                </c:pt>
                <c:pt idx="1023">
                  <c:v>1.4208729999954812</c:v>
                </c:pt>
                <c:pt idx="1024">
                  <c:v>1.4222620000000461</c:v>
                </c:pt>
                <c:pt idx="1025">
                  <c:v>1.423650999997335</c:v>
                </c:pt>
                <c:pt idx="1026">
                  <c:v>1.4250399999946239</c:v>
                </c:pt>
                <c:pt idx="1027">
                  <c:v>1.4264289999991888</c:v>
                </c:pt>
                <c:pt idx="1028">
                  <c:v>1.4278179999964777</c:v>
                </c:pt>
                <c:pt idx="1029">
                  <c:v>1.4292069999937667</c:v>
                </c:pt>
                <c:pt idx="1030">
                  <c:v>1.4305959999983315</c:v>
                </c:pt>
                <c:pt idx="1031">
                  <c:v>1.4319849999956205</c:v>
                </c:pt>
                <c:pt idx="1032">
                  <c:v>1.4333740000001853</c:v>
                </c:pt>
                <c:pt idx="1033">
                  <c:v>1.4347629999974743</c:v>
                </c:pt>
                <c:pt idx="1034">
                  <c:v>1.4361519999947632</c:v>
                </c:pt>
                <c:pt idx="1035">
                  <c:v>1.4375399999989895</c:v>
                </c:pt>
                <c:pt idx="1036">
                  <c:v>1.4389289999962784</c:v>
                </c:pt>
                <c:pt idx="1037">
                  <c:v>1.4403179999935674</c:v>
                </c:pt>
                <c:pt idx="1038">
                  <c:v>1.4417069999981322</c:v>
                </c:pt>
                <c:pt idx="1039">
                  <c:v>1.4430959999954212</c:v>
                </c:pt>
                <c:pt idx="1040">
                  <c:v>1.444484999999986</c:v>
                </c:pt>
                <c:pt idx="1041">
                  <c:v>1.445873999997275</c:v>
                </c:pt>
                <c:pt idx="1042">
                  <c:v>1.4472629999945639</c:v>
                </c:pt>
                <c:pt idx="1043">
                  <c:v>1.4486519999991287</c:v>
                </c:pt>
                <c:pt idx="1044">
                  <c:v>1.4500409999964177</c:v>
                </c:pt>
                <c:pt idx="1045">
                  <c:v>1.4514299999937066</c:v>
                </c:pt>
                <c:pt idx="1046">
                  <c:v>1.4528189999982715</c:v>
                </c:pt>
                <c:pt idx="1047">
                  <c:v>1.4542079999955604</c:v>
                </c:pt>
                <c:pt idx="1048">
                  <c:v>1.4555970000001253</c:v>
                </c:pt>
                <c:pt idx="1049">
                  <c:v>1.4569859999974142</c:v>
                </c:pt>
                <c:pt idx="1050">
                  <c:v>1.4583749999947031</c:v>
                </c:pt>
                <c:pt idx="1051">
                  <c:v>1.459763999999268</c:v>
                </c:pt>
                <c:pt idx="1052">
                  <c:v>1.4611529999965569</c:v>
                </c:pt>
                <c:pt idx="1053">
                  <c:v>1.4625419999938458</c:v>
                </c:pt>
                <c:pt idx="1054">
                  <c:v>1.4639309999984107</c:v>
                </c:pt>
                <c:pt idx="1055">
                  <c:v>1.4653189999953611</c:v>
                </c:pt>
                <c:pt idx="1056">
                  <c:v>1.466707999999926</c:v>
                </c:pt>
                <c:pt idx="1057">
                  <c:v>1.4680969999972149</c:v>
                </c:pt>
                <c:pt idx="1058">
                  <c:v>1.4694859999945038</c:v>
                </c:pt>
                <c:pt idx="1059">
                  <c:v>1.4708749999990687</c:v>
                </c:pt>
                <c:pt idx="1060">
                  <c:v>1.4722639999963576</c:v>
                </c:pt>
                <c:pt idx="1061">
                  <c:v>1.4736529999936465</c:v>
                </c:pt>
                <c:pt idx="1062">
                  <c:v>1.4750419999982114</c:v>
                </c:pt>
                <c:pt idx="1063">
                  <c:v>1.4764309999955003</c:v>
                </c:pt>
                <c:pt idx="1064">
                  <c:v>1.4778200000000652</c:v>
                </c:pt>
                <c:pt idx="1065">
                  <c:v>1.4792089999973541</c:v>
                </c:pt>
                <c:pt idx="1066">
                  <c:v>1.480597999994643</c:v>
                </c:pt>
                <c:pt idx="1067">
                  <c:v>1.4819869999992079</c:v>
                </c:pt>
                <c:pt idx="1068">
                  <c:v>1.4833759999964968</c:v>
                </c:pt>
                <c:pt idx="1069">
                  <c:v>1.4847649999937858</c:v>
                </c:pt>
                <c:pt idx="1070">
                  <c:v>1.4861539999983506</c:v>
                </c:pt>
                <c:pt idx="1071">
                  <c:v>1.4875429999956395</c:v>
                </c:pt>
                <c:pt idx="1072">
                  <c:v>1.4889320000002044</c:v>
                </c:pt>
                <c:pt idx="1073">
                  <c:v>1.4903209999974933</c:v>
                </c:pt>
                <c:pt idx="1074">
                  <c:v>1.4917089999944437</c:v>
                </c:pt>
                <c:pt idx="1075">
                  <c:v>1.4930979999990086</c:v>
                </c:pt>
                <c:pt idx="1076">
                  <c:v>1.4944869999962975</c:v>
                </c:pt>
                <c:pt idx="1077">
                  <c:v>1.4958759999935864</c:v>
                </c:pt>
                <c:pt idx="1078">
                  <c:v>1.4972649999981513</c:v>
                </c:pt>
                <c:pt idx="1079">
                  <c:v>1.4986539999954402</c:v>
                </c:pt>
                <c:pt idx="1080">
                  <c:v>1.5000430000000051</c:v>
                </c:pt>
                <c:pt idx="1081">
                  <c:v>1.501431999997294</c:v>
                </c:pt>
                <c:pt idx="1082">
                  <c:v>1.502820999994583</c:v>
                </c:pt>
                <c:pt idx="1083">
                  <c:v>1.5042099999991478</c:v>
                </c:pt>
                <c:pt idx="1084">
                  <c:v>1.5055989999964368</c:v>
                </c:pt>
                <c:pt idx="1085">
                  <c:v>1.5069879999937257</c:v>
                </c:pt>
                <c:pt idx="1086">
                  <c:v>1.5083769999982906</c:v>
                </c:pt>
                <c:pt idx="1087">
                  <c:v>1.5097659999955795</c:v>
                </c:pt>
                <c:pt idx="1088">
                  <c:v>1.5111550000001444</c:v>
                </c:pt>
                <c:pt idx="1089">
                  <c:v>1.5125439999974333</c:v>
                </c:pt>
                <c:pt idx="1090">
                  <c:v>1.5139329999947222</c:v>
                </c:pt>
                <c:pt idx="1091">
                  <c:v>1.5153219999992871</c:v>
                </c:pt>
                <c:pt idx="1092">
                  <c:v>1.516710999996576</c:v>
                </c:pt>
                <c:pt idx="1093">
                  <c:v>1.5180999999938649</c:v>
                </c:pt>
                <c:pt idx="1094">
                  <c:v>1.5194879999980913</c:v>
                </c:pt>
                <c:pt idx="1095">
                  <c:v>1.5208769999953802</c:v>
                </c:pt>
                <c:pt idx="1096">
                  <c:v>1.5222659999999451</c:v>
                </c:pt>
                <c:pt idx="1097">
                  <c:v>1.523654999997234</c:v>
                </c:pt>
                <c:pt idx="1098">
                  <c:v>1.5250439999945229</c:v>
                </c:pt>
                <c:pt idx="1099">
                  <c:v>1.5264329999990878</c:v>
                </c:pt>
                <c:pt idx="1100">
                  <c:v>1.5278219999963767</c:v>
                </c:pt>
                <c:pt idx="1101">
                  <c:v>1.5292109999936656</c:v>
                </c:pt>
                <c:pt idx="1102">
                  <c:v>1.5305999999982305</c:v>
                </c:pt>
                <c:pt idx="1103">
                  <c:v>1.5319889999955194</c:v>
                </c:pt>
                <c:pt idx="1104">
                  <c:v>1.5333780000000843</c:v>
                </c:pt>
                <c:pt idx="1105">
                  <c:v>1.5347669999973732</c:v>
                </c:pt>
                <c:pt idx="1106">
                  <c:v>1.5361559999946621</c:v>
                </c:pt>
                <c:pt idx="1107">
                  <c:v>1.537544999999227</c:v>
                </c:pt>
                <c:pt idx="1108">
                  <c:v>1.5389339999965159</c:v>
                </c:pt>
                <c:pt idx="1109">
                  <c:v>1.5403229999938048</c:v>
                </c:pt>
                <c:pt idx="1110">
                  <c:v>1.5417119999983697</c:v>
                </c:pt>
                <c:pt idx="1111">
                  <c:v>1.5431009999956586</c:v>
                </c:pt>
                <c:pt idx="1112">
                  <c:v>1.5444900000002235</c:v>
                </c:pt>
                <c:pt idx="1113">
                  <c:v>1.5458779999971739</c:v>
                </c:pt>
                <c:pt idx="1114">
                  <c:v>1.5472669999944628</c:v>
                </c:pt>
                <c:pt idx="1115">
                  <c:v>1.5486559999990277</c:v>
                </c:pt>
                <c:pt idx="1116">
                  <c:v>1.5500449999963166</c:v>
                </c:pt>
                <c:pt idx="1117">
                  <c:v>1.5514339999936055</c:v>
                </c:pt>
                <c:pt idx="1118">
                  <c:v>1.5528229999981704</c:v>
                </c:pt>
                <c:pt idx="1119">
                  <c:v>1.5542119999954593</c:v>
                </c:pt>
                <c:pt idx="1120">
                  <c:v>1.5556010000000242</c:v>
                </c:pt>
                <c:pt idx="1121">
                  <c:v>1.5569899999973131</c:v>
                </c:pt>
                <c:pt idx="1122">
                  <c:v>1.5583789999946021</c:v>
                </c:pt>
                <c:pt idx="1123">
                  <c:v>1.5597679999991669</c:v>
                </c:pt>
                <c:pt idx="1124">
                  <c:v>1.5611569999964559</c:v>
                </c:pt>
                <c:pt idx="1125">
                  <c:v>1.5625459999937448</c:v>
                </c:pt>
                <c:pt idx="1126">
                  <c:v>1.5639349999983096</c:v>
                </c:pt>
                <c:pt idx="1127">
                  <c:v>1.5653239999955986</c:v>
                </c:pt>
                <c:pt idx="1128">
                  <c:v>1.5667130000001634</c:v>
                </c:pt>
                <c:pt idx="1129">
                  <c:v>1.5681019999974524</c:v>
                </c:pt>
                <c:pt idx="1130">
                  <c:v>1.5694909999947413</c:v>
                </c:pt>
                <c:pt idx="1131">
                  <c:v>1.5708799999993062</c:v>
                </c:pt>
                <c:pt idx="1132">
                  <c:v>1.5722679999962565</c:v>
                </c:pt>
                <c:pt idx="1133">
                  <c:v>1.5736569999935455</c:v>
                </c:pt>
                <c:pt idx="1134">
                  <c:v>1.5750459999981103</c:v>
                </c:pt>
                <c:pt idx="1135">
                  <c:v>1.5764349999953993</c:v>
                </c:pt>
                <c:pt idx="1136">
                  <c:v>1.5778239999999641</c:v>
                </c:pt>
                <c:pt idx="1137">
                  <c:v>1.5792129999972531</c:v>
                </c:pt>
                <c:pt idx="1138">
                  <c:v>1.580601999994542</c:v>
                </c:pt>
                <c:pt idx="1139">
                  <c:v>1.5819909999991069</c:v>
                </c:pt>
                <c:pt idx="1140">
                  <c:v>1.5833799999963958</c:v>
                </c:pt>
                <c:pt idx="1141">
                  <c:v>1.5847689999936847</c:v>
                </c:pt>
                <c:pt idx="1142">
                  <c:v>1.5861579999982496</c:v>
                </c:pt>
                <c:pt idx="1143">
                  <c:v>1.5875469999955385</c:v>
                </c:pt>
                <c:pt idx="1144">
                  <c:v>1.5889360000001034</c:v>
                </c:pt>
                <c:pt idx="1145">
                  <c:v>1.5903249999973923</c:v>
                </c:pt>
                <c:pt idx="1146">
                  <c:v>1.5917139999946812</c:v>
                </c:pt>
                <c:pt idx="1147">
                  <c:v>1.5931029999992461</c:v>
                </c:pt>
                <c:pt idx="1148">
                  <c:v>1.594491999996535</c:v>
                </c:pt>
                <c:pt idx="1149">
                  <c:v>1.5958809999938239</c:v>
                </c:pt>
                <c:pt idx="1150">
                  <c:v>1.5972699999983888</c:v>
                </c:pt>
                <c:pt idx="1151">
                  <c:v>1.5986589999956777</c:v>
                </c:pt>
                <c:pt idx="1152">
                  <c:v>1.6000469999999041</c:v>
                </c:pt>
                <c:pt idx="1153">
                  <c:v>1.601435999997193</c:v>
                </c:pt>
                <c:pt idx="1154">
                  <c:v>1.6028249999944819</c:v>
                </c:pt>
                <c:pt idx="1155">
                  <c:v>1.6042139999990468</c:v>
                </c:pt>
                <c:pt idx="1156">
                  <c:v>1.6056029999963357</c:v>
                </c:pt>
                <c:pt idx="1157">
                  <c:v>1.6069919999936246</c:v>
                </c:pt>
                <c:pt idx="1158">
                  <c:v>1.6083809999981895</c:v>
                </c:pt>
                <c:pt idx="1159">
                  <c:v>1.6097699999954784</c:v>
                </c:pt>
                <c:pt idx="1160">
                  <c:v>1.6111590000000433</c:v>
                </c:pt>
                <c:pt idx="1161">
                  <c:v>1.6125479999973322</c:v>
                </c:pt>
                <c:pt idx="1162">
                  <c:v>1.6139369999946211</c:v>
                </c:pt>
                <c:pt idx="1163">
                  <c:v>1.615325999999186</c:v>
                </c:pt>
                <c:pt idx="1164">
                  <c:v>1.6167149999964749</c:v>
                </c:pt>
                <c:pt idx="1165">
                  <c:v>1.6181039999937639</c:v>
                </c:pt>
                <c:pt idx="1166">
                  <c:v>1.6194929999983287</c:v>
                </c:pt>
                <c:pt idx="1167">
                  <c:v>1.6208819999956177</c:v>
                </c:pt>
                <c:pt idx="1168">
                  <c:v>1.6222710000001825</c:v>
                </c:pt>
                <c:pt idx="1169">
                  <c:v>1.6236599999974715</c:v>
                </c:pt>
                <c:pt idx="1170">
                  <c:v>1.6250489999947604</c:v>
                </c:pt>
                <c:pt idx="1171">
                  <c:v>1.6264369999989867</c:v>
                </c:pt>
                <c:pt idx="1172">
                  <c:v>1.6278259999962756</c:v>
                </c:pt>
                <c:pt idx="1173">
                  <c:v>1.6292149999935646</c:v>
                </c:pt>
                <c:pt idx="1174">
                  <c:v>1.6306039999981294</c:v>
                </c:pt>
                <c:pt idx="1175">
                  <c:v>1.6319929999954184</c:v>
                </c:pt>
                <c:pt idx="1176">
                  <c:v>1.6333819999999832</c:v>
                </c:pt>
                <c:pt idx="1177">
                  <c:v>1.6347709999972722</c:v>
                </c:pt>
                <c:pt idx="1178">
                  <c:v>1.6361599999945611</c:v>
                </c:pt>
                <c:pt idx="1179">
                  <c:v>1.637548999999126</c:v>
                </c:pt>
                <c:pt idx="1180">
                  <c:v>1.6389379999964149</c:v>
                </c:pt>
                <c:pt idx="1181">
                  <c:v>1.6403269999937038</c:v>
                </c:pt>
                <c:pt idx="1182">
                  <c:v>1.6417159999982687</c:v>
                </c:pt>
                <c:pt idx="1183">
                  <c:v>1.6431049999955576</c:v>
                </c:pt>
                <c:pt idx="1184">
                  <c:v>1.6444940000001225</c:v>
                </c:pt>
                <c:pt idx="1185">
                  <c:v>1.6458819999970729</c:v>
                </c:pt>
                <c:pt idx="1186">
                  <c:v>1.6472699999940232</c:v>
                </c:pt>
                <c:pt idx="1187">
                  <c:v>1.648656999997911</c:v>
                </c:pt>
                <c:pt idx="1188">
                  <c:v>1.6500459999952</c:v>
                </c:pt>
                <c:pt idx="1189">
                  <c:v>1.6514339999994263</c:v>
                </c:pt>
                <c:pt idx="1190">
                  <c:v>1.6528219999963767</c:v>
                </c:pt>
                <c:pt idx="1191">
                  <c:v>1.6542109999936656</c:v>
                </c:pt>
                <c:pt idx="1192">
                  <c:v>1.6555999999982305</c:v>
                </c:pt>
                <c:pt idx="1193">
                  <c:v>1.6569889999955194</c:v>
                </c:pt>
                <c:pt idx="1194">
                  <c:v>1.6583769999997457</c:v>
                </c:pt>
                <c:pt idx="1195">
                  <c:v>1.6597659999970347</c:v>
                </c:pt>
                <c:pt idx="1196">
                  <c:v>1.6611549999943236</c:v>
                </c:pt>
                <c:pt idx="1197">
                  <c:v>1.6625439999988885</c:v>
                </c:pt>
                <c:pt idx="1198">
                  <c:v>1.6639329999961774</c:v>
                </c:pt>
                <c:pt idx="1199">
                  <c:v>1.6653219999934663</c:v>
                </c:pt>
                <c:pt idx="1200">
                  <c:v>1.6667109999980312</c:v>
                </c:pt>
                <c:pt idx="1201">
                  <c:v>1.6680999999953201</c:v>
                </c:pt>
                <c:pt idx="1202">
                  <c:v>1.669488999999885</c:v>
                </c:pt>
                <c:pt idx="1203">
                  <c:v>1.6708779999971739</c:v>
                </c:pt>
                <c:pt idx="1204">
                  <c:v>1.6722669999944628</c:v>
                </c:pt>
                <c:pt idx="1205">
                  <c:v>1.6736549999986892</c:v>
                </c:pt>
                <c:pt idx="1206">
                  <c:v>1.6750439999959781</c:v>
                </c:pt>
                <c:pt idx="1207">
                  <c:v>1.676433000000543</c:v>
                </c:pt>
                <c:pt idx="1208">
                  <c:v>1.6778219999978319</c:v>
                </c:pt>
                <c:pt idx="1209">
                  <c:v>1.6792109999951208</c:v>
                </c:pt>
                <c:pt idx="1210">
                  <c:v>1.6805999999996857</c:v>
                </c:pt>
                <c:pt idx="1211">
                  <c:v>1.6819889999969746</c:v>
                </c:pt>
                <c:pt idx="1212">
                  <c:v>1.6833779999942635</c:v>
                </c:pt>
                <c:pt idx="1213">
                  <c:v>1.6847669999988284</c:v>
                </c:pt>
                <c:pt idx="1214">
                  <c:v>1.6861559999961173</c:v>
                </c:pt>
                <c:pt idx="1215">
                  <c:v>1.6875449999934062</c:v>
                </c:pt>
                <c:pt idx="1216">
                  <c:v>1.6889339999979711</c:v>
                </c:pt>
                <c:pt idx="1217">
                  <c:v>1.69032299999526</c:v>
                </c:pt>
                <c:pt idx="1218">
                  <c:v>1.6917119999998249</c:v>
                </c:pt>
                <c:pt idx="1219">
                  <c:v>1.6931009999971138</c:v>
                </c:pt>
                <c:pt idx="1220">
                  <c:v>1.6944899999944028</c:v>
                </c:pt>
                <c:pt idx="1221">
                  <c:v>1.6958789999989676</c:v>
                </c:pt>
                <c:pt idx="1222">
                  <c:v>1.6972679999962565</c:v>
                </c:pt>
                <c:pt idx="1223">
                  <c:v>1.6986569999935455</c:v>
                </c:pt>
                <c:pt idx="1224">
                  <c:v>1.7000449999977718</c:v>
                </c:pt>
                <c:pt idx="1225">
                  <c:v>1.7014339999950607</c:v>
                </c:pt>
                <c:pt idx="1226">
                  <c:v>1.7028229999996256</c:v>
                </c:pt>
                <c:pt idx="1227">
                  <c:v>1.7042119999969145</c:v>
                </c:pt>
                <c:pt idx="1228">
                  <c:v>1.7056009999942034</c:v>
                </c:pt>
                <c:pt idx="1229">
                  <c:v>1.7069899999987683</c:v>
                </c:pt>
                <c:pt idx="1230">
                  <c:v>1.7083789999960572</c:v>
                </c:pt>
                <c:pt idx="1231">
                  <c:v>1.7097679999933462</c:v>
                </c:pt>
                <c:pt idx="1232">
                  <c:v>1.711156999997911</c:v>
                </c:pt>
                <c:pt idx="1233">
                  <c:v>1.7125459999952</c:v>
                </c:pt>
                <c:pt idx="1234">
                  <c:v>1.7139349999997648</c:v>
                </c:pt>
                <c:pt idx="1235">
                  <c:v>1.7153239999970538</c:v>
                </c:pt>
                <c:pt idx="1236">
                  <c:v>1.7167129999943427</c:v>
                </c:pt>
                <c:pt idx="1237">
                  <c:v>1.7181019999989076</c:v>
                </c:pt>
                <c:pt idx="1238">
                  <c:v>1.7194909999961965</c:v>
                </c:pt>
                <c:pt idx="1239">
                  <c:v>1.7208799999934854</c:v>
                </c:pt>
                <c:pt idx="1240">
                  <c:v>1.7222689999980503</c:v>
                </c:pt>
                <c:pt idx="1241">
                  <c:v>1.7236579999953392</c:v>
                </c:pt>
                <c:pt idx="1242">
                  <c:v>1.7250469999999041</c:v>
                </c:pt>
                <c:pt idx="1243">
                  <c:v>1.7264349999968545</c:v>
                </c:pt>
                <c:pt idx="1244">
                  <c:v>1.7278239999941434</c:v>
                </c:pt>
                <c:pt idx="1245">
                  <c:v>1.7292129999987083</c:v>
                </c:pt>
                <c:pt idx="1246">
                  <c:v>1.7306019999959972</c:v>
                </c:pt>
                <c:pt idx="1247">
                  <c:v>1.7319909999932861</c:v>
                </c:pt>
                <c:pt idx="1248">
                  <c:v>1.733379999997851</c:v>
                </c:pt>
                <c:pt idx="1249">
                  <c:v>1.7347689999951399</c:v>
                </c:pt>
                <c:pt idx="1250">
                  <c:v>1.7361579999997048</c:v>
                </c:pt>
                <c:pt idx="1251">
                  <c:v>1.7375469999969937</c:v>
                </c:pt>
                <c:pt idx="1252">
                  <c:v>1.7389359999942826</c:v>
                </c:pt>
                <c:pt idx="1253">
                  <c:v>1.7403249999988475</c:v>
                </c:pt>
                <c:pt idx="1254">
                  <c:v>1.7417139999961364</c:v>
                </c:pt>
                <c:pt idx="1255">
                  <c:v>1.7431029999934253</c:v>
                </c:pt>
                <c:pt idx="1256">
                  <c:v>1.7444919999979902</c:v>
                </c:pt>
                <c:pt idx="1257">
                  <c:v>1.7458809999952791</c:v>
                </c:pt>
                <c:pt idx="1258">
                  <c:v>1.747269999999844</c:v>
                </c:pt>
                <c:pt idx="1259">
                  <c:v>1.7486589999971329</c:v>
                </c:pt>
                <c:pt idx="1260">
                  <c:v>1.7500479999944218</c:v>
                </c:pt>
                <c:pt idx="1261">
                  <c:v>1.7514369999989867</c:v>
                </c:pt>
                <c:pt idx="1262">
                  <c:v>1.7528259999962756</c:v>
                </c:pt>
                <c:pt idx="1263">
                  <c:v>1.754214000000502</c:v>
                </c:pt>
                <c:pt idx="1264">
                  <c:v>1.7556029999977909</c:v>
                </c:pt>
                <c:pt idx="1265">
                  <c:v>1.7569919999950798</c:v>
                </c:pt>
                <c:pt idx="1266">
                  <c:v>1.7583809999996447</c:v>
                </c:pt>
                <c:pt idx="1267">
                  <c:v>1.7597699999969336</c:v>
                </c:pt>
                <c:pt idx="1268">
                  <c:v>1.7611589999942225</c:v>
                </c:pt>
                <c:pt idx="1269">
                  <c:v>1.7625479999987874</c:v>
                </c:pt>
                <c:pt idx="1270">
                  <c:v>1.7639369999960763</c:v>
                </c:pt>
                <c:pt idx="1271">
                  <c:v>1.7653259999933653</c:v>
                </c:pt>
                <c:pt idx="1272">
                  <c:v>1.7667149999979301</c:v>
                </c:pt>
                <c:pt idx="1273">
                  <c:v>1.7681039999952191</c:v>
                </c:pt>
                <c:pt idx="1274">
                  <c:v>1.7694929999997839</c:v>
                </c:pt>
                <c:pt idx="1275">
                  <c:v>1.7708819999970729</c:v>
                </c:pt>
                <c:pt idx="1276">
                  <c:v>1.7722709999943618</c:v>
                </c:pt>
                <c:pt idx="1277">
                  <c:v>1.7736599999989267</c:v>
                </c:pt>
                <c:pt idx="1278">
                  <c:v>1.7750489999962156</c:v>
                </c:pt>
                <c:pt idx="1279">
                  <c:v>1.7764379999935045</c:v>
                </c:pt>
                <c:pt idx="1280">
                  <c:v>1.7778269999980694</c:v>
                </c:pt>
                <c:pt idx="1281">
                  <c:v>1.7792159999953583</c:v>
                </c:pt>
                <c:pt idx="1282">
                  <c:v>1.7806039999995846</c:v>
                </c:pt>
                <c:pt idx="1283">
                  <c:v>1.7819929999968736</c:v>
                </c:pt>
                <c:pt idx="1284">
                  <c:v>1.7833819999941625</c:v>
                </c:pt>
                <c:pt idx="1285">
                  <c:v>1.7847709999987273</c:v>
                </c:pt>
                <c:pt idx="1286">
                  <c:v>1.7861599999960163</c:v>
                </c:pt>
                <c:pt idx="1287">
                  <c:v>1.7875489999933052</c:v>
                </c:pt>
                <c:pt idx="1288">
                  <c:v>1.7889379999978701</c:v>
                </c:pt>
                <c:pt idx="1289">
                  <c:v>1.790326999995159</c:v>
                </c:pt>
                <c:pt idx="1290">
                  <c:v>1.7917159999997239</c:v>
                </c:pt>
                <c:pt idx="1291">
                  <c:v>1.7931049999970128</c:v>
                </c:pt>
                <c:pt idx="1292">
                  <c:v>1.7944939999943017</c:v>
                </c:pt>
                <c:pt idx="1293">
                  <c:v>1.7958829999988666</c:v>
                </c:pt>
                <c:pt idx="1294">
                  <c:v>1.7972719999961555</c:v>
                </c:pt>
                <c:pt idx="1295">
                  <c:v>1.7986609999934444</c:v>
                </c:pt>
                <c:pt idx="1296">
                  <c:v>1.8000499999980093</c:v>
                </c:pt>
                <c:pt idx="1297">
                  <c:v>1.8014389999952982</c:v>
                </c:pt>
                <c:pt idx="1298">
                  <c:v>1.8028279999998631</c:v>
                </c:pt>
                <c:pt idx="1299">
                  <c:v>1.804216999997152</c:v>
                </c:pt>
                <c:pt idx="1300">
                  <c:v>1.8056059999944409</c:v>
                </c:pt>
                <c:pt idx="1301">
                  <c:v>1.8069949999990058</c:v>
                </c:pt>
                <c:pt idx="1302">
                  <c:v>1.8083829999959562</c:v>
                </c:pt>
                <c:pt idx="1303">
                  <c:v>1.8097720000005211</c:v>
                </c:pt>
                <c:pt idx="1304">
                  <c:v>1.81116099999781</c:v>
                </c:pt>
                <c:pt idx="1305">
                  <c:v>1.8125499999950989</c:v>
                </c:pt>
                <c:pt idx="1306">
                  <c:v>1.8139389999996638</c:v>
                </c:pt>
                <c:pt idx="1307">
                  <c:v>1.8153279999969527</c:v>
                </c:pt>
                <c:pt idx="1308">
                  <c:v>1.8167169999942416</c:v>
                </c:pt>
                <c:pt idx="1309">
                  <c:v>1.8181059999988065</c:v>
                </c:pt>
                <c:pt idx="1310">
                  <c:v>1.8194949999960954</c:v>
                </c:pt>
                <c:pt idx="1311">
                  <c:v>1.8208839999933844</c:v>
                </c:pt>
                <c:pt idx="1312">
                  <c:v>1.8222729999979492</c:v>
                </c:pt>
                <c:pt idx="1313">
                  <c:v>1.8236619999952381</c:v>
                </c:pt>
                <c:pt idx="1314">
                  <c:v>1.825050999999803</c:v>
                </c:pt>
                <c:pt idx="1315">
                  <c:v>1.8264399999970919</c:v>
                </c:pt>
                <c:pt idx="1316">
                  <c:v>1.8278289999943809</c:v>
                </c:pt>
                <c:pt idx="1317">
                  <c:v>1.8292179999989457</c:v>
                </c:pt>
                <c:pt idx="1318">
                  <c:v>1.8306069999962347</c:v>
                </c:pt>
                <c:pt idx="1319">
                  <c:v>1.8319959999935236</c:v>
                </c:pt>
                <c:pt idx="1320">
                  <c:v>1.8333849999980885</c:v>
                </c:pt>
                <c:pt idx="1321">
                  <c:v>1.8347739999953774</c:v>
                </c:pt>
                <c:pt idx="1322">
                  <c:v>1.8361619999996037</c:v>
                </c:pt>
                <c:pt idx="1323">
                  <c:v>1.8375509999968926</c:v>
                </c:pt>
                <c:pt idx="1324">
                  <c:v>1.8389399999941816</c:v>
                </c:pt>
                <c:pt idx="1325">
                  <c:v>1.8403289999987464</c:v>
                </c:pt>
                <c:pt idx="1326">
                  <c:v>1.8417179999960354</c:v>
                </c:pt>
                <c:pt idx="1327">
                  <c:v>1.8431069999933243</c:v>
                </c:pt>
                <c:pt idx="1328">
                  <c:v>1.8444959999978892</c:v>
                </c:pt>
                <c:pt idx="1329">
                  <c:v>1.8458849999951781</c:v>
                </c:pt>
                <c:pt idx="1330">
                  <c:v>1.847273999999743</c:v>
                </c:pt>
                <c:pt idx="1331">
                  <c:v>1.8486629999970319</c:v>
                </c:pt>
                <c:pt idx="1332">
                  <c:v>1.8500519999943208</c:v>
                </c:pt>
                <c:pt idx="1333">
                  <c:v>1.8514409999988857</c:v>
                </c:pt>
                <c:pt idx="1334">
                  <c:v>1.8528299999961746</c:v>
                </c:pt>
                <c:pt idx="1335">
                  <c:v>1.8542189999934635</c:v>
                </c:pt>
                <c:pt idx="1336">
                  <c:v>1.8556079999980284</c:v>
                </c:pt>
                <c:pt idx="1337">
                  <c:v>1.8569969999953173</c:v>
                </c:pt>
                <c:pt idx="1338">
                  <c:v>1.8583859999998822</c:v>
                </c:pt>
                <c:pt idx="1339">
                  <c:v>1.8597749999971711</c:v>
                </c:pt>
                <c:pt idx="1340">
                  <c:v>1.86116399999446</c:v>
                </c:pt>
                <c:pt idx="1341">
                  <c:v>1.8625529999990249</c:v>
                </c:pt>
                <c:pt idx="1342">
                  <c:v>1.8639409999959753</c:v>
                </c:pt>
                <c:pt idx="1343">
                  <c:v>1.8653300000005402</c:v>
                </c:pt>
                <c:pt idx="1344">
                  <c:v>1.8667189999978291</c:v>
                </c:pt>
                <c:pt idx="1345">
                  <c:v>1.868107999995118</c:v>
                </c:pt>
                <c:pt idx="1346">
                  <c:v>1.8694969999996829</c:v>
                </c:pt>
                <c:pt idx="1347">
                  <c:v>1.8708859999969718</c:v>
                </c:pt>
                <c:pt idx="1348">
                  <c:v>1.8722749999942607</c:v>
                </c:pt>
                <c:pt idx="1349">
                  <c:v>1.8736639999988256</c:v>
                </c:pt>
                <c:pt idx="1350">
                  <c:v>1.8750529999961145</c:v>
                </c:pt>
                <c:pt idx="1351">
                  <c:v>1.8764419999934034</c:v>
                </c:pt>
                <c:pt idx="1352">
                  <c:v>1.8778309999979683</c:v>
                </c:pt>
                <c:pt idx="1353">
                  <c:v>1.8792199999952572</c:v>
                </c:pt>
                <c:pt idx="1354">
                  <c:v>1.8806089999998221</c:v>
                </c:pt>
                <c:pt idx="1355">
                  <c:v>1.881997999997111</c:v>
                </c:pt>
                <c:pt idx="1356">
                  <c:v>1.8833869999944</c:v>
                </c:pt>
                <c:pt idx="1357">
                  <c:v>1.8847759999989648</c:v>
                </c:pt>
                <c:pt idx="1358">
                  <c:v>1.8861649999962538</c:v>
                </c:pt>
                <c:pt idx="1359">
                  <c:v>1.8875539999935427</c:v>
                </c:pt>
                <c:pt idx="1360">
                  <c:v>1.8889429999981076</c:v>
                </c:pt>
                <c:pt idx="1361">
                  <c:v>1.8903309999950579</c:v>
                </c:pt>
                <c:pt idx="1362">
                  <c:v>1.8917199999996228</c:v>
                </c:pt>
                <c:pt idx="1363">
                  <c:v>1.8931089999969117</c:v>
                </c:pt>
                <c:pt idx="1364">
                  <c:v>1.8944979999942007</c:v>
                </c:pt>
                <c:pt idx="1365">
                  <c:v>1.8958869999987655</c:v>
                </c:pt>
                <c:pt idx="1366">
                  <c:v>1.8972759999960545</c:v>
                </c:pt>
                <c:pt idx="1367">
                  <c:v>1.8986649999933434</c:v>
                </c:pt>
                <c:pt idx="1368">
                  <c:v>1.9000539999979082</c:v>
                </c:pt>
                <c:pt idx="1369">
                  <c:v>1.9014429999951972</c:v>
                </c:pt>
                <c:pt idx="1370">
                  <c:v>1.902831999999762</c:v>
                </c:pt>
                <c:pt idx="1371">
                  <c:v>1.904220999997051</c:v>
                </c:pt>
                <c:pt idx="1372">
                  <c:v>1.9056099999943399</c:v>
                </c:pt>
                <c:pt idx="1373">
                  <c:v>1.9069989999989048</c:v>
                </c:pt>
                <c:pt idx="1374">
                  <c:v>1.9083879999961937</c:v>
                </c:pt>
                <c:pt idx="1375">
                  <c:v>1.9097769999934826</c:v>
                </c:pt>
                <c:pt idx="1376">
                  <c:v>1.9111659999980475</c:v>
                </c:pt>
                <c:pt idx="1377">
                  <c:v>1.9125549999953364</c:v>
                </c:pt>
                <c:pt idx="1378">
                  <c:v>1.9139439999999013</c:v>
                </c:pt>
                <c:pt idx="1379">
                  <c:v>1.9153329999971902</c:v>
                </c:pt>
                <c:pt idx="1380">
                  <c:v>1.9167219999944791</c:v>
                </c:pt>
                <c:pt idx="1381">
                  <c:v>1.9181099999987055</c:v>
                </c:pt>
                <c:pt idx="1382">
                  <c:v>1.9194989999959944</c:v>
                </c:pt>
                <c:pt idx="1383">
                  <c:v>1.9208879999932833</c:v>
                </c:pt>
                <c:pt idx="1384">
                  <c:v>1.9222769999978482</c:v>
                </c:pt>
                <c:pt idx="1385">
                  <c:v>1.9236659999951371</c:v>
                </c:pt>
                <c:pt idx="1386">
                  <c:v>1.925054999999702</c:v>
                </c:pt>
                <c:pt idx="1387">
                  <c:v>1.9264439999969909</c:v>
                </c:pt>
                <c:pt idx="1388">
                  <c:v>1.9278329999942798</c:v>
                </c:pt>
                <c:pt idx="1389">
                  <c:v>1.9292219999988447</c:v>
                </c:pt>
                <c:pt idx="1390">
                  <c:v>1.9306109999961336</c:v>
                </c:pt>
                <c:pt idx="1391">
                  <c:v>1.9319999999934225</c:v>
                </c:pt>
                <c:pt idx="1392">
                  <c:v>1.9333889999979874</c:v>
                </c:pt>
                <c:pt idx="1393">
                  <c:v>1.9347779999952763</c:v>
                </c:pt>
                <c:pt idx="1394">
                  <c:v>1.9361669999998412</c:v>
                </c:pt>
                <c:pt idx="1395">
                  <c:v>1.9375559999971301</c:v>
                </c:pt>
                <c:pt idx="1396">
                  <c:v>1.938944999994419</c:v>
                </c:pt>
                <c:pt idx="1397">
                  <c:v>1.9403339999989839</c:v>
                </c:pt>
                <c:pt idx="1398">
                  <c:v>1.9417229999962728</c:v>
                </c:pt>
                <c:pt idx="1399">
                  <c:v>1.9431119999935618</c:v>
                </c:pt>
                <c:pt idx="1400">
                  <c:v>1.9444999999977881</c:v>
                </c:pt>
                <c:pt idx="1401">
                  <c:v>1.945888999995077</c:v>
                </c:pt>
                <c:pt idx="1402">
                  <c:v>1.9472779999996419</c:v>
                </c:pt>
                <c:pt idx="1403">
                  <c:v>1.9486669999969308</c:v>
                </c:pt>
                <c:pt idx="1404">
                  <c:v>1.9500559999942197</c:v>
                </c:pt>
                <c:pt idx="1405">
                  <c:v>1.9514449999987846</c:v>
                </c:pt>
                <c:pt idx="1406">
                  <c:v>1.9528339999960735</c:v>
                </c:pt>
                <c:pt idx="1407">
                  <c:v>1.9542229999933625</c:v>
                </c:pt>
                <c:pt idx="1408">
                  <c:v>1.9556119999979273</c:v>
                </c:pt>
                <c:pt idx="1409">
                  <c:v>1.9570009999952163</c:v>
                </c:pt>
                <c:pt idx="1410">
                  <c:v>1.9583899999997811</c:v>
                </c:pt>
                <c:pt idx="1411">
                  <c:v>1.9597789999970701</c:v>
                </c:pt>
                <c:pt idx="1412">
                  <c:v>1.961167999994359</c:v>
                </c:pt>
                <c:pt idx="1413">
                  <c:v>1.9625569999989239</c:v>
                </c:pt>
                <c:pt idx="1414">
                  <c:v>1.9639459999962128</c:v>
                </c:pt>
                <c:pt idx="1415">
                  <c:v>1.9653349999935017</c:v>
                </c:pt>
                <c:pt idx="1416">
                  <c:v>1.9667239999980666</c:v>
                </c:pt>
                <c:pt idx="1417">
                  <c:v>1.9681129999953555</c:v>
                </c:pt>
                <c:pt idx="1418">
                  <c:v>1.9695019999999204</c:v>
                </c:pt>
                <c:pt idx="1419">
                  <c:v>1.9708899999968708</c:v>
                </c:pt>
                <c:pt idx="1420">
                  <c:v>1.9722789999941597</c:v>
                </c:pt>
                <c:pt idx="1421">
                  <c:v>1.9736679999987246</c:v>
                </c:pt>
                <c:pt idx="1422">
                  <c:v>1.9750569999960135</c:v>
                </c:pt>
                <c:pt idx="1423">
                  <c:v>1.9764459999933024</c:v>
                </c:pt>
                <c:pt idx="1424">
                  <c:v>1.9778349999978673</c:v>
                </c:pt>
                <c:pt idx="1425">
                  <c:v>1.9792239999951562</c:v>
                </c:pt>
                <c:pt idx="1426">
                  <c:v>1.9806129999997211</c:v>
                </c:pt>
                <c:pt idx="1427">
                  <c:v>1.98200199999701</c:v>
                </c:pt>
                <c:pt idx="1428">
                  <c:v>1.9833909999942989</c:v>
                </c:pt>
                <c:pt idx="1429">
                  <c:v>1.9847799999988638</c:v>
                </c:pt>
                <c:pt idx="1430">
                  <c:v>1.9861689999961527</c:v>
                </c:pt>
                <c:pt idx="1431">
                  <c:v>1.9875579999934416</c:v>
                </c:pt>
                <c:pt idx="1432">
                  <c:v>1.9889469999980065</c:v>
                </c:pt>
                <c:pt idx="1433">
                  <c:v>1.9903359999952954</c:v>
                </c:pt>
                <c:pt idx="1434">
                  <c:v>1.9917249999998603</c:v>
                </c:pt>
                <c:pt idx="1435">
                  <c:v>1.9931139999971492</c:v>
                </c:pt>
                <c:pt idx="1436">
                  <c:v>1.9945029999944381</c:v>
                </c:pt>
                <c:pt idx="1437">
                  <c:v>1.995891999999003</c:v>
                </c:pt>
                <c:pt idx="1438">
                  <c:v>1.9972809999962919</c:v>
                </c:pt>
                <c:pt idx="1439">
                  <c:v>1.9986690000005183</c:v>
                </c:pt>
                <c:pt idx="1440">
                  <c:v>2.0000579999978072</c:v>
                </c:pt>
                <c:pt idx="1441">
                  <c:v>2.0014469999950961</c:v>
                </c:pt>
                <c:pt idx="1442">
                  <c:v>2.002835999999661</c:v>
                </c:pt>
                <c:pt idx="1443">
                  <c:v>2.0042249999969499</c:v>
                </c:pt>
                <c:pt idx="1444">
                  <c:v>2.0056139999942388</c:v>
                </c:pt>
                <c:pt idx="1445">
                  <c:v>2.0070029999988037</c:v>
                </c:pt>
                <c:pt idx="1446">
                  <c:v>2.0083919999960926</c:v>
                </c:pt>
                <c:pt idx="1447">
                  <c:v>2.0097809999933816</c:v>
                </c:pt>
                <c:pt idx="1448">
                  <c:v>2.0111699999979464</c:v>
                </c:pt>
                <c:pt idx="1449">
                  <c:v>2.0125589999952354</c:v>
                </c:pt>
                <c:pt idx="1450">
                  <c:v>2.0139479999998002</c:v>
                </c:pt>
                <c:pt idx="1451">
                  <c:v>2.0153369999970892</c:v>
                </c:pt>
                <c:pt idx="1452">
                  <c:v>2.0167259999943781</c:v>
                </c:pt>
                <c:pt idx="1453">
                  <c:v>2.0181149999989429</c:v>
                </c:pt>
                <c:pt idx="1454">
                  <c:v>2.0195039999962319</c:v>
                </c:pt>
                <c:pt idx="1455">
                  <c:v>2.0208929999935208</c:v>
                </c:pt>
                <c:pt idx="1456">
                  <c:v>2.0222819999980857</c:v>
                </c:pt>
                <c:pt idx="1457">
                  <c:v>2.0236709999953746</c:v>
                </c:pt>
                <c:pt idx="1458">
                  <c:v>2.0250589999996009</c:v>
                </c:pt>
                <c:pt idx="1459">
                  <c:v>2.0264459999962128</c:v>
                </c:pt>
                <c:pt idx="1460">
                  <c:v>2.0278340000004391</c:v>
                </c:pt>
                <c:pt idx="1461">
                  <c:v>2.0292219999973895</c:v>
                </c:pt>
                <c:pt idx="1462">
                  <c:v>2.0306099999943399</c:v>
                </c:pt>
                <c:pt idx="1463">
                  <c:v>2.0319989999989048</c:v>
                </c:pt>
                <c:pt idx="1464">
                  <c:v>2.0333879999961937</c:v>
                </c:pt>
                <c:pt idx="1465">
                  <c:v>2.03477600000042</c:v>
                </c:pt>
                <c:pt idx="1466">
                  <c:v>2.0361649999977089</c:v>
                </c:pt>
                <c:pt idx="1467">
                  <c:v>2.0375539999949979</c:v>
                </c:pt>
                <c:pt idx="1468">
                  <c:v>2.0389429999995627</c:v>
                </c:pt>
                <c:pt idx="1469">
                  <c:v>2.0403309999965131</c:v>
                </c:pt>
                <c:pt idx="1470">
                  <c:v>2.041719999993802</c:v>
                </c:pt>
                <c:pt idx="1471">
                  <c:v>2.0431089999983669</c:v>
                </c:pt>
                <c:pt idx="1472">
                  <c:v>2.0444979999956558</c:v>
                </c:pt>
                <c:pt idx="1473">
                  <c:v>2.0458870000002207</c:v>
                </c:pt>
                <c:pt idx="1474">
                  <c:v>2.0472759999975096</c:v>
                </c:pt>
                <c:pt idx="1475">
                  <c:v>2.0486649999947986</c:v>
                </c:pt>
                <c:pt idx="1476">
                  <c:v>2.0500539999993634</c:v>
                </c:pt>
                <c:pt idx="1477">
                  <c:v>2.0514429999966524</c:v>
                </c:pt>
                <c:pt idx="1478">
                  <c:v>2.0528319999939413</c:v>
                </c:pt>
                <c:pt idx="1479">
                  <c:v>2.0542209999985062</c:v>
                </c:pt>
                <c:pt idx="1480">
                  <c:v>2.0556099999957951</c:v>
                </c:pt>
                <c:pt idx="1481">
                  <c:v>2.05699900000036</c:v>
                </c:pt>
                <c:pt idx="1482">
                  <c:v>2.0583879999976489</c:v>
                </c:pt>
                <c:pt idx="1483">
                  <c:v>2.0597769999949378</c:v>
                </c:pt>
                <c:pt idx="1484">
                  <c:v>2.0611659999995027</c:v>
                </c:pt>
                <c:pt idx="1485">
                  <c:v>2.0625539999964531</c:v>
                </c:pt>
                <c:pt idx="1486">
                  <c:v>2.063942999993742</c:v>
                </c:pt>
                <c:pt idx="1487">
                  <c:v>2.0653319999983069</c:v>
                </c:pt>
                <c:pt idx="1488">
                  <c:v>2.0667209999955958</c:v>
                </c:pt>
                <c:pt idx="1489">
                  <c:v>2.0681100000001607</c:v>
                </c:pt>
                <c:pt idx="1490">
                  <c:v>2.0694989999974496</c:v>
                </c:pt>
                <c:pt idx="1491">
                  <c:v>2.0708879999947385</c:v>
                </c:pt>
                <c:pt idx="1492">
                  <c:v>2.0722769999993034</c:v>
                </c:pt>
                <c:pt idx="1493">
                  <c:v>2.0736659999965923</c:v>
                </c:pt>
                <c:pt idx="1494">
                  <c:v>2.0750549999938812</c:v>
                </c:pt>
                <c:pt idx="1495">
                  <c:v>2.0764439999984461</c:v>
                </c:pt>
                <c:pt idx="1496">
                  <c:v>2.077832999995735</c:v>
                </c:pt>
                <c:pt idx="1497">
                  <c:v>2.0792220000002999</c:v>
                </c:pt>
                <c:pt idx="1498">
                  <c:v>2.0806109999975888</c:v>
                </c:pt>
                <c:pt idx="1499">
                  <c:v>2.0819999999948777</c:v>
                </c:pt>
                <c:pt idx="1500">
                  <c:v>2.0833889999994426</c:v>
                </c:pt>
                <c:pt idx="1501">
                  <c:v>2.0847779999967315</c:v>
                </c:pt>
                <c:pt idx="1502">
                  <c:v>2.0861669999940204</c:v>
                </c:pt>
                <c:pt idx="1503">
                  <c:v>2.0875559999985853</c:v>
                </c:pt>
                <c:pt idx="1504">
                  <c:v>2.0889439999955357</c:v>
                </c:pt>
                <c:pt idx="1505">
                  <c:v>2.0903330000001006</c:v>
                </c:pt>
                <c:pt idx="1506">
                  <c:v>2.0917219999973895</c:v>
                </c:pt>
                <c:pt idx="1507">
                  <c:v>2.0931109999946784</c:v>
                </c:pt>
                <c:pt idx="1508">
                  <c:v>2.0944999999992433</c:v>
                </c:pt>
                <c:pt idx="1509">
                  <c:v>2.0958889999965322</c:v>
                </c:pt>
                <c:pt idx="1510">
                  <c:v>2.0972779999938211</c:v>
                </c:pt>
                <c:pt idx="1511">
                  <c:v>2.098666999998386</c:v>
                </c:pt>
                <c:pt idx="1512">
                  <c:v>2.1000559999956749</c:v>
                </c:pt>
                <c:pt idx="1513">
                  <c:v>2.1014450000002398</c:v>
                </c:pt>
                <c:pt idx="1514">
                  <c:v>2.1028339999975287</c:v>
                </c:pt>
                <c:pt idx="1515">
                  <c:v>2.1042229999948177</c:v>
                </c:pt>
                <c:pt idx="1516">
                  <c:v>2.1056119999993825</c:v>
                </c:pt>
                <c:pt idx="1517">
                  <c:v>2.1070009999966715</c:v>
                </c:pt>
                <c:pt idx="1518">
                  <c:v>2.1083899999939604</c:v>
                </c:pt>
                <c:pt idx="1519">
                  <c:v>2.1097789999985253</c:v>
                </c:pt>
                <c:pt idx="1520">
                  <c:v>2.1111679999958142</c:v>
                </c:pt>
                <c:pt idx="1521">
                  <c:v>2.112557000000379</c:v>
                </c:pt>
                <c:pt idx="1522">
                  <c:v>2.113945999997668</c:v>
                </c:pt>
                <c:pt idx="1523">
                  <c:v>2.1153349999949569</c:v>
                </c:pt>
                <c:pt idx="1524">
                  <c:v>2.1167229999991832</c:v>
                </c:pt>
                <c:pt idx="1525">
                  <c:v>2.1181119999964722</c:v>
                </c:pt>
                <c:pt idx="1526">
                  <c:v>2.1195009999937611</c:v>
                </c:pt>
                <c:pt idx="1527">
                  <c:v>2.1208899999983259</c:v>
                </c:pt>
                <c:pt idx="1528">
                  <c:v>2.1222789999956149</c:v>
                </c:pt>
                <c:pt idx="1529">
                  <c:v>2.1236680000001797</c:v>
                </c:pt>
                <c:pt idx="1530">
                  <c:v>2.1250569999974687</c:v>
                </c:pt>
                <c:pt idx="1531">
                  <c:v>2.1264459999947576</c:v>
                </c:pt>
                <c:pt idx="1532">
                  <c:v>2.1278349999993225</c:v>
                </c:pt>
                <c:pt idx="1533">
                  <c:v>2.1292239999966114</c:v>
                </c:pt>
                <c:pt idx="1534">
                  <c:v>2.1306129999939003</c:v>
                </c:pt>
                <c:pt idx="1535">
                  <c:v>2.1320019999984652</c:v>
                </c:pt>
                <c:pt idx="1536">
                  <c:v>2.1333909999957541</c:v>
                </c:pt>
                <c:pt idx="1537">
                  <c:v>2.134780000000319</c:v>
                </c:pt>
                <c:pt idx="1538">
                  <c:v>2.1361689999976079</c:v>
                </c:pt>
                <c:pt idx="1539">
                  <c:v>2.1375579999948968</c:v>
                </c:pt>
                <c:pt idx="1540">
                  <c:v>2.1389469999994617</c:v>
                </c:pt>
                <c:pt idx="1541">
                  <c:v>2.1403359999967506</c:v>
                </c:pt>
                <c:pt idx="1542">
                  <c:v>2.1417249999940395</c:v>
                </c:pt>
                <c:pt idx="1543">
                  <c:v>2.1431129999982659</c:v>
                </c:pt>
                <c:pt idx="1544">
                  <c:v>2.1445019999955548</c:v>
                </c:pt>
                <c:pt idx="1545">
                  <c:v>2.1458910000001197</c:v>
                </c:pt>
                <c:pt idx="1546">
                  <c:v>2.1472799999974086</c:v>
                </c:pt>
                <c:pt idx="1547">
                  <c:v>2.1486689999946975</c:v>
                </c:pt>
                <c:pt idx="1548">
                  <c:v>2.1500579999992624</c:v>
                </c:pt>
                <c:pt idx="1549">
                  <c:v>2.1514469999965513</c:v>
                </c:pt>
                <c:pt idx="1550">
                  <c:v>2.1528359999938402</c:v>
                </c:pt>
                <c:pt idx="1551">
                  <c:v>2.1542249999984051</c:v>
                </c:pt>
                <c:pt idx="1552">
                  <c:v>2.155613999995694</c:v>
                </c:pt>
                <c:pt idx="1553">
                  <c:v>2.1570030000002589</c:v>
                </c:pt>
                <c:pt idx="1554">
                  <c:v>2.1583919999975478</c:v>
                </c:pt>
                <c:pt idx="1555">
                  <c:v>2.1597809999948367</c:v>
                </c:pt>
                <c:pt idx="1556">
                  <c:v>2.1611699999994016</c:v>
                </c:pt>
                <c:pt idx="1557">
                  <c:v>2.1625589999966905</c:v>
                </c:pt>
                <c:pt idx="1558">
                  <c:v>2.1639479999939795</c:v>
                </c:pt>
                <c:pt idx="1559">
                  <c:v>2.1653369999985443</c:v>
                </c:pt>
                <c:pt idx="1560">
                  <c:v>2.1667259999958333</c:v>
                </c:pt>
                <c:pt idx="1561">
                  <c:v>2.1681150000003981</c:v>
                </c:pt>
                <c:pt idx="1562">
                  <c:v>2.1695039999976871</c:v>
                </c:pt>
                <c:pt idx="1563">
                  <c:v>2.1708919999946374</c:v>
                </c:pt>
                <c:pt idx="1564">
                  <c:v>2.1722809999992023</c:v>
                </c:pt>
                <c:pt idx="1565">
                  <c:v>2.1736699999964912</c:v>
                </c:pt>
                <c:pt idx="1566">
                  <c:v>2.1750589999937802</c:v>
                </c:pt>
                <c:pt idx="1567">
                  <c:v>2.176447999998345</c:v>
                </c:pt>
                <c:pt idx="1568">
                  <c:v>2.177836999995634</c:v>
                </c:pt>
                <c:pt idx="1569">
                  <c:v>2.1792260000001988</c:v>
                </c:pt>
                <c:pt idx="1570">
                  <c:v>2.1806149999974878</c:v>
                </c:pt>
                <c:pt idx="1571">
                  <c:v>2.1820039999947767</c:v>
                </c:pt>
                <c:pt idx="1572">
                  <c:v>2.1833929999993416</c:v>
                </c:pt>
                <c:pt idx="1573">
                  <c:v>2.1847819999966305</c:v>
                </c:pt>
                <c:pt idx="1574">
                  <c:v>2.1861709999939194</c:v>
                </c:pt>
                <c:pt idx="1575">
                  <c:v>2.1875599999984843</c:v>
                </c:pt>
                <c:pt idx="1576">
                  <c:v>2.1889489999957732</c:v>
                </c:pt>
                <c:pt idx="1577">
                  <c:v>2.1903380000003381</c:v>
                </c:pt>
                <c:pt idx="1578">
                  <c:v>2.191726999997627</c:v>
                </c:pt>
                <c:pt idx="1579">
                  <c:v>2.1931159999949159</c:v>
                </c:pt>
                <c:pt idx="1580">
                  <c:v>2.1945049999994808</c:v>
                </c:pt>
                <c:pt idx="1581">
                  <c:v>2.1958939999967697</c:v>
                </c:pt>
                <c:pt idx="1582">
                  <c:v>2.1972819999937201</c:v>
                </c:pt>
                <c:pt idx="1583">
                  <c:v>2.198670999998285</c:v>
                </c:pt>
                <c:pt idx="1584">
                  <c:v>2.2000599999955739</c:v>
                </c:pt>
                <c:pt idx="1585">
                  <c:v>2.2014490000001388</c:v>
                </c:pt>
                <c:pt idx="1586">
                  <c:v>2.2028379999974277</c:v>
                </c:pt>
                <c:pt idx="1587">
                  <c:v>2.2042269999947166</c:v>
                </c:pt>
                <c:pt idx="1588">
                  <c:v>2.2056159999992815</c:v>
                </c:pt>
                <c:pt idx="1589">
                  <c:v>2.2070049999965704</c:v>
                </c:pt>
                <c:pt idx="1590">
                  <c:v>2.2083939999938593</c:v>
                </c:pt>
                <c:pt idx="1591">
                  <c:v>2.2097829999984242</c:v>
                </c:pt>
                <c:pt idx="1592">
                  <c:v>2.2111719999957131</c:v>
                </c:pt>
                <c:pt idx="1593">
                  <c:v>2.212561000000278</c:v>
                </c:pt>
                <c:pt idx="1594">
                  <c:v>2.2139499999975669</c:v>
                </c:pt>
                <c:pt idx="1595">
                  <c:v>2.2153389999948558</c:v>
                </c:pt>
                <c:pt idx="1596">
                  <c:v>2.2167279999994207</c:v>
                </c:pt>
                <c:pt idx="1597">
                  <c:v>2.2181169999967096</c:v>
                </c:pt>
                <c:pt idx="1598">
                  <c:v>2.2195059999939986</c:v>
                </c:pt>
                <c:pt idx="1599">
                  <c:v>2.2208949999985634</c:v>
                </c:pt>
                <c:pt idx="1600">
                  <c:v>2.2222839999958524</c:v>
                </c:pt>
                <c:pt idx="1601">
                  <c:v>2.2236720000000787</c:v>
                </c:pt>
                <c:pt idx="1602">
                  <c:v>2.2250609999973676</c:v>
                </c:pt>
                <c:pt idx="1603">
                  <c:v>2.2264499999946565</c:v>
                </c:pt>
                <c:pt idx="1604">
                  <c:v>2.2278389999992214</c:v>
                </c:pt>
                <c:pt idx="1605">
                  <c:v>2.2292279999965103</c:v>
                </c:pt>
                <c:pt idx="1606">
                  <c:v>2.2306169999937993</c:v>
                </c:pt>
                <c:pt idx="1607">
                  <c:v>2.2320059999983641</c:v>
                </c:pt>
                <c:pt idx="1608">
                  <c:v>2.2333949999956531</c:v>
                </c:pt>
                <c:pt idx="1609">
                  <c:v>2.2347840000002179</c:v>
                </c:pt>
                <c:pt idx="1610">
                  <c:v>2.2361729999975068</c:v>
                </c:pt>
                <c:pt idx="1611">
                  <c:v>2.2375619999947958</c:v>
                </c:pt>
                <c:pt idx="1612">
                  <c:v>2.2389509999993606</c:v>
                </c:pt>
                <c:pt idx="1613">
                  <c:v>2.2403399999966496</c:v>
                </c:pt>
                <c:pt idx="1614">
                  <c:v>2.2417289999939385</c:v>
                </c:pt>
                <c:pt idx="1615">
                  <c:v>2.2431179999985034</c:v>
                </c:pt>
                <c:pt idx="1616">
                  <c:v>2.2445069999957923</c:v>
                </c:pt>
                <c:pt idx="1617">
                  <c:v>2.2458960000003572</c:v>
                </c:pt>
                <c:pt idx="1618">
                  <c:v>2.2472849999976461</c:v>
                </c:pt>
                <c:pt idx="1619">
                  <c:v>2.248673999994935</c:v>
                </c:pt>
                <c:pt idx="1620">
                  <c:v>2.2500629999994999</c:v>
                </c:pt>
                <c:pt idx="1621">
                  <c:v>2.2514509999964503</c:v>
                </c:pt>
                <c:pt idx="1622">
                  <c:v>2.2528399999937392</c:v>
                </c:pt>
                <c:pt idx="1623">
                  <c:v>2.2542289999983041</c:v>
                </c:pt>
                <c:pt idx="1624">
                  <c:v>2.255617999995593</c:v>
                </c:pt>
                <c:pt idx="1625">
                  <c:v>2.2570070000001579</c:v>
                </c:pt>
                <c:pt idx="1626">
                  <c:v>2.2583959999974468</c:v>
                </c:pt>
                <c:pt idx="1627">
                  <c:v>2.2597849999947357</c:v>
                </c:pt>
                <c:pt idx="1628">
                  <c:v>2.2611739999993006</c:v>
                </c:pt>
                <c:pt idx="1629">
                  <c:v>2.2625629999965895</c:v>
                </c:pt>
                <c:pt idx="1630">
                  <c:v>2.2639519999938784</c:v>
                </c:pt>
                <c:pt idx="1631">
                  <c:v>2.2653409999984433</c:v>
                </c:pt>
                <c:pt idx="1632">
                  <c:v>2.2667299999957322</c:v>
                </c:pt>
                <c:pt idx="1633">
                  <c:v>2.2681190000002971</c:v>
                </c:pt>
                <c:pt idx="1634">
                  <c:v>2.269507999997586</c:v>
                </c:pt>
                <c:pt idx="1635">
                  <c:v>2.2708969999948749</c:v>
                </c:pt>
                <c:pt idx="1636">
                  <c:v>2.2722859999994398</c:v>
                </c:pt>
                <c:pt idx="1637">
                  <c:v>2.2736749999967287</c:v>
                </c:pt>
                <c:pt idx="1638">
                  <c:v>2.2750639999940176</c:v>
                </c:pt>
                <c:pt idx="1639">
                  <c:v>2.2764529999985825</c:v>
                </c:pt>
                <c:pt idx="1640">
                  <c:v>2.2778409999955329</c:v>
                </c:pt>
                <c:pt idx="1641">
                  <c:v>2.2792300000000978</c:v>
                </c:pt>
                <c:pt idx="1642">
                  <c:v>2.2806189999973867</c:v>
                </c:pt>
                <c:pt idx="1643">
                  <c:v>2.2820079999946756</c:v>
                </c:pt>
                <c:pt idx="1644">
                  <c:v>2.2833969999992405</c:v>
                </c:pt>
                <c:pt idx="1645">
                  <c:v>2.2847859999965294</c:v>
                </c:pt>
                <c:pt idx="1646">
                  <c:v>2.2861749999938183</c:v>
                </c:pt>
                <c:pt idx="1647">
                  <c:v>2.2875639999983832</c:v>
                </c:pt>
                <c:pt idx="1648">
                  <c:v>2.2889529999956721</c:v>
                </c:pt>
                <c:pt idx="1649">
                  <c:v>2.290342000000237</c:v>
                </c:pt>
                <c:pt idx="1650">
                  <c:v>2.2917309999975259</c:v>
                </c:pt>
                <c:pt idx="1651">
                  <c:v>2.2931199999948149</c:v>
                </c:pt>
                <c:pt idx="1652">
                  <c:v>2.2945089999993797</c:v>
                </c:pt>
                <c:pt idx="1653">
                  <c:v>2.2958979999966687</c:v>
                </c:pt>
                <c:pt idx="1654">
                  <c:v>2.2972869999939576</c:v>
                </c:pt>
                <c:pt idx="1655">
                  <c:v>2.2986759999985225</c:v>
                </c:pt>
                <c:pt idx="1656">
                  <c:v>2.3000649999958114</c:v>
                </c:pt>
                <c:pt idx="1657">
                  <c:v>2.3014540000003763</c:v>
                </c:pt>
                <c:pt idx="1658">
                  <c:v>2.3028429999976652</c:v>
                </c:pt>
                <c:pt idx="1659">
                  <c:v>2.3042309999946156</c:v>
                </c:pt>
                <c:pt idx="1660">
                  <c:v>2.3056199999991804</c:v>
                </c:pt>
                <c:pt idx="1661">
                  <c:v>2.3070089999964694</c:v>
                </c:pt>
                <c:pt idx="1662">
                  <c:v>2.3083979999937583</c:v>
                </c:pt>
                <c:pt idx="1663">
                  <c:v>2.3097869999983232</c:v>
                </c:pt>
                <c:pt idx="1664">
                  <c:v>2.3111759999956121</c:v>
                </c:pt>
                <c:pt idx="1665">
                  <c:v>2.312565000000177</c:v>
                </c:pt>
                <c:pt idx="1666">
                  <c:v>2.3139539999974659</c:v>
                </c:pt>
                <c:pt idx="1667">
                  <c:v>2.3153429999947548</c:v>
                </c:pt>
                <c:pt idx="1668">
                  <c:v>2.3167319999993197</c:v>
                </c:pt>
                <c:pt idx="1669">
                  <c:v>2.3181209999966086</c:v>
                </c:pt>
                <c:pt idx="1670">
                  <c:v>2.3195099999938975</c:v>
                </c:pt>
                <c:pt idx="1671">
                  <c:v>2.3208989999984624</c:v>
                </c:pt>
                <c:pt idx="1672">
                  <c:v>2.3222879999957513</c:v>
                </c:pt>
                <c:pt idx="1673">
                  <c:v>2.3236770000003162</c:v>
                </c:pt>
                <c:pt idx="1674">
                  <c:v>2.3250659999976051</c:v>
                </c:pt>
                <c:pt idx="1675">
                  <c:v>2.326454999994894</c:v>
                </c:pt>
                <c:pt idx="1676">
                  <c:v>2.3278439999994589</c:v>
                </c:pt>
                <c:pt idx="1677">
                  <c:v>2.3292329999967478</c:v>
                </c:pt>
                <c:pt idx="1678">
                  <c:v>2.3306219999940367</c:v>
                </c:pt>
                <c:pt idx="1679">
                  <c:v>2.3320099999982631</c:v>
                </c:pt>
                <c:pt idx="1680">
                  <c:v>2.333398999995552</c:v>
                </c:pt>
                <c:pt idx="1681">
                  <c:v>2.3347880000001169</c:v>
                </c:pt>
                <c:pt idx="1682">
                  <c:v>2.3361769999974058</c:v>
                </c:pt>
                <c:pt idx="1683">
                  <c:v>2.3375659999946947</c:v>
                </c:pt>
                <c:pt idx="1684">
                  <c:v>2.3389549999992596</c:v>
                </c:pt>
                <c:pt idx="1685">
                  <c:v>2.3403439999965485</c:v>
                </c:pt>
                <c:pt idx="1686">
                  <c:v>2.3417329999938374</c:v>
                </c:pt>
                <c:pt idx="1687">
                  <c:v>2.3431219999984023</c:v>
                </c:pt>
                <c:pt idx="1688">
                  <c:v>2.3445109999956912</c:v>
                </c:pt>
                <c:pt idx="1689">
                  <c:v>2.3459000000002561</c:v>
                </c:pt>
                <c:pt idx="1690">
                  <c:v>2.347288999997545</c:v>
                </c:pt>
                <c:pt idx="1691">
                  <c:v>2.348677999994834</c:v>
                </c:pt>
                <c:pt idx="1692">
                  <c:v>2.3500669999993988</c:v>
                </c:pt>
                <c:pt idx="1693">
                  <c:v>2.3514559999966878</c:v>
                </c:pt>
                <c:pt idx="1694">
                  <c:v>2.3528449999939767</c:v>
                </c:pt>
                <c:pt idx="1695">
                  <c:v>2.3542339999985415</c:v>
                </c:pt>
                <c:pt idx="1696">
                  <c:v>2.3556229999958305</c:v>
                </c:pt>
                <c:pt idx="1697">
                  <c:v>2.3570120000003953</c:v>
                </c:pt>
                <c:pt idx="1698">
                  <c:v>2.3583999999973457</c:v>
                </c:pt>
                <c:pt idx="1699">
                  <c:v>2.3597889999946347</c:v>
                </c:pt>
                <c:pt idx="1700">
                  <c:v>2.3611779999991995</c:v>
                </c:pt>
                <c:pt idx="1701">
                  <c:v>2.3625669999964884</c:v>
                </c:pt>
                <c:pt idx="1702">
                  <c:v>2.3639559999937774</c:v>
                </c:pt>
                <c:pt idx="1703">
                  <c:v>2.3653449999983422</c:v>
                </c:pt>
                <c:pt idx="1704">
                  <c:v>2.3667339999956312</c:v>
                </c:pt>
                <c:pt idx="1705">
                  <c:v>2.368123000000196</c:v>
                </c:pt>
                <c:pt idx="1706">
                  <c:v>2.369511999997485</c:v>
                </c:pt>
                <c:pt idx="1707">
                  <c:v>2.3709009999947739</c:v>
                </c:pt>
                <c:pt idx="1708">
                  <c:v>2.3722899999993388</c:v>
                </c:pt>
                <c:pt idx="1709">
                  <c:v>2.3736789999966277</c:v>
                </c:pt>
                <c:pt idx="1710">
                  <c:v>2.3750679999939166</c:v>
                </c:pt>
                <c:pt idx="1711">
                  <c:v>2.3764569999984815</c:v>
                </c:pt>
                <c:pt idx="1712">
                  <c:v>2.3778459999957704</c:v>
                </c:pt>
                <c:pt idx="1713">
                  <c:v>2.3792350000003353</c:v>
                </c:pt>
                <c:pt idx="1714">
                  <c:v>2.3806239999976242</c:v>
                </c:pt>
                <c:pt idx="1715">
                  <c:v>2.3820129999949131</c:v>
                </c:pt>
                <c:pt idx="1716">
                  <c:v>2.383401999999478</c:v>
                </c:pt>
                <c:pt idx="1717">
                  <c:v>2.3847909999967669</c:v>
                </c:pt>
                <c:pt idx="1718">
                  <c:v>2.3861789999937173</c:v>
                </c:pt>
                <c:pt idx="1719">
                  <c:v>2.3875679999982822</c:v>
                </c:pt>
                <c:pt idx="1720">
                  <c:v>2.3889569999955711</c:v>
                </c:pt>
                <c:pt idx="1721">
                  <c:v>2.390346000000136</c:v>
                </c:pt>
                <c:pt idx="1722">
                  <c:v>2.3917349999974249</c:v>
                </c:pt>
                <c:pt idx="1723">
                  <c:v>2.3931239999947138</c:v>
                </c:pt>
                <c:pt idx="1724">
                  <c:v>2.3945129999992787</c:v>
                </c:pt>
                <c:pt idx="1725">
                  <c:v>2.3959019999965676</c:v>
                </c:pt>
                <c:pt idx="1726">
                  <c:v>2.3972909999938565</c:v>
                </c:pt>
                <c:pt idx="1727">
                  <c:v>2.3986799999984214</c:v>
                </c:pt>
                <c:pt idx="1728">
                  <c:v>2.4000689999957103</c:v>
                </c:pt>
                <c:pt idx="1729">
                  <c:v>2.4014580000002752</c:v>
                </c:pt>
                <c:pt idx="1730">
                  <c:v>2.4028469999975641</c:v>
                </c:pt>
                <c:pt idx="1731">
                  <c:v>2.4042349999945145</c:v>
                </c:pt>
                <c:pt idx="1732">
                  <c:v>2.4056229999987409</c:v>
                </c:pt>
                <c:pt idx="1733">
                  <c:v>2.4070099999953527</c:v>
                </c:pt>
                <c:pt idx="1734">
                  <c:v>2.4083989999999176</c:v>
                </c:pt>
                <c:pt idx="1735">
                  <c:v>2.409786999996868</c:v>
                </c:pt>
                <c:pt idx="1736">
                  <c:v>2.4111759999941569</c:v>
                </c:pt>
                <c:pt idx="1737">
                  <c:v>2.4125639999983832</c:v>
                </c:pt>
                <c:pt idx="1738">
                  <c:v>2.4139529999956721</c:v>
                </c:pt>
                <c:pt idx="1739">
                  <c:v>2.415342000000237</c:v>
                </c:pt>
                <c:pt idx="1740">
                  <c:v>2.4167309999975259</c:v>
                </c:pt>
                <c:pt idx="1741">
                  <c:v>2.4181189999944763</c:v>
                </c:pt>
                <c:pt idx="1742">
                  <c:v>2.4195079999990412</c:v>
                </c:pt>
                <c:pt idx="1743">
                  <c:v>2.4208969999963301</c:v>
                </c:pt>
                <c:pt idx="1744">
                  <c:v>2.422285999993619</c:v>
                </c:pt>
                <c:pt idx="1745">
                  <c:v>2.4236749999981839</c:v>
                </c:pt>
                <c:pt idx="1746">
                  <c:v>2.4250639999954728</c:v>
                </c:pt>
                <c:pt idx="1747">
                  <c:v>2.4264530000000377</c:v>
                </c:pt>
                <c:pt idx="1748">
                  <c:v>2.4278419999973266</c:v>
                </c:pt>
                <c:pt idx="1749">
                  <c:v>2.4292309999946156</c:v>
                </c:pt>
                <c:pt idx="1750">
                  <c:v>2.4306199999991804</c:v>
                </c:pt>
                <c:pt idx="1751">
                  <c:v>2.4320089999964694</c:v>
                </c:pt>
                <c:pt idx="1752">
                  <c:v>2.4333979999937583</c:v>
                </c:pt>
                <c:pt idx="1753">
                  <c:v>2.4347869999983232</c:v>
                </c:pt>
                <c:pt idx="1754">
                  <c:v>2.4361759999956121</c:v>
                </c:pt>
                <c:pt idx="1755">
                  <c:v>2.437565000000177</c:v>
                </c:pt>
                <c:pt idx="1756">
                  <c:v>2.4389539999974659</c:v>
                </c:pt>
                <c:pt idx="1757">
                  <c:v>2.4403429999947548</c:v>
                </c:pt>
                <c:pt idx="1758">
                  <c:v>2.4417309999989811</c:v>
                </c:pt>
                <c:pt idx="1759">
                  <c:v>2.4431199999962701</c:v>
                </c:pt>
                <c:pt idx="1760">
                  <c:v>2.444508999993559</c:v>
                </c:pt>
                <c:pt idx="1761">
                  <c:v>2.4458979999981239</c:v>
                </c:pt>
                <c:pt idx="1762">
                  <c:v>2.4472869999954128</c:v>
                </c:pt>
                <c:pt idx="1763">
                  <c:v>2.4486759999999776</c:v>
                </c:pt>
                <c:pt idx="1764">
                  <c:v>2.4500649999972666</c:v>
                </c:pt>
                <c:pt idx="1765">
                  <c:v>2.4514539999945555</c:v>
                </c:pt>
                <c:pt idx="1766">
                  <c:v>2.4528429999991204</c:v>
                </c:pt>
                <c:pt idx="1767">
                  <c:v>2.4542319999964093</c:v>
                </c:pt>
                <c:pt idx="1768">
                  <c:v>2.4556209999936982</c:v>
                </c:pt>
                <c:pt idx="1769">
                  <c:v>2.4570099999982631</c:v>
                </c:pt>
                <c:pt idx="1770">
                  <c:v>2.458398999995552</c:v>
                </c:pt>
                <c:pt idx="1771">
                  <c:v>2.4597880000001169</c:v>
                </c:pt>
                <c:pt idx="1772">
                  <c:v>2.4611769999974058</c:v>
                </c:pt>
                <c:pt idx="1773">
                  <c:v>2.4625659999946947</c:v>
                </c:pt>
                <c:pt idx="1774">
                  <c:v>2.4639549999992596</c:v>
                </c:pt>
                <c:pt idx="1775">
                  <c:v>2.4653439999965485</c:v>
                </c:pt>
                <c:pt idx="1776">
                  <c:v>2.4667329999938374</c:v>
                </c:pt>
                <c:pt idx="1777">
                  <c:v>2.4681219999984023</c:v>
                </c:pt>
                <c:pt idx="1778">
                  <c:v>2.4695099999953527</c:v>
                </c:pt>
                <c:pt idx="1779">
                  <c:v>2.4708989999999176</c:v>
                </c:pt>
                <c:pt idx="1780">
                  <c:v>2.4722879999972065</c:v>
                </c:pt>
                <c:pt idx="1781">
                  <c:v>2.4736769999944954</c:v>
                </c:pt>
                <c:pt idx="1782">
                  <c:v>2.4750659999990603</c:v>
                </c:pt>
                <c:pt idx="1783">
                  <c:v>2.4764549999963492</c:v>
                </c:pt>
                <c:pt idx="1784">
                  <c:v>2.4778439999936381</c:v>
                </c:pt>
                <c:pt idx="1785">
                  <c:v>2.479232999998203</c:v>
                </c:pt>
                <c:pt idx="1786">
                  <c:v>2.4806219999954919</c:v>
                </c:pt>
                <c:pt idx="1787">
                  <c:v>2.4820110000000568</c:v>
                </c:pt>
                <c:pt idx="1788">
                  <c:v>2.4833999999973457</c:v>
                </c:pt>
                <c:pt idx="1789">
                  <c:v>2.4847889999946347</c:v>
                </c:pt>
                <c:pt idx="1790">
                  <c:v>2.4861779999991995</c:v>
                </c:pt>
                <c:pt idx="1791">
                  <c:v>2.4875669999964884</c:v>
                </c:pt>
                <c:pt idx="1792">
                  <c:v>2.4889559999937774</c:v>
                </c:pt>
                <c:pt idx="1793">
                  <c:v>2.4903449999983422</c:v>
                </c:pt>
                <c:pt idx="1794">
                  <c:v>2.4917339999956312</c:v>
                </c:pt>
                <c:pt idx="1795">
                  <c:v>2.493123000000196</c:v>
                </c:pt>
                <c:pt idx="1796">
                  <c:v>2.494511999997485</c:v>
                </c:pt>
                <c:pt idx="1797">
                  <c:v>2.4958999999944353</c:v>
                </c:pt>
                <c:pt idx="1798">
                  <c:v>2.4972889999990002</c:v>
                </c:pt>
                <c:pt idx="1799">
                  <c:v>2.4986779999962891</c:v>
                </c:pt>
                <c:pt idx="1800">
                  <c:v>2.5000669999935781</c:v>
                </c:pt>
                <c:pt idx="1801">
                  <c:v>2.5014559999981429</c:v>
                </c:pt>
                <c:pt idx="1802">
                  <c:v>2.5028449999954319</c:v>
                </c:pt>
                <c:pt idx="1803">
                  <c:v>2.5042339999999967</c:v>
                </c:pt>
                <c:pt idx="1804">
                  <c:v>2.5056229999972857</c:v>
                </c:pt>
                <c:pt idx="1805">
                  <c:v>2.5070119999945746</c:v>
                </c:pt>
                <c:pt idx="1806">
                  <c:v>2.5084009999991395</c:v>
                </c:pt>
                <c:pt idx="1807">
                  <c:v>2.5097899999964284</c:v>
                </c:pt>
                <c:pt idx="1808">
                  <c:v>2.5111789999937173</c:v>
                </c:pt>
                <c:pt idx="1809">
                  <c:v>2.5125679999982822</c:v>
                </c:pt>
                <c:pt idx="1810">
                  <c:v>2.5139569999955711</c:v>
                </c:pt>
                <c:pt idx="1811">
                  <c:v>2.515346000000136</c:v>
                </c:pt>
                <c:pt idx="1812">
                  <c:v>2.5167349999974249</c:v>
                </c:pt>
                <c:pt idx="1813">
                  <c:v>2.5181239999947138</c:v>
                </c:pt>
                <c:pt idx="1814">
                  <c:v>2.5195129999992787</c:v>
                </c:pt>
                <c:pt idx="1815">
                  <c:v>2.5209019999965676</c:v>
                </c:pt>
                <c:pt idx="1816">
                  <c:v>2.522289999993518</c:v>
                </c:pt>
                <c:pt idx="1817">
                  <c:v>2.5236789999980829</c:v>
                </c:pt>
                <c:pt idx="1818">
                  <c:v>2.5250679999953718</c:v>
                </c:pt>
                <c:pt idx="1819">
                  <c:v>2.5264569999999367</c:v>
                </c:pt>
                <c:pt idx="1820">
                  <c:v>2.5278459999972256</c:v>
                </c:pt>
                <c:pt idx="1821">
                  <c:v>2.5292349999945145</c:v>
                </c:pt>
                <c:pt idx="1822">
                  <c:v>2.5306239999990794</c:v>
                </c:pt>
                <c:pt idx="1823">
                  <c:v>2.5320129999963683</c:v>
                </c:pt>
                <c:pt idx="1824">
                  <c:v>2.5334019999936572</c:v>
                </c:pt>
                <c:pt idx="1825">
                  <c:v>2.5347909999982221</c:v>
                </c:pt>
                <c:pt idx="1826">
                  <c:v>2.536179999995511</c:v>
                </c:pt>
                <c:pt idx="1827">
                  <c:v>2.5375690000000759</c:v>
                </c:pt>
                <c:pt idx="1828">
                  <c:v>2.5389579999973648</c:v>
                </c:pt>
                <c:pt idx="1829">
                  <c:v>2.5403469999946537</c:v>
                </c:pt>
                <c:pt idx="1830">
                  <c:v>2.5417359999992186</c:v>
                </c:pt>
                <c:pt idx="1831">
                  <c:v>2.5431249999965075</c:v>
                </c:pt>
                <c:pt idx="1832">
                  <c:v>2.5445139999937965</c:v>
                </c:pt>
                <c:pt idx="1833">
                  <c:v>2.5459029999983613</c:v>
                </c:pt>
                <c:pt idx="1834">
                  <c:v>2.5472919999956503</c:v>
                </c:pt>
                <c:pt idx="1835">
                  <c:v>2.5486810000002151</c:v>
                </c:pt>
                <c:pt idx="1836">
                  <c:v>2.5500689999971655</c:v>
                </c:pt>
                <c:pt idx="1837">
                  <c:v>2.5514579999944544</c:v>
                </c:pt>
                <c:pt idx="1838">
                  <c:v>2.5528469999990193</c:v>
                </c:pt>
                <c:pt idx="1839">
                  <c:v>2.5542359999963082</c:v>
                </c:pt>
                <c:pt idx="1840">
                  <c:v>2.5556249999935972</c:v>
                </c:pt>
                <c:pt idx="1841">
                  <c:v>2.557013999998162</c:v>
                </c:pt>
                <c:pt idx="1842">
                  <c:v>2.558402999995451</c:v>
                </c:pt>
                <c:pt idx="1843">
                  <c:v>2.5597920000000158</c:v>
                </c:pt>
                <c:pt idx="1844">
                  <c:v>2.5611809999973048</c:v>
                </c:pt>
                <c:pt idx="1845">
                  <c:v>2.5625699999945937</c:v>
                </c:pt>
                <c:pt idx="1846">
                  <c:v>2.5639589999991586</c:v>
                </c:pt>
                <c:pt idx="1847">
                  <c:v>2.5653479999964475</c:v>
                </c:pt>
                <c:pt idx="1848">
                  <c:v>2.5667369999937364</c:v>
                </c:pt>
                <c:pt idx="1849">
                  <c:v>2.5681259999983013</c:v>
                </c:pt>
                <c:pt idx="1850">
                  <c:v>2.5695149999955902</c:v>
                </c:pt>
                <c:pt idx="1851">
                  <c:v>2.5709040000001551</c:v>
                </c:pt>
                <c:pt idx="1852">
                  <c:v>2.572292999997444</c:v>
                </c:pt>
                <c:pt idx="1853">
                  <c:v>2.5736819999947329</c:v>
                </c:pt>
                <c:pt idx="1854">
                  <c:v>2.5750709999992978</c:v>
                </c:pt>
                <c:pt idx="1855">
                  <c:v>2.5764589999962482</c:v>
                </c:pt>
                <c:pt idx="1856">
                  <c:v>2.5778479999935371</c:v>
                </c:pt>
                <c:pt idx="1857">
                  <c:v>2.579236999998102</c:v>
                </c:pt>
                <c:pt idx="1858">
                  <c:v>2.5806259999953909</c:v>
                </c:pt>
                <c:pt idx="1859">
                  <c:v>2.5820149999999558</c:v>
                </c:pt>
                <c:pt idx="1860">
                  <c:v>2.5834039999972447</c:v>
                </c:pt>
                <c:pt idx="1861">
                  <c:v>2.5847929999945336</c:v>
                </c:pt>
                <c:pt idx="1862">
                  <c:v>2.5861819999990985</c:v>
                </c:pt>
                <c:pt idx="1863">
                  <c:v>2.5875709999963874</c:v>
                </c:pt>
                <c:pt idx="1864">
                  <c:v>2.5889599999936763</c:v>
                </c:pt>
                <c:pt idx="1865">
                  <c:v>2.5903489999982412</c:v>
                </c:pt>
                <c:pt idx="1866">
                  <c:v>2.5917379999955301</c:v>
                </c:pt>
                <c:pt idx="1867">
                  <c:v>2.593127000000095</c:v>
                </c:pt>
                <c:pt idx="1868">
                  <c:v>2.5945159999973839</c:v>
                </c:pt>
                <c:pt idx="1869">
                  <c:v>2.5959049999946728</c:v>
                </c:pt>
                <c:pt idx="1870">
                  <c:v>2.5972939999992377</c:v>
                </c:pt>
                <c:pt idx="1871">
                  <c:v>2.5986829999965266</c:v>
                </c:pt>
                <c:pt idx="1872">
                  <c:v>2.6000719999938156</c:v>
                </c:pt>
                <c:pt idx="1873">
                  <c:v>2.6014609999983804</c:v>
                </c:pt>
                <c:pt idx="1874">
                  <c:v>2.6028489999953308</c:v>
                </c:pt>
                <c:pt idx="1875">
                  <c:v>2.6042379999998957</c:v>
                </c:pt>
                <c:pt idx="1876">
                  <c:v>2.6056269999971846</c:v>
                </c:pt>
                <c:pt idx="1877">
                  <c:v>2.6070159999944735</c:v>
                </c:pt>
                <c:pt idx="1878">
                  <c:v>2.6084049999990384</c:v>
                </c:pt>
                <c:pt idx="1879">
                  <c:v>2.6097939999963273</c:v>
                </c:pt>
                <c:pt idx="1880">
                  <c:v>2.6111829999936162</c:v>
                </c:pt>
                <c:pt idx="1881">
                  <c:v>2.6125719999981811</c:v>
                </c:pt>
                <c:pt idx="1882">
                  <c:v>2.61396099999547</c:v>
                </c:pt>
                <c:pt idx="1883">
                  <c:v>2.6153500000000349</c:v>
                </c:pt>
                <c:pt idx="1884">
                  <c:v>2.6167389999973238</c:v>
                </c:pt>
                <c:pt idx="1885">
                  <c:v>2.6181279999946128</c:v>
                </c:pt>
                <c:pt idx="1886">
                  <c:v>2.6195169999991776</c:v>
                </c:pt>
                <c:pt idx="1887">
                  <c:v>2.6209059999964666</c:v>
                </c:pt>
                <c:pt idx="1888">
                  <c:v>2.6222949999937555</c:v>
                </c:pt>
                <c:pt idx="1889">
                  <c:v>2.6236839999983204</c:v>
                </c:pt>
                <c:pt idx="1890">
                  <c:v>2.6250729999956093</c:v>
                </c:pt>
                <c:pt idx="1891">
                  <c:v>2.6264620000001742</c:v>
                </c:pt>
                <c:pt idx="1892">
                  <c:v>2.6278509999974631</c:v>
                </c:pt>
                <c:pt idx="1893">
                  <c:v>2.629239999994752</c:v>
                </c:pt>
                <c:pt idx="1894">
                  <c:v>2.6306279999989783</c:v>
                </c:pt>
                <c:pt idx="1895">
                  <c:v>2.6320169999962673</c:v>
                </c:pt>
                <c:pt idx="1896">
                  <c:v>2.6334059999935562</c:v>
                </c:pt>
                <c:pt idx="1897">
                  <c:v>2.6347949999981211</c:v>
                </c:pt>
                <c:pt idx="1898">
                  <c:v>2.63618399999541</c:v>
                </c:pt>
                <c:pt idx="1899">
                  <c:v>2.6375729999999749</c:v>
                </c:pt>
                <c:pt idx="1900">
                  <c:v>2.6389619999972638</c:v>
                </c:pt>
                <c:pt idx="1901">
                  <c:v>2.6403509999945527</c:v>
                </c:pt>
                <c:pt idx="1902">
                  <c:v>2.6417399999991176</c:v>
                </c:pt>
                <c:pt idx="1903">
                  <c:v>2.6431289999964065</c:v>
                </c:pt>
                <c:pt idx="1904">
                  <c:v>2.6445179999936954</c:v>
                </c:pt>
                <c:pt idx="1905">
                  <c:v>2.6459069999982603</c:v>
                </c:pt>
                <c:pt idx="1906">
                  <c:v>2.6472959999955492</c:v>
                </c:pt>
                <c:pt idx="1907">
                  <c:v>2.6486850000001141</c:v>
                </c:pt>
                <c:pt idx="1908">
                  <c:v>2.650073999997403</c:v>
                </c:pt>
                <c:pt idx="1909">
                  <c:v>2.6514629999946919</c:v>
                </c:pt>
                <c:pt idx="1910">
                  <c:v>2.6528519999992568</c:v>
                </c:pt>
                <c:pt idx="1911">
                  <c:v>2.6542409999965457</c:v>
                </c:pt>
                <c:pt idx="1912">
                  <c:v>2.6556299999938346</c:v>
                </c:pt>
                <c:pt idx="1913">
                  <c:v>2.657017999998061</c:v>
                </c:pt>
                <c:pt idx="1914">
                  <c:v>2.6584069999953499</c:v>
                </c:pt>
                <c:pt idx="1915">
                  <c:v>2.6597959999999148</c:v>
                </c:pt>
                <c:pt idx="1916">
                  <c:v>2.6611849999972037</c:v>
                </c:pt>
                <c:pt idx="1917">
                  <c:v>2.6625739999944926</c:v>
                </c:pt>
                <c:pt idx="1918">
                  <c:v>2.6639629999990575</c:v>
                </c:pt>
                <c:pt idx="1919">
                  <c:v>2.6653519999963464</c:v>
                </c:pt>
                <c:pt idx="1920">
                  <c:v>2.6667409999936353</c:v>
                </c:pt>
                <c:pt idx="1921">
                  <c:v>2.6681299999982002</c:v>
                </c:pt>
                <c:pt idx="1922">
                  <c:v>2.6695189999954891</c:v>
                </c:pt>
                <c:pt idx="1923">
                  <c:v>2.670908000000054</c:v>
                </c:pt>
                <c:pt idx="1924">
                  <c:v>2.6722969999973429</c:v>
                </c:pt>
                <c:pt idx="1925">
                  <c:v>2.6736859999946319</c:v>
                </c:pt>
                <c:pt idx="1926">
                  <c:v>2.6750749999991967</c:v>
                </c:pt>
                <c:pt idx="1927">
                  <c:v>2.6764639999964857</c:v>
                </c:pt>
                <c:pt idx="1928">
                  <c:v>2.6778529999937746</c:v>
                </c:pt>
                <c:pt idx="1929">
                  <c:v>2.6792419999983395</c:v>
                </c:pt>
                <c:pt idx="1930">
                  <c:v>2.6806309999956284</c:v>
                </c:pt>
                <c:pt idx="1931">
                  <c:v>2.6820200000001932</c:v>
                </c:pt>
                <c:pt idx="1932">
                  <c:v>2.6834089999974822</c:v>
                </c:pt>
                <c:pt idx="1933">
                  <c:v>2.6847969999944326</c:v>
                </c:pt>
                <c:pt idx="1934">
                  <c:v>2.6861859999989974</c:v>
                </c:pt>
                <c:pt idx="1935">
                  <c:v>2.6875749999962864</c:v>
                </c:pt>
                <c:pt idx="1936">
                  <c:v>2.6889639999935753</c:v>
                </c:pt>
                <c:pt idx="1937">
                  <c:v>2.6903529999981401</c:v>
                </c:pt>
                <c:pt idx="1938">
                  <c:v>2.6917419999954291</c:v>
                </c:pt>
                <c:pt idx="1939">
                  <c:v>2.6931309999999939</c:v>
                </c:pt>
                <c:pt idx="1940">
                  <c:v>2.6945199999972829</c:v>
                </c:pt>
                <c:pt idx="1941">
                  <c:v>2.6959089999945718</c:v>
                </c:pt>
                <c:pt idx="1942">
                  <c:v>2.6972979999991367</c:v>
                </c:pt>
                <c:pt idx="1943">
                  <c:v>2.6986869999964256</c:v>
                </c:pt>
                <c:pt idx="1944">
                  <c:v>2.7000759999937145</c:v>
                </c:pt>
                <c:pt idx="1945">
                  <c:v>2.7014649999982794</c:v>
                </c:pt>
                <c:pt idx="1946">
                  <c:v>2.7028539999955683</c:v>
                </c:pt>
                <c:pt idx="1947">
                  <c:v>2.7042430000001332</c:v>
                </c:pt>
                <c:pt idx="1948">
                  <c:v>2.7056319999974221</c:v>
                </c:pt>
                <c:pt idx="1949">
                  <c:v>2.707020999994711</c:v>
                </c:pt>
                <c:pt idx="1950">
                  <c:v>2.7084099999992759</c:v>
                </c:pt>
                <c:pt idx="1951">
                  <c:v>2.7097989999965648</c:v>
                </c:pt>
                <c:pt idx="1952">
                  <c:v>2.7111869999935152</c:v>
                </c:pt>
                <c:pt idx="1953">
                  <c:v>2.7125759999980801</c:v>
                </c:pt>
                <c:pt idx="1954">
                  <c:v>2.713964999995369</c:v>
                </c:pt>
                <c:pt idx="1955">
                  <c:v>2.7153539999999339</c:v>
                </c:pt>
                <c:pt idx="1956">
                  <c:v>2.7167429999972228</c:v>
                </c:pt>
                <c:pt idx="1957">
                  <c:v>2.7181319999945117</c:v>
                </c:pt>
                <c:pt idx="1958">
                  <c:v>2.7195209999990766</c:v>
                </c:pt>
                <c:pt idx="1959">
                  <c:v>2.7209099999963655</c:v>
                </c:pt>
                <c:pt idx="1960">
                  <c:v>2.7222989999936544</c:v>
                </c:pt>
                <c:pt idx="1961">
                  <c:v>2.7236879999982193</c:v>
                </c:pt>
                <c:pt idx="1962">
                  <c:v>2.7250769999955082</c:v>
                </c:pt>
                <c:pt idx="1963">
                  <c:v>2.7264660000000731</c:v>
                </c:pt>
                <c:pt idx="1964">
                  <c:v>2.727854999997362</c:v>
                </c:pt>
                <c:pt idx="1965">
                  <c:v>2.7292439999946509</c:v>
                </c:pt>
                <c:pt idx="1966">
                  <c:v>2.7306329999992158</c:v>
                </c:pt>
                <c:pt idx="1967">
                  <c:v>2.7320219999965047</c:v>
                </c:pt>
                <c:pt idx="1968">
                  <c:v>2.7334109999937937</c:v>
                </c:pt>
                <c:pt idx="1969">
                  <c:v>2.7347999999983585</c:v>
                </c:pt>
                <c:pt idx="1970">
                  <c:v>2.7361889999956475</c:v>
                </c:pt>
                <c:pt idx="1971">
                  <c:v>2.7375769999998738</c:v>
                </c:pt>
                <c:pt idx="1972">
                  <c:v>2.7389659999971627</c:v>
                </c:pt>
                <c:pt idx="1973">
                  <c:v>2.7403549999944516</c:v>
                </c:pt>
                <c:pt idx="1974">
                  <c:v>2.7417439999990165</c:v>
                </c:pt>
                <c:pt idx="1975">
                  <c:v>2.7431329999963054</c:v>
                </c:pt>
                <c:pt idx="1976">
                  <c:v>2.7445219999935944</c:v>
                </c:pt>
                <c:pt idx="1977">
                  <c:v>2.7459109999981592</c:v>
                </c:pt>
                <c:pt idx="1978">
                  <c:v>2.7472999999954482</c:v>
                </c:pt>
                <c:pt idx="1979">
                  <c:v>2.748689000000013</c:v>
                </c:pt>
                <c:pt idx="1980">
                  <c:v>2.750077999997302</c:v>
                </c:pt>
                <c:pt idx="1981">
                  <c:v>2.7514669999945909</c:v>
                </c:pt>
                <c:pt idx="1982">
                  <c:v>2.7528559999991558</c:v>
                </c:pt>
                <c:pt idx="1983">
                  <c:v>2.7542449999964447</c:v>
                </c:pt>
                <c:pt idx="1984">
                  <c:v>2.7556339999937336</c:v>
                </c:pt>
                <c:pt idx="1985">
                  <c:v>2.7570229999982985</c:v>
                </c:pt>
                <c:pt idx="1986">
                  <c:v>2.7584119999955874</c:v>
                </c:pt>
                <c:pt idx="1987">
                  <c:v>2.7598010000001523</c:v>
                </c:pt>
                <c:pt idx="1988">
                  <c:v>2.7611899999974412</c:v>
                </c:pt>
                <c:pt idx="1989">
                  <c:v>2.7625789999947301</c:v>
                </c:pt>
                <c:pt idx="1990">
                  <c:v>2.763967999999295</c:v>
                </c:pt>
                <c:pt idx="1991">
                  <c:v>2.7653559999962454</c:v>
                </c:pt>
                <c:pt idx="1992">
                  <c:v>2.7667449999935343</c:v>
                </c:pt>
                <c:pt idx="1993">
                  <c:v>2.7681339999980992</c:v>
                </c:pt>
                <c:pt idx="1994">
                  <c:v>2.7695229999953881</c:v>
                </c:pt>
                <c:pt idx="1995">
                  <c:v>2.770911999999953</c:v>
                </c:pt>
                <c:pt idx="1996">
                  <c:v>2.7723009999972419</c:v>
                </c:pt>
                <c:pt idx="1997">
                  <c:v>2.7736899999945308</c:v>
                </c:pt>
                <c:pt idx="1998">
                  <c:v>2.7750789999990957</c:v>
                </c:pt>
                <c:pt idx="1999">
                  <c:v>2.7764679999963846</c:v>
                </c:pt>
                <c:pt idx="2000">
                  <c:v>2.7778569999936735</c:v>
                </c:pt>
                <c:pt idx="2001">
                  <c:v>2.7792459999982384</c:v>
                </c:pt>
                <c:pt idx="2002">
                  <c:v>2.7806349999955273</c:v>
                </c:pt>
                <c:pt idx="2003">
                  <c:v>2.7820240000000922</c:v>
                </c:pt>
                <c:pt idx="2004">
                  <c:v>2.7834119999970426</c:v>
                </c:pt>
                <c:pt idx="2005">
                  <c:v>2.784799999993993</c:v>
                </c:pt>
                <c:pt idx="2006">
                  <c:v>2.7861879999982193</c:v>
                </c:pt>
                <c:pt idx="2007">
                  <c:v>2.7875759999951697</c:v>
                </c:pt>
                <c:pt idx="2008">
                  <c:v>2.7889649999997346</c:v>
                </c:pt>
                <c:pt idx="2009">
                  <c:v>2.7903539999970235</c:v>
                </c:pt>
                <c:pt idx="2010">
                  <c:v>2.7917419999939739</c:v>
                </c:pt>
                <c:pt idx="2011">
                  <c:v>2.7931309999985388</c:v>
                </c:pt>
                <c:pt idx="2012">
                  <c:v>2.7945199999958277</c:v>
                </c:pt>
                <c:pt idx="2013">
                  <c:v>2.7959090000003926</c:v>
                </c:pt>
                <c:pt idx="2014">
                  <c:v>2.7972979999976815</c:v>
                </c:pt>
                <c:pt idx="2015">
                  <c:v>2.7986869999949704</c:v>
                </c:pt>
                <c:pt idx="2016">
                  <c:v>2.8000759999995353</c:v>
                </c:pt>
                <c:pt idx="2017">
                  <c:v>2.8014649999968242</c:v>
                </c:pt>
                <c:pt idx="2018">
                  <c:v>2.8028539999941131</c:v>
                </c:pt>
                <c:pt idx="2019">
                  <c:v>2.8042419999983395</c:v>
                </c:pt>
                <c:pt idx="2020">
                  <c:v>2.8056309999956284</c:v>
                </c:pt>
                <c:pt idx="2021">
                  <c:v>2.8070200000001932</c:v>
                </c:pt>
                <c:pt idx="2022">
                  <c:v>2.8084089999974822</c:v>
                </c:pt>
                <c:pt idx="2023">
                  <c:v>2.8097979999947711</c:v>
                </c:pt>
                <c:pt idx="2024">
                  <c:v>2.811186999999336</c:v>
                </c:pt>
                <c:pt idx="2025">
                  <c:v>2.8125759999966249</c:v>
                </c:pt>
                <c:pt idx="2026">
                  <c:v>2.8139649999939138</c:v>
                </c:pt>
                <c:pt idx="2027">
                  <c:v>2.8153539999984787</c:v>
                </c:pt>
                <c:pt idx="2028">
                  <c:v>2.8167429999957676</c:v>
                </c:pt>
                <c:pt idx="2029">
                  <c:v>2.8181320000003325</c:v>
                </c:pt>
                <c:pt idx="2030">
                  <c:v>2.8195209999976214</c:v>
                </c:pt>
                <c:pt idx="2031">
                  <c:v>2.8209099999949103</c:v>
                </c:pt>
                <c:pt idx="2032">
                  <c:v>2.8222989999994752</c:v>
                </c:pt>
                <c:pt idx="2033">
                  <c:v>2.8236879999967641</c:v>
                </c:pt>
                <c:pt idx="2034">
                  <c:v>2.825076999994053</c:v>
                </c:pt>
                <c:pt idx="2035">
                  <c:v>2.8264659999986179</c:v>
                </c:pt>
                <c:pt idx="2036">
                  <c:v>2.8278549999959068</c:v>
                </c:pt>
                <c:pt idx="2037">
                  <c:v>2.8292440000004717</c:v>
                </c:pt>
                <c:pt idx="2038">
                  <c:v>2.8306329999977606</c:v>
                </c:pt>
                <c:pt idx="2039">
                  <c:v>2.832020999994711</c:v>
                </c:pt>
                <c:pt idx="2040">
                  <c:v>2.8334099999992759</c:v>
                </c:pt>
                <c:pt idx="2041">
                  <c:v>2.8347989999965648</c:v>
                </c:pt>
                <c:pt idx="2042">
                  <c:v>2.8361879999938537</c:v>
                </c:pt>
                <c:pt idx="2043">
                  <c:v>2.8375769999984186</c:v>
                </c:pt>
                <c:pt idx="2044">
                  <c:v>2.8389659999957075</c:v>
                </c:pt>
                <c:pt idx="2045">
                  <c:v>2.8403550000002724</c:v>
                </c:pt>
                <c:pt idx="2046">
                  <c:v>2.8417439999975613</c:v>
                </c:pt>
                <c:pt idx="2047">
                  <c:v>2.8431329999948503</c:v>
                </c:pt>
                <c:pt idx="2048">
                  <c:v>2.8445219999994151</c:v>
                </c:pt>
                <c:pt idx="2049">
                  <c:v>2.845910999996704</c:v>
                </c:pt>
                <c:pt idx="2050">
                  <c:v>2.847299999993993</c:v>
                </c:pt>
                <c:pt idx="2051">
                  <c:v>2.8486889999985578</c:v>
                </c:pt>
                <c:pt idx="2052">
                  <c:v>2.8500779999958468</c:v>
                </c:pt>
                <c:pt idx="2053">
                  <c:v>2.8514670000004116</c:v>
                </c:pt>
                <c:pt idx="2054">
                  <c:v>2.8528559999977006</c:v>
                </c:pt>
                <c:pt idx="2055">
                  <c:v>2.8542449999949895</c:v>
                </c:pt>
                <c:pt idx="2056">
                  <c:v>2.8556339999995544</c:v>
                </c:pt>
                <c:pt idx="2057">
                  <c:v>2.8570229999968433</c:v>
                </c:pt>
                <c:pt idx="2058">
                  <c:v>2.8584109999937937</c:v>
                </c:pt>
                <c:pt idx="2059">
                  <c:v>2.8597999999983585</c:v>
                </c:pt>
                <c:pt idx="2060">
                  <c:v>2.8611889999956475</c:v>
                </c:pt>
                <c:pt idx="2061">
                  <c:v>2.8625780000002123</c:v>
                </c:pt>
                <c:pt idx="2062">
                  <c:v>2.8639669999975013</c:v>
                </c:pt>
                <c:pt idx="2063">
                  <c:v>2.8653559999947902</c:v>
                </c:pt>
                <c:pt idx="2064">
                  <c:v>2.8667449999993551</c:v>
                </c:pt>
                <c:pt idx="2065">
                  <c:v>2.868133999996644</c:v>
                </c:pt>
                <c:pt idx="2066">
                  <c:v>2.8695229999939329</c:v>
                </c:pt>
                <c:pt idx="2067">
                  <c:v>2.8709119999984978</c:v>
                </c:pt>
                <c:pt idx="2068">
                  <c:v>2.8723009999957867</c:v>
                </c:pt>
                <c:pt idx="2069">
                  <c:v>2.8736900000003516</c:v>
                </c:pt>
                <c:pt idx="2070">
                  <c:v>2.8750789999976405</c:v>
                </c:pt>
                <c:pt idx="2071">
                  <c:v>2.8764679999949294</c:v>
                </c:pt>
                <c:pt idx="2072">
                  <c:v>2.8778569999994943</c:v>
                </c:pt>
                <c:pt idx="2073">
                  <c:v>2.8792459999967832</c:v>
                </c:pt>
                <c:pt idx="2074">
                  <c:v>2.8806349999940721</c:v>
                </c:pt>
                <c:pt idx="2075">
                  <c:v>2.882023999998637</c:v>
                </c:pt>
                <c:pt idx="2076">
                  <c:v>2.8834129999959259</c:v>
                </c:pt>
                <c:pt idx="2077">
                  <c:v>2.8848010000001523</c:v>
                </c:pt>
                <c:pt idx="2078">
                  <c:v>2.8861899999974412</c:v>
                </c:pt>
                <c:pt idx="2079">
                  <c:v>2.8875789999947301</c:v>
                </c:pt>
                <c:pt idx="2080">
                  <c:v>2.888967999999295</c:v>
                </c:pt>
                <c:pt idx="2081">
                  <c:v>2.8903569999965839</c:v>
                </c:pt>
                <c:pt idx="2082">
                  <c:v>2.8917459999938728</c:v>
                </c:pt>
                <c:pt idx="2083">
                  <c:v>2.8931349999984377</c:v>
                </c:pt>
                <c:pt idx="2084">
                  <c:v>2.8945239999957266</c:v>
                </c:pt>
                <c:pt idx="2085">
                  <c:v>2.8959130000002915</c:v>
                </c:pt>
                <c:pt idx="2086">
                  <c:v>2.8973019999975804</c:v>
                </c:pt>
                <c:pt idx="2087">
                  <c:v>2.8986909999948693</c:v>
                </c:pt>
                <c:pt idx="2088">
                  <c:v>2.9000799999994342</c:v>
                </c:pt>
                <c:pt idx="2089">
                  <c:v>2.9014689999967231</c:v>
                </c:pt>
                <c:pt idx="2090">
                  <c:v>2.9028579999940121</c:v>
                </c:pt>
                <c:pt idx="2091">
                  <c:v>2.9042469999985769</c:v>
                </c:pt>
                <c:pt idx="2092">
                  <c:v>2.9056359999958659</c:v>
                </c:pt>
                <c:pt idx="2093">
                  <c:v>2.9070250000004307</c:v>
                </c:pt>
                <c:pt idx="2094">
                  <c:v>2.9084139999977197</c:v>
                </c:pt>
                <c:pt idx="2095">
                  <c:v>2.9098029999950086</c:v>
                </c:pt>
                <c:pt idx="2096">
                  <c:v>2.9111919999995735</c:v>
                </c:pt>
                <c:pt idx="2097">
                  <c:v>2.9125799999965238</c:v>
                </c:pt>
                <c:pt idx="2098">
                  <c:v>2.9139689999938128</c:v>
                </c:pt>
                <c:pt idx="2099">
                  <c:v>2.9153579999983776</c:v>
                </c:pt>
                <c:pt idx="2100">
                  <c:v>2.9167469999956666</c:v>
                </c:pt>
                <c:pt idx="2101">
                  <c:v>2.9181360000002314</c:v>
                </c:pt>
                <c:pt idx="2102">
                  <c:v>2.9195249999975204</c:v>
                </c:pt>
                <c:pt idx="2103">
                  <c:v>2.9209139999948093</c:v>
                </c:pt>
                <c:pt idx="2104">
                  <c:v>2.9223029999993742</c:v>
                </c:pt>
                <c:pt idx="2105">
                  <c:v>2.9236919999966631</c:v>
                </c:pt>
                <c:pt idx="2106">
                  <c:v>2.925080999993952</c:v>
                </c:pt>
                <c:pt idx="2107">
                  <c:v>2.9264699999985169</c:v>
                </c:pt>
                <c:pt idx="2108">
                  <c:v>2.9278589999958058</c:v>
                </c:pt>
                <c:pt idx="2109">
                  <c:v>2.9292480000003707</c:v>
                </c:pt>
                <c:pt idx="2110">
                  <c:v>2.9306369999976596</c:v>
                </c:pt>
                <c:pt idx="2111">
                  <c:v>2.9320259999949485</c:v>
                </c:pt>
                <c:pt idx="2112">
                  <c:v>2.9334149999995134</c:v>
                </c:pt>
                <c:pt idx="2113">
                  <c:v>2.9348039999968023</c:v>
                </c:pt>
                <c:pt idx="2114">
                  <c:v>2.9361929999940912</c:v>
                </c:pt>
                <c:pt idx="2115">
                  <c:v>2.9375819999986561</c:v>
                </c:pt>
                <c:pt idx="2116">
                  <c:v>2.9389699999956065</c:v>
                </c:pt>
                <c:pt idx="2117">
                  <c:v>2.9403590000001714</c:v>
                </c:pt>
                <c:pt idx="2118">
                  <c:v>2.9417479999974603</c:v>
                </c:pt>
                <c:pt idx="2119">
                  <c:v>2.9431369999947492</c:v>
                </c:pt>
                <c:pt idx="2120">
                  <c:v>2.9445259999993141</c:v>
                </c:pt>
                <c:pt idx="2121">
                  <c:v>2.945914999996603</c:v>
                </c:pt>
                <c:pt idx="2122">
                  <c:v>2.9473039999938919</c:v>
                </c:pt>
                <c:pt idx="2123">
                  <c:v>2.9486929999984568</c:v>
                </c:pt>
                <c:pt idx="2124">
                  <c:v>2.9500819999957457</c:v>
                </c:pt>
                <c:pt idx="2125">
                  <c:v>2.9514710000003106</c:v>
                </c:pt>
                <c:pt idx="2126">
                  <c:v>2.9528599999975995</c:v>
                </c:pt>
                <c:pt idx="2127">
                  <c:v>2.9542489999948884</c:v>
                </c:pt>
                <c:pt idx="2128">
                  <c:v>2.9556379999994533</c:v>
                </c:pt>
                <c:pt idx="2129">
                  <c:v>2.9570269999967422</c:v>
                </c:pt>
                <c:pt idx="2130">
                  <c:v>2.9584159999940312</c:v>
                </c:pt>
                <c:pt idx="2131">
                  <c:v>2.959804999998596</c:v>
                </c:pt>
                <c:pt idx="2132">
                  <c:v>2.961193999995885</c:v>
                </c:pt>
                <c:pt idx="2133">
                  <c:v>2.9625830000004498</c:v>
                </c:pt>
                <c:pt idx="2134">
                  <c:v>2.9639719999977387</c:v>
                </c:pt>
                <c:pt idx="2135">
                  <c:v>2.9653609999950277</c:v>
                </c:pt>
                <c:pt idx="2136">
                  <c:v>2.966748999999254</c:v>
                </c:pt>
                <c:pt idx="2137">
                  <c:v>2.9681379999965429</c:v>
                </c:pt>
                <c:pt idx="2138">
                  <c:v>2.9695269999938319</c:v>
                </c:pt>
                <c:pt idx="2139">
                  <c:v>2.9709159999983967</c:v>
                </c:pt>
                <c:pt idx="2140">
                  <c:v>2.9723049999956856</c:v>
                </c:pt>
                <c:pt idx="2141">
                  <c:v>2.9736940000002505</c:v>
                </c:pt>
                <c:pt idx="2142">
                  <c:v>2.9750829999975394</c:v>
                </c:pt>
                <c:pt idx="2143">
                  <c:v>2.9764719999948284</c:v>
                </c:pt>
                <c:pt idx="2144">
                  <c:v>2.9778609999993932</c:v>
                </c:pt>
                <c:pt idx="2145">
                  <c:v>2.9792499999966822</c:v>
                </c:pt>
                <c:pt idx="2146">
                  <c:v>2.9806389999939711</c:v>
                </c:pt>
                <c:pt idx="2147">
                  <c:v>2.982027999998536</c:v>
                </c:pt>
                <c:pt idx="2148">
                  <c:v>2.9834169999958249</c:v>
                </c:pt>
                <c:pt idx="2149">
                  <c:v>2.9848060000003898</c:v>
                </c:pt>
                <c:pt idx="2150">
                  <c:v>2.9861949999976787</c:v>
                </c:pt>
                <c:pt idx="2151">
                  <c:v>2.9875839999949676</c:v>
                </c:pt>
                <c:pt idx="2152">
                  <c:v>2.9889729999995325</c:v>
                </c:pt>
                <c:pt idx="2153">
                  <c:v>2.9903619999968214</c:v>
                </c:pt>
                <c:pt idx="2154">
                  <c:v>2.9917509999941103</c:v>
                </c:pt>
                <c:pt idx="2155">
                  <c:v>2.9931389999983367</c:v>
                </c:pt>
                <c:pt idx="2156">
                  <c:v>2.9945279999956256</c:v>
                </c:pt>
                <c:pt idx="2157">
                  <c:v>2.9959170000001905</c:v>
                </c:pt>
                <c:pt idx="2158">
                  <c:v>2.9973059999974794</c:v>
                </c:pt>
                <c:pt idx="2159">
                  <c:v>2.9986949999947683</c:v>
                </c:pt>
                <c:pt idx="2160">
                  <c:v>3.0000839999993332</c:v>
                </c:pt>
                <c:pt idx="2161">
                  <c:v>3.0014729999966221</c:v>
                </c:pt>
                <c:pt idx="2162">
                  <c:v>3.002861999993911</c:v>
                </c:pt>
                <c:pt idx="2163">
                  <c:v>3.0042509999984759</c:v>
                </c:pt>
                <c:pt idx="2164">
                  <c:v>3.0056399999957648</c:v>
                </c:pt>
                <c:pt idx="2165">
                  <c:v>3.0070290000003297</c:v>
                </c:pt>
                <c:pt idx="2166">
                  <c:v>3.0084179999976186</c:v>
                </c:pt>
                <c:pt idx="2167">
                  <c:v>3.0098069999949075</c:v>
                </c:pt>
                <c:pt idx="2168">
                  <c:v>3.0111959999994724</c:v>
                </c:pt>
                <c:pt idx="2169">
                  <c:v>3.0125849999967613</c:v>
                </c:pt>
                <c:pt idx="2170">
                  <c:v>3.0139739999940502</c:v>
                </c:pt>
                <c:pt idx="2171">
                  <c:v>3.0153629999986151</c:v>
                </c:pt>
                <c:pt idx="2172">
                  <c:v>3.016751999995904</c:v>
                </c:pt>
                <c:pt idx="2173">
                  <c:v>3.0181410000004689</c:v>
                </c:pt>
                <c:pt idx="2174">
                  <c:v>3.0195289999974193</c:v>
                </c:pt>
                <c:pt idx="2175">
                  <c:v>3.0209179999947082</c:v>
                </c:pt>
                <c:pt idx="2176">
                  <c:v>3.0223069999992731</c:v>
                </c:pt>
                <c:pt idx="2177">
                  <c:v>3.023695999996562</c:v>
                </c:pt>
                <c:pt idx="2178">
                  <c:v>3.0250849999938509</c:v>
                </c:pt>
                <c:pt idx="2179">
                  <c:v>3.0264739999984158</c:v>
                </c:pt>
                <c:pt idx="2180">
                  <c:v>3.0278629999957047</c:v>
                </c:pt>
                <c:pt idx="2181">
                  <c:v>3.0292520000002696</c:v>
                </c:pt>
                <c:pt idx="2182">
                  <c:v>3.0306409999975585</c:v>
                </c:pt>
                <c:pt idx="2183">
                  <c:v>3.0320299999948475</c:v>
                </c:pt>
                <c:pt idx="2184">
                  <c:v>3.0334189999994123</c:v>
                </c:pt>
                <c:pt idx="2185">
                  <c:v>3.0348079999967013</c:v>
                </c:pt>
                <c:pt idx="2186">
                  <c:v>3.0361969999939902</c:v>
                </c:pt>
                <c:pt idx="2187">
                  <c:v>3.0375859999985551</c:v>
                </c:pt>
                <c:pt idx="2188">
                  <c:v>3.038974999995844</c:v>
                </c:pt>
                <c:pt idx="2189">
                  <c:v>3.0403640000004089</c:v>
                </c:pt>
                <c:pt idx="2190">
                  <c:v>3.0417529999976978</c:v>
                </c:pt>
                <c:pt idx="2191">
                  <c:v>3.0431419999949867</c:v>
                </c:pt>
                <c:pt idx="2192">
                  <c:v>3.0445309999995516</c:v>
                </c:pt>
                <c:pt idx="2193">
                  <c:v>3.0459199999968405</c:v>
                </c:pt>
                <c:pt idx="2194">
                  <c:v>3.0473079999937909</c:v>
                </c:pt>
                <c:pt idx="2195">
                  <c:v>3.0486969999983557</c:v>
                </c:pt>
                <c:pt idx="2196">
                  <c:v>3.0500859999956447</c:v>
                </c:pt>
                <c:pt idx="2197">
                  <c:v>3.0514750000002095</c:v>
                </c:pt>
                <c:pt idx="2198">
                  <c:v>3.0528639999974985</c:v>
                </c:pt>
                <c:pt idx="2199">
                  <c:v>3.0542529999947874</c:v>
                </c:pt>
                <c:pt idx="2200">
                  <c:v>3.0556419999993523</c:v>
                </c:pt>
                <c:pt idx="2201">
                  <c:v>3.0570309999966412</c:v>
                </c:pt>
                <c:pt idx="2202">
                  <c:v>3.0584199999939301</c:v>
                </c:pt>
                <c:pt idx="2203">
                  <c:v>3.059808999998495</c:v>
                </c:pt>
                <c:pt idx="2204">
                  <c:v>3.0611979999957839</c:v>
                </c:pt>
                <c:pt idx="2205">
                  <c:v>3.0625870000003488</c:v>
                </c:pt>
                <c:pt idx="2206">
                  <c:v>3.0639759999976377</c:v>
                </c:pt>
                <c:pt idx="2207">
                  <c:v>3.0653649999949266</c:v>
                </c:pt>
                <c:pt idx="2208">
                  <c:v>3.0667539999994915</c:v>
                </c:pt>
                <c:pt idx="2209">
                  <c:v>3.0681429999967804</c:v>
                </c:pt>
                <c:pt idx="2210">
                  <c:v>3.0695319999940693</c:v>
                </c:pt>
                <c:pt idx="2211">
                  <c:v>3.0709209999986342</c:v>
                </c:pt>
                <c:pt idx="2212">
                  <c:v>3.0723099999959231</c:v>
                </c:pt>
                <c:pt idx="2213">
                  <c:v>3.0736980000001495</c:v>
                </c:pt>
                <c:pt idx="2214">
                  <c:v>3.0750869999974384</c:v>
                </c:pt>
                <c:pt idx="2215">
                  <c:v>3.0764759999947273</c:v>
                </c:pt>
                <c:pt idx="2216">
                  <c:v>3.0778649999992922</c:v>
                </c:pt>
                <c:pt idx="2217">
                  <c:v>3.0792539999965811</c:v>
                </c:pt>
                <c:pt idx="2218">
                  <c:v>3.08064299999387</c:v>
                </c:pt>
                <c:pt idx="2219">
                  <c:v>3.0820319999984349</c:v>
                </c:pt>
                <c:pt idx="2220">
                  <c:v>3.0834209999957238</c:v>
                </c:pt>
                <c:pt idx="2221">
                  <c:v>3.0848100000002887</c:v>
                </c:pt>
                <c:pt idx="2222">
                  <c:v>3.0861989999975776</c:v>
                </c:pt>
                <c:pt idx="2223">
                  <c:v>3.0875879999948665</c:v>
                </c:pt>
                <c:pt idx="2224">
                  <c:v>3.0889769999994314</c:v>
                </c:pt>
                <c:pt idx="2225">
                  <c:v>3.0903659999967203</c:v>
                </c:pt>
                <c:pt idx="2226">
                  <c:v>3.0917549999940093</c:v>
                </c:pt>
                <c:pt idx="2227">
                  <c:v>3.0931439999985741</c:v>
                </c:pt>
                <c:pt idx="2228">
                  <c:v>3.0945329999958631</c:v>
                </c:pt>
                <c:pt idx="2229">
                  <c:v>3.0959220000004279</c:v>
                </c:pt>
                <c:pt idx="2230">
                  <c:v>3.0973109999977169</c:v>
                </c:pt>
                <c:pt idx="2231">
                  <c:v>3.0986999999950058</c:v>
                </c:pt>
                <c:pt idx="2232">
                  <c:v>3.1000889999995707</c:v>
                </c:pt>
                <c:pt idx="2233">
                  <c:v>3.101476999996521</c:v>
                </c:pt>
                <c:pt idx="2234">
                  <c:v>3.10286599999381</c:v>
                </c:pt>
                <c:pt idx="2235">
                  <c:v>3.1042549999983748</c:v>
                </c:pt>
                <c:pt idx="2236">
                  <c:v>3.1056439999956638</c:v>
                </c:pt>
                <c:pt idx="2237">
                  <c:v>3.1070330000002286</c:v>
                </c:pt>
                <c:pt idx="2238">
                  <c:v>3.1084219999975176</c:v>
                </c:pt>
                <c:pt idx="2239">
                  <c:v>3.1098109999948065</c:v>
                </c:pt>
                <c:pt idx="2240">
                  <c:v>3.1111999999993714</c:v>
                </c:pt>
                <c:pt idx="2241">
                  <c:v>3.1125889999966603</c:v>
                </c:pt>
                <c:pt idx="2242">
                  <c:v>3.1139779999939492</c:v>
                </c:pt>
                <c:pt idx="2243">
                  <c:v>3.1153669999985141</c:v>
                </c:pt>
                <c:pt idx="2244">
                  <c:v>3.116755999995803</c:v>
                </c:pt>
                <c:pt idx="2245">
                  <c:v>3.1181450000003679</c:v>
                </c:pt>
                <c:pt idx="2246">
                  <c:v>3.1195339999976568</c:v>
                </c:pt>
                <c:pt idx="2247">
                  <c:v>3.1209229999949457</c:v>
                </c:pt>
                <c:pt idx="2248">
                  <c:v>3.1223119999995106</c:v>
                </c:pt>
                <c:pt idx="2249">
                  <c:v>3.1237009999967995</c:v>
                </c:pt>
                <c:pt idx="2250">
                  <c:v>3.1250899999940884</c:v>
                </c:pt>
                <c:pt idx="2251">
                  <c:v>3.1264789999986533</c:v>
                </c:pt>
                <c:pt idx="2252">
                  <c:v>3.1278669999956037</c:v>
                </c:pt>
                <c:pt idx="2253">
                  <c:v>3.1292560000001686</c:v>
                </c:pt>
                <c:pt idx="2254">
                  <c:v>3.1306449999974575</c:v>
                </c:pt>
                <c:pt idx="2255">
                  <c:v>3.1320339999947464</c:v>
                </c:pt>
                <c:pt idx="2256">
                  <c:v>3.1334229999993113</c:v>
                </c:pt>
                <c:pt idx="2257">
                  <c:v>3.1348119999966002</c:v>
                </c:pt>
                <c:pt idx="2258">
                  <c:v>3.1362009999938891</c:v>
                </c:pt>
                <c:pt idx="2259">
                  <c:v>3.137589999998454</c:v>
                </c:pt>
                <c:pt idx="2260">
                  <c:v>3.1389789999957429</c:v>
                </c:pt>
                <c:pt idx="2261">
                  <c:v>3.1403680000003078</c:v>
                </c:pt>
                <c:pt idx="2262">
                  <c:v>3.1417569999975967</c:v>
                </c:pt>
                <c:pt idx="2263">
                  <c:v>3.1431459999948856</c:v>
                </c:pt>
                <c:pt idx="2264">
                  <c:v>3.1445349999994505</c:v>
                </c:pt>
                <c:pt idx="2265">
                  <c:v>3.1459239999967394</c:v>
                </c:pt>
                <c:pt idx="2266">
                  <c:v>3.1473129999940284</c:v>
                </c:pt>
                <c:pt idx="2267">
                  <c:v>3.1487019999985932</c:v>
                </c:pt>
                <c:pt idx="2268">
                  <c:v>3.1500909999958822</c:v>
                </c:pt>
                <c:pt idx="2269">
                  <c:v>3.151480000000447</c:v>
                </c:pt>
                <c:pt idx="2270">
                  <c:v>3.152868999997736</c:v>
                </c:pt>
                <c:pt idx="2271">
                  <c:v>3.1542569999946863</c:v>
                </c:pt>
                <c:pt idx="2272">
                  <c:v>3.1556459999992512</c:v>
                </c:pt>
                <c:pt idx="2273">
                  <c:v>3.1570349999965401</c:v>
                </c:pt>
                <c:pt idx="2274">
                  <c:v>3.1584239999938291</c:v>
                </c:pt>
                <c:pt idx="2275">
                  <c:v>3.1598129999983939</c:v>
                </c:pt>
                <c:pt idx="2276">
                  <c:v>3.1612019999956829</c:v>
                </c:pt>
                <c:pt idx="2277">
                  <c:v>3.1625910000002477</c:v>
                </c:pt>
                <c:pt idx="2278">
                  <c:v>3.1639779999968596</c:v>
                </c:pt>
                <c:pt idx="2279">
                  <c:v>3.16536599999381</c:v>
                </c:pt>
                <c:pt idx="2280">
                  <c:v>3.1667539999980363</c:v>
                </c:pt>
                <c:pt idx="2281">
                  <c:v>3.1681429999953252</c:v>
                </c:pt>
                <c:pt idx="2282">
                  <c:v>3.1695309999995516</c:v>
                </c:pt>
                <c:pt idx="2283">
                  <c:v>3.1709199999968405</c:v>
                </c:pt>
                <c:pt idx="2284">
                  <c:v>3.1723079999937909</c:v>
                </c:pt>
                <c:pt idx="2285">
                  <c:v>3.1736969999983557</c:v>
                </c:pt>
                <c:pt idx="2286">
                  <c:v>3.1750859999956447</c:v>
                </c:pt>
                <c:pt idx="2287">
                  <c:v>3.1764750000002095</c:v>
                </c:pt>
                <c:pt idx="2288">
                  <c:v>3.1778639999974985</c:v>
                </c:pt>
                <c:pt idx="2289">
                  <c:v>3.1792529999947874</c:v>
                </c:pt>
                <c:pt idx="2290">
                  <c:v>3.1806419999993523</c:v>
                </c:pt>
                <c:pt idx="2291">
                  <c:v>3.1820309999966412</c:v>
                </c:pt>
                <c:pt idx="2292">
                  <c:v>3.1834199999939301</c:v>
                </c:pt>
                <c:pt idx="2293">
                  <c:v>3.1848079999981564</c:v>
                </c:pt>
                <c:pt idx="2294">
                  <c:v>3.1861969999954454</c:v>
                </c:pt>
                <c:pt idx="2295">
                  <c:v>3.1875860000000102</c:v>
                </c:pt>
                <c:pt idx="2296">
                  <c:v>3.1889749999972992</c:v>
                </c:pt>
                <c:pt idx="2297">
                  <c:v>3.1903639999945881</c:v>
                </c:pt>
                <c:pt idx="2298">
                  <c:v>3.191752999999153</c:v>
                </c:pt>
                <c:pt idx="2299">
                  <c:v>3.1931419999964419</c:v>
                </c:pt>
                <c:pt idx="2300">
                  <c:v>3.1945309999937308</c:v>
                </c:pt>
                <c:pt idx="2301">
                  <c:v>3.1959199999982957</c:v>
                </c:pt>
                <c:pt idx="2302">
                  <c:v>3.1973089999955846</c:v>
                </c:pt>
                <c:pt idx="2303">
                  <c:v>3.1986980000001495</c:v>
                </c:pt>
                <c:pt idx="2304">
                  <c:v>3.2000869999974384</c:v>
                </c:pt>
                <c:pt idx="2305">
                  <c:v>3.2014759999947273</c:v>
                </c:pt>
                <c:pt idx="2306">
                  <c:v>3.2028649999992922</c:v>
                </c:pt>
                <c:pt idx="2307">
                  <c:v>3.2042539999965811</c:v>
                </c:pt>
                <c:pt idx="2308">
                  <c:v>3.20564299999387</c:v>
                </c:pt>
                <c:pt idx="2309">
                  <c:v>3.2070319999984349</c:v>
                </c:pt>
                <c:pt idx="2310">
                  <c:v>3.2084209999957238</c:v>
                </c:pt>
                <c:pt idx="2311">
                  <c:v>3.2098100000002887</c:v>
                </c:pt>
                <c:pt idx="2312">
                  <c:v>3.2111979999972391</c:v>
                </c:pt>
                <c:pt idx="2313">
                  <c:v>3.212586999994528</c:v>
                </c:pt>
                <c:pt idx="2314">
                  <c:v>3.2139759999990929</c:v>
                </c:pt>
                <c:pt idx="2315">
                  <c:v>3.2153649999963818</c:v>
                </c:pt>
                <c:pt idx="2316">
                  <c:v>3.2167539999936707</c:v>
                </c:pt>
                <c:pt idx="2317">
                  <c:v>3.2181429999982356</c:v>
                </c:pt>
                <c:pt idx="2318">
                  <c:v>3.2195319999955245</c:v>
                </c:pt>
                <c:pt idx="2319">
                  <c:v>3.2209210000000894</c:v>
                </c:pt>
                <c:pt idx="2320">
                  <c:v>3.2223099999973783</c:v>
                </c:pt>
                <c:pt idx="2321">
                  <c:v>3.2236989999946672</c:v>
                </c:pt>
                <c:pt idx="2322">
                  <c:v>3.2250879999992321</c:v>
                </c:pt>
                <c:pt idx="2323">
                  <c:v>3.226476999996521</c:v>
                </c:pt>
                <c:pt idx="2324">
                  <c:v>3.22786599999381</c:v>
                </c:pt>
                <c:pt idx="2325">
                  <c:v>3.2292549999983748</c:v>
                </c:pt>
                <c:pt idx="2326">
                  <c:v>3.2306439999956638</c:v>
                </c:pt>
                <c:pt idx="2327">
                  <c:v>3.2320330000002286</c:v>
                </c:pt>
                <c:pt idx="2328">
                  <c:v>3.2334219999975176</c:v>
                </c:pt>
                <c:pt idx="2329">
                  <c:v>3.2348109999948065</c:v>
                </c:pt>
                <c:pt idx="2330">
                  <c:v>3.2361999999993714</c:v>
                </c:pt>
                <c:pt idx="2331">
                  <c:v>3.2375879999963217</c:v>
                </c:pt>
                <c:pt idx="2332">
                  <c:v>3.2389769999936107</c:v>
                </c:pt>
                <c:pt idx="2333">
                  <c:v>3.2403659999981755</c:v>
                </c:pt>
                <c:pt idx="2334">
                  <c:v>3.2417549999954645</c:v>
                </c:pt>
                <c:pt idx="2335">
                  <c:v>3.2431440000000293</c:v>
                </c:pt>
                <c:pt idx="2336">
                  <c:v>3.2445329999973183</c:v>
                </c:pt>
                <c:pt idx="2337">
                  <c:v>3.2459219999946072</c:v>
                </c:pt>
                <c:pt idx="2338">
                  <c:v>3.2473109999991721</c:v>
                </c:pt>
                <c:pt idx="2339">
                  <c:v>3.248699999996461</c:v>
                </c:pt>
                <c:pt idx="2340">
                  <c:v>3.2500889999937499</c:v>
                </c:pt>
                <c:pt idx="2341">
                  <c:v>3.2514779999983148</c:v>
                </c:pt>
                <c:pt idx="2342">
                  <c:v>3.2528669999956037</c:v>
                </c:pt>
                <c:pt idx="2343">
                  <c:v>3.2542560000001686</c:v>
                </c:pt>
                <c:pt idx="2344">
                  <c:v>3.2556449999974575</c:v>
                </c:pt>
                <c:pt idx="2345">
                  <c:v>3.2570339999947464</c:v>
                </c:pt>
                <c:pt idx="2346">
                  <c:v>3.2584229999993113</c:v>
                </c:pt>
                <c:pt idx="2347">
                  <c:v>3.2598119999966002</c:v>
                </c:pt>
                <c:pt idx="2348">
                  <c:v>3.2612009999938891</c:v>
                </c:pt>
                <c:pt idx="2349">
                  <c:v>3.262589999998454</c:v>
                </c:pt>
                <c:pt idx="2350">
                  <c:v>3.2639789999957429</c:v>
                </c:pt>
                <c:pt idx="2351">
                  <c:v>3.2653669999999693</c:v>
                </c:pt>
                <c:pt idx="2352">
                  <c:v>3.2667559999972582</c:v>
                </c:pt>
                <c:pt idx="2353">
                  <c:v>3.2681449999945471</c:v>
                </c:pt>
                <c:pt idx="2354">
                  <c:v>3.269533999999112</c:v>
                </c:pt>
                <c:pt idx="2355">
                  <c:v>3.2709229999964009</c:v>
                </c:pt>
                <c:pt idx="2356">
                  <c:v>3.2723119999936898</c:v>
                </c:pt>
                <c:pt idx="2357">
                  <c:v>3.2737009999982547</c:v>
                </c:pt>
                <c:pt idx="2358">
                  <c:v>3.2750899999955436</c:v>
                </c:pt>
                <c:pt idx="2359">
                  <c:v>3.2764790000001085</c:v>
                </c:pt>
                <c:pt idx="2360">
                  <c:v>3.2778679999973974</c:v>
                </c:pt>
                <c:pt idx="2361">
                  <c:v>3.2792569999946863</c:v>
                </c:pt>
                <c:pt idx="2362">
                  <c:v>3.2806459999992512</c:v>
                </c:pt>
                <c:pt idx="2363">
                  <c:v>3.2820349999965401</c:v>
                </c:pt>
                <c:pt idx="2364">
                  <c:v>3.2834239999938291</c:v>
                </c:pt>
                <c:pt idx="2365">
                  <c:v>3.2848129999983939</c:v>
                </c:pt>
                <c:pt idx="2366">
                  <c:v>3.2862019999956829</c:v>
                </c:pt>
                <c:pt idx="2367">
                  <c:v>3.2875910000002477</c:v>
                </c:pt>
                <c:pt idx="2368">
                  <c:v>3.2889799999975367</c:v>
                </c:pt>
                <c:pt idx="2369">
                  <c:v>3.2903689999948256</c:v>
                </c:pt>
                <c:pt idx="2370">
                  <c:v>3.2917569999990519</c:v>
                </c:pt>
                <c:pt idx="2371">
                  <c:v>3.2931459999963408</c:v>
                </c:pt>
                <c:pt idx="2372">
                  <c:v>3.2945349999936298</c:v>
                </c:pt>
                <c:pt idx="2373">
                  <c:v>3.2959239999981946</c:v>
                </c:pt>
                <c:pt idx="2374">
                  <c:v>3.2973129999954836</c:v>
                </c:pt>
                <c:pt idx="2375">
                  <c:v>3.2987020000000484</c:v>
                </c:pt>
                <c:pt idx="2376">
                  <c:v>3.3000909999973373</c:v>
                </c:pt>
                <c:pt idx="2377">
                  <c:v>3.3014799999946263</c:v>
                </c:pt>
                <c:pt idx="2378">
                  <c:v>3.3028689999991911</c:v>
                </c:pt>
                <c:pt idx="2379">
                  <c:v>3.3042579999964801</c:v>
                </c:pt>
                <c:pt idx="2380">
                  <c:v>3.305646999993769</c:v>
                </c:pt>
                <c:pt idx="2381">
                  <c:v>3.3070359999983339</c:v>
                </c:pt>
                <c:pt idx="2382">
                  <c:v>3.3084249999956228</c:v>
                </c:pt>
                <c:pt idx="2383">
                  <c:v>3.3098140000001877</c:v>
                </c:pt>
                <c:pt idx="2384">
                  <c:v>3.3112029999974766</c:v>
                </c:pt>
                <c:pt idx="2385">
                  <c:v>3.3125919999947655</c:v>
                </c:pt>
                <c:pt idx="2386">
                  <c:v>3.3139809999993304</c:v>
                </c:pt>
                <c:pt idx="2387">
                  <c:v>3.3153699999966193</c:v>
                </c:pt>
                <c:pt idx="2388">
                  <c:v>3.3167589999939082</c:v>
                </c:pt>
                <c:pt idx="2389">
                  <c:v>3.3181479999984731</c:v>
                </c:pt>
                <c:pt idx="2390">
                  <c:v>3.3195359999954235</c:v>
                </c:pt>
                <c:pt idx="2391">
                  <c:v>3.3209249999999884</c:v>
                </c:pt>
                <c:pt idx="2392">
                  <c:v>3.3223139999972773</c:v>
                </c:pt>
                <c:pt idx="2393">
                  <c:v>3.3237029999945662</c:v>
                </c:pt>
                <c:pt idx="2394">
                  <c:v>3.3250919999991311</c:v>
                </c:pt>
                <c:pt idx="2395">
                  <c:v>3.32648099999642</c:v>
                </c:pt>
                <c:pt idx="2396">
                  <c:v>3.3278699999937089</c:v>
                </c:pt>
                <c:pt idx="2397">
                  <c:v>3.3292589999982738</c:v>
                </c:pt>
                <c:pt idx="2398">
                  <c:v>3.3306479999955627</c:v>
                </c:pt>
                <c:pt idx="2399">
                  <c:v>3.3320370000001276</c:v>
                </c:pt>
                <c:pt idx="2400">
                  <c:v>3.3334259999974165</c:v>
                </c:pt>
                <c:pt idx="2401">
                  <c:v>3.3348149999947054</c:v>
                </c:pt>
                <c:pt idx="2402">
                  <c:v>3.3362039999992703</c:v>
                </c:pt>
                <c:pt idx="2403">
                  <c:v>3.3375929999965592</c:v>
                </c:pt>
                <c:pt idx="2404">
                  <c:v>3.3389819999938481</c:v>
                </c:pt>
                <c:pt idx="2405">
                  <c:v>3.340370999998413</c:v>
                </c:pt>
                <c:pt idx="2406">
                  <c:v>3.3417599999957019</c:v>
                </c:pt>
                <c:pt idx="2407">
                  <c:v>3.3431490000002668</c:v>
                </c:pt>
                <c:pt idx="2408">
                  <c:v>3.3445379999975557</c:v>
                </c:pt>
                <c:pt idx="2409">
                  <c:v>3.3459259999945061</c:v>
                </c:pt>
                <c:pt idx="2410">
                  <c:v>3.347314999999071</c:v>
                </c:pt>
                <c:pt idx="2411">
                  <c:v>3.3487039999963599</c:v>
                </c:pt>
                <c:pt idx="2412">
                  <c:v>3.3500929999936488</c:v>
                </c:pt>
                <c:pt idx="2413">
                  <c:v>3.3514819999982137</c:v>
                </c:pt>
                <c:pt idx="2414">
                  <c:v>3.3528709999955026</c:v>
                </c:pt>
                <c:pt idx="2415">
                  <c:v>3.3542600000000675</c:v>
                </c:pt>
                <c:pt idx="2416">
                  <c:v>3.3556489999973564</c:v>
                </c:pt>
                <c:pt idx="2417">
                  <c:v>3.3570379999946454</c:v>
                </c:pt>
                <c:pt idx="2418">
                  <c:v>3.3584269999992102</c:v>
                </c:pt>
                <c:pt idx="2419">
                  <c:v>3.3598159999964992</c:v>
                </c:pt>
                <c:pt idx="2420">
                  <c:v>3.3612049999937881</c:v>
                </c:pt>
                <c:pt idx="2421">
                  <c:v>3.362593999998353</c:v>
                </c:pt>
                <c:pt idx="2422">
                  <c:v>3.3639829999956419</c:v>
                </c:pt>
                <c:pt idx="2423">
                  <c:v>3.3653720000002068</c:v>
                </c:pt>
                <c:pt idx="2424">
                  <c:v>3.3667609999974957</c:v>
                </c:pt>
                <c:pt idx="2425">
                  <c:v>3.3681499999947846</c:v>
                </c:pt>
                <c:pt idx="2426">
                  <c:v>3.3695389999993495</c:v>
                </c:pt>
                <c:pt idx="2427">
                  <c:v>3.3709279999966384</c:v>
                </c:pt>
                <c:pt idx="2428">
                  <c:v>3.3723169999939273</c:v>
                </c:pt>
                <c:pt idx="2429">
                  <c:v>3.3737049999981537</c:v>
                </c:pt>
                <c:pt idx="2430">
                  <c:v>3.3750939999954426</c:v>
                </c:pt>
                <c:pt idx="2431">
                  <c:v>3.3764830000000075</c:v>
                </c:pt>
                <c:pt idx="2432">
                  <c:v>3.3778719999972964</c:v>
                </c:pt>
                <c:pt idx="2433">
                  <c:v>3.3792609999945853</c:v>
                </c:pt>
                <c:pt idx="2434">
                  <c:v>3.3806499999991502</c:v>
                </c:pt>
                <c:pt idx="2435">
                  <c:v>3.3820389999964391</c:v>
                </c:pt>
                <c:pt idx="2436">
                  <c:v>3.383427999993728</c:v>
                </c:pt>
                <c:pt idx="2437">
                  <c:v>3.3848169999982929</c:v>
                </c:pt>
                <c:pt idx="2438">
                  <c:v>3.3862059999955818</c:v>
                </c:pt>
                <c:pt idx="2439">
                  <c:v>3.3875950000001467</c:v>
                </c:pt>
                <c:pt idx="2440">
                  <c:v>3.3889839999974356</c:v>
                </c:pt>
                <c:pt idx="2441">
                  <c:v>3.3903729999947245</c:v>
                </c:pt>
                <c:pt idx="2442">
                  <c:v>3.3917619999992894</c:v>
                </c:pt>
                <c:pt idx="2443">
                  <c:v>3.3931509999965783</c:v>
                </c:pt>
                <c:pt idx="2444">
                  <c:v>3.3945399999938672</c:v>
                </c:pt>
                <c:pt idx="2445">
                  <c:v>3.3959289999984321</c:v>
                </c:pt>
                <c:pt idx="2446">
                  <c:v>3.397317999995721</c:v>
                </c:pt>
                <c:pt idx="2447">
                  <c:v>3.3987070000002859</c:v>
                </c:pt>
                <c:pt idx="2448">
                  <c:v>3.4000949999972363</c:v>
                </c:pt>
                <c:pt idx="2449">
                  <c:v>3.4014839999945252</c:v>
                </c:pt>
                <c:pt idx="2450">
                  <c:v>3.4028729999990901</c:v>
                </c:pt>
                <c:pt idx="2451">
                  <c:v>3.404261999996379</c:v>
                </c:pt>
                <c:pt idx="2452">
                  <c:v>3.4056509999936679</c:v>
                </c:pt>
                <c:pt idx="2453">
                  <c:v>3.4070399999982328</c:v>
                </c:pt>
                <c:pt idx="2454">
                  <c:v>3.4084289999955217</c:v>
                </c:pt>
                <c:pt idx="2455">
                  <c:v>3.4098180000000866</c:v>
                </c:pt>
                <c:pt idx="2456">
                  <c:v>3.4112069999973755</c:v>
                </c:pt>
                <c:pt idx="2457">
                  <c:v>3.4125959999946645</c:v>
                </c:pt>
                <c:pt idx="2458">
                  <c:v>3.4139849999992293</c:v>
                </c:pt>
                <c:pt idx="2459">
                  <c:v>3.4153739999965183</c:v>
                </c:pt>
                <c:pt idx="2460">
                  <c:v>3.4167629999938072</c:v>
                </c:pt>
                <c:pt idx="2461">
                  <c:v>3.418151999998372</c:v>
                </c:pt>
                <c:pt idx="2462">
                  <c:v>3.419540999995661</c:v>
                </c:pt>
                <c:pt idx="2463">
                  <c:v>3.4209300000002258</c:v>
                </c:pt>
                <c:pt idx="2464">
                  <c:v>3.4223189999975148</c:v>
                </c:pt>
                <c:pt idx="2465">
                  <c:v>3.4237079999948037</c:v>
                </c:pt>
                <c:pt idx="2466">
                  <c:v>3.4250969999993686</c:v>
                </c:pt>
                <c:pt idx="2467">
                  <c:v>3.4264849999963189</c:v>
                </c:pt>
                <c:pt idx="2468">
                  <c:v>3.4278739999936079</c:v>
                </c:pt>
                <c:pt idx="2469">
                  <c:v>3.4292629999981727</c:v>
                </c:pt>
                <c:pt idx="2470">
                  <c:v>3.4306519999954617</c:v>
                </c:pt>
                <c:pt idx="2471">
                  <c:v>3.4320410000000265</c:v>
                </c:pt>
                <c:pt idx="2472">
                  <c:v>3.4334299999973155</c:v>
                </c:pt>
                <c:pt idx="2473">
                  <c:v>3.4348189999946044</c:v>
                </c:pt>
                <c:pt idx="2474">
                  <c:v>3.4362079999991693</c:v>
                </c:pt>
                <c:pt idx="2475">
                  <c:v>3.4375969999964582</c:v>
                </c:pt>
                <c:pt idx="2476">
                  <c:v>3.4389859999937471</c:v>
                </c:pt>
                <c:pt idx="2477">
                  <c:v>3.440374999998312</c:v>
                </c:pt>
                <c:pt idx="2478">
                  <c:v>3.4417639999956009</c:v>
                </c:pt>
                <c:pt idx="2479">
                  <c:v>3.4431530000001658</c:v>
                </c:pt>
                <c:pt idx="2480">
                  <c:v>3.4445419999974547</c:v>
                </c:pt>
                <c:pt idx="2481">
                  <c:v>3.4459309999947436</c:v>
                </c:pt>
                <c:pt idx="2482">
                  <c:v>3.4473199999993085</c:v>
                </c:pt>
                <c:pt idx="2483">
                  <c:v>3.4487089999965974</c:v>
                </c:pt>
                <c:pt idx="2484">
                  <c:v>3.4500979999938863</c:v>
                </c:pt>
                <c:pt idx="2485">
                  <c:v>3.4514869999984512</c:v>
                </c:pt>
                <c:pt idx="2486">
                  <c:v>3.4528759999957401</c:v>
                </c:pt>
                <c:pt idx="2487">
                  <c:v>3.4542639999999665</c:v>
                </c:pt>
                <c:pt idx="2488">
                  <c:v>3.4556529999972554</c:v>
                </c:pt>
                <c:pt idx="2489">
                  <c:v>3.4570419999945443</c:v>
                </c:pt>
                <c:pt idx="2490">
                  <c:v>3.4584309999991092</c:v>
                </c:pt>
                <c:pt idx="2491">
                  <c:v>3.4598199999963981</c:v>
                </c:pt>
                <c:pt idx="2492">
                  <c:v>3.461208999993687</c:v>
                </c:pt>
                <c:pt idx="2493">
                  <c:v>3.4625979999982519</c:v>
                </c:pt>
                <c:pt idx="2494">
                  <c:v>3.4639869999955408</c:v>
                </c:pt>
                <c:pt idx="2495">
                  <c:v>3.4653760000001057</c:v>
                </c:pt>
                <c:pt idx="2496">
                  <c:v>3.4667649999973946</c:v>
                </c:pt>
                <c:pt idx="2497">
                  <c:v>3.4681539999946835</c:v>
                </c:pt>
                <c:pt idx="2498">
                  <c:v>3.4695429999992484</c:v>
                </c:pt>
                <c:pt idx="2499">
                  <c:v>3.4709319999965373</c:v>
                </c:pt>
                <c:pt idx="2500">
                  <c:v>3.4723209999938263</c:v>
                </c:pt>
                <c:pt idx="2501">
                  <c:v>3.4737099999983911</c:v>
                </c:pt>
                <c:pt idx="2502">
                  <c:v>3.4750989999956801</c:v>
                </c:pt>
                <c:pt idx="2503">
                  <c:v>3.4764880000002449</c:v>
                </c:pt>
                <c:pt idx="2504">
                  <c:v>3.4778769999975339</c:v>
                </c:pt>
                <c:pt idx="2505">
                  <c:v>3.4792659999948228</c:v>
                </c:pt>
                <c:pt idx="2506">
                  <c:v>3.4806539999990491</c:v>
                </c:pt>
                <c:pt idx="2507">
                  <c:v>3.482042999996338</c:v>
                </c:pt>
                <c:pt idx="2508">
                  <c:v>3.483431999993627</c:v>
                </c:pt>
                <c:pt idx="2509">
                  <c:v>3.4848209999981918</c:v>
                </c:pt>
                <c:pt idx="2510">
                  <c:v>3.4862099999954808</c:v>
                </c:pt>
                <c:pt idx="2511">
                  <c:v>3.4875990000000456</c:v>
                </c:pt>
                <c:pt idx="2512">
                  <c:v>3.4889879999973346</c:v>
                </c:pt>
                <c:pt idx="2513">
                  <c:v>3.4903769999946235</c:v>
                </c:pt>
                <c:pt idx="2514">
                  <c:v>3.4917659999991884</c:v>
                </c:pt>
                <c:pt idx="2515">
                  <c:v>3.4931549999964773</c:v>
                </c:pt>
                <c:pt idx="2516">
                  <c:v>3.4945439999937662</c:v>
                </c:pt>
                <c:pt idx="2517">
                  <c:v>3.4959329999983311</c:v>
                </c:pt>
                <c:pt idx="2518">
                  <c:v>3.49732199999562</c:v>
                </c:pt>
                <c:pt idx="2519">
                  <c:v>3.4987110000001849</c:v>
                </c:pt>
                <c:pt idx="2520">
                  <c:v>3.5000999999974738</c:v>
                </c:pt>
                <c:pt idx="2521">
                  <c:v>3.5014889999947627</c:v>
                </c:pt>
                <c:pt idx="2522">
                  <c:v>3.5028779999993276</c:v>
                </c:pt>
                <c:pt idx="2523">
                  <c:v>3.5042669999966165</c:v>
                </c:pt>
                <c:pt idx="2524">
                  <c:v>3.5056559999939054</c:v>
                </c:pt>
                <c:pt idx="2525">
                  <c:v>3.5070439999981318</c:v>
                </c:pt>
                <c:pt idx="2526">
                  <c:v>3.5084329999954207</c:v>
                </c:pt>
                <c:pt idx="2527">
                  <c:v>3.5098219999999856</c:v>
                </c:pt>
                <c:pt idx="2528">
                  <c:v>3.5112109999972745</c:v>
                </c:pt>
                <c:pt idx="2529">
                  <c:v>3.5125999999945634</c:v>
                </c:pt>
                <c:pt idx="2530">
                  <c:v>3.5139889999991283</c:v>
                </c:pt>
                <c:pt idx="2531">
                  <c:v>3.5153779999964172</c:v>
                </c:pt>
                <c:pt idx="2532">
                  <c:v>3.5167669999937061</c:v>
                </c:pt>
                <c:pt idx="2533">
                  <c:v>3.518155999998271</c:v>
                </c:pt>
                <c:pt idx="2534">
                  <c:v>3.5195449999955599</c:v>
                </c:pt>
                <c:pt idx="2535">
                  <c:v>3.5209340000001248</c:v>
                </c:pt>
                <c:pt idx="2536">
                  <c:v>3.5223229999974137</c:v>
                </c:pt>
                <c:pt idx="2537">
                  <c:v>3.5237119999947026</c:v>
                </c:pt>
                <c:pt idx="2538">
                  <c:v>3.5251009999992675</c:v>
                </c:pt>
                <c:pt idx="2539">
                  <c:v>3.5264899999965564</c:v>
                </c:pt>
                <c:pt idx="2540">
                  <c:v>3.5278789999938454</c:v>
                </c:pt>
                <c:pt idx="2541">
                  <c:v>3.5292679999984102</c:v>
                </c:pt>
                <c:pt idx="2542">
                  <c:v>3.5306569999956992</c:v>
                </c:pt>
                <c:pt idx="2543">
                  <c:v>3.532046000000264</c:v>
                </c:pt>
                <c:pt idx="2544">
                  <c:v>3.5334349999975529</c:v>
                </c:pt>
                <c:pt idx="2545">
                  <c:v>3.5348229999945033</c:v>
                </c:pt>
                <c:pt idx="2546">
                  <c:v>3.5362119999990682</c:v>
                </c:pt>
                <c:pt idx="2547">
                  <c:v>3.5376009999963571</c:v>
                </c:pt>
                <c:pt idx="2548">
                  <c:v>3.5389899999936461</c:v>
                </c:pt>
                <c:pt idx="2549">
                  <c:v>3.5403789999982109</c:v>
                </c:pt>
                <c:pt idx="2550">
                  <c:v>3.5417679999954998</c:v>
                </c:pt>
                <c:pt idx="2551">
                  <c:v>3.5431559999997262</c:v>
                </c:pt>
                <c:pt idx="2552">
                  <c:v>3.5445439999966766</c:v>
                </c:pt>
                <c:pt idx="2553">
                  <c:v>3.545931999993627</c:v>
                </c:pt>
                <c:pt idx="2554">
                  <c:v>3.5473199999978533</c:v>
                </c:pt>
                <c:pt idx="2555">
                  <c:v>3.5487089999951422</c:v>
                </c:pt>
                <c:pt idx="2556">
                  <c:v>3.5500979999997071</c:v>
                </c:pt>
                <c:pt idx="2557">
                  <c:v>3.551486999996996</c:v>
                </c:pt>
                <c:pt idx="2558">
                  <c:v>3.5528759999942849</c:v>
                </c:pt>
                <c:pt idx="2559">
                  <c:v>3.5542639999985113</c:v>
                </c:pt>
                <c:pt idx="2560">
                  <c:v>3.5556529999958002</c:v>
                </c:pt>
                <c:pt idx="2561">
                  <c:v>3.5570420000003651</c:v>
                </c:pt>
                <c:pt idx="2562">
                  <c:v>3.558430999997654</c:v>
                </c:pt>
                <c:pt idx="2563">
                  <c:v>3.5598199999949429</c:v>
                </c:pt>
                <c:pt idx="2564">
                  <c:v>3.5612089999995078</c:v>
                </c:pt>
                <c:pt idx="2565">
                  <c:v>3.5625979999967967</c:v>
                </c:pt>
                <c:pt idx="2566">
                  <c:v>3.5639869999940856</c:v>
                </c:pt>
                <c:pt idx="2567">
                  <c:v>3.5653759999986505</c:v>
                </c:pt>
                <c:pt idx="2568">
                  <c:v>3.5667649999959394</c:v>
                </c:pt>
                <c:pt idx="2569">
                  <c:v>3.5681540000005043</c:v>
                </c:pt>
                <c:pt idx="2570">
                  <c:v>3.5695429999977932</c:v>
                </c:pt>
                <c:pt idx="2571">
                  <c:v>3.5709319999950822</c:v>
                </c:pt>
                <c:pt idx="2572">
                  <c:v>3.572320999999647</c:v>
                </c:pt>
                <c:pt idx="2573">
                  <c:v>3.5737099999969359</c:v>
                </c:pt>
                <c:pt idx="2574">
                  <c:v>3.5750979999938863</c:v>
                </c:pt>
                <c:pt idx="2575">
                  <c:v>3.5764869999984512</c:v>
                </c:pt>
                <c:pt idx="2576">
                  <c:v>3.5778759999957401</c:v>
                </c:pt>
                <c:pt idx="2577">
                  <c:v>3.579265000000305</c:v>
                </c:pt>
                <c:pt idx="2578">
                  <c:v>3.5806539999975939</c:v>
                </c:pt>
                <c:pt idx="2579">
                  <c:v>3.5820429999948828</c:v>
                </c:pt>
                <c:pt idx="2580">
                  <c:v>3.5834319999994477</c:v>
                </c:pt>
                <c:pt idx="2581">
                  <c:v>3.5848209999967366</c:v>
                </c:pt>
                <c:pt idx="2582">
                  <c:v>3.5862099999940256</c:v>
                </c:pt>
                <c:pt idx="2583">
                  <c:v>3.5875989999985904</c:v>
                </c:pt>
                <c:pt idx="2584">
                  <c:v>3.5889879999958794</c:v>
                </c:pt>
                <c:pt idx="2585">
                  <c:v>3.5903770000004442</c:v>
                </c:pt>
                <c:pt idx="2586">
                  <c:v>3.5917659999977332</c:v>
                </c:pt>
                <c:pt idx="2587">
                  <c:v>3.5931549999950221</c:v>
                </c:pt>
                <c:pt idx="2588">
                  <c:v>3.594543999999587</c:v>
                </c:pt>
                <c:pt idx="2589">
                  <c:v>3.5959329999968759</c:v>
                </c:pt>
                <c:pt idx="2590">
                  <c:v>3.5973219999941648</c:v>
                </c:pt>
                <c:pt idx="2591">
                  <c:v>3.5987109999987297</c:v>
                </c:pt>
                <c:pt idx="2592">
                  <c:v>3.6000999999960186</c:v>
                </c:pt>
                <c:pt idx="2593">
                  <c:v>3.6014880000002449</c:v>
                </c:pt>
                <c:pt idx="2594">
                  <c:v>3.6028769999975339</c:v>
                </c:pt>
                <c:pt idx="2595">
                  <c:v>3.6042659999948228</c:v>
                </c:pt>
                <c:pt idx="2596">
                  <c:v>3.6056549999993877</c:v>
                </c:pt>
                <c:pt idx="2597">
                  <c:v>3.6070439999966766</c:v>
                </c:pt>
                <c:pt idx="2598">
                  <c:v>3.6084329999939655</c:v>
                </c:pt>
                <c:pt idx="2599">
                  <c:v>3.6098219999985304</c:v>
                </c:pt>
                <c:pt idx="2600">
                  <c:v>3.6112109999958193</c:v>
                </c:pt>
                <c:pt idx="2601">
                  <c:v>3.6126000000003842</c:v>
                </c:pt>
                <c:pt idx="2602">
                  <c:v>3.6139889999976731</c:v>
                </c:pt>
                <c:pt idx="2603">
                  <c:v>3.615377999994962</c:v>
                </c:pt>
                <c:pt idx="2604">
                  <c:v>3.6167669999995269</c:v>
                </c:pt>
                <c:pt idx="2605">
                  <c:v>3.6181559999968158</c:v>
                </c:pt>
                <c:pt idx="2606">
                  <c:v>3.6195449999941047</c:v>
                </c:pt>
                <c:pt idx="2607">
                  <c:v>3.6209339999986696</c:v>
                </c:pt>
                <c:pt idx="2608">
                  <c:v>3.6223229999959585</c:v>
                </c:pt>
                <c:pt idx="2609">
                  <c:v>3.6237120000005234</c:v>
                </c:pt>
                <c:pt idx="2610">
                  <c:v>3.6251009999978123</c:v>
                </c:pt>
                <c:pt idx="2611">
                  <c:v>3.6264899999951012</c:v>
                </c:pt>
                <c:pt idx="2612">
                  <c:v>3.6278789999996661</c:v>
                </c:pt>
                <c:pt idx="2613">
                  <c:v>3.6292669999966165</c:v>
                </c:pt>
                <c:pt idx="2614">
                  <c:v>3.6306559999939054</c:v>
                </c:pt>
                <c:pt idx="2615">
                  <c:v>3.6320449999984703</c:v>
                </c:pt>
                <c:pt idx="2616">
                  <c:v>3.6334339999957592</c:v>
                </c:pt>
                <c:pt idx="2617">
                  <c:v>3.6348230000003241</c:v>
                </c:pt>
                <c:pt idx="2618">
                  <c:v>3.636211999997613</c:v>
                </c:pt>
                <c:pt idx="2619">
                  <c:v>3.6376009999949019</c:v>
                </c:pt>
                <c:pt idx="2620">
                  <c:v>3.6389899999994668</c:v>
                </c:pt>
                <c:pt idx="2621">
                  <c:v>3.6403789999967557</c:v>
                </c:pt>
                <c:pt idx="2622">
                  <c:v>3.6417679999940447</c:v>
                </c:pt>
                <c:pt idx="2623">
                  <c:v>3.6431569999986095</c:v>
                </c:pt>
                <c:pt idx="2624">
                  <c:v>3.6445459999958985</c:v>
                </c:pt>
                <c:pt idx="2625">
                  <c:v>3.6459350000004633</c:v>
                </c:pt>
                <c:pt idx="2626">
                  <c:v>3.6473239999977523</c:v>
                </c:pt>
                <c:pt idx="2627">
                  <c:v>3.6487129999950412</c:v>
                </c:pt>
                <c:pt idx="2628">
                  <c:v>3.6501019999996061</c:v>
                </c:pt>
                <c:pt idx="2629">
                  <c:v>3.651490999996895</c:v>
                </c:pt>
                <c:pt idx="2630">
                  <c:v>3.6528799999941839</c:v>
                </c:pt>
                <c:pt idx="2631">
                  <c:v>3.6542689999987488</c:v>
                </c:pt>
                <c:pt idx="2632">
                  <c:v>3.6556579999960377</c:v>
                </c:pt>
                <c:pt idx="2633">
                  <c:v>3.6570469999933266</c:v>
                </c:pt>
                <c:pt idx="2634">
                  <c:v>3.6584349999975529</c:v>
                </c:pt>
                <c:pt idx="2635">
                  <c:v>3.6598239999948419</c:v>
                </c:pt>
                <c:pt idx="2636">
                  <c:v>3.6612129999994067</c:v>
                </c:pt>
                <c:pt idx="2637">
                  <c:v>3.6626019999966957</c:v>
                </c:pt>
                <c:pt idx="2638">
                  <c:v>3.6639909999939846</c:v>
                </c:pt>
                <c:pt idx="2639">
                  <c:v>3.6653799999985495</c:v>
                </c:pt>
                <c:pt idx="2640">
                  <c:v>3.6667689999958384</c:v>
                </c:pt>
                <c:pt idx="2641">
                  <c:v>3.6681580000004033</c:v>
                </c:pt>
                <c:pt idx="2642">
                  <c:v>3.6695469999976922</c:v>
                </c:pt>
                <c:pt idx="2643">
                  <c:v>3.6709359999949811</c:v>
                </c:pt>
                <c:pt idx="2644">
                  <c:v>3.672324999999546</c:v>
                </c:pt>
                <c:pt idx="2645">
                  <c:v>3.6737139999968349</c:v>
                </c:pt>
                <c:pt idx="2646">
                  <c:v>3.6751029999941238</c:v>
                </c:pt>
                <c:pt idx="2647">
                  <c:v>3.6764919999986887</c:v>
                </c:pt>
                <c:pt idx="2648">
                  <c:v>3.6778809999959776</c:v>
                </c:pt>
                <c:pt idx="2649">
                  <c:v>3.6792700000005425</c:v>
                </c:pt>
                <c:pt idx="2650">
                  <c:v>3.6806589999978314</c:v>
                </c:pt>
                <c:pt idx="2651">
                  <c:v>3.6820479999951203</c:v>
                </c:pt>
                <c:pt idx="2652">
                  <c:v>3.6834369999996852</c:v>
                </c:pt>
                <c:pt idx="2653">
                  <c:v>3.6848249999966356</c:v>
                </c:pt>
                <c:pt idx="2654">
                  <c:v>3.6862139999939245</c:v>
                </c:pt>
                <c:pt idx="2655">
                  <c:v>3.6876029999984894</c:v>
                </c:pt>
                <c:pt idx="2656">
                  <c:v>3.6889919999957783</c:v>
                </c:pt>
                <c:pt idx="2657">
                  <c:v>3.6903810000003432</c:v>
                </c:pt>
                <c:pt idx="2658">
                  <c:v>3.6917699999976321</c:v>
                </c:pt>
                <c:pt idx="2659">
                  <c:v>3.693158999994921</c:v>
                </c:pt>
                <c:pt idx="2660">
                  <c:v>3.6945479999994859</c:v>
                </c:pt>
                <c:pt idx="2661">
                  <c:v>3.6959369999967748</c:v>
                </c:pt>
                <c:pt idx="2662">
                  <c:v>3.6973259999940637</c:v>
                </c:pt>
                <c:pt idx="2663">
                  <c:v>3.6987149999986286</c:v>
                </c:pt>
                <c:pt idx="2664">
                  <c:v>3.7001039999959175</c:v>
                </c:pt>
                <c:pt idx="2665">
                  <c:v>3.7014930000004824</c:v>
                </c:pt>
                <c:pt idx="2666">
                  <c:v>3.7028819999977713</c:v>
                </c:pt>
                <c:pt idx="2667">
                  <c:v>3.7042709999950603</c:v>
                </c:pt>
                <c:pt idx="2668">
                  <c:v>3.7056599999996251</c:v>
                </c:pt>
                <c:pt idx="2669">
                  <c:v>3.7070489999969141</c:v>
                </c:pt>
                <c:pt idx="2670">
                  <c:v>3.708437999994203</c:v>
                </c:pt>
                <c:pt idx="2671">
                  <c:v>3.7098269999987679</c:v>
                </c:pt>
                <c:pt idx="2672">
                  <c:v>3.7112149999957182</c:v>
                </c:pt>
                <c:pt idx="2673">
                  <c:v>3.7126040000002831</c:v>
                </c:pt>
                <c:pt idx="2674">
                  <c:v>3.713992999997572</c:v>
                </c:pt>
                <c:pt idx="2675">
                  <c:v>3.715381999994861</c:v>
                </c:pt>
                <c:pt idx="2676">
                  <c:v>3.7167709999994258</c:v>
                </c:pt>
                <c:pt idx="2677">
                  <c:v>3.7181599999967148</c:v>
                </c:pt>
                <c:pt idx="2678">
                  <c:v>3.7195489999940037</c:v>
                </c:pt>
                <c:pt idx="2679">
                  <c:v>3.7209379999985686</c:v>
                </c:pt>
                <c:pt idx="2680">
                  <c:v>3.7223269999958575</c:v>
                </c:pt>
                <c:pt idx="2681">
                  <c:v>3.7237160000004224</c:v>
                </c:pt>
                <c:pt idx="2682">
                  <c:v>3.7251049999977113</c:v>
                </c:pt>
                <c:pt idx="2683">
                  <c:v>3.7264939999950002</c:v>
                </c:pt>
                <c:pt idx="2684">
                  <c:v>3.7278829999995651</c:v>
                </c:pt>
                <c:pt idx="2685">
                  <c:v>3.729271999996854</c:v>
                </c:pt>
                <c:pt idx="2686">
                  <c:v>3.7306609999941429</c:v>
                </c:pt>
                <c:pt idx="2687">
                  <c:v>3.7320499999987078</c:v>
                </c:pt>
                <c:pt idx="2688">
                  <c:v>3.7334389999959967</c:v>
                </c:pt>
                <c:pt idx="2689">
                  <c:v>3.7348279999932856</c:v>
                </c:pt>
                <c:pt idx="2690">
                  <c:v>3.7362169999978505</c:v>
                </c:pt>
                <c:pt idx="2691">
                  <c:v>3.7376059999951394</c:v>
                </c:pt>
                <c:pt idx="2692">
                  <c:v>3.7389939999993658</c:v>
                </c:pt>
                <c:pt idx="2693">
                  <c:v>3.7403829999966547</c:v>
                </c:pt>
                <c:pt idx="2694">
                  <c:v>3.7417719999939436</c:v>
                </c:pt>
                <c:pt idx="2695">
                  <c:v>3.7431609999985085</c:v>
                </c:pt>
                <c:pt idx="2696">
                  <c:v>3.7445499999957974</c:v>
                </c:pt>
                <c:pt idx="2697">
                  <c:v>3.7459390000003623</c:v>
                </c:pt>
                <c:pt idx="2698">
                  <c:v>3.7473279999976512</c:v>
                </c:pt>
                <c:pt idx="2699">
                  <c:v>3.7487169999949401</c:v>
                </c:pt>
                <c:pt idx="2700">
                  <c:v>3.750105999999505</c:v>
                </c:pt>
                <c:pt idx="2701">
                  <c:v>3.7514949999967939</c:v>
                </c:pt>
                <c:pt idx="2702">
                  <c:v>3.7528839999940828</c:v>
                </c:pt>
                <c:pt idx="2703">
                  <c:v>3.7542729999986477</c:v>
                </c:pt>
                <c:pt idx="2704">
                  <c:v>3.7556619999959366</c:v>
                </c:pt>
                <c:pt idx="2705">
                  <c:v>3.7570510000005015</c:v>
                </c:pt>
                <c:pt idx="2706">
                  <c:v>3.7584399999977904</c:v>
                </c:pt>
                <c:pt idx="2707">
                  <c:v>3.7598289999950794</c:v>
                </c:pt>
                <c:pt idx="2708">
                  <c:v>3.7612179999996442</c:v>
                </c:pt>
                <c:pt idx="2709">
                  <c:v>3.7626069999969332</c:v>
                </c:pt>
                <c:pt idx="2710">
                  <c:v>3.7639959999942221</c:v>
                </c:pt>
                <c:pt idx="2711">
                  <c:v>3.7653839999984484</c:v>
                </c:pt>
                <c:pt idx="2712">
                  <c:v>3.7667729999957373</c:v>
                </c:pt>
                <c:pt idx="2713">
                  <c:v>3.7681620000003022</c:v>
                </c:pt>
                <c:pt idx="2714">
                  <c:v>3.7695509999975911</c:v>
                </c:pt>
                <c:pt idx="2715">
                  <c:v>3.7709399999948801</c:v>
                </c:pt>
                <c:pt idx="2716">
                  <c:v>3.7723289999994449</c:v>
                </c:pt>
                <c:pt idx="2717">
                  <c:v>3.7737179999967339</c:v>
                </c:pt>
                <c:pt idx="2718">
                  <c:v>3.7751069999940228</c:v>
                </c:pt>
                <c:pt idx="2719">
                  <c:v>3.7764959999985876</c:v>
                </c:pt>
                <c:pt idx="2720">
                  <c:v>3.7778849999958766</c:v>
                </c:pt>
                <c:pt idx="2721">
                  <c:v>3.7792740000004414</c:v>
                </c:pt>
                <c:pt idx="2722">
                  <c:v>3.7806629999977304</c:v>
                </c:pt>
                <c:pt idx="2723">
                  <c:v>3.7820519999950193</c:v>
                </c:pt>
                <c:pt idx="2724">
                  <c:v>3.7834409999995842</c:v>
                </c:pt>
                <c:pt idx="2725">
                  <c:v>3.7848299999968731</c:v>
                </c:pt>
                <c:pt idx="2726">
                  <c:v>3.786218999994162</c:v>
                </c:pt>
                <c:pt idx="2727">
                  <c:v>3.7876079999987269</c:v>
                </c:pt>
                <c:pt idx="2728">
                  <c:v>3.7889969999960158</c:v>
                </c:pt>
                <c:pt idx="2729">
                  <c:v>3.7903859999933047</c:v>
                </c:pt>
                <c:pt idx="2730">
                  <c:v>3.7917749999978696</c:v>
                </c:pt>
                <c:pt idx="2731">
                  <c:v>3.79316299999482</c:v>
                </c:pt>
                <c:pt idx="2732">
                  <c:v>3.7945519999993849</c:v>
                </c:pt>
                <c:pt idx="2733">
                  <c:v>3.7959409999966738</c:v>
                </c:pt>
                <c:pt idx="2734">
                  <c:v>3.7973299999939627</c:v>
                </c:pt>
                <c:pt idx="2735">
                  <c:v>3.7987189999985276</c:v>
                </c:pt>
                <c:pt idx="2736">
                  <c:v>3.8001079999958165</c:v>
                </c:pt>
                <c:pt idx="2737">
                  <c:v>3.8014970000003814</c:v>
                </c:pt>
                <c:pt idx="2738">
                  <c:v>3.8028859999976703</c:v>
                </c:pt>
                <c:pt idx="2739">
                  <c:v>3.8042749999949592</c:v>
                </c:pt>
                <c:pt idx="2740">
                  <c:v>3.8056639999995241</c:v>
                </c:pt>
                <c:pt idx="2741">
                  <c:v>3.807052999996813</c:v>
                </c:pt>
                <c:pt idx="2742">
                  <c:v>3.8084419999941019</c:v>
                </c:pt>
                <c:pt idx="2743">
                  <c:v>3.8098309999986668</c:v>
                </c:pt>
                <c:pt idx="2744">
                  <c:v>3.8112199999959557</c:v>
                </c:pt>
                <c:pt idx="2745">
                  <c:v>3.8126090000005206</c:v>
                </c:pt>
                <c:pt idx="2746">
                  <c:v>3.8139979999978095</c:v>
                </c:pt>
                <c:pt idx="2747">
                  <c:v>3.8153869999950984</c:v>
                </c:pt>
                <c:pt idx="2748">
                  <c:v>3.8167759999996633</c:v>
                </c:pt>
                <c:pt idx="2749">
                  <c:v>3.8181649999969522</c:v>
                </c:pt>
                <c:pt idx="2750">
                  <c:v>3.8195529999939026</c:v>
                </c:pt>
                <c:pt idx="2751">
                  <c:v>3.8209419999984675</c:v>
                </c:pt>
                <c:pt idx="2752">
                  <c:v>3.8223309999957564</c:v>
                </c:pt>
                <c:pt idx="2753">
                  <c:v>3.8237200000003213</c:v>
                </c:pt>
                <c:pt idx="2754">
                  <c:v>3.8251089999976102</c:v>
                </c:pt>
                <c:pt idx="2755">
                  <c:v>3.8264979999948991</c:v>
                </c:pt>
                <c:pt idx="2756">
                  <c:v>3.827886999999464</c:v>
                </c:pt>
                <c:pt idx="2757">
                  <c:v>3.8292759999967529</c:v>
                </c:pt>
                <c:pt idx="2758">
                  <c:v>3.8306649999940419</c:v>
                </c:pt>
                <c:pt idx="2759">
                  <c:v>3.8320539999986067</c:v>
                </c:pt>
                <c:pt idx="2760">
                  <c:v>3.8334429999958957</c:v>
                </c:pt>
                <c:pt idx="2761">
                  <c:v>3.8348320000004605</c:v>
                </c:pt>
                <c:pt idx="2762">
                  <c:v>3.8362209999977495</c:v>
                </c:pt>
                <c:pt idx="2763">
                  <c:v>3.8376099999950384</c:v>
                </c:pt>
                <c:pt idx="2764">
                  <c:v>3.8389989999996033</c:v>
                </c:pt>
                <c:pt idx="2765">
                  <c:v>3.8403879999968922</c:v>
                </c:pt>
                <c:pt idx="2766">
                  <c:v>3.8417769999941811</c:v>
                </c:pt>
                <c:pt idx="2767">
                  <c:v>3.843165999998746</c:v>
                </c:pt>
                <c:pt idx="2768">
                  <c:v>3.8445549999960349</c:v>
                </c:pt>
                <c:pt idx="2769">
                  <c:v>3.8459430000002612</c:v>
                </c:pt>
                <c:pt idx="2770">
                  <c:v>3.8473319999975502</c:v>
                </c:pt>
                <c:pt idx="2771">
                  <c:v>3.8487209999948391</c:v>
                </c:pt>
                <c:pt idx="2772">
                  <c:v>3.850109999999404</c:v>
                </c:pt>
                <c:pt idx="2773">
                  <c:v>3.8514989999966929</c:v>
                </c:pt>
                <c:pt idx="2774">
                  <c:v>3.8528879999939818</c:v>
                </c:pt>
                <c:pt idx="2775">
                  <c:v>3.8542769999985467</c:v>
                </c:pt>
                <c:pt idx="2776">
                  <c:v>3.8556659999958356</c:v>
                </c:pt>
                <c:pt idx="2777">
                  <c:v>3.8570550000004005</c:v>
                </c:pt>
                <c:pt idx="2778">
                  <c:v>3.8584439999976894</c:v>
                </c:pt>
                <c:pt idx="2779">
                  <c:v>3.8598329999949783</c:v>
                </c:pt>
                <c:pt idx="2780">
                  <c:v>3.8612219999995432</c:v>
                </c:pt>
                <c:pt idx="2781">
                  <c:v>3.8626109999968321</c:v>
                </c:pt>
                <c:pt idx="2782">
                  <c:v>3.863999999994121</c:v>
                </c:pt>
                <c:pt idx="2783">
                  <c:v>3.8653889999986859</c:v>
                </c:pt>
                <c:pt idx="2784">
                  <c:v>3.8667779999959748</c:v>
                </c:pt>
                <c:pt idx="2785">
                  <c:v>3.8681670000005397</c:v>
                </c:pt>
                <c:pt idx="2786">
                  <c:v>3.8695559999978286</c:v>
                </c:pt>
                <c:pt idx="2787">
                  <c:v>3.8709449999951175</c:v>
                </c:pt>
                <c:pt idx="2788">
                  <c:v>3.8723339999996824</c:v>
                </c:pt>
                <c:pt idx="2789">
                  <c:v>3.8737219999966328</c:v>
                </c:pt>
                <c:pt idx="2790">
                  <c:v>3.8751109999939217</c:v>
                </c:pt>
                <c:pt idx="2791">
                  <c:v>3.8764999999984866</c:v>
                </c:pt>
                <c:pt idx="2792">
                  <c:v>3.8778889999957755</c:v>
                </c:pt>
                <c:pt idx="2793">
                  <c:v>3.8792780000003404</c:v>
                </c:pt>
                <c:pt idx="2794">
                  <c:v>3.8806669999976293</c:v>
                </c:pt>
                <c:pt idx="2795">
                  <c:v>3.8820559999949182</c:v>
                </c:pt>
                <c:pt idx="2796">
                  <c:v>3.8834449999994831</c:v>
                </c:pt>
                <c:pt idx="2797">
                  <c:v>3.884833999996772</c:v>
                </c:pt>
                <c:pt idx="2798">
                  <c:v>3.886222999994061</c:v>
                </c:pt>
                <c:pt idx="2799">
                  <c:v>3.8876119999986258</c:v>
                </c:pt>
                <c:pt idx="2800">
                  <c:v>3.8890009999959148</c:v>
                </c:pt>
                <c:pt idx="2801">
                  <c:v>3.8903900000004796</c:v>
                </c:pt>
                <c:pt idx="2802">
                  <c:v>3.8917789999977686</c:v>
                </c:pt>
                <c:pt idx="2803">
                  <c:v>3.8931679999950575</c:v>
                </c:pt>
                <c:pt idx="2804">
                  <c:v>3.8945569999996223</c:v>
                </c:pt>
                <c:pt idx="2805">
                  <c:v>3.8959459999969113</c:v>
                </c:pt>
                <c:pt idx="2806">
                  <c:v>3.8973349999942002</c:v>
                </c:pt>
                <c:pt idx="2807">
                  <c:v>3.8987239999987651</c:v>
                </c:pt>
                <c:pt idx="2808">
                  <c:v>3.9001119999957155</c:v>
                </c:pt>
                <c:pt idx="2809">
                  <c:v>3.9015010000002803</c:v>
                </c:pt>
                <c:pt idx="2810">
                  <c:v>3.9028899999975692</c:v>
                </c:pt>
                <c:pt idx="2811">
                  <c:v>3.9042789999948582</c:v>
                </c:pt>
                <c:pt idx="2812">
                  <c:v>3.905667999999423</c:v>
                </c:pt>
                <c:pt idx="2813">
                  <c:v>3.907056999996712</c:v>
                </c:pt>
                <c:pt idx="2814">
                  <c:v>3.9084459999940009</c:v>
                </c:pt>
                <c:pt idx="2815">
                  <c:v>3.9098349999985658</c:v>
                </c:pt>
                <c:pt idx="2816">
                  <c:v>3.9112239999958547</c:v>
                </c:pt>
                <c:pt idx="2817">
                  <c:v>3.9126130000004196</c:v>
                </c:pt>
                <c:pt idx="2818">
                  <c:v>3.9140019999977085</c:v>
                </c:pt>
                <c:pt idx="2819">
                  <c:v>3.9153909999949974</c:v>
                </c:pt>
                <c:pt idx="2820">
                  <c:v>3.9167799999995623</c:v>
                </c:pt>
                <c:pt idx="2821">
                  <c:v>3.9181689999968512</c:v>
                </c:pt>
                <c:pt idx="2822">
                  <c:v>3.9195579999941401</c:v>
                </c:pt>
                <c:pt idx="2823">
                  <c:v>3.9209459999983665</c:v>
                </c:pt>
                <c:pt idx="2824">
                  <c:v>3.9223339999953168</c:v>
                </c:pt>
                <c:pt idx="2825">
                  <c:v>3.9237219999995432</c:v>
                </c:pt>
                <c:pt idx="2826">
                  <c:v>3.9251099999964936</c:v>
                </c:pt>
                <c:pt idx="2827">
                  <c:v>3.9264989999937825</c:v>
                </c:pt>
                <c:pt idx="2828">
                  <c:v>3.9278869999980088</c:v>
                </c:pt>
                <c:pt idx="2829">
                  <c:v>3.9292759999952978</c:v>
                </c:pt>
                <c:pt idx="2830">
                  <c:v>3.9306649999998626</c:v>
                </c:pt>
                <c:pt idx="2831">
                  <c:v>3.9320539999971515</c:v>
                </c:pt>
                <c:pt idx="2832">
                  <c:v>3.9334419999941019</c:v>
                </c:pt>
                <c:pt idx="2833">
                  <c:v>3.9348309999986668</c:v>
                </c:pt>
                <c:pt idx="2834">
                  <c:v>3.9362199999959557</c:v>
                </c:pt>
                <c:pt idx="2835">
                  <c:v>3.9376090000005206</c:v>
                </c:pt>
                <c:pt idx="2836">
                  <c:v>3.9389979999978095</c:v>
                </c:pt>
                <c:pt idx="2837">
                  <c:v>3.9403869999950984</c:v>
                </c:pt>
                <c:pt idx="2838">
                  <c:v>3.9417759999996633</c:v>
                </c:pt>
                <c:pt idx="2839">
                  <c:v>3.9431649999969522</c:v>
                </c:pt>
                <c:pt idx="2840">
                  <c:v>3.9445539999942412</c:v>
                </c:pt>
                <c:pt idx="2841">
                  <c:v>3.945942999998806</c:v>
                </c:pt>
                <c:pt idx="2842">
                  <c:v>3.947331999996095</c:v>
                </c:pt>
                <c:pt idx="2843">
                  <c:v>3.9487209999933839</c:v>
                </c:pt>
                <c:pt idx="2844">
                  <c:v>3.9501099999979488</c:v>
                </c:pt>
                <c:pt idx="2845">
                  <c:v>3.9514989999952377</c:v>
                </c:pt>
                <c:pt idx="2846">
                  <c:v>3.9528879999998026</c:v>
                </c:pt>
                <c:pt idx="2847">
                  <c:v>3.9542769999970915</c:v>
                </c:pt>
                <c:pt idx="2848">
                  <c:v>3.9556659999943804</c:v>
                </c:pt>
                <c:pt idx="2849">
                  <c:v>3.9570549999989453</c:v>
                </c:pt>
                <c:pt idx="2850">
                  <c:v>3.9584429999958957</c:v>
                </c:pt>
                <c:pt idx="2851">
                  <c:v>3.9598320000004605</c:v>
                </c:pt>
                <c:pt idx="2852">
                  <c:v>3.9612209999977495</c:v>
                </c:pt>
                <c:pt idx="2853">
                  <c:v>3.9626099999950384</c:v>
                </c:pt>
                <c:pt idx="2854">
                  <c:v>3.9639989999996033</c:v>
                </c:pt>
                <c:pt idx="2855">
                  <c:v>3.9653879999968922</c:v>
                </c:pt>
                <c:pt idx="2856">
                  <c:v>3.9667769999941811</c:v>
                </c:pt>
                <c:pt idx="2857">
                  <c:v>3.968165999998746</c:v>
                </c:pt>
                <c:pt idx="2858">
                  <c:v>3.9695549999960349</c:v>
                </c:pt>
                <c:pt idx="2859">
                  <c:v>3.9709439999933238</c:v>
                </c:pt>
                <c:pt idx="2860">
                  <c:v>3.9723329999978887</c:v>
                </c:pt>
                <c:pt idx="2861">
                  <c:v>3.9737219999951776</c:v>
                </c:pt>
                <c:pt idx="2862">
                  <c:v>3.9751109999997425</c:v>
                </c:pt>
                <c:pt idx="2863">
                  <c:v>3.9764999999970314</c:v>
                </c:pt>
                <c:pt idx="2864">
                  <c:v>3.9778889999943203</c:v>
                </c:pt>
                <c:pt idx="2865">
                  <c:v>3.9792779999988852</c:v>
                </c:pt>
                <c:pt idx="2866">
                  <c:v>3.9806669999961741</c:v>
                </c:pt>
                <c:pt idx="2867">
                  <c:v>3.982055999993463</c:v>
                </c:pt>
                <c:pt idx="2868">
                  <c:v>3.9834449999980279</c:v>
                </c:pt>
                <c:pt idx="2869">
                  <c:v>3.9848329999949783</c:v>
                </c:pt>
                <c:pt idx="2870">
                  <c:v>3.9862219999995432</c:v>
                </c:pt>
                <c:pt idx="2871">
                  <c:v>3.9876109999968321</c:v>
                </c:pt>
                <c:pt idx="2872">
                  <c:v>3.988999999994121</c:v>
                </c:pt>
                <c:pt idx="2873">
                  <c:v>3.9903889999986859</c:v>
                </c:pt>
                <c:pt idx="2874">
                  <c:v>3.9917779999959748</c:v>
                </c:pt>
                <c:pt idx="2875">
                  <c:v>3.9931670000005397</c:v>
                </c:pt>
                <c:pt idx="2876">
                  <c:v>3.9945559999978286</c:v>
                </c:pt>
                <c:pt idx="2877">
                  <c:v>3.9959449999951175</c:v>
                </c:pt>
                <c:pt idx="2878">
                  <c:v>3.9973339999996824</c:v>
                </c:pt>
                <c:pt idx="2879">
                  <c:v>3.9987229999969713</c:v>
                </c:pt>
                <c:pt idx="2880">
                  <c:v>4.0001119999942603</c:v>
                </c:pt>
                <c:pt idx="2881">
                  <c:v>4.0015009999988251</c:v>
                </c:pt>
                <c:pt idx="2882">
                  <c:v>4.0028899999961141</c:v>
                </c:pt>
                <c:pt idx="2883">
                  <c:v>4.004278999993403</c:v>
                </c:pt>
                <c:pt idx="2884">
                  <c:v>4.0056679999979679</c:v>
                </c:pt>
                <c:pt idx="2885">
                  <c:v>4.0070569999952568</c:v>
                </c:pt>
                <c:pt idx="2886">
                  <c:v>4.0084459999998217</c:v>
                </c:pt>
                <c:pt idx="2887">
                  <c:v>4.0098349999971106</c:v>
                </c:pt>
                <c:pt idx="2888">
                  <c:v>4.011222999994061</c:v>
                </c:pt>
                <c:pt idx="2889">
                  <c:v>4.0126119999986258</c:v>
                </c:pt>
                <c:pt idx="2890">
                  <c:v>4.0140009999959148</c:v>
                </c:pt>
                <c:pt idx="2891">
                  <c:v>4.0153900000004796</c:v>
                </c:pt>
                <c:pt idx="2892">
                  <c:v>4.0167789999977686</c:v>
                </c:pt>
                <c:pt idx="2893">
                  <c:v>4.0181679999950575</c:v>
                </c:pt>
                <c:pt idx="2894">
                  <c:v>4.0195569999996223</c:v>
                </c:pt>
                <c:pt idx="2895">
                  <c:v>4.0209459999969113</c:v>
                </c:pt>
                <c:pt idx="2896">
                  <c:v>4.0223349999942002</c:v>
                </c:pt>
                <c:pt idx="2897">
                  <c:v>4.0237239999987651</c:v>
                </c:pt>
                <c:pt idx="2898">
                  <c:v>4.025112999996054</c:v>
                </c:pt>
                <c:pt idx="2899">
                  <c:v>4.0265019999933429</c:v>
                </c:pt>
                <c:pt idx="2900">
                  <c:v>4.0278909999979078</c:v>
                </c:pt>
                <c:pt idx="2901">
                  <c:v>4.0292799999951967</c:v>
                </c:pt>
                <c:pt idx="2902">
                  <c:v>4.0306689999997616</c:v>
                </c:pt>
                <c:pt idx="2903">
                  <c:v>4.0320579999970505</c:v>
                </c:pt>
                <c:pt idx="2904">
                  <c:v>4.0334469999943394</c:v>
                </c:pt>
                <c:pt idx="2905">
                  <c:v>4.0348359999989043</c:v>
                </c:pt>
                <c:pt idx="2906">
                  <c:v>4.0362249999961932</c:v>
                </c:pt>
                <c:pt idx="2907">
                  <c:v>4.0376139999934821</c:v>
                </c:pt>
                <c:pt idx="2908">
                  <c:v>4.0390019999977085</c:v>
                </c:pt>
                <c:pt idx="2909">
                  <c:v>4.0403909999949974</c:v>
                </c:pt>
                <c:pt idx="2910">
                  <c:v>4.0417799999995623</c:v>
                </c:pt>
                <c:pt idx="2911">
                  <c:v>4.0431689999968512</c:v>
                </c:pt>
                <c:pt idx="2912">
                  <c:v>4.0445579999941401</c:v>
                </c:pt>
                <c:pt idx="2913">
                  <c:v>4.045946999998705</c:v>
                </c:pt>
                <c:pt idx="2914">
                  <c:v>4.0473359999959939</c:v>
                </c:pt>
                <c:pt idx="2915">
                  <c:v>4.0487249999932828</c:v>
                </c:pt>
                <c:pt idx="2916">
                  <c:v>4.0501139999978477</c:v>
                </c:pt>
                <c:pt idx="2917">
                  <c:v>4.0515029999951366</c:v>
                </c:pt>
                <c:pt idx="2918">
                  <c:v>4.0528919999997015</c:v>
                </c:pt>
                <c:pt idx="2919">
                  <c:v>4.0542809999969904</c:v>
                </c:pt>
                <c:pt idx="2920">
                  <c:v>4.0556699999942794</c:v>
                </c:pt>
                <c:pt idx="2921">
                  <c:v>4.0570589999988442</c:v>
                </c:pt>
                <c:pt idx="2922">
                  <c:v>4.0584479999961331</c:v>
                </c:pt>
                <c:pt idx="2923">
                  <c:v>4.0598369999934221</c:v>
                </c:pt>
                <c:pt idx="2924">
                  <c:v>4.0612259999979869</c:v>
                </c:pt>
                <c:pt idx="2925">
                  <c:v>4.0626149999952759</c:v>
                </c:pt>
                <c:pt idx="2926">
                  <c:v>4.0640039999998407</c:v>
                </c:pt>
                <c:pt idx="2927">
                  <c:v>4.0653919999967911</c:v>
                </c:pt>
                <c:pt idx="2928">
                  <c:v>4.06678099999408</c:v>
                </c:pt>
                <c:pt idx="2929">
                  <c:v>4.0681699999986449</c:v>
                </c:pt>
                <c:pt idx="2930">
                  <c:v>4.0695589999959338</c:v>
                </c:pt>
                <c:pt idx="2931">
                  <c:v>4.0709480000004987</c:v>
                </c:pt>
                <c:pt idx="2932">
                  <c:v>4.0723369999977876</c:v>
                </c:pt>
                <c:pt idx="2933">
                  <c:v>4.0737259999950766</c:v>
                </c:pt>
                <c:pt idx="2934">
                  <c:v>4.0751149999996414</c:v>
                </c:pt>
                <c:pt idx="2935">
                  <c:v>4.0765039999969304</c:v>
                </c:pt>
                <c:pt idx="2936">
                  <c:v>4.0778929999942193</c:v>
                </c:pt>
                <c:pt idx="2937">
                  <c:v>4.0792819999987842</c:v>
                </c:pt>
                <c:pt idx="2938">
                  <c:v>4.0806709999960731</c:v>
                </c:pt>
                <c:pt idx="2939">
                  <c:v>4.082059999993362</c:v>
                </c:pt>
                <c:pt idx="2940">
                  <c:v>4.0834489999979269</c:v>
                </c:pt>
                <c:pt idx="2941">
                  <c:v>4.0848379999952158</c:v>
                </c:pt>
                <c:pt idx="2942">
                  <c:v>4.0862269999997807</c:v>
                </c:pt>
                <c:pt idx="2943">
                  <c:v>4.0876159999970696</c:v>
                </c:pt>
                <c:pt idx="2944">
                  <c:v>4.0890049999943585</c:v>
                </c:pt>
                <c:pt idx="2945">
                  <c:v>4.0903939999989234</c:v>
                </c:pt>
                <c:pt idx="2946">
                  <c:v>4.0917819999958738</c:v>
                </c:pt>
                <c:pt idx="2947">
                  <c:v>4.0931710000004387</c:v>
                </c:pt>
                <c:pt idx="2948">
                  <c:v>4.0945599999977276</c:v>
                </c:pt>
                <c:pt idx="2949">
                  <c:v>4.0959489999950165</c:v>
                </c:pt>
                <c:pt idx="2950">
                  <c:v>4.0973379999995814</c:v>
                </c:pt>
                <c:pt idx="2951">
                  <c:v>4.0987269999968703</c:v>
                </c:pt>
                <c:pt idx="2952">
                  <c:v>4.1001159999941592</c:v>
                </c:pt>
                <c:pt idx="2953">
                  <c:v>4.1015049999987241</c:v>
                </c:pt>
                <c:pt idx="2954">
                  <c:v>4.102893999996013</c:v>
                </c:pt>
                <c:pt idx="2955">
                  <c:v>4.1042829999933019</c:v>
                </c:pt>
                <c:pt idx="2956">
                  <c:v>4.1056719999978668</c:v>
                </c:pt>
                <c:pt idx="2957">
                  <c:v>4.1070609999951557</c:v>
                </c:pt>
                <c:pt idx="2958">
                  <c:v>4.1084499999997206</c:v>
                </c:pt>
                <c:pt idx="2959">
                  <c:v>4.1098389999970095</c:v>
                </c:pt>
                <c:pt idx="2960">
                  <c:v>4.1112279999942984</c:v>
                </c:pt>
                <c:pt idx="2961">
                  <c:v>4.1126169999988633</c:v>
                </c:pt>
                <c:pt idx="2962">
                  <c:v>4.1140059999961522</c:v>
                </c:pt>
                <c:pt idx="2963">
                  <c:v>4.1153949999934412</c:v>
                </c:pt>
                <c:pt idx="2964">
                  <c:v>4.116783999998006</c:v>
                </c:pt>
                <c:pt idx="2965">
                  <c:v>4.118172999995295</c:v>
                </c:pt>
                <c:pt idx="2966">
                  <c:v>4.1195609999995213</c:v>
                </c:pt>
                <c:pt idx="2967">
                  <c:v>4.1209499999968102</c:v>
                </c:pt>
                <c:pt idx="2968">
                  <c:v>4.1223389999940991</c:v>
                </c:pt>
                <c:pt idx="2969">
                  <c:v>4.123727999998664</c:v>
                </c:pt>
                <c:pt idx="2970">
                  <c:v>4.1251169999959529</c:v>
                </c:pt>
                <c:pt idx="2971">
                  <c:v>4.1265060000005178</c:v>
                </c:pt>
                <c:pt idx="2972">
                  <c:v>4.1278949999978067</c:v>
                </c:pt>
                <c:pt idx="2973">
                  <c:v>4.1292839999950957</c:v>
                </c:pt>
                <c:pt idx="2974">
                  <c:v>4.1306729999996605</c:v>
                </c:pt>
                <c:pt idx="2975">
                  <c:v>4.1320619999969495</c:v>
                </c:pt>
                <c:pt idx="2976">
                  <c:v>4.1334509999942384</c:v>
                </c:pt>
                <c:pt idx="2977">
                  <c:v>4.1348399999988033</c:v>
                </c:pt>
                <c:pt idx="2978">
                  <c:v>4.1362289999960922</c:v>
                </c:pt>
                <c:pt idx="2979">
                  <c:v>4.1376179999933811</c:v>
                </c:pt>
                <c:pt idx="2980">
                  <c:v>4.139006999997946</c:v>
                </c:pt>
                <c:pt idx="2981">
                  <c:v>4.1403959999952349</c:v>
                </c:pt>
                <c:pt idx="2982">
                  <c:v>4.1417849999997998</c:v>
                </c:pt>
                <c:pt idx="2983">
                  <c:v>4.1431739999970887</c:v>
                </c:pt>
                <c:pt idx="2984">
                  <c:v>4.1445629999943776</c:v>
                </c:pt>
                <c:pt idx="2985">
                  <c:v>4.1459509999986039</c:v>
                </c:pt>
                <c:pt idx="2986">
                  <c:v>4.1473399999958929</c:v>
                </c:pt>
                <c:pt idx="2987">
                  <c:v>4.1487290000004577</c:v>
                </c:pt>
                <c:pt idx="2988">
                  <c:v>4.1501179999977467</c:v>
                </c:pt>
                <c:pt idx="2989">
                  <c:v>4.1515069999950356</c:v>
                </c:pt>
                <c:pt idx="2990">
                  <c:v>4.1528959999996005</c:v>
                </c:pt>
                <c:pt idx="2991">
                  <c:v>4.1542849999968894</c:v>
                </c:pt>
                <c:pt idx="2992">
                  <c:v>4.1556739999941783</c:v>
                </c:pt>
                <c:pt idx="2993">
                  <c:v>4.1570629999987432</c:v>
                </c:pt>
                <c:pt idx="2994">
                  <c:v>4.1584519999960321</c:v>
                </c:pt>
                <c:pt idx="2995">
                  <c:v>4.159840999993321</c:v>
                </c:pt>
                <c:pt idx="2996">
                  <c:v>4.1612299999978859</c:v>
                </c:pt>
                <c:pt idx="2997">
                  <c:v>4.1626189999951748</c:v>
                </c:pt>
                <c:pt idx="2998">
                  <c:v>4.1640079999997397</c:v>
                </c:pt>
                <c:pt idx="2999">
                  <c:v>4.1653969999970286</c:v>
                </c:pt>
                <c:pt idx="3000">
                  <c:v>4.1667859999943175</c:v>
                </c:pt>
                <c:pt idx="3001">
                  <c:v>4.1681749999988824</c:v>
                </c:pt>
                <c:pt idx="3002">
                  <c:v>4.1695639999961713</c:v>
                </c:pt>
                <c:pt idx="3003">
                  <c:v>4.1709529999934603</c:v>
                </c:pt>
                <c:pt idx="3004">
                  <c:v>4.1723409999976866</c:v>
                </c:pt>
                <c:pt idx="3005">
                  <c:v>4.1737299999949755</c:v>
                </c:pt>
                <c:pt idx="3006">
                  <c:v>4.1751189999995404</c:v>
                </c:pt>
                <c:pt idx="3007">
                  <c:v>4.1765079999968293</c:v>
                </c:pt>
                <c:pt idx="3008">
                  <c:v>4.1778969999941182</c:v>
                </c:pt>
                <c:pt idx="3009">
                  <c:v>4.1792859999986831</c:v>
                </c:pt>
                <c:pt idx="3010">
                  <c:v>4.180674999995972</c:v>
                </c:pt>
                <c:pt idx="3011">
                  <c:v>4.1820640000005369</c:v>
                </c:pt>
                <c:pt idx="3012">
                  <c:v>4.1834529999978258</c:v>
                </c:pt>
                <c:pt idx="3013">
                  <c:v>4.1848419999951147</c:v>
                </c:pt>
                <c:pt idx="3014">
                  <c:v>4.1862309999996796</c:v>
                </c:pt>
                <c:pt idx="3015">
                  <c:v>4.1876199999969685</c:v>
                </c:pt>
                <c:pt idx="3016">
                  <c:v>4.1890089999942575</c:v>
                </c:pt>
                <c:pt idx="3017">
                  <c:v>4.1903979999988223</c:v>
                </c:pt>
                <c:pt idx="3018">
                  <c:v>4.1917869999961113</c:v>
                </c:pt>
                <c:pt idx="3019">
                  <c:v>4.1931759999934002</c:v>
                </c:pt>
                <c:pt idx="3020">
                  <c:v>4.1945649999979651</c:v>
                </c:pt>
                <c:pt idx="3021">
                  <c:v>4.195953999995254</c:v>
                </c:pt>
                <c:pt idx="3022">
                  <c:v>4.1973429999998189</c:v>
                </c:pt>
                <c:pt idx="3023">
                  <c:v>4.1987319999971078</c:v>
                </c:pt>
                <c:pt idx="3024">
                  <c:v>4.2001199999940582</c:v>
                </c:pt>
                <c:pt idx="3025">
                  <c:v>4.201508999998623</c:v>
                </c:pt>
                <c:pt idx="3026">
                  <c:v>4.202897999995912</c:v>
                </c:pt>
                <c:pt idx="3027">
                  <c:v>4.2042870000004768</c:v>
                </c:pt>
                <c:pt idx="3028">
                  <c:v>4.2056759999977658</c:v>
                </c:pt>
                <c:pt idx="3029">
                  <c:v>4.2070649999950547</c:v>
                </c:pt>
                <c:pt idx="3030">
                  <c:v>4.2084539999996196</c:v>
                </c:pt>
                <c:pt idx="3031">
                  <c:v>4.2098429999969085</c:v>
                </c:pt>
                <c:pt idx="3032">
                  <c:v>4.2112319999941974</c:v>
                </c:pt>
                <c:pt idx="3033">
                  <c:v>4.2126209999987623</c:v>
                </c:pt>
                <c:pt idx="3034">
                  <c:v>4.2140099999960512</c:v>
                </c:pt>
                <c:pt idx="3035">
                  <c:v>4.2153989999933401</c:v>
                </c:pt>
                <c:pt idx="3036">
                  <c:v>4.216787999997905</c:v>
                </c:pt>
                <c:pt idx="3037">
                  <c:v>4.2181769999951939</c:v>
                </c:pt>
                <c:pt idx="3038">
                  <c:v>4.2195659999997588</c:v>
                </c:pt>
                <c:pt idx="3039">
                  <c:v>4.2209549999970477</c:v>
                </c:pt>
                <c:pt idx="3040">
                  <c:v>4.2223439999943366</c:v>
                </c:pt>
                <c:pt idx="3041">
                  <c:v>4.2237329999989015</c:v>
                </c:pt>
                <c:pt idx="3042">
                  <c:v>4.2251219999961904</c:v>
                </c:pt>
                <c:pt idx="3043">
                  <c:v>4.2265100000004168</c:v>
                </c:pt>
                <c:pt idx="3044">
                  <c:v>4.2278989999977057</c:v>
                </c:pt>
                <c:pt idx="3045">
                  <c:v>4.2292879999949946</c:v>
                </c:pt>
                <c:pt idx="3046">
                  <c:v>4.2306769999995595</c:v>
                </c:pt>
                <c:pt idx="3047">
                  <c:v>4.2320659999968484</c:v>
                </c:pt>
                <c:pt idx="3048">
                  <c:v>4.2334549999941373</c:v>
                </c:pt>
                <c:pt idx="3049">
                  <c:v>4.2348439999987022</c:v>
                </c:pt>
                <c:pt idx="3050">
                  <c:v>4.2362329999959911</c:v>
                </c:pt>
                <c:pt idx="3051">
                  <c:v>4.23762199999328</c:v>
                </c:pt>
                <c:pt idx="3052">
                  <c:v>4.2390109999978449</c:v>
                </c:pt>
                <c:pt idx="3053">
                  <c:v>4.2403999999951338</c:v>
                </c:pt>
                <c:pt idx="3054">
                  <c:v>4.2417889999996987</c:v>
                </c:pt>
                <c:pt idx="3055">
                  <c:v>4.2431779999969876</c:v>
                </c:pt>
                <c:pt idx="3056">
                  <c:v>4.2445669999942766</c:v>
                </c:pt>
                <c:pt idx="3057">
                  <c:v>4.2459559999988414</c:v>
                </c:pt>
                <c:pt idx="3058">
                  <c:v>4.2473449999961304</c:v>
                </c:pt>
                <c:pt idx="3059">
                  <c:v>4.2487339999934193</c:v>
                </c:pt>
                <c:pt idx="3060">
                  <c:v>4.2501229999979842</c:v>
                </c:pt>
                <c:pt idx="3061">
                  <c:v>4.2515119999952731</c:v>
                </c:pt>
                <c:pt idx="3062">
                  <c:v>4.2528999999994994</c:v>
                </c:pt>
                <c:pt idx="3063">
                  <c:v>4.2542889999967883</c:v>
                </c:pt>
                <c:pt idx="3064">
                  <c:v>4.2556779999940773</c:v>
                </c:pt>
                <c:pt idx="3065">
                  <c:v>4.2570669999986421</c:v>
                </c:pt>
                <c:pt idx="3066">
                  <c:v>4.2584559999959311</c:v>
                </c:pt>
                <c:pt idx="3067">
                  <c:v>4.2598450000004959</c:v>
                </c:pt>
                <c:pt idx="3068">
                  <c:v>4.2612339999977848</c:v>
                </c:pt>
                <c:pt idx="3069">
                  <c:v>4.2626229999950738</c:v>
                </c:pt>
                <c:pt idx="3070">
                  <c:v>4.2640119999996386</c:v>
                </c:pt>
                <c:pt idx="3071">
                  <c:v>4.2654009999969276</c:v>
                </c:pt>
                <c:pt idx="3072">
                  <c:v>4.2667899999942165</c:v>
                </c:pt>
                <c:pt idx="3073">
                  <c:v>4.2681789999987814</c:v>
                </c:pt>
                <c:pt idx="3074">
                  <c:v>4.2695679999960703</c:v>
                </c:pt>
                <c:pt idx="3075">
                  <c:v>4.2709569999933592</c:v>
                </c:pt>
                <c:pt idx="3076">
                  <c:v>4.2723459999979241</c:v>
                </c:pt>
                <c:pt idx="3077">
                  <c:v>4.273734999995213</c:v>
                </c:pt>
                <c:pt idx="3078">
                  <c:v>4.2751239999997779</c:v>
                </c:pt>
                <c:pt idx="3079">
                  <c:v>4.2765129999970668</c:v>
                </c:pt>
                <c:pt idx="3080">
                  <c:v>4.2779019999943557</c:v>
                </c:pt>
                <c:pt idx="3081">
                  <c:v>4.2792909999989206</c:v>
                </c:pt>
                <c:pt idx="3082">
                  <c:v>4.280678999995871</c:v>
                </c:pt>
                <c:pt idx="3083">
                  <c:v>4.2820680000004359</c:v>
                </c:pt>
                <c:pt idx="3084">
                  <c:v>4.2834569999977248</c:v>
                </c:pt>
                <c:pt idx="3085">
                  <c:v>4.2848459999950137</c:v>
                </c:pt>
                <c:pt idx="3086">
                  <c:v>4.2862349999995786</c:v>
                </c:pt>
                <c:pt idx="3087">
                  <c:v>4.2876239999968675</c:v>
                </c:pt>
                <c:pt idx="3088">
                  <c:v>4.2890129999941564</c:v>
                </c:pt>
                <c:pt idx="3089">
                  <c:v>4.2904019999987213</c:v>
                </c:pt>
                <c:pt idx="3090">
                  <c:v>4.2917909999960102</c:v>
                </c:pt>
                <c:pt idx="3091">
                  <c:v>4.2931799999932991</c:v>
                </c:pt>
                <c:pt idx="3092">
                  <c:v>4.294568999997864</c:v>
                </c:pt>
                <c:pt idx="3093">
                  <c:v>4.2959579999951529</c:v>
                </c:pt>
                <c:pt idx="3094">
                  <c:v>4.2973469999997178</c:v>
                </c:pt>
                <c:pt idx="3095">
                  <c:v>4.2987359999970067</c:v>
                </c:pt>
                <c:pt idx="3096">
                  <c:v>4.3001249999942956</c:v>
                </c:pt>
                <c:pt idx="3097">
                  <c:v>4.3015119999981835</c:v>
                </c:pt>
                <c:pt idx="3098">
                  <c:v>4.3028999999951338</c:v>
                </c:pt>
                <c:pt idx="3099">
                  <c:v>4.3042879999993602</c:v>
                </c:pt>
                <c:pt idx="3100">
                  <c:v>4.3056759999963106</c:v>
                </c:pt>
                <c:pt idx="3101">
                  <c:v>4.3070640000005369</c:v>
                </c:pt>
                <c:pt idx="3102">
                  <c:v>4.3084529999978258</c:v>
                </c:pt>
                <c:pt idx="3103">
                  <c:v>4.3098419999951147</c:v>
                </c:pt>
                <c:pt idx="3104">
                  <c:v>4.3112309999996796</c:v>
                </c:pt>
                <c:pt idx="3105">
                  <c:v>4.31261899999663</c:v>
                </c:pt>
                <c:pt idx="3106">
                  <c:v>4.3140079999939189</c:v>
                </c:pt>
                <c:pt idx="3107">
                  <c:v>4.3153969999984838</c:v>
                </c:pt>
                <c:pt idx="3108">
                  <c:v>4.3167859999957727</c:v>
                </c:pt>
                <c:pt idx="3109">
                  <c:v>4.3181750000003376</c:v>
                </c:pt>
                <c:pt idx="3110">
                  <c:v>4.3195639999976265</c:v>
                </c:pt>
                <c:pt idx="3111">
                  <c:v>4.3209529999949154</c:v>
                </c:pt>
                <c:pt idx="3112">
                  <c:v>4.3223409999991418</c:v>
                </c:pt>
                <c:pt idx="3113">
                  <c:v>4.3237299999964307</c:v>
                </c:pt>
                <c:pt idx="3114">
                  <c:v>4.3251189999937196</c:v>
                </c:pt>
                <c:pt idx="3115">
                  <c:v>4.3265079999982845</c:v>
                </c:pt>
                <c:pt idx="3116">
                  <c:v>4.3278969999955734</c:v>
                </c:pt>
                <c:pt idx="3117">
                  <c:v>4.3292860000001383</c:v>
                </c:pt>
                <c:pt idx="3118">
                  <c:v>4.3306749999974272</c:v>
                </c:pt>
                <c:pt idx="3119">
                  <c:v>4.3320639999947161</c:v>
                </c:pt>
                <c:pt idx="3120">
                  <c:v>4.333452999999281</c:v>
                </c:pt>
                <c:pt idx="3121">
                  <c:v>4.3348419999965699</c:v>
                </c:pt>
                <c:pt idx="3122">
                  <c:v>4.3362309999938589</c:v>
                </c:pt>
                <c:pt idx="3123">
                  <c:v>4.3376199999984237</c:v>
                </c:pt>
                <c:pt idx="3124">
                  <c:v>4.3390089999957127</c:v>
                </c:pt>
                <c:pt idx="3125">
                  <c:v>4.3403980000002775</c:v>
                </c:pt>
                <c:pt idx="3126">
                  <c:v>4.3417869999975665</c:v>
                </c:pt>
                <c:pt idx="3127">
                  <c:v>4.3431759999948554</c:v>
                </c:pt>
                <c:pt idx="3128">
                  <c:v>4.3445649999994203</c:v>
                </c:pt>
                <c:pt idx="3129">
                  <c:v>4.3459539999967092</c:v>
                </c:pt>
                <c:pt idx="3130">
                  <c:v>4.3473429999939981</c:v>
                </c:pt>
                <c:pt idx="3131">
                  <c:v>4.348731999998563</c:v>
                </c:pt>
                <c:pt idx="3132">
                  <c:v>4.3501199999955134</c:v>
                </c:pt>
                <c:pt idx="3133">
                  <c:v>4.3515090000000782</c:v>
                </c:pt>
                <c:pt idx="3134">
                  <c:v>4.3528979999973672</c:v>
                </c:pt>
                <c:pt idx="3135">
                  <c:v>4.3542869999946561</c:v>
                </c:pt>
                <c:pt idx="3136">
                  <c:v>4.3556759999992209</c:v>
                </c:pt>
                <c:pt idx="3137">
                  <c:v>4.3570649999965099</c:v>
                </c:pt>
                <c:pt idx="3138">
                  <c:v>4.3584539999937988</c:v>
                </c:pt>
                <c:pt idx="3139">
                  <c:v>4.3598429999983637</c:v>
                </c:pt>
                <c:pt idx="3140">
                  <c:v>4.3612319999956526</c:v>
                </c:pt>
                <c:pt idx="3141">
                  <c:v>4.3626210000002175</c:v>
                </c:pt>
                <c:pt idx="3142">
                  <c:v>4.3640099999975064</c:v>
                </c:pt>
                <c:pt idx="3143">
                  <c:v>4.3653989999947953</c:v>
                </c:pt>
                <c:pt idx="3144">
                  <c:v>4.3667879999993602</c:v>
                </c:pt>
                <c:pt idx="3145">
                  <c:v>4.3681769999966491</c:v>
                </c:pt>
                <c:pt idx="3146">
                  <c:v>4.369565999993938</c:v>
                </c:pt>
                <c:pt idx="3147">
                  <c:v>4.3709549999985029</c:v>
                </c:pt>
                <c:pt idx="3148">
                  <c:v>4.3723439999957918</c:v>
                </c:pt>
                <c:pt idx="3149">
                  <c:v>4.3737330000003567</c:v>
                </c:pt>
                <c:pt idx="3150">
                  <c:v>4.3751219999976456</c:v>
                </c:pt>
                <c:pt idx="3151">
                  <c:v>4.376509999994596</c:v>
                </c:pt>
                <c:pt idx="3152">
                  <c:v>4.3778989999991609</c:v>
                </c:pt>
                <c:pt idx="3153">
                  <c:v>4.3792879999964498</c:v>
                </c:pt>
                <c:pt idx="3154">
                  <c:v>4.3806769999937387</c:v>
                </c:pt>
                <c:pt idx="3155">
                  <c:v>4.3820659999983036</c:v>
                </c:pt>
                <c:pt idx="3156">
                  <c:v>4.3834549999955925</c:v>
                </c:pt>
                <c:pt idx="3157">
                  <c:v>4.3848440000001574</c:v>
                </c:pt>
                <c:pt idx="3158">
                  <c:v>4.3862329999974463</c:v>
                </c:pt>
                <c:pt idx="3159">
                  <c:v>4.3876219999947352</c:v>
                </c:pt>
                <c:pt idx="3160">
                  <c:v>4.3890109999993001</c:v>
                </c:pt>
                <c:pt idx="3161">
                  <c:v>4.390399999996589</c:v>
                </c:pt>
                <c:pt idx="3162">
                  <c:v>4.391788999993878</c:v>
                </c:pt>
                <c:pt idx="3163">
                  <c:v>4.3931779999984428</c:v>
                </c:pt>
                <c:pt idx="3164">
                  <c:v>4.3945669999957317</c:v>
                </c:pt>
                <c:pt idx="3165">
                  <c:v>4.3959560000002966</c:v>
                </c:pt>
                <c:pt idx="3166">
                  <c:v>4.3973449999975855</c:v>
                </c:pt>
                <c:pt idx="3167">
                  <c:v>4.3987339999948745</c:v>
                </c:pt>
                <c:pt idx="3168">
                  <c:v>4.4001229999994393</c:v>
                </c:pt>
                <c:pt idx="3169">
                  <c:v>4.4015119999967283</c:v>
                </c:pt>
                <c:pt idx="3170">
                  <c:v>4.4028999999936786</c:v>
                </c:pt>
                <c:pt idx="3171">
                  <c:v>4.4042889999982435</c:v>
                </c:pt>
                <c:pt idx="3172">
                  <c:v>4.4056779999955324</c:v>
                </c:pt>
                <c:pt idx="3173">
                  <c:v>4.4070670000000973</c:v>
                </c:pt>
                <c:pt idx="3174">
                  <c:v>4.4084559999973862</c:v>
                </c:pt>
                <c:pt idx="3175">
                  <c:v>4.4098449999946752</c:v>
                </c:pt>
                <c:pt idx="3176">
                  <c:v>4.41123399999924</c:v>
                </c:pt>
                <c:pt idx="3177">
                  <c:v>4.412622999996529</c:v>
                </c:pt>
                <c:pt idx="3178">
                  <c:v>4.4140119999938179</c:v>
                </c:pt>
                <c:pt idx="3179">
                  <c:v>4.4154009999983828</c:v>
                </c:pt>
                <c:pt idx="3180">
                  <c:v>4.4167899999956717</c:v>
                </c:pt>
                <c:pt idx="3181">
                  <c:v>4.4181790000002366</c:v>
                </c:pt>
                <c:pt idx="3182">
                  <c:v>4.4195679999975255</c:v>
                </c:pt>
                <c:pt idx="3183">
                  <c:v>4.4209569999948144</c:v>
                </c:pt>
                <c:pt idx="3184">
                  <c:v>4.4223459999993793</c:v>
                </c:pt>
                <c:pt idx="3185">
                  <c:v>4.4237349999966682</c:v>
                </c:pt>
                <c:pt idx="3186">
                  <c:v>4.4251239999939571</c:v>
                </c:pt>
                <c:pt idx="3187">
                  <c:v>4.426512999998522</c:v>
                </c:pt>
                <c:pt idx="3188">
                  <c:v>4.4279019999958109</c:v>
                </c:pt>
                <c:pt idx="3189">
                  <c:v>4.4292910000003758</c:v>
                </c:pt>
                <c:pt idx="3190">
                  <c:v>4.4306789999973262</c:v>
                </c:pt>
                <c:pt idx="3191">
                  <c:v>4.4320679999946151</c:v>
                </c:pt>
                <c:pt idx="3192">
                  <c:v>4.43345699999918</c:v>
                </c:pt>
                <c:pt idx="3193">
                  <c:v>4.4348459999964689</c:v>
                </c:pt>
                <c:pt idx="3194">
                  <c:v>4.4362349999937578</c:v>
                </c:pt>
                <c:pt idx="3195">
                  <c:v>4.4376239999983227</c:v>
                </c:pt>
                <c:pt idx="3196">
                  <c:v>4.4390129999956116</c:v>
                </c:pt>
                <c:pt idx="3197">
                  <c:v>4.4404020000001765</c:v>
                </c:pt>
                <c:pt idx="3198">
                  <c:v>4.4417909999974654</c:v>
                </c:pt>
                <c:pt idx="3199">
                  <c:v>4.4431799999947543</c:v>
                </c:pt>
                <c:pt idx="3200">
                  <c:v>4.4445689999993192</c:v>
                </c:pt>
                <c:pt idx="3201">
                  <c:v>4.4459579999966081</c:v>
                </c:pt>
                <c:pt idx="3202">
                  <c:v>4.447346999993897</c:v>
                </c:pt>
                <c:pt idx="3203">
                  <c:v>4.4487359999984619</c:v>
                </c:pt>
                <c:pt idx="3204">
                  <c:v>4.4501249999957508</c:v>
                </c:pt>
                <c:pt idx="3205">
                  <c:v>4.4515140000003157</c:v>
                </c:pt>
                <c:pt idx="3206">
                  <c:v>4.4529029999976046</c:v>
                </c:pt>
                <c:pt idx="3207">
                  <c:v>4.4542919999948936</c:v>
                </c:pt>
                <c:pt idx="3208">
                  <c:v>4.4556809999994584</c:v>
                </c:pt>
                <c:pt idx="3209">
                  <c:v>4.4570689999964088</c:v>
                </c:pt>
                <c:pt idx="3210">
                  <c:v>4.4584579999936977</c:v>
                </c:pt>
                <c:pt idx="3211">
                  <c:v>4.4598469999982626</c:v>
                </c:pt>
                <c:pt idx="3212">
                  <c:v>4.4612359999955515</c:v>
                </c:pt>
                <c:pt idx="3213">
                  <c:v>4.4626250000001164</c:v>
                </c:pt>
                <c:pt idx="3214">
                  <c:v>4.4640139999974053</c:v>
                </c:pt>
                <c:pt idx="3215">
                  <c:v>4.4654029999946943</c:v>
                </c:pt>
                <c:pt idx="3216">
                  <c:v>4.4667919999992591</c:v>
                </c:pt>
                <c:pt idx="3217">
                  <c:v>4.4681809999965481</c:v>
                </c:pt>
                <c:pt idx="3218">
                  <c:v>4.469569999993837</c:v>
                </c:pt>
                <c:pt idx="3219">
                  <c:v>4.4709589999984019</c:v>
                </c:pt>
                <c:pt idx="3220">
                  <c:v>4.4723479999956908</c:v>
                </c:pt>
                <c:pt idx="3221">
                  <c:v>4.4737370000002556</c:v>
                </c:pt>
                <c:pt idx="3222">
                  <c:v>4.4751259999975446</c:v>
                </c:pt>
                <c:pt idx="3223">
                  <c:v>4.4765149999948335</c:v>
                </c:pt>
                <c:pt idx="3224">
                  <c:v>4.4779039999993984</c:v>
                </c:pt>
                <c:pt idx="3225">
                  <c:v>4.4792929999966873</c:v>
                </c:pt>
                <c:pt idx="3226">
                  <c:v>4.4806819999939762</c:v>
                </c:pt>
                <c:pt idx="3227">
                  <c:v>4.4820709999985411</c:v>
                </c:pt>
                <c:pt idx="3228">
                  <c:v>4.4834589999954915</c:v>
                </c:pt>
                <c:pt idx="3229">
                  <c:v>4.4848480000000563</c:v>
                </c:pt>
                <c:pt idx="3230">
                  <c:v>4.4862369999973453</c:v>
                </c:pt>
                <c:pt idx="3231">
                  <c:v>4.4876259999946342</c:v>
                </c:pt>
                <c:pt idx="3232">
                  <c:v>4.4890149999991991</c:v>
                </c:pt>
                <c:pt idx="3233">
                  <c:v>4.490403999996488</c:v>
                </c:pt>
                <c:pt idx="3234">
                  <c:v>4.4917929999937769</c:v>
                </c:pt>
                <c:pt idx="3235">
                  <c:v>4.4931809999980032</c:v>
                </c:pt>
                <c:pt idx="3236">
                  <c:v>4.4945699999952922</c:v>
                </c:pt>
                <c:pt idx="3237">
                  <c:v>4.495958999999857</c:v>
                </c:pt>
                <c:pt idx="3238">
                  <c:v>4.497347999997146</c:v>
                </c:pt>
                <c:pt idx="3239">
                  <c:v>4.4987359999940963</c:v>
                </c:pt>
                <c:pt idx="3240">
                  <c:v>4.5001249999986612</c:v>
                </c:pt>
                <c:pt idx="3241">
                  <c:v>4.5015139999959501</c:v>
                </c:pt>
                <c:pt idx="3242">
                  <c:v>4.502903000000515</c:v>
                </c:pt>
                <c:pt idx="3243">
                  <c:v>4.5042919999978039</c:v>
                </c:pt>
                <c:pt idx="3244">
                  <c:v>4.5056809999950929</c:v>
                </c:pt>
                <c:pt idx="3245">
                  <c:v>4.5070699999996577</c:v>
                </c:pt>
                <c:pt idx="3246">
                  <c:v>4.5084589999969467</c:v>
                </c:pt>
                <c:pt idx="3247">
                  <c:v>4.5098479999942356</c:v>
                </c:pt>
                <c:pt idx="3248">
                  <c:v>4.5112369999988005</c:v>
                </c:pt>
                <c:pt idx="3249">
                  <c:v>4.5126259999960894</c:v>
                </c:pt>
                <c:pt idx="3250">
                  <c:v>4.5140149999933783</c:v>
                </c:pt>
                <c:pt idx="3251">
                  <c:v>4.5154039999979432</c:v>
                </c:pt>
                <c:pt idx="3252">
                  <c:v>4.5167929999952321</c:v>
                </c:pt>
                <c:pt idx="3253">
                  <c:v>4.5181809999994584</c:v>
                </c:pt>
                <c:pt idx="3254">
                  <c:v>4.5195699999967474</c:v>
                </c:pt>
                <c:pt idx="3255">
                  <c:v>4.5209589999940363</c:v>
                </c:pt>
                <c:pt idx="3256">
                  <c:v>4.5223479999986012</c:v>
                </c:pt>
                <c:pt idx="3257">
                  <c:v>4.5237369999958901</c:v>
                </c:pt>
                <c:pt idx="3258">
                  <c:v>4.525126000000455</c:v>
                </c:pt>
                <c:pt idx="3259">
                  <c:v>4.5265149999977439</c:v>
                </c:pt>
                <c:pt idx="3260">
                  <c:v>4.5279039999950328</c:v>
                </c:pt>
                <c:pt idx="3261">
                  <c:v>4.5292929999995977</c:v>
                </c:pt>
                <c:pt idx="3262">
                  <c:v>4.5306819999968866</c:v>
                </c:pt>
                <c:pt idx="3263">
                  <c:v>4.5320709999941755</c:v>
                </c:pt>
                <c:pt idx="3264">
                  <c:v>4.5334599999987404</c:v>
                </c:pt>
                <c:pt idx="3265">
                  <c:v>4.5348489999960293</c:v>
                </c:pt>
                <c:pt idx="3266">
                  <c:v>4.5362379999933182</c:v>
                </c:pt>
                <c:pt idx="3267">
                  <c:v>4.5376269999978831</c:v>
                </c:pt>
                <c:pt idx="3268">
                  <c:v>4.539015999995172</c:v>
                </c:pt>
                <c:pt idx="3269">
                  <c:v>4.5404049999997369</c:v>
                </c:pt>
                <c:pt idx="3270">
                  <c:v>4.5417939999970258</c:v>
                </c:pt>
                <c:pt idx="3271">
                  <c:v>4.5431829999943147</c:v>
                </c:pt>
                <c:pt idx="3272">
                  <c:v>4.5445709999985411</c:v>
                </c:pt>
                <c:pt idx="3273">
                  <c:v>4.54595999999583</c:v>
                </c:pt>
                <c:pt idx="3274">
                  <c:v>4.5473490000003949</c:v>
                </c:pt>
                <c:pt idx="3275">
                  <c:v>4.5487379999976838</c:v>
                </c:pt>
                <c:pt idx="3276">
                  <c:v>4.5501269999949727</c:v>
                </c:pt>
                <c:pt idx="3277">
                  <c:v>4.5515159999995376</c:v>
                </c:pt>
                <c:pt idx="3278">
                  <c:v>4.5529049999968265</c:v>
                </c:pt>
                <c:pt idx="3279">
                  <c:v>4.5542939999941154</c:v>
                </c:pt>
                <c:pt idx="3280">
                  <c:v>4.5556829999986803</c:v>
                </c:pt>
                <c:pt idx="3281">
                  <c:v>4.5570719999959692</c:v>
                </c:pt>
                <c:pt idx="3282">
                  <c:v>4.5584610000005341</c:v>
                </c:pt>
                <c:pt idx="3283">
                  <c:v>4.559849999997823</c:v>
                </c:pt>
                <c:pt idx="3284">
                  <c:v>4.561238999995112</c:v>
                </c:pt>
                <c:pt idx="3285">
                  <c:v>4.5626279999996768</c:v>
                </c:pt>
                <c:pt idx="3286">
                  <c:v>4.5640169999969658</c:v>
                </c:pt>
                <c:pt idx="3287">
                  <c:v>4.5654059999942547</c:v>
                </c:pt>
                <c:pt idx="3288">
                  <c:v>4.5667949999988195</c:v>
                </c:pt>
                <c:pt idx="3289">
                  <c:v>4.5681839999961085</c:v>
                </c:pt>
                <c:pt idx="3290">
                  <c:v>4.5695729999933974</c:v>
                </c:pt>
                <c:pt idx="3291">
                  <c:v>4.5709619999979623</c:v>
                </c:pt>
                <c:pt idx="3292">
                  <c:v>4.5723499999949127</c:v>
                </c:pt>
                <c:pt idx="3293">
                  <c:v>4.5737389999994775</c:v>
                </c:pt>
                <c:pt idx="3294">
                  <c:v>4.5751279999967664</c:v>
                </c:pt>
                <c:pt idx="3295">
                  <c:v>4.5765169999940554</c:v>
                </c:pt>
                <c:pt idx="3296">
                  <c:v>4.5779059999986202</c:v>
                </c:pt>
                <c:pt idx="3297">
                  <c:v>4.5792949999959092</c:v>
                </c:pt>
                <c:pt idx="3298">
                  <c:v>4.580684000000474</c:v>
                </c:pt>
                <c:pt idx="3299">
                  <c:v>4.582072999997763</c:v>
                </c:pt>
                <c:pt idx="3300">
                  <c:v>4.5834619999950519</c:v>
                </c:pt>
                <c:pt idx="3301">
                  <c:v>4.5848509999996168</c:v>
                </c:pt>
                <c:pt idx="3302">
                  <c:v>4.5862399999969057</c:v>
                </c:pt>
                <c:pt idx="3303">
                  <c:v>4.5876289999941946</c:v>
                </c:pt>
                <c:pt idx="3304">
                  <c:v>4.5890179999987595</c:v>
                </c:pt>
                <c:pt idx="3305">
                  <c:v>4.5904069999960484</c:v>
                </c:pt>
                <c:pt idx="3306">
                  <c:v>4.5917959999933373</c:v>
                </c:pt>
                <c:pt idx="3307">
                  <c:v>4.5931849999979022</c:v>
                </c:pt>
                <c:pt idx="3308">
                  <c:v>4.5945739999951911</c:v>
                </c:pt>
                <c:pt idx="3309">
                  <c:v>4.595962999999756</c:v>
                </c:pt>
                <c:pt idx="3310">
                  <c:v>4.5973519999970449</c:v>
                </c:pt>
                <c:pt idx="3311">
                  <c:v>4.5987399999939953</c:v>
                </c:pt>
                <c:pt idx="3312">
                  <c:v>4.6001289999985602</c:v>
                </c:pt>
                <c:pt idx="3313">
                  <c:v>4.6015179999958491</c:v>
                </c:pt>
                <c:pt idx="3314">
                  <c:v>4.602907000000414</c:v>
                </c:pt>
                <c:pt idx="3315">
                  <c:v>4.6042959999977029</c:v>
                </c:pt>
                <c:pt idx="3316">
                  <c:v>4.6056849999949918</c:v>
                </c:pt>
                <c:pt idx="3317">
                  <c:v>4.6070739999995567</c:v>
                </c:pt>
                <c:pt idx="3318">
                  <c:v>4.6084629999968456</c:v>
                </c:pt>
                <c:pt idx="3319">
                  <c:v>4.6098519999941345</c:v>
                </c:pt>
                <c:pt idx="3320">
                  <c:v>4.6112409999986994</c:v>
                </c:pt>
                <c:pt idx="3321">
                  <c:v>4.6126299999959883</c:v>
                </c:pt>
                <c:pt idx="3322">
                  <c:v>4.6140189999932772</c:v>
                </c:pt>
                <c:pt idx="3323">
                  <c:v>4.6154079999978421</c:v>
                </c:pt>
                <c:pt idx="3324">
                  <c:v>4.616796999995131</c:v>
                </c:pt>
                <c:pt idx="3325">
                  <c:v>4.6181859999996959</c:v>
                </c:pt>
                <c:pt idx="3326">
                  <c:v>4.6195749999969848</c:v>
                </c:pt>
                <c:pt idx="3327">
                  <c:v>4.6209639999942738</c:v>
                </c:pt>
                <c:pt idx="3328">
                  <c:v>4.6223529999988386</c:v>
                </c:pt>
                <c:pt idx="3329">
                  <c:v>4.6237419999961276</c:v>
                </c:pt>
                <c:pt idx="3330">
                  <c:v>4.6251300000003539</c:v>
                </c:pt>
                <c:pt idx="3331">
                  <c:v>4.6265189999976428</c:v>
                </c:pt>
                <c:pt idx="3332">
                  <c:v>4.6279079999949317</c:v>
                </c:pt>
                <c:pt idx="3333">
                  <c:v>4.6292969999994966</c:v>
                </c:pt>
                <c:pt idx="3334">
                  <c:v>4.6306859999967855</c:v>
                </c:pt>
                <c:pt idx="3335">
                  <c:v>4.6320749999940745</c:v>
                </c:pt>
                <c:pt idx="3336">
                  <c:v>4.6334639999986393</c:v>
                </c:pt>
                <c:pt idx="3337">
                  <c:v>4.6348529999959283</c:v>
                </c:pt>
                <c:pt idx="3338">
                  <c:v>4.6362420000004931</c:v>
                </c:pt>
                <c:pt idx="3339">
                  <c:v>4.6376309999977821</c:v>
                </c:pt>
                <c:pt idx="3340">
                  <c:v>4.639019999995071</c:v>
                </c:pt>
                <c:pt idx="3341">
                  <c:v>4.6404089999996359</c:v>
                </c:pt>
                <c:pt idx="3342">
                  <c:v>4.6417979999969248</c:v>
                </c:pt>
                <c:pt idx="3343">
                  <c:v>4.6431869999942137</c:v>
                </c:pt>
                <c:pt idx="3344">
                  <c:v>4.6445759999987786</c:v>
                </c:pt>
                <c:pt idx="3345">
                  <c:v>4.6459649999960675</c:v>
                </c:pt>
                <c:pt idx="3346">
                  <c:v>4.6473539999933564</c:v>
                </c:pt>
                <c:pt idx="3347">
                  <c:v>4.6487429999979213</c:v>
                </c:pt>
                <c:pt idx="3348">
                  <c:v>4.6501319999952102</c:v>
                </c:pt>
                <c:pt idx="3349">
                  <c:v>4.6515209999997751</c:v>
                </c:pt>
                <c:pt idx="3350">
                  <c:v>4.6529089999967255</c:v>
                </c:pt>
                <c:pt idx="3351">
                  <c:v>4.6542979999940144</c:v>
                </c:pt>
                <c:pt idx="3352">
                  <c:v>4.6556869999985793</c:v>
                </c:pt>
                <c:pt idx="3353">
                  <c:v>4.6570759999958682</c:v>
                </c:pt>
                <c:pt idx="3354">
                  <c:v>4.6584650000004331</c:v>
                </c:pt>
                <c:pt idx="3355">
                  <c:v>4.659853999997722</c:v>
                </c:pt>
                <c:pt idx="3356">
                  <c:v>4.6612429999950109</c:v>
                </c:pt>
                <c:pt idx="3357">
                  <c:v>4.6626319999995758</c:v>
                </c:pt>
                <c:pt idx="3358">
                  <c:v>4.6640209999968647</c:v>
                </c:pt>
                <c:pt idx="3359">
                  <c:v>4.6654099999941536</c:v>
                </c:pt>
                <c:pt idx="3360">
                  <c:v>4.6667989999987185</c:v>
                </c:pt>
                <c:pt idx="3361">
                  <c:v>4.6681879999960074</c:v>
                </c:pt>
                <c:pt idx="3362">
                  <c:v>4.6695769999932963</c:v>
                </c:pt>
                <c:pt idx="3363">
                  <c:v>4.6709659999978612</c:v>
                </c:pt>
                <c:pt idx="3364">
                  <c:v>4.6723549999951501</c:v>
                </c:pt>
                <c:pt idx="3365">
                  <c:v>4.673743999999715</c:v>
                </c:pt>
                <c:pt idx="3366">
                  <c:v>4.6751329999970039</c:v>
                </c:pt>
                <c:pt idx="3367">
                  <c:v>4.6765219999942929</c:v>
                </c:pt>
                <c:pt idx="3368">
                  <c:v>4.6779109999988577</c:v>
                </c:pt>
                <c:pt idx="3369">
                  <c:v>4.6792989999958081</c:v>
                </c:pt>
                <c:pt idx="3370">
                  <c:v>4.680688000000373</c:v>
                </c:pt>
                <c:pt idx="3371">
                  <c:v>4.6820759999973234</c:v>
                </c:pt>
                <c:pt idx="3372">
                  <c:v>4.6834649999946123</c:v>
                </c:pt>
                <c:pt idx="3373">
                  <c:v>4.6848529999988386</c:v>
                </c:pt>
                <c:pt idx="3374">
                  <c:v>4.6862419999961276</c:v>
                </c:pt>
                <c:pt idx="3375">
                  <c:v>4.6876309999934165</c:v>
                </c:pt>
                <c:pt idx="3376">
                  <c:v>4.6890199999979814</c:v>
                </c:pt>
                <c:pt idx="3377">
                  <c:v>4.6904089999952703</c:v>
                </c:pt>
                <c:pt idx="3378">
                  <c:v>4.6917969999994966</c:v>
                </c:pt>
                <c:pt idx="3379">
                  <c:v>4.6931859999967855</c:v>
                </c:pt>
                <c:pt idx="3380">
                  <c:v>4.6945749999940745</c:v>
                </c:pt>
                <c:pt idx="3381">
                  <c:v>4.6959639999986393</c:v>
                </c:pt>
                <c:pt idx="3382">
                  <c:v>4.6973529999959283</c:v>
                </c:pt>
                <c:pt idx="3383">
                  <c:v>4.6987420000004931</c:v>
                </c:pt>
                <c:pt idx="3384">
                  <c:v>4.7001309999977821</c:v>
                </c:pt>
                <c:pt idx="3385">
                  <c:v>4.701519999995071</c:v>
                </c:pt>
                <c:pt idx="3386">
                  <c:v>4.7029089999996359</c:v>
                </c:pt>
                <c:pt idx="3387">
                  <c:v>4.7042979999969248</c:v>
                </c:pt>
                <c:pt idx="3388">
                  <c:v>4.7056869999942137</c:v>
                </c:pt>
                <c:pt idx="3389">
                  <c:v>4.7070759999987786</c:v>
                </c:pt>
                <c:pt idx="3390">
                  <c:v>4.7084649999960675</c:v>
                </c:pt>
                <c:pt idx="3391">
                  <c:v>4.7098539999933564</c:v>
                </c:pt>
                <c:pt idx="3392">
                  <c:v>4.7112429999979213</c:v>
                </c:pt>
                <c:pt idx="3393">
                  <c:v>4.7126309999948717</c:v>
                </c:pt>
                <c:pt idx="3394">
                  <c:v>4.7140199999994365</c:v>
                </c:pt>
                <c:pt idx="3395">
                  <c:v>4.7154089999967255</c:v>
                </c:pt>
                <c:pt idx="3396">
                  <c:v>4.7167979999940144</c:v>
                </c:pt>
                <c:pt idx="3397">
                  <c:v>4.7181869999985793</c:v>
                </c:pt>
                <c:pt idx="3398">
                  <c:v>4.7195759999958682</c:v>
                </c:pt>
                <c:pt idx="3399">
                  <c:v>4.7209650000004331</c:v>
                </c:pt>
                <c:pt idx="3400">
                  <c:v>4.722353999997722</c:v>
                </c:pt>
                <c:pt idx="3401">
                  <c:v>4.7237429999950109</c:v>
                </c:pt>
                <c:pt idx="3402">
                  <c:v>4.7251319999995758</c:v>
                </c:pt>
                <c:pt idx="3403">
                  <c:v>4.7265209999968647</c:v>
                </c:pt>
                <c:pt idx="3404">
                  <c:v>4.7279099999941536</c:v>
                </c:pt>
                <c:pt idx="3405">
                  <c:v>4.7292989999987185</c:v>
                </c:pt>
                <c:pt idx="3406">
                  <c:v>4.7306879999960074</c:v>
                </c:pt>
                <c:pt idx="3407">
                  <c:v>4.7320769999932963</c:v>
                </c:pt>
                <c:pt idx="3408">
                  <c:v>4.7334659999978612</c:v>
                </c:pt>
                <c:pt idx="3409">
                  <c:v>4.7348549999951501</c:v>
                </c:pt>
                <c:pt idx="3410">
                  <c:v>4.736243999999715</c:v>
                </c:pt>
                <c:pt idx="3411">
                  <c:v>4.7376329999970039</c:v>
                </c:pt>
                <c:pt idx="3412">
                  <c:v>4.7390209999939543</c:v>
                </c:pt>
                <c:pt idx="3413">
                  <c:v>4.7404099999985192</c:v>
                </c:pt>
                <c:pt idx="3414">
                  <c:v>4.7417989999958081</c:v>
                </c:pt>
                <c:pt idx="3415">
                  <c:v>4.743188000000373</c:v>
                </c:pt>
                <c:pt idx="3416">
                  <c:v>4.7445769999976619</c:v>
                </c:pt>
                <c:pt idx="3417">
                  <c:v>4.7459659999949508</c:v>
                </c:pt>
                <c:pt idx="3418">
                  <c:v>4.7473549999995157</c:v>
                </c:pt>
                <c:pt idx="3419">
                  <c:v>4.7487439999968046</c:v>
                </c:pt>
                <c:pt idx="3420">
                  <c:v>4.7501329999940936</c:v>
                </c:pt>
                <c:pt idx="3421">
                  <c:v>4.7515219999986584</c:v>
                </c:pt>
                <c:pt idx="3422">
                  <c:v>4.7529109999959473</c:v>
                </c:pt>
                <c:pt idx="3423">
                  <c:v>4.7543000000005122</c:v>
                </c:pt>
                <c:pt idx="3424">
                  <c:v>4.7556889999978011</c:v>
                </c:pt>
                <c:pt idx="3425">
                  <c:v>4.7570779999950901</c:v>
                </c:pt>
                <c:pt idx="3426">
                  <c:v>4.7584669999996549</c:v>
                </c:pt>
                <c:pt idx="3427">
                  <c:v>4.7598559999969439</c:v>
                </c:pt>
                <c:pt idx="3428">
                  <c:v>4.7612449999942328</c:v>
                </c:pt>
                <c:pt idx="3429">
                  <c:v>4.7626339999987977</c:v>
                </c:pt>
                <c:pt idx="3430">
                  <c:v>4.7640229999960866</c:v>
                </c:pt>
                <c:pt idx="3431">
                  <c:v>4.7654119999933755</c:v>
                </c:pt>
                <c:pt idx="3432">
                  <c:v>4.7667999999976018</c:v>
                </c:pt>
                <c:pt idx="3433">
                  <c:v>4.7681889999948908</c:v>
                </c:pt>
                <c:pt idx="3434">
                  <c:v>4.7695779999994556</c:v>
                </c:pt>
                <c:pt idx="3435">
                  <c:v>4.7709669999967446</c:v>
                </c:pt>
                <c:pt idx="3436">
                  <c:v>4.7723559999940335</c:v>
                </c:pt>
                <c:pt idx="3437">
                  <c:v>4.7737449999985984</c:v>
                </c:pt>
                <c:pt idx="3438">
                  <c:v>4.7751339999958873</c:v>
                </c:pt>
                <c:pt idx="3439">
                  <c:v>4.7765230000004522</c:v>
                </c:pt>
                <c:pt idx="3440">
                  <c:v>4.7779119999977411</c:v>
                </c:pt>
                <c:pt idx="3441">
                  <c:v>4.77930099999503</c:v>
                </c:pt>
                <c:pt idx="3442">
                  <c:v>4.7806899999995949</c:v>
                </c:pt>
                <c:pt idx="3443">
                  <c:v>4.7820789999968838</c:v>
                </c:pt>
                <c:pt idx="3444">
                  <c:v>4.7834679999941727</c:v>
                </c:pt>
                <c:pt idx="3445">
                  <c:v>4.7848569999987376</c:v>
                </c:pt>
                <c:pt idx="3446">
                  <c:v>4.7862459999960265</c:v>
                </c:pt>
                <c:pt idx="3447">
                  <c:v>4.7876349999933154</c:v>
                </c:pt>
                <c:pt idx="3448">
                  <c:v>4.7890239999978803</c:v>
                </c:pt>
                <c:pt idx="3449">
                  <c:v>4.7904129999951692</c:v>
                </c:pt>
                <c:pt idx="3450">
                  <c:v>4.7918019999997341</c:v>
                </c:pt>
                <c:pt idx="3451">
                  <c:v>4.7931899999966845</c:v>
                </c:pt>
                <c:pt idx="3452">
                  <c:v>4.7945789999939734</c:v>
                </c:pt>
                <c:pt idx="3453">
                  <c:v>4.7959679999985383</c:v>
                </c:pt>
                <c:pt idx="3454">
                  <c:v>4.7973569999958272</c:v>
                </c:pt>
                <c:pt idx="3455">
                  <c:v>4.7987460000003921</c:v>
                </c:pt>
                <c:pt idx="3456">
                  <c:v>4.800134999997681</c:v>
                </c:pt>
                <c:pt idx="3457">
                  <c:v>4.8015239999949699</c:v>
                </c:pt>
                <c:pt idx="3458">
                  <c:v>4.8029129999995348</c:v>
                </c:pt>
                <c:pt idx="3459">
                  <c:v>4.8043019999968237</c:v>
                </c:pt>
                <c:pt idx="3460">
                  <c:v>4.8056909999941126</c:v>
                </c:pt>
                <c:pt idx="3461">
                  <c:v>4.8070799999986775</c:v>
                </c:pt>
                <c:pt idx="3462">
                  <c:v>4.8084689999959664</c:v>
                </c:pt>
                <c:pt idx="3463">
                  <c:v>4.8098580000005313</c:v>
                </c:pt>
                <c:pt idx="3464">
                  <c:v>4.8112469999978202</c:v>
                </c:pt>
                <c:pt idx="3465">
                  <c:v>4.8126359999951092</c:v>
                </c:pt>
                <c:pt idx="3466">
                  <c:v>4.814024999999674</c:v>
                </c:pt>
                <c:pt idx="3467">
                  <c:v>4.815413999996963</c:v>
                </c:pt>
                <c:pt idx="3468">
                  <c:v>4.8168029999942519</c:v>
                </c:pt>
                <c:pt idx="3469">
                  <c:v>4.8181919999988168</c:v>
                </c:pt>
                <c:pt idx="3470">
                  <c:v>4.8195799999957671</c:v>
                </c:pt>
                <c:pt idx="3471">
                  <c:v>4.820969000000332</c:v>
                </c:pt>
                <c:pt idx="3472">
                  <c:v>4.8223579999976209</c:v>
                </c:pt>
                <c:pt idx="3473">
                  <c:v>4.8237469999949099</c:v>
                </c:pt>
                <c:pt idx="3474">
                  <c:v>4.8251359999994747</c:v>
                </c:pt>
                <c:pt idx="3475">
                  <c:v>4.8265249999967637</c:v>
                </c:pt>
                <c:pt idx="3476">
                  <c:v>4.8279139999940526</c:v>
                </c:pt>
                <c:pt idx="3477">
                  <c:v>4.8293029999986175</c:v>
                </c:pt>
                <c:pt idx="3478">
                  <c:v>4.8306919999959064</c:v>
                </c:pt>
                <c:pt idx="3479">
                  <c:v>4.8320810000004712</c:v>
                </c:pt>
                <c:pt idx="3480">
                  <c:v>4.8334699999977602</c:v>
                </c:pt>
                <c:pt idx="3481">
                  <c:v>4.8348589999950491</c:v>
                </c:pt>
                <c:pt idx="3482">
                  <c:v>4.836247999999614</c:v>
                </c:pt>
                <c:pt idx="3483">
                  <c:v>4.8376369999969029</c:v>
                </c:pt>
                <c:pt idx="3484">
                  <c:v>4.8390259999941918</c:v>
                </c:pt>
                <c:pt idx="3485">
                  <c:v>4.8404149999987567</c:v>
                </c:pt>
                <c:pt idx="3486">
                  <c:v>4.8418039999960456</c:v>
                </c:pt>
                <c:pt idx="3487">
                  <c:v>4.8431929999933345</c:v>
                </c:pt>
                <c:pt idx="3488">
                  <c:v>4.8445819999978994</c:v>
                </c:pt>
                <c:pt idx="3489">
                  <c:v>4.8459709999951883</c:v>
                </c:pt>
                <c:pt idx="3490">
                  <c:v>4.8473589999994147</c:v>
                </c:pt>
                <c:pt idx="3491">
                  <c:v>4.8487479999967036</c:v>
                </c:pt>
                <c:pt idx="3492">
                  <c:v>4.8501369999939925</c:v>
                </c:pt>
                <c:pt idx="3493">
                  <c:v>4.8515259999985574</c:v>
                </c:pt>
                <c:pt idx="3494">
                  <c:v>4.8529149999958463</c:v>
                </c:pt>
                <c:pt idx="3495">
                  <c:v>4.8543040000004112</c:v>
                </c:pt>
                <c:pt idx="3496">
                  <c:v>4.8556929999977001</c:v>
                </c:pt>
                <c:pt idx="3497">
                  <c:v>4.857081999994989</c:v>
                </c:pt>
                <c:pt idx="3498">
                  <c:v>4.8584709999995539</c:v>
                </c:pt>
                <c:pt idx="3499">
                  <c:v>4.8598599999968428</c:v>
                </c:pt>
                <c:pt idx="3500">
                  <c:v>4.8612489999941317</c:v>
                </c:pt>
                <c:pt idx="3501">
                  <c:v>4.8626379999986966</c:v>
                </c:pt>
                <c:pt idx="3502">
                  <c:v>4.8640269999959855</c:v>
                </c:pt>
                <c:pt idx="3503">
                  <c:v>4.8654160000005504</c:v>
                </c:pt>
                <c:pt idx="3504">
                  <c:v>4.8668049999978393</c:v>
                </c:pt>
                <c:pt idx="3505">
                  <c:v>4.8681939999951283</c:v>
                </c:pt>
                <c:pt idx="3506">
                  <c:v>4.8695819999993546</c:v>
                </c:pt>
                <c:pt idx="3507">
                  <c:v>4.8709709999966435</c:v>
                </c:pt>
                <c:pt idx="3508">
                  <c:v>4.8723589999935939</c:v>
                </c:pt>
                <c:pt idx="3509">
                  <c:v>4.8737479999981588</c:v>
                </c:pt>
                <c:pt idx="3510">
                  <c:v>4.8751369999954477</c:v>
                </c:pt>
                <c:pt idx="3511">
                  <c:v>4.876524999999674</c:v>
                </c:pt>
                <c:pt idx="3512">
                  <c:v>4.877913999996963</c:v>
                </c:pt>
                <c:pt idx="3513">
                  <c:v>4.8793029999942519</c:v>
                </c:pt>
                <c:pt idx="3514">
                  <c:v>4.8806919999988168</c:v>
                </c:pt>
                <c:pt idx="3515">
                  <c:v>4.8820809999961057</c:v>
                </c:pt>
                <c:pt idx="3516">
                  <c:v>4.8834699999933946</c:v>
                </c:pt>
                <c:pt idx="3517">
                  <c:v>4.8848589999979595</c:v>
                </c:pt>
                <c:pt idx="3518">
                  <c:v>4.8862479999952484</c:v>
                </c:pt>
                <c:pt idx="3519">
                  <c:v>4.8876369999998133</c:v>
                </c:pt>
                <c:pt idx="3520">
                  <c:v>4.8890249999967637</c:v>
                </c:pt>
                <c:pt idx="3521">
                  <c:v>4.8904139999940526</c:v>
                </c:pt>
                <c:pt idx="3522">
                  <c:v>4.8918029999986175</c:v>
                </c:pt>
                <c:pt idx="3523">
                  <c:v>4.8931919999959064</c:v>
                </c:pt>
                <c:pt idx="3524">
                  <c:v>4.8945810000004712</c:v>
                </c:pt>
                <c:pt idx="3525">
                  <c:v>4.8959699999977602</c:v>
                </c:pt>
                <c:pt idx="3526">
                  <c:v>4.8973589999950491</c:v>
                </c:pt>
                <c:pt idx="3527">
                  <c:v>4.898747999999614</c:v>
                </c:pt>
                <c:pt idx="3528">
                  <c:v>4.9001369999969029</c:v>
                </c:pt>
                <c:pt idx="3529">
                  <c:v>4.9015259999941918</c:v>
                </c:pt>
                <c:pt idx="3530">
                  <c:v>4.9029149999987567</c:v>
                </c:pt>
                <c:pt idx="3531">
                  <c:v>4.9043039999960456</c:v>
                </c:pt>
                <c:pt idx="3532">
                  <c:v>4.9056929999933345</c:v>
                </c:pt>
                <c:pt idx="3533">
                  <c:v>4.9070819999978994</c:v>
                </c:pt>
                <c:pt idx="3534">
                  <c:v>4.9084709999951883</c:v>
                </c:pt>
                <c:pt idx="3535">
                  <c:v>4.9098599999997532</c:v>
                </c:pt>
                <c:pt idx="3536">
                  <c:v>4.9112489999970421</c:v>
                </c:pt>
                <c:pt idx="3537">
                  <c:v>4.912637999994331</c:v>
                </c:pt>
                <c:pt idx="3538">
                  <c:v>4.9140269999988959</c:v>
                </c:pt>
                <c:pt idx="3539">
                  <c:v>4.9154149999958463</c:v>
                </c:pt>
                <c:pt idx="3540">
                  <c:v>4.9168040000004112</c:v>
                </c:pt>
                <c:pt idx="3541">
                  <c:v>4.9181929999977001</c:v>
                </c:pt>
                <c:pt idx="3542">
                  <c:v>4.919581999994989</c:v>
                </c:pt>
                <c:pt idx="3543">
                  <c:v>4.9209709999995539</c:v>
                </c:pt>
                <c:pt idx="3544">
                  <c:v>4.9223599999968428</c:v>
                </c:pt>
                <c:pt idx="3545">
                  <c:v>4.9237489999941317</c:v>
                </c:pt>
                <c:pt idx="3546">
                  <c:v>4.9251379999986966</c:v>
                </c:pt>
                <c:pt idx="3547">
                  <c:v>4.9265269999959855</c:v>
                </c:pt>
                <c:pt idx="3548">
                  <c:v>4.9279160000005504</c:v>
                </c:pt>
                <c:pt idx="3549">
                  <c:v>4.9293049999978393</c:v>
                </c:pt>
                <c:pt idx="3550">
                  <c:v>4.9306939999951283</c:v>
                </c:pt>
                <c:pt idx="3551">
                  <c:v>4.9320829999996931</c:v>
                </c:pt>
                <c:pt idx="3552">
                  <c:v>4.933471999996982</c:v>
                </c:pt>
                <c:pt idx="3553">
                  <c:v>4.934860999994271</c:v>
                </c:pt>
                <c:pt idx="3554">
                  <c:v>4.9362499999988358</c:v>
                </c:pt>
                <c:pt idx="3555">
                  <c:v>4.9376389999961248</c:v>
                </c:pt>
                <c:pt idx="3556">
                  <c:v>4.9390279999934137</c:v>
                </c:pt>
                <c:pt idx="3557">
                  <c:v>4.9404169999979786</c:v>
                </c:pt>
                <c:pt idx="3558">
                  <c:v>4.9418059999952675</c:v>
                </c:pt>
                <c:pt idx="3559">
                  <c:v>4.9431939999994938</c:v>
                </c:pt>
                <c:pt idx="3560">
                  <c:v>4.9445829999967827</c:v>
                </c:pt>
                <c:pt idx="3561">
                  <c:v>4.9459719999940717</c:v>
                </c:pt>
                <c:pt idx="3562">
                  <c:v>4.9473609999986365</c:v>
                </c:pt>
                <c:pt idx="3563">
                  <c:v>4.9487499999959255</c:v>
                </c:pt>
                <c:pt idx="3564">
                  <c:v>4.9501390000004903</c:v>
                </c:pt>
                <c:pt idx="3565">
                  <c:v>4.9515279999977793</c:v>
                </c:pt>
                <c:pt idx="3566">
                  <c:v>4.9529169999950682</c:v>
                </c:pt>
                <c:pt idx="3567">
                  <c:v>4.9543059999996331</c:v>
                </c:pt>
                <c:pt idx="3568">
                  <c:v>4.955694999996922</c:v>
                </c:pt>
                <c:pt idx="3569">
                  <c:v>4.9570839999942109</c:v>
                </c:pt>
                <c:pt idx="3570">
                  <c:v>4.9584729999987758</c:v>
                </c:pt>
                <c:pt idx="3571">
                  <c:v>4.9598619999960647</c:v>
                </c:pt>
                <c:pt idx="3572">
                  <c:v>4.9612509999933536</c:v>
                </c:pt>
                <c:pt idx="3573">
                  <c:v>4.9626399999979185</c:v>
                </c:pt>
                <c:pt idx="3574">
                  <c:v>4.9640289999952074</c:v>
                </c:pt>
                <c:pt idx="3575">
                  <c:v>4.9654179999997723</c:v>
                </c:pt>
                <c:pt idx="3576">
                  <c:v>4.9668069999970612</c:v>
                </c:pt>
                <c:pt idx="3577">
                  <c:v>4.9681959999943501</c:v>
                </c:pt>
                <c:pt idx="3578">
                  <c:v>4.9695839999985765</c:v>
                </c:pt>
                <c:pt idx="3579">
                  <c:v>4.9709729999958654</c:v>
                </c:pt>
                <c:pt idx="3580">
                  <c:v>4.9723620000004303</c:v>
                </c:pt>
                <c:pt idx="3581">
                  <c:v>4.9737509999977192</c:v>
                </c:pt>
                <c:pt idx="3582">
                  <c:v>4.9751399999950081</c:v>
                </c:pt>
                <c:pt idx="3583">
                  <c:v>4.976528999999573</c:v>
                </c:pt>
                <c:pt idx="3584">
                  <c:v>4.9779179999968619</c:v>
                </c:pt>
                <c:pt idx="3585">
                  <c:v>4.9793069999941508</c:v>
                </c:pt>
                <c:pt idx="3586">
                  <c:v>4.9806959999987157</c:v>
                </c:pt>
                <c:pt idx="3587">
                  <c:v>4.9820849999960046</c:v>
                </c:pt>
                <c:pt idx="3588">
                  <c:v>4.9834739999932935</c:v>
                </c:pt>
                <c:pt idx="3589">
                  <c:v>4.9848629999978584</c:v>
                </c:pt>
                <c:pt idx="3590">
                  <c:v>4.9862519999951473</c:v>
                </c:pt>
                <c:pt idx="3591">
                  <c:v>4.9876409999997122</c:v>
                </c:pt>
                <c:pt idx="3592">
                  <c:v>4.9890299999970011</c:v>
                </c:pt>
                <c:pt idx="3593">
                  <c:v>4.9904189999942901</c:v>
                </c:pt>
                <c:pt idx="3594">
                  <c:v>4.9918079999988549</c:v>
                </c:pt>
                <c:pt idx="3595">
                  <c:v>4.9931969999961439</c:v>
                </c:pt>
                <c:pt idx="3596">
                  <c:v>4.9945859999934328</c:v>
                </c:pt>
                <c:pt idx="3597">
                  <c:v>4.9959739999976591</c:v>
                </c:pt>
                <c:pt idx="3598">
                  <c:v>4.997362999994948</c:v>
                </c:pt>
                <c:pt idx="3599">
                  <c:v>4.9987519999995129</c:v>
                </c:pt>
                <c:pt idx="3600">
                  <c:v>5.0001409999968018</c:v>
                </c:pt>
                <c:pt idx="3601">
                  <c:v>5.0015299999940908</c:v>
                </c:pt>
                <c:pt idx="3602">
                  <c:v>5.0029189999986556</c:v>
                </c:pt>
                <c:pt idx="3603">
                  <c:v>5.0043079999959446</c:v>
                </c:pt>
                <c:pt idx="3604">
                  <c:v>5.0056970000005094</c:v>
                </c:pt>
                <c:pt idx="3605">
                  <c:v>5.0070859999977984</c:v>
                </c:pt>
                <c:pt idx="3606">
                  <c:v>5.0084749999950873</c:v>
                </c:pt>
                <c:pt idx="3607">
                  <c:v>5.0098639999996522</c:v>
                </c:pt>
                <c:pt idx="3608">
                  <c:v>5.0112529999969411</c:v>
                </c:pt>
                <c:pt idx="3609">
                  <c:v>5.01264199999423</c:v>
                </c:pt>
                <c:pt idx="3610">
                  <c:v>5.0140309999987949</c:v>
                </c:pt>
                <c:pt idx="3611">
                  <c:v>5.0154199999960838</c:v>
                </c:pt>
                <c:pt idx="3612">
                  <c:v>5.0168089999933727</c:v>
                </c:pt>
                <c:pt idx="3613">
                  <c:v>5.0181979999979376</c:v>
                </c:pt>
                <c:pt idx="3614">
                  <c:v>5.0195869999952265</c:v>
                </c:pt>
                <c:pt idx="3615">
                  <c:v>5.0209759999997914</c:v>
                </c:pt>
                <c:pt idx="3616">
                  <c:v>5.0223649999970803</c:v>
                </c:pt>
                <c:pt idx="3617">
                  <c:v>5.0237529999940307</c:v>
                </c:pt>
                <c:pt idx="3618">
                  <c:v>5.0251419999985956</c:v>
                </c:pt>
                <c:pt idx="3619">
                  <c:v>5.0265309999958845</c:v>
                </c:pt>
                <c:pt idx="3620">
                  <c:v>5.0279200000004494</c:v>
                </c:pt>
                <c:pt idx="3621">
                  <c:v>5.0293089999977383</c:v>
                </c:pt>
                <c:pt idx="3622">
                  <c:v>5.0306979999950272</c:v>
                </c:pt>
                <c:pt idx="3623">
                  <c:v>5.0320869999995921</c:v>
                </c:pt>
                <c:pt idx="3624">
                  <c:v>5.033475999996881</c:v>
                </c:pt>
                <c:pt idx="3625">
                  <c:v>5.0348649999941699</c:v>
                </c:pt>
                <c:pt idx="3626">
                  <c:v>5.0362539999987348</c:v>
                </c:pt>
                <c:pt idx="3627">
                  <c:v>5.0376429999960237</c:v>
                </c:pt>
                <c:pt idx="3628">
                  <c:v>5.0390319999933126</c:v>
                </c:pt>
                <c:pt idx="3629">
                  <c:v>5.0404209999978775</c:v>
                </c:pt>
                <c:pt idx="3630">
                  <c:v>5.0418099999951664</c:v>
                </c:pt>
                <c:pt idx="3631">
                  <c:v>5.0431989999997313</c:v>
                </c:pt>
                <c:pt idx="3632">
                  <c:v>5.0445879999970202</c:v>
                </c:pt>
                <c:pt idx="3633">
                  <c:v>5.0459769999943092</c:v>
                </c:pt>
                <c:pt idx="3634">
                  <c:v>5.047365999998874</c:v>
                </c:pt>
                <c:pt idx="3635">
                  <c:v>5.048754999996163</c:v>
                </c:pt>
                <c:pt idx="3636">
                  <c:v>5.0501430000003893</c:v>
                </c:pt>
                <c:pt idx="3637">
                  <c:v>5.0515319999976782</c:v>
                </c:pt>
                <c:pt idx="3638">
                  <c:v>5.0529209999949671</c:v>
                </c:pt>
                <c:pt idx="3639">
                  <c:v>5.054309999999532</c:v>
                </c:pt>
                <c:pt idx="3640">
                  <c:v>5.0556989999968209</c:v>
                </c:pt>
                <c:pt idx="3641">
                  <c:v>5.0570879999941099</c:v>
                </c:pt>
                <c:pt idx="3642">
                  <c:v>5.0584769999986747</c:v>
                </c:pt>
                <c:pt idx="3643">
                  <c:v>5.0598659999959636</c:v>
                </c:pt>
                <c:pt idx="3644">
                  <c:v>5.06125400000019</c:v>
                </c:pt>
                <c:pt idx="3645">
                  <c:v>5.0626419999971404</c:v>
                </c:pt>
                <c:pt idx="3646">
                  <c:v>5.0640309999944293</c:v>
                </c:pt>
                <c:pt idx="3647">
                  <c:v>5.0654199999989942</c:v>
                </c:pt>
                <c:pt idx="3648">
                  <c:v>5.0668079999959446</c:v>
                </c:pt>
                <c:pt idx="3649">
                  <c:v>5.0681970000005094</c:v>
                </c:pt>
                <c:pt idx="3650">
                  <c:v>5.0695859999977984</c:v>
                </c:pt>
                <c:pt idx="3651">
                  <c:v>5.0709749999950873</c:v>
                </c:pt>
                <c:pt idx="3652">
                  <c:v>5.0723639999996522</c:v>
                </c:pt>
                <c:pt idx="3653">
                  <c:v>5.0737519999966025</c:v>
                </c:pt>
                <c:pt idx="3654">
                  <c:v>5.0751409999938915</c:v>
                </c:pt>
                <c:pt idx="3655">
                  <c:v>5.0765299999984563</c:v>
                </c:pt>
                <c:pt idx="3656">
                  <c:v>5.0779189999957453</c:v>
                </c:pt>
                <c:pt idx="3657">
                  <c:v>5.0793080000003101</c:v>
                </c:pt>
                <c:pt idx="3658">
                  <c:v>5.0806969999975991</c:v>
                </c:pt>
                <c:pt idx="3659">
                  <c:v>5.082085999994888</c:v>
                </c:pt>
                <c:pt idx="3660">
                  <c:v>5.0834749999994528</c:v>
                </c:pt>
                <c:pt idx="3661">
                  <c:v>5.0848639999967418</c:v>
                </c:pt>
                <c:pt idx="3662">
                  <c:v>5.0862529999940307</c:v>
                </c:pt>
                <c:pt idx="3663">
                  <c:v>5.0876419999985956</c:v>
                </c:pt>
                <c:pt idx="3664">
                  <c:v>5.0890309999958845</c:v>
                </c:pt>
                <c:pt idx="3665">
                  <c:v>5.0904200000004494</c:v>
                </c:pt>
                <c:pt idx="3666">
                  <c:v>5.0918089999977383</c:v>
                </c:pt>
                <c:pt idx="3667">
                  <c:v>5.0931979999950272</c:v>
                </c:pt>
                <c:pt idx="3668">
                  <c:v>5.0945869999995921</c:v>
                </c:pt>
                <c:pt idx="3669">
                  <c:v>5.095975999996881</c:v>
                </c:pt>
                <c:pt idx="3670">
                  <c:v>5.0973649999941699</c:v>
                </c:pt>
                <c:pt idx="3671">
                  <c:v>5.0987539999987348</c:v>
                </c:pt>
                <c:pt idx="3672">
                  <c:v>5.1001429999960237</c:v>
                </c:pt>
                <c:pt idx="3673">
                  <c:v>5.1015310000002501</c:v>
                </c:pt>
                <c:pt idx="3674">
                  <c:v>5.102919999997539</c:v>
                </c:pt>
                <c:pt idx="3675">
                  <c:v>5.1043089999948279</c:v>
                </c:pt>
                <c:pt idx="3676">
                  <c:v>5.1056979999993928</c:v>
                </c:pt>
                <c:pt idx="3677">
                  <c:v>5.1070869999966817</c:v>
                </c:pt>
                <c:pt idx="3678">
                  <c:v>5.1084759999939706</c:v>
                </c:pt>
                <c:pt idx="3679">
                  <c:v>5.1098649999985355</c:v>
                </c:pt>
                <c:pt idx="3680">
                  <c:v>5.1112539999958244</c:v>
                </c:pt>
                <c:pt idx="3681">
                  <c:v>5.1126430000003893</c:v>
                </c:pt>
                <c:pt idx="3682">
                  <c:v>5.1140319999976782</c:v>
                </c:pt>
                <c:pt idx="3683">
                  <c:v>5.1154209999949671</c:v>
                </c:pt>
                <c:pt idx="3684">
                  <c:v>5.116809999999532</c:v>
                </c:pt>
                <c:pt idx="3685">
                  <c:v>5.1181989999968209</c:v>
                </c:pt>
                <c:pt idx="3686">
                  <c:v>5.1195879999941099</c:v>
                </c:pt>
                <c:pt idx="3687">
                  <c:v>5.1209769999986747</c:v>
                </c:pt>
                <c:pt idx="3688">
                  <c:v>5.1223659999959636</c:v>
                </c:pt>
                <c:pt idx="3689">
                  <c:v>5.1237550000005285</c:v>
                </c:pt>
                <c:pt idx="3690">
                  <c:v>5.1251439999978174</c:v>
                </c:pt>
                <c:pt idx="3691">
                  <c:v>5.1265329999951064</c:v>
                </c:pt>
                <c:pt idx="3692">
                  <c:v>5.1279209999993327</c:v>
                </c:pt>
                <c:pt idx="3693">
                  <c:v>5.1293099999966216</c:v>
                </c:pt>
                <c:pt idx="3694">
                  <c:v>5.1306989999939105</c:v>
                </c:pt>
                <c:pt idx="3695">
                  <c:v>5.1320879999984754</c:v>
                </c:pt>
                <c:pt idx="3696">
                  <c:v>5.1334769999957643</c:v>
                </c:pt>
                <c:pt idx="3697">
                  <c:v>5.1348660000003292</c:v>
                </c:pt>
                <c:pt idx="3698">
                  <c:v>5.1362549999976181</c:v>
                </c:pt>
                <c:pt idx="3699">
                  <c:v>5.1376439999949071</c:v>
                </c:pt>
                <c:pt idx="3700">
                  <c:v>5.1390329999994719</c:v>
                </c:pt>
                <c:pt idx="3701">
                  <c:v>5.1404219999967609</c:v>
                </c:pt>
                <c:pt idx="3702">
                  <c:v>5.1418109999940498</c:v>
                </c:pt>
                <c:pt idx="3703">
                  <c:v>5.1431999999986147</c:v>
                </c:pt>
                <c:pt idx="3704">
                  <c:v>5.1445889999959036</c:v>
                </c:pt>
                <c:pt idx="3705">
                  <c:v>5.1459780000004685</c:v>
                </c:pt>
                <c:pt idx="3706">
                  <c:v>5.1473669999977574</c:v>
                </c:pt>
                <c:pt idx="3707">
                  <c:v>5.1487559999950463</c:v>
                </c:pt>
                <c:pt idx="3708">
                  <c:v>5.1501449999996112</c:v>
                </c:pt>
                <c:pt idx="3709">
                  <c:v>5.1515339999969001</c:v>
                </c:pt>
                <c:pt idx="3710">
                  <c:v>5.152922999994189</c:v>
                </c:pt>
                <c:pt idx="3711">
                  <c:v>5.1543109999984154</c:v>
                </c:pt>
                <c:pt idx="3712">
                  <c:v>5.1556999999957043</c:v>
                </c:pt>
                <c:pt idx="3713">
                  <c:v>5.1570890000002692</c:v>
                </c:pt>
                <c:pt idx="3714">
                  <c:v>5.1584779999975581</c:v>
                </c:pt>
                <c:pt idx="3715">
                  <c:v>5.159866999994847</c:v>
                </c:pt>
                <c:pt idx="3716">
                  <c:v>5.1612559999994119</c:v>
                </c:pt>
                <c:pt idx="3717">
                  <c:v>5.1626449999967008</c:v>
                </c:pt>
                <c:pt idx="3718">
                  <c:v>5.1640339999939897</c:v>
                </c:pt>
                <c:pt idx="3719">
                  <c:v>5.1654229999985546</c:v>
                </c:pt>
                <c:pt idx="3720">
                  <c:v>5.1668119999958435</c:v>
                </c:pt>
                <c:pt idx="3721">
                  <c:v>5.1682010000004084</c:v>
                </c:pt>
                <c:pt idx="3722">
                  <c:v>5.1695899999976973</c:v>
                </c:pt>
                <c:pt idx="3723">
                  <c:v>5.1709789999949862</c:v>
                </c:pt>
                <c:pt idx="3724">
                  <c:v>5.1723679999995511</c:v>
                </c:pt>
                <c:pt idx="3725">
                  <c:v>5.17375699999684</c:v>
                </c:pt>
                <c:pt idx="3726">
                  <c:v>5.1751459999941289</c:v>
                </c:pt>
                <c:pt idx="3727">
                  <c:v>5.1765349999986938</c:v>
                </c:pt>
                <c:pt idx="3728">
                  <c:v>5.1779239999959827</c:v>
                </c:pt>
                <c:pt idx="3729">
                  <c:v>5.1793130000005476</c:v>
                </c:pt>
                <c:pt idx="3730">
                  <c:v>5.180700999997498</c:v>
                </c:pt>
                <c:pt idx="3731">
                  <c:v>5.1820899999947869</c:v>
                </c:pt>
                <c:pt idx="3732">
                  <c:v>5.1834789999993518</c:v>
                </c:pt>
                <c:pt idx="3733">
                  <c:v>5.1848679999966407</c:v>
                </c:pt>
                <c:pt idx="3734">
                  <c:v>5.1862569999939296</c:v>
                </c:pt>
                <c:pt idx="3735">
                  <c:v>5.1876459999984945</c:v>
                </c:pt>
                <c:pt idx="3736">
                  <c:v>5.1890349999957834</c:v>
                </c:pt>
                <c:pt idx="3737">
                  <c:v>5.1904240000003483</c:v>
                </c:pt>
                <c:pt idx="3738">
                  <c:v>5.1918129999976372</c:v>
                </c:pt>
                <c:pt idx="3739">
                  <c:v>5.1932019999949262</c:v>
                </c:pt>
              </c:numCache>
            </c:numRef>
          </c:xVal>
          <c:yVal>
            <c:numRef>
              <c:f>'2Feb2015a'!$F$2:$F$4990</c:f>
              <c:numCache>
                <c:formatCode>0.00E+00</c:formatCode>
                <c:ptCount val="4989"/>
                <c:pt idx="0">
                  <c:v>4.8366288647563031E-12</c:v>
                </c:pt>
                <c:pt idx="1">
                  <c:v>4.9398090721184396E-12</c:v>
                </c:pt>
                <c:pt idx="2">
                  <c:v>4.8879467207195674E-12</c:v>
                </c:pt>
                <c:pt idx="3">
                  <c:v>5.0718799269585758E-12</c:v>
                </c:pt>
                <c:pt idx="4">
                  <c:v>4.7606654539870755E-12</c:v>
                </c:pt>
                <c:pt idx="5">
                  <c:v>4.6858951138331563E-12</c:v>
                </c:pt>
                <c:pt idx="6">
                  <c:v>4.7606654539870755E-12</c:v>
                </c:pt>
                <c:pt idx="7">
                  <c:v>5.1256938562123065E-12</c:v>
                </c:pt>
                <c:pt idx="8">
                  <c:v>4.5880185314665471E-12</c:v>
                </c:pt>
                <c:pt idx="9">
                  <c:v>4.9659513821389854E-12</c:v>
                </c:pt>
                <c:pt idx="10">
                  <c:v>4.9398090721184396E-12</c:v>
                </c:pt>
                <c:pt idx="11">
                  <c:v>4.7858597055027243E-12</c:v>
                </c:pt>
                <c:pt idx="12">
                  <c:v>4.8879467207195674E-12</c:v>
                </c:pt>
                <c:pt idx="13">
                  <c:v>4.7106839059024124E-12</c:v>
                </c:pt>
                <c:pt idx="14">
                  <c:v>4.8366288647563031E-12</c:v>
                </c:pt>
                <c:pt idx="15">
                  <c:v>4.8622251275653981E-12</c:v>
                </c:pt>
                <c:pt idx="16">
                  <c:v>5.0987211784121457E-12</c:v>
                </c:pt>
                <c:pt idx="17">
                  <c:v>4.6122991060957386E-12</c:v>
                </c:pt>
                <c:pt idx="18">
                  <c:v>4.9138145663531392E-12</c:v>
                </c:pt>
                <c:pt idx="19">
                  <c:v>4.7356136465621905E-12</c:v>
                </c:pt>
                <c:pt idx="20">
                  <c:v>4.6858951138331563E-12</c:v>
                </c:pt>
                <c:pt idx="21">
                  <c:v>4.661227106967406E-12</c:v>
                </c:pt>
                <c:pt idx="22">
                  <c:v>4.6122991060957386E-12</c:v>
                </c:pt>
                <c:pt idx="23">
                  <c:v>4.8879467207195674E-12</c:v>
                </c:pt>
                <c:pt idx="24">
                  <c:v>4.7106839059024124E-12</c:v>
                </c:pt>
                <c:pt idx="25">
                  <c:v>4.5638752351515654E-12</c:v>
                </c:pt>
                <c:pt idx="26">
                  <c:v>5.6962463511176987E-12</c:v>
                </c:pt>
                <c:pt idx="27">
                  <c:v>4.7858597055027243E-12</c:v>
                </c:pt>
                <c:pt idx="28">
                  <c:v>4.5159597595268103E-12</c:v>
                </c:pt>
                <c:pt idx="29">
                  <c:v>5.1528199001348811E-12</c:v>
                </c:pt>
                <c:pt idx="30">
                  <c:v>4.6366985688930808E-12</c:v>
                </c:pt>
                <c:pt idx="31">
                  <c:v>4.661227106967406E-12</c:v>
                </c:pt>
                <c:pt idx="32">
                  <c:v>4.8879467207195674E-12</c:v>
                </c:pt>
                <c:pt idx="33">
                  <c:v>4.2388569777650926E-12</c:v>
                </c:pt>
                <c:pt idx="34">
                  <c:v>4.5159597595268103E-12</c:v>
                </c:pt>
                <c:pt idx="35">
                  <c:v>4.4216326999938623E-12</c:v>
                </c:pt>
                <c:pt idx="36">
                  <c:v>4.5398495788148027E-12</c:v>
                </c:pt>
                <c:pt idx="37">
                  <c:v>4.3521871604554036E-12</c:v>
                </c:pt>
                <c:pt idx="38">
                  <c:v>4.3983649673681525E-12</c:v>
                </c:pt>
                <c:pt idx="39">
                  <c:v>4.3752106084725233E-12</c:v>
                </c:pt>
                <c:pt idx="40">
                  <c:v>4.3983649673681525E-12</c:v>
                </c:pt>
                <c:pt idx="41">
                  <c:v>4.2838323227660146E-12</c:v>
                </c:pt>
                <c:pt idx="42">
                  <c:v>4.1067443034210918E-12</c:v>
                </c:pt>
                <c:pt idx="43">
                  <c:v>4.1284778929561837E-12</c:v>
                </c:pt>
                <c:pt idx="44">
                  <c:v>4.2612808992743343E-12</c:v>
                </c:pt>
                <c:pt idx="45">
                  <c:v>4.0851335919718519E-12</c:v>
                </c:pt>
                <c:pt idx="46">
                  <c:v>4.3983649673681525E-12</c:v>
                </c:pt>
                <c:pt idx="47">
                  <c:v>4.1722734416182935E-12</c:v>
                </c:pt>
                <c:pt idx="48">
                  <c:v>4.3983649673681525E-12</c:v>
                </c:pt>
                <c:pt idx="49">
                  <c:v>4.3752106084725233E-12</c:v>
                </c:pt>
                <c:pt idx="50">
                  <c:v>4.3983649673681525E-12</c:v>
                </c:pt>
                <c:pt idx="51">
                  <c:v>4.4450327324956555E-12</c:v>
                </c:pt>
                <c:pt idx="52">
                  <c:v>4.1284778929561837E-12</c:v>
                </c:pt>
                <c:pt idx="53">
                  <c:v>4.3983649673681525E-12</c:v>
                </c:pt>
                <c:pt idx="54">
                  <c:v>4.6366985688930808E-12</c:v>
                </c:pt>
                <c:pt idx="55">
                  <c:v>4.0636281802957103E-12</c:v>
                </c:pt>
                <c:pt idx="56">
                  <c:v>4.2165423184544966E-12</c:v>
                </c:pt>
                <c:pt idx="57">
                  <c:v>4.3983649673681525E-12</c:v>
                </c:pt>
                <c:pt idx="58">
                  <c:v>4.5159597595268103E-12</c:v>
                </c:pt>
                <c:pt idx="59">
                  <c:v>4.8111773189426906E-12</c:v>
                </c:pt>
                <c:pt idx="60">
                  <c:v>4.6122991060957386E-12</c:v>
                </c:pt>
                <c:pt idx="61">
                  <c:v>4.2165423184544966E-12</c:v>
                </c:pt>
                <c:pt idx="62">
                  <c:v>4.5880185314665471E-12</c:v>
                </c:pt>
                <c:pt idx="63">
                  <c:v>4.4921863451316398E-12</c:v>
                </c:pt>
                <c:pt idx="64">
                  <c:v>4.5880185314665471E-12</c:v>
                </c:pt>
                <c:pt idx="65">
                  <c:v>4.3292758958737145E-12</c:v>
                </c:pt>
                <c:pt idx="66">
                  <c:v>4.8366288647563031E-12</c:v>
                </c:pt>
                <c:pt idx="67">
                  <c:v>4.6366985688930808E-12</c:v>
                </c:pt>
                <c:pt idx="68">
                  <c:v>4.3064941677559114E-12</c:v>
                </c:pt>
                <c:pt idx="69">
                  <c:v>4.5880185314665471E-12</c:v>
                </c:pt>
                <c:pt idx="70">
                  <c:v>4.6122991060957386E-12</c:v>
                </c:pt>
                <c:pt idx="71">
                  <c:v>4.2612808992743343E-12</c:v>
                </c:pt>
                <c:pt idx="72">
                  <c:v>4.5880185314665471E-12</c:v>
                </c:pt>
                <c:pt idx="73">
                  <c:v>4.3983649673681525E-12</c:v>
                </c:pt>
                <c:pt idx="74">
                  <c:v>3.9998054092490076E-12</c:v>
                </c:pt>
                <c:pt idx="75">
                  <c:v>3.9162595179991022E-12</c:v>
                </c:pt>
                <c:pt idx="76">
                  <c:v>4.2612808992743343E-12</c:v>
                </c:pt>
                <c:pt idx="77">
                  <c:v>3.957812022331994E-12</c:v>
                </c:pt>
                <c:pt idx="78">
                  <c:v>4.2388569777650926E-12</c:v>
                </c:pt>
                <c:pt idx="79">
                  <c:v>4.0422443566258811E-12</c:v>
                </c:pt>
                <c:pt idx="80">
                  <c:v>4.1284778929561837E-12</c:v>
                </c:pt>
                <c:pt idx="81">
                  <c:v>4.2612808992743343E-12</c:v>
                </c:pt>
                <c:pt idx="82">
                  <c:v>4.020964727201856E-12</c:v>
                </c:pt>
                <c:pt idx="83">
                  <c:v>4.1284778929561837E-12</c:v>
                </c:pt>
                <c:pt idx="84">
                  <c:v>4.3292758958737145E-12</c:v>
                </c:pt>
                <c:pt idx="85">
                  <c:v>4.2612808992743343E-12</c:v>
                </c:pt>
                <c:pt idx="86">
                  <c:v>4.7606654539870755E-12</c:v>
                </c:pt>
                <c:pt idx="87">
                  <c:v>4.4921863451316398E-12</c:v>
                </c:pt>
                <c:pt idx="88">
                  <c:v>4.1503178995216085E-12</c:v>
                </c:pt>
                <c:pt idx="89">
                  <c:v>4.1503178995216085E-12</c:v>
                </c:pt>
                <c:pt idx="90">
                  <c:v>3.9787574368976776E-12</c:v>
                </c:pt>
                <c:pt idx="91">
                  <c:v>4.3521871604554036E-12</c:v>
                </c:pt>
                <c:pt idx="92">
                  <c:v>4.1503178995216085E-12</c:v>
                </c:pt>
                <c:pt idx="93">
                  <c:v>4.3983649673681525E-12</c:v>
                </c:pt>
                <c:pt idx="94">
                  <c:v>4.020964727201856E-12</c:v>
                </c:pt>
                <c:pt idx="95">
                  <c:v>4.3292758958737145E-12</c:v>
                </c:pt>
                <c:pt idx="96">
                  <c:v>4.5159597595268103E-12</c:v>
                </c:pt>
                <c:pt idx="97">
                  <c:v>4.1284778929561837E-12</c:v>
                </c:pt>
                <c:pt idx="98">
                  <c:v>4.3064941677559114E-12</c:v>
                </c:pt>
                <c:pt idx="99">
                  <c:v>4.3752106084725233E-12</c:v>
                </c:pt>
                <c:pt idx="100">
                  <c:v>4.0636281802957103E-12</c:v>
                </c:pt>
                <c:pt idx="101">
                  <c:v>4.6366985688930808E-12</c:v>
                </c:pt>
                <c:pt idx="102">
                  <c:v>4.0422443566258811E-12</c:v>
                </c:pt>
                <c:pt idx="103">
                  <c:v>4.1284778929561837E-12</c:v>
                </c:pt>
                <c:pt idx="104">
                  <c:v>4.1284778929561837E-12</c:v>
                </c:pt>
                <c:pt idx="105">
                  <c:v>3.9369850296424915E-12</c:v>
                </c:pt>
                <c:pt idx="106">
                  <c:v>4.0422443566258811E-12</c:v>
                </c:pt>
                <c:pt idx="107">
                  <c:v>4.3521871604554036E-12</c:v>
                </c:pt>
                <c:pt idx="108">
                  <c:v>4.1722734416182935E-12</c:v>
                </c:pt>
                <c:pt idx="109">
                  <c:v>3.9162595179991022E-12</c:v>
                </c:pt>
                <c:pt idx="110">
                  <c:v>4.0422443566258811E-12</c:v>
                </c:pt>
                <c:pt idx="111">
                  <c:v>3.957812022331994E-12</c:v>
                </c:pt>
                <c:pt idx="112">
                  <c:v>3.9998054092490076E-12</c:v>
                </c:pt>
                <c:pt idx="113">
                  <c:v>4.2838323227660146E-12</c:v>
                </c:pt>
                <c:pt idx="114">
                  <c:v>3.9787574368976776E-12</c:v>
                </c:pt>
                <c:pt idx="115">
                  <c:v>4.3064941677559114E-12</c:v>
                </c:pt>
                <c:pt idx="116">
                  <c:v>4.1503178995216085E-12</c:v>
                </c:pt>
                <c:pt idx="117">
                  <c:v>4.020964727201856E-12</c:v>
                </c:pt>
                <c:pt idx="118">
                  <c:v>4.1284778929561837E-12</c:v>
                </c:pt>
                <c:pt idx="119">
                  <c:v>3.7942091181766038E-12</c:v>
                </c:pt>
                <c:pt idx="120">
                  <c:v>4.1067443034210918E-12</c:v>
                </c:pt>
                <c:pt idx="121">
                  <c:v>3.9369850296424915E-12</c:v>
                </c:pt>
                <c:pt idx="122">
                  <c:v>4.2165423184544966E-12</c:v>
                </c:pt>
                <c:pt idx="123">
                  <c:v>3.9369850296424915E-12</c:v>
                </c:pt>
                <c:pt idx="124">
                  <c:v>4.0422443566258811E-12</c:v>
                </c:pt>
                <c:pt idx="125">
                  <c:v>3.7149576171826836E-12</c:v>
                </c:pt>
                <c:pt idx="126">
                  <c:v>3.9162595179991022E-12</c:v>
                </c:pt>
                <c:pt idx="127">
                  <c:v>3.9787574368976776E-12</c:v>
                </c:pt>
                <c:pt idx="128">
                  <c:v>3.8344586906286906E-12</c:v>
                </c:pt>
                <c:pt idx="129">
                  <c:v>3.9162595179991022E-12</c:v>
                </c:pt>
                <c:pt idx="130">
                  <c:v>4.0422443566258811E-12</c:v>
                </c:pt>
                <c:pt idx="131">
                  <c:v>4.1067443034210918E-12</c:v>
                </c:pt>
                <c:pt idx="132">
                  <c:v>3.9162595179991022E-12</c:v>
                </c:pt>
                <c:pt idx="133">
                  <c:v>3.957812022331994E-12</c:v>
                </c:pt>
                <c:pt idx="134">
                  <c:v>4.0422443566258811E-12</c:v>
                </c:pt>
                <c:pt idx="135">
                  <c:v>4.020964727201856E-12</c:v>
                </c:pt>
                <c:pt idx="136">
                  <c:v>4.1067443034210918E-12</c:v>
                </c:pt>
                <c:pt idx="137">
                  <c:v>4.4216326999938623E-12</c:v>
                </c:pt>
                <c:pt idx="138">
                  <c:v>4.020964727201856E-12</c:v>
                </c:pt>
                <c:pt idx="139">
                  <c:v>4.0851335919718519E-12</c:v>
                </c:pt>
                <c:pt idx="140">
                  <c:v>3.9162595179991022E-12</c:v>
                </c:pt>
                <c:pt idx="141">
                  <c:v>3.8547512983768691E-12</c:v>
                </c:pt>
                <c:pt idx="142">
                  <c:v>4.1722734416182935E-12</c:v>
                </c:pt>
                <c:pt idx="143">
                  <c:v>3.8142808138959624E-12</c:v>
                </c:pt>
                <c:pt idx="144">
                  <c:v>4.1943538225012126E-12</c:v>
                </c:pt>
                <c:pt idx="145">
                  <c:v>4.1943538225012126E-12</c:v>
                </c:pt>
                <c:pt idx="146">
                  <c:v>4.0851335919718519E-12</c:v>
                </c:pt>
                <c:pt idx="147">
                  <c:v>4.1943538225012126E-12</c:v>
                </c:pt>
                <c:pt idx="148">
                  <c:v>3.7942091181766038E-12</c:v>
                </c:pt>
                <c:pt idx="149">
                  <c:v>3.9162595179991022E-12</c:v>
                </c:pt>
                <c:pt idx="150">
                  <c:v>4.2165423184544966E-12</c:v>
                </c:pt>
                <c:pt idx="151">
                  <c:v>4.2388569777650926E-12</c:v>
                </c:pt>
                <c:pt idx="152">
                  <c:v>4.0851335919718519E-12</c:v>
                </c:pt>
                <c:pt idx="153">
                  <c:v>3.7942091181766038E-12</c:v>
                </c:pt>
                <c:pt idx="154">
                  <c:v>4.2165423184544966E-12</c:v>
                </c:pt>
                <c:pt idx="155">
                  <c:v>3.9369850296424915E-12</c:v>
                </c:pt>
                <c:pt idx="156">
                  <c:v>4.0422443566258811E-12</c:v>
                </c:pt>
                <c:pt idx="157">
                  <c:v>3.7942091181766038E-12</c:v>
                </c:pt>
                <c:pt idx="158">
                  <c:v>3.8547512983768691E-12</c:v>
                </c:pt>
                <c:pt idx="159">
                  <c:v>3.957812022331994E-12</c:v>
                </c:pt>
                <c:pt idx="160">
                  <c:v>3.7543742574168357E-12</c:v>
                </c:pt>
                <c:pt idx="161">
                  <c:v>3.7942091181766038E-12</c:v>
                </c:pt>
                <c:pt idx="162">
                  <c:v>4.2388569777650926E-12</c:v>
                </c:pt>
                <c:pt idx="163">
                  <c:v>4.020964727201856E-12</c:v>
                </c:pt>
                <c:pt idx="164">
                  <c:v>3.7742352232635677E-12</c:v>
                </c:pt>
                <c:pt idx="165">
                  <c:v>4.020964727201856E-12</c:v>
                </c:pt>
                <c:pt idx="166">
                  <c:v>3.9369850296424915E-12</c:v>
                </c:pt>
                <c:pt idx="167">
                  <c:v>4.1067443034210918E-12</c:v>
                </c:pt>
                <c:pt idx="168">
                  <c:v>3.9998054092490076E-12</c:v>
                </c:pt>
                <c:pt idx="169">
                  <c:v>4.2838323227660146E-12</c:v>
                </c:pt>
                <c:pt idx="170">
                  <c:v>4.020964727201856E-12</c:v>
                </c:pt>
                <c:pt idx="171">
                  <c:v>3.8547512983768691E-12</c:v>
                </c:pt>
                <c:pt idx="172">
                  <c:v>3.8751432674868775E-12</c:v>
                </c:pt>
                <c:pt idx="173">
                  <c:v>3.8142808138959624E-12</c:v>
                </c:pt>
                <c:pt idx="174">
                  <c:v>3.7742352232635677E-12</c:v>
                </c:pt>
                <c:pt idx="175">
                  <c:v>4.1067443034210918E-12</c:v>
                </c:pt>
                <c:pt idx="176">
                  <c:v>3.8547512983768691E-12</c:v>
                </c:pt>
                <c:pt idx="177">
                  <c:v>3.8142808138959624E-12</c:v>
                </c:pt>
                <c:pt idx="178">
                  <c:v>3.8142808138959624E-12</c:v>
                </c:pt>
                <c:pt idx="179">
                  <c:v>3.7149576171826836E-12</c:v>
                </c:pt>
                <c:pt idx="180">
                  <c:v>3.7742352232635677E-12</c:v>
                </c:pt>
                <c:pt idx="181">
                  <c:v>4.1284778929561837E-12</c:v>
                </c:pt>
                <c:pt idx="182">
                  <c:v>4.2388569777650926E-12</c:v>
                </c:pt>
                <c:pt idx="183">
                  <c:v>3.9369850296424915E-12</c:v>
                </c:pt>
                <c:pt idx="184">
                  <c:v>3.6759548066364691E-12</c:v>
                </c:pt>
                <c:pt idx="185">
                  <c:v>3.8751432674868775E-12</c:v>
                </c:pt>
                <c:pt idx="186">
                  <c:v>4.1722734416182935E-12</c:v>
                </c:pt>
                <c:pt idx="187">
                  <c:v>3.9369850296424915E-12</c:v>
                </c:pt>
                <c:pt idx="188">
                  <c:v>4.2165423184544966E-12</c:v>
                </c:pt>
                <c:pt idx="189">
                  <c:v>3.7942091181766038E-12</c:v>
                </c:pt>
                <c:pt idx="190">
                  <c:v>3.9369850296424915E-12</c:v>
                </c:pt>
                <c:pt idx="191">
                  <c:v>3.957812022331994E-12</c:v>
                </c:pt>
                <c:pt idx="192">
                  <c:v>3.8956511849374669E-12</c:v>
                </c:pt>
                <c:pt idx="193">
                  <c:v>3.7149576171826836E-12</c:v>
                </c:pt>
                <c:pt idx="194">
                  <c:v>4.0422443566258811E-12</c:v>
                </c:pt>
                <c:pt idx="195">
                  <c:v>4.2388569777650926E-12</c:v>
                </c:pt>
                <c:pt idx="196">
                  <c:v>3.8344586906286906E-12</c:v>
                </c:pt>
                <c:pt idx="197">
                  <c:v>3.8751432674868775E-12</c:v>
                </c:pt>
                <c:pt idx="198">
                  <c:v>7.6952044592173567E-12</c:v>
                </c:pt>
                <c:pt idx="199">
                  <c:v>4.4921863451316398E-12</c:v>
                </c:pt>
                <c:pt idx="200">
                  <c:v>3.7942091181766038E-12</c:v>
                </c:pt>
                <c:pt idx="201">
                  <c:v>3.8547512983768691E-12</c:v>
                </c:pt>
                <c:pt idx="202">
                  <c:v>3.957812022331994E-12</c:v>
                </c:pt>
                <c:pt idx="203">
                  <c:v>3.7942091181766038E-12</c:v>
                </c:pt>
                <c:pt idx="204">
                  <c:v>4.1503178995216085E-12</c:v>
                </c:pt>
                <c:pt idx="205">
                  <c:v>3.957812022331994E-12</c:v>
                </c:pt>
                <c:pt idx="206">
                  <c:v>3.9787574368976776E-12</c:v>
                </c:pt>
                <c:pt idx="207">
                  <c:v>3.9998054092490076E-12</c:v>
                </c:pt>
                <c:pt idx="208">
                  <c:v>3.9998054092490076E-12</c:v>
                </c:pt>
                <c:pt idx="209">
                  <c:v>3.8751432674868775E-12</c:v>
                </c:pt>
                <c:pt idx="210">
                  <c:v>4.0422443566258811E-12</c:v>
                </c:pt>
                <c:pt idx="211">
                  <c:v>3.7742352232635677E-12</c:v>
                </c:pt>
                <c:pt idx="212">
                  <c:v>3.7149576171826836E-12</c:v>
                </c:pt>
                <c:pt idx="213">
                  <c:v>4.0422443566258811E-12</c:v>
                </c:pt>
                <c:pt idx="214">
                  <c:v>4.1722734416182935E-12</c:v>
                </c:pt>
                <c:pt idx="215">
                  <c:v>3.957812022331994E-12</c:v>
                </c:pt>
                <c:pt idx="216">
                  <c:v>3.8142808138959624E-12</c:v>
                </c:pt>
                <c:pt idx="217">
                  <c:v>3.9369850296424915E-12</c:v>
                </c:pt>
                <c:pt idx="218">
                  <c:v>3.7942091181766038E-12</c:v>
                </c:pt>
                <c:pt idx="219">
                  <c:v>3.9369850296424915E-12</c:v>
                </c:pt>
                <c:pt idx="220">
                  <c:v>4.1503178995216085E-12</c:v>
                </c:pt>
                <c:pt idx="221">
                  <c:v>3.7543742574168357E-12</c:v>
                </c:pt>
                <c:pt idx="222">
                  <c:v>3.8751432674868775E-12</c:v>
                </c:pt>
                <c:pt idx="223">
                  <c:v>3.9162595179991022E-12</c:v>
                </c:pt>
                <c:pt idx="224">
                  <c:v>3.7149576171826836E-12</c:v>
                </c:pt>
                <c:pt idx="225">
                  <c:v>3.8547512983768691E-12</c:v>
                </c:pt>
                <c:pt idx="226">
                  <c:v>3.8956511849374669E-12</c:v>
                </c:pt>
                <c:pt idx="227">
                  <c:v>3.6759548066364691E-12</c:v>
                </c:pt>
                <c:pt idx="228">
                  <c:v>3.9998054092490076E-12</c:v>
                </c:pt>
                <c:pt idx="229">
                  <c:v>4.020964727201856E-12</c:v>
                </c:pt>
                <c:pt idx="230">
                  <c:v>4.020964727201856E-12</c:v>
                </c:pt>
                <c:pt idx="231">
                  <c:v>4.0422443566258811E-12</c:v>
                </c:pt>
                <c:pt idx="232">
                  <c:v>3.7942091181766038E-12</c:v>
                </c:pt>
                <c:pt idx="233">
                  <c:v>3.9162595179991022E-12</c:v>
                </c:pt>
                <c:pt idx="234">
                  <c:v>4.0422443566258811E-12</c:v>
                </c:pt>
                <c:pt idx="235">
                  <c:v>3.9787574368976776E-12</c:v>
                </c:pt>
                <c:pt idx="236">
                  <c:v>4.0422443566258811E-12</c:v>
                </c:pt>
                <c:pt idx="237">
                  <c:v>3.8751432674868775E-12</c:v>
                </c:pt>
                <c:pt idx="238">
                  <c:v>3.7942091181766038E-12</c:v>
                </c:pt>
                <c:pt idx="239">
                  <c:v>3.9162595179991022E-12</c:v>
                </c:pt>
                <c:pt idx="240">
                  <c:v>4.0422443566258811E-12</c:v>
                </c:pt>
                <c:pt idx="241">
                  <c:v>3.8751432674868775E-12</c:v>
                </c:pt>
                <c:pt idx="242">
                  <c:v>4.020964727201856E-12</c:v>
                </c:pt>
                <c:pt idx="243">
                  <c:v>4.0636281802957103E-12</c:v>
                </c:pt>
                <c:pt idx="244">
                  <c:v>3.7543742574168357E-12</c:v>
                </c:pt>
                <c:pt idx="245">
                  <c:v>3.9787574368976776E-12</c:v>
                </c:pt>
                <c:pt idx="246">
                  <c:v>3.9369850296424915E-12</c:v>
                </c:pt>
                <c:pt idx="247">
                  <c:v>3.7742352232635677E-12</c:v>
                </c:pt>
                <c:pt idx="248">
                  <c:v>3.8142808138959624E-12</c:v>
                </c:pt>
                <c:pt idx="249">
                  <c:v>3.957812022331994E-12</c:v>
                </c:pt>
                <c:pt idx="250">
                  <c:v>3.8344586906286906E-12</c:v>
                </c:pt>
                <c:pt idx="251">
                  <c:v>3.9787574368976776E-12</c:v>
                </c:pt>
                <c:pt idx="252">
                  <c:v>4.020964727201856E-12</c:v>
                </c:pt>
                <c:pt idx="253">
                  <c:v>3.8344586906286906E-12</c:v>
                </c:pt>
                <c:pt idx="254">
                  <c:v>3.8956511849374669E-12</c:v>
                </c:pt>
                <c:pt idx="255">
                  <c:v>3.957812022331994E-12</c:v>
                </c:pt>
                <c:pt idx="256">
                  <c:v>3.8751432674868775E-12</c:v>
                </c:pt>
                <c:pt idx="257">
                  <c:v>3.8344586906286906E-12</c:v>
                </c:pt>
                <c:pt idx="258">
                  <c:v>3.8956511849374669E-12</c:v>
                </c:pt>
                <c:pt idx="259">
                  <c:v>3.9787574368976776E-12</c:v>
                </c:pt>
                <c:pt idx="260">
                  <c:v>4.0422443566258811E-12</c:v>
                </c:pt>
                <c:pt idx="261">
                  <c:v>3.7149576171826836E-12</c:v>
                </c:pt>
                <c:pt idx="262">
                  <c:v>3.8956511849374669E-12</c:v>
                </c:pt>
                <c:pt idx="263">
                  <c:v>3.8751432674868775E-12</c:v>
                </c:pt>
                <c:pt idx="264">
                  <c:v>3.9369850296424915E-12</c:v>
                </c:pt>
                <c:pt idx="265">
                  <c:v>3.957812022331994E-12</c:v>
                </c:pt>
                <c:pt idx="266">
                  <c:v>3.7942091181766038E-12</c:v>
                </c:pt>
                <c:pt idx="267">
                  <c:v>3.7543742574168357E-12</c:v>
                </c:pt>
                <c:pt idx="268">
                  <c:v>3.8547512983768691E-12</c:v>
                </c:pt>
                <c:pt idx="269">
                  <c:v>3.9369850296424915E-12</c:v>
                </c:pt>
                <c:pt idx="270">
                  <c:v>3.9369850296424915E-12</c:v>
                </c:pt>
                <c:pt idx="271">
                  <c:v>3.6566110168221293E-12</c:v>
                </c:pt>
                <c:pt idx="272">
                  <c:v>3.7346100655796875E-12</c:v>
                </c:pt>
                <c:pt idx="273">
                  <c:v>4.0636281802957103E-12</c:v>
                </c:pt>
                <c:pt idx="274">
                  <c:v>3.6566110168221293E-12</c:v>
                </c:pt>
                <c:pt idx="275">
                  <c:v>3.8344586906286906E-12</c:v>
                </c:pt>
                <c:pt idx="276">
                  <c:v>4.0422443566258811E-12</c:v>
                </c:pt>
                <c:pt idx="277">
                  <c:v>3.8751432674868775E-12</c:v>
                </c:pt>
                <c:pt idx="278">
                  <c:v>3.8547512983768691E-12</c:v>
                </c:pt>
                <c:pt idx="279">
                  <c:v>4.0422443566258811E-12</c:v>
                </c:pt>
                <c:pt idx="280">
                  <c:v>3.6954009267787432E-12</c:v>
                </c:pt>
                <c:pt idx="281">
                  <c:v>4.020964727201856E-12</c:v>
                </c:pt>
                <c:pt idx="282">
                  <c:v>3.8751432674868775E-12</c:v>
                </c:pt>
                <c:pt idx="283">
                  <c:v>4.1067443034210918E-12</c:v>
                </c:pt>
                <c:pt idx="284">
                  <c:v>3.8956511849374669E-12</c:v>
                </c:pt>
                <c:pt idx="285">
                  <c:v>3.7742352232635677E-12</c:v>
                </c:pt>
                <c:pt idx="286">
                  <c:v>3.9787574368976776E-12</c:v>
                </c:pt>
                <c:pt idx="287">
                  <c:v>3.7543742574168357E-12</c:v>
                </c:pt>
                <c:pt idx="288">
                  <c:v>3.6954009267787432E-12</c:v>
                </c:pt>
                <c:pt idx="289">
                  <c:v>3.8344586906286906E-12</c:v>
                </c:pt>
                <c:pt idx="290">
                  <c:v>3.9162595179991022E-12</c:v>
                </c:pt>
                <c:pt idx="291">
                  <c:v>3.9787574368976776E-12</c:v>
                </c:pt>
                <c:pt idx="292">
                  <c:v>3.7942091181766038E-12</c:v>
                </c:pt>
                <c:pt idx="293">
                  <c:v>3.7742352232635677E-12</c:v>
                </c:pt>
                <c:pt idx="294">
                  <c:v>4.0851335919718519E-12</c:v>
                </c:pt>
                <c:pt idx="295">
                  <c:v>4.1067443034210918E-12</c:v>
                </c:pt>
                <c:pt idx="296">
                  <c:v>4.1503178995216085E-12</c:v>
                </c:pt>
                <c:pt idx="297">
                  <c:v>4.0422443566258811E-12</c:v>
                </c:pt>
                <c:pt idx="298">
                  <c:v>4.0636281802957103E-12</c:v>
                </c:pt>
                <c:pt idx="299">
                  <c:v>3.9369850296424915E-12</c:v>
                </c:pt>
                <c:pt idx="300">
                  <c:v>4.1284778929561837E-12</c:v>
                </c:pt>
                <c:pt idx="301">
                  <c:v>3.8142808138959624E-12</c:v>
                </c:pt>
                <c:pt idx="302">
                  <c:v>3.7346100655796875E-12</c:v>
                </c:pt>
                <c:pt idx="303">
                  <c:v>4.0422443566258811E-12</c:v>
                </c:pt>
                <c:pt idx="304">
                  <c:v>3.8956511849374669E-12</c:v>
                </c:pt>
                <c:pt idx="305">
                  <c:v>3.8547512983768691E-12</c:v>
                </c:pt>
                <c:pt idx="306">
                  <c:v>4.0636281802957103E-12</c:v>
                </c:pt>
                <c:pt idx="307">
                  <c:v>3.9369850296424915E-12</c:v>
                </c:pt>
                <c:pt idx="308">
                  <c:v>3.957812022331994E-12</c:v>
                </c:pt>
                <c:pt idx="309">
                  <c:v>3.8547512983768691E-12</c:v>
                </c:pt>
                <c:pt idx="310">
                  <c:v>3.8751432674868775E-12</c:v>
                </c:pt>
                <c:pt idx="311">
                  <c:v>3.7942091181766038E-12</c:v>
                </c:pt>
                <c:pt idx="312">
                  <c:v>3.9162595179991022E-12</c:v>
                </c:pt>
                <c:pt idx="313">
                  <c:v>3.8142808138959624E-12</c:v>
                </c:pt>
                <c:pt idx="314">
                  <c:v>3.7942091181766038E-12</c:v>
                </c:pt>
                <c:pt idx="315">
                  <c:v>3.8751432674868775E-12</c:v>
                </c:pt>
                <c:pt idx="316">
                  <c:v>3.957812022331994E-12</c:v>
                </c:pt>
                <c:pt idx="317">
                  <c:v>4.9659513821389854E-12</c:v>
                </c:pt>
                <c:pt idx="318">
                  <c:v>3.7942091181766038E-12</c:v>
                </c:pt>
                <c:pt idx="319">
                  <c:v>7.6144293839318271E-12</c:v>
                </c:pt>
                <c:pt idx="320">
                  <c:v>3.6954009267787432E-12</c:v>
                </c:pt>
                <c:pt idx="321">
                  <c:v>3.8751432674868775E-12</c:v>
                </c:pt>
                <c:pt idx="322">
                  <c:v>3.957812022331994E-12</c:v>
                </c:pt>
                <c:pt idx="323">
                  <c:v>3.8344586906286906E-12</c:v>
                </c:pt>
                <c:pt idx="324">
                  <c:v>3.9369850296424915E-12</c:v>
                </c:pt>
                <c:pt idx="325">
                  <c:v>4.0422443566258811E-12</c:v>
                </c:pt>
                <c:pt idx="326">
                  <c:v>4.3064941677559114E-12</c:v>
                </c:pt>
                <c:pt idx="327">
                  <c:v>3.7543742574168357E-12</c:v>
                </c:pt>
                <c:pt idx="328">
                  <c:v>4.5638752351515654E-12</c:v>
                </c:pt>
                <c:pt idx="329">
                  <c:v>3.7942091181766038E-12</c:v>
                </c:pt>
                <c:pt idx="330">
                  <c:v>3.8751432674868775E-12</c:v>
                </c:pt>
                <c:pt idx="331">
                  <c:v>3.8547512983768691E-12</c:v>
                </c:pt>
                <c:pt idx="332">
                  <c:v>3.7742352232635677E-12</c:v>
                </c:pt>
                <c:pt idx="333">
                  <c:v>3.7346100655796875E-12</c:v>
                </c:pt>
                <c:pt idx="334">
                  <c:v>3.957812022331994E-12</c:v>
                </c:pt>
                <c:pt idx="335">
                  <c:v>3.8142808138959624E-12</c:v>
                </c:pt>
                <c:pt idx="336">
                  <c:v>4.3064941677559114E-12</c:v>
                </c:pt>
                <c:pt idx="337">
                  <c:v>3.9787574368976776E-12</c:v>
                </c:pt>
                <c:pt idx="338">
                  <c:v>3.7742352232635677E-12</c:v>
                </c:pt>
                <c:pt idx="339">
                  <c:v>3.957812022331994E-12</c:v>
                </c:pt>
                <c:pt idx="340">
                  <c:v>3.957812022331994E-12</c:v>
                </c:pt>
                <c:pt idx="341">
                  <c:v>4.0851335919718519E-12</c:v>
                </c:pt>
                <c:pt idx="342">
                  <c:v>3.6954009267787432E-12</c:v>
                </c:pt>
                <c:pt idx="343">
                  <c:v>3.9787574368976776E-12</c:v>
                </c:pt>
                <c:pt idx="344">
                  <c:v>3.8547512983768691E-12</c:v>
                </c:pt>
                <c:pt idx="345">
                  <c:v>4.020964727201856E-12</c:v>
                </c:pt>
                <c:pt idx="346">
                  <c:v>4.020964727201856E-12</c:v>
                </c:pt>
                <c:pt idx="347">
                  <c:v>4.0851335919718519E-12</c:v>
                </c:pt>
                <c:pt idx="348">
                  <c:v>3.9162595179991022E-12</c:v>
                </c:pt>
                <c:pt idx="349">
                  <c:v>3.7742352232635677E-12</c:v>
                </c:pt>
                <c:pt idx="350">
                  <c:v>3.8142808138959624E-12</c:v>
                </c:pt>
                <c:pt idx="351">
                  <c:v>3.9787574368976776E-12</c:v>
                </c:pt>
                <c:pt idx="352">
                  <c:v>3.957812022331994E-12</c:v>
                </c:pt>
                <c:pt idx="353">
                  <c:v>3.8547512983768691E-12</c:v>
                </c:pt>
                <c:pt idx="354">
                  <c:v>3.957812022331994E-12</c:v>
                </c:pt>
                <c:pt idx="355">
                  <c:v>3.7149576171826836E-12</c:v>
                </c:pt>
                <c:pt idx="356">
                  <c:v>3.957812022331994E-12</c:v>
                </c:pt>
                <c:pt idx="357">
                  <c:v>3.7942091181766038E-12</c:v>
                </c:pt>
                <c:pt idx="358">
                  <c:v>4.5880185314665471E-12</c:v>
                </c:pt>
                <c:pt idx="359">
                  <c:v>3.8344586906286906E-12</c:v>
                </c:pt>
                <c:pt idx="360">
                  <c:v>3.7742352232635677E-12</c:v>
                </c:pt>
                <c:pt idx="361">
                  <c:v>4.2165423184544966E-12</c:v>
                </c:pt>
                <c:pt idx="362">
                  <c:v>3.8547512983768691E-12</c:v>
                </c:pt>
                <c:pt idx="363">
                  <c:v>4.020964727201856E-12</c:v>
                </c:pt>
                <c:pt idx="364">
                  <c:v>4.0422443566258811E-12</c:v>
                </c:pt>
                <c:pt idx="365">
                  <c:v>3.9998054092490076E-12</c:v>
                </c:pt>
                <c:pt idx="366">
                  <c:v>3.7543742574168357E-12</c:v>
                </c:pt>
                <c:pt idx="367">
                  <c:v>3.957812022331994E-12</c:v>
                </c:pt>
                <c:pt idx="368">
                  <c:v>3.8547512983768691E-12</c:v>
                </c:pt>
                <c:pt idx="369">
                  <c:v>4.1722734416182935E-12</c:v>
                </c:pt>
                <c:pt idx="370">
                  <c:v>3.7942091181766038E-12</c:v>
                </c:pt>
                <c:pt idx="371">
                  <c:v>3.8547512983768691E-12</c:v>
                </c:pt>
                <c:pt idx="372">
                  <c:v>3.7346100655796875E-12</c:v>
                </c:pt>
                <c:pt idx="373">
                  <c:v>3.9162595179991022E-12</c:v>
                </c:pt>
                <c:pt idx="374">
                  <c:v>3.7149576171826836E-12</c:v>
                </c:pt>
                <c:pt idx="375">
                  <c:v>3.9162595179991022E-12</c:v>
                </c:pt>
                <c:pt idx="376">
                  <c:v>4.0422443566258811E-12</c:v>
                </c:pt>
                <c:pt idx="377">
                  <c:v>3.957812022331994E-12</c:v>
                </c:pt>
                <c:pt idx="378">
                  <c:v>3.8344586906286906E-12</c:v>
                </c:pt>
                <c:pt idx="379">
                  <c:v>4.1722734416182935E-12</c:v>
                </c:pt>
                <c:pt idx="380">
                  <c:v>3.7742352232635677E-12</c:v>
                </c:pt>
                <c:pt idx="381">
                  <c:v>3.8547512983768691E-12</c:v>
                </c:pt>
                <c:pt idx="382">
                  <c:v>4.0851335919718519E-12</c:v>
                </c:pt>
                <c:pt idx="383">
                  <c:v>3.9162595179991022E-12</c:v>
                </c:pt>
                <c:pt idx="384">
                  <c:v>3.7942091181766038E-12</c:v>
                </c:pt>
                <c:pt idx="385">
                  <c:v>4.6366985688930808E-12</c:v>
                </c:pt>
                <c:pt idx="386">
                  <c:v>3.8344586906286906E-12</c:v>
                </c:pt>
                <c:pt idx="387">
                  <c:v>4.020964727201856E-12</c:v>
                </c:pt>
                <c:pt idx="388">
                  <c:v>3.957812022331994E-12</c:v>
                </c:pt>
                <c:pt idx="389">
                  <c:v>4.2388569777650926E-12</c:v>
                </c:pt>
                <c:pt idx="390">
                  <c:v>3.7149576171826836E-12</c:v>
                </c:pt>
                <c:pt idx="391">
                  <c:v>4.0422443566258811E-12</c:v>
                </c:pt>
                <c:pt idx="392">
                  <c:v>3.8142808138959624E-12</c:v>
                </c:pt>
                <c:pt idx="393">
                  <c:v>3.8142808138959624E-12</c:v>
                </c:pt>
                <c:pt idx="394">
                  <c:v>4.6122991060957386E-12</c:v>
                </c:pt>
                <c:pt idx="395">
                  <c:v>4.1284778929561837E-12</c:v>
                </c:pt>
                <c:pt idx="396">
                  <c:v>3.7942091181766038E-12</c:v>
                </c:pt>
                <c:pt idx="397">
                  <c:v>3.9162595179991022E-12</c:v>
                </c:pt>
                <c:pt idx="398">
                  <c:v>3.9369850296424915E-12</c:v>
                </c:pt>
                <c:pt idx="399">
                  <c:v>3.9998054092490076E-12</c:v>
                </c:pt>
                <c:pt idx="400">
                  <c:v>3.8142808138959624E-12</c:v>
                </c:pt>
                <c:pt idx="401">
                  <c:v>3.7742352232635677E-12</c:v>
                </c:pt>
                <c:pt idx="402">
                  <c:v>3.6954009267787432E-12</c:v>
                </c:pt>
                <c:pt idx="403">
                  <c:v>3.6373614810392935E-12</c:v>
                </c:pt>
                <c:pt idx="404">
                  <c:v>3.9369850296424915E-12</c:v>
                </c:pt>
                <c:pt idx="405">
                  <c:v>3.5802335946484743E-12</c:v>
                </c:pt>
                <c:pt idx="406">
                  <c:v>3.7942091181766038E-12</c:v>
                </c:pt>
                <c:pt idx="407">
                  <c:v>3.7742352232635677E-12</c:v>
                </c:pt>
                <c:pt idx="408">
                  <c:v>4.0422443566258811E-12</c:v>
                </c:pt>
                <c:pt idx="409">
                  <c:v>4.020964727201856E-12</c:v>
                </c:pt>
                <c:pt idx="410">
                  <c:v>3.8956511849374669E-12</c:v>
                </c:pt>
                <c:pt idx="411">
                  <c:v>4.020964727201856E-12</c:v>
                </c:pt>
                <c:pt idx="412">
                  <c:v>3.7742352232635677E-12</c:v>
                </c:pt>
                <c:pt idx="413">
                  <c:v>3.7149576171826836E-12</c:v>
                </c:pt>
                <c:pt idx="414">
                  <c:v>3.8142808138959624E-12</c:v>
                </c:pt>
                <c:pt idx="415">
                  <c:v>4.1284778929561837E-12</c:v>
                </c:pt>
                <c:pt idx="416">
                  <c:v>3.6954009267787432E-12</c:v>
                </c:pt>
                <c:pt idx="417">
                  <c:v>3.7149576171826836E-12</c:v>
                </c:pt>
                <c:pt idx="418">
                  <c:v>3.7942091181766038E-12</c:v>
                </c:pt>
                <c:pt idx="419">
                  <c:v>3.9369850296424915E-12</c:v>
                </c:pt>
                <c:pt idx="420">
                  <c:v>3.9787574368976776E-12</c:v>
                </c:pt>
                <c:pt idx="421">
                  <c:v>3.8547512983768691E-12</c:v>
                </c:pt>
                <c:pt idx="422">
                  <c:v>3.7543742574168357E-12</c:v>
                </c:pt>
                <c:pt idx="423">
                  <c:v>3.6566110168221293E-12</c:v>
                </c:pt>
                <c:pt idx="424">
                  <c:v>4.1503178995216085E-12</c:v>
                </c:pt>
                <c:pt idx="425">
                  <c:v>3.9369850296424915E-12</c:v>
                </c:pt>
                <c:pt idx="426">
                  <c:v>4.0422443566258811E-12</c:v>
                </c:pt>
                <c:pt idx="427">
                  <c:v>3.8142808138959624E-12</c:v>
                </c:pt>
                <c:pt idx="428">
                  <c:v>3.7942091181766038E-12</c:v>
                </c:pt>
                <c:pt idx="429">
                  <c:v>3.9369850296424915E-12</c:v>
                </c:pt>
                <c:pt idx="430">
                  <c:v>3.8344586906286906E-12</c:v>
                </c:pt>
                <c:pt idx="431">
                  <c:v>4.1284778929561837E-12</c:v>
                </c:pt>
                <c:pt idx="432">
                  <c:v>4.1067443034210918E-12</c:v>
                </c:pt>
                <c:pt idx="433">
                  <c:v>3.6566110168221293E-12</c:v>
                </c:pt>
                <c:pt idx="434">
                  <c:v>3.957812022331994E-12</c:v>
                </c:pt>
                <c:pt idx="435">
                  <c:v>3.7942091181766038E-12</c:v>
                </c:pt>
                <c:pt idx="436">
                  <c:v>3.7346100655796875E-12</c:v>
                </c:pt>
                <c:pt idx="437">
                  <c:v>4.0422443566258811E-12</c:v>
                </c:pt>
                <c:pt idx="438">
                  <c:v>3.7942091181766038E-12</c:v>
                </c:pt>
                <c:pt idx="439">
                  <c:v>3.8751432674868775E-12</c:v>
                </c:pt>
                <c:pt idx="440">
                  <c:v>3.7742352232635677E-12</c:v>
                </c:pt>
                <c:pt idx="441">
                  <c:v>3.8751432674868775E-12</c:v>
                </c:pt>
                <c:pt idx="442">
                  <c:v>4.0851335919718519E-12</c:v>
                </c:pt>
                <c:pt idx="443">
                  <c:v>4.020964727201856E-12</c:v>
                </c:pt>
                <c:pt idx="444">
                  <c:v>3.7942091181766038E-12</c:v>
                </c:pt>
                <c:pt idx="445">
                  <c:v>3.7942091181766038E-12</c:v>
                </c:pt>
                <c:pt idx="446">
                  <c:v>3.8547512983768691E-12</c:v>
                </c:pt>
                <c:pt idx="447">
                  <c:v>3.9787574368976776E-12</c:v>
                </c:pt>
                <c:pt idx="448">
                  <c:v>3.7742352232635677E-12</c:v>
                </c:pt>
                <c:pt idx="449">
                  <c:v>3.8751432674868775E-12</c:v>
                </c:pt>
                <c:pt idx="450">
                  <c:v>3.6954009267787432E-12</c:v>
                </c:pt>
                <c:pt idx="451">
                  <c:v>3.8751432674868775E-12</c:v>
                </c:pt>
                <c:pt idx="452">
                  <c:v>3.8142808138959624E-12</c:v>
                </c:pt>
                <c:pt idx="453">
                  <c:v>3.9369850296424915E-12</c:v>
                </c:pt>
                <c:pt idx="454">
                  <c:v>5.879480622869034E-12</c:v>
                </c:pt>
                <c:pt idx="455">
                  <c:v>4.1943538225012126E-12</c:v>
                </c:pt>
                <c:pt idx="456">
                  <c:v>4.020964727201856E-12</c:v>
                </c:pt>
                <c:pt idx="457">
                  <c:v>3.7942091181766038E-12</c:v>
                </c:pt>
                <c:pt idx="458">
                  <c:v>3.9162595179991022E-12</c:v>
                </c:pt>
                <c:pt idx="459">
                  <c:v>3.7543742574168357E-12</c:v>
                </c:pt>
                <c:pt idx="460">
                  <c:v>3.8344586906286906E-12</c:v>
                </c:pt>
                <c:pt idx="461">
                  <c:v>4.0851335919718519E-12</c:v>
                </c:pt>
                <c:pt idx="462">
                  <c:v>3.5802335946484743E-12</c:v>
                </c:pt>
                <c:pt idx="463">
                  <c:v>3.7346100655796875E-12</c:v>
                </c:pt>
                <c:pt idx="464">
                  <c:v>3.6954009267787432E-12</c:v>
                </c:pt>
                <c:pt idx="465">
                  <c:v>4.020964727201856E-12</c:v>
                </c:pt>
                <c:pt idx="466">
                  <c:v>3.8956511849374669E-12</c:v>
                </c:pt>
                <c:pt idx="467">
                  <c:v>3.9787574368976776E-12</c:v>
                </c:pt>
                <c:pt idx="468">
                  <c:v>4.0422443566258811E-12</c:v>
                </c:pt>
                <c:pt idx="469">
                  <c:v>3.9998054092490076E-12</c:v>
                </c:pt>
                <c:pt idx="470">
                  <c:v>3.7149576171826836E-12</c:v>
                </c:pt>
                <c:pt idx="471">
                  <c:v>3.8547512983768691E-12</c:v>
                </c:pt>
                <c:pt idx="472">
                  <c:v>4.0422443566258811E-12</c:v>
                </c:pt>
                <c:pt idx="473">
                  <c:v>3.9162595179991022E-12</c:v>
                </c:pt>
                <c:pt idx="474">
                  <c:v>3.7543742574168357E-12</c:v>
                </c:pt>
                <c:pt idx="475">
                  <c:v>4.0851335919718519E-12</c:v>
                </c:pt>
                <c:pt idx="476">
                  <c:v>3.8751432674868775E-12</c:v>
                </c:pt>
                <c:pt idx="477">
                  <c:v>3.7149576171826836E-12</c:v>
                </c:pt>
                <c:pt idx="478">
                  <c:v>3.7543742574168357E-12</c:v>
                </c:pt>
                <c:pt idx="479">
                  <c:v>4.3521871604554036E-12</c:v>
                </c:pt>
                <c:pt idx="480">
                  <c:v>3.8956511849374669E-12</c:v>
                </c:pt>
                <c:pt idx="481">
                  <c:v>3.7942091181766038E-12</c:v>
                </c:pt>
                <c:pt idx="482">
                  <c:v>3.8547512983768691E-12</c:v>
                </c:pt>
                <c:pt idx="483">
                  <c:v>3.7346100655796875E-12</c:v>
                </c:pt>
                <c:pt idx="484">
                  <c:v>4.020964727201856E-12</c:v>
                </c:pt>
                <c:pt idx="485">
                  <c:v>3.8751432674868775E-12</c:v>
                </c:pt>
                <c:pt idx="486">
                  <c:v>4.3983649673681525E-12</c:v>
                </c:pt>
                <c:pt idx="487">
                  <c:v>3.9787574368976776E-12</c:v>
                </c:pt>
                <c:pt idx="488">
                  <c:v>3.8142808138959624E-12</c:v>
                </c:pt>
                <c:pt idx="489">
                  <c:v>3.7543742574168357E-12</c:v>
                </c:pt>
                <c:pt idx="490">
                  <c:v>3.6373614810392935E-12</c:v>
                </c:pt>
                <c:pt idx="491">
                  <c:v>3.7149576171826836E-12</c:v>
                </c:pt>
                <c:pt idx="492">
                  <c:v>3.7149576171826836E-12</c:v>
                </c:pt>
                <c:pt idx="493">
                  <c:v>3.8956511849374669E-12</c:v>
                </c:pt>
                <c:pt idx="494">
                  <c:v>4.0636281802957103E-12</c:v>
                </c:pt>
                <c:pt idx="495">
                  <c:v>4.020964727201856E-12</c:v>
                </c:pt>
                <c:pt idx="496">
                  <c:v>6.1980840804903533E-12</c:v>
                </c:pt>
                <c:pt idx="497">
                  <c:v>3.9369850296424915E-12</c:v>
                </c:pt>
                <c:pt idx="498">
                  <c:v>3.8751432674868775E-12</c:v>
                </c:pt>
                <c:pt idx="499">
                  <c:v>3.8547512983768691E-12</c:v>
                </c:pt>
                <c:pt idx="500">
                  <c:v>3.8956511849374669E-12</c:v>
                </c:pt>
                <c:pt idx="501">
                  <c:v>3.8344586906286906E-12</c:v>
                </c:pt>
                <c:pt idx="502">
                  <c:v>3.7543742574168357E-12</c:v>
                </c:pt>
                <c:pt idx="503">
                  <c:v>4.4450327324956555E-12</c:v>
                </c:pt>
                <c:pt idx="504">
                  <c:v>3.8547512983768691E-12</c:v>
                </c:pt>
                <c:pt idx="505">
                  <c:v>4.2165423184544966E-12</c:v>
                </c:pt>
                <c:pt idx="506">
                  <c:v>3.957812022331994E-12</c:v>
                </c:pt>
                <c:pt idx="507">
                  <c:v>3.9998054092490076E-12</c:v>
                </c:pt>
                <c:pt idx="508">
                  <c:v>3.6373614810392935E-12</c:v>
                </c:pt>
                <c:pt idx="509">
                  <c:v>4.0422443566258811E-12</c:v>
                </c:pt>
                <c:pt idx="510">
                  <c:v>3.9162595179991022E-12</c:v>
                </c:pt>
                <c:pt idx="511">
                  <c:v>3.8751432674868775E-12</c:v>
                </c:pt>
                <c:pt idx="512">
                  <c:v>3.7742352232635677E-12</c:v>
                </c:pt>
                <c:pt idx="513">
                  <c:v>4.3752106084725233E-12</c:v>
                </c:pt>
                <c:pt idx="514">
                  <c:v>3.8142808138959624E-12</c:v>
                </c:pt>
                <c:pt idx="515">
                  <c:v>3.4503953781228848E-12</c:v>
                </c:pt>
                <c:pt idx="516">
                  <c:v>3.6759548066364691E-12</c:v>
                </c:pt>
                <c:pt idx="517">
                  <c:v>3.5802335946484743E-12</c:v>
                </c:pt>
                <c:pt idx="518">
                  <c:v>3.7543742574168357E-12</c:v>
                </c:pt>
                <c:pt idx="519">
                  <c:v>3.5613861333314126E-12</c:v>
                </c:pt>
                <c:pt idx="520">
                  <c:v>3.618220778917203E-12</c:v>
                </c:pt>
                <c:pt idx="521">
                  <c:v>3.7149576171826836E-12</c:v>
                </c:pt>
                <c:pt idx="522">
                  <c:v>3.5426452324132239E-12</c:v>
                </c:pt>
                <c:pt idx="523">
                  <c:v>3.7543742574168357E-12</c:v>
                </c:pt>
                <c:pt idx="524">
                  <c:v>3.5426452324132239E-12</c:v>
                </c:pt>
                <c:pt idx="525">
                  <c:v>3.8547512983768691E-12</c:v>
                </c:pt>
                <c:pt idx="526">
                  <c:v>3.6566110168221293E-12</c:v>
                </c:pt>
                <c:pt idx="527">
                  <c:v>3.6373614810392935E-12</c:v>
                </c:pt>
                <c:pt idx="528">
                  <c:v>3.7742352232635677E-12</c:v>
                </c:pt>
                <c:pt idx="529">
                  <c:v>3.6759548066364691E-12</c:v>
                </c:pt>
                <c:pt idx="530">
                  <c:v>3.7942091181766038E-12</c:v>
                </c:pt>
                <c:pt idx="531">
                  <c:v>3.7942091181766038E-12</c:v>
                </c:pt>
                <c:pt idx="532">
                  <c:v>3.9369850296424915E-12</c:v>
                </c:pt>
                <c:pt idx="533">
                  <c:v>4.2612808992743343E-12</c:v>
                </c:pt>
                <c:pt idx="534">
                  <c:v>3.9998054092490076E-12</c:v>
                </c:pt>
                <c:pt idx="535">
                  <c:v>3.4686482693010079E-12</c:v>
                </c:pt>
                <c:pt idx="536">
                  <c:v>3.7742352232635677E-12</c:v>
                </c:pt>
                <c:pt idx="537">
                  <c:v>4.3521871604554036E-12</c:v>
                </c:pt>
                <c:pt idx="538">
                  <c:v>3.5991733412670126E-12</c:v>
                </c:pt>
                <c:pt idx="539">
                  <c:v>3.7742352232635677E-12</c:v>
                </c:pt>
                <c:pt idx="540">
                  <c:v>3.6954009267787432E-12</c:v>
                </c:pt>
                <c:pt idx="541">
                  <c:v>3.7346100655796875E-12</c:v>
                </c:pt>
                <c:pt idx="542">
                  <c:v>3.7742352232635677E-12</c:v>
                </c:pt>
                <c:pt idx="543">
                  <c:v>3.5054515050357768E-12</c:v>
                </c:pt>
                <c:pt idx="544">
                  <c:v>3.5426452324132239E-12</c:v>
                </c:pt>
                <c:pt idx="545">
                  <c:v>4.6858951138331563E-12</c:v>
                </c:pt>
                <c:pt idx="546">
                  <c:v>3.6954009267787432E-12</c:v>
                </c:pt>
                <c:pt idx="547">
                  <c:v>3.4322314254928262E-12</c:v>
                </c:pt>
                <c:pt idx="548">
                  <c:v>3.5802335946484743E-12</c:v>
                </c:pt>
                <c:pt idx="549">
                  <c:v>3.5991733412670126E-12</c:v>
                </c:pt>
                <c:pt idx="550">
                  <c:v>3.5802335946484743E-12</c:v>
                </c:pt>
                <c:pt idx="551">
                  <c:v>3.6954009267787432E-12</c:v>
                </c:pt>
                <c:pt idx="552">
                  <c:v>3.5054515050357768E-12</c:v>
                </c:pt>
                <c:pt idx="553">
                  <c:v>3.4870049460641058E-12</c:v>
                </c:pt>
                <c:pt idx="554">
                  <c:v>3.618220778917203E-12</c:v>
                </c:pt>
                <c:pt idx="555">
                  <c:v>3.8547512983768691E-12</c:v>
                </c:pt>
                <c:pt idx="556">
                  <c:v>3.5613861333314126E-12</c:v>
                </c:pt>
                <c:pt idx="557">
                  <c:v>3.4322314254928262E-12</c:v>
                </c:pt>
                <c:pt idx="558">
                  <c:v>3.618220778917203E-12</c:v>
                </c:pt>
                <c:pt idx="559">
                  <c:v>3.414170168817654E-12</c:v>
                </c:pt>
                <c:pt idx="560">
                  <c:v>3.5054515050357768E-12</c:v>
                </c:pt>
                <c:pt idx="561">
                  <c:v>3.8751432674868775E-12</c:v>
                </c:pt>
                <c:pt idx="562">
                  <c:v>3.7742352232635677E-12</c:v>
                </c:pt>
                <c:pt idx="563">
                  <c:v>3.6373614810392935E-12</c:v>
                </c:pt>
                <c:pt idx="564">
                  <c:v>3.5991733412670126E-12</c:v>
                </c:pt>
                <c:pt idx="565">
                  <c:v>3.5991733412670126E-12</c:v>
                </c:pt>
                <c:pt idx="566">
                  <c:v>3.618220778917203E-12</c:v>
                </c:pt>
                <c:pt idx="567">
                  <c:v>3.5240029507837145E-12</c:v>
                </c:pt>
                <c:pt idx="568">
                  <c:v>5.7566849661018078E-12</c:v>
                </c:pt>
                <c:pt idx="569">
                  <c:v>3.8142808138959624E-12</c:v>
                </c:pt>
                <c:pt idx="570">
                  <c:v>3.7346100655796875E-12</c:v>
                </c:pt>
                <c:pt idx="571">
                  <c:v>3.7149576171826836E-12</c:v>
                </c:pt>
                <c:pt idx="572">
                  <c:v>3.5991733412670126E-12</c:v>
                </c:pt>
                <c:pt idx="573">
                  <c:v>3.5426452324132239E-12</c:v>
                </c:pt>
                <c:pt idx="574">
                  <c:v>3.5991733412670126E-12</c:v>
                </c:pt>
                <c:pt idx="575">
                  <c:v>3.6373614810392935E-12</c:v>
                </c:pt>
                <c:pt idx="576">
                  <c:v>3.7942091181766038E-12</c:v>
                </c:pt>
                <c:pt idx="577">
                  <c:v>3.6566110168221293E-12</c:v>
                </c:pt>
                <c:pt idx="578">
                  <c:v>3.7742352232635677E-12</c:v>
                </c:pt>
                <c:pt idx="579">
                  <c:v>3.3783252828219224E-12</c:v>
                </c:pt>
                <c:pt idx="580">
                  <c:v>3.5991733412670126E-12</c:v>
                </c:pt>
                <c:pt idx="581">
                  <c:v>3.7149576171826836E-12</c:v>
                </c:pt>
                <c:pt idx="582">
                  <c:v>3.7942091181766038E-12</c:v>
                </c:pt>
                <c:pt idx="583">
                  <c:v>7.7768525254817691E-12</c:v>
                </c:pt>
                <c:pt idx="584">
                  <c:v>6.6032655596735306E-12</c:v>
                </c:pt>
                <c:pt idx="585">
                  <c:v>4.5159597595268103E-12</c:v>
                </c:pt>
                <c:pt idx="586">
                  <c:v>3.6954009267787432E-12</c:v>
                </c:pt>
                <c:pt idx="587">
                  <c:v>3.4870049460641058E-12</c:v>
                </c:pt>
                <c:pt idx="588">
                  <c:v>3.5426452324132239E-12</c:v>
                </c:pt>
                <c:pt idx="589">
                  <c:v>3.5802335946484743E-12</c:v>
                </c:pt>
                <c:pt idx="590">
                  <c:v>3.7742352232635677E-12</c:v>
                </c:pt>
                <c:pt idx="591">
                  <c:v>3.6373614810392935E-12</c:v>
                </c:pt>
                <c:pt idx="592">
                  <c:v>3.6566110168221293E-12</c:v>
                </c:pt>
                <c:pt idx="593">
                  <c:v>3.6759548066364691E-12</c:v>
                </c:pt>
                <c:pt idx="594">
                  <c:v>3.8956511849374669E-12</c:v>
                </c:pt>
                <c:pt idx="595">
                  <c:v>3.7543742574168357E-12</c:v>
                </c:pt>
                <c:pt idx="596">
                  <c:v>3.4686482693010079E-12</c:v>
                </c:pt>
                <c:pt idx="597">
                  <c:v>3.5426452324132239E-12</c:v>
                </c:pt>
                <c:pt idx="598">
                  <c:v>3.8547512983768691E-12</c:v>
                </c:pt>
                <c:pt idx="599">
                  <c:v>3.5802335946484743E-12</c:v>
                </c:pt>
                <c:pt idx="600">
                  <c:v>3.7543742574168357E-12</c:v>
                </c:pt>
                <c:pt idx="601">
                  <c:v>3.4870049460641058E-12</c:v>
                </c:pt>
                <c:pt idx="602">
                  <c:v>3.3962039549738902E-12</c:v>
                </c:pt>
                <c:pt idx="603">
                  <c:v>3.6566110168221293E-12</c:v>
                </c:pt>
                <c:pt idx="604">
                  <c:v>3.4503953781228848E-12</c:v>
                </c:pt>
                <c:pt idx="605">
                  <c:v>3.6954009267787432E-12</c:v>
                </c:pt>
                <c:pt idx="606">
                  <c:v>3.8344586906286906E-12</c:v>
                </c:pt>
                <c:pt idx="607">
                  <c:v>3.5054515050357768E-12</c:v>
                </c:pt>
                <c:pt idx="608">
                  <c:v>3.6954009267787432E-12</c:v>
                </c:pt>
                <c:pt idx="609">
                  <c:v>3.6759548066364691E-12</c:v>
                </c:pt>
                <c:pt idx="610">
                  <c:v>3.6566110168221293E-12</c:v>
                </c:pt>
                <c:pt idx="611">
                  <c:v>3.5240029507837145E-12</c:v>
                </c:pt>
                <c:pt idx="612">
                  <c:v>3.6759548066364691E-12</c:v>
                </c:pt>
                <c:pt idx="613">
                  <c:v>3.4322314254928262E-12</c:v>
                </c:pt>
                <c:pt idx="614">
                  <c:v>3.9998054092490076E-12</c:v>
                </c:pt>
                <c:pt idx="615">
                  <c:v>3.9369850296424915E-12</c:v>
                </c:pt>
                <c:pt idx="616">
                  <c:v>3.6373614810392935E-12</c:v>
                </c:pt>
                <c:pt idx="617">
                  <c:v>3.4686482693010079E-12</c:v>
                </c:pt>
                <c:pt idx="618">
                  <c:v>3.8547512983768691E-12</c:v>
                </c:pt>
                <c:pt idx="619">
                  <c:v>3.5426452324132239E-12</c:v>
                </c:pt>
                <c:pt idx="620">
                  <c:v>3.6759548066364691E-12</c:v>
                </c:pt>
                <c:pt idx="621">
                  <c:v>3.4870049460641058E-12</c:v>
                </c:pt>
                <c:pt idx="622">
                  <c:v>3.8751432674868775E-12</c:v>
                </c:pt>
                <c:pt idx="623">
                  <c:v>3.7942091181766038E-12</c:v>
                </c:pt>
                <c:pt idx="624">
                  <c:v>3.7742352232635677E-12</c:v>
                </c:pt>
                <c:pt idx="625">
                  <c:v>3.7543742574168357E-12</c:v>
                </c:pt>
                <c:pt idx="626">
                  <c:v>3.7346100655796875E-12</c:v>
                </c:pt>
                <c:pt idx="627">
                  <c:v>3.9162595179991022E-12</c:v>
                </c:pt>
                <c:pt idx="628">
                  <c:v>3.7543742574168357E-12</c:v>
                </c:pt>
                <c:pt idx="629">
                  <c:v>3.4322314254928262E-12</c:v>
                </c:pt>
                <c:pt idx="630">
                  <c:v>3.7942091181766038E-12</c:v>
                </c:pt>
                <c:pt idx="631">
                  <c:v>3.7543742574168357E-12</c:v>
                </c:pt>
                <c:pt idx="632">
                  <c:v>3.6373614810392935E-12</c:v>
                </c:pt>
                <c:pt idx="633">
                  <c:v>4.5638752351515654E-12</c:v>
                </c:pt>
                <c:pt idx="634">
                  <c:v>3.9998054092490076E-12</c:v>
                </c:pt>
                <c:pt idx="635">
                  <c:v>3.6954009267787432E-12</c:v>
                </c:pt>
                <c:pt idx="636">
                  <c:v>3.4686482693010079E-12</c:v>
                </c:pt>
                <c:pt idx="637">
                  <c:v>3.5991733412670126E-12</c:v>
                </c:pt>
                <c:pt idx="638">
                  <c:v>3.4870049460641058E-12</c:v>
                </c:pt>
                <c:pt idx="639">
                  <c:v>3.957812022331994E-12</c:v>
                </c:pt>
                <c:pt idx="640">
                  <c:v>3.4686482693010079E-12</c:v>
                </c:pt>
                <c:pt idx="641">
                  <c:v>3.3962039549738902E-12</c:v>
                </c:pt>
                <c:pt idx="642">
                  <c:v>3.7149576171826836E-12</c:v>
                </c:pt>
                <c:pt idx="643">
                  <c:v>3.7346100655796875E-12</c:v>
                </c:pt>
                <c:pt idx="644">
                  <c:v>3.5991733412670126E-12</c:v>
                </c:pt>
                <c:pt idx="645">
                  <c:v>3.7149576171826836E-12</c:v>
                </c:pt>
                <c:pt idx="646">
                  <c:v>3.618220778917203E-12</c:v>
                </c:pt>
                <c:pt idx="647">
                  <c:v>3.8142808138959624E-12</c:v>
                </c:pt>
                <c:pt idx="648">
                  <c:v>3.5054515050357768E-12</c:v>
                </c:pt>
                <c:pt idx="649">
                  <c:v>3.6373614810392935E-12</c:v>
                </c:pt>
                <c:pt idx="650">
                  <c:v>3.5426452324132239E-12</c:v>
                </c:pt>
                <c:pt idx="651">
                  <c:v>3.4686482693010079E-12</c:v>
                </c:pt>
                <c:pt idx="652">
                  <c:v>3.5426452324132239E-12</c:v>
                </c:pt>
                <c:pt idx="653">
                  <c:v>3.7742352232635677E-12</c:v>
                </c:pt>
                <c:pt idx="654">
                  <c:v>3.7346100655796875E-12</c:v>
                </c:pt>
                <c:pt idx="655">
                  <c:v>3.6566110168221293E-12</c:v>
                </c:pt>
                <c:pt idx="656">
                  <c:v>3.5991733412670126E-12</c:v>
                </c:pt>
                <c:pt idx="657">
                  <c:v>3.7149576171826836E-12</c:v>
                </c:pt>
                <c:pt idx="658">
                  <c:v>3.7346100655796875E-12</c:v>
                </c:pt>
                <c:pt idx="659">
                  <c:v>3.9998054092490076E-12</c:v>
                </c:pt>
                <c:pt idx="660">
                  <c:v>3.8344586906286906E-12</c:v>
                </c:pt>
                <c:pt idx="661">
                  <c:v>3.4870049460641058E-12</c:v>
                </c:pt>
                <c:pt idx="662">
                  <c:v>3.7346100655796875E-12</c:v>
                </c:pt>
                <c:pt idx="663">
                  <c:v>3.4870049460641058E-12</c:v>
                </c:pt>
                <c:pt idx="664">
                  <c:v>3.618220778917203E-12</c:v>
                </c:pt>
                <c:pt idx="665">
                  <c:v>3.8142808138959624E-12</c:v>
                </c:pt>
                <c:pt idx="666">
                  <c:v>3.6373614810392935E-12</c:v>
                </c:pt>
                <c:pt idx="667">
                  <c:v>3.7346100655796875E-12</c:v>
                </c:pt>
                <c:pt idx="668">
                  <c:v>3.4686482693010079E-12</c:v>
                </c:pt>
                <c:pt idx="669">
                  <c:v>1.5361897513198109E-11</c:v>
                </c:pt>
                <c:pt idx="670">
                  <c:v>4.1943538225012126E-12</c:v>
                </c:pt>
                <c:pt idx="671">
                  <c:v>3.8344586906286906E-12</c:v>
                </c:pt>
                <c:pt idx="672">
                  <c:v>3.6373614810392935E-12</c:v>
                </c:pt>
                <c:pt idx="673">
                  <c:v>3.5802335946484743E-12</c:v>
                </c:pt>
                <c:pt idx="674">
                  <c:v>3.7346100655796875E-12</c:v>
                </c:pt>
                <c:pt idx="675">
                  <c:v>3.4686482693010079E-12</c:v>
                </c:pt>
                <c:pt idx="676">
                  <c:v>3.5991733412670126E-12</c:v>
                </c:pt>
                <c:pt idx="677">
                  <c:v>3.4503953781228848E-12</c:v>
                </c:pt>
                <c:pt idx="678">
                  <c:v>3.8142808138959624E-12</c:v>
                </c:pt>
                <c:pt idx="679">
                  <c:v>3.7346100655796875E-12</c:v>
                </c:pt>
                <c:pt idx="680">
                  <c:v>3.618220778917203E-12</c:v>
                </c:pt>
                <c:pt idx="681">
                  <c:v>3.4870049460641058E-12</c:v>
                </c:pt>
                <c:pt idx="682">
                  <c:v>3.4503953781228848E-12</c:v>
                </c:pt>
                <c:pt idx="683">
                  <c:v>3.6373614810392935E-12</c:v>
                </c:pt>
                <c:pt idx="684">
                  <c:v>3.8547512983768691E-12</c:v>
                </c:pt>
                <c:pt idx="685">
                  <c:v>3.4503953781228848E-12</c:v>
                </c:pt>
                <c:pt idx="686">
                  <c:v>3.7742352232635677E-12</c:v>
                </c:pt>
                <c:pt idx="687">
                  <c:v>3.8344586906286906E-12</c:v>
                </c:pt>
                <c:pt idx="688">
                  <c:v>3.7742352232635677E-12</c:v>
                </c:pt>
                <c:pt idx="689">
                  <c:v>3.7149576171826836E-12</c:v>
                </c:pt>
                <c:pt idx="690">
                  <c:v>3.8956511849374669E-12</c:v>
                </c:pt>
                <c:pt idx="691">
                  <c:v>3.4686482693010079E-12</c:v>
                </c:pt>
                <c:pt idx="692">
                  <c:v>3.4686482693010079E-12</c:v>
                </c:pt>
                <c:pt idx="693">
                  <c:v>3.5054515050357768E-12</c:v>
                </c:pt>
                <c:pt idx="694">
                  <c:v>3.6373614810392935E-12</c:v>
                </c:pt>
                <c:pt idx="695">
                  <c:v>3.5991733412670126E-12</c:v>
                </c:pt>
                <c:pt idx="696">
                  <c:v>3.4686482693010079E-12</c:v>
                </c:pt>
                <c:pt idx="697">
                  <c:v>3.5054515050357768E-12</c:v>
                </c:pt>
                <c:pt idx="698">
                  <c:v>3.5991733412670126E-12</c:v>
                </c:pt>
                <c:pt idx="699">
                  <c:v>3.4503953781228848E-12</c:v>
                </c:pt>
                <c:pt idx="700">
                  <c:v>3.4870049460641058E-12</c:v>
                </c:pt>
                <c:pt idx="701">
                  <c:v>3.7942091181766038E-12</c:v>
                </c:pt>
                <c:pt idx="702">
                  <c:v>3.7543742574168357E-12</c:v>
                </c:pt>
                <c:pt idx="703">
                  <c:v>3.618220778917203E-12</c:v>
                </c:pt>
                <c:pt idx="704">
                  <c:v>3.8142808138959624E-12</c:v>
                </c:pt>
                <c:pt idx="705">
                  <c:v>3.8751432674868775E-12</c:v>
                </c:pt>
                <c:pt idx="706">
                  <c:v>3.8751432674868775E-12</c:v>
                </c:pt>
                <c:pt idx="707">
                  <c:v>3.6373614810392935E-12</c:v>
                </c:pt>
                <c:pt idx="708">
                  <c:v>3.8142808138959624E-12</c:v>
                </c:pt>
                <c:pt idx="709">
                  <c:v>3.7942091181766038E-12</c:v>
                </c:pt>
                <c:pt idx="710">
                  <c:v>3.4503953781228848E-12</c:v>
                </c:pt>
                <c:pt idx="711">
                  <c:v>3.618220778917203E-12</c:v>
                </c:pt>
                <c:pt idx="712">
                  <c:v>3.4503953781228848E-12</c:v>
                </c:pt>
                <c:pt idx="713">
                  <c:v>3.4870049460641058E-12</c:v>
                </c:pt>
                <c:pt idx="714">
                  <c:v>3.7742352232635677E-12</c:v>
                </c:pt>
                <c:pt idx="715">
                  <c:v>3.5613861333314126E-12</c:v>
                </c:pt>
                <c:pt idx="716">
                  <c:v>3.618220778917203E-12</c:v>
                </c:pt>
                <c:pt idx="717">
                  <c:v>3.4503953781228848E-12</c:v>
                </c:pt>
                <c:pt idx="718">
                  <c:v>3.4322314254928262E-12</c:v>
                </c:pt>
                <c:pt idx="719">
                  <c:v>3.8547512983768691E-12</c:v>
                </c:pt>
                <c:pt idx="720">
                  <c:v>3.5054515050357768E-12</c:v>
                </c:pt>
                <c:pt idx="721">
                  <c:v>3.5054515050357768E-12</c:v>
                </c:pt>
                <c:pt idx="722">
                  <c:v>3.5991733412670126E-12</c:v>
                </c:pt>
                <c:pt idx="723">
                  <c:v>3.7346100655796875E-12</c:v>
                </c:pt>
                <c:pt idx="724">
                  <c:v>3.7346100655796875E-12</c:v>
                </c:pt>
                <c:pt idx="725">
                  <c:v>3.7942091181766038E-12</c:v>
                </c:pt>
                <c:pt idx="726">
                  <c:v>3.7942091181766038E-12</c:v>
                </c:pt>
                <c:pt idx="727">
                  <c:v>3.6954009267787432E-12</c:v>
                </c:pt>
                <c:pt idx="728">
                  <c:v>5.0987211784121457E-12</c:v>
                </c:pt>
                <c:pt idx="729">
                  <c:v>3.414170168817654E-12</c:v>
                </c:pt>
                <c:pt idx="730">
                  <c:v>3.5054515050357768E-12</c:v>
                </c:pt>
                <c:pt idx="731">
                  <c:v>3.7942091181766038E-12</c:v>
                </c:pt>
                <c:pt idx="732">
                  <c:v>3.4503953781228848E-12</c:v>
                </c:pt>
                <c:pt idx="733">
                  <c:v>3.7543742574168357E-12</c:v>
                </c:pt>
                <c:pt idx="734">
                  <c:v>3.7543742574168357E-12</c:v>
                </c:pt>
                <c:pt idx="735">
                  <c:v>3.6373614810392935E-12</c:v>
                </c:pt>
                <c:pt idx="736">
                  <c:v>3.5054515050357768E-12</c:v>
                </c:pt>
                <c:pt idx="737">
                  <c:v>3.6566110168221293E-12</c:v>
                </c:pt>
                <c:pt idx="738">
                  <c:v>3.5991733412670126E-12</c:v>
                </c:pt>
                <c:pt idx="739">
                  <c:v>3.8547512983768691E-12</c:v>
                </c:pt>
                <c:pt idx="740">
                  <c:v>3.7742352232635677E-12</c:v>
                </c:pt>
                <c:pt idx="741">
                  <c:v>3.5426452324132239E-12</c:v>
                </c:pt>
                <c:pt idx="742">
                  <c:v>3.5613861333314126E-12</c:v>
                </c:pt>
                <c:pt idx="743">
                  <c:v>3.5613861333314126E-12</c:v>
                </c:pt>
                <c:pt idx="744">
                  <c:v>3.7346100655796875E-12</c:v>
                </c:pt>
                <c:pt idx="745">
                  <c:v>3.8751432674868775E-12</c:v>
                </c:pt>
                <c:pt idx="746">
                  <c:v>3.618220778917203E-12</c:v>
                </c:pt>
                <c:pt idx="747">
                  <c:v>3.3783252828219224E-12</c:v>
                </c:pt>
                <c:pt idx="748">
                  <c:v>3.6566110168221293E-12</c:v>
                </c:pt>
                <c:pt idx="749">
                  <c:v>3.5426452324132239E-12</c:v>
                </c:pt>
                <c:pt idx="750">
                  <c:v>3.7149576171826836E-12</c:v>
                </c:pt>
                <c:pt idx="751">
                  <c:v>3.6373614810392935E-12</c:v>
                </c:pt>
                <c:pt idx="752">
                  <c:v>3.4686482693010079E-12</c:v>
                </c:pt>
                <c:pt idx="753">
                  <c:v>3.5240029507837145E-12</c:v>
                </c:pt>
                <c:pt idx="754">
                  <c:v>3.6954009267787432E-12</c:v>
                </c:pt>
                <c:pt idx="755">
                  <c:v>3.5426452324132239E-12</c:v>
                </c:pt>
                <c:pt idx="756">
                  <c:v>3.6566110168221293E-12</c:v>
                </c:pt>
                <c:pt idx="757">
                  <c:v>3.618220778917203E-12</c:v>
                </c:pt>
                <c:pt idx="758">
                  <c:v>3.8956511849374669E-12</c:v>
                </c:pt>
                <c:pt idx="759">
                  <c:v>4.1503178995216085E-12</c:v>
                </c:pt>
                <c:pt idx="760">
                  <c:v>3.5054515050357768E-12</c:v>
                </c:pt>
                <c:pt idx="761">
                  <c:v>3.6954009267787432E-12</c:v>
                </c:pt>
                <c:pt idx="762">
                  <c:v>3.5240029507837145E-12</c:v>
                </c:pt>
                <c:pt idx="763">
                  <c:v>3.414170168817654E-12</c:v>
                </c:pt>
                <c:pt idx="764">
                  <c:v>3.7942091181766038E-12</c:v>
                </c:pt>
                <c:pt idx="765">
                  <c:v>3.8142808138959624E-12</c:v>
                </c:pt>
                <c:pt idx="766">
                  <c:v>3.6954009267787432E-12</c:v>
                </c:pt>
                <c:pt idx="767">
                  <c:v>3.4503953781228848E-12</c:v>
                </c:pt>
                <c:pt idx="768">
                  <c:v>3.7942091181766038E-12</c:v>
                </c:pt>
                <c:pt idx="769">
                  <c:v>3.8344586906286906E-12</c:v>
                </c:pt>
                <c:pt idx="770">
                  <c:v>4.0422443566258811E-12</c:v>
                </c:pt>
                <c:pt idx="771">
                  <c:v>3.7543742574168357E-12</c:v>
                </c:pt>
                <c:pt idx="772">
                  <c:v>3.8142808138959624E-12</c:v>
                </c:pt>
                <c:pt idx="773">
                  <c:v>3.7942091181766038E-12</c:v>
                </c:pt>
                <c:pt idx="774">
                  <c:v>3.5991733412670126E-12</c:v>
                </c:pt>
                <c:pt idx="775">
                  <c:v>3.5802335946484743E-12</c:v>
                </c:pt>
                <c:pt idx="776">
                  <c:v>3.7942091181766038E-12</c:v>
                </c:pt>
                <c:pt idx="777">
                  <c:v>3.5613861333314126E-12</c:v>
                </c:pt>
                <c:pt idx="778">
                  <c:v>3.7942091181766038E-12</c:v>
                </c:pt>
                <c:pt idx="779">
                  <c:v>3.7742352232635677E-12</c:v>
                </c:pt>
                <c:pt idx="780">
                  <c:v>3.8547512983768691E-12</c:v>
                </c:pt>
                <c:pt idx="781">
                  <c:v>3.4503953781228848E-12</c:v>
                </c:pt>
                <c:pt idx="782">
                  <c:v>3.5613861333314126E-12</c:v>
                </c:pt>
                <c:pt idx="783">
                  <c:v>3.6566110168221293E-12</c:v>
                </c:pt>
                <c:pt idx="784">
                  <c:v>3.5054515050357768E-12</c:v>
                </c:pt>
                <c:pt idx="785">
                  <c:v>3.8142808138959624E-12</c:v>
                </c:pt>
                <c:pt idx="786">
                  <c:v>3.5613861333314126E-12</c:v>
                </c:pt>
                <c:pt idx="787">
                  <c:v>3.414170168817654E-12</c:v>
                </c:pt>
                <c:pt idx="788">
                  <c:v>4.5398495788148027E-12</c:v>
                </c:pt>
                <c:pt idx="789">
                  <c:v>3.6954009267787432E-12</c:v>
                </c:pt>
                <c:pt idx="790">
                  <c:v>3.7346100655796875E-12</c:v>
                </c:pt>
                <c:pt idx="791">
                  <c:v>4.0636281802957103E-12</c:v>
                </c:pt>
                <c:pt idx="792">
                  <c:v>6.4995556021485917E-12</c:v>
                </c:pt>
                <c:pt idx="793">
                  <c:v>4.1943538225012126E-12</c:v>
                </c:pt>
                <c:pt idx="794">
                  <c:v>3.4503953781228848E-12</c:v>
                </c:pt>
                <c:pt idx="795">
                  <c:v>3.5426452324132239E-12</c:v>
                </c:pt>
                <c:pt idx="796">
                  <c:v>3.5426452324132239E-12</c:v>
                </c:pt>
                <c:pt idx="797">
                  <c:v>3.8344586906286906E-12</c:v>
                </c:pt>
                <c:pt idx="798">
                  <c:v>3.9787574368976776E-12</c:v>
                </c:pt>
                <c:pt idx="799">
                  <c:v>3.5613861333314126E-12</c:v>
                </c:pt>
                <c:pt idx="800">
                  <c:v>3.5991733412670126E-12</c:v>
                </c:pt>
                <c:pt idx="801">
                  <c:v>3.8142808138959624E-12</c:v>
                </c:pt>
                <c:pt idx="802">
                  <c:v>3.5054515050357768E-12</c:v>
                </c:pt>
                <c:pt idx="803">
                  <c:v>3.3962039549738902E-12</c:v>
                </c:pt>
                <c:pt idx="804">
                  <c:v>3.5991733412670126E-12</c:v>
                </c:pt>
                <c:pt idx="805">
                  <c:v>3.5054515050357768E-12</c:v>
                </c:pt>
                <c:pt idx="806">
                  <c:v>3.3962039549738902E-12</c:v>
                </c:pt>
                <c:pt idx="807">
                  <c:v>3.4686482693010079E-12</c:v>
                </c:pt>
                <c:pt idx="808">
                  <c:v>3.5240029507837145E-12</c:v>
                </c:pt>
                <c:pt idx="809">
                  <c:v>3.2558093301699637E-12</c:v>
                </c:pt>
                <c:pt idx="810">
                  <c:v>3.3605476936966472E-12</c:v>
                </c:pt>
                <c:pt idx="811">
                  <c:v>3.2558093301699637E-12</c:v>
                </c:pt>
                <c:pt idx="812">
                  <c:v>3.414170168817654E-12</c:v>
                </c:pt>
                <c:pt idx="813">
                  <c:v>3.4503953781228848E-12</c:v>
                </c:pt>
                <c:pt idx="814">
                  <c:v>3.8751432674868775E-12</c:v>
                </c:pt>
                <c:pt idx="815">
                  <c:v>3.5991733412670126E-12</c:v>
                </c:pt>
                <c:pt idx="816">
                  <c:v>3.6373614810392935E-12</c:v>
                </c:pt>
                <c:pt idx="817">
                  <c:v>3.5426452324132239E-12</c:v>
                </c:pt>
                <c:pt idx="818">
                  <c:v>3.6373614810392935E-12</c:v>
                </c:pt>
                <c:pt idx="819">
                  <c:v>3.4503953781228848E-12</c:v>
                </c:pt>
                <c:pt idx="820">
                  <c:v>3.5802335946484743E-12</c:v>
                </c:pt>
                <c:pt idx="821">
                  <c:v>3.4870049460641058E-12</c:v>
                </c:pt>
                <c:pt idx="822">
                  <c:v>3.5613861333314126E-12</c:v>
                </c:pt>
                <c:pt idx="823">
                  <c:v>5.817764850082338E-12</c:v>
                </c:pt>
                <c:pt idx="824">
                  <c:v>3.7942091181766038E-12</c:v>
                </c:pt>
                <c:pt idx="825">
                  <c:v>3.6373614810392935E-12</c:v>
                </c:pt>
                <c:pt idx="826">
                  <c:v>3.6566110168221293E-12</c:v>
                </c:pt>
                <c:pt idx="827">
                  <c:v>3.7346100655796875E-12</c:v>
                </c:pt>
                <c:pt idx="828">
                  <c:v>3.6566110168221293E-12</c:v>
                </c:pt>
                <c:pt idx="829">
                  <c:v>3.5054515050357768E-12</c:v>
                </c:pt>
                <c:pt idx="830">
                  <c:v>3.8751432674868775E-12</c:v>
                </c:pt>
                <c:pt idx="831">
                  <c:v>3.5426452324132239E-12</c:v>
                </c:pt>
                <c:pt idx="832">
                  <c:v>4.0422443566258811E-12</c:v>
                </c:pt>
                <c:pt idx="833">
                  <c:v>3.9162595179991022E-12</c:v>
                </c:pt>
                <c:pt idx="834">
                  <c:v>3.4870049460641058E-12</c:v>
                </c:pt>
                <c:pt idx="835">
                  <c:v>3.6373614810392935E-12</c:v>
                </c:pt>
                <c:pt idx="836">
                  <c:v>3.8751432674868775E-12</c:v>
                </c:pt>
                <c:pt idx="837">
                  <c:v>3.7742352232635677E-12</c:v>
                </c:pt>
                <c:pt idx="838">
                  <c:v>3.7149576171826836E-12</c:v>
                </c:pt>
                <c:pt idx="839">
                  <c:v>3.5426452324132239E-12</c:v>
                </c:pt>
                <c:pt idx="840">
                  <c:v>3.4686482693010079E-12</c:v>
                </c:pt>
                <c:pt idx="841">
                  <c:v>3.5426452324132239E-12</c:v>
                </c:pt>
                <c:pt idx="842">
                  <c:v>3.7942091181766038E-12</c:v>
                </c:pt>
                <c:pt idx="843">
                  <c:v>3.3783252828219224E-12</c:v>
                </c:pt>
                <c:pt idx="844">
                  <c:v>3.8142808138959624E-12</c:v>
                </c:pt>
                <c:pt idx="845">
                  <c:v>3.7149576171826836E-12</c:v>
                </c:pt>
                <c:pt idx="846">
                  <c:v>3.8142808138959624E-12</c:v>
                </c:pt>
                <c:pt idx="847">
                  <c:v>4.6858951138331563E-12</c:v>
                </c:pt>
                <c:pt idx="848">
                  <c:v>3.7942091181766038E-12</c:v>
                </c:pt>
                <c:pt idx="849">
                  <c:v>3.8142808138959624E-12</c:v>
                </c:pt>
                <c:pt idx="850">
                  <c:v>3.7742352232635677E-12</c:v>
                </c:pt>
                <c:pt idx="851">
                  <c:v>3.6954009267787432E-12</c:v>
                </c:pt>
                <c:pt idx="852">
                  <c:v>3.7942091181766038E-12</c:v>
                </c:pt>
                <c:pt idx="853">
                  <c:v>3.7742352232635677E-12</c:v>
                </c:pt>
                <c:pt idx="854">
                  <c:v>3.4686482693010079E-12</c:v>
                </c:pt>
                <c:pt idx="855">
                  <c:v>4.4450327324956555E-12</c:v>
                </c:pt>
                <c:pt idx="856">
                  <c:v>3.6954009267787432E-12</c:v>
                </c:pt>
                <c:pt idx="857">
                  <c:v>3.3783252828219224E-12</c:v>
                </c:pt>
                <c:pt idx="858">
                  <c:v>3.6759548066364691E-12</c:v>
                </c:pt>
                <c:pt idx="859">
                  <c:v>3.5802335946484743E-12</c:v>
                </c:pt>
                <c:pt idx="860">
                  <c:v>3.8751432674868775E-12</c:v>
                </c:pt>
                <c:pt idx="861">
                  <c:v>3.5613861333314126E-12</c:v>
                </c:pt>
                <c:pt idx="862">
                  <c:v>3.5802335946484743E-12</c:v>
                </c:pt>
                <c:pt idx="863">
                  <c:v>3.6373614810392935E-12</c:v>
                </c:pt>
                <c:pt idx="864">
                  <c:v>3.6566110168221293E-12</c:v>
                </c:pt>
                <c:pt idx="865">
                  <c:v>4.0851335919718519E-12</c:v>
                </c:pt>
                <c:pt idx="866">
                  <c:v>3.8547512983768691E-12</c:v>
                </c:pt>
                <c:pt idx="867">
                  <c:v>3.6566110168221293E-12</c:v>
                </c:pt>
                <c:pt idx="868">
                  <c:v>3.414170168817654E-12</c:v>
                </c:pt>
                <c:pt idx="869">
                  <c:v>3.7149576171826836E-12</c:v>
                </c:pt>
                <c:pt idx="870">
                  <c:v>3.4503953781228848E-12</c:v>
                </c:pt>
                <c:pt idx="871">
                  <c:v>3.5240029507837145E-12</c:v>
                </c:pt>
                <c:pt idx="872">
                  <c:v>5.2905858176253011E-12</c:v>
                </c:pt>
                <c:pt idx="873">
                  <c:v>3.7942091181766038E-12</c:v>
                </c:pt>
                <c:pt idx="874">
                  <c:v>3.6566110168221293E-12</c:v>
                </c:pt>
                <c:pt idx="875">
                  <c:v>3.4686482693010079E-12</c:v>
                </c:pt>
                <c:pt idx="876">
                  <c:v>3.4686482693010079E-12</c:v>
                </c:pt>
                <c:pt idx="877">
                  <c:v>3.6759548066364691E-12</c:v>
                </c:pt>
                <c:pt idx="878">
                  <c:v>7.338289879362203E-12</c:v>
                </c:pt>
                <c:pt idx="879">
                  <c:v>4.8622251275653981E-12</c:v>
                </c:pt>
                <c:pt idx="880">
                  <c:v>3.6954009267787432E-12</c:v>
                </c:pt>
                <c:pt idx="881">
                  <c:v>3.5426452324132239E-12</c:v>
                </c:pt>
                <c:pt idx="882">
                  <c:v>3.5240029507837145E-12</c:v>
                </c:pt>
                <c:pt idx="883">
                  <c:v>3.5240029507837145E-12</c:v>
                </c:pt>
                <c:pt idx="884">
                  <c:v>3.6759548066364691E-12</c:v>
                </c:pt>
                <c:pt idx="885">
                  <c:v>3.6373614810392935E-12</c:v>
                </c:pt>
                <c:pt idx="886">
                  <c:v>3.5054515050357768E-12</c:v>
                </c:pt>
                <c:pt idx="887">
                  <c:v>3.6954009267787432E-12</c:v>
                </c:pt>
                <c:pt idx="888">
                  <c:v>3.4870049460641058E-12</c:v>
                </c:pt>
                <c:pt idx="889">
                  <c:v>3.5802335946484743E-12</c:v>
                </c:pt>
                <c:pt idx="890">
                  <c:v>3.5991733412670126E-12</c:v>
                </c:pt>
                <c:pt idx="891">
                  <c:v>3.4686482693010079E-12</c:v>
                </c:pt>
                <c:pt idx="892">
                  <c:v>3.7942091181766038E-12</c:v>
                </c:pt>
                <c:pt idx="893">
                  <c:v>3.3962039549738902E-12</c:v>
                </c:pt>
                <c:pt idx="894">
                  <c:v>3.7543742574168357E-12</c:v>
                </c:pt>
                <c:pt idx="895">
                  <c:v>3.3428567271754344E-12</c:v>
                </c:pt>
                <c:pt idx="896">
                  <c:v>3.7543742574168357E-12</c:v>
                </c:pt>
                <c:pt idx="897">
                  <c:v>3.5802335946484743E-12</c:v>
                </c:pt>
                <c:pt idx="898">
                  <c:v>3.5426452324132239E-12</c:v>
                </c:pt>
                <c:pt idx="899">
                  <c:v>3.2730396270568175E-12</c:v>
                </c:pt>
                <c:pt idx="900">
                  <c:v>3.4870049460641058E-12</c:v>
                </c:pt>
                <c:pt idx="901">
                  <c:v>3.3428567271754344E-12</c:v>
                </c:pt>
                <c:pt idx="902">
                  <c:v>3.3783252828219224E-12</c:v>
                </c:pt>
                <c:pt idx="903">
                  <c:v>3.8547512983768691E-12</c:v>
                </c:pt>
                <c:pt idx="904">
                  <c:v>3.414170168817654E-12</c:v>
                </c:pt>
                <c:pt idx="905">
                  <c:v>4.5638752351515654E-12</c:v>
                </c:pt>
                <c:pt idx="906">
                  <c:v>3.5802335946484743E-12</c:v>
                </c:pt>
                <c:pt idx="907">
                  <c:v>3.5991733412670126E-12</c:v>
                </c:pt>
                <c:pt idx="908">
                  <c:v>3.7742352232635677E-12</c:v>
                </c:pt>
                <c:pt idx="909">
                  <c:v>3.414170168817654E-12</c:v>
                </c:pt>
                <c:pt idx="910">
                  <c:v>3.4686482693010079E-12</c:v>
                </c:pt>
                <c:pt idx="911">
                  <c:v>3.7742352232635677E-12</c:v>
                </c:pt>
                <c:pt idx="912">
                  <c:v>3.5802335946484743E-12</c:v>
                </c:pt>
                <c:pt idx="913">
                  <c:v>3.4870049460641058E-12</c:v>
                </c:pt>
                <c:pt idx="914">
                  <c:v>3.3077605508395014E-12</c:v>
                </c:pt>
                <c:pt idx="915">
                  <c:v>3.3783252828219224E-12</c:v>
                </c:pt>
                <c:pt idx="916">
                  <c:v>3.5802335946484743E-12</c:v>
                </c:pt>
                <c:pt idx="917">
                  <c:v>3.5240029507837145E-12</c:v>
                </c:pt>
                <c:pt idx="918">
                  <c:v>3.7742352232635677E-12</c:v>
                </c:pt>
                <c:pt idx="919">
                  <c:v>3.6566110168221293E-12</c:v>
                </c:pt>
                <c:pt idx="920">
                  <c:v>3.5613861333314126E-12</c:v>
                </c:pt>
                <c:pt idx="921">
                  <c:v>3.7742352232635677E-12</c:v>
                </c:pt>
                <c:pt idx="922">
                  <c:v>3.4686482693010079E-12</c:v>
                </c:pt>
                <c:pt idx="923">
                  <c:v>3.5426452324132239E-12</c:v>
                </c:pt>
                <c:pt idx="924">
                  <c:v>3.9787574368976776E-12</c:v>
                </c:pt>
                <c:pt idx="925">
                  <c:v>3.618220778917203E-12</c:v>
                </c:pt>
                <c:pt idx="926">
                  <c:v>3.618220778917203E-12</c:v>
                </c:pt>
                <c:pt idx="927">
                  <c:v>3.8547512983768691E-12</c:v>
                </c:pt>
                <c:pt idx="928">
                  <c:v>3.4503953781228848E-12</c:v>
                </c:pt>
                <c:pt idx="929">
                  <c:v>3.5054515050357768E-12</c:v>
                </c:pt>
                <c:pt idx="930">
                  <c:v>3.6373614810392935E-12</c:v>
                </c:pt>
                <c:pt idx="931">
                  <c:v>3.4322314254928262E-12</c:v>
                </c:pt>
                <c:pt idx="932">
                  <c:v>3.5054515050357768E-12</c:v>
                </c:pt>
                <c:pt idx="933">
                  <c:v>4.2388569777650926E-12</c:v>
                </c:pt>
                <c:pt idx="934">
                  <c:v>3.9162595179991022E-12</c:v>
                </c:pt>
                <c:pt idx="935">
                  <c:v>3.9162595179991022E-12</c:v>
                </c:pt>
                <c:pt idx="936">
                  <c:v>3.8547512983768691E-12</c:v>
                </c:pt>
                <c:pt idx="937">
                  <c:v>3.4503953781228848E-12</c:v>
                </c:pt>
                <c:pt idx="938">
                  <c:v>3.7942091181766038E-12</c:v>
                </c:pt>
                <c:pt idx="939">
                  <c:v>3.5240029507837145E-12</c:v>
                </c:pt>
                <c:pt idx="940">
                  <c:v>3.5426452324132239E-12</c:v>
                </c:pt>
                <c:pt idx="941">
                  <c:v>3.8142808138959624E-12</c:v>
                </c:pt>
                <c:pt idx="942">
                  <c:v>3.8142808138959624E-12</c:v>
                </c:pt>
                <c:pt idx="943">
                  <c:v>3.5240029507837145E-12</c:v>
                </c:pt>
                <c:pt idx="944">
                  <c:v>3.4686482693010079E-12</c:v>
                </c:pt>
                <c:pt idx="945">
                  <c:v>3.7149576171826836E-12</c:v>
                </c:pt>
                <c:pt idx="946">
                  <c:v>3.6954009267787432E-12</c:v>
                </c:pt>
                <c:pt idx="947">
                  <c:v>3.7346100655796875E-12</c:v>
                </c:pt>
                <c:pt idx="948">
                  <c:v>3.4870049460641058E-12</c:v>
                </c:pt>
                <c:pt idx="949">
                  <c:v>3.5991733412670126E-12</c:v>
                </c:pt>
                <c:pt idx="950">
                  <c:v>3.4870049460641058E-12</c:v>
                </c:pt>
                <c:pt idx="951">
                  <c:v>3.7742352232635677E-12</c:v>
                </c:pt>
                <c:pt idx="952">
                  <c:v>3.5054515050357768E-12</c:v>
                </c:pt>
                <c:pt idx="953">
                  <c:v>3.6759548066364691E-12</c:v>
                </c:pt>
                <c:pt idx="954">
                  <c:v>3.4870049460641058E-12</c:v>
                </c:pt>
                <c:pt idx="955">
                  <c:v>3.6759548066364691E-12</c:v>
                </c:pt>
                <c:pt idx="956">
                  <c:v>3.6954009267787432E-12</c:v>
                </c:pt>
                <c:pt idx="957">
                  <c:v>3.7149576171826836E-12</c:v>
                </c:pt>
                <c:pt idx="958">
                  <c:v>3.6954009267787432E-12</c:v>
                </c:pt>
                <c:pt idx="959">
                  <c:v>3.7543742574168357E-12</c:v>
                </c:pt>
                <c:pt idx="960">
                  <c:v>4.0851335919718519E-12</c:v>
                </c:pt>
                <c:pt idx="961">
                  <c:v>3.6954009267787432E-12</c:v>
                </c:pt>
                <c:pt idx="962">
                  <c:v>3.7149576171826836E-12</c:v>
                </c:pt>
                <c:pt idx="963">
                  <c:v>3.7149576171826836E-12</c:v>
                </c:pt>
                <c:pt idx="964">
                  <c:v>3.414170168817654E-12</c:v>
                </c:pt>
                <c:pt idx="965">
                  <c:v>3.5613861333314126E-12</c:v>
                </c:pt>
                <c:pt idx="966">
                  <c:v>3.5426452324132239E-12</c:v>
                </c:pt>
                <c:pt idx="967">
                  <c:v>3.5991733412670126E-12</c:v>
                </c:pt>
                <c:pt idx="968">
                  <c:v>3.6373614810392935E-12</c:v>
                </c:pt>
                <c:pt idx="969">
                  <c:v>3.5613861333314126E-12</c:v>
                </c:pt>
                <c:pt idx="970">
                  <c:v>3.5991733412670126E-12</c:v>
                </c:pt>
                <c:pt idx="971">
                  <c:v>3.6759548066364691E-12</c:v>
                </c:pt>
                <c:pt idx="972">
                  <c:v>3.5802335946484743E-12</c:v>
                </c:pt>
                <c:pt idx="973">
                  <c:v>3.9162595179991022E-12</c:v>
                </c:pt>
                <c:pt idx="974">
                  <c:v>3.7149576171826836E-12</c:v>
                </c:pt>
                <c:pt idx="975">
                  <c:v>3.6954009267787432E-12</c:v>
                </c:pt>
                <c:pt idx="976">
                  <c:v>3.7543742574168357E-12</c:v>
                </c:pt>
                <c:pt idx="977">
                  <c:v>3.7149576171826836E-12</c:v>
                </c:pt>
                <c:pt idx="978">
                  <c:v>3.5240029507837145E-12</c:v>
                </c:pt>
                <c:pt idx="979">
                  <c:v>3.8547512983768691E-12</c:v>
                </c:pt>
                <c:pt idx="980">
                  <c:v>3.4870049460641058E-12</c:v>
                </c:pt>
                <c:pt idx="981">
                  <c:v>3.5426452324132239E-12</c:v>
                </c:pt>
                <c:pt idx="982">
                  <c:v>3.7742352232635677E-12</c:v>
                </c:pt>
                <c:pt idx="983">
                  <c:v>3.7543742574168357E-12</c:v>
                </c:pt>
                <c:pt idx="984">
                  <c:v>3.8547512983768691E-12</c:v>
                </c:pt>
                <c:pt idx="985">
                  <c:v>3.7149576171826836E-12</c:v>
                </c:pt>
                <c:pt idx="986">
                  <c:v>3.7149576171826836E-12</c:v>
                </c:pt>
                <c:pt idx="987">
                  <c:v>3.6954009267787432E-12</c:v>
                </c:pt>
                <c:pt idx="988">
                  <c:v>3.4503953781228848E-12</c:v>
                </c:pt>
                <c:pt idx="989">
                  <c:v>3.7942091181766038E-12</c:v>
                </c:pt>
                <c:pt idx="990">
                  <c:v>3.5613861333314126E-12</c:v>
                </c:pt>
                <c:pt idx="991">
                  <c:v>3.2730396270568175E-12</c:v>
                </c:pt>
                <c:pt idx="992">
                  <c:v>3.5802335946484743E-12</c:v>
                </c:pt>
                <c:pt idx="993">
                  <c:v>3.5240029507837145E-12</c:v>
                </c:pt>
                <c:pt idx="994">
                  <c:v>3.4870049460641058E-12</c:v>
                </c:pt>
                <c:pt idx="995">
                  <c:v>3.7543742574168357E-12</c:v>
                </c:pt>
                <c:pt idx="996">
                  <c:v>3.4503953781228848E-12</c:v>
                </c:pt>
                <c:pt idx="997">
                  <c:v>3.6373614810392935E-12</c:v>
                </c:pt>
                <c:pt idx="998">
                  <c:v>3.8344586906286906E-12</c:v>
                </c:pt>
                <c:pt idx="999">
                  <c:v>3.6373614810392935E-12</c:v>
                </c:pt>
                <c:pt idx="1000">
                  <c:v>3.7149576171826836E-12</c:v>
                </c:pt>
                <c:pt idx="1001">
                  <c:v>3.3962039549738902E-12</c:v>
                </c:pt>
                <c:pt idx="1002">
                  <c:v>3.5613861333314126E-12</c:v>
                </c:pt>
                <c:pt idx="1003">
                  <c:v>3.4686482693010079E-12</c:v>
                </c:pt>
                <c:pt idx="1004">
                  <c:v>3.5426452324132239E-12</c:v>
                </c:pt>
                <c:pt idx="1005">
                  <c:v>3.5426452324132239E-12</c:v>
                </c:pt>
                <c:pt idx="1006">
                  <c:v>3.7942091181766038E-12</c:v>
                </c:pt>
                <c:pt idx="1007">
                  <c:v>3.5240029507837145E-12</c:v>
                </c:pt>
                <c:pt idx="1008">
                  <c:v>3.5054515050357768E-12</c:v>
                </c:pt>
                <c:pt idx="1009">
                  <c:v>3.7346100655796875E-12</c:v>
                </c:pt>
                <c:pt idx="1010">
                  <c:v>3.7346100655796875E-12</c:v>
                </c:pt>
                <c:pt idx="1011">
                  <c:v>3.6373614810392935E-12</c:v>
                </c:pt>
                <c:pt idx="1012">
                  <c:v>3.7149576171826836E-12</c:v>
                </c:pt>
                <c:pt idx="1013">
                  <c:v>3.5426452324132239E-12</c:v>
                </c:pt>
                <c:pt idx="1014">
                  <c:v>3.7742352232635677E-12</c:v>
                </c:pt>
                <c:pt idx="1015">
                  <c:v>3.8751432674868775E-12</c:v>
                </c:pt>
                <c:pt idx="1016">
                  <c:v>3.5240029507837145E-12</c:v>
                </c:pt>
                <c:pt idx="1017">
                  <c:v>3.5240029507837145E-12</c:v>
                </c:pt>
                <c:pt idx="1018">
                  <c:v>3.618220778917203E-12</c:v>
                </c:pt>
                <c:pt idx="1019">
                  <c:v>3.8547512983768691E-12</c:v>
                </c:pt>
                <c:pt idx="1020">
                  <c:v>3.4686482693010079E-12</c:v>
                </c:pt>
                <c:pt idx="1021">
                  <c:v>3.4870049460641058E-12</c:v>
                </c:pt>
                <c:pt idx="1022">
                  <c:v>3.6954009267787432E-12</c:v>
                </c:pt>
                <c:pt idx="1023">
                  <c:v>3.6373614810392935E-12</c:v>
                </c:pt>
                <c:pt idx="1024">
                  <c:v>3.618220778917203E-12</c:v>
                </c:pt>
                <c:pt idx="1025">
                  <c:v>3.7346100655796875E-12</c:v>
                </c:pt>
                <c:pt idx="1026">
                  <c:v>3.4870049460641058E-12</c:v>
                </c:pt>
                <c:pt idx="1027">
                  <c:v>3.7149576171826836E-12</c:v>
                </c:pt>
                <c:pt idx="1028">
                  <c:v>3.5613861333314126E-12</c:v>
                </c:pt>
                <c:pt idx="1029">
                  <c:v>4.3983649673681525E-12</c:v>
                </c:pt>
                <c:pt idx="1030">
                  <c:v>4.0422443566258811E-12</c:v>
                </c:pt>
                <c:pt idx="1031">
                  <c:v>3.4686482693010079E-12</c:v>
                </c:pt>
                <c:pt idx="1032">
                  <c:v>3.7346100655796875E-12</c:v>
                </c:pt>
                <c:pt idx="1033">
                  <c:v>3.5054515050357768E-12</c:v>
                </c:pt>
                <c:pt idx="1034">
                  <c:v>3.4503953781228848E-12</c:v>
                </c:pt>
                <c:pt idx="1035">
                  <c:v>3.3783252828219224E-12</c:v>
                </c:pt>
                <c:pt idx="1036">
                  <c:v>3.4686482693010079E-12</c:v>
                </c:pt>
                <c:pt idx="1037">
                  <c:v>3.3252657824246351E-12</c:v>
                </c:pt>
                <c:pt idx="1038">
                  <c:v>3.5613861333314126E-12</c:v>
                </c:pt>
                <c:pt idx="1039">
                  <c:v>3.8344586906286906E-12</c:v>
                </c:pt>
                <c:pt idx="1040">
                  <c:v>3.4322314254928262E-12</c:v>
                </c:pt>
                <c:pt idx="1041">
                  <c:v>3.7346100655796875E-12</c:v>
                </c:pt>
                <c:pt idx="1042">
                  <c:v>3.4503953781228848E-12</c:v>
                </c:pt>
                <c:pt idx="1043">
                  <c:v>3.5991733412670126E-12</c:v>
                </c:pt>
                <c:pt idx="1044">
                  <c:v>3.7742352232635677E-12</c:v>
                </c:pt>
                <c:pt idx="1045">
                  <c:v>3.5991733412670126E-12</c:v>
                </c:pt>
                <c:pt idx="1046">
                  <c:v>3.8344586906286906E-12</c:v>
                </c:pt>
                <c:pt idx="1047">
                  <c:v>3.5240029507837145E-12</c:v>
                </c:pt>
                <c:pt idx="1048">
                  <c:v>3.5991733412670126E-12</c:v>
                </c:pt>
                <c:pt idx="1049">
                  <c:v>3.6954009267787432E-12</c:v>
                </c:pt>
                <c:pt idx="1050">
                  <c:v>3.8751432674868775E-12</c:v>
                </c:pt>
                <c:pt idx="1051">
                  <c:v>3.4870049460641058E-12</c:v>
                </c:pt>
                <c:pt idx="1052">
                  <c:v>3.3252657824246351E-12</c:v>
                </c:pt>
                <c:pt idx="1053">
                  <c:v>3.4870049460641058E-12</c:v>
                </c:pt>
                <c:pt idx="1054">
                  <c:v>3.618220778917203E-12</c:v>
                </c:pt>
                <c:pt idx="1055">
                  <c:v>3.6373614810392935E-12</c:v>
                </c:pt>
                <c:pt idx="1056">
                  <c:v>3.9998054092490076E-12</c:v>
                </c:pt>
                <c:pt idx="1057">
                  <c:v>3.8751432674868775E-12</c:v>
                </c:pt>
                <c:pt idx="1058">
                  <c:v>3.5240029507837145E-12</c:v>
                </c:pt>
                <c:pt idx="1059">
                  <c:v>3.5802335946484743E-12</c:v>
                </c:pt>
                <c:pt idx="1060">
                  <c:v>3.6373614810392935E-12</c:v>
                </c:pt>
                <c:pt idx="1061">
                  <c:v>3.7543742574168357E-12</c:v>
                </c:pt>
                <c:pt idx="1062">
                  <c:v>3.6759548066364691E-12</c:v>
                </c:pt>
                <c:pt idx="1063">
                  <c:v>3.2558093301699637E-12</c:v>
                </c:pt>
                <c:pt idx="1064">
                  <c:v>3.6373614810392935E-12</c:v>
                </c:pt>
                <c:pt idx="1065">
                  <c:v>3.4686482693010079E-12</c:v>
                </c:pt>
                <c:pt idx="1066">
                  <c:v>3.8142808138959624E-12</c:v>
                </c:pt>
                <c:pt idx="1067">
                  <c:v>3.4686482693010079E-12</c:v>
                </c:pt>
                <c:pt idx="1068">
                  <c:v>3.5613861333314126E-12</c:v>
                </c:pt>
                <c:pt idx="1069">
                  <c:v>3.4870049460641058E-12</c:v>
                </c:pt>
                <c:pt idx="1070">
                  <c:v>3.3428567271754344E-12</c:v>
                </c:pt>
                <c:pt idx="1071">
                  <c:v>3.6373614810392935E-12</c:v>
                </c:pt>
                <c:pt idx="1072">
                  <c:v>3.5802335946484743E-12</c:v>
                </c:pt>
                <c:pt idx="1073">
                  <c:v>3.4686482693010079E-12</c:v>
                </c:pt>
                <c:pt idx="1074">
                  <c:v>3.6566110168221293E-12</c:v>
                </c:pt>
                <c:pt idx="1075">
                  <c:v>3.7543742574168357E-12</c:v>
                </c:pt>
                <c:pt idx="1076">
                  <c:v>3.6373614810392935E-12</c:v>
                </c:pt>
                <c:pt idx="1077">
                  <c:v>3.6373614810392935E-12</c:v>
                </c:pt>
                <c:pt idx="1078">
                  <c:v>3.7346100655796875E-12</c:v>
                </c:pt>
                <c:pt idx="1079">
                  <c:v>3.4503953781228848E-12</c:v>
                </c:pt>
                <c:pt idx="1080">
                  <c:v>3.7149576171826836E-12</c:v>
                </c:pt>
                <c:pt idx="1081">
                  <c:v>3.5991733412670126E-12</c:v>
                </c:pt>
                <c:pt idx="1082">
                  <c:v>3.5991733412670126E-12</c:v>
                </c:pt>
                <c:pt idx="1083">
                  <c:v>3.6373614810392935E-12</c:v>
                </c:pt>
                <c:pt idx="1084">
                  <c:v>3.6373614810392935E-12</c:v>
                </c:pt>
                <c:pt idx="1085">
                  <c:v>3.7346100655796875E-12</c:v>
                </c:pt>
                <c:pt idx="1086">
                  <c:v>3.4686482693010079E-12</c:v>
                </c:pt>
                <c:pt idx="1087">
                  <c:v>3.4322314254928262E-12</c:v>
                </c:pt>
                <c:pt idx="1088">
                  <c:v>3.4322314254928262E-12</c:v>
                </c:pt>
                <c:pt idx="1089">
                  <c:v>3.4686482693010079E-12</c:v>
                </c:pt>
                <c:pt idx="1090">
                  <c:v>3.5054515050357768E-12</c:v>
                </c:pt>
                <c:pt idx="1091">
                  <c:v>3.6373614810392935E-12</c:v>
                </c:pt>
                <c:pt idx="1092">
                  <c:v>3.5426452324132239E-12</c:v>
                </c:pt>
                <c:pt idx="1093">
                  <c:v>3.6373614810392935E-12</c:v>
                </c:pt>
                <c:pt idx="1094">
                  <c:v>3.8344586906286906E-12</c:v>
                </c:pt>
                <c:pt idx="1095">
                  <c:v>3.5426452324132239E-12</c:v>
                </c:pt>
                <c:pt idx="1096">
                  <c:v>3.4870049460641058E-12</c:v>
                </c:pt>
                <c:pt idx="1097">
                  <c:v>3.8751432674868775E-12</c:v>
                </c:pt>
                <c:pt idx="1098">
                  <c:v>3.5802335946484743E-12</c:v>
                </c:pt>
                <c:pt idx="1099">
                  <c:v>3.5054515050357768E-12</c:v>
                </c:pt>
                <c:pt idx="1100">
                  <c:v>3.8751432674868775E-12</c:v>
                </c:pt>
                <c:pt idx="1101">
                  <c:v>3.6759548066364691E-12</c:v>
                </c:pt>
                <c:pt idx="1102">
                  <c:v>3.5426452324132239E-12</c:v>
                </c:pt>
                <c:pt idx="1103">
                  <c:v>3.5240029507837145E-12</c:v>
                </c:pt>
                <c:pt idx="1104">
                  <c:v>3.6373614810392935E-12</c:v>
                </c:pt>
                <c:pt idx="1105">
                  <c:v>3.6759548066364691E-12</c:v>
                </c:pt>
                <c:pt idx="1106">
                  <c:v>3.6373614810392935E-12</c:v>
                </c:pt>
                <c:pt idx="1107">
                  <c:v>3.8344586906286906E-12</c:v>
                </c:pt>
                <c:pt idx="1108">
                  <c:v>4.4685473416514406E-12</c:v>
                </c:pt>
                <c:pt idx="1109">
                  <c:v>4.8879467207195674E-12</c:v>
                </c:pt>
                <c:pt idx="1110">
                  <c:v>3.6759548066364691E-12</c:v>
                </c:pt>
                <c:pt idx="1111">
                  <c:v>3.6759548066364691E-12</c:v>
                </c:pt>
                <c:pt idx="1112">
                  <c:v>3.7543742574168357E-12</c:v>
                </c:pt>
                <c:pt idx="1113">
                  <c:v>3.5426452324132239E-12</c:v>
                </c:pt>
                <c:pt idx="1114">
                  <c:v>3.4322314254928262E-12</c:v>
                </c:pt>
                <c:pt idx="1115">
                  <c:v>3.3428567271754344E-12</c:v>
                </c:pt>
                <c:pt idx="1116">
                  <c:v>4.2388569777650926E-12</c:v>
                </c:pt>
                <c:pt idx="1117">
                  <c:v>3.7742352232635677E-12</c:v>
                </c:pt>
                <c:pt idx="1118">
                  <c:v>3.4686482693010079E-12</c:v>
                </c:pt>
                <c:pt idx="1119">
                  <c:v>3.7149576171826836E-12</c:v>
                </c:pt>
                <c:pt idx="1120">
                  <c:v>3.5613861333314126E-12</c:v>
                </c:pt>
                <c:pt idx="1121">
                  <c:v>3.9162595179991022E-12</c:v>
                </c:pt>
                <c:pt idx="1122">
                  <c:v>3.6954009267787432E-12</c:v>
                </c:pt>
                <c:pt idx="1123">
                  <c:v>3.8956511849374669E-12</c:v>
                </c:pt>
                <c:pt idx="1124">
                  <c:v>3.4503953781228848E-12</c:v>
                </c:pt>
                <c:pt idx="1125">
                  <c:v>3.4503953781228848E-12</c:v>
                </c:pt>
                <c:pt idx="1126">
                  <c:v>3.618220778917203E-12</c:v>
                </c:pt>
                <c:pt idx="1127">
                  <c:v>3.5426452324132239E-12</c:v>
                </c:pt>
                <c:pt idx="1128">
                  <c:v>3.7346100655796875E-12</c:v>
                </c:pt>
                <c:pt idx="1129">
                  <c:v>3.5613861333314126E-12</c:v>
                </c:pt>
                <c:pt idx="1130">
                  <c:v>3.5426452324132239E-12</c:v>
                </c:pt>
                <c:pt idx="1131">
                  <c:v>3.5613861333314126E-12</c:v>
                </c:pt>
                <c:pt idx="1132">
                  <c:v>3.3605476936966472E-12</c:v>
                </c:pt>
                <c:pt idx="1133">
                  <c:v>3.4870049460641058E-12</c:v>
                </c:pt>
                <c:pt idx="1134">
                  <c:v>3.5613861333314126E-12</c:v>
                </c:pt>
                <c:pt idx="1135">
                  <c:v>3.5054515050357768E-12</c:v>
                </c:pt>
                <c:pt idx="1136">
                  <c:v>3.8142808138959624E-12</c:v>
                </c:pt>
                <c:pt idx="1137">
                  <c:v>3.5426452324132239E-12</c:v>
                </c:pt>
                <c:pt idx="1138">
                  <c:v>3.5802335946484743E-12</c:v>
                </c:pt>
                <c:pt idx="1139">
                  <c:v>3.4686482693010079E-12</c:v>
                </c:pt>
                <c:pt idx="1140">
                  <c:v>6.9610758083314779E-12</c:v>
                </c:pt>
                <c:pt idx="1141">
                  <c:v>3.4870049460641058E-12</c:v>
                </c:pt>
                <c:pt idx="1142">
                  <c:v>3.5613861333314126E-12</c:v>
                </c:pt>
                <c:pt idx="1143">
                  <c:v>3.4686482693010079E-12</c:v>
                </c:pt>
                <c:pt idx="1144">
                  <c:v>3.4503953781228848E-12</c:v>
                </c:pt>
                <c:pt idx="1145">
                  <c:v>3.7942091181766038E-12</c:v>
                </c:pt>
                <c:pt idx="1146">
                  <c:v>3.618220778917203E-12</c:v>
                </c:pt>
                <c:pt idx="1147">
                  <c:v>3.4870049460641058E-12</c:v>
                </c:pt>
                <c:pt idx="1148">
                  <c:v>3.7149576171826836E-12</c:v>
                </c:pt>
                <c:pt idx="1149">
                  <c:v>3.2903542909104811E-12</c:v>
                </c:pt>
                <c:pt idx="1150">
                  <c:v>3.6373614810392935E-12</c:v>
                </c:pt>
                <c:pt idx="1151">
                  <c:v>3.6373614810392935E-12</c:v>
                </c:pt>
                <c:pt idx="1152">
                  <c:v>3.4503953781228848E-12</c:v>
                </c:pt>
                <c:pt idx="1153">
                  <c:v>3.7346100655796875E-12</c:v>
                </c:pt>
                <c:pt idx="1154">
                  <c:v>3.2903542909104811E-12</c:v>
                </c:pt>
                <c:pt idx="1155">
                  <c:v>3.4686482693010079E-12</c:v>
                </c:pt>
                <c:pt idx="1156">
                  <c:v>3.6759548066364691E-12</c:v>
                </c:pt>
                <c:pt idx="1157">
                  <c:v>3.8142808138959624E-12</c:v>
                </c:pt>
                <c:pt idx="1158">
                  <c:v>5.6962463511176987E-12</c:v>
                </c:pt>
                <c:pt idx="1159">
                  <c:v>3.4503953781228848E-12</c:v>
                </c:pt>
                <c:pt idx="1160">
                  <c:v>3.6566110168221293E-12</c:v>
                </c:pt>
                <c:pt idx="1161">
                  <c:v>3.6373614810392935E-12</c:v>
                </c:pt>
                <c:pt idx="1162">
                  <c:v>3.3428567271754344E-12</c:v>
                </c:pt>
                <c:pt idx="1163">
                  <c:v>3.3962039549738902E-12</c:v>
                </c:pt>
                <c:pt idx="1164">
                  <c:v>3.6566110168221293E-12</c:v>
                </c:pt>
                <c:pt idx="1165">
                  <c:v>3.6373614810392935E-12</c:v>
                </c:pt>
                <c:pt idx="1166">
                  <c:v>3.414170168817654E-12</c:v>
                </c:pt>
                <c:pt idx="1167">
                  <c:v>3.5802335946484743E-12</c:v>
                </c:pt>
                <c:pt idx="1168">
                  <c:v>3.2558093301699637E-12</c:v>
                </c:pt>
                <c:pt idx="1169">
                  <c:v>3.3252657824246351E-12</c:v>
                </c:pt>
                <c:pt idx="1170">
                  <c:v>3.5426452324132239E-12</c:v>
                </c:pt>
                <c:pt idx="1171">
                  <c:v>3.4686482693010079E-12</c:v>
                </c:pt>
                <c:pt idx="1172">
                  <c:v>3.5054515050357768E-12</c:v>
                </c:pt>
                <c:pt idx="1173">
                  <c:v>3.5054515050357768E-12</c:v>
                </c:pt>
                <c:pt idx="1174">
                  <c:v>3.6373614810392935E-12</c:v>
                </c:pt>
                <c:pt idx="1175">
                  <c:v>3.4503953781228848E-12</c:v>
                </c:pt>
                <c:pt idx="1176">
                  <c:v>3.4686482693010079E-12</c:v>
                </c:pt>
                <c:pt idx="1177">
                  <c:v>3.6954009267787432E-12</c:v>
                </c:pt>
                <c:pt idx="1178">
                  <c:v>3.5240029507837145E-12</c:v>
                </c:pt>
                <c:pt idx="1179">
                  <c:v>3.5613861333314126E-12</c:v>
                </c:pt>
                <c:pt idx="1180">
                  <c:v>3.7942091181766038E-12</c:v>
                </c:pt>
                <c:pt idx="1181">
                  <c:v>3.618220778917203E-12</c:v>
                </c:pt>
                <c:pt idx="1182">
                  <c:v>3.3428567271754344E-12</c:v>
                </c:pt>
                <c:pt idx="1183">
                  <c:v>3.4503953781228848E-12</c:v>
                </c:pt>
                <c:pt idx="1184">
                  <c:v>3.618220778917203E-12</c:v>
                </c:pt>
                <c:pt idx="1185">
                  <c:v>3.5991733412670126E-12</c:v>
                </c:pt>
                <c:pt idx="1186">
                  <c:v>3.414170168817654E-12</c:v>
                </c:pt>
                <c:pt idx="1187">
                  <c:v>3.5240029507837145E-12</c:v>
                </c:pt>
                <c:pt idx="1188">
                  <c:v>3.6566110168221293E-12</c:v>
                </c:pt>
                <c:pt idx="1189">
                  <c:v>3.3783252828219224E-12</c:v>
                </c:pt>
                <c:pt idx="1190">
                  <c:v>3.4870049460641058E-12</c:v>
                </c:pt>
                <c:pt idx="1191">
                  <c:v>3.5613861333314126E-12</c:v>
                </c:pt>
                <c:pt idx="1192">
                  <c:v>3.7346100655796875E-12</c:v>
                </c:pt>
                <c:pt idx="1193">
                  <c:v>3.5991733412670126E-12</c:v>
                </c:pt>
                <c:pt idx="1194">
                  <c:v>3.618220778917203E-12</c:v>
                </c:pt>
                <c:pt idx="1195">
                  <c:v>3.5054515050357768E-12</c:v>
                </c:pt>
                <c:pt idx="1196">
                  <c:v>3.5240029507837145E-12</c:v>
                </c:pt>
                <c:pt idx="1197">
                  <c:v>3.6373614810392935E-12</c:v>
                </c:pt>
                <c:pt idx="1198">
                  <c:v>3.5991733412670126E-12</c:v>
                </c:pt>
                <c:pt idx="1199">
                  <c:v>3.4503953781228848E-12</c:v>
                </c:pt>
                <c:pt idx="1200">
                  <c:v>3.5240029507837145E-12</c:v>
                </c:pt>
                <c:pt idx="1201">
                  <c:v>3.5054515050357768E-12</c:v>
                </c:pt>
                <c:pt idx="1202">
                  <c:v>3.5240029507837145E-12</c:v>
                </c:pt>
                <c:pt idx="1203">
                  <c:v>3.5802335946484743E-12</c:v>
                </c:pt>
                <c:pt idx="1204">
                  <c:v>3.3783252828219224E-12</c:v>
                </c:pt>
                <c:pt idx="1205">
                  <c:v>3.4870049460641058E-12</c:v>
                </c:pt>
                <c:pt idx="1206">
                  <c:v>3.4503953781228848E-12</c:v>
                </c:pt>
                <c:pt idx="1207">
                  <c:v>3.7543742574168357E-12</c:v>
                </c:pt>
                <c:pt idx="1208">
                  <c:v>3.5991733412670126E-12</c:v>
                </c:pt>
                <c:pt idx="1209">
                  <c:v>3.4686482693010079E-12</c:v>
                </c:pt>
                <c:pt idx="1210">
                  <c:v>3.3428567271754344E-12</c:v>
                </c:pt>
                <c:pt idx="1211">
                  <c:v>3.5802335946484743E-12</c:v>
                </c:pt>
                <c:pt idx="1212">
                  <c:v>3.7543742574168357E-12</c:v>
                </c:pt>
                <c:pt idx="1213">
                  <c:v>3.5613861333314126E-12</c:v>
                </c:pt>
                <c:pt idx="1214">
                  <c:v>3.7543742574168357E-12</c:v>
                </c:pt>
                <c:pt idx="1215">
                  <c:v>3.6373614810392935E-12</c:v>
                </c:pt>
                <c:pt idx="1216">
                  <c:v>3.5802335946484743E-12</c:v>
                </c:pt>
                <c:pt idx="1217">
                  <c:v>3.5240029507837145E-12</c:v>
                </c:pt>
                <c:pt idx="1218">
                  <c:v>3.4870049460641058E-12</c:v>
                </c:pt>
                <c:pt idx="1219">
                  <c:v>3.5991733412670126E-12</c:v>
                </c:pt>
                <c:pt idx="1220">
                  <c:v>3.618220778917203E-12</c:v>
                </c:pt>
                <c:pt idx="1221">
                  <c:v>3.6373614810392935E-12</c:v>
                </c:pt>
                <c:pt idx="1222">
                  <c:v>3.4870049460641058E-12</c:v>
                </c:pt>
                <c:pt idx="1223">
                  <c:v>3.4322314254928262E-12</c:v>
                </c:pt>
                <c:pt idx="1224">
                  <c:v>3.8547512983768691E-12</c:v>
                </c:pt>
                <c:pt idx="1225">
                  <c:v>3.5426452324132239E-12</c:v>
                </c:pt>
                <c:pt idx="1226">
                  <c:v>3.5426452324132239E-12</c:v>
                </c:pt>
                <c:pt idx="1227">
                  <c:v>3.2730396270568175E-12</c:v>
                </c:pt>
                <c:pt idx="1228">
                  <c:v>3.7543742574168357E-12</c:v>
                </c:pt>
                <c:pt idx="1229">
                  <c:v>5.7566849661018078E-12</c:v>
                </c:pt>
                <c:pt idx="1230">
                  <c:v>3.414170168817654E-12</c:v>
                </c:pt>
                <c:pt idx="1231">
                  <c:v>3.414170168817654E-12</c:v>
                </c:pt>
                <c:pt idx="1232">
                  <c:v>3.5802335946484743E-12</c:v>
                </c:pt>
                <c:pt idx="1233">
                  <c:v>3.4503953781228848E-12</c:v>
                </c:pt>
                <c:pt idx="1234">
                  <c:v>3.5802335946484743E-12</c:v>
                </c:pt>
                <c:pt idx="1235">
                  <c:v>3.5240029507837145E-12</c:v>
                </c:pt>
                <c:pt idx="1236">
                  <c:v>3.7346100655796875E-12</c:v>
                </c:pt>
                <c:pt idx="1237">
                  <c:v>3.8142808138959624E-12</c:v>
                </c:pt>
                <c:pt idx="1238">
                  <c:v>3.5991733412670126E-12</c:v>
                </c:pt>
                <c:pt idx="1239">
                  <c:v>3.6373614810392935E-12</c:v>
                </c:pt>
                <c:pt idx="1240">
                  <c:v>3.5240029507837145E-12</c:v>
                </c:pt>
                <c:pt idx="1241">
                  <c:v>3.6566110168221293E-12</c:v>
                </c:pt>
                <c:pt idx="1242">
                  <c:v>3.4503953781228848E-12</c:v>
                </c:pt>
                <c:pt idx="1243">
                  <c:v>3.9369850296424915E-12</c:v>
                </c:pt>
                <c:pt idx="1244">
                  <c:v>3.5613861333314126E-12</c:v>
                </c:pt>
                <c:pt idx="1245">
                  <c:v>3.7543742574168357E-12</c:v>
                </c:pt>
                <c:pt idx="1246">
                  <c:v>3.7543742574168357E-12</c:v>
                </c:pt>
                <c:pt idx="1247">
                  <c:v>3.4503953781228848E-12</c:v>
                </c:pt>
                <c:pt idx="1248">
                  <c:v>4.2388569777650926E-12</c:v>
                </c:pt>
                <c:pt idx="1249">
                  <c:v>3.5802335946484743E-12</c:v>
                </c:pt>
                <c:pt idx="1250">
                  <c:v>3.5426452324132239E-12</c:v>
                </c:pt>
                <c:pt idx="1251">
                  <c:v>3.5054515050357768E-12</c:v>
                </c:pt>
                <c:pt idx="1252">
                  <c:v>3.4870049460641058E-12</c:v>
                </c:pt>
                <c:pt idx="1253">
                  <c:v>3.5991733412670126E-12</c:v>
                </c:pt>
                <c:pt idx="1254">
                  <c:v>3.5240029507837145E-12</c:v>
                </c:pt>
                <c:pt idx="1255">
                  <c:v>3.3783252828219224E-12</c:v>
                </c:pt>
                <c:pt idx="1256">
                  <c:v>3.4870049460641058E-12</c:v>
                </c:pt>
                <c:pt idx="1257">
                  <c:v>3.618220778917203E-12</c:v>
                </c:pt>
                <c:pt idx="1258">
                  <c:v>3.4870049460641058E-12</c:v>
                </c:pt>
                <c:pt idx="1259">
                  <c:v>3.6373614810392935E-12</c:v>
                </c:pt>
                <c:pt idx="1260">
                  <c:v>3.5054515050357768E-12</c:v>
                </c:pt>
                <c:pt idx="1261">
                  <c:v>3.7543742574168357E-12</c:v>
                </c:pt>
                <c:pt idx="1262">
                  <c:v>3.3962039549738902E-12</c:v>
                </c:pt>
                <c:pt idx="1263">
                  <c:v>3.2216270520486963E-12</c:v>
                </c:pt>
                <c:pt idx="1264">
                  <c:v>3.4870049460641058E-12</c:v>
                </c:pt>
                <c:pt idx="1265">
                  <c:v>3.5240029507837145E-12</c:v>
                </c:pt>
                <c:pt idx="1266">
                  <c:v>3.618220778917203E-12</c:v>
                </c:pt>
                <c:pt idx="1267">
                  <c:v>3.5802335946484743E-12</c:v>
                </c:pt>
                <c:pt idx="1268">
                  <c:v>3.6954009267787432E-12</c:v>
                </c:pt>
                <c:pt idx="1269">
                  <c:v>3.5240029507837145E-12</c:v>
                </c:pt>
                <c:pt idx="1270">
                  <c:v>3.4870049460641058E-12</c:v>
                </c:pt>
                <c:pt idx="1271">
                  <c:v>3.6759548066364691E-12</c:v>
                </c:pt>
                <c:pt idx="1272">
                  <c:v>3.5426452324132239E-12</c:v>
                </c:pt>
                <c:pt idx="1273">
                  <c:v>3.957812022331994E-12</c:v>
                </c:pt>
                <c:pt idx="1274">
                  <c:v>3.6373614810392935E-12</c:v>
                </c:pt>
                <c:pt idx="1275">
                  <c:v>3.7346100655796875E-12</c:v>
                </c:pt>
                <c:pt idx="1276">
                  <c:v>3.6373614810392935E-12</c:v>
                </c:pt>
                <c:pt idx="1277">
                  <c:v>3.7543742574168357E-12</c:v>
                </c:pt>
                <c:pt idx="1278">
                  <c:v>3.5054515050357768E-12</c:v>
                </c:pt>
                <c:pt idx="1279">
                  <c:v>3.3605476936966472E-12</c:v>
                </c:pt>
                <c:pt idx="1280">
                  <c:v>3.4870049460641058E-12</c:v>
                </c:pt>
                <c:pt idx="1281">
                  <c:v>3.6954009267787432E-12</c:v>
                </c:pt>
                <c:pt idx="1282">
                  <c:v>3.8547512983768691E-12</c:v>
                </c:pt>
                <c:pt idx="1283">
                  <c:v>3.957812022331994E-12</c:v>
                </c:pt>
                <c:pt idx="1284">
                  <c:v>3.5802335946484743E-12</c:v>
                </c:pt>
                <c:pt idx="1285">
                  <c:v>3.3252657824246351E-12</c:v>
                </c:pt>
                <c:pt idx="1286">
                  <c:v>3.2730396270568175E-12</c:v>
                </c:pt>
                <c:pt idx="1287">
                  <c:v>3.414170168817654E-12</c:v>
                </c:pt>
                <c:pt idx="1288">
                  <c:v>3.7742352232635677E-12</c:v>
                </c:pt>
                <c:pt idx="1289">
                  <c:v>3.5613861333314126E-12</c:v>
                </c:pt>
                <c:pt idx="1290">
                  <c:v>3.5426452324132239E-12</c:v>
                </c:pt>
                <c:pt idx="1291">
                  <c:v>3.4503953781228848E-12</c:v>
                </c:pt>
                <c:pt idx="1292">
                  <c:v>3.5613861333314126E-12</c:v>
                </c:pt>
                <c:pt idx="1293">
                  <c:v>3.3252657824246351E-12</c:v>
                </c:pt>
                <c:pt idx="1294">
                  <c:v>3.5802335946484743E-12</c:v>
                </c:pt>
                <c:pt idx="1295">
                  <c:v>3.6373614810392935E-12</c:v>
                </c:pt>
                <c:pt idx="1296">
                  <c:v>3.7543742574168357E-12</c:v>
                </c:pt>
                <c:pt idx="1297">
                  <c:v>4.8879467207195674E-12</c:v>
                </c:pt>
                <c:pt idx="1298">
                  <c:v>3.618220778917203E-12</c:v>
                </c:pt>
                <c:pt idx="1299">
                  <c:v>3.5613861333314126E-12</c:v>
                </c:pt>
                <c:pt idx="1300">
                  <c:v>3.6566110168221293E-12</c:v>
                </c:pt>
                <c:pt idx="1301">
                  <c:v>3.8547512983768691E-12</c:v>
                </c:pt>
                <c:pt idx="1302">
                  <c:v>3.7742352232635677E-12</c:v>
                </c:pt>
                <c:pt idx="1303">
                  <c:v>3.618220778917203E-12</c:v>
                </c:pt>
                <c:pt idx="1304">
                  <c:v>3.5240029507837145E-12</c:v>
                </c:pt>
                <c:pt idx="1305">
                  <c:v>3.6759548066364691E-12</c:v>
                </c:pt>
                <c:pt idx="1306">
                  <c:v>3.414170168817654E-12</c:v>
                </c:pt>
                <c:pt idx="1307">
                  <c:v>3.5613861333314126E-12</c:v>
                </c:pt>
                <c:pt idx="1308">
                  <c:v>3.4322314254928262E-12</c:v>
                </c:pt>
                <c:pt idx="1309">
                  <c:v>3.7149576171826836E-12</c:v>
                </c:pt>
                <c:pt idx="1310">
                  <c:v>3.8751432674868775E-12</c:v>
                </c:pt>
                <c:pt idx="1311">
                  <c:v>3.4686482693010079E-12</c:v>
                </c:pt>
                <c:pt idx="1312">
                  <c:v>3.4503953781228848E-12</c:v>
                </c:pt>
                <c:pt idx="1313">
                  <c:v>3.6566110168221293E-12</c:v>
                </c:pt>
                <c:pt idx="1314">
                  <c:v>3.7543742574168357E-12</c:v>
                </c:pt>
                <c:pt idx="1315">
                  <c:v>4.2612808992743343E-12</c:v>
                </c:pt>
                <c:pt idx="1316">
                  <c:v>3.618220778917203E-12</c:v>
                </c:pt>
                <c:pt idx="1317">
                  <c:v>3.6373614810392935E-12</c:v>
                </c:pt>
                <c:pt idx="1318">
                  <c:v>3.618220778917203E-12</c:v>
                </c:pt>
                <c:pt idx="1319">
                  <c:v>3.618220778917203E-12</c:v>
                </c:pt>
                <c:pt idx="1320">
                  <c:v>3.5613861333314126E-12</c:v>
                </c:pt>
                <c:pt idx="1321">
                  <c:v>3.4870049460641058E-12</c:v>
                </c:pt>
                <c:pt idx="1322">
                  <c:v>3.5613861333314126E-12</c:v>
                </c:pt>
                <c:pt idx="1323">
                  <c:v>3.6373614810392935E-12</c:v>
                </c:pt>
                <c:pt idx="1324">
                  <c:v>3.8142808138959624E-12</c:v>
                </c:pt>
                <c:pt idx="1325">
                  <c:v>3.4686482693010079E-12</c:v>
                </c:pt>
                <c:pt idx="1326">
                  <c:v>3.5613861333314126E-12</c:v>
                </c:pt>
                <c:pt idx="1327">
                  <c:v>3.6954009267787432E-12</c:v>
                </c:pt>
                <c:pt idx="1328">
                  <c:v>3.5426452324132239E-12</c:v>
                </c:pt>
                <c:pt idx="1329">
                  <c:v>3.4870049460641058E-12</c:v>
                </c:pt>
                <c:pt idx="1330">
                  <c:v>3.5054515050357768E-12</c:v>
                </c:pt>
                <c:pt idx="1331">
                  <c:v>3.4686482693010079E-12</c:v>
                </c:pt>
                <c:pt idx="1332">
                  <c:v>3.4503953781228848E-12</c:v>
                </c:pt>
                <c:pt idx="1333">
                  <c:v>3.7742352232635677E-12</c:v>
                </c:pt>
                <c:pt idx="1334">
                  <c:v>3.6373614810392935E-12</c:v>
                </c:pt>
                <c:pt idx="1335">
                  <c:v>3.5613861333314126E-12</c:v>
                </c:pt>
                <c:pt idx="1336">
                  <c:v>3.4686482693010079E-12</c:v>
                </c:pt>
                <c:pt idx="1337">
                  <c:v>3.6373614810392935E-12</c:v>
                </c:pt>
                <c:pt idx="1338">
                  <c:v>3.414170168817654E-12</c:v>
                </c:pt>
                <c:pt idx="1339">
                  <c:v>3.6373614810392935E-12</c:v>
                </c:pt>
                <c:pt idx="1340">
                  <c:v>3.6954009267787432E-12</c:v>
                </c:pt>
                <c:pt idx="1341">
                  <c:v>3.6954009267787432E-12</c:v>
                </c:pt>
                <c:pt idx="1342">
                  <c:v>4.5880185314665471E-12</c:v>
                </c:pt>
                <c:pt idx="1343">
                  <c:v>3.9787574368976776E-12</c:v>
                </c:pt>
                <c:pt idx="1344">
                  <c:v>3.8547512983768691E-12</c:v>
                </c:pt>
                <c:pt idx="1345">
                  <c:v>3.7742352232635677E-12</c:v>
                </c:pt>
                <c:pt idx="1346">
                  <c:v>3.8344586906286906E-12</c:v>
                </c:pt>
                <c:pt idx="1347">
                  <c:v>3.414170168817654E-12</c:v>
                </c:pt>
                <c:pt idx="1348">
                  <c:v>3.5054515050357768E-12</c:v>
                </c:pt>
                <c:pt idx="1349">
                  <c:v>3.5991733412670126E-12</c:v>
                </c:pt>
                <c:pt idx="1350">
                  <c:v>3.5054515050357768E-12</c:v>
                </c:pt>
                <c:pt idx="1351">
                  <c:v>3.3605476936966472E-12</c:v>
                </c:pt>
                <c:pt idx="1352">
                  <c:v>3.5054515050357768E-12</c:v>
                </c:pt>
                <c:pt idx="1353">
                  <c:v>3.5991733412670126E-12</c:v>
                </c:pt>
                <c:pt idx="1354">
                  <c:v>3.7346100655796875E-12</c:v>
                </c:pt>
                <c:pt idx="1355">
                  <c:v>3.6373614810392935E-12</c:v>
                </c:pt>
                <c:pt idx="1356">
                  <c:v>3.6954009267787432E-12</c:v>
                </c:pt>
                <c:pt idx="1357">
                  <c:v>3.8956511849374669E-12</c:v>
                </c:pt>
                <c:pt idx="1358">
                  <c:v>3.618220778917203E-12</c:v>
                </c:pt>
                <c:pt idx="1359">
                  <c:v>3.5054515050357768E-12</c:v>
                </c:pt>
                <c:pt idx="1360">
                  <c:v>6.4653399233245573E-12</c:v>
                </c:pt>
                <c:pt idx="1361">
                  <c:v>3.6566110168221293E-12</c:v>
                </c:pt>
                <c:pt idx="1362">
                  <c:v>3.7543742574168357E-12</c:v>
                </c:pt>
                <c:pt idx="1363">
                  <c:v>3.4503953781228848E-12</c:v>
                </c:pt>
                <c:pt idx="1364">
                  <c:v>3.6954009267787432E-12</c:v>
                </c:pt>
                <c:pt idx="1365">
                  <c:v>3.7543742574168357E-12</c:v>
                </c:pt>
                <c:pt idx="1366">
                  <c:v>3.5054515050357768E-12</c:v>
                </c:pt>
                <c:pt idx="1367">
                  <c:v>3.6566110168221293E-12</c:v>
                </c:pt>
                <c:pt idx="1368">
                  <c:v>3.8547512983768691E-12</c:v>
                </c:pt>
                <c:pt idx="1369">
                  <c:v>3.7149576171826836E-12</c:v>
                </c:pt>
                <c:pt idx="1370">
                  <c:v>3.6759548066364691E-12</c:v>
                </c:pt>
                <c:pt idx="1371">
                  <c:v>3.4870049460641058E-12</c:v>
                </c:pt>
                <c:pt idx="1372">
                  <c:v>3.6954009267787432E-12</c:v>
                </c:pt>
                <c:pt idx="1373">
                  <c:v>3.618220778917203E-12</c:v>
                </c:pt>
                <c:pt idx="1374">
                  <c:v>1.3606100151799613E-11</c:v>
                </c:pt>
                <c:pt idx="1375">
                  <c:v>3.7942091181766038E-12</c:v>
                </c:pt>
                <c:pt idx="1376">
                  <c:v>3.3605476936966472E-12</c:v>
                </c:pt>
                <c:pt idx="1377">
                  <c:v>3.3077605508395014E-12</c:v>
                </c:pt>
                <c:pt idx="1378">
                  <c:v>3.7543742574168357E-12</c:v>
                </c:pt>
                <c:pt idx="1379">
                  <c:v>3.6954009267787432E-12</c:v>
                </c:pt>
                <c:pt idx="1380">
                  <c:v>3.4503953781228848E-12</c:v>
                </c:pt>
                <c:pt idx="1381">
                  <c:v>3.5991733412670126E-12</c:v>
                </c:pt>
                <c:pt idx="1382">
                  <c:v>3.6566110168221293E-12</c:v>
                </c:pt>
                <c:pt idx="1383">
                  <c:v>3.4870049460641058E-12</c:v>
                </c:pt>
                <c:pt idx="1384">
                  <c:v>3.6373614810392935E-12</c:v>
                </c:pt>
                <c:pt idx="1385">
                  <c:v>3.9787574368976776E-12</c:v>
                </c:pt>
                <c:pt idx="1386">
                  <c:v>3.9998054092490076E-12</c:v>
                </c:pt>
                <c:pt idx="1387">
                  <c:v>3.4503953781228848E-12</c:v>
                </c:pt>
                <c:pt idx="1388">
                  <c:v>3.5426452324132239E-12</c:v>
                </c:pt>
                <c:pt idx="1389">
                  <c:v>3.3783252828219224E-12</c:v>
                </c:pt>
                <c:pt idx="1390">
                  <c:v>3.3428567271754344E-12</c:v>
                </c:pt>
                <c:pt idx="1391">
                  <c:v>3.6759548066364691E-12</c:v>
                </c:pt>
                <c:pt idx="1392">
                  <c:v>3.618220778917203E-12</c:v>
                </c:pt>
                <c:pt idx="1393">
                  <c:v>3.5240029507837145E-12</c:v>
                </c:pt>
                <c:pt idx="1394">
                  <c:v>3.5240029507837145E-12</c:v>
                </c:pt>
                <c:pt idx="1395">
                  <c:v>3.414170168817654E-12</c:v>
                </c:pt>
                <c:pt idx="1396">
                  <c:v>3.6566110168221293E-12</c:v>
                </c:pt>
                <c:pt idx="1397">
                  <c:v>3.3962039549738902E-12</c:v>
                </c:pt>
                <c:pt idx="1398">
                  <c:v>3.4686482693010079E-12</c:v>
                </c:pt>
                <c:pt idx="1399">
                  <c:v>3.4503953781228848E-12</c:v>
                </c:pt>
                <c:pt idx="1400">
                  <c:v>3.5426452324132239E-12</c:v>
                </c:pt>
                <c:pt idx="1401">
                  <c:v>3.4686482693010079E-12</c:v>
                </c:pt>
                <c:pt idx="1402">
                  <c:v>3.4686482693010079E-12</c:v>
                </c:pt>
                <c:pt idx="1403">
                  <c:v>3.5802335946484743E-12</c:v>
                </c:pt>
                <c:pt idx="1404">
                  <c:v>5.1256938562123065E-12</c:v>
                </c:pt>
                <c:pt idx="1405">
                  <c:v>3.9787574368976776E-12</c:v>
                </c:pt>
                <c:pt idx="1406">
                  <c:v>3.3962039549738902E-12</c:v>
                </c:pt>
                <c:pt idx="1407">
                  <c:v>3.414170168817654E-12</c:v>
                </c:pt>
                <c:pt idx="1408">
                  <c:v>3.5240029507837145E-12</c:v>
                </c:pt>
                <c:pt idx="1409">
                  <c:v>3.5240029507837145E-12</c:v>
                </c:pt>
                <c:pt idx="1410">
                  <c:v>3.4686482693010079E-12</c:v>
                </c:pt>
                <c:pt idx="1411">
                  <c:v>3.5613861333314126E-12</c:v>
                </c:pt>
                <c:pt idx="1412">
                  <c:v>3.9787574368976776E-12</c:v>
                </c:pt>
                <c:pt idx="1413">
                  <c:v>3.4870049460641058E-12</c:v>
                </c:pt>
                <c:pt idx="1414">
                  <c:v>3.5426452324132239E-12</c:v>
                </c:pt>
                <c:pt idx="1415">
                  <c:v>3.5613861333314126E-12</c:v>
                </c:pt>
                <c:pt idx="1416">
                  <c:v>3.6954009267787432E-12</c:v>
                </c:pt>
                <c:pt idx="1417">
                  <c:v>3.7742352232635677E-12</c:v>
                </c:pt>
                <c:pt idx="1418">
                  <c:v>3.6373614810392935E-12</c:v>
                </c:pt>
                <c:pt idx="1419">
                  <c:v>3.5613861333314126E-12</c:v>
                </c:pt>
                <c:pt idx="1420">
                  <c:v>3.8142808138959624E-12</c:v>
                </c:pt>
                <c:pt idx="1421">
                  <c:v>3.5991733412670126E-12</c:v>
                </c:pt>
                <c:pt idx="1422">
                  <c:v>3.6954009267787432E-12</c:v>
                </c:pt>
                <c:pt idx="1423">
                  <c:v>3.7742352232635677E-12</c:v>
                </c:pt>
                <c:pt idx="1424">
                  <c:v>3.6954009267787432E-12</c:v>
                </c:pt>
                <c:pt idx="1425">
                  <c:v>3.7149576171826836E-12</c:v>
                </c:pt>
                <c:pt idx="1426">
                  <c:v>3.5802335946484743E-12</c:v>
                </c:pt>
                <c:pt idx="1427">
                  <c:v>3.6373614810392935E-12</c:v>
                </c:pt>
                <c:pt idx="1428">
                  <c:v>3.7149576171826836E-12</c:v>
                </c:pt>
                <c:pt idx="1429">
                  <c:v>3.6759548066364691E-12</c:v>
                </c:pt>
                <c:pt idx="1430">
                  <c:v>3.6566110168221293E-12</c:v>
                </c:pt>
                <c:pt idx="1431">
                  <c:v>3.7149576171826836E-12</c:v>
                </c:pt>
                <c:pt idx="1432">
                  <c:v>3.5054515050357768E-12</c:v>
                </c:pt>
                <c:pt idx="1433">
                  <c:v>3.414170168817654E-12</c:v>
                </c:pt>
                <c:pt idx="1434">
                  <c:v>3.5991733412670126E-12</c:v>
                </c:pt>
                <c:pt idx="1435">
                  <c:v>4.0422443566258811E-12</c:v>
                </c:pt>
                <c:pt idx="1436">
                  <c:v>3.8142808138959624E-12</c:v>
                </c:pt>
                <c:pt idx="1437">
                  <c:v>3.8751432674868775E-12</c:v>
                </c:pt>
                <c:pt idx="1438">
                  <c:v>3.618220778917203E-12</c:v>
                </c:pt>
                <c:pt idx="1439">
                  <c:v>3.6954009267787432E-12</c:v>
                </c:pt>
                <c:pt idx="1440">
                  <c:v>5.4607709851330745E-12</c:v>
                </c:pt>
                <c:pt idx="1441">
                  <c:v>3.957812022331994E-12</c:v>
                </c:pt>
                <c:pt idx="1442">
                  <c:v>3.6373614810392935E-12</c:v>
                </c:pt>
                <c:pt idx="1443">
                  <c:v>3.7149576171826836E-12</c:v>
                </c:pt>
                <c:pt idx="1444">
                  <c:v>3.5240029507837145E-12</c:v>
                </c:pt>
                <c:pt idx="1445">
                  <c:v>3.6566110168221293E-12</c:v>
                </c:pt>
                <c:pt idx="1446">
                  <c:v>3.4322314254928262E-12</c:v>
                </c:pt>
                <c:pt idx="1447">
                  <c:v>3.6373614810392935E-12</c:v>
                </c:pt>
                <c:pt idx="1448">
                  <c:v>3.9369850296424915E-12</c:v>
                </c:pt>
                <c:pt idx="1449">
                  <c:v>3.6954009267787432E-12</c:v>
                </c:pt>
                <c:pt idx="1450">
                  <c:v>3.4870049460641058E-12</c:v>
                </c:pt>
                <c:pt idx="1451">
                  <c:v>3.5613861333314126E-12</c:v>
                </c:pt>
                <c:pt idx="1452">
                  <c:v>3.4870049460641058E-12</c:v>
                </c:pt>
                <c:pt idx="1453">
                  <c:v>3.5240029507837145E-12</c:v>
                </c:pt>
                <c:pt idx="1454">
                  <c:v>3.8142808138959624E-12</c:v>
                </c:pt>
                <c:pt idx="1455">
                  <c:v>3.5991733412670126E-12</c:v>
                </c:pt>
                <c:pt idx="1456">
                  <c:v>3.5802335946484743E-12</c:v>
                </c:pt>
                <c:pt idx="1457">
                  <c:v>3.6954009267787432E-12</c:v>
                </c:pt>
                <c:pt idx="1458">
                  <c:v>3.6759548066364691E-12</c:v>
                </c:pt>
                <c:pt idx="1459">
                  <c:v>3.4686482693010079E-12</c:v>
                </c:pt>
                <c:pt idx="1460">
                  <c:v>3.6954009267787432E-12</c:v>
                </c:pt>
                <c:pt idx="1461">
                  <c:v>3.3252657824246351E-12</c:v>
                </c:pt>
                <c:pt idx="1462">
                  <c:v>4.661227106967406E-12</c:v>
                </c:pt>
                <c:pt idx="1463">
                  <c:v>3.7149576171826836E-12</c:v>
                </c:pt>
                <c:pt idx="1464">
                  <c:v>3.3962039549738902E-12</c:v>
                </c:pt>
                <c:pt idx="1465">
                  <c:v>3.4870049460641058E-12</c:v>
                </c:pt>
                <c:pt idx="1466">
                  <c:v>3.618220778917203E-12</c:v>
                </c:pt>
                <c:pt idx="1467">
                  <c:v>3.618220778917203E-12</c:v>
                </c:pt>
                <c:pt idx="1468">
                  <c:v>3.7149576171826836E-12</c:v>
                </c:pt>
                <c:pt idx="1469">
                  <c:v>3.5991733412670126E-12</c:v>
                </c:pt>
                <c:pt idx="1470">
                  <c:v>3.4870049460641058E-12</c:v>
                </c:pt>
                <c:pt idx="1471">
                  <c:v>3.6373614810392935E-12</c:v>
                </c:pt>
                <c:pt idx="1472">
                  <c:v>3.7149576171826836E-12</c:v>
                </c:pt>
                <c:pt idx="1473">
                  <c:v>3.5802335946484743E-12</c:v>
                </c:pt>
                <c:pt idx="1474">
                  <c:v>3.3428567271754344E-12</c:v>
                </c:pt>
                <c:pt idx="1475">
                  <c:v>3.4503953781228848E-12</c:v>
                </c:pt>
                <c:pt idx="1476">
                  <c:v>3.5240029507837145E-12</c:v>
                </c:pt>
                <c:pt idx="1477">
                  <c:v>3.5426452324132239E-12</c:v>
                </c:pt>
                <c:pt idx="1478">
                  <c:v>3.9787574368976776E-12</c:v>
                </c:pt>
                <c:pt idx="1479">
                  <c:v>3.5426452324132239E-12</c:v>
                </c:pt>
                <c:pt idx="1480">
                  <c:v>3.5613861333314126E-12</c:v>
                </c:pt>
                <c:pt idx="1481">
                  <c:v>3.3605476936966472E-12</c:v>
                </c:pt>
                <c:pt idx="1482">
                  <c:v>3.6373614810392935E-12</c:v>
                </c:pt>
                <c:pt idx="1483">
                  <c:v>3.5991733412670126E-12</c:v>
                </c:pt>
                <c:pt idx="1484">
                  <c:v>3.6373614810392935E-12</c:v>
                </c:pt>
                <c:pt idx="1485">
                  <c:v>3.8142808138959624E-12</c:v>
                </c:pt>
                <c:pt idx="1486">
                  <c:v>3.5426452324132239E-12</c:v>
                </c:pt>
                <c:pt idx="1487">
                  <c:v>3.3252657824246351E-12</c:v>
                </c:pt>
                <c:pt idx="1488">
                  <c:v>3.8142808138959624E-12</c:v>
                </c:pt>
                <c:pt idx="1489">
                  <c:v>3.8344586906286906E-12</c:v>
                </c:pt>
                <c:pt idx="1490">
                  <c:v>3.3428567271754344E-12</c:v>
                </c:pt>
                <c:pt idx="1491">
                  <c:v>3.3252657824246351E-12</c:v>
                </c:pt>
                <c:pt idx="1492">
                  <c:v>3.5054515050357768E-12</c:v>
                </c:pt>
                <c:pt idx="1493">
                  <c:v>3.6566110168221293E-12</c:v>
                </c:pt>
                <c:pt idx="1494">
                  <c:v>3.2046740480448082E-12</c:v>
                </c:pt>
                <c:pt idx="1495">
                  <c:v>3.6759548066364691E-12</c:v>
                </c:pt>
                <c:pt idx="1496">
                  <c:v>3.7942091181766038E-12</c:v>
                </c:pt>
                <c:pt idx="1497">
                  <c:v>3.6373614810392935E-12</c:v>
                </c:pt>
                <c:pt idx="1498">
                  <c:v>3.6373614810392935E-12</c:v>
                </c:pt>
                <c:pt idx="1499">
                  <c:v>4.1067443034210918E-12</c:v>
                </c:pt>
                <c:pt idx="1500">
                  <c:v>3.6759548066364691E-12</c:v>
                </c:pt>
                <c:pt idx="1501">
                  <c:v>3.7149576171826836E-12</c:v>
                </c:pt>
                <c:pt idx="1502">
                  <c:v>3.7942091181766038E-12</c:v>
                </c:pt>
                <c:pt idx="1503">
                  <c:v>3.5426452324132239E-12</c:v>
                </c:pt>
                <c:pt idx="1504">
                  <c:v>3.4870049460641058E-12</c:v>
                </c:pt>
                <c:pt idx="1505">
                  <c:v>3.5054515050357768E-12</c:v>
                </c:pt>
                <c:pt idx="1506">
                  <c:v>3.7543742574168357E-12</c:v>
                </c:pt>
                <c:pt idx="1507">
                  <c:v>3.8956511849374669E-12</c:v>
                </c:pt>
                <c:pt idx="1508">
                  <c:v>3.5802335946484743E-12</c:v>
                </c:pt>
                <c:pt idx="1509">
                  <c:v>3.4870049460641058E-12</c:v>
                </c:pt>
                <c:pt idx="1510">
                  <c:v>3.8142808138959624E-12</c:v>
                </c:pt>
                <c:pt idx="1511">
                  <c:v>3.4322314254928262E-12</c:v>
                </c:pt>
                <c:pt idx="1512">
                  <c:v>3.5240029507837145E-12</c:v>
                </c:pt>
                <c:pt idx="1513">
                  <c:v>3.3962039549738902E-12</c:v>
                </c:pt>
                <c:pt idx="1514">
                  <c:v>3.8142808138959624E-12</c:v>
                </c:pt>
                <c:pt idx="1515">
                  <c:v>3.7942091181766038E-12</c:v>
                </c:pt>
                <c:pt idx="1516">
                  <c:v>3.3605476936966472E-12</c:v>
                </c:pt>
                <c:pt idx="1517">
                  <c:v>3.7543742574168357E-12</c:v>
                </c:pt>
                <c:pt idx="1518">
                  <c:v>3.4503953781228848E-12</c:v>
                </c:pt>
                <c:pt idx="1519">
                  <c:v>3.5240029507837145E-12</c:v>
                </c:pt>
                <c:pt idx="1520">
                  <c:v>3.7149576171826836E-12</c:v>
                </c:pt>
                <c:pt idx="1521">
                  <c:v>3.7149576171826836E-12</c:v>
                </c:pt>
                <c:pt idx="1522">
                  <c:v>3.5991733412670126E-12</c:v>
                </c:pt>
                <c:pt idx="1523">
                  <c:v>3.7543742574168357E-12</c:v>
                </c:pt>
                <c:pt idx="1524">
                  <c:v>3.7543742574168357E-12</c:v>
                </c:pt>
                <c:pt idx="1525">
                  <c:v>3.4870049460641058E-12</c:v>
                </c:pt>
                <c:pt idx="1526">
                  <c:v>3.5426452324132239E-12</c:v>
                </c:pt>
                <c:pt idx="1527">
                  <c:v>3.5991733412670126E-12</c:v>
                </c:pt>
                <c:pt idx="1528">
                  <c:v>3.3428567271754344E-12</c:v>
                </c:pt>
                <c:pt idx="1529">
                  <c:v>3.6373614810392935E-12</c:v>
                </c:pt>
                <c:pt idx="1530">
                  <c:v>3.4870049460641058E-12</c:v>
                </c:pt>
                <c:pt idx="1531">
                  <c:v>4.1722734416182935E-12</c:v>
                </c:pt>
                <c:pt idx="1532">
                  <c:v>3.5240029507837145E-12</c:v>
                </c:pt>
                <c:pt idx="1533">
                  <c:v>3.4686482693010079E-12</c:v>
                </c:pt>
                <c:pt idx="1534">
                  <c:v>3.3428567271754344E-12</c:v>
                </c:pt>
                <c:pt idx="1535">
                  <c:v>3.5802335946484743E-12</c:v>
                </c:pt>
                <c:pt idx="1536">
                  <c:v>3.5426452324132239E-12</c:v>
                </c:pt>
                <c:pt idx="1537">
                  <c:v>3.6759548066364691E-12</c:v>
                </c:pt>
                <c:pt idx="1538">
                  <c:v>3.4322314254928262E-12</c:v>
                </c:pt>
                <c:pt idx="1539">
                  <c:v>3.1878036487935974E-12</c:v>
                </c:pt>
                <c:pt idx="1540">
                  <c:v>3.6566110168221293E-12</c:v>
                </c:pt>
                <c:pt idx="1541">
                  <c:v>3.5240029507837145E-12</c:v>
                </c:pt>
                <c:pt idx="1542">
                  <c:v>3.4503953781228848E-12</c:v>
                </c:pt>
                <c:pt idx="1543">
                  <c:v>3.4503953781228848E-12</c:v>
                </c:pt>
                <c:pt idx="1544">
                  <c:v>3.414170168817654E-12</c:v>
                </c:pt>
                <c:pt idx="1545">
                  <c:v>3.6759548066364691E-12</c:v>
                </c:pt>
                <c:pt idx="1546">
                  <c:v>3.6566110168221293E-12</c:v>
                </c:pt>
                <c:pt idx="1547">
                  <c:v>3.7742352232635677E-12</c:v>
                </c:pt>
                <c:pt idx="1548">
                  <c:v>3.618220778917203E-12</c:v>
                </c:pt>
                <c:pt idx="1549">
                  <c:v>3.5613861333314126E-12</c:v>
                </c:pt>
                <c:pt idx="1550">
                  <c:v>3.6373614810392935E-12</c:v>
                </c:pt>
                <c:pt idx="1551">
                  <c:v>3.6373614810392935E-12</c:v>
                </c:pt>
                <c:pt idx="1552">
                  <c:v>3.7346100655796875E-12</c:v>
                </c:pt>
                <c:pt idx="1553">
                  <c:v>3.4686482693010079E-12</c:v>
                </c:pt>
                <c:pt idx="1554">
                  <c:v>4.5880185314665471E-12</c:v>
                </c:pt>
                <c:pt idx="1555">
                  <c:v>3.8142808138959624E-12</c:v>
                </c:pt>
                <c:pt idx="1556">
                  <c:v>3.7149576171826836E-12</c:v>
                </c:pt>
                <c:pt idx="1557">
                  <c:v>3.4870049460641058E-12</c:v>
                </c:pt>
                <c:pt idx="1558">
                  <c:v>3.4322314254928262E-12</c:v>
                </c:pt>
                <c:pt idx="1559">
                  <c:v>3.6373614810392935E-12</c:v>
                </c:pt>
                <c:pt idx="1560">
                  <c:v>3.4870049460641058E-12</c:v>
                </c:pt>
                <c:pt idx="1561">
                  <c:v>3.4870049460641058E-12</c:v>
                </c:pt>
                <c:pt idx="1562">
                  <c:v>3.5426452324132239E-12</c:v>
                </c:pt>
                <c:pt idx="1563">
                  <c:v>3.9998054092490076E-12</c:v>
                </c:pt>
                <c:pt idx="1564">
                  <c:v>3.6373614810392935E-12</c:v>
                </c:pt>
                <c:pt idx="1565">
                  <c:v>3.414170168817654E-12</c:v>
                </c:pt>
                <c:pt idx="1566">
                  <c:v>3.6954009267787432E-12</c:v>
                </c:pt>
                <c:pt idx="1567">
                  <c:v>3.6373614810392935E-12</c:v>
                </c:pt>
                <c:pt idx="1568">
                  <c:v>3.5991733412670126E-12</c:v>
                </c:pt>
                <c:pt idx="1569">
                  <c:v>3.6373614810392935E-12</c:v>
                </c:pt>
                <c:pt idx="1570">
                  <c:v>3.5802335946484743E-12</c:v>
                </c:pt>
                <c:pt idx="1571">
                  <c:v>3.5802335946484743E-12</c:v>
                </c:pt>
                <c:pt idx="1572">
                  <c:v>3.7346100655796875E-12</c:v>
                </c:pt>
                <c:pt idx="1573">
                  <c:v>3.7942091181766038E-12</c:v>
                </c:pt>
                <c:pt idx="1574">
                  <c:v>3.5426452324132239E-12</c:v>
                </c:pt>
                <c:pt idx="1575">
                  <c:v>3.6373614810392935E-12</c:v>
                </c:pt>
                <c:pt idx="1576">
                  <c:v>3.4503953781228848E-12</c:v>
                </c:pt>
                <c:pt idx="1577">
                  <c:v>3.5240029507837145E-12</c:v>
                </c:pt>
                <c:pt idx="1578">
                  <c:v>3.4686482693010079E-12</c:v>
                </c:pt>
                <c:pt idx="1579">
                  <c:v>3.2903542909104811E-12</c:v>
                </c:pt>
                <c:pt idx="1580">
                  <c:v>3.5613861333314126E-12</c:v>
                </c:pt>
                <c:pt idx="1581">
                  <c:v>3.3428567271754344E-12</c:v>
                </c:pt>
                <c:pt idx="1582">
                  <c:v>3.7742352232635677E-12</c:v>
                </c:pt>
                <c:pt idx="1583">
                  <c:v>3.6373614810392935E-12</c:v>
                </c:pt>
                <c:pt idx="1584">
                  <c:v>3.4686482693010079E-12</c:v>
                </c:pt>
                <c:pt idx="1585">
                  <c:v>3.4686482693010079E-12</c:v>
                </c:pt>
                <c:pt idx="1586">
                  <c:v>3.6373614810392935E-12</c:v>
                </c:pt>
                <c:pt idx="1587">
                  <c:v>3.2903542909104811E-12</c:v>
                </c:pt>
                <c:pt idx="1588">
                  <c:v>3.7543742574168357E-12</c:v>
                </c:pt>
                <c:pt idx="1589">
                  <c:v>3.6373614810392935E-12</c:v>
                </c:pt>
                <c:pt idx="1590">
                  <c:v>3.5991733412670126E-12</c:v>
                </c:pt>
                <c:pt idx="1591">
                  <c:v>3.5054515050357768E-12</c:v>
                </c:pt>
                <c:pt idx="1592">
                  <c:v>3.5240029507837145E-12</c:v>
                </c:pt>
                <c:pt idx="1593">
                  <c:v>3.3962039549738902E-12</c:v>
                </c:pt>
                <c:pt idx="1594">
                  <c:v>3.3962039549738902E-12</c:v>
                </c:pt>
                <c:pt idx="1595">
                  <c:v>3.6373614810392935E-12</c:v>
                </c:pt>
                <c:pt idx="1596">
                  <c:v>4.5398495788148027E-12</c:v>
                </c:pt>
                <c:pt idx="1597">
                  <c:v>3.9998054092490076E-12</c:v>
                </c:pt>
                <c:pt idx="1598">
                  <c:v>3.618220778917203E-12</c:v>
                </c:pt>
                <c:pt idx="1599">
                  <c:v>3.3428567271754344E-12</c:v>
                </c:pt>
                <c:pt idx="1600">
                  <c:v>3.6954009267787432E-12</c:v>
                </c:pt>
                <c:pt idx="1601">
                  <c:v>3.6373614810392935E-12</c:v>
                </c:pt>
                <c:pt idx="1602">
                  <c:v>3.4686482693010079E-12</c:v>
                </c:pt>
                <c:pt idx="1603">
                  <c:v>3.4503953781228848E-12</c:v>
                </c:pt>
                <c:pt idx="1604">
                  <c:v>3.414170168817654E-12</c:v>
                </c:pt>
                <c:pt idx="1605">
                  <c:v>3.5240029507837145E-12</c:v>
                </c:pt>
                <c:pt idx="1606">
                  <c:v>3.4870049460641058E-12</c:v>
                </c:pt>
                <c:pt idx="1607">
                  <c:v>3.5991733412670126E-12</c:v>
                </c:pt>
                <c:pt idx="1608">
                  <c:v>4.5159597595268103E-12</c:v>
                </c:pt>
                <c:pt idx="1609">
                  <c:v>3.8142808138959624E-12</c:v>
                </c:pt>
                <c:pt idx="1610">
                  <c:v>3.5054515050357768E-12</c:v>
                </c:pt>
                <c:pt idx="1611">
                  <c:v>3.3252657824246351E-12</c:v>
                </c:pt>
                <c:pt idx="1612">
                  <c:v>3.3605476936966472E-12</c:v>
                </c:pt>
                <c:pt idx="1613">
                  <c:v>3.4870049460641058E-12</c:v>
                </c:pt>
                <c:pt idx="1614">
                  <c:v>3.5802335946484743E-12</c:v>
                </c:pt>
                <c:pt idx="1615">
                  <c:v>3.5240029507837145E-12</c:v>
                </c:pt>
                <c:pt idx="1616">
                  <c:v>3.5426452324132239E-12</c:v>
                </c:pt>
                <c:pt idx="1617">
                  <c:v>3.5802335946484743E-12</c:v>
                </c:pt>
                <c:pt idx="1618">
                  <c:v>6.7441335751375817E-12</c:v>
                </c:pt>
                <c:pt idx="1619">
                  <c:v>4.020964727201856E-12</c:v>
                </c:pt>
                <c:pt idx="1620">
                  <c:v>3.6566110168221293E-12</c:v>
                </c:pt>
                <c:pt idx="1621">
                  <c:v>3.7543742574168357E-12</c:v>
                </c:pt>
                <c:pt idx="1622">
                  <c:v>3.5613861333314126E-12</c:v>
                </c:pt>
                <c:pt idx="1623">
                  <c:v>3.6566110168221293E-12</c:v>
                </c:pt>
                <c:pt idx="1624">
                  <c:v>3.7942091181766038E-12</c:v>
                </c:pt>
                <c:pt idx="1625">
                  <c:v>3.6954009267787432E-12</c:v>
                </c:pt>
                <c:pt idx="1626">
                  <c:v>3.3783252828219224E-12</c:v>
                </c:pt>
                <c:pt idx="1627">
                  <c:v>3.3962039549738902E-12</c:v>
                </c:pt>
                <c:pt idx="1628">
                  <c:v>5.0987211784121457E-12</c:v>
                </c:pt>
                <c:pt idx="1629">
                  <c:v>3.5991733412670126E-12</c:v>
                </c:pt>
                <c:pt idx="1630">
                  <c:v>3.8751432674868775E-12</c:v>
                </c:pt>
                <c:pt idx="1631">
                  <c:v>3.6954009267787432E-12</c:v>
                </c:pt>
                <c:pt idx="1632">
                  <c:v>3.6566110168221293E-12</c:v>
                </c:pt>
                <c:pt idx="1633">
                  <c:v>3.5426452324132239E-12</c:v>
                </c:pt>
                <c:pt idx="1634">
                  <c:v>3.5240029507837145E-12</c:v>
                </c:pt>
                <c:pt idx="1635">
                  <c:v>3.5991733412670126E-12</c:v>
                </c:pt>
                <c:pt idx="1636">
                  <c:v>3.5054515050357768E-12</c:v>
                </c:pt>
                <c:pt idx="1637">
                  <c:v>3.5240029507837145E-12</c:v>
                </c:pt>
                <c:pt idx="1638">
                  <c:v>3.8344586906286906E-12</c:v>
                </c:pt>
                <c:pt idx="1639">
                  <c:v>3.4686482693010079E-12</c:v>
                </c:pt>
                <c:pt idx="1640">
                  <c:v>3.6373614810392935E-12</c:v>
                </c:pt>
                <c:pt idx="1641">
                  <c:v>3.3962039549738902E-12</c:v>
                </c:pt>
                <c:pt idx="1642">
                  <c:v>3.7543742574168357E-12</c:v>
                </c:pt>
                <c:pt idx="1643">
                  <c:v>3.7742352232635677E-12</c:v>
                </c:pt>
                <c:pt idx="1644">
                  <c:v>3.3962039549738902E-12</c:v>
                </c:pt>
                <c:pt idx="1645">
                  <c:v>3.5426452324132239E-12</c:v>
                </c:pt>
                <c:pt idx="1646">
                  <c:v>3.4322314254928262E-12</c:v>
                </c:pt>
                <c:pt idx="1647">
                  <c:v>3.5426452324132239E-12</c:v>
                </c:pt>
                <c:pt idx="1648">
                  <c:v>3.6373614810392935E-12</c:v>
                </c:pt>
                <c:pt idx="1649">
                  <c:v>3.3428567271754344E-12</c:v>
                </c:pt>
                <c:pt idx="1650">
                  <c:v>3.7942091181766038E-12</c:v>
                </c:pt>
                <c:pt idx="1651">
                  <c:v>3.7543742574168357E-12</c:v>
                </c:pt>
                <c:pt idx="1652">
                  <c:v>3.7543742574168357E-12</c:v>
                </c:pt>
                <c:pt idx="1653">
                  <c:v>3.5426452324132239E-12</c:v>
                </c:pt>
                <c:pt idx="1654">
                  <c:v>3.4870049460641058E-12</c:v>
                </c:pt>
                <c:pt idx="1655">
                  <c:v>3.414170168817654E-12</c:v>
                </c:pt>
                <c:pt idx="1656">
                  <c:v>3.5802335946484743E-12</c:v>
                </c:pt>
                <c:pt idx="1657">
                  <c:v>3.3962039549738902E-12</c:v>
                </c:pt>
                <c:pt idx="1658">
                  <c:v>3.4503953781228848E-12</c:v>
                </c:pt>
                <c:pt idx="1659">
                  <c:v>3.5991733412670126E-12</c:v>
                </c:pt>
                <c:pt idx="1660">
                  <c:v>3.4870049460641058E-12</c:v>
                </c:pt>
                <c:pt idx="1661">
                  <c:v>3.5054515050357768E-12</c:v>
                </c:pt>
                <c:pt idx="1662">
                  <c:v>3.4686482693010079E-12</c:v>
                </c:pt>
                <c:pt idx="1663">
                  <c:v>3.4686482693010079E-12</c:v>
                </c:pt>
                <c:pt idx="1664">
                  <c:v>3.7543742574168357E-12</c:v>
                </c:pt>
                <c:pt idx="1665">
                  <c:v>3.3252657824246351E-12</c:v>
                </c:pt>
                <c:pt idx="1666">
                  <c:v>3.5240029507837145E-12</c:v>
                </c:pt>
                <c:pt idx="1667">
                  <c:v>3.5613861333314126E-12</c:v>
                </c:pt>
                <c:pt idx="1668">
                  <c:v>3.5613861333314126E-12</c:v>
                </c:pt>
                <c:pt idx="1669">
                  <c:v>3.4686482693010079E-12</c:v>
                </c:pt>
                <c:pt idx="1670">
                  <c:v>3.6566110168221293E-12</c:v>
                </c:pt>
                <c:pt idx="1671">
                  <c:v>3.5426452324132239E-12</c:v>
                </c:pt>
                <c:pt idx="1672">
                  <c:v>3.3783252828219224E-12</c:v>
                </c:pt>
                <c:pt idx="1673">
                  <c:v>3.6759548066364691E-12</c:v>
                </c:pt>
                <c:pt idx="1674">
                  <c:v>3.4686482693010079E-12</c:v>
                </c:pt>
                <c:pt idx="1675">
                  <c:v>3.5991733412670126E-12</c:v>
                </c:pt>
                <c:pt idx="1676">
                  <c:v>3.7149576171826836E-12</c:v>
                </c:pt>
                <c:pt idx="1677">
                  <c:v>3.4503953781228848E-12</c:v>
                </c:pt>
                <c:pt idx="1678">
                  <c:v>3.5802335946484743E-12</c:v>
                </c:pt>
                <c:pt idx="1679">
                  <c:v>3.4503953781228848E-12</c:v>
                </c:pt>
                <c:pt idx="1680">
                  <c:v>3.3252657824246351E-12</c:v>
                </c:pt>
                <c:pt idx="1681">
                  <c:v>3.4686482693010079E-12</c:v>
                </c:pt>
                <c:pt idx="1682">
                  <c:v>3.3605476936966472E-12</c:v>
                </c:pt>
                <c:pt idx="1683">
                  <c:v>3.6954009267787432E-12</c:v>
                </c:pt>
                <c:pt idx="1684">
                  <c:v>3.5802335946484743E-12</c:v>
                </c:pt>
                <c:pt idx="1685">
                  <c:v>3.3962039549738902E-12</c:v>
                </c:pt>
                <c:pt idx="1686">
                  <c:v>3.5613861333314126E-12</c:v>
                </c:pt>
                <c:pt idx="1687">
                  <c:v>3.4686482693010079E-12</c:v>
                </c:pt>
                <c:pt idx="1688">
                  <c:v>3.5426452324132239E-12</c:v>
                </c:pt>
                <c:pt idx="1689">
                  <c:v>3.5054515050357768E-12</c:v>
                </c:pt>
                <c:pt idx="1690">
                  <c:v>3.4870049460641058E-12</c:v>
                </c:pt>
                <c:pt idx="1691">
                  <c:v>3.5991733412670126E-12</c:v>
                </c:pt>
                <c:pt idx="1692">
                  <c:v>3.5426452324132239E-12</c:v>
                </c:pt>
                <c:pt idx="1693">
                  <c:v>3.7543742574168357E-12</c:v>
                </c:pt>
                <c:pt idx="1694">
                  <c:v>3.3962039549738902E-12</c:v>
                </c:pt>
                <c:pt idx="1695">
                  <c:v>3.7942091181766038E-12</c:v>
                </c:pt>
                <c:pt idx="1696">
                  <c:v>3.6373614810392935E-12</c:v>
                </c:pt>
                <c:pt idx="1697">
                  <c:v>3.5426452324132239E-12</c:v>
                </c:pt>
                <c:pt idx="1698">
                  <c:v>3.5991733412670126E-12</c:v>
                </c:pt>
                <c:pt idx="1699">
                  <c:v>3.4503953781228848E-12</c:v>
                </c:pt>
                <c:pt idx="1700">
                  <c:v>3.4870049460641058E-12</c:v>
                </c:pt>
                <c:pt idx="1701">
                  <c:v>3.4503953781228848E-12</c:v>
                </c:pt>
                <c:pt idx="1702">
                  <c:v>3.6759548066364691E-12</c:v>
                </c:pt>
                <c:pt idx="1703">
                  <c:v>3.8751432674868775E-12</c:v>
                </c:pt>
                <c:pt idx="1704">
                  <c:v>7.1850114306646959E-12</c:v>
                </c:pt>
                <c:pt idx="1705">
                  <c:v>4.5398495788148027E-12</c:v>
                </c:pt>
                <c:pt idx="1706">
                  <c:v>3.3783252828219224E-12</c:v>
                </c:pt>
                <c:pt idx="1707">
                  <c:v>3.4870049460641058E-12</c:v>
                </c:pt>
                <c:pt idx="1708">
                  <c:v>3.5613861333314126E-12</c:v>
                </c:pt>
                <c:pt idx="1709">
                  <c:v>3.3783252828219224E-12</c:v>
                </c:pt>
                <c:pt idx="1710">
                  <c:v>3.3605476936966472E-12</c:v>
                </c:pt>
                <c:pt idx="1711">
                  <c:v>3.7346100655796875E-12</c:v>
                </c:pt>
                <c:pt idx="1712">
                  <c:v>3.6373614810392935E-12</c:v>
                </c:pt>
                <c:pt idx="1713">
                  <c:v>3.5991733412670126E-12</c:v>
                </c:pt>
                <c:pt idx="1714">
                  <c:v>3.4503953781228848E-12</c:v>
                </c:pt>
                <c:pt idx="1715">
                  <c:v>3.618220778917203E-12</c:v>
                </c:pt>
                <c:pt idx="1716">
                  <c:v>3.5613861333314126E-12</c:v>
                </c:pt>
                <c:pt idx="1717">
                  <c:v>3.3252657824246351E-12</c:v>
                </c:pt>
                <c:pt idx="1718">
                  <c:v>3.618220778917203E-12</c:v>
                </c:pt>
                <c:pt idx="1719">
                  <c:v>3.7346100655796875E-12</c:v>
                </c:pt>
                <c:pt idx="1720">
                  <c:v>3.8142808138959624E-12</c:v>
                </c:pt>
                <c:pt idx="1721">
                  <c:v>3.4322314254928262E-12</c:v>
                </c:pt>
                <c:pt idx="1722">
                  <c:v>3.6373614810392935E-12</c:v>
                </c:pt>
                <c:pt idx="1723">
                  <c:v>3.5991733412670126E-12</c:v>
                </c:pt>
                <c:pt idx="1724">
                  <c:v>3.3962039549738902E-12</c:v>
                </c:pt>
                <c:pt idx="1725">
                  <c:v>3.4870049460641058E-12</c:v>
                </c:pt>
                <c:pt idx="1726">
                  <c:v>3.5054515050357768E-12</c:v>
                </c:pt>
                <c:pt idx="1727">
                  <c:v>3.8751432674868775E-12</c:v>
                </c:pt>
                <c:pt idx="1728">
                  <c:v>3.6373614810392935E-12</c:v>
                </c:pt>
                <c:pt idx="1729">
                  <c:v>3.3077605508395014E-12</c:v>
                </c:pt>
                <c:pt idx="1730">
                  <c:v>3.6373614810392935E-12</c:v>
                </c:pt>
                <c:pt idx="1731">
                  <c:v>3.6566110168221293E-12</c:v>
                </c:pt>
                <c:pt idx="1732">
                  <c:v>4.020964727201856E-12</c:v>
                </c:pt>
                <c:pt idx="1733">
                  <c:v>3.5613861333314126E-12</c:v>
                </c:pt>
                <c:pt idx="1734">
                  <c:v>3.5054515050357768E-12</c:v>
                </c:pt>
                <c:pt idx="1735">
                  <c:v>3.5054515050357768E-12</c:v>
                </c:pt>
                <c:pt idx="1736">
                  <c:v>3.3962039549738902E-12</c:v>
                </c:pt>
                <c:pt idx="1737">
                  <c:v>3.618220778917203E-12</c:v>
                </c:pt>
                <c:pt idx="1738">
                  <c:v>3.5054515050357768E-12</c:v>
                </c:pt>
                <c:pt idx="1739">
                  <c:v>3.3783252828219224E-12</c:v>
                </c:pt>
                <c:pt idx="1740">
                  <c:v>3.8547512983768691E-12</c:v>
                </c:pt>
                <c:pt idx="1741">
                  <c:v>3.4503953781228848E-12</c:v>
                </c:pt>
                <c:pt idx="1742">
                  <c:v>3.4870049460641058E-12</c:v>
                </c:pt>
                <c:pt idx="1743">
                  <c:v>3.5613861333314126E-12</c:v>
                </c:pt>
                <c:pt idx="1744">
                  <c:v>3.7149576171826836E-12</c:v>
                </c:pt>
                <c:pt idx="1745">
                  <c:v>3.5054515050357768E-12</c:v>
                </c:pt>
                <c:pt idx="1746">
                  <c:v>3.4870049460641058E-12</c:v>
                </c:pt>
                <c:pt idx="1747">
                  <c:v>3.414170168817654E-12</c:v>
                </c:pt>
                <c:pt idx="1748">
                  <c:v>3.5991733412670126E-12</c:v>
                </c:pt>
                <c:pt idx="1749">
                  <c:v>3.7346100655796875E-12</c:v>
                </c:pt>
                <c:pt idx="1750">
                  <c:v>3.6954009267787432E-12</c:v>
                </c:pt>
                <c:pt idx="1751">
                  <c:v>3.7543742574168357E-12</c:v>
                </c:pt>
                <c:pt idx="1752">
                  <c:v>3.5613861333314126E-12</c:v>
                </c:pt>
                <c:pt idx="1753">
                  <c:v>3.7742352232635677E-12</c:v>
                </c:pt>
                <c:pt idx="1754">
                  <c:v>3.9369850296424915E-12</c:v>
                </c:pt>
                <c:pt idx="1755">
                  <c:v>3.5991733412670126E-12</c:v>
                </c:pt>
                <c:pt idx="1756">
                  <c:v>3.5240029507837145E-12</c:v>
                </c:pt>
                <c:pt idx="1757">
                  <c:v>3.618220778917203E-12</c:v>
                </c:pt>
                <c:pt idx="1758">
                  <c:v>5.0451904314583416E-12</c:v>
                </c:pt>
                <c:pt idx="1759">
                  <c:v>4.020964727201856E-12</c:v>
                </c:pt>
                <c:pt idx="1760">
                  <c:v>3.7742352232635677E-12</c:v>
                </c:pt>
                <c:pt idx="1761">
                  <c:v>3.4686482693010079E-12</c:v>
                </c:pt>
                <c:pt idx="1762">
                  <c:v>3.3252657824246351E-12</c:v>
                </c:pt>
                <c:pt idx="1763">
                  <c:v>3.4870049460641058E-12</c:v>
                </c:pt>
                <c:pt idx="1764">
                  <c:v>3.5991733412670126E-12</c:v>
                </c:pt>
                <c:pt idx="1765">
                  <c:v>3.5054515050357768E-12</c:v>
                </c:pt>
                <c:pt idx="1766">
                  <c:v>3.6759548066364691E-12</c:v>
                </c:pt>
                <c:pt idx="1767">
                  <c:v>3.5054515050357768E-12</c:v>
                </c:pt>
                <c:pt idx="1768">
                  <c:v>3.3783252828219224E-12</c:v>
                </c:pt>
                <c:pt idx="1769">
                  <c:v>3.8956511849374669E-12</c:v>
                </c:pt>
                <c:pt idx="1770">
                  <c:v>3.6759548066364691E-12</c:v>
                </c:pt>
                <c:pt idx="1771">
                  <c:v>3.5991733412670126E-12</c:v>
                </c:pt>
                <c:pt idx="1772">
                  <c:v>3.3077605508395014E-12</c:v>
                </c:pt>
                <c:pt idx="1773">
                  <c:v>3.414170168817654E-12</c:v>
                </c:pt>
                <c:pt idx="1774">
                  <c:v>3.6373614810392935E-12</c:v>
                </c:pt>
                <c:pt idx="1775">
                  <c:v>3.414170168817654E-12</c:v>
                </c:pt>
                <c:pt idx="1776">
                  <c:v>3.104793806482309E-12</c:v>
                </c:pt>
                <c:pt idx="1777">
                  <c:v>3.5991733412670126E-12</c:v>
                </c:pt>
                <c:pt idx="1778">
                  <c:v>3.4686482693010079E-12</c:v>
                </c:pt>
                <c:pt idx="1779">
                  <c:v>3.5802335946484743E-12</c:v>
                </c:pt>
                <c:pt idx="1780">
                  <c:v>3.414170168817654E-12</c:v>
                </c:pt>
                <c:pt idx="1781">
                  <c:v>3.4686482693010079E-12</c:v>
                </c:pt>
                <c:pt idx="1782">
                  <c:v>3.6954009267787432E-12</c:v>
                </c:pt>
                <c:pt idx="1783">
                  <c:v>3.414170168817654E-12</c:v>
                </c:pt>
                <c:pt idx="1784">
                  <c:v>3.4686482693010079E-12</c:v>
                </c:pt>
                <c:pt idx="1785">
                  <c:v>3.2903542909104811E-12</c:v>
                </c:pt>
                <c:pt idx="1786">
                  <c:v>3.7149576171826836E-12</c:v>
                </c:pt>
                <c:pt idx="1787">
                  <c:v>3.4322314254928262E-12</c:v>
                </c:pt>
                <c:pt idx="1788">
                  <c:v>3.5240029507837145E-12</c:v>
                </c:pt>
                <c:pt idx="1789">
                  <c:v>3.5991733412670126E-12</c:v>
                </c:pt>
                <c:pt idx="1790">
                  <c:v>3.4686482693010079E-12</c:v>
                </c:pt>
                <c:pt idx="1791">
                  <c:v>3.5991733412670126E-12</c:v>
                </c:pt>
                <c:pt idx="1792">
                  <c:v>3.7543742574168357E-12</c:v>
                </c:pt>
                <c:pt idx="1793">
                  <c:v>4.8366288647563031E-12</c:v>
                </c:pt>
                <c:pt idx="1794">
                  <c:v>3.6373614810392935E-12</c:v>
                </c:pt>
                <c:pt idx="1795">
                  <c:v>3.1878036487935974E-12</c:v>
                </c:pt>
                <c:pt idx="1796">
                  <c:v>3.4686482693010079E-12</c:v>
                </c:pt>
                <c:pt idx="1797">
                  <c:v>3.5240029507837145E-12</c:v>
                </c:pt>
                <c:pt idx="1798">
                  <c:v>3.6373614810392935E-12</c:v>
                </c:pt>
                <c:pt idx="1799">
                  <c:v>3.6373614810392935E-12</c:v>
                </c:pt>
                <c:pt idx="1800">
                  <c:v>3.3605476936966472E-12</c:v>
                </c:pt>
                <c:pt idx="1801">
                  <c:v>3.5802335946484743E-12</c:v>
                </c:pt>
                <c:pt idx="1802">
                  <c:v>3.5613861333314126E-12</c:v>
                </c:pt>
                <c:pt idx="1803">
                  <c:v>3.5613861333314126E-12</c:v>
                </c:pt>
                <c:pt idx="1804">
                  <c:v>3.6566110168221293E-12</c:v>
                </c:pt>
                <c:pt idx="1805">
                  <c:v>3.3605476936966472E-12</c:v>
                </c:pt>
                <c:pt idx="1806">
                  <c:v>3.3783252828219224E-12</c:v>
                </c:pt>
                <c:pt idx="1807">
                  <c:v>3.5426452324132239E-12</c:v>
                </c:pt>
                <c:pt idx="1808">
                  <c:v>3.4503953781228848E-12</c:v>
                </c:pt>
                <c:pt idx="1809">
                  <c:v>3.5054515050357768E-12</c:v>
                </c:pt>
                <c:pt idx="1810">
                  <c:v>3.7346100655796875E-12</c:v>
                </c:pt>
                <c:pt idx="1811">
                  <c:v>3.4870049460641058E-12</c:v>
                </c:pt>
                <c:pt idx="1812">
                  <c:v>3.414170168817654E-12</c:v>
                </c:pt>
                <c:pt idx="1813">
                  <c:v>3.4322314254928262E-12</c:v>
                </c:pt>
                <c:pt idx="1814">
                  <c:v>3.5054515050357768E-12</c:v>
                </c:pt>
                <c:pt idx="1815">
                  <c:v>3.3962039549738902E-12</c:v>
                </c:pt>
                <c:pt idx="1816">
                  <c:v>3.5991733412670126E-12</c:v>
                </c:pt>
                <c:pt idx="1817">
                  <c:v>3.6954009267787432E-12</c:v>
                </c:pt>
                <c:pt idx="1818">
                  <c:v>3.5991733412670126E-12</c:v>
                </c:pt>
                <c:pt idx="1819">
                  <c:v>3.5054515050357768E-12</c:v>
                </c:pt>
                <c:pt idx="1820">
                  <c:v>3.2558093301699637E-12</c:v>
                </c:pt>
                <c:pt idx="1821">
                  <c:v>3.618220778917203E-12</c:v>
                </c:pt>
                <c:pt idx="1822">
                  <c:v>3.2386764505043169E-12</c:v>
                </c:pt>
                <c:pt idx="1823">
                  <c:v>3.2216270520486963E-12</c:v>
                </c:pt>
                <c:pt idx="1824">
                  <c:v>3.5054515050357768E-12</c:v>
                </c:pt>
                <c:pt idx="1825">
                  <c:v>3.5054515050357768E-12</c:v>
                </c:pt>
                <c:pt idx="1826">
                  <c:v>3.6566110168221293E-12</c:v>
                </c:pt>
                <c:pt idx="1827">
                  <c:v>3.7149576171826836E-12</c:v>
                </c:pt>
                <c:pt idx="1828">
                  <c:v>3.5054515050357768E-12</c:v>
                </c:pt>
                <c:pt idx="1829">
                  <c:v>3.5240029507837145E-12</c:v>
                </c:pt>
                <c:pt idx="1830">
                  <c:v>3.4870049460641058E-12</c:v>
                </c:pt>
                <c:pt idx="1831">
                  <c:v>3.4870049460641058E-12</c:v>
                </c:pt>
                <c:pt idx="1832">
                  <c:v>3.5426452324132239E-12</c:v>
                </c:pt>
                <c:pt idx="1833">
                  <c:v>3.4870049460641058E-12</c:v>
                </c:pt>
                <c:pt idx="1834">
                  <c:v>3.3252657824246351E-12</c:v>
                </c:pt>
                <c:pt idx="1835">
                  <c:v>3.8344586906286906E-12</c:v>
                </c:pt>
                <c:pt idx="1836">
                  <c:v>3.6566110168221293E-12</c:v>
                </c:pt>
                <c:pt idx="1837">
                  <c:v>3.414170168817654E-12</c:v>
                </c:pt>
                <c:pt idx="1838">
                  <c:v>3.414170168817654E-12</c:v>
                </c:pt>
                <c:pt idx="1839">
                  <c:v>3.3428567271754344E-12</c:v>
                </c:pt>
                <c:pt idx="1840">
                  <c:v>3.3783252828219224E-12</c:v>
                </c:pt>
                <c:pt idx="1841">
                  <c:v>3.7149576171826836E-12</c:v>
                </c:pt>
                <c:pt idx="1842">
                  <c:v>3.4686482693010079E-12</c:v>
                </c:pt>
                <c:pt idx="1843">
                  <c:v>3.5240029507837145E-12</c:v>
                </c:pt>
                <c:pt idx="1844">
                  <c:v>3.3962039549738902E-12</c:v>
                </c:pt>
                <c:pt idx="1845">
                  <c:v>3.5613861333314126E-12</c:v>
                </c:pt>
                <c:pt idx="1846">
                  <c:v>3.5802335946484743E-12</c:v>
                </c:pt>
                <c:pt idx="1847">
                  <c:v>3.4322314254928262E-12</c:v>
                </c:pt>
                <c:pt idx="1848">
                  <c:v>3.4503953781228848E-12</c:v>
                </c:pt>
                <c:pt idx="1849">
                  <c:v>3.5991733412670126E-12</c:v>
                </c:pt>
                <c:pt idx="1850">
                  <c:v>3.4870049460641058E-12</c:v>
                </c:pt>
                <c:pt idx="1851">
                  <c:v>3.6566110168221293E-12</c:v>
                </c:pt>
                <c:pt idx="1852">
                  <c:v>3.7346100655796875E-12</c:v>
                </c:pt>
                <c:pt idx="1853">
                  <c:v>3.2046740480448082E-12</c:v>
                </c:pt>
                <c:pt idx="1854">
                  <c:v>3.5426452324132239E-12</c:v>
                </c:pt>
                <c:pt idx="1855">
                  <c:v>3.3783252828219224E-12</c:v>
                </c:pt>
                <c:pt idx="1856">
                  <c:v>3.4322314254928262E-12</c:v>
                </c:pt>
                <c:pt idx="1857">
                  <c:v>3.4686482693010079E-12</c:v>
                </c:pt>
                <c:pt idx="1858">
                  <c:v>3.3783252828219224E-12</c:v>
                </c:pt>
                <c:pt idx="1859">
                  <c:v>3.2903542909104811E-12</c:v>
                </c:pt>
                <c:pt idx="1860">
                  <c:v>3.5613861333314126E-12</c:v>
                </c:pt>
                <c:pt idx="1861">
                  <c:v>3.6373614810392935E-12</c:v>
                </c:pt>
                <c:pt idx="1862">
                  <c:v>3.414170168817654E-12</c:v>
                </c:pt>
                <c:pt idx="1863">
                  <c:v>3.6566110168221293E-12</c:v>
                </c:pt>
                <c:pt idx="1864">
                  <c:v>3.4322314254928262E-12</c:v>
                </c:pt>
                <c:pt idx="1865">
                  <c:v>3.5240029507837145E-12</c:v>
                </c:pt>
                <c:pt idx="1866">
                  <c:v>3.414170168817654E-12</c:v>
                </c:pt>
                <c:pt idx="1867">
                  <c:v>3.2558093301699637E-12</c:v>
                </c:pt>
                <c:pt idx="1868">
                  <c:v>3.5426452324132239E-12</c:v>
                </c:pt>
                <c:pt idx="1869">
                  <c:v>3.3428567271754344E-12</c:v>
                </c:pt>
                <c:pt idx="1870">
                  <c:v>3.3962039549738902E-12</c:v>
                </c:pt>
                <c:pt idx="1871">
                  <c:v>3.3605476936966472E-12</c:v>
                </c:pt>
                <c:pt idx="1872">
                  <c:v>3.4870049460641058E-12</c:v>
                </c:pt>
                <c:pt idx="1873">
                  <c:v>3.3605476936966472E-12</c:v>
                </c:pt>
                <c:pt idx="1874">
                  <c:v>3.3252657824246351E-12</c:v>
                </c:pt>
                <c:pt idx="1875">
                  <c:v>3.5426452324132239E-12</c:v>
                </c:pt>
                <c:pt idx="1876">
                  <c:v>3.414170168817654E-12</c:v>
                </c:pt>
                <c:pt idx="1877">
                  <c:v>3.5802335946484743E-12</c:v>
                </c:pt>
                <c:pt idx="1878">
                  <c:v>3.3962039549738902E-12</c:v>
                </c:pt>
                <c:pt idx="1879">
                  <c:v>3.6759548066364691E-12</c:v>
                </c:pt>
                <c:pt idx="1880">
                  <c:v>3.4503953781228848E-12</c:v>
                </c:pt>
                <c:pt idx="1881">
                  <c:v>3.4870049460641058E-12</c:v>
                </c:pt>
                <c:pt idx="1882">
                  <c:v>3.5426452324132239E-12</c:v>
                </c:pt>
                <c:pt idx="1883">
                  <c:v>3.4322314254928262E-12</c:v>
                </c:pt>
                <c:pt idx="1884">
                  <c:v>3.5613861333314126E-12</c:v>
                </c:pt>
                <c:pt idx="1885">
                  <c:v>3.4870049460641058E-12</c:v>
                </c:pt>
                <c:pt idx="1886">
                  <c:v>3.3962039549738902E-12</c:v>
                </c:pt>
                <c:pt idx="1887">
                  <c:v>3.618220778917203E-12</c:v>
                </c:pt>
                <c:pt idx="1888">
                  <c:v>3.618220778917203E-12</c:v>
                </c:pt>
                <c:pt idx="1889">
                  <c:v>3.5054515050357768E-12</c:v>
                </c:pt>
                <c:pt idx="1890">
                  <c:v>3.4503953781228848E-12</c:v>
                </c:pt>
                <c:pt idx="1891">
                  <c:v>3.5991733412670126E-12</c:v>
                </c:pt>
                <c:pt idx="1892">
                  <c:v>3.6566110168221293E-12</c:v>
                </c:pt>
                <c:pt idx="1893">
                  <c:v>3.5991733412670126E-12</c:v>
                </c:pt>
                <c:pt idx="1894">
                  <c:v>3.4870049460641058E-12</c:v>
                </c:pt>
                <c:pt idx="1895">
                  <c:v>3.3962039549738902E-12</c:v>
                </c:pt>
                <c:pt idx="1896">
                  <c:v>3.6566110168221293E-12</c:v>
                </c:pt>
                <c:pt idx="1897">
                  <c:v>3.2903542909104811E-12</c:v>
                </c:pt>
                <c:pt idx="1898">
                  <c:v>3.3428567271754344E-12</c:v>
                </c:pt>
                <c:pt idx="1899">
                  <c:v>3.3077605508395014E-12</c:v>
                </c:pt>
                <c:pt idx="1900">
                  <c:v>3.6954009267787432E-12</c:v>
                </c:pt>
                <c:pt idx="1901">
                  <c:v>3.4870049460641058E-12</c:v>
                </c:pt>
                <c:pt idx="1902">
                  <c:v>3.7149576171826836E-12</c:v>
                </c:pt>
                <c:pt idx="1903">
                  <c:v>3.4503953781228848E-12</c:v>
                </c:pt>
                <c:pt idx="1904">
                  <c:v>3.5613861333314126E-12</c:v>
                </c:pt>
                <c:pt idx="1905">
                  <c:v>3.5991733412670126E-12</c:v>
                </c:pt>
                <c:pt idx="1906">
                  <c:v>3.7149576171826836E-12</c:v>
                </c:pt>
                <c:pt idx="1907">
                  <c:v>3.4322314254928262E-12</c:v>
                </c:pt>
                <c:pt idx="1908">
                  <c:v>3.5054515050357768E-12</c:v>
                </c:pt>
                <c:pt idx="1909">
                  <c:v>3.3783252828219224E-12</c:v>
                </c:pt>
                <c:pt idx="1910">
                  <c:v>3.3962039549738902E-12</c:v>
                </c:pt>
                <c:pt idx="1911">
                  <c:v>3.3962039549738902E-12</c:v>
                </c:pt>
                <c:pt idx="1912">
                  <c:v>3.414170168817654E-12</c:v>
                </c:pt>
                <c:pt idx="1913">
                  <c:v>3.414170168817654E-12</c:v>
                </c:pt>
                <c:pt idx="1914">
                  <c:v>3.4686482693010079E-12</c:v>
                </c:pt>
                <c:pt idx="1915">
                  <c:v>3.4870049460641058E-12</c:v>
                </c:pt>
                <c:pt idx="1916">
                  <c:v>3.4686482693010079E-12</c:v>
                </c:pt>
                <c:pt idx="1917">
                  <c:v>3.7543742574168357E-12</c:v>
                </c:pt>
                <c:pt idx="1918">
                  <c:v>3.4503953781228848E-12</c:v>
                </c:pt>
                <c:pt idx="1919">
                  <c:v>3.2730396270568175E-12</c:v>
                </c:pt>
                <c:pt idx="1920">
                  <c:v>4.0636281802957103E-12</c:v>
                </c:pt>
                <c:pt idx="1921">
                  <c:v>3.5802335946484743E-12</c:v>
                </c:pt>
                <c:pt idx="1922">
                  <c:v>3.3428567271754344E-12</c:v>
                </c:pt>
                <c:pt idx="1923">
                  <c:v>3.3783252828219224E-12</c:v>
                </c:pt>
                <c:pt idx="1924">
                  <c:v>3.5240029507837145E-12</c:v>
                </c:pt>
                <c:pt idx="1925">
                  <c:v>3.6373614810392935E-12</c:v>
                </c:pt>
                <c:pt idx="1926">
                  <c:v>3.4503953781228848E-12</c:v>
                </c:pt>
                <c:pt idx="1927">
                  <c:v>3.5613861333314126E-12</c:v>
                </c:pt>
                <c:pt idx="1928">
                  <c:v>3.6759548066364691E-12</c:v>
                </c:pt>
                <c:pt idx="1929">
                  <c:v>3.5613861333314126E-12</c:v>
                </c:pt>
                <c:pt idx="1930">
                  <c:v>3.618220778917203E-12</c:v>
                </c:pt>
                <c:pt idx="1931">
                  <c:v>3.4503953781228848E-12</c:v>
                </c:pt>
                <c:pt idx="1932">
                  <c:v>3.6373614810392935E-12</c:v>
                </c:pt>
                <c:pt idx="1933">
                  <c:v>3.5426452324132239E-12</c:v>
                </c:pt>
                <c:pt idx="1934">
                  <c:v>3.618220778917203E-12</c:v>
                </c:pt>
                <c:pt idx="1935">
                  <c:v>3.6759548066364691E-12</c:v>
                </c:pt>
                <c:pt idx="1936">
                  <c:v>3.2903542909104811E-12</c:v>
                </c:pt>
                <c:pt idx="1937">
                  <c:v>3.7149576171826836E-12</c:v>
                </c:pt>
                <c:pt idx="1938">
                  <c:v>3.4686482693010079E-12</c:v>
                </c:pt>
                <c:pt idx="1939">
                  <c:v>3.3962039549738902E-12</c:v>
                </c:pt>
                <c:pt idx="1940">
                  <c:v>3.3077605508395014E-12</c:v>
                </c:pt>
                <c:pt idx="1941">
                  <c:v>3.5426452324132239E-12</c:v>
                </c:pt>
                <c:pt idx="1942">
                  <c:v>3.4686482693010079E-12</c:v>
                </c:pt>
                <c:pt idx="1943">
                  <c:v>3.3962039549738902E-12</c:v>
                </c:pt>
                <c:pt idx="1944">
                  <c:v>3.5054515050357768E-12</c:v>
                </c:pt>
                <c:pt idx="1945">
                  <c:v>3.5991733412670126E-12</c:v>
                </c:pt>
                <c:pt idx="1946">
                  <c:v>3.5991733412670126E-12</c:v>
                </c:pt>
                <c:pt idx="1947">
                  <c:v>3.6566110168221293E-12</c:v>
                </c:pt>
                <c:pt idx="1948">
                  <c:v>3.4322314254928262E-12</c:v>
                </c:pt>
                <c:pt idx="1949">
                  <c:v>3.5991733412670126E-12</c:v>
                </c:pt>
                <c:pt idx="1950">
                  <c:v>3.3962039549738902E-12</c:v>
                </c:pt>
                <c:pt idx="1951">
                  <c:v>3.2730396270568175E-12</c:v>
                </c:pt>
                <c:pt idx="1952">
                  <c:v>3.4686482693010079E-12</c:v>
                </c:pt>
                <c:pt idx="1953">
                  <c:v>3.5054515050357768E-12</c:v>
                </c:pt>
                <c:pt idx="1954">
                  <c:v>3.4870049460641058E-12</c:v>
                </c:pt>
                <c:pt idx="1955">
                  <c:v>3.3783252828219224E-12</c:v>
                </c:pt>
                <c:pt idx="1956">
                  <c:v>3.4503953781228848E-12</c:v>
                </c:pt>
                <c:pt idx="1957">
                  <c:v>3.414170168817654E-12</c:v>
                </c:pt>
                <c:pt idx="1958">
                  <c:v>3.3605476936966472E-12</c:v>
                </c:pt>
                <c:pt idx="1959">
                  <c:v>3.5240029507837145E-12</c:v>
                </c:pt>
                <c:pt idx="1960">
                  <c:v>3.414170168817654E-12</c:v>
                </c:pt>
                <c:pt idx="1961">
                  <c:v>3.1878036487935974E-12</c:v>
                </c:pt>
                <c:pt idx="1962">
                  <c:v>3.2558093301699637E-12</c:v>
                </c:pt>
                <c:pt idx="1963">
                  <c:v>3.4322314254928262E-12</c:v>
                </c:pt>
                <c:pt idx="1964">
                  <c:v>3.2730396270568175E-12</c:v>
                </c:pt>
                <c:pt idx="1965">
                  <c:v>3.3252657824246351E-12</c:v>
                </c:pt>
                <c:pt idx="1966">
                  <c:v>3.3428567271754344E-12</c:v>
                </c:pt>
                <c:pt idx="1967">
                  <c:v>3.3605476936966472E-12</c:v>
                </c:pt>
                <c:pt idx="1968">
                  <c:v>3.2903542909104811E-12</c:v>
                </c:pt>
                <c:pt idx="1969">
                  <c:v>3.2730396270568175E-12</c:v>
                </c:pt>
                <c:pt idx="1970">
                  <c:v>3.414170168817654E-12</c:v>
                </c:pt>
                <c:pt idx="1971">
                  <c:v>3.4503953781228848E-12</c:v>
                </c:pt>
                <c:pt idx="1972">
                  <c:v>3.5054515050357768E-12</c:v>
                </c:pt>
                <c:pt idx="1973">
                  <c:v>3.4686482693010079E-12</c:v>
                </c:pt>
                <c:pt idx="1974">
                  <c:v>3.5613861333314126E-12</c:v>
                </c:pt>
                <c:pt idx="1975">
                  <c:v>3.5426452324132239E-12</c:v>
                </c:pt>
                <c:pt idx="1976">
                  <c:v>3.4503953781228848E-12</c:v>
                </c:pt>
                <c:pt idx="1977">
                  <c:v>3.4322314254928262E-12</c:v>
                </c:pt>
                <c:pt idx="1978">
                  <c:v>3.4686482693010079E-12</c:v>
                </c:pt>
                <c:pt idx="1979">
                  <c:v>3.6373614810392935E-12</c:v>
                </c:pt>
                <c:pt idx="1980">
                  <c:v>3.5991733412670126E-12</c:v>
                </c:pt>
                <c:pt idx="1981">
                  <c:v>3.5240029507837145E-12</c:v>
                </c:pt>
                <c:pt idx="1982">
                  <c:v>3.5426452324132239E-12</c:v>
                </c:pt>
                <c:pt idx="1983">
                  <c:v>3.5240029507837145E-12</c:v>
                </c:pt>
                <c:pt idx="1984">
                  <c:v>3.3605476936966472E-12</c:v>
                </c:pt>
                <c:pt idx="1985">
                  <c:v>3.3428567271754344E-12</c:v>
                </c:pt>
                <c:pt idx="1986">
                  <c:v>3.4503953781228848E-12</c:v>
                </c:pt>
                <c:pt idx="1987">
                  <c:v>3.4870049460641058E-12</c:v>
                </c:pt>
                <c:pt idx="1988">
                  <c:v>3.3428567271754344E-12</c:v>
                </c:pt>
                <c:pt idx="1989">
                  <c:v>3.3962039549738902E-12</c:v>
                </c:pt>
                <c:pt idx="1990">
                  <c:v>3.414170168817654E-12</c:v>
                </c:pt>
                <c:pt idx="1991">
                  <c:v>3.4870049460641058E-12</c:v>
                </c:pt>
                <c:pt idx="1992">
                  <c:v>3.618220778917203E-12</c:v>
                </c:pt>
                <c:pt idx="1993">
                  <c:v>3.4503953781228848E-12</c:v>
                </c:pt>
                <c:pt idx="1994">
                  <c:v>3.4870049460641058E-12</c:v>
                </c:pt>
                <c:pt idx="1995">
                  <c:v>3.4322314254928262E-12</c:v>
                </c:pt>
                <c:pt idx="1996">
                  <c:v>3.6373614810392935E-12</c:v>
                </c:pt>
                <c:pt idx="1997">
                  <c:v>3.3783252828219224E-12</c:v>
                </c:pt>
                <c:pt idx="1998">
                  <c:v>3.5054515050357768E-12</c:v>
                </c:pt>
                <c:pt idx="1999">
                  <c:v>3.4322314254928262E-12</c:v>
                </c:pt>
                <c:pt idx="2000">
                  <c:v>3.5426452324132239E-12</c:v>
                </c:pt>
                <c:pt idx="2001">
                  <c:v>3.4870049460641058E-12</c:v>
                </c:pt>
                <c:pt idx="2002">
                  <c:v>3.7149576171826836E-12</c:v>
                </c:pt>
                <c:pt idx="2003">
                  <c:v>3.6373614810392935E-12</c:v>
                </c:pt>
                <c:pt idx="2004">
                  <c:v>3.5802335946484743E-12</c:v>
                </c:pt>
                <c:pt idx="2005">
                  <c:v>3.3077605508395014E-12</c:v>
                </c:pt>
                <c:pt idx="2006">
                  <c:v>3.3428567271754344E-12</c:v>
                </c:pt>
                <c:pt idx="2007">
                  <c:v>3.5613861333314126E-12</c:v>
                </c:pt>
                <c:pt idx="2008">
                  <c:v>3.4686482693010079E-12</c:v>
                </c:pt>
                <c:pt idx="2009">
                  <c:v>3.3077605508395014E-12</c:v>
                </c:pt>
                <c:pt idx="2010">
                  <c:v>3.3428567271754344E-12</c:v>
                </c:pt>
                <c:pt idx="2011">
                  <c:v>3.3962039549738902E-12</c:v>
                </c:pt>
                <c:pt idx="2012">
                  <c:v>3.5613861333314126E-12</c:v>
                </c:pt>
                <c:pt idx="2013">
                  <c:v>4.6858951138331563E-12</c:v>
                </c:pt>
                <c:pt idx="2014">
                  <c:v>3.618220778917203E-12</c:v>
                </c:pt>
                <c:pt idx="2015">
                  <c:v>3.3783252828219224E-12</c:v>
                </c:pt>
                <c:pt idx="2016">
                  <c:v>5.879480622869034E-12</c:v>
                </c:pt>
                <c:pt idx="2017">
                  <c:v>4.0422443566258811E-12</c:v>
                </c:pt>
                <c:pt idx="2018">
                  <c:v>3.5613861333314126E-12</c:v>
                </c:pt>
                <c:pt idx="2019">
                  <c:v>3.3428567271754344E-12</c:v>
                </c:pt>
                <c:pt idx="2020">
                  <c:v>3.2903542909104811E-12</c:v>
                </c:pt>
                <c:pt idx="2021">
                  <c:v>3.5991733412670126E-12</c:v>
                </c:pt>
                <c:pt idx="2022">
                  <c:v>3.5054515050357768E-12</c:v>
                </c:pt>
                <c:pt idx="2023">
                  <c:v>3.6954009267787432E-12</c:v>
                </c:pt>
                <c:pt idx="2024">
                  <c:v>3.6373614810392935E-12</c:v>
                </c:pt>
                <c:pt idx="2025">
                  <c:v>6.1654554413642708E-12</c:v>
                </c:pt>
                <c:pt idx="2026">
                  <c:v>3.618220778917203E-12</c:v>
                </c:pt>
                <c:pt idx="2027">
                  <c:v>3.3783252828219224E-12</c:v>
                </c:pt>
                <c:pt idx="2028">
                  <c:v>3.4503953781228848E-12</c:v>
                </c:pt>
                <c:pt idx="2029">
                  <c:v>3.4322314254928262E-12</c:v>
                </c:pt>
                <c:pt idx="2030">
                  <c:v>3.414170168817654E-12</c:v>
                </c:pt>
                <c:pt idx="2031">
                  <c:v>3.4686482693010079E-12</c:v>
                </c:pt>
                <c:pt idx="2032">
                  <c:v>3.2558093301699637E-12</c:v>
                </c:pt>
                <c:pt idx="2033">
                  <c:v>3.2046740480448082E-12</c:v>
                </c:pt>
                <c:pt idx="2034">
                  <c:v>3.4503953781228848E-12</c:v>
                </c:pt>
                <c:pt idx="2035">
                  <c:v>3.4686482693010079E-12</c:v>
                </c:pt>
                <c:pt idx="2036">
                  <c:v>5.5772660684562916E-12</c:v>
                </c:pt>
                <c:pt idx="2037">
                  <c:v>3.5054515050357768E-12</c:v>
                </c:pt>
                <c:pt idx="2038">
                  <c:v>3.3783252828219224E-12</c:v>
                </c:pt>
                <c:pt idx="2039">
                  <c:v>3.3252657824246351E-12</c:v>
                </c:pt>
                <c:pt idx="2040">
                  <c:v>3.4870049460641058E-12</c:v>
                </c:pt>
                <c:pt idx="2041">
                  <c:v>3.3783252828219224E-12</c:v>
                </c:pt>
                <c:pt idx="2042">
                  <c:v>3.3077605508395014E-12</c:v>
                </c:pt>
                <c:pt idx="2043">
                  <c:v>3.7149576171826836E-12</c:v>
                </c:pt>
                <c:pt idx="2044">
                  <c:v>3.2216270520486963E-12</c:v>
                </c:pt>
                <c:pt idx="2045">
                  <c:v>3.4503953781228848E-12</c:v>
                </c:pt>
                <c:pt idx="2046">
                  <c:v>3.3962039549738902E-12</c:v>
                </c:pt>
                <c:pt idx="2047">
                  <c:v>3.4503953781228848E-12</c:v>
                </c:pt>
                <c:pt idx="2048">
                  <c:v>3.3077605508395014E-12</c:v>
                </c:pt>
                <c:pt idx="2049">
                  <c:v>3.3605476936966472E-12</c:v>
                </c:pt>
                <c:pt idx="2050">
                  <c:v>3.4503953781228848E-12</c:v>
                </c:pt>
                <c:pt idx="2051">
                  <c:v>3.5240029507837145E-12</c:v>
                </c:pt>
                <c:pt idx="2052">
                  <c:v>3.5054515050357768E-12</c:v>
                </c:pt>
                <c:pt idx="2053">
                  <c:v>3.3783252828219224E-12</c:v>
                </c:pt>
                <c:pt idx="2054">
                  <c:v>3.5240029507837145E-12</c:v>
                </c:pt>
                <c:pt idx="2055">
                  <c:v>3.3605476936966472E-12</c:v>
                </c:pt>
                <c:pt idx="2056">
                  <c:v>2.4700512446229684E-11</c:v>
                </c:pt>
                <c:pt idx="2057">
                  <c:v>4.2612808992743343E-12</c:v>
                </c:pt>
                <c:pt idx="2058">
                  <c:v>3.4503953781228848E-12</c:v>
                </c:pt>
                <c:pt idx="2059">
                  <c:v>3.4322314254928262E-12</c:v>
                </c:pt>
                <c:pt idx="2060">
                  <c:v>3.2216270520486963E-12</c:v>
                </c:pt>
                <c:pt idx="2061">
                  <c:v>3.5991733412670126E-12</c:v>
                </c:pt>
                <c:pt idx="2062">
                  <c:v>3.3783252828219224E-12</c:v>
                </c:pt>
                <c:pt idx="2063">
                  <c:v>3.5240029507837145E-12</c:v>
                </c:pt>
                <c:pt idx="2064">
                  <c:v>3.4686482693010079E-12</c:v>
                </c:pt>
                <c:pt idx="2065">
                  <c:v>3.4503953781228848E-12</c:v>
                </c:pt>
                <c:pt idx="2066">
                  <c:v>3.4686482693010079E-12</c:v>
                </c:pt>
                <c:pt idx="2067">
                  <c:v>3.6373614810392935E-12</c:v>
                </c:pt>
                <c:pt idx="2068">
                  <c:v>3.5426452324132239E-12</c:v>
                </c:pt>
                <c:pt idx="2069">
                  <c:v>3.2046740480448082E-12</c:v>
                </c:pt>
                <c:pt idx="2070">
                  <c:v>3.7346100655796875E-12</c:v>
                </c:pt>
                <c:pt idx="2071">
                  <c:v>3.5991733412670126E-12</c:v>
                </c:pt>
                <c:pt idx="2072">
                  <c:v>3.5054515050357768E-12</c:v>
                </c:pt>
                <c:pt idx="2073">
                  <c:v>3.4870049460641058E-12</c:v>
                </c:pt>
                <c:pt idx="2074">
                  <c:v>3.3077605508395014E-12</c:v>
                </c:pt>
                <c:pt idx="2075">
                  <c:v>3.2730396270568175E-12</c:v>
                </c:pt>
                <c:pt idx="2076">
                  <c:v>3.3605476936966472E-12</c:v>
                </c:pt>
                <c:pt idx="2077">
                  <c:v>3.3077605508395014E-12</c:v>
                </c:pt>
                <c:pt idx="2078">
                  <c:v>3.5613861333314126E-12</c:v>
                </c:pt>
                <c:pt idx="2079">
                  <c:v>3.3428567271754344E-12</c:v>
                </c:pt>
                <c:pt idx="2080">
                  <c:v>3.6566110168221293E-12</c:v>
                </c:pt>
                <c:pt idx="2081">
                  <c:v>3.414170168817654E-12</c:v>
                </c:pt>
                <c:pt idx="2082">
                  <c:v>3.5240029507837145E-12</c:v>
                </c:pt>
                <c:pt idx="2083">
                  <c:v>3.4322314254928262E-12</c:v>
                </c:pt>
                <c:pt idx="2084">
                  <c:v>3.2730396270568175E-12</c:v>
                </c:pt>
                <c:pt idx="2085">
                  <c:v>3.3077605508395014E-12</c:v>
                </c:pt>
                <c:pt idx="2086">
                  <c:v>3.1878036487935974E-12</c:v>
                </c:pt>
                <c:pt idx="2087">
                  <c:v>3.5991733412670126E-12</c:v>
                </c:pt>
                <c:pt idx="2088">
                  <c:v>3.3252657824246351E-12</c:v>
                </c:pt>
                <c:pt idx="2089">
                  <c:v>3.3605476936966472E-12</c:v>
                </c:pt>
                <c:pt idx="2090">
                  <c:v>3.414170168817654E-12</c:v>
                </c:pt>
                <c:pt idx="2091">
                  <c:v>3.4322314254928262E-12</c:v>
                </c:pt>
                <c:pt idx="2092">
                  <c:v>3.5802335946484743E-12</c:v>
                </c:pt>
                <c:pt idx="2093">
                  <c:v>3.5991733412670126E-12</c:v>
                </c:pt>
                <c:pt idx="2094">
                  <c:v>3.2558093301699637E-12</c:v>
                </c:pt>
                <c:pt idx="2095">
                  <c:v>3.5054515050357768E-12</c:v>
                </c:pt>
                <c:pt idx="2096">
                  <c:v>3.3077605508395014E-12</c:v>
                </c:pt>
                <c:pt idx="2097">
                  <c:v>3.3428567271754344E-12</c:v>
                </c:pt>
                <c:pt idx="2098">
                  <c:v>3.3077605508395014E-12</c:v>
                </c:pt>
                <c:pt idx="2099">
                  <c:v>3.3783252828219224E-12</c:v>
                </c:pt>
                <c:pt idx="2100">
                  <c:v>3.5054515050357768E-12</c:v>
                </c:pt>
                <c:pt idx="2101">
                  <c:v>3.5426452324132239E-12</c:v>
                </c:pt>
                <c:pt idx="2102">
                  <c:v>3.4503953781228848E-12</c:v>
                </c:pt>
                <c:pt idx="2103">
                  <c:v>3.5802335946484743E-12</c:v>
                </c:pt>
                <c:pt idx="2104">
                  <c:v>3.4503953781228848E-12</c:v>
                </c:pt>
                <c:pt idx="2105">
                  <c:v>3.5240029507837145E-12</c:v>
                </c:pt>
                <c:pt idx="2106">
                  <c:v>3.5991733412670126E-12</c:v>
                </c:pt>
                <c:pt idx="2107">
                  <c:v>3.414170168817654E-12</c:v>
                </c:pt>
                <c:pt idx="2108">
                  <c:v>3.4503953781228848E-12</c:v>
                </c:pt>
                <c:pt idx="2109">
                  <c:v>3.3428567271754344E-12</c:v>
                </c:pt>
                <c:pt idx="2110">
                  <c:v>3.7543742574168357E-12</c:v>
                </c:pt>
                <c:pt idx="2111">
                  <c:v>3.414170168817654E-12</c:v>
                </c:pt>
                <c:pt idx="2112">
                  <c:v>3.5802335946484743E-12</c:v>
                </c:pt>
                <c:pt idx="2113">
                  <c:v>3.3428567271754344E-12</c:v>
                </c:pt>
                <c:pt idx="2114">
                  <c:v>3.4870049460641058E-12</c:v>
                </c:pt>
                <c:pt idx="2115">
                  <c:v>3.3252657824246351E-12</c:v>
                </c:pt>
                <c:pt idx="2116">
                  <c:v>3.3783252828219224E-12</c:v>
                </c:pt>
                <c:pt idx="2117">
                  <c:v>3.4322314254928262E-12</c:v>
                </c:pt>
                <c:pt idx="2118">
                  <c:v>3.3252657824246351E-12</c:v>
                </c:pt>
                <c:pt idx="2119">
                  <c:v>3.3605476936966472E-12</c:v>
                </c:pt>
                <c:pt idx="2120">
                  <c:v>5.2905858176253011E-12</c:v>
                </c:pt>
                <c:pt idx="2121">
                  <c:v>3.6759548066364691E-12</c:v>
                </c:pt>
                <c:pt idx="2122">
                  <c:v>3.3962039549738902E-12</c:v>
                </c:pt>
                <c:pt idx="2123">
                  <c:v>3.2903542909104811E-12</c:v>
                </c:pt>
                <c:pt idx="2124">
                  <c:v>3.414170168817654E-12</c:v>
                </c:pt>
                <c:pt idx="2125">
                  <c:v>3.3077605508395014E-12</c:v>
                </c:pt>
                <c:pt idx="2126">
                  <c:v>4.020964727201856E-12</c:v>
                </c:pt>
                <c:pt idx="2127">
                  <c:v>3.2730396270568175E-12</c:v>
                </c:pt>
                <c:pt idx="2128">
                  <c:v>3.104793806482309E-12</c:v>
                </c:pt>
                <c:pt idx="2129">
                  <c:v>3.3252657824246351E-12</c:v>
                </c:pt>
                <c:pt idx="2130">
                  <c:v>3.1543418894483403E-12</c:v>
                </c:pt>
                <c:pt idx="2131">
                  <c:v>3.3428567271754344E-12</c:v>
                </c:pt>
                <c:pt idx="2132">
                  <c:v>3.2046740480448082E-12</c:v>
                </c:pt>
                <c:pt idx="2133">
                  <c:v>3.2386764505043169E-12</c:v>
                </c:pt>
                <c:pt idx="2134">
                  <c:v>3.0721970188206818E-12</c:v>
                </c:pt>
                <c:pt idx="2135">
                  <c:v>3.2558093301699637E-12</c:v>
                </c:pt>
                <c:pt idx="2136">
                  <c:v>3.2386764505043169E-12</c:v>
                </c:pt>
                <c:pt idx="2137">
                  <c:v>3.2558093301699637E-12</c:v>
                </c:pt>
                <c:pt idx="2138">
                  <c:v>3.1543418894483403E-12</c:v>
                </c:pt>
                <c:pt idx="2139">
                  <c:v>3.7149576171826836E-12</c:v>
                </c:pt>
                <c:pt idx="2140">
                  <c:v>3.3077605508395014E-12</c:v>
                </c:pt>
                <c:pt idx="2141">
                  <c:v>3.5054515050357768E-12</c:v>
                </c:pt>
                <c:pt idx="2142">
                  <c:v>3.3077605508395014E-12</c:v>
                </c:pt>
                <c:pt idx="2143">
                  <c:v>3.2730396270568175E-12</c:v>
                </c:pt>
                <c:pt idx="2144">
                  <c:v>3.3783252828219224E-12</c:v>
                </c:pt>
                <c:pt idx="2145">
                  <c:v>3.2558093301699637E-12</c:v>
                </c:pt>
                <c:pt idx="2146">
                  <c:v>3.4503953781228848E-12</c:v>
                </c:pt>
                <c:pt idx="2147">
                  <c:v>3.2730396270568175E-12</c:v>
                </c:pt>
                <c:pt idx="2148">
                  <c:v>3.5240029507837145E-12</c:v>
                </c:pt>
                <c:pt idx="2149">
                  <c:v>3.2558093301699637E-12</c:v>
                </c:pt>
                <c:pt idx="2150">
                  <c:v>3.3605476936966472E-12</c:v>
                </c:pt>
                <c:pt idx="2151">
                  <c:v>3.2216270520486963E-12</c:v>
                </c:pt>
                <c:pt idx="2152">
                  <c:v>3.1710286319624968E-12</c:v>
                </c:pt>
                <c:pt idx="2153">
                  <c:v>3.2046740480448082E-12</c:v>
                </c:pt>
                <c:pt idx="2154">
                  <c:v>3.1710286319624968E-12</c:v>
                </c:pt>
                <c:pt idx="2155">
                  <c:v>3.2558093301699637E-12</c:v>
                </c:pt>
                <c:pt idx="2156">
                  <c:v>3.4686482693010079E-12</c:v>
                </c:pt>
                <c:pt idx="2157">
                  <c:v>3.414170168817654E-12</c:v>
                </c:pt>
                <c:pt idx="2158">
                  <c:v>3.1878036487935974E-12</c:v>
                </c:pt>
                <c:pt idx="2159">
                  <c:v>3.1710286319624968E-12</c:v>
                </c:pt>
                <c:pt idx="2160">
                  <c:v>3.1878036487935974E-12</c:v>
                </c:pt>
                <c:pt idx="2161">
                  <c:v>3.2730396270568175E-12</c:v>
                </c:pt>
                <c:pt idx="2162">
                  <c:v>3.3077605508395014E-12</c:v>
                </c:pt>
                <c:pt idx="2163">
                  <c:v>3.4686482693010079E-12</c:v>
                </c:pt>
                <c:pt idx="2164">
                  <c:v>3.4686482693010079E-12</c:v>
                </c:pt>
                <c:pt idx="2165">
                  <c:v>3.5240029507837145E-12</c:v>
                </c:pt>
                <c:pt idx="2166">
                  <c:v>3.5426452324132239E-12</c:v>
                </c:pt>
                <c:pt idx="2167">
                  <c:v>3.1878036487935974E-12</c:v>
                </c:pt>
                <c:pt idx="2168">
                  <c:v>3.2216270520486963E-12</c:v>
                </c:pt>
                <c:pt idx="2169">
                  <c:v>4.7356136465621905E-12</c:v>
                </c:pt>
                <c:pt idx="2170">
                  <c:v>3.2903542909104811E-12</c:v>
                </c:pt>
                <c:pt idx="2171">
                  <c:v>3.3252657824246351E-12</c:v>
                </c:pt>
                <c:pt idx="2172">
                  <c:v>3.4870049460641058E-12</c:v>
                </c:pt>
                <c:pt idx="2173">
                  <c:v>3.4686482693010079E-12</c:v>
                </c:pt>
                <c:pt idx="2174">
                  <c:v>3.5426452324132239E-12</c:v>
                </c:pt>
                <c:pt idx="2175">
                  <c:v>3.0721970188206818E-12</c:v>
                </c:pt>
                <c:pt idx="2176">
                  <c:v>3.3428567271754344E-12</c:v>
                </c:pt>
                <c:pt idx="2177">
                  <c:v>3.3783252828219224E-12</c:v>
                </c:pt>
                <c:pt idx="2178">
                  <c:v>3.4322314254928262E-12</c:v>
                </c:pt>
                <c:pt idx="2179">
                  <c:v>3.5426452324132239E-12</c:v>
                </c:pt>
                <c:pt idx="2180">
                  <c:v>3.3252657824246351E-12</c:v>
                </c:pt>
                <c:pt idx="2181">
                  <c:v>3.3077605508395014E-12</c:v>
                </c:pt>
                <c:pt idx="2182">
                  <c:v>3.5613861333314126E-12</c:v>
                </c:pt>
                <c:pt idx="2183">
                  <c:v>3.1878036487935974E-12</c:v>
                </c:pt>
                <c:pt idx="2184">
                  <c:v>3.5802335946484743E-12</c:v>
                </c:pt>
                <c:pt idx="2185">
                  <c:v>3.5613861333314126E-12</c:v>
                </c:pt>
                <c:pt idx="2186">
                  <c:v>3.3605476936966472E-12</c:v>
                </c:pt>
                <c:pt idx="2187">
                  <c:v>3.4686482693010079E-12</c:v>
                </c:pt>
                <c:pt idx="2188">
                  <c:v>3.3783252828219224E-12</c:v>
                </c:pt>
                <c:pt idx="2189">
                  <c:v>3.3252657824246351E-12</c:v>
                </c:pt>
                <c:pt idx="2190">
                  <c:v>3.3962039549738902E-12</c:v>
                </c:pt>
                <c:pt idx="2191">
                  <c:v>3.4870049460641058E-12</c:v>
                </c:pt>
                <c:pt idx="2192">
                  <c:v>3.1710286319624968E-12</c:v>
                </c:pt>
                <c:pt idx="2193">
                  <c:v>3.3252657824246351E-12</c:v>
                </c:pt>
                <c:pt idx="2194">
                  <c:v>3.4322314254928262E-12</c:v>
                </c:pt>
                <c:pt idx="2195">
                  <c:v>3.3962039549738902E-12</c:v>
                </c:pt>
                <c:pt idx="2196">
                  <c:v>3.3605476936966472E-12</c:v>
                </c:pt>
                <c:pt idx="2197">
                  <c:v>3.5426452324132239E-12</c:v>
                </c:pt>
                <c:pt idx="2198">
                  <c:v>3.6373614810392935E-12</c:v>
                </c:pt>
                <c:pt idx="2199">
                  <c:v>3.6373614810392935E-12</c:v>
                </c:pt>
                <c:pt idx="2200">
                  <c:v>3.3252657824246351E-12</c:v>
                </c:pt>
                <c:pt idx="2201">
                  <c:v>3.5991733412670126E-12</c:v>
                </c:pt>
                <c:pt idx="2202">
                  <c:v>3.4322314254928262E-12</c:v>
                </c:pt>
                <c:pt idx="2203">
                  <c:v>3.5054515050357768E-12</c:v>
                </c:pt>
                <c:pt idx="2204">
                  <c:v>3.4870049460641058E-12</c:v>
                </c:pt>
                <c:pt idx="2205">
                  <c:v>3.618220778917203E-12</c:v>
                </c:pt>
                <c:pt idx="2206">
                  <c:v>3.6373614810392935E-12</c:v>
                </c:pt>
                <c:pt idx="2207">
                  <c:v>3.5802335946484743E-12</c:v>
                </c:pt>
                <c:pt idx="2208">
                  <c:v>3.2730396270568175E-12</c:v>
                </c:pt>
                <c:pt idx="2209">
                  <c:v>3.618220778917203E-12</c:v>
                </c:pt>
                <c:pt idx="2210">
                  <c:v>3.3252657824246351E-12</c:v>
                </c:pt>
                <c:pt idx="2211">
                  <c:v>3.3428567271754344E-12</c:v>
                </c:pt>
                <c:pt idx="2212">
                  <c:v>3.3783252828219224E-12</c:v>
                </c:pt>
                <c:pt idx="2213">
                  <c:v>3.3428567271754344E-12</c:v>
                </c:pt>
                <c:pt idx="2214">
                  <c:v>3.5240029507837145E-12</c:v>
                </c:pt>
                <c:pt idx="2215">
                  <c:v>3.6373614810392935E-12</c:v>
                </c:pt>
                <c:pt idx="2216">
                  <c:v>3.5991733412670126E-12</c:v>
                </c:pt>
                <c:pt idx="2217">
                  <c:v>3.4322314254928262E-12</c:v>
                </c:pt>
                <c:pt idx="2218">
                  <c:v>3.4686482693010079E-12</c:v>
                </c:pt>
                <c:pt idx="2219">
                  <c:v>3.2730396270568175E-12</c:v>
                </c:pt>
                <c:pt idx="2220">
                  <c:v>3.3962039549738902E-12</c:v>
                </c:pt>
                <c:pt idx="2221">
                  <c:v>3.2046740480448082E-12</c:v>
                </c:pt>
                <c:pt idx="2222">
                  <c:v>3.5613861333314126E-12</c:v>
                </c:pt>
                <c:pt idx="2223">
                  <c:v>3.4870049460641058E-12</c:v>
                </c:pt>
                <c:pt idx="2224">
                  <c:v>3.4686482693010079E-12</c:v>
                </c:pt>
                <c:pt idx="2225">
                  <c:v>3.8344586906286906E-12</c:v>
                </c:pt>
                <c:pt idx="2226">
                  <c:v>3.2903542909104811E-12</c:v>
                </c:pt>
                <c:pt idx="2227">
                  <c:v>3.3962039549738902E-12</c:v>
                </c:pt>
                <c:pt idx="2228">
                  <c:v>3.3252657824246351E-12</c:v>
                </c:pt>
                <c:pt idx="2229">
                  <c:v>3.5240029507837145E-12</c:v>
                </c:pt>
                <c:pt idx="2230">
                  <c:v>3.1878036487935974E-12</c:v>
                </c:pt>
                <c:pt idx="2231">
                  <c:v>3.2386764505043169E-12</c:v>
                </c:pt>
                <c:pt idx="2232">
                  <c:v>3.2216270520486963E-12</c:v>
                </c:pt>
                <c:pt idx="2233">
                  <c:v>6.7086303619214591E-12</c:v>
                </c:pt>
                <c:pt idx="2234">
                  <c:v>3.5802335946484743E-12</c:v>
                </c:pt>
                <c:pt idx="2235">
                  <c:v>3.2046740480448082E-12</c:v>
                </c:pt>
                <c:pt idx="2236">
                  <c:v>3.4870049460641058E-12</c:v>
                </c:pt>
                <c:pt idx="2237">
                  <c:v>3.3077605508395014E-12</c:v>
                </c:pt>
                <c:pt idx="2238">
                  <c:v>3.1710286319624968E-12</c:v>
                </c:pt>
                <c:pt idx="2239">
                  <c:v>3.3077605508395014E-12</c:v>
                </c:pt>
                <c:pt idx="2240">
                  <c:v>3.5426452324132239E-12</c:v>
                </c:pt>
                <c:pt idx="2241">
                  <c:v>3.2730396270568175E-12</c:v>
                </c:pt>
                <c:pt idx="2242">
                  <c:v>3.2730396270568175E-12</c:v>
                </c:pt>
                <c:pt idx="2243">
                  <c:v>3.2903542909104811E-12</c:v>
                </c:pt>
                <c:pt idx="2244">
                  <c:v>3.4870049460641058E-12</c:v>
                </c:pt>
                <c:pt idx="2245">
                  <c:v>3.4686482693010079E-12</c:v>
                </c:pt>
                <c:pt idx="2246">
                  <c:v>3.3428567271754344E-12</c:v>
                </c:pt>
                <c:pt idx="2247">
                  <c:v>3.4686482693010079E-12</c:v>
                </c:pt>
                <c:pt idx="2248">
                  <c:v>3.5426452324132239E-12</c:v>
                </c:pt>
                <c:pt idx="2249">
                  <c:v>3.3428567271754344E-12</c:v>
                </c:pt>
                <c:pt idx="2250">
                  <c:v>3.2046740480448082E-12</c:v>
                </c:pt>
                <c:pt idx="2251">
                  <c:v>3.2386764505043169E-12</c:v>
                </c:pt>
                <c:pt idx="2252">
                  <c:v>3.3077605508395014E-12</c:v>
                </c:pt>
                <c:pt idx="2253">
                  <c:v>3.4503953781228848E-12</c:v>
                </c:pt>
                <c:pt idx="2254">
                  <c:v>3.4870049460641058E-12</c:v>
                </c:pt>
                <c:pt idx="2255">
                  <c:v>3.3252657824246351E-12</c:v>
                </c:pt>
                <c:pt idx="2256">
                  <c:v>3.414170168817654E-12</c:v>
                </c:pt>
                <c:pt idx="2257">
                  <c:v>3.4870049460641058E-12</c:v>
                </c:pt>
                <c:pt idx="2258">
                  <c:v>3.3962039549738902E-12</c:v>
                </c:pt>
                <c:pt idx="2259">
                  <c:v>3.3428567271754344E-12</c:v>
                </c:pt>
                <c:pt idx="2260">
                  <c:v>3.4870049460641058E-12</c:v>
                </c:pt>
                <c:pt idx="2261">
                  <c:v>3.3962039549738902E-12</c:v>
                </c:pt>
                <c:pt idx="2262">
                  <c:v>3.1878036487935974E-12</c:v>
                </c:pt>
                <c:pt idx="2263">
                  <c:v>3.3428567271754344E-12</c:v>
                </c:pt>
                <c:pt idx="2264">
                  <c:v>3.2558093301699637E-12</c:v>
                </c:pt>
                <c:pt idx="2265">
                  <c:v>3.4322314254928262E-12</c:v>
                </c:pt>
                <c:pt idx="2266">
                  <c:v>3.4686482693010079E-12</c:v>
                </c:pt>
                <c:pt idx="2267">
                  <c:v>3.1212249035255236E-12</c:v>
                </c:pt>
                <c:pt idx="2268">
                  <c:v>3.104793806482309E-12</c:v>
                </c:pt>
                <c:pt idx="2269">
                  <c:v>3.2730396270568175E-12</c:v>
                </c:pt>
                <c:pt idx="2270">
                  <c:v>3.4503953781228848E-12</c:v>
                </c:pt>
                <c:pt idx="2271">
                  <c:v>3.2730396270568175E-12</c:v>
                </c:pt>
                <c:pt idx="2272">
                  <c:v>3.3962039549738902E-12</c:v>
                </c:pt>
                <c:pt idx="2273">
                  <c:v>3.3962039549738902E-12</c:v>
                </c:pt>
                <c:pt idx="2274">
                  <c:v>3.5613861333314126E-12</c:v>
                </c:pt>
                <c:pt idx="2275">
                  <c:v>3.5613861333314126E-12</c:v>
                </c:pt>
                <c:pt idx="2276">
                  <c:v>3.4686482693010079E-12</c:v>
                </c:pt>
                <c:pt idx="2277">
                  <c:v>3.3962039549738902E-12</c:v>
                </c:pt>
                <c:pt idx="2278">
                  <c:v>3.3605476936966472E-12</c:v>
                </c:pt>
                <c:pt idx="2279">
                  <c:v>3.7149576171826836E-12</c:v>
                </c:pt>
                <c:pt idx="2280">
                  <c:v>3.2903542909104811E-12</c:v>
                </c:pt>
                <c:pt idx="2281">
                  <c:v>3.3962039549738902E-12</c:v>
                </c:pt>
                <c:pt idx="2282">
                  <c:v>3.1878036487935974E-12</c:v>
                </c:pt>
                <c:pt idx="2283">
                  <c:v>3.3252657824246351E-12</c:v>
                </c:pt>
                <c:pt idx="2284">
                  <c:v>3.4503953781228848E-12</c:v>
                </c:pt>
                <c:pt idx="2285">
                  <c:v>3.5991733412670126E-12</c:v>
                </c:pt>
                <c:pt idx="2286">
                  <c:v>3.4870049460641058E-12</c:v>
                </c:pt>
                <c:pt idx="2287">
                  <c:v>3.5613861333314126E-12</c:v>
                </c:pt>
                <c:pt idx="2288">
                  <c:v>3.5613861333314126E-12</c:v>
                </c:pt>
                <c:pt idx="2289">
                  <c:v>3.5613861333314126E-12</c:v>
                </c:pt>
                <c:pt idx="2290">
                  <c:v>3.6373614810392935E-12</c:v>
                </c:pt>
                <c:pt idx="2291">
                  <c:v>3.4686482693010079E-12</c:v>
                </c:pt>
                <c:pt idx="2292">
                  <c:v>3.3962039549738902E-12</c:v>
                </c:pt>
                <c:pt idx="2293">
                  <c:v>3.6566110168221293E-12</c:v>
                </c:pt>
                <c:pt idx="2294">
                  <c:v>3.4870049460641058E-12</c:v>
                </c:pt>
                <c:pt idx="2295">
                  <c:v>3.2730396270568175E-12</c:v>
                </c:pt>
                <c:pt idx="2296">
                  <c:v>3.3428567271754344E-12</c:v>
                </c:pt>
                <c:pt idx="2297">
                  <c:v>3.2216270520486963E-12</c:v>
                </c:pt>
                <c:pt idx="2298">
                  <c:v>3.2386764505043169E-12</c:v>
                </c:pt>
                <c:pt idx="2299">
                  <c:v>3.4503953781228848E-12</c:v>
                </c:pt>
                <c:pt idx="2300">
                  <c:v>3.7742352232635677E-12</c:v>
                </c:pt>
                <c:pt idx="2301">
                  <c:v>3.3077605508395014E-12</c:v>
                </c:pt>
                <c:pt idx="2302">
                  <c:v>3.3077605508395014E-12</c:v>
                </c:pt>
                <c:pt idx="2303">
                  <c:v>3.3428567271754344E-12</c:v>
                </c:pt>
                <c:pt idx="2304">
                  <c:v>3.3252657824246351E-12</c:v>
                </c:pt>
                <c:pt idx="2305">
                  <c:v>3.2386764505043169E-12</c:v>
                </c:pt>
                <c:pt idx="2306">
                  <c:v>3.414170168817654E-12</c:v>
                </c:pt>
                <c:pt idx="2307">
                  <c:v>3.5802335946484743E-12</c:v>
                </c:pt>
                <c:pt idx="2308">
                  <c:v>3.4870049460641058E-12</c:v>
                </c:pt>
                <c:pt idx="2309">
                  <c:v>3.5613861333314126E-12</c:v>
                </c:pt>
                <c:pt idx="2310">
                  <c:v>3.4686482693010079E-12</c:v>
                </c:pt>
                <c:pt idx="2311">
                  <c:v>6.3637962063904196E-12</c:v>
                </c:pt>
                <c:pt idx="2312">
                  <c:v>6.9244448935348298E-12</c:v>
                </c:pt>
                <c:pt idx="2313">
                  <c:v>3.8547512983768691E-12</c:v>
                </c:pt>
                <c:pt idx="2314">
                  <c:v>3.3962039549738902E-12</c:v>
                </c:pt>
                <c:pt idx="2315">
                  <c:v>3.2558093301699637E-12</c:v>
                </c:pt>
                <c:pt idx="2316">
                  <c:v>3.5426452324132239E-12</c:v>
                </c:pt>
                <c:pt idx="2317">
                  <c:v>3.3605476936966472E-12</c:v>
                </c:pt>
                <c:pt idx="2318">
                  <c:v>3.5054515050357768E-12</c:v>
                </c:pt>
                <c:pt idx="2319">
                  <c:v>3.3605476936966472E-12</c:v>
                </c:pt>
                <c:pt idx="2320">
                  <c:v>3.414170168817654E-12</c:v>
                </c:pt>
                <c:pt idx="2321">
                  <c:v>3.4322314254928262E-12</c:v>
                </c:pt>
                <c:pt idx="2322">
                  <c:v>3.5613861333314126E-12</c:v>
                </c:pt>
                <c:pt idx="2323">
                  <c:v>3.414170168817654E-12</c:v>
                </c:pt>
                <c:pt idx="2324">
                  <c:v>3.2386764505043169E-12</c:v>
                </c:pt>
                <c:pt idx="2325">
                  <c:v>3.0884556081178813E-12</c:v>
                </c:pt>
                <c:pt idx="2326">
                  <c:v>3.5613861333314126E-12</c:v>
                </c:pt>
                <c:pt idx="2327">
                  <c:v>3.3252657824246351E-12</c:v>
                </c:pt>
                <c:pt idx="2328">
                  <c:v>3.414170168817654E-12</c:v>
                </c:pt>
                <c:pt idx="2329">
                  <c:v>3.4870049460641058E-12</c:v>
                </c:pt>
                <c:pt idx="2330">
                  <c:v>3.6373614810392935E-12</c:v>
                </c:pt>
                <c:pt idx="2331">
                  <c:v>3.6373614810392935E-12</c:v>
                </c:pt>
                <c:pt idx="2332">
                  <c:v>3.3962039549738902E-12</c:v>
                </c:pt>
                <c:pt idx="2333">
                  <c:v>3.5613861333314126E-12</c:v>
                </c:pt>
                <c:pt idx="2334">
                  <c:v>3.6373614810392935E-12</c:v>
                </c:pt>
                <c:pt idx="2335">
                  <c:v>3.3252657824246351E-12</c:v>
                </c:pt>
                <c:pt idx="2336">
                  <c:v>3.5054515050357768E-12</c:v>
                </c:pt>
                <c:pt idx="2337">
                  <c:v>3.5991733412670126E-12</c:v>
                </c:pt>
                <c:pt idx="2338">
                  <c:v>3.5613861333314126E-12</c:v>
                </c:pt>
                <c:pt idx="2339">
                  <c:v>3.5240029507837145E-12</c:v>
                </c:pt>
                <c:pt idx="2340">
                  <c:v>3.3252657824246351E-12</c:v>
                </c:pt>
                <c:pt idx="2341">
                  <c:v>3.2730396270568175E-12</c:v>
                </c:pt>
                <c:pt idx="2342">
                  <c:v>3.3077605508395014E-12</c:v>
                </c:pt>
                <c:pt idx="2343">
                  <c:v>3.414170168817654E-12</c:v>
                </c:pt>
                <c:pt idx="2344">
                  <c:v>3.2046740480448082E-12</c:v>
                </c:pt>
                <c:pt idx="2345">
                  <c:v>3.4870049460641058E-12</c:v>
                </c:pt>
                <c:pt idx="2346">
                  <c:v>3.4322314254928262E-12</c:v>
                </c:pt>
                <c:pt idx="2347">
                  <c:v>3.4686482693010079E-12</c:v>
                </c:pt>
                <c:pt idx="2348">
                  <c:v>3.5613861333314126E-12</c:v>
                </c:pt>
                <c:pt idx="2349">
                  <c:v>3.5054515050357768E-12</c:v>
                </c:pt>
                <c:pt idx="2350">
                  <c:v>3.3428567271754344E-12</c:v>
                </c:pt>
                <c:pt idx="2351">
                  <c:v>3.3962039549738902E-12</c:v>
                </c:pt>
                <c:pt idx="2352">
                  <c:v>3.414170168817654E-12</c:v>
                </c:pt>
                <c:pt idx="2353">
                  <c:v>3.2730396270568175E-12</c:v>
                </c:pt>
                <c:pt idx="2354">
                  <c:v>3.3428567271754344E-12</c:v>
                </c:pt>
                <c:pt idx="2355">
                  <c:v>3.5426452324132239E-12</c:v>
                </c:pt>
                <c:pt idx="2356">
                  <c:v>3.4503953781228848E-12</c:v>
                </c:pt>
                <c:pt idx="2357">
                  <c:v>3.2558093301699637E-12</c:v>
                </c:pt>
                <c:pt idx="2358">
                  <c:v>3.6759548066364691E-12</c:v>
                </c:pt>
                <c:pt idx="2359">
                  <c:v>3.4686482693010079E-12</c:v>
                </c:pt>
                <c:pt idx="2360">
                  <c:v>3.5054515050357768E-12</c:v>
                </c:pt>
                <c:pt idx="2361">
                  <c:v>3.4686482693010079E-12</c:v>
                </c:pt>
                <c:pt idx="2362">
                  <c:v>3.2730396270568175E-12</c:v>
                </c:pt>
                <c:pt idx="2363">
                  <c:v>3.3428567271754344E-12</c:v>
                </c:pt>
                <c:pt idx="2364">
                  <c:v>3.5054515050357768E-12</c:v>
                </c:pt>
                <c:pt idx="2365">
                  <c:v>3.1543418894483403E-12</c:v>
                </c:pt>
                <c:pt idx="2366">
                  <c:v>3.2386764505043169E-12</c:v>
                </c:pt>
                <c:pt idx="2367">
                  <c:v>3.2730396270568175E-12</c:v>
                </c:pt>
                <c:pt idx="2368">
                  <c:v>3.1212249035255236E-12</c:v>
                </c:pt>
                <c:pt idx="2369">
                  <c:v>3.5802335946484743E-12</c:v>
                </c:pt>
                <c:pt idx="2370">
                  <c:v>3.2730396270568175E-12</c:v>
                </c:pt>
                <c:pt idx="2371">
                  <c:v>3.2216270520486963E-12</c:v>
                </c:pt>
                <c:pt idx="2372">
                  <c:v>3.1543418894483403E-12</c:v>
                </c:pt>
                <c:pt idx="2373">
                  <c:v>3.8344586906286906E-12</c:v>
                </c:pt>
                <c:pt idx="2374">
                  <c:v>3.5426452324132239E-12</c:v>
                </c:pt>
                <c:pt idx="2375">
                  <c:v>3.4870049460641058E-12</c:v>
                </c:pt>
                <c:pt idx="2376">
                  <c:v>3.414170168817654E-12</c:v>
                </c:pt>
                <c:pt idx="2377">
                  <c:v>3.3428567271754344E-12</c:v>
                </c:pt>
                <c:pt idx="2378">
                  <c:v>3.3428567271754344E-12</c:v>
                </c:pt>
                <c:pt idx="2379">
                  <c:v>3.3077605508395014E-12</c:v>
                </c:pt>
                <c:pt idx="2380">
                  <c:v>3.957812022331994E-12</c:v>
                </c:pt>
                <c:pt idx="2381">
                  <c:v>3.5802335946484743E-12</c:v>
                </c:pt>
                <c:pt idx="2382">
                  <c:v>5.1800787648708183E-12</c:v>
                </c:pt>
                <c:pt idx="2383">
                  <c:v>3.5991733412670126E-12</c:v>
                </c:pt>
                <c:pt idx="2384">
                  <c:v>3.4686482693010079E-12</c:v>
                </c:pt>
                <c:pt idx="2385">
                  <c:v>3.3605476936966472E-12</c:v>
                </c:pt>
                <c:pt idx="2386">
                  <c:v>3.3605476936966472E-12</c:v>
                </c:pt>
                <c:pt idx="2387">
                  <c:v>3.2046740480448082E-12</c:v>
                </c:pt>
                <c:pt idx="2388">
                  <c:v>3.4870049460641058E-12</c:v>
                </c:pt>
                <c:pt idx="2389">
                  <c:v>3.2386764505043169E-12</c:v>
                </c:pt>
                <c:pt idx="2390">
                  <c:v>3.5054515050357768E-12</c:v>
                </c:pt>
                <c:pt idx="2391">
                  <c:v>3.4870049460641058E-12</c:v>
                </c:pt>
                <c:pt idx="2392">
                  <c:v>3.2558093301699637E-12</c:v>
                </c:pt>
                <c:pt idx="2393">
                  <c:v>3.4870049460641058E-12</c:v>
                </c:pt>
                <c:pt idx="2394">
                  <c:v>3.3252657824246351E-12</c:v>
                </c:pt>
                <c:pt idx="2395">
                  <c:v>3.3962039549738902E-12</c:v>
                </c:pt>
                <c:pt idx="2396">
                  <c:v>3.1878036487935974E-12</c:v>
                </c:pt>
                <c:pt idx="2397">
                  <c:v>3.4686482693010079E-12</c:v>
                </c:pt>
                <c:pt idx="2398">
                  <c:v>3.5613861333314126E-12</c:v>
                </c:pt>
                <c:pt idx="2399">
                  <c:v>4.1722734416182935E-12</c:v>
                </c:pt>
                <c:pt idx="2400">
                  <c:v>3.618220778917203E-12</c:v>
                </c:pt>
                <c:pt idx="2401">
                  <c:v>3.3605476936966472E-12</c:v>
                </c:pt>
                <c:pt idx="2402">
                  <c:v>3.4322314254928262E-12</c:v>
                </c:pt>
                <c:pt idx="2403">
                  <c:v>3.414170168817654E-12</c:v>
                </c:pt>
                <c:pt idx="2404">
                  <c:v>3.5240029507837145E-12</c:v>
                </c:pt>
                <c:pt idx="2405">
                  <c:v>3.5613861333314126E-12</c:v>
                </c:pt>
                <c:pt idx="2406">
                  <c:v>3.3428567271754344E-12</c:v>
                </c:pt>
                <c:pt idx="2407">
                  <c:v>3.2730396270568175E-12</c:v>
                </c:pt>
                <c:pt idx="2408">
                  <c:v>3.3783252828219224E-12</c:v>
                </c:pt>
                <c:pt idx="2409">
                  <c:v>3.3605476936966472E-12</c:v>
                </c:pt>
                <c:pt idx="2410">
                  <c:v>3.2558093301699637E-12</c:v>
                </c:pt>
                <c:pt idx="2411">
                  <c:v>3.3783252828219224E-12</c:v>
                </c:pt>
                <c:pt idx="2412">
                  <c:v>3.1878036487935974E-12</c:v>
                </c:pt>
                <c:pt idx="2413">
                  <c:v>3.4870049460641058E-12</c:v>
                </c:pt>
                <c:pt idx="2414">
                  <c:v>3.5613861333314126E-12</c:v>
                </c:pt>
                <c:pt idx="2415">
                  <c:v>3.3428567271754344E-12</c:v>
                </c:pt>
                <c:pt idx="2416">
                  <c:v>3.3252657824246351E-12</c:v>
                </c:pt>
                <c:pt idx="2417">
                  <c:v>3.3962039549738902E-12</c:v>
                </c:pt>
                <c:pt idx="2418">
                  <c:v>3.3783252828219224E-12</c:v>
                </c:pt>
                <c:pt idx="2419">
                  <c:v>3.5991733412670126E-12</c:v>
                </c:pt>
                <c:pt idx="2420">
                  <c:v>3.5054515050357768E-12</c:v>
                </c:pt>
                <c:pt idx="2421">
                  <c:v>3.2903542909104811E-12</c:v>
                </c:pt>
                <c:pt idx="2422">
                  <c:v>3.5991733412670126E-12</c:v>
                </c:pt>
                <c:pt idx="2423">
                  <c:v>3.3252657824246351E-12</c:v>
                </c:pt>
                <c:pt idx="2424">
                  <c:v>3.5240029507837145E-12</c:v>
                </c:pt>
                <c:pt idx="2425">
                  <c:v>3.6373614810392935E-12</c:v>
                </c:pt>
                <c:pt idx="2426">
                  <c:v>3.5991733412670126E-12</c:v>
                </c:pt>
                <c:pt idx="2427">
                  <c:v>3.6759548066364691E-12</c:v>
                </c:pt>
                <c:pt idx="2428">
                  <c:v>3.4503953781228848E-12</c:v>
                </c:pt>
                <c:pt idx="2429">
                  <c:v>3.1543418894483403E-12</c:v>
                </c:pt>
                <c:pt idx="2430">
                  <c:v>3.5240029507837145E-12</c:v>
                </c:pt>
                <c:pt idx="2431">
                  <c:v>3.1878036487935974E-12</c:v>
                </c:pt>
                <c:pt idx="2432">
                  <c:v>3.3783252828219224E-12</c:v>
                </c:pt>
                <c:pt idx="2433">
                  <c:v>3.2730396270568175E-12</c:v>
                </c:pt>
                <c:pt idx="2434">
                  <c:v>3.5426452324132239E-12</c:v>
                </c:pt>
                <c:pt idx="2435">
                  <c:v>3.4322314254928262E-12</c:v>
                </c:pt>
                <c:pt idx="2436">
                  <c:v>3.2386764505043169E-12</c:v>
                </c:pt>
                <c:pt idx="2437">
                  <c:v>3.4686482693010079E-12</c:v>
                </c:pt>
                <c:pt idx="2438">
                  <c:v>3.414170168817654E-12</c:v>
                </c:pt>
                <c:pt idx="2439">
                  <c:v>3.2730396270568175E-12</c:v>
                </c:pt>
                <c:pt idx="2440">
                  <c:v>3.6373614810392935E-12</c:v>
                </c:pt>
                <c:pt idx="2441">
                  <c:v>3.3962039549738902E-12</c:v>
                </c:pt>
                <c:pt idx="2442">
                  <c:v>3.414170168817654E-12</c:v>
                </c:pt>
                <c:pt idx="2443">
                  <c:v>3.3252657824246351E-12</c:v>
                </c:pt>
                <c:pt idx="2444">
                  <c:v>3.4322314254928262E-12</c:v>
                </c:pt>
                <c:pt idx="2445">
                  <c:v>3.2386764505043169E-12</c:v>
                </c:pt>
                <c:pt idx="2446">
                  <c:v>3.3783252828219224E-12</c:v>
                </c:pt>
                <c:pt idx="2447">
                  <c:v>3.4322314254928262E-12</c:v>
                </c:pt>
                <c:pt idx="2448">
                  <c:v>3.2730396270568175E-12</c:v>
                </c:pt>
                <c:pt idx="2449">
                  <c:v>3.3428567271754344E-12</c:v>
                </c:pt>
                <c:pt idx="2450">
                  <c:v>3.2216270520486963E-12</c:v>
                </c:pt>
                <c:pt idx="2451">
                  <c:v>3.3428567271754344E-12</c:v>
                </c:pt>
                <c:pt idx="2452">
                  <c:v>3.1878036487935974E-12</c:v>
                </c:pt>
                <c:pt idx="2453">
                  <c:v>3.1878036487935974E-12</c:v>
                </c:pt>
                <c:pt idx="2454">
                  <c:v>3.3962039549738902E-12</c:v>
                </c:pt>
                <c:pt idx="2455">
                  <c:v>3.3252657824246351E-12</c:v>
                </c:pt>
                <c:pt idx="2456">
                  <c:v>3.2386764505043169E-12</c:v>
                </c:pt>
                <c:pt idx="2457">
                  <c:v>3.0560303528722595E-12</c:v>
                </c:pt>
                <c:pt idx="2458">
                  <c:v>3.2903542909104811E-12</c:v>
                </c:pt>
                <c:pt idx="2459">
                  <c:v>3.5426452324132239E-12</c:v>
                </c:pt>
                <c:pt idx="2460">
                  <c:v>3.2730396270568175E-12</c:v>
                </c:pt>
                <c:pt idx="2461">
                  <c:v>3.2730396270568175E-12</c:v>
                </c:pt>
                <c:pt idx="2462">
                  <c:v>3.4870049460641058E-12</c:v>
                </c:pt>
                <c:pt idx="2463">
                  <c:v>3.4686482693010079E-12</c:v>
                </c:pt>
                <c:pt idx="2464">
                  <c:v>3.2386764505043169E-12</c:v>
                </c:pt>
                <c:pt idx="2465">
                  <c:v>3.414170168817654E-12</c:v>
                </c:pt>
                <c:pt idx="2466">
                  <c:v>3.3252657824246351E-12</c:v>
                </c:pt>
                <c:pt idx="2467">
                  <c:v>3.3252657824246351E-12</c:v>
                </c:pt>
                <c:pt idx="2468">
                  <c:v>3.5426452324132239E-12</c:v>
                </c:pt>
                <c:pt idx="2469">
                  <c:v>3.5054515050357768E-12</c:v>
                </c:pt>
                <c:pt idx="2470">
                  <c:v>3.7149576171826836E-12</c:v>
                </c:pt>
                <c:pt idx="2471">
                  <c:v>3.6566110168221293E-12</c:v>
                </c:pt>
                <c:pt idx="2472">
                  <c:v>3.5991733412670126E-12</c:v>
                </c:pt>
                <c:pt idx="2473">
                  <c:v>3.3428567271754344E-12</c:v>
                </c:pt>
                <c:pt idx="2474">
                  <c:v>3.2730396270568175E-12</c:v>
                </c:pt>
                <c:pt idx="2475">
                  <c:v>3.3783252828219224E-12</c:v>
                </c:pt>
                <c:pt idx="2476">
                  <c:v>3.2216270520486963E-12</c:v>
                </c:pt>
                <c:pt idx="2477">
                  <c:v>3.2558093301699637E-12</c:v>
                </c:pt>
                <c:pt idx="2478">
                  <c:v>3.618220778917203E-12</c:v>
                </c:pt>
                <c:pt idx="2479">
                  <c:v>3.5991733412670126E-12</c:v>
                </c:pt>
                <c:pt idx="2480">
                  <c:v>3.2903542909104811E-12</c:v>
                </c:pt>
                <c:pt idx="2481">
                  <c:v>3.3962039549738902E-12</c:v>
                </c:pt>
                <c:pt idx="2482">
                  <c:v>3.4322314254928262E-12</c:v>
                </c:pt>
                <c:pt idx="2483">
                  <c:v>3.2216270520486963E-12</c:v>
                </c:pt>
                <c:pt idx="2484">
                  <c:v>3.3252657824246351E-12</c:v>
                </c:pt>
                <c:pt idx="2485">
                  <c:v>3.414170168817654E-12</c:v>
                </c:pt>
                <c:pt idx="2486">
                  <c:v>3.2386764505043169E-12</c:v>
                </c:pt>
                <c:pt idx="2487">
                  <c:v>3.3077605508395014E-12</c:v>
                </c:pt>
                <c:pt idx="2488">
                  <c:v>3.3962039549738902E-12</c:v>
                </c:pt>
                <c:pt idx="2489">
                  <c:v>3.414170168817654E-12</c:v>
                </c:pt>
                <c:pt idx="2490">
                  <c:v>3.7149576171826836E-12</c:v>
                </c:pt>
                <c:pt idx="2491">
                  <c:v>3.4322314254928262E-12</c:v>
                </c:pt>
                <c:pt idx="2492">
                  <c:v>3.4870049460641058E-12</c:v>
                </c:pt>
                <c:pt idx="2493">
                  <c:v>3.3962039549738902E-12</c:v>
                </c:pt>
                <c:pt idx="2494">
                  <c:v>3.2903542909104811E-12</c:v>
                </c:pt>
                <c:pt idx="2495">
                  <c:v>1.8478102139798354E-11</c:v>
                </c:pt>
                <c:pt idx="2496">
                  <c:v>4.1284778929561837E-12</c:v>
                </c:pt>
                <c:pt idx="2497">
                  <c:v>3.4322314254928262E-12</c:v>
                </c:pt>
                <c:pt idx="2498">
                  <c:v>3.3605476936966472E-12</c:v>
                </c:pt>
                <c:pt idx="2499">
                  <c:v>3.4322314254928262E-12</c:v>
                </c:pt>
                <c:pt idx="2500">
                  <c:v>3.3605476936966472E-12</c:v>
                </c:pt>
                <c:pt idx="2501">
                  <c:v>3.3605476936966472E-12</c:v>
                </c:pt>
                <c:pt idx="2502">
                  <c:v>3.2730396270568175E-12</c:v>
                </c:pt>
                <c:pt idx="2503">
                  <c:v>3.3962039549738902E-12</c:v>
                </c:pt>
                <c:pt idx="2504">
                  <c:v>3.3962039549738902E-12</c:v>
                </c:pt>
                <c:pt idx="2505">
                  <c:v>3.5240029507837145E-12</c:v>
                </c:pt>
                <c:pt idx="2506">
                  <c:v>3.4503953781228848E-12</c:v>
                </c:pt>
                <c:pt idx="2507">
                  <c:v>3.3783252828219224E-12</c:v>
                </c:pt>
                <c:pt idx="2508">
                  <c:v>3.5613861333314126E-12</c:v>
                </c:pt>
                <c:pt idx="2509">
                  <c:v>3.3962039549738902E-12</c:v>
                </c:pt>
                <c:pt idx="2510">
                  <c:v>3.4686482693010079E-12</c:v>
                </c:pt>
                <c:pt idx="2511">
                  <c:v>3.2903542909104811E-12</c:v>
                </c:pt>
                <c:pt idx="2512">
                  <c:v>3.2730396270568175E-12</c:v>
                </c:pt>
                <c:pt idx="2513">
                  <c:v>3.3252657824246351E-12</c:v>
                </c:pt>
                <c:pt idx="2514">
                  <c:v>3.3605476936966472E-12</c:v>
                </c:pt>
                <c:pt idx="2515">
                  <c:v>3.4503953781228848E-12</c:v>
                </c:pt>
                <c:pt idx="2516">
                  <c:v>3.414170168817654E-12</c:v>
                </c:pt>
                <c:pt idx="2517">
                  <c:v>3.2730396270568175E-12</c:v>
                </c:pt>
                <c:pt idx="2518">
                  <c:v>3.5613861333314126E-12</c:v>
                </c:pt>
                <c:pt idx="2519">
                  <c:v>3.3605476936966472E-12</c:v>
                </c:pt>
                <c:pt idx="2520">
                  <c:v>3.3605476936966472E-12</c:v>
                </c:pt>
                <c:pt idx="2521">
                  <c:v>3.2730396270568175E-12</c:v>
                </c:pt>
                <c:pt idx="2522">
                  <c:v>3.3605476936966472E-12</c:v>
                </c:pt>
                <c:pt idx="2523">
                  <c:v>3.5426452324132239E-12</c:v>
                </c:pt>
                <c:pt idx="2524">
                  <c:v>3.3252657824246351E-12</c:v>
                </c:pt>
                <c:pt idx="2525">
                  <c:v>3.414170168817654E-12</c:v>
                </c:pt>
                <c:pt idx="2526">
                  <c:v>3.3962039549738902E-12</c:v>
                </c:pt>
                <c:pt idx="2527">
                  <c:v>3.5802335946484743E-12</c:v>
                </c:pt>
                <c:pt idx="2528">
                  <c:v>3.1878036487935974E-12</c:v>
                </c:pt>
                <c:pt idx="2529">
                  <c:v>3.4870049460641058E-12</c:v>
                </c:pt>
                <c:pt idx="2530">
                  <c:v>3.3252657824246351E-12</c:v>
                </c:pt>
                <c:pt idx="2531">
                  <c:v>4.1943538225012126E-12</c:v>
                </c:pt>
                <c:pt idx="2532">
                  <c:v>3.3428567271754344E-12</c:v>
                </c:pt>
                <c:pt idx="2533">
                  <c:v>3.3605476936966472E-12</c:v>
                </c:pt>
                <c:pt idx="2534">
                  <c:v>3.618220778917203E-12</c:v>
                </c:pt>
                <c:pt idx="2535">
                  <c:v>3.414170168817654E-12</c:v>
                </c:pt>
                <c:pt idx="2536">
                  <c:v>3.414170168817654E-12</c:v>
                </c:pt>
                <c:pt idx="2537">
                  <c:v>3.2558093301699637E-12</c:v>
                </c:pt>
                <c:pt idx="2538">
                  <c:v>3.2730396270568175E-12</c:v>
                </c:pt>
                <c:pt idx="2539">
                  <c:v>3.4503953781228848E-12</c:v>
                </c:pt>
                <c:pt idx="2540">
                  <c:v>3.3252657824246351E-12</c:v>
                </c:pt>
                <c:pt idx="2541">
                  <c:v>3.5426452324132239E-12</c:v>
                </c:pt>
                <c:pt idx="2542">
                  <c:v>3.3252657824246351E-12</c:v>
                </c:pt>
                <c:pt idx="2543">
                  <c:v>3.4686482693010079E-12</c:v>
                </c:pt>
                <c:pt idx="2544">
                  <c:v>3.5613861333314126E-12</c:v>
                </c:pt>
                <c:pt idx="2545">
                  <c:v>3.2386764505043169E-12</c:v>
                </c:pt>
                <c:pt idx="2546">
                  <c:v>3.3428567271754344E-12</c:v>
                </c:pt>
                <c:pt idx="2547">
                  <c:v>3.5991733412670126E-12</c:v>
                </c:pt>
                <c:pt idx="2548">
                  <c:v>3.3605476936966472E-12</c:v>
                </c:pt>
                <c:pt idx="2549">
                  <c:v>3.3783252828219224E-12</c:v>
                </c:pt>
                <c:pt idx="2550">
                  <c:v>3.4686482693010079E-12</c:v>
                </c:pt>
                <c:pt idx="2551">
                  <c:v>3.2386764505043169E-12</c:v>
                </c:pt>
                <c:pt idx="2552">
                  <c:v>3.2903542909104811E-12</c:v>
                </c:pt>
                <c:pt idx="2553">
                  <c:v>3.5802335946484743E-12</c:v>
                </c:pt>
                <c:pt idx="2554">
                  <c:v>3.3605476936966472E-12</c:v>
                </c:pt>
                <c:pt idx="2555">
                  <c:v>3.5613861333314126E-12</c:v>
                </c:pt>
                <c:pt idx="2556">
                  <c:v>3.4503953781228848E-12</c:v>
                </c:pt>
                <c:pt idx="2557">
                  <c:v>3.3428567271754344E-12</c:v>
                </c:pt>
                <c:pt idx="2558">
                  <c:v>3.4503953781228848E-12</c:v>
                </c:pt>
                <c:pt idx="2559">
                  <c:v>3.2386764505043169E-12</c:v>
                </c:pt>
                <c:pt idx="2560">
                  <c:v>3.104793806482309E-12</c:v>
                </c:pt>
                <c:pt idx="2561">
                  <c:v>3.618220778917203E-12</c:v>
                </c:pt>
                <c:pt idx="2562">
                  <c:v>3.2216270520486963E-12</c:v>
                </c:pt>
                <c:pt idx="2563">
                  <c:v>3.3605476936966472E-12</c:v>
                </c:pt>
                <c:pt idx="2564">
                  <c:v>3.2386764505043169E-12</c:v>
                </c:pt>
                <c:pt idx="2565">
                  <c:v>3.5426452324132239E-12</c:v>
                </c:pt>
                <c:pt idx="2566">
                  <c:v>3.5054515050357768E-12</c:v>
                </c:pt>
                <c:pt idx="2567">
                  <c:v>3.4686482693010079E-12</c:v>
                </c:pt>
                <c:pt idx="2568">
                  <c:v>3.2903542909104811E-12</c:v>
                </c:pt>
                <c:pt idx="2569">
                  <c:v>3.5613861333314126E-12</c:v>
                </c:pt>
                <c:pt idx="2570">
                  <c:v>3.5240029507837145E-12</c:v>
                </c:pt>
                <c:pt idx="2571">
                  <c:v>3.414170168817654E-12</c:v>
                </c:pt>
                <c:pt idx="2572">
                  <c:v>3.3605476936966472E-12</c:v>
                </c:pt>
                <c:pt idx="2573">
                  <c:v>3.2903542909104811E-12</c:v>
                </c:pt>
                <c:pt idx="2574">
                  <c:v>3.5426452324132239E-12</c:v>
                </c:pt>
                <c:pt idx="2575">
                  <c:v>3.4686482693010079E-12</c:v>
                </c:pt>
                <c:pt idx="2576">
                  <c:v>3.3077605508395014E-12</c:v>
                </c:pt>
                <c:pt idx="2577">
                  <c:v>3.4686482693010079E-12</c:v>
                </c:pt>
                <c:pt idx="2578">
                  <c:v>3.3252657824246351E-12</c:v>
                </c:pt>
                <c:pt idx="2579">
                  <c:v>3.2386764505043169E-12</c:v>
                </c:pt>
                <c:pt idx="2580">
                  <c:v>3.2046740480448082E-12</c:v>
                </c:pt>
                <c:pt idx="2581">
                  <c:v>3.3605476936966472E-12</c:v>
                </c:pt>
                <c:pt idx="2582">
                  <c:v>3.3783252828219224E-12</c:v>
                </c:pt>
                <c:pt idx="2583">
                  <c:v>3.2730396270568175E-12</c:v>
                </c:pt>
                <c:pt idx="2584">
                  <c:v>3.104793806482309E-12</c:v>
                </c:pt>
                <c:pt idx="2585">
                  <c:v>3.4503953781228848E-12</c:v>
                </c:pt>
                <c:pt idx="2586">
                  <c:v>3.414170168817654E-12</c:v>
                </c:pt>
                <c:pt idx="2587">
                  <c:v>3.2386764505043169E-12</c:v>
                </c:pt>
                <c:pt idx="2588">
                  <c:v>3.3077605508395014E-12</c:v>
                </c:pt>
                <c:pt idx="2589">
                  <c:v>3.3252657824246351E-12</c:v>
                </c:pt>
                <c:pt idx="2590">
                  <c:v>3.3428567271754344E-12</c:v>
                </c:pt>
                <c:pt idx="2591">
                  <c:v>3.0884556081178813E-12</c:v>
                </c:pt>
                <c:pt idx="2592">
                  <c:v>3.2046740480448082E-12</c:v>
                </c:pt>
                <c:pt idx="2593">
                  <c:v>3.2558093301699637E-12</c:v>
                </c:pt>
                <c:pt idx="2594">
                  <c:v>3.3962039549738902E-12</c:v>
                </c:pt>
                <c:pt idx="2595">
                  <c:v>3.1543418894483403E-12</c:v>
                </c:pt>
                <c:pt idx="2596">
                  <c:v>3.3962039549738902E-12</c:v>
                </c:pt>
                <c:pt idx="2597">
                  <c:v>3.6759548066364691E-12</c:v>
                </c:pt>
                <c:pt idx="2598">
                  <c:v>3.5802335946484743E-12</c:v>
                </c:pt>
                <c:pt idx="2599">
                  <c:v>3.5054515050357768E-12</c:v>
                </c:pt>
                <c:pt idx="2600">
                  <c:v>3.5613861333314126E-12</c:v>
                </c:pt>
                <c:pt idx="2601">
                  <c:v>3.3252657824246351E-12</c:v>
                </c:pt>
                <c:pt idx="2602">
                  <c:v>3.3252657824246351E-12</c:v>
                </c:pt>
                <c:pt idx="2603">
                  <c:v>3.5613861333314126E-12</c:v>
                </c:pt>
                <c:pt idx="2604">
                  <c:v>3.4503953781228848E-12</c:v>
                </c:pt>
                <c:pt idx="2605">
                  <c:v>3.3252657824246351E-12</c:v>
                </c:pt>
                <c:pt idx="2606">
                  <c:v>3.5240029507837145E-12</c:v>
                </c:pt>
                <c:pt idx="2607">
                  <c:v>3.5802335946484743E-12</c:v>
                </c:pt>
                <c:pt idx="2608">
                  <c:v>3.3252657824246351E-12</c:v>
                </c:pt>
                <c:pt idx="2609">
                  <c:v>3.4686482693010079E-12</c:v>
                </c:pt>
                <c:pt idx="2610">
                  <c:v>3.414170168817654E-12</c:v>
                </c:pt>
                <c:pt idx="2611">
                  <c:v>3.4870049460641058E-12</c:v>
                </c:pt>
                <c:pt idx="2612">
                  <c:v>3.4686482693010079E-12</c:v>
                </c:pt>
                <c:pt idx="2613">
                  <c:v>3.3077605508395014E-12</c:v>
                </c:pt>
                <c:pt idx="2614">
                  <c:v>3.2386764505043169E-12</c:v>
                </c:pt>
                <c:pt idx="2615">
                  <c:v>3.1710286319624968E-12</c:v>
                </c:pt>
                <c:pt idx="2616">
                  <c:v>3.4503953781228848E-12</c:v>
                </c:pt>
                <c:pt idx="2617">
                  <c:v>3.414170168817654E-12</c:v>
                </c:pt>
                <c:pt idx="2618">
                  <c:v>3.3428567271754344E-12</c:v>
                </c:pt>
                <c:pt idx="2619">
                  <c:v>3.3783252828219224E-12</c:v>
                </c:pt>
                <c:pt idx="2620">
                  <c:v>3.3962039549738902E-12</c:v>
                </c:pt>
                <c:pt idx="2621">
                  <c:v>3.4870049460641058E-12</c:v>
                </c:pt>
                <c:pt idx="2622">
                  <c:v>3.5613861333314126E-12</c:v>
                </c:pt>
                <c:pt idx="2623">
                  <c:v>3.3252657824246351E-12</c:v>
                </c:pt>
                <c:pt idx="2624">
                  <c:v>3.2558093301699637E-12</c:v>
                </c:pt>
                <c:pt idx="2625">
                  <c:v>3.5240029507837145E-12</c:v>
                </c:pt>
                <c:pt idx="2626">
                  <c:v>3.4686482693010079E-12</c:v>
                </c:pt>
                <c:pt idx="2627">
                  <c:v>3.3252657824246351E-12</c:v>
                </c:pt>
                <c:pt idx="2628">
                  <c:v>3.3428567271754344E-12</c:v>
                </c:pt>
                <c:pt idx="2629">
                  <c:v>3.5613861333314126E-12</c:v>
                </c:pt>
                <c:pt idx="2630">
                  <c:v>3.2386764505043169E-12</c:v>
                </c:pt>
                <c:pt idx="2631">
                  <c:v>3.2903542909104811E-12</c:v>
                </c:pt>
                <c:pt idx="2632">
                  <c:v>3.1710286319624968E-12</c:v>
                </c:pt>
                <c:pt idx="2633">
                  <c:v>3.2216270520486963E-12</c:v>
                </c:pt>
                <c:pt idx="2634">
                  <c:v>3.3783252828219224E-12</c:v>
                </c:pt>
                <c:pt idx="2635">
                  <c:v>3.2046740480448082E-12</c:v>
                </c:pt>
                <c:pt idx="2636">
                  <c:v>3.4322314254928262E-12</c:v>
                </c:pt>
                <c:pt idx="2637">
                  <c:v>3.2903542909104811E-12</c:v>
                </c:pt>
                <c:pt idx="2638">
                  <c:v>3.2903542909104811E-12</c:v>
                </c:pt>
                <c:pt idx="2639">
                  <c:v>3.2730396270568175E-12</c:v>
                </c:pt>
                <c:pt idx="2640">
                  <c:v>3.3962039549738902E-12</c:v>
                </c:pt>
                <c:pt idx="2641">
                  <c:v>3.4870049460641058E-12</c:v>
                </c:pt>
                <c:pt idx="2642">
                  <c:v>3.4503953781228848E-12</c:v>
                </c:pt>
                <c:pt idx="2643">
                  <c:v>3.5613861333314126E-12</c:v>
                </c:pt>
                <c:pt idx="2644">
                  <c:v>3.3252657824246351E-12</c:v>
                </c:pt>
                <c:pt idx="2645">
                  <c:v>3.3252657824246351E-12</c:v>
                </c:pt>
                <c:pt idx="2646">
                  <c:v>3.2046740480448082E-12</c:v>
                </c:pt>
                <c:pt idx="2647">
                  <c:v>3.5054515050357768E-12</c:v>
                </c:pt>
                <c:pt idx="2648">
                  <c:v>3.3428567271754344E-12</c:v>
                </c:pt>
                <c:pt idx="2649">
                  <c:v>3.3428567271754344E-12</c:v>
                </c:pt>
                <c:pt idx="2650">
                  <c:v>3.414170168817654E-12</c:v>
                </c:pt>
                <c:pt idx="2651">
                  <c:v>3.3252657824246351E-12</c:v>
                </c:pt>
                <c:pt idx="2652">
                  <c:v>3.414170168817654E-12</c:v>
                </c:pt>
                <c:pt idx="2653">
                  <c:v>3.4503953781228848E-12</c:v>
                </c:pt>
                <c:pt idx="2654">
                  <c:v>3.2903542909104811E-12</c:v>
                </c:pt>
                <c:pt idx="2655">
                  <c:v>3.2216270520486963E-12</c:v>
                </c:pt>
                <c:pt idx="2656">
                  <c:v>3.3783252828219224E-12</c:v>
                </c:pt>
                <c:pt idx="2657">
                  <c:v>3.5991733412670126E-12</c:v>
                </c:pt>
                <c:pt idx="2658">
                  <c:v>3.3605476936966472E-12</c:v>
                </c:pt>
                <c:pt idx="2659">
                  <c:v>3.2903542909104811E-12</c:v>
                </c:pt>
                <c:pt idx="2660">
                  <c:v>3.4322314254928262E-12</c:v>
                </c:pt>
                <c:pt idx="2661">
                  <c:v>3.4686482693010079E-12</c:v>
                </c:pt>
                <c:pt idx="2662">
                  <c:v>3.3783252828219224E-12</c:v>
                </c:pt>
                <c:pt idx="2663">
                  <c:v>3.3077605508395014E-12</c:v>
                </c:pt>
                <c:pt idx="2664">
                  <c:v>3.4322314254928262E-12</c:v>
                </c:pt>
                <c:pt idx="2665">
                  <c:v>3.3962039549738902E-12</c:v>
                </c:pt>
                <c:pt idx="2666">
                  <c:v>3.3605476936966472E-12</c:v>
                </c:pt>
                <c:pt idx="2667">
                  <c:v>3.0560303528722595E-12</c:v>
                </c:pt>
                <c:pt idx="2668">
                  <c:v>3.4322314254928262E-12</c:v>
                </c:pt>
                <c:pt idx="2669">
                  <c:v>3.3077605508395014E-12</c:v>
                </c:pt>
                <c:pt idx="2670">
                  <c:v>3.3605476936966472E-12</c:v>
                </c:pt>
                <c:pt idx="2671">
                  <c:v>3.3962039549738902E-12</c:v>
                </c:pt>
                <c:pt idx="2672">
                  <c:v>3.2386764505043169E-12</c:v>
                </c:pt>
                <c:pt idx="2673">
                  <c:v>3.1543418894483403E-12</c:v>
                </c:pt>
                <c:pt idx="2674">
                  <c:v>3.618220778917203E-12</c:v>
                </c:pt>
                <c:pt idx="2675">
                  <c:v>3.3605476936966472E-12</c:v>
                </c:pt>
                <c:pt idx="2676">
                  <c:v>3.2730396270568175E-12</c:v>
                </c:pt>
                <c:pt idx="2677">
                  <c:v>3.3428567271754344E-12</c:v>
                </c:pt>
                <c:pt idx="2678">
                  <c:v>3.3428567271754344E-12</c:v>
                </c:pt>
                <c:pt idx="2679">
                  <c:v>3.2216270520486963E-12</c:v>
                </c:pt>
                <c:pt idx="2680">
                  <c:v>3.1710286319624968E-12</c:v>
                </c:pt>
                <c:pt idx="2681">
                  <c:v>3.4503953781228848E-12</c:v>
                </c:pt>
                <c:pt idx="2682">
                  <c:v>3.3605476936966472E-12</c:v>
                </c:pt>
                <c:pt idx="2683">
                  <c:v>3.4322314254928262E-12</c:v>
                </c:pt>
                <c:pt idx="2684">
                  <c:v>3.2046740480448082E-12</c:v>
                </c:pt>
                <c:pt idx="2685">
                  <c:v>3.3077605508395014E-12</c:v>
                </c:pt>
                <c:pt idx="2686">
                  <c:v>3.1543418894483403E-12</c:v>
                </c:pt>
                <c:pt idx="2687">
                  <c:v>3.0884556081178813E-12</c:v>
                </c:pt>
                <c:pt idx="2688">
                  <c:v>3.104793806482309E-12</c:v>
                </c:pt>
                <c:pt idx="2689">
                  <c:v>3.1543418894483403E-12</c:v>
                </c:pt>
                <c:pt idx="2690">
                  <c:v>3.2903542909104811E-12</c:v>
                </c:pt>
                <c:pt idx="2691">
                  <c:v>3.2730396270568175E-12</c:v>
                </c:pt>
                <c:pt idx="2692">
                  <c:v>3.4503953781228848E-12</c:v>
                </c:pt>
                <c:pt idx="2693">
                  <c:v>3.2903542909104811E-12</c:v>
                </c:pt>
                <c:pt idx="2694">
                  <c:v>3.4686482693010079E-12</c:v>
                </c:pt>
                <c:pt idx="2695">
                  <c:v>3.3077605508395014E-12</c:v>
                </c:pt>
                <c:pt idx="2696">
                  <c:v>3.3605476936966472E-12</c:v>
                </c:pt>
                <c:pt idx="2697">
                  <c:v>3.3077605508395014E-12</c:v>
                </c:pt>
                <c:pt idx="2698">
                  <c:v>3.8142808138959624E-12</c:v>
                </c:pt>
                <c:pt idx="2699">
                  <c:v>3.5613861333314126E-12</c:v>
                </c:pt>
                <c:pt idx="2700">
                  <c:v>3.1212249035255236E-12</c:v>
                </c:pt>
                <c:pt idx="2701">
                  <c:v>2.9764518638438003E-12</c:v>
                </c:pt>
                <c:pt idx="2702">
                  <c:v>3.3783252828219224E-12</c:v>
                </c:pt>
                <c:pt idx="2703">
                  <c:v>3.4322314254928262E-12</c:v>
                </c:pt>
                <c:pt idx="2704">
                  <c:v>3.2903542909104811E-12</c:v>
                </c:pt>
                <c:pt idx="2705">
                  <c:v>3.137736454308301E-12</c:v>
                </c:pt>
                <c:pt idx="2706">
                  <c:v>3.414170168817654E-12</c:v>
                </c:pt>
                <c:pt idx="2707">
                  <c:v>3.4503953781228848E-12</c:v>
                </c:pt>
                <c:pt idx="2708">
                  <c:v>3.3783252828219224E-12</c:v>
                </c:pt>
                <c:pt idx="2709">
                  <c:v>3.2730396270568175E-12</c:v>
                </c:pt>
                <c:pt idx="2710">
                  <c:v>3.2386764505043169E-12</c:v>
                </c:pt>
                <c:pt idx="2711">
                  <c:v>3.2216270520486963E-12</c:v>
                </c:pt>
                <c:pt idx="2712">
                  <c:v>3.1878036487935974E-12</c:v>
                </c:pt>
                <c:pt idx="2713">
                  <c:v>3.2046740480448082E-12</c:v>
                </c:pt>
                <c:pt idx="2714">
                  <c:v>3.3783252828219224E-12</c:v>
                </c:pt>
                <c:pt idx="2715">
                  <c:v>3.2216270520486963E-12</c:v>
                </c:pt>
                <c:pt idx="2716">
                  <c:v>3.4322314254928262E-12</c:v>
                </c:pt>
                <c:pt idx="2717">
                  <c:v>3.3962039549738902E-12</c:v>
                </c:pt>
                <c:pt idx="2718">
                  <c:v>3.3077605508395014E-12</c:v>
                </c:pt>
                <c:pt idx="2719">
                  <c:v>3.4686482693010079E-12</c:v>
                </c:pt>
                <c:pt idx="2720">
                  <c:v>3.4503953781228848E-12</c:v>
                </c:pt>
                <c:pt idx="2721">
                  <c:v>3.5240029507837145E-12</c:v>
                </c:pt>
                <c:pt idx="2722">
                  <c:v>3.2046740480448082E-12</c:v>
                </c:pt>
                <c:pt idx="2723">
                  <c:v>3.6566110168221293E-12</c:v>
                </c:pt>
                <c:pt idx="2724">
                  <c:v>3.1878036487935974E-12</c:v>
                </c:pt>
                <c:pt idx="2725">
                  <c:v>3.5426452324132239E-12</c:v>
                </c:pt>
                <c:pt idx="2726">
                  <c:v>3.2216270520486963E-12</c:v>
                </c:pt>
                <c:pt idx="2727">
                  <c:v>3.3077605508395014E-12</c:v>
                </c:pt>
                <c:pt idx="2728">
                  <c:v>3.3252657824246351E-12</c:v>
                </c:pt>
                <c:pt idx="2729">
                  <c:v>3.2046740480448082E-12</c:v>
                </c:pt>
                <c:pt idx="2730">
                  <c:v>3.3962039549738902E-12</c:v>
                </c:pt>
                <c:pt idx="2731">
                  <c:v>3.2046740480448082E-12</c:v>
                </c:pt>
                <c:pt idx="2732">
                  <c:v>3.3605476936966472E-12</c:v>
                </c:pt>
                <c:pt idx="2733">
                  <c:v>3.6954009267787432E-12</c:v>
                </c:pt>
                <c:pt idx="2734">
                  <c:v>3.3077605508395014E-12</c:v>
                </c:pt>
                <c:pt idx="2735">
                  <c:v>3.3428567271754344E-12</c:v>
                </c:pt>
                <c:pt idx="2736">
                  <c:v>3.2046740480448082E-12</c:v>
                </c:pt>
                <c:pt idx="2737">
                  <c:v>3.2386764505043169E-12</c:v>
                </c:pt>
                <c:pt idx="2738">
                  <c:v>3.3783252828219224E-12</c:v>
                </c:pt>
                <c:pt idx="2739">
                  <c:v>3.5802335946484743E-12</c:v>
                </c:pt>
                <c:pt idx="2740">
                  <c:v>3.2046740480448082E-12</c:v>
                </c:pt>
                <c:pt idx="2741">
                  <c:v>3.3605476936966472E-12</c:v>
                </c:pt>
                <c:pt idx="2742">
                  <c:v>3.3962039549738902E-12</c:v>
                </c:pt>
                <c:pt idx="2743">
                  <c:v>3.4503953781228848E-12</c:v>
                </c:pt>
                <c:pt idx="2744">
                  <c:v>3.3783252828219224E-12</c:v>
                </c:pt>
                <c:pt idx="2745">
                  <c:v>3.1212249035255236E-12</c:v>
                </c:pt>
                <c:pt idx="2746">
                  <c:v>3.1710286319624968E-12</c:v>
                </c:pt>
                <c:pt idx="2747">
                  <c:v>3.2730396270568175E-12</c:v>
                </c:pt>
                <c:pt idx="2748">
                  <c:v>3.4322314254928262E-12</c:v>
                </c:pt>
                <c:pt idx="2749">
                  <c:v>3.3605476936966472E-12</c:v>
                </c:pt>
                <c:pt idx="2750">
                  <c:v>3.3605476936966472E-12</c:v>
                </c:pt>
                <c:pt idx="2751">
                  <c:v>3.2730396270568175E-12</c:v>
                </c:pt>
                <c:pt idx="2752">
                  <c:v>3.3428567271754344E-12</c:v>
                </c:pt>
                <c:pt idx="2753">
                  <c:v>3.2558093301699637E-12</c:v>
                </c:pt>
                <c:pt idx="2754">
                  <c:v>3.4870049460641058E-12</c:v>
                </c:pt>
                <c:pt idx="2755">
                  <c:v>3.3783252828219224E-12</c:v>
                </c:pt>
                <c:pt idx="2756">
                  <c:v>3.3962039549738902E-12</c:v>
                </c:pt>
                <c:pt idx="2757">
                  <c:v>3.3077605508395014E-12</c:v>
                </c:pt>
                <c:pt idx="2758">
                  <c:v>8.7342106791594698E-12</c:v>
                </c:pt>
                <c:pt idx="2759">
                  <c:v>3.6954009267787432E-12</c:v>
                </c:pt>
                <c:pt idx="2760">
                  <c:v>3.3962039549738902E-12</c:v>
                </c:pt>
                <c:pt idx="2761">
                  <c:v>3.2386764505043169E-12</c:v>
                </c:pt>
                <c:pt idx="2762">
                  <c:v>3.1878036487935974E-12</c:v>
                </c:pt>
                <c:pt idx="2763">
                  <c:v>3.3077605508395014E-12</c:v>
                </c:pt>
                <c:pt idx="2764">
                  <c:v>3.5991733412670126E-12</c:v>
                </c:pt>
                <c:pt idx="2765">
                  <c:v>3.4870049460641058E-12</c:v>
                </c:pt>
                <c:pt idx="2766">
                  <c:v>3.2730396270568175E-12</c:v>
                </c:pt>
                <c:pt idx="2767">
                  <c:v>3.1878036487935974E-12</c:v>
                </c:pt>
                <c:pt idx="2768">
                  <c:v>3.137736454308301E-12</c:v>
                </c:pt>
                <c:pt idx="2769">
                  <c:v>3.4322314254928262E-12</c:v>
                </c:pt>
                <c:pt idx="2770">
                  <c:v>3.3428567271754344E-12</c:v>
                </c:pt>
                <c:pt idx="2771">
                  <c:v>3.2046740480448082E-12</c:v>
                </c:pt>
                <c:pt idx="2772">
                  <c:v>3.2216270520486963E-12</c:v>
                </c:pt>
                <c:pt idx="2773">
                  <c:v>3.2216270520486963E-12</c:v>
                </c:pt>
                <c:pt idx="2774">
                  <c:v>3.3783252828219224E-12</c:v>
                </c:pt>
                <c:pt idx="2775">
                  <c:v>3.414170168817654E-12</c:v>
                </c:pt>
                <c:pt idx="2776">
                  <c:v>3.137736454308301E-12</c:v>
                </c:pt>
                <c:pt idx="2777">
                  <c:v>3.3077605508395014E-12</c:v>
                </c:pt>
                <c:pt idx="2778">
                  <c:v>3.2730396270568175E-12</c:v>
                </c:pt>
                <c:pt idx="2779">
                  <c:v>3.3428567271754344E-12</c:v>
                </c:pt>
                <c:pt idx="2780">
                  <c:v>3.5054515050357768E-12</c:v>
                </c:pt>
                <c:pt idx="2781">
                  <c:v>3.5613861333314126E-12</c:v>
                </c:pt>
                <c:pt idx="2782">
                  <c:v>3.414170168817654E-12</c:v>
                </c:pt>
                <c:pt idx="2783">
                  <c:v>3.1543418894483403E-12</c:v>
                </c:pt>
                <c:pt idx="2784">
                  <c:v>3.2730396270568175E-12</c:v>
                </c:pt>
                <c:pt idx="2785">
                  <c:v>3.0560303528722595E-12</c:v>
                </c:pt>
                <c:pt idx="2786">
                  <c:v>3.1543418894483403E-12</c:v>
                </c:pt>
                <c:pt idx="2787">
                  <c:v>3.3605476936966472E-12</c:v>
                </c:pt>
                <c:pt idx="2788">
                  <c:v>3.3605476936966472E-12</c:v>
                </c:pt>
                <c:pt idx="2789">
                  <c:v>3.5054515050357768E-12</c:v>
                </c:pt>
                <c:pt idx="2790">
                  <c:v>3.3252657824246351E-12</c:v>
                </c:pt>
                <c:pt idx="2791">
                  <c:v>3.3252657824246351E-12</c:v>
                </c:pt>
                <c:pt idx="2792">
                  <c:v>3.2216270520486963E-12</c:v>
                </c:pt>
                <c:pt idx="2793">
                  <c:v>3.2216270520486963E-12</c:v>
                </c:pt>
                <c:pt idx="2794">
                  <c:v>3.2386764505043169E-12</c:v>
                </c:pt>
                <c:pt idx="2795">
                  <c:v>3.5240029507837145E-12</c:v>
                </c:pt>
                <c:pt idx="2796">
                  <c:v>3.5991733412670126E-12</c:v>
                </c:pt>
                <c:pt idx="2797">
                  <c:v>3.2558093301699637E-12</c:v>
                </c:pt>
                <c:pt idx="2798">
                  <c:v>3.3252657824246351E-12</c:v>
                </c:pt>
                <c:pt idx="2799">
                  <c:v>3.4870049460641058E-12</c:v>
                </c:pt>
                <c:pt idx="2800">
                  <c:v>3.4322314254928262E-12</c:v>
                </c:pt>
                <c:pt idx="2801">
                  <c:v>3.2386764505043169E-12</c:v>
                </c:pt>
                <c:pt idx="2802">
                  <c:v>3.0721970188206818E-12</c:v>
                </c:pt>
                <c:pt idx="2803">
                  <c:v>3.3605476936966472E-12</c:v>
                </c:pt>
                <c:pt idx="2804">
                  <c:v>3.3428567271754344E-12</c:v>
                </c:pt>
                <c:pt idx="2805">
                  <c:v>3.5054515050357768E-12</c:v>
                </c:pt>
                <c:pt idx="2806">
                  <c:v>3.4686482693010079E-12</c:v>
                </c:pt>
                <c:pt idx="2807">
                  <c:v>3.3605476936966472E-12</c:v>
                </c:pt>
                <c:pt idx="2808">
                  <c:v>3.618220778917203E-12</c:v>
                </c:pt>
                <c:pt idx="2809">
                  <c:v>3.1710286319624968E-12</c:v>
                </c:pt>
                <c:pt idx="2810">
                  <c:v>3.137736454308301E-12</c:v>
                </c:pt>
                <c:pt idx="2811">
                  <c:v>3.5613861333314126E-12</c:v>
                </c:pt>
                <c:pt idx="2812">
                  <c:v>3.618220778917203E-12</c:v>
                </c:pt>
                <c:pt idx="2813">
                  <c:v>3.2903542909104811E-12</c:v>
                </c:pt>
                <c:pt idx="2814">
                  <c:v>3.414170168817654E-12</c:v>
                </c:pt>
                <c:pt idx="2815">
                  <c:v>3.2903542909104811E-12</c:v>
                </c:pt>
                <c:pt idx="2816">
                  <c:v>3.2558093301699637E-12</c:v>
                </c:pt>
                <c:pt idx="2817">
                  <c:v>3.2558093301699637E-12</c:v>
                </c:pt>
                <c:pt idx="2818">
                  <c:v>3.5991733412670126E-12</c:v>
                </c:pt>
                <c:pt idx="2819">
                  <c:v>3.3605476936966472E-12</c:v>
                </c:pt>
                <c:pt idx="2820">
                  <c:v>3.2216270520486963E-12</c:v>
                </c:pt>
                <c:pt idx="2821">
                  <c:v>3.5054515050357768E-12</c:v>
                </c:pt>
                <c:pt idx="2822">
                  <c:v>3.5613861333314126E-12</c:v>
                </c:pt>
                <c:pt idx="2823">
                  <c:v>3.3077605508395014E-12</c:v>
                </c:pt>
                <c:pt idx="2824">
                  <c:v>3.2386764505043169E-12</c:v>
                </c:pt>
                <c:pt idx="2825">
                  <c:v>3.3252657824246351E-12</c:v>
                </c:pt>
                <c:pt idx="2826">
                  <c:v>3.3077605508395014E-12</c:v>
                </c:pt>
                <c:pt idx="2827">
                  <c:v>3.2558093301699637E-12</c:v>
                </c:pt>
                <c:pt idx="2828">
                  <c:v>3.2730396270568175E-12</c:v>
                </c:pt>
                <c:pt idx="2829">
                  <c:v>3.4686482693010079E-12</c:v>
                </c:pt>
                <c:pt idx="2830">
                  <c:v>3.3428567271754344E-12</c:v>
                </c:pt>
                <c:pt idx="2831">
                  <c:v>3.3252657824246351E-12</c:v>
                </c:pt>
                <c:pt idx="2832">
                  <c:v>3.1543418894483403E-12</c:v>
                </c:pt>
                <c:pt idx="2833">
                  <c:v>3.4322314254928262E-12</c:v>
                </c:pt>
                <c:pt idx="2834">
                  <c:v>3.104793806482309E-12</c:v>
                </c:pt>
                <c:pt idx="2835">
                  <c:v>3.4870049460641058E-12</c:v>
                </c:pt>
                <c:pt idx="2836">
                  <c:v>3.5991733412670126E-12</c:v>
                </c:pt>
                <c:pt idx="2837">
                  <c:v>3.0884556081178813E-12</c:v>
                </c:pt>
                <c:pt idx="2838">
                  <c:v>3.3962039549738902E-12</c:v>
                </c:pt>
                <c:pt idx="2839">
                  <c:v>3.2903542909104811E-12</c:v>
                </c:pt>
                <c:pt idx="2840">
                  <c:v>3.2046740480448082E-12</c:v>
                </c:pt>
                <c:pt idx="2841">
                  <c:v>3.4870049460641058E-12</c:v>
                </c:pt>
                <c:pt idx="2842">
                  <c:v>3.4870049460641058E-12</c:v>
                </c:pt>
                <c:pt idx="2843">
                  <c:v>3.137736454308301E-12</c:v>
                </c:pt>
                <c:pt idx="2844">
                  <c:v>3.2903542909104811E-12</c:v>
                </c:pt>
                <c:pt idx="2845">
                  <c:v>3.2730396270568175E-12</c:v>
                </c:pt>
                <c:pt idx="2846">
                  <c:v>3.4686482693010079E-12</c:v>
                </c:pt>
                <c:pt idx="2847">
                  <c:v>3.3783252828219224E-12</c:v>
                </c:pt>
                <c:pt idx="2848">
                  <c:v>3.414170168817654E-12</c:v>
                </c:pt>
                <c:pt idx="2849">
                  <c:v>3.414170168817654E-12</c:v>
                </c:pt>
                <c:pt idx="2850">
                  <c:v>3.3605476936966472E-12</c:v>
                </c:pt>
                <c:pt idx="2851">
                  <c:v>3.2903542909104811E-12</c:v>
                </c:pt>
                <c:pt idx="2852">
                  <c:v>4.020964727201856E-12</c:v>
                </c:pt>
                <c:pt idx="2853">
                  <c:v>3.137736454308301E-12</c:v>
                </c:pt>
                <c:pt idx="2854">
                  <c:v>3.2558093301699637E-12</c:v>
                </c:pt>
                <c:pt idx="2855">
                  <c:v>3.3605476936966472E-12</c:v>
                </c:pt>
                <c:pt idx="2856">
                  <c:v>3.3783252828219224E-12</c:v>
                </c:pt>
                <c:pt idx="2857">
                  <c:v>3.2558093301699637E-12</c:v>
                </c:pt>
                <c:pt idx="2858">
                  <c:v>3.4870049460641058E-12</c:v>
                </c:pt>
                <c:pt idx="2859">
                  <c:v>3.3077605508395014E-12</c:v>
                </c:pt>
                <c:pt idx="2860">
                  <c:v>3.414170168817654E-12</c:v>
                </c:pt>
                <c:pt idx="2861">
                  <c:v>3.6759548066364691E-12</c:v>
                </c:pt>
                <c:pt idx="2862">
                  <c:v>3.5426452324132239E-12</c:v>
                </c:pt>
                <c:pt idx="2863">
                  <c:v>3.2730396270568175E-12</c:v>
                </c:pt>
                <c:pt idx="2864">
                  <c:v>3.3077605508395014E-12</c:v>
                </c:pt>
                <c:pt idx="2865">
                  <c:v>3.2730396270568175E-12</c:v>
                </c:pt>
                <c:pt idx="2866">
                  <c:v>3.2386764505043169E-12</c:v>
                </c:pt>
                <c:pt idx="2867">
                  <c:v>2.945202519945911E-12</c:v>
                </c:pt>
                <c:pt idx="2868">
                  <c:v>3.2558093301699637E-12</c:v>
                </c:pt>
                <c:pt idx="2869">
                  <c:v>3.2386764505043169E-12</c:v>
                </c:pt>
                <c:pt idx="2870">
                  <c:v>3.1878036487935974E-12</c:v>
                </c:pt>
                <c:pt idx="2871">
                  <c:v>3.3252657824246351E-12</c:v>
                </c:pt>
                <c:pt idx="2872">
                  <c:v>3.4870049460641058E-12</c:v>
                </c:pt>
                <c:pt idx="2873">
                  <c:v>3.3783252828219224E-12</c:v>
                </c:pt>
                <c:pt idx="2874">
                  <c:v>3.3783252828219224E-12</c:v>
                </c:pt>
                <c:pt idx="2875">
                  <c:v>3.3252657824246351E-12</c:v>
                </c:pt>
                <c:pt idx="2876">
                  <c:v>3.3428567271754344E-12</c:v>
                </c:pt>
                <c:pt idx="2877">
                  <c:v>3.5426452324132239E-12</c:v>
                </c:pt>
                <c:pt idx="2878">
                  <c:v>3.5054515050357768E-12</c:v>
                </c:pt>
                <c:pt idx="2879">
                  <c:v>3.4686482693010079E-12</c:v>
                </c:pt>
                <c:pt idx="2880">
                  <c:v>3.4322314254928262E-12</c:v>
                </c:pt>
                <c:pt idx="2881">
                  <c:v>3.3783252828219224E-12</c:v>
                </c:pt>
                <c:pt idx="2882">
                  <c:v>3.1543418894483403E-12</c:v>
                </c:pt>
                <c:pt idx="2883">
                  <c:v>3.2730396270568175E-12</c:v>
                </c:pt>
                <c:pt idx="2884">
                  <c:v>3.5054515050357768E-12</c:v>
                </c:pt>
                <c:pt idx="2885">
                  <c:v>3.2386764505043169E-12</c:v>
                </c:pt>
                <c:pt idx="2886">
                  <c:v>3.137736454308301E-12</c:v>
                </c:pt>
                <c:pt idx="2887">
                  <c:v>3.2046740480448082E-12</c:v>
                </c:pt>
                <c:pt idx="2888">
                  <c:v>3.2903542909104811E-12</c:v>
                </c:pt>
                <c:pt idx="2889">
                  <c:v>3.3252657824246351E-12</c:v>
                </c:pt>
                <c:pt idx="2890">
                  <c:v>3.2216270520486963E-12</c:v>
                </c:pt>
                <c:pt idx="2891">
                  <c:v>3.414170168817654E-12</c:v>
                </c:pt>
                <c:pt idx="2892">
                  <c:v>3.1710286319624968E-12</c:v>
                </c:pt>
                <c:pt idx="2893">
                  <c:v>3.2386764505043169E-12</c:v>
                </c:pt>
                <c:pt idx="2894">
                  <c:v>3.2730396270568175E-12</c:v>
                </c:pt>
                <c:pt idx="2895">
                  <c:v>3.2730396270568175E-12</c:v>
                </c:pt>
                <c:pt idx="2896">
                  <c:v>3.5613861333314126E-12</c:v>
                </c:pt>
                <c:pt idx="2897">
                  <c:v>3.3428567271754344E-12</c:v>
                </c:pt>
                <c:pt idx="2898">
                  <c:v>3.1710286319624968E-12</c:v>
                </c:pt>
                <c:pt idx="2899">
                  <c:v>3.1710286319624968E-12</c:v>
                </c:pt>
                <c:pt idx="2900">
                  <c:v>3.2903542909104811E-12</c:v>
                </c:pt>
                <c:pt idx="2901">
                  <c:v>3.0721970188206818E-12</c:v>
                </c:pt>
                <c:pt idx="2902">
                  <c:v>3.3077605508395014E-12</c:v>
                </c:pt>
                <c:pt idx="2903">
                  <c:v>3.2386764505043169E-12</c:v>
                </c:pt>
                <c:pt idx="2904">
                  <c:v>3.3252657824246351E-12</c:v>
                </c:pt>
                <c:pt idx="2905">
                  <c:v>3.5613861333314126E-12</c:v>
                </c:pt>
                <c:pt idx="2906">
                  <c:v>3.1543418894483403E-12</c:v>
                </c:pt>
                <c:pt idx="2907">
                  <c:v>3.3077605508395014E-12</c:v>
                </c:pt>
                <c:pt idx="2908">
                  <c:v>3.2386764505043169E-12</c:v>
                </c:pt>
                <c:pt idx="2909">
                  <c:v>3.5054515050357768E-12</c:v>
                </c:pt>
                <c:pt idx="2910">
                  <c:v>3.2558093301699637E-12</c:v>
                </c:pt>
                <c:pt idx="2911">
                  <c:v>3.3077605508395014E-12</c:v>
                </c:pt>
                <c:pt idx="2912">
                  <c:v>3.2558093301699637E-12</c:v>
                </c:pt>
                <c:pt idx="2913">
                  <c:v>3.0560303528722595E-12</c:v>
                </c:pt>
                <c:pt idx="2914">
                  <c:v>3.2386764505043169E-12</c:v>
                </c:pt>
                <c:pt idx="2915">
                  <c:v>3.1710286319624968E-12</c:v>
                </c:pt>
                <c:pt idx="2916">
                  <c:v>3.2730396270568175E-12</c:v>
                </c:pt>
                <c:pt idx="2917">
                  <c:v>3.3428567271754344E-12</c:v>
                </c:pt>
                <c:pt idx="2918">
                  <c:v>4.1503178995216085E-12</c:v>
                </c:pt>
                <c:pt idx="2919">
                  <c:v>3.6373614810392935E-12</c:v>
                </c:pt>
                <c:pt idx="2920">
                  <c:v>3.5991733412670126E-12</c:v>
                </c:pt>
                <c:pt idx="2921">
                  <c:v>3.6759548066364691E-12</c:v>
                </c:pt>
                <c:pt idx="2922">
                  <c:v>3.7149576171826836E-12</c:v>
                </c:pt>
                <c:pt idx="2923">
                  <c:v>3.2216270520486963E-12</c:v>
                </c:pt>
                <c:pt idx="2924">
                  <c:v>3.414170168817654E-12</c:v>
                </c:pt>
                <c:pt idx="2925">
                  <c:v>3.3428567271754344E-12</c:v>
                </c:pt>
                <c:pt idx="2926">
                  <c:v>3.2386764505043169E-12</c:v>
                </c:pt>
                <c:pt idx="2927">
                  <c:v>3.3428567271754344E-12</c:v>
                </c:pt>
                <c:pt idx="2928">
                  <c:v>3.3428567271754344E-12</c:v>
                </c:pt>
                <c:pt idx="2929">
                  <c:v>3.3783252828219224E-12</c:v>
                </c:pt>
                <c:pt idx="2930">
                  <c:v>3.3962039549738902E-12</c:v>
                </c:pt>
                <c:pt idx="2931">
                  <c:v>3.104793806482309E-12</c:v>
                </c:pt>
                <c:pt idx="2932">
                  <c:v>3.5802335946484743E-12</c:v>
                </c:pt>
                <c:pt idx="2933">
                  <c:v>3.5991733412670126E-12</c:v>
                </c:pt>
                <c:pt idx="2934">
                  <c:v>3.4503953781228848E-12</c:v>
                </c:pt>
                <c:pt idx="2935">
                  <c:v>3.414170168817654E-12</c:v>
                </c:pt>
                <c:pt idx="2936">
                  <c:v>3.2216270520486963E-12</c:v>
                </c:pt>
                <c:pt idx="2937">
                  <c:v>3.414170168817654E-12</c:v>
                </c:pt>
                <c:pt idx="2938">
                  <c:v>3.3605476936966472E-12</c:v>
                </c:pt>
                <c:pt idx="2939">
                  <c:v>3.0721970188206818E-12</c:v>
                </c:pt>
                <c:pt idx="2940">
                  <c:v>3.4870049460641058E-12</c:v>
                </c:pt>
                <c:pt idx="2941">
                  <c:v>3.3962039549738902E-12</c:v>
                </c:pt>
                <c:pt idx="2942">
                  <c:v>3.2558093301699637E-12</c:v>
                </c:pt>
                <c:pt idx="2943">
                  <c:v>3.137736454308301E-12</c:v>
                </c:pt>
                <c:pt idx="2944">
                  <c:v>3.2558093301699637E-12</c:v>
                </c:pt>
                <c:pt idx="2945">
                  <c:v>3.414170168817654E-12</c:v>
                </c:pt>
                <c:pt idx="2946">
                  <c:v>3.2730396270568175E-12</c:v>
                </c:pt>
                <c:pt idx="2947">
                  <c:v>3.3252657824246351E-12</c:v>
                </c:pt>
                <c:pt idx="2948">
                  <c:v>3.3962039549738902E-12</c:v>
                </c:pt>
                <c:pt idx="2949">
                  <c:v>3.5991733412670126E-12</c:v>
                </c:pt>
                <c:pt idx="2950">
                  <c:v>3.5426452324132239E-12</c:v>
                </c:pt>
                <c:pt idx="2951">
                  <c:v>3.4686482693010079E-12</c:v>
                </c:pt>
                <c:pt idx="2952">
                  <c:v>3.5613861333314126E-12</c:v>
                </c:pt>
                <c:pt idx="2953">
                  <c:v>3.5054515050357768E-12</c:v>
                </c:pt>
                <c:pt idx="2954">
                  <c:v>3.4870049460641058E-12</c:v>
                </c:pt>
                <c:pt idx="2955">
                  <c:v>3.4686482693010079E-12</c:v>
                </c:pt>
                <c:pt idx="2956">
                  <c:v>3.2903542909104811E-12</c:v>
                </c:pt>
                <c:pt idx="2957">
                  <c:v>3.6954009267787432E-12</c:v>
                </c:pt>
                <c:pt idx="2958">
                  <c:v>3.4870049460641058E-12</c:v>
                </c:pt>
                <c:pt idx="2959">
                  <c:v>3.1878036487935974E-12</c:v>
                </c:pt>
                <c:pt idx="2960">
                  <c:v>3.5054515050357768E-12</c:v>
                </c:pt>
                <c:pt idx="2961">
                  <c:v>3.3077605508395014E-12</c:v>
                </c:pt>
                <c:pt idx="2962">
                  <c:v>3.1543418894483403E-12</c:v>
                </c:pt>
                <c:pt idx="2963">
                  <c:v>3.5991733412670126E-12</c:v>
                </c:pt>
                <c:pt idx="2964">
                  <c:v>3.3962039549738902E-12</c:v>
                </c:pt>
                <c:pt idx="2965">
                  <c:v>3.414170168817654E-12</c:v>
                </c:pt>
                <c:pt idx="2966">
                  <c:v>3.4322314254928262E-12</c:v>
                </c:pt>
                <c:pt idx="2967">
                  <c:v>3.4322314254928262E-12</c:v>
                </c:pt>
                <c:pt idx="2968">
                  <c:v>3.3077605508395014E-12</c:v>
                </c:pt>
                <c:pt idx="2969">
                  <c:v>3.4322314254928262E-12</c:v>
                </c:pt>
                <c:pt idx="2970">
                  <c:v>3.3428567271754344E-12</c:v>
                </c:pt>
                <c:pt idx="2971">
                  <c:v>3.2046740480448082E-12</c:v>
                </c:pt>
                <c:pt idx="2972">
                  <c:v>3.5054515050357768E-12</c:v>
                </c:pt>
                <c:pt idx="2973">
                  <c:v>3.3252657824246351E-12</c:v>
                </c:pt>
                <c:pt idx="2974">
                  <c:v>3.2903542909104811E-12</c:v>
                </c:pt>
                <c:pt idx="2975">
                  <c:v>3.1710286319624968E-12</c:v>
                </c:pt>
                <c:pt idx="2976">
                  <c:v>3.2046740480448082E-12</c:v>
                </c:pt>
                <c:pt idx="2977">
                  <c:v>3.2558093301699637E-12</c:v>
                </c:pt>
                <c:pt idx="2978">
                  <c:v>3.3252657824246351E-12</c:v>
                </c:pt>
                <c:pt idx="2979">
                  <c:v>3.137736454308301E-12</c:v>
                </c:pt>
                <c:pt idx="2980">
                  <c:v>3.3077605508395014E-12</c:v>
                </c:pt>
                <c:pt idx="2981">
                  <c:v>3.3077605508395014E-12</c:v>
                </c:pt>
                <c:pt idx="2982">
                  <c:v>3.1878036487935974E-12</c:v>
                </c:pt>
                <c:pt idx="2983">
                  <c:v>3.2730396270568175E-12</c:v>
                </c:pt>
                <c:pt idx="2984">
                  <c:v>3.4322314254928262E-12</c:v>
                </c:pt>
                <c:pt idx="2985">
                  <c:v>3.414170168817654E-12</c:v>
                </c:pt>
                <c:pt idx="2986">
                  <c:v>3.3962039549738902E-12</c:v>
                </c:pt>
                <c:pt idx="2987">
                  <c:v>3.3783252828219224E-12</c:v>
                </c:pt>
                <c:pt idx="2988">
                  <c:v>3.2558093301699637E-12</c:v>
                </c:pt>
                <c:pt idx="2989">
                  <c:v>3.3252657824246351E-12</c:v>
                </c:pt>
                <c:pt idx="2990">
                  <c:v>3.2216270520486963E-12</c:v>
                </c:pt>
                <c:pt idx="2991">
                  <c:v>3.5426452324132239E-12</c:v>
                </c:pt>
                <c:pt idx="2992">
                  <c:v>3.2730396270568175E-12</c:v>
                </c:pt>
                <c:pt idx="2993">
                  <c:v>3.3077605508395014E-12</c:v>
                </c:pt>
                <c:pt idx="2994">
                  <c:v>3.2558093301699637E-12</c:v>
                </c:pt>
                <c:pt idx="2995">
                  <c:v>3.4686482693010079E-12</c:v>
                </c:pt>
                <c:pt idx="2996">
                  <c:v>3.5802335946484743E-12</c:v>
                </c:pt>
                <c:pt idx="2997">
                  <c:v>3.5054515050357768E-12</c:v>
                </c:pt>
                <c:pt idx="2998">
                  <c:v>3.3783252828219224E-12</c:v>
                </c:pt>
                <c:pt idx="2999">
                  <c:v>3.3077605508395014E-12</c:v>
                </c:pt>
                <c:pt idx="3000">
                  <c:v>3.4870049460641058E-12</c:v>
                </c:pt>
                <c:pt idx="3001">
                  <c:v>3.5426452324132239E-12</c:v>
                </c:pt>
                <c:pt idx="3002">
                  <c:v>3.2046740480448082E-12</c:v>
                </c:pt>
                <c:pt idx="3003">
                  <c:v>3.3252657824246351E-12</c:v>
                </c:pt>
                <c:pt idx="3004">
                  <c:v>3.3428567271754344E-12</c:v>
                </c:pt>
                <c:pt idx="3005">
                  <c:v>3.2386764505043169E-12</c:v>
                </c:pt>
                <c:pt idx="3006">
                  <c:v>3.3252657824246351E-12</c:v>
                </c:pt>
                <c:pt idx="3007">
                  <c:v>3.1212249035255236E-12</c:v>
                </c:pt>
                <c:pt idx="3008">
                  <c:v>3.1543418894483403E-12</c:v>
                </c:pt>
                <c:pt idx="3009">
                  <c:v>3.5054515050357768E-12</c:v>
                </c:pt>
                <c:pt idx="3010">
                  <c:v>3.3077605508395014E-12</c:v>
                </c:pt>
                <c:pt idx="3011">
                  <c:v>3.1710286319624968E-12</c:v>
                </c:pt>
                <c:pt idx="3012">
                  <c:v>3.5426452324132239E-12</c:v>
                </c:pt>
                <c:pt idx="3013">
                  <c:v>3.3252657824246351E-12</c:v>
                </c:pt>
                <c:pt idx="3014">
                  <c:v>3.1878036487935974E-12</c:v>
                </c:pt>
                <c:pt idx="3015">
                  <c:v>3.5991733412670126E-12</c:v>
                </c:pt>
                <c:pt idx="3016">
                  <c:v>3.2386764505043169E-12</c:v>
                </c:pt>
                <c:pt idx="3017">
                  <c:v>3.6373614810392935E-12</c:v>
                </c:pt>
                <c:pt idx="3018">
                  <c:v>3.0560303528722595E-12</c:v>
                </c:pt>
                <c:pt idx="3019">
                  <c:v>3.1878036487935974E-12</c:v>
                </c:pt>
                <c:pt idx="3020">
                  <c:v>3.1710286319624968E-12</c:v>
                </c:pt>
                <c:pt idx="3021">
                  <c:v>3.2558093301699637E-12</c:v>
                </c:pt>
                <c:pt idx="3022">
                  <c:v>3.4870049460641058E-12</c:v>
                </c:pt>
                <c:pt idx="3023">
                  <c:v>3.2730396270568175E-12</c:v>
                </c:pt>
                <c:pt idx="3024">
                  <c:v>3.5613861333314126E-12</c:v>
                </c:pt>
                <c:pt idx="3025">
                  <c:v>3.5054515050357768E-12</c:v>
                </c:pt>
                <c:pt idx="3026">
                  <c:v>3.5426452324132239E-12</c:v>
                </c:pt>
                <c:pt idx="3027">
                  <c:v>3.3962039549738902E-12</c:v>
                </c:pt>
                <c:pt idx="3028">
                  <c:v>3.4503953781228848E-12</c:v>
                </c:pt>
                <c:pt idx="3029">
                  <c:v>3.4686482693010079E-12</c:v>
                </c:pt>
                <c:pt idx="3030">
                  <c:v>3.1543418894483403E-12</c:v>
                </c:pt>
                <c:pt idx="3031">
                  <c:v>3.2386764505043169E-12</c:v>
                </c:pt>
                <c:pt idx="3032">
                  <c:v>3.3962039549738902E-12</c:v>
                </c:pt>
                <c:pt idx="3033">
                  <c:v>3.414170168817654E-12</c:v>
                </c:pt>
                <c:pt idx="3034">
                  <c:v>3.5991733412670126E-12</c:v>
                </c:pt>
                <c:pt idx="3035">
                  <c:v>3.2903542909104811E-12</c:v>
                </c:pt>
                <c:pt idx="3036">
                  <c:v>3.3605476936966472E-12</c:v>
                </c:pt>
                <c:pt idx="3037">
                  <c:v>3.5240029507837145E-12</c:v>
                </c:pt>
                <c:pt idx="3038">
                  <c:v>3.5240029507837145E-12</c:v>
                </c:pt>
                <c:pt idx="3039">
                  <c:v>3.1710286319624968E-12</c:v>
                </c:pt>
                <c:pt idx="3040">
                  <c:v>3.4870049460641058E-12</c:v>
                </c:pt>
                <c:pt idx="3041">
                  <c:v>3.1878036487935974E-12</c:v>
                </c:pt>
                <c:pt idx="3042">
                  <c:v>3.2558093301699637E-12</c:v>
                </c:pt>
                <c:pt idx="3043">
                  <c:v>3.3252657824246351E-12</c:v>
                </c:pt>
                <c:pt idx="3044">
                  <c:v>4.4216326999938623E-12</c:v>
                </c:pt>
                <c:pt idx="3045">
                  <c:v>3.2730396270568175E-12</c:v>
                </c:pt>
                <c:pt idx="3046">
                  <c:v>3.2730396270568175E-12</c:v>
                </c:pt>
                <c:pt idx="3047">
                  <c:v>3.2730396270568175E-12</c:v>
                </c:pt>
                <c:pt idx="3048">
                  <c:v>3.4686482693010079E-12</c:v>
                </c:pt>
                <c:pt idx="3049">
                  <c:v>3.4322314254928262E-12</c:v>
                </c:pt>
                <c:pt idx="3050">
                  <c:v>3.0721970188206818E-12</c:v>
                </c:pt>
                <c:pt idx="3051">
                  <c:v>3.4503953781228848E-12</c:v>
                </c:pt>
                <c:pt idx="3052">
                  <c:v>3.3605476936966472E-12</c:v>
                </c:pt>
                <c:pt idx="3053">
                  <c:v>3.3783252828219224E-12</c:v>
                </c:pt>
                <c:pt idx="3054">
                  <c:v>3.3252657824246351E-12</c:v>
                </c:pt>
                <c:pt idx="3055">
                  <c:v>3.414170168817654E-12</c:v>
                </c:pt>
                <c:pt idx="3056">
                  <c:v>3.3077605508395014E-12</c:v>
                </c:pt>
                <c:pt idx="3057">
                  <c:v>3.0399487599469388E-12</c:v>
                </c:pt>
                <c:pt idx="3058">
                  <c:v>3.1543418894483403E-12</c:v>
                </c:pt>
                <c:pt idx="3059">
                  <c:v>3.3962039549738902E-12</c:v>
                </c:pt>
                <c:pt idx="3060">
                  <c:v>3.3605476936966472E-12</c:v>
                </c:pt>
                <c:pt idx="3061">
                  <c:v>3.414170168817654E-12</c:v>
                </c:pt>
                <c:pt idx="3062">
                  <c:v>3.2046740480448082E-12</c:v>
                </c:pt>
                <c:pt idx="3063">
                  <c:v>3.3962039549738902E-12</c:v>
                </c:pt>
                <c:pt idx="3064">
                  <c:v>3.1543418894483403E-12</c:v>
                </c:pt>
                <c:pt idx="3065">
                  <c:v>3.414170168817654E-12</c:v>
                </c:pt>
                <c:pt idx="3066">
                  <c:v>3.5426452324132239E-12</c:v>
                </c:pt>
                <c:pt idx="3067">
                  <c:v>3.4322314254928262E-12</c:v>
                </c:pt>
                <c:pt idx="3068">
                  <c:v>3.3252657824246351E-12</c:v>
                </c:pt>
                <c:pt idx="3069">
                  <c:v>3.1543418894483403E-12</c:v>
                </c:pt>
                <c:pt idx="3070">
                  <c:v>3.4870049460641058E-12</c:v>
                </c:pt>
                <c:pt idx="3071">
                  <c:v>3.0560303528722595E-12</c:v>
                </c:pt>
                <c:pt idx="3072">
                  <c:v>3.1878036487935974E-12</c:v>
                </c:pt>
                <c:pt idx="3073">
                  <c:v>7.416135622960977E-12</c:v>
                </c:pt>
                <c:pt idx="3074">
                  <c:v>3.5054515050357768E-12</c:v>
                </c:pt>
                <c:pt idx="3075">
                  <c:v>3.5613861333314126E-12</c:v>
                </c:pt>
                <c:pt idx="3076">
                  <c:v>3.2386764505043169E-12</c:v>
                </c:pt>
                <c:pt idx="3077">
                  <c:v>3.414170168817654E-12</c:v>
                </c:pt>
                <c:pt idx="3078">
                  <c:v>3.4503953781228848E-12</c:v>
                </c:pt>
                <c:pt idx="3079">
                  <c:v>3.137736454308301E-12</c:v>
                </c:pt>
                <c:pt idx="3080">
                  <c:v>3.1710286319624968E-12</c:v>
                </c:pt>
                <c:pt idx="3081">
                  <c:v>3.3428567271754344E-12</c:v>
                </c:pt>
                <c:pt idx="3082">
                  <c:v>3.2386764505043169E-12</c:v>
                </c:pt>
                <c:pt idx="3083">
                  <c:v>3.3252657824246351E-12</c:v>
                </c:pt>
                <c:pt idx="3084">
                  <c:v>3.2558093301699637E-12</c:v>
                </c:pt>
                <c:pt idx="3085">
                  <c:v>3.2386764505043169E-12</c:v>
                </c:pt>
                <c:pt idx="3086">
                  <c:v>3.1543418894483403E-12</c:v>
                </c:pt>
                <c:pt idx="3087">
                  <c:v>3.1710286319624968E-12</c:v>
                </c:pt>
                <c:pt idx="3088">
                  <c:v>3.3962039549738902E-12</c:v>
                </c:pt>
                <c:pt idx="3089">
                  <c:v>3.2216270520486963E-12</c:v>
                </c:pt>
                <c:pt idx="3090">
                  <c:v>3.1878036487935974E-12</c:v>
                </c:pt>
                <c:pt idx="3091">
                  <c:v>3.1543418894483403E-12</c:v>
                </c:pt>
                <c:pt idx="3092">
                  <c:v>3.3077605508395014E-12</c:v>
                </c:pt>
                <c:pt idx="3093">
                  <c:v>3.3428567271754344E-12</c:v>
                </c:pt>
                <c:pt idx="3094">
                  <c:v>3.3252657824246351E-12</c:v>
                </c:pt>
                <c:pt idx="3095">
                  <c:v>3.2730396270568175E-12</c:v>
                </c:pt>
                <c:pt idx="3096">
                  <c:v>3.137736454308301E-12</c:v>
                </c:pt>
                <c:pt idx="3097">
                  <c:v>3.2046740480448082E-12</c:v>
                </c:pt>
                <c:pt idx="3098">
                  <c:v>3.2216270520486963E-12</c:v>
                </c:pt>
                <c:pt idx="3099">
                  <c:v>3.0884556081178813E-12</c:v>
                </c:pt>
                <c:pt idx="3100">
                  <c:v>3.414170168817654E-12</c:v>
                </c:pt>
                <c:pt idx="3101">
                  <c:v>3.104793806482309E-12</c:v>
                </c:pt>
                <c:pt idx="3102">
                  <c:v>3.2730396270568175E-12</c:v>
                </c:pt>
                <c:pt idx="3103">
                  <c:v>3.1212249035255236E-12</c:v>
                </c:pt>
                <c:pt idx="3104">
                  <c:v>3.1212249035255236E-12</c:v>
                </c:pt>
                <c:pt idx="3105">
                  <c:v>3.2046740480448082E-12</c:v>
                </c:pt>
                <c:pt idx="3106">
                  <c:v>3.3428567271754344E-12</c:v>
                </c:pt>
                <c:pt idx="3107">
                  <c:v>3.4686482693010079E-12</c:v>
                </c:pt>
                <c:pt idx="3108">
                  <c:v>3.6373614810392935E-12</c:v>
                </c:pt>
                <c:pt idx="3109">
                  <c:v>3.3428567271754344E-12</c:v>
                </c:pt>
                <c:pt idx="3110">
                  <c:v>3.2903542909104811E-12</c:v>
                </c:pt>
                <c:pt idx="3111">
                  <c:v>3.1878036487935974E-12</c:v>
                </c:pt>
                <c:pt idx="3112">
                  <c:v>3.5426452324132239E-12</c:v>
                </c:pt>
                <c:pt idx="3113">
                  <c:v>3.3428567271754344E-12</c:v>
                </c:pt>
                <c:pt idx="3114">
                  <c:v>3.1543418894483403E-12</c:v>
                </c:pt>
                <c:pt idx="3115">
                  <c:v>3.5054515050357768E-12</c:v>
                </c:pt>
                <c:pt idx="3116">
                  <c:v>3.3962039549738902E-12</c:v>
                </c:pt>
                <c:pt idx="3117">
                  <c:v>3.2046740480448082E-12</c:v>
                </c:pt>
                <c:pt idx="3118">
                  <c:v>3.2730396270568175E-12</c:v>
                </c:pt>
                <c:pt idx="3119">
                  <c:v>3.0560303528722595E-12</c:v>
                </c:pt>
                <c:pt idx="3120">
                  <c:v>3.1212249035255236E-12</c:v>
                </c:pt>
                <c:pt idx="3121">
                  <c:v>3.2216270520486963E-12</c:v>
                </c:pt>
                <c:pt idx="3122">
                  <c:v>3.2216270520486963E-12</c:v>
                </c:pt>
                <c:pt idx="3123">
                  <c:v>3.1710286319624968E-12</c:v>
                </c:pt>
                <c:pt idx="3124">
                  <c:v>3.137736454308301E-12</c:v>
                </c:pt>
                <c:pt idx="3125">
                  <c:v>3.3077605508395014E-12</c:v>
                </c:pt>
                <c:pt idx="3126">
                  <c:v>3.3783252828219224E-12</c:v>
                </c:pt>
                <c:pt idx="3127">
                  <c:v>3.414170168817654E-12</c:v>
                </c:pt>
                <c:pt idx="3128">
                  <c:v>3.3783252828219224E-12</c:v>
                </c:pt>
                <c:pt idx="3129">
                  <c:v>3.4503953781228848E-12</c:v>
                </c:pt>
                <c:pt idx="3130">
                  <c:v>3.2730396270568175E-12</c:v>
                </c:pt>
                <c:pt idx="3131">
                  <c:v>3.1878036487935974E-12</c:v>
                </c:pt>
                <c:pt idx="3132">
                  <c:v>3.2903542909104811E-12</c:v>
                </c:pt>
                <c:pt idx="3133">
                  <c:v>3.2046740480448082E-12</c:v>
                </c:pt>
                <c:pt idx="3134">
                  <c:v>3.2046740480448082E-12</c:v>
                </c:pt>
                <c:pt idx="3135">
                  <c:v>3.4503953781228848E-12</c:v>
                </c:pt>
                <c:pt idx="3136">
                  <c:v>3.3077605508395014E-12</c:v>
                </c:pt>
                <c:pt idx="3137">
                  <c:v>3.2903542909104811E-12</c:v>
                </c:pt>
                <c:pt idx="3138">
                  <c:v>3.2903542909104811E-12</c:v>
                </c:pt>
                <c:pt idx="3139">
                  <c:v>3.5240029507837145E-12</c:v>
                </c:pt>
                <c:pt idx="3140">
                  <c:v>3.0884556081178813E-12</c:v>
                </c:pt>
                <c:pt idx="3141">
                  <c:v>3.1543418894483403E-12</c:v>
                </c:pt>
                <c:pt idx="3142">
                  <c:v>3.4686482693010079E-12</c:v>
                </c:pt>
                <c:pt idx="3143">
                  <c:v>3.2730396270568175E-12</c:v>
                </c:pt>
                <c:pt idx="3144">
                  <c:v>3.2046740480448082E-12</c:v>
                </c:pt>
                <c:pt idx="3145">
                  <c:v>3.1710286319624968E-12</c:v>
                </c:pt>
                <c:pt idx="3146">
                  <c:v>3.3962039549738902E-12</c:v>
                </c:pt>
                <c:pt idx="3147">
                  <c:v>3.3962039549738902E-12</c:v>
                </c:pt>
                <c:pt idx="3148">
                  <c:v>3.2386764505043169E-12</c:v>
                </c:pt>
                <c:pt idx="3149">
                  <c:v>3.0884556081178813E-12</c:v>
                </c:pt>
                <c:pt idx="3150">
                  <c:v>3.0884556081178813E-12</c:v>
                </c:pt>
                <c:pt idx="3151">
                  <c:v>3.3077605508395014E-12</c:v>
                </c:pt>
                <c:pt idx="3152">
                  <c:v>3.5054515050357768E-12</c:v>
                </c:pt>
                <c:pt idx="3153">
                  <c:v>3.3428567271754344E-12</c:v>
                </c:pt>
                <c:pt idx="3154">
                  <c:v>3.1212249035255236E-12</c:v>
                </c:pt>
                <c:pt idx="3155">
                  <c:v>3.4870049460641058E-12</c:v>
                </c:pt>
                <c:pt idx="3156">
                  <c:v>3.2558093301699637E-12</c:v>
                </c:pt>
                <c:pt idx="3157">
                  <c:v>3.3252657824246351E-12</c:v>
                </c:pt>
                <c:pt idx="3158">
                  <c:v>3.3077605508395014E-12</c:v>
                </c:pt>
                <c:pt idx="3159">
                  <c:v>3.2046740480448082E-12</c:v>
                </c:pt>
                <c:pt idx="3160">
                  <c:v>3.2903542909104811E-12</c:v>
                </c:pt>
                <c:pt idx="3161">
                  <c:v>3.2046740480448082E-12</c:v>
                </c:pt>
                <c:pt idx="3162">
                  <c:v>3.2558093301699637E-12</c:v>
                </c:pt>
                <c:pt idx="3163">
                  <c:v>3.137736454308301E-12</c:v>
                </c:pt>
                <c:pt idx="3164">
                  <c:v>3.2730396270568175E-12</c:v>
                </c:pt>
                <c:pt idx="3165">
                  <c:v>3.2903542909104811E-12</c:v>
                </c:pt>
                <c:pt idx="3166">
                  <c:v>3.2730396270568175E-12</c:v>
                </c:pt>
                <c:pt idx="3167">
                  <c:v>3.3077605508395014E-12</c:v>
                </c:pt>
                <c:pt idx="3168">
                  <c:v>3.0560303528722595E-12</c:v>
                </c:pt>
                <c:pt idx="3169">
                  <c:v>3.2558093301699637E-12</c:v>
                </c:pt>
                <c:pt idx="3170">
                  <c:v>3.4503953781228848E-12</c:v>
                </c:pt>
                <c:pt idx="3171">
                  <c:v>3.2730396270568175E-12</c:v>
                </c:pt>
                <c:pt idx="3172">
                  <c:v>3.2046740480448082E-12</c:v>
                </c:pt>
                <c:pt idx="3173">
                  <c:v>3.2903542909104811E-12</c:v>
                </c:pt>
                <c:pt idx="3174">
                  <c:v>3.3428567271754344E-12</c:v>
                </c:pt>
                <c:pt idx="3175">
                  <c:v>3.2216270520486963E-12</c:v>
                </c:pt>
                <c:pt idx="3176">
                  <c:v>3.2046740480448082E-12</c:v>
                </c:pt>
                <c:pt idx="3177">
                  <c:v>3.3428567271754344E-12</c:v>
                </c:pt>
                <c:pt idx="3178">
                  <c:v>3.4503953781228848E-12</c:v>
                </c:pt>
                <c:pt idx="3179">
                  <c:v>3.3428567271754344E-12</c:v>
                </c:pt>
                <c:pt idx="3180">
                  <c:v>3.2558093301699637E-12</c:v>
                </c:pt>
                <c:pt idx="3181">
                  <c:v>3.2046740480448082E-12</c:v>
                </c:pt>
                <c:pt idx="3182">
                  <c:v>3.3252657824246351E-12</c:v>
                </c:pt>
                <c:pt idx="3183">
                  <c:v>3.3783252828219224E-12</c:v>
                </c:pt>
                <c:pt idx="3184">
                  <c:v>3.3962039549738902E-12</c:v>
                </c:pt>
                <c:pt idx="3185">
                  <c:v>3.1878036487935974E-12</c:v>
                </c:pt>
                <c:pt idx="3186">
                  <c:v>3.3428567271754344E-12</c:v>
                </c:pt>
                <c:pt idx="3187">
                  <c:v>3.3252657824246351E-12</c:v>
                </c:pt>
                <c:pt idx="3188">
                  <c:v>3.6566110168221293E-12</c:v>
                </c:pt>
                <c:pt idx="3189">
                  <c:v>3.2216270520486963E-12</c:v>
                </c:pt>
                <c:pt idx="3190">
                  <c:v>3.0399487599469388E-12</c:v>
                </c:pt>
                <c:pt idx="3191">
                  <c:v>3.137736454308301E-12</c:v>
                </c:pt>
                <c:pt idx="3192">
                  <c:v>3.2903542909104811E-12</c:v>
                </c:pt>
                <c:pt idx="3193">
                  <c:v>3.2730396270568175E-12</c:v>
                </c:pt>
                <c:pt idx="3194">
                  <c:v>3.3252657824246351E-12</c:v>
                </c:pt>
                <c:pt idx="3195">
                  <c:v>3.5426452324132239E-12</c:v>
                </c:pt>
                <c:pt idx="3196">
                  <c:v>3.3605476936966472E-12</c:v>
                </c:pt>
                <c:pt idx="3197">
                  <c:v>3.4503953781228848E-12</c:v>
                </c:pt>
                <c:pt idx="3198">
                  <c:v>3.2903542909104811E-12</c:v>
                </c:pt>
                <c:pt idx="3199">
                  <c:v>3.2903542909104811E-12</c:v>
                </c:pt>
                <c:pt idx="3200">
                  <c:v>3.3428567271754344E-12</c:v>
                </c:pt>
                <c:pt idx="3201">
                  <c:v>3.1212249035255236E-12</c:v>
                </c:pt>
                <c:pt idx="3202">
                  <c:v>3.4322314254928262E-12</c:v>
                </c:pt>
                <c:pt idx="3203">
                  <c:v>3.3252657824246351E-12</c:v>
                </c:pt>
                <c:pt idx="3204">
                  <c:v>3.3605476936966472E-12</c:v>
                </c:pt>
                <c:pt idx="3205">
                  <c:v>3.5054515050357768E-12</c:v>
                </c:pt>
                <c:pt idx="3206">
                  <c:v>3.3077605508395014E-12</c:v>
                </c:pt>
                <c:pt idx="3207">
                  <c:v>3.2386764505043169E-12</c:v>
                </c:pt>
                <c:pt idx="3208">
                  <c:v>3.5802335946484743E-12</c:v>
                </c:pt>
                <c:pt idx="3209">
                  <c:v>3.0721970188206818E-12</c:v>
                </c:pt>
                <c:pt idx="3210">
                  <c:v>3.3605476936966472E-12</c:v>
                </c:pt>
                <c:pt idx="3211">
                  <c:v>3.2216270520486963E-12</c:v>
                </c:pt>
                <c:pt idx="3212">
                  <c:v>3.4322314254928262E-12</c:v>
                </c:pt>
                <c:pt idx="3213">
                  <c:v>3.1878036487935974E-12</c:v>
                </c:pt>
                <c:pt idx="3214">
                  <c:v>3.6566110168221293E-12</c:v>
                </c:pt>
                <c:pt idx="3215">
                  <c:v>3.3077605508395014E-12</c:v>
                </c:pt>
                <c:pt idx="3216">
                  <c:v>3.2730396270568175E-12</c:v>
                </c:pt>
                <c:pt idx="3217">
                  <c:v>3.3962039549738902E-12</c:v>
                </c:pt>
                <c:pt idx="3218">
                  <c:v>3.2046740480448082E-12</c:v>
                </c:pt>
                <c:pt idx="3219">
                  <c:v>3.5613861333314126E-12</c:v>
                </c:pt>
                <c:pt idx="3220">
                  <c:v>3.5240029507837145E-12</c:v>
                </c:pt>
                <c:pt idx="3221">
                  <c:v>3.5613861333314126E-12</c:v>
                </c:pt>
                <c:pt idx="3222">
                  <c:v>3.3605476936966472E-12</c:v>
                </c:pt>
                <c:pt idx="3223">
                  <c:v>3.3962039549738902E-12</c:v>
                </c:pt>
                <c:pt idx="3224">
                  <c:v>3.2558093301699637E-12</c:v>
                </c:pt>
                <c:pt idx="3225">
                  <c:v>3.5240029507837145E-12</c:v>
                </c:pt>
                <c:pt idx="3226">
                  <c:v>3.2903542909104811E-12</c:v>
                </c:pt>
                <c:pt idx="3227">
                  <c:v>3.2216270520486963E-12</c:v>
                </c:pt>
                <c:pt idx="3228">
                  <c:v>3.3428567271754344E-12</c:v>
                </c:pt>
                <c:pt idx="3229">
                  <c:v>3.2558093301699637E-12</c:v>
                </c:pt>
                <c:pt idx="3230">
                  <c:v>3.2903542909104811E-12</c:v>
                </c:pt>
                <c:pt idx="3231">
                  <c:v>3.3077605508395014E-12</c:v>
                </c:pt>
                <c:pt idx="3232">
                  <c:v>3.3428567271754344E-12</c:v>
                </c:pt>
                <c:pt idx="3233">
                  <c:v>3.2046740480448082E-12</c:v>
                </c:pt>
                <c:pt idx="3234">
                  <c:v>3.2046740480448082E-12</c:v>
                </c:pt>
                <c:pt idx="3235">
                  <c:v>3.4322314254928262E-12</c:v>
                </c:pt>
                <c:pt idx="3236">
                  <c:v>3.414170168817654E-12</c:v>
                </c:pt>
                <c:pt idx="3237">
                  <c:v>3.2216270520486963E-12</c:v>
                </c:pt>
                <c:pt idx="3238">
                  <c:v>3.2730396270568175E-12</c:v>
                </c:pt>
                <c:pt idx="3239">
                  <c:v>3.137736454308301E-12</c:v>
                </c:pt>
                <c:pt idx="3240">
                  <c:v>3.2903542909104811E-12</c:v>
                </c:pt>
                <c:pt idx="3241">
                  <c:v>3.2216270520486963E-12</c:v>
                </c:pt>
                <c:pt idx="3242">
                  <c:v>3.3428567271754344E-12</c:v>
                </c:pt>
                <c:pt idx="3243">
                  <c:v>3.3605476936966472E-12</c:v>
                </c:pt>
                <c:pt idx="3244">
                  <c:v>3.2046740480448082E-12</c:v>
                </c:pt>
                <c:pt idx="3245">
                  <c:v>3.3252657824246351E-12</c:v>
                </c:pt>
                <c:pt idx="3246">
                  <c:v>3.5426452324132239E-12</c:v>
                </c:pt>
                <c:pt idx="3247">
                  <c:v>3.137736454308301E-12</c:v>
                </c:pt>
                <c:pt idx="3248">
                  <c:v>3.3077605508395014E-12</c:v>
                </c:pt>
                <c:pt idx="3249">
                  <c:v>3.414170168817654E-12</c:v>
                </c:pt>
                <c:pt idx="3250">
                  <c:v>3.3077605508395014E-12</c:v>
                </c:pt>
                <c:pt idx="3251">
                  <c:v>3.2046740480448082E-12</c:v>
                </c:pt>
                <c:pt idx="3252">
                  <c:v>3.2903542909104811E-12</c:v>
                </c:pt>
                <c:pt idx="3253">
                  <c:v>3.2386764505043169E-12</c:v>
                </c:pt>
                <c:pt idx="3254">
                  <c:v>3.137736454308301E-12</c:v>
                </c:pt>
                <c:pt idx="3255">
                  <c:v>3.2046740480448082E-12</c:v>
                </c:pt>
                <c:pt idx="3256">
                  <c:v>3.3605476936966472E-12</c:v>
                </c:pt>
                <c:pt idx="3257">
                  <c:v>3.2216270520486963E-12</c:v>
                </c:pt>
                <c:pt idx="3258">
                  <c:v>3.5802335946484743E-12</c:v>
                </c:pt>
                <c:pt idx="3259">
                  <c:v>3.2386764505043169E-12</c:v>
                </c:pt>
                <c:pt idx="3260">
                  <c:v>3.1878036487935974E-12</c:v>
                </c:pt>
                <c:pt idx="3261">
                  <c:v>3.3605476936966472E-12</c:v>
                </c:pt>
                <c:pt idx="3262">
                  <c:v>3.3077605508395014E-12</c:v>
                </c:pt>
                <c:pt idx="3263">
                  <c:v>3.3962039549738902E-12</c:v>
                </c:pt>
                <c:pt idx="3264">
                  <c:v>3.3077605508395014E-12</c:v>
                </c:pt>
                <c:pt idx="3265">
                  <c:v>3.5054515050357768E-12</c:v>
                </c:pt>
                <c:pt idx="3266">
                  <c:v>3.414170168817654E-12</c:v>
                </c:pt>
                <c:pt idx="3267">
                  <c:v>3.4503953781228848E-12</c:v>
                </c:pt>
                <c:pt idx="3268">
                  <c:v>3.3605476936966472E-12</c:v>
                </c:pt>
                <c:pt idx="3269">
                  <c:v>3.4322314254928262E-12</c:v>
                </c:pt>
                <c:pt idx="3270">
                  <c:v>3.5054515050357768E-12</c:v>
                </c:pt>
                <c:pt idx="3271">
                  <c:v>3.3252657824246351E-12</c:v>
                </c:pt>
                <c:pt idx="3272">
                  <c:v>3.1543418894483403E-12</c:v>
                </c:pt>
                <c:pt idx="3273">
                  <c:v>3.3252657824246351E-12</c:v>
                </c:pt>
                <c:pt idx="3274">
                  <c:v>3.2558093301699637E-12</c:v>
                </c:pt>
                <c:pt idx="3275">
                  <c:v>3.4503953781228848E-12</c:v>
                </c:pt>
                <c:pt idx="3276">
                  <c:v>3.6373614810392935E-12</c:v>
                </c:pt>
                <c:pt idx="3277">
                  <c:v>3.2730396270568175E-12</c:v>
                </c:pt>
                <c:pt idx="3278">
                  <c:v>3.3077605508395014E-12</c:v>
                </c:pt>
                <c:pt idx="3279">
                  <c:v>3.2046740480448082E-12</c:v>
                </c:pt>
                <c:pt idx="3280">
                  <c:v>3.2046740480448082E-12</c:v>
                </c:pt>
                <c:pt idx="3281">
                  <c:v>3.1212249035255236E-12</c:v>
                </c:pt>
                <c:pt idx="3282">
                  <c:v>3.137736454308301E-12</c:v>
                </c:pt>
                <c:pt idx="3283">
                  <c:v>3.4686482693010079E-12</c:v>
                </c:pt>
                <c:pt idx="3284">
                  <c:v>3.1878036487935974E-12</c:v>
                </c:pt>
                <c:pt idx="3285">
                  <c:v>3.2046740480448082E-12</c:v>
                </c:pt>
                <c:pt idx="3286">
                  <c:v>3.2046740480448082E-12</c:v>
                </c:pt>
                <c:pt idx="3287">
                  <c:v>3.3962039549738902E-12</c:v>
                </c:pt>
                <c:pt idx="3288">
                  <c:v>3.2046740480448082E-12</c:v>
                </c:pt>
                <c:pt idx="3289">
                  <c:v>3.0884556081178813E-12</c:v>
                </c:pt>
                <c:pt idx="3290">
                  <c:v>3.1878036487935974E-12</c:v>
                </c:pt>
                <c:pt idx="3291">
                  <c:v>3.0884556081178813E-12</c:v>
                </c:pt>
                <c:pt idx="3292">
                  <c:v>3.3252657824246351E-12</c:v>
                </c:pt>
                <c:pt idx="3293">
                  <c:v>3.1710286319624968E-12</c:v>
                </c:pt>
                <c:pt idx="3294">
                  <c:v>3.2903542909104811E-12</c:v>
                </c:pt>
                <c:pt idx="3295">
                  <c:v>3.1878036487935974E-12</c:v>
                </c:pt>
                <c:pt idx="3296">
                  <c:v>3.3252657824246351E-12</c:v>
                </c:pt>
                <c:pt idx="3297">
                  <c:v>3.2216270520486963E-12</c:v>
                </c:pt>
                <c:pt idx="3298">
                  <c:v>3.1543418894483403E-12</c:v>
                </c:pt>
                <c:pt idx="3299">
                  <c:v>3.2216270520486963E-12</c:v>
                </c:pt>
                <c:pt idx="3300">
                  <c:v>3.104793806482309E-12</c:v>
                </c:pt>
                <c:pt idx="3301">
                  <c:v>3.3783252828219224E-12</c:v>
                </c:pt>
                <c:pt idx="3302">
                  <c:v>3.104793806482309E-12</c:v>
                </c:pt>
                <c:pt idx="3303">
                  <c:v>3.137736454308301E-12</c:v>
                </c:pt>
                <c:pt idx="3304">
                  <c:v>3.1878036487935974E-12</c:v>
                </c:pt>
                <c:pt idx="3305">
                  <c:v>3.3605476936966472E-12</c:v>
                </c:pt>
                <c:pt idx="3306">
                  <c:v>3.414170168817654E-12</c:v>
                </c:pt>
                <c:pt idx="3307">
                  <c:v>3.2386764505043169E-12</c:v>
                </c:pt>
                <c:pt idx="3308">
                  <c:v>3.2046740480448082E-12</c:v>
                </c:pt>
                <c:pt idx="3309">
                  <c:v>3.3252657824246351E-12</c:v>
                </c:pt>
                <c:pt idx="3310">
                  <c:v>3.0721970188206818E-12</c:v>
                </c:pt>
                <c:pt idx="3311">
                  <c:v>3.3428567271754344E-12</c:v>
                </c:pt>
                <c:pt idx="3312">
                  <c:v>3.3428567271754344E-12</c:v>
                </c:pt>
                <c:pt idx="3313">
                  <c:v>3.2386764505043169E-12</c:v>
                </c:pt>
                <c:pt idx="3314">
                  <c:v>3.2046740480448082E-12</c:v>
                </c:pt>
                <c:pt idx="3315">
                  <c:v>3.3428567271754344E-12</c:v>
                </c:pt>
                <c:pt idx="3316">
                  <c:v>3.4870049460641058E-12</c:v>
                </c:pt>
                <c:pt idx="3317">
                  <c:v>3.3605476936966472E-12</c:v>
                </c:pt>
                <c:pt idx="3318">
                  <c:v>3.4503953781228848E-12</c:v>
                </c:pt>
                <c:pt idx="3319">
                  <c:v>3.137736454308301E-12</c:v>
                </c:pt>
                <c:pt idx="3320">
                  <c:v>2.9921975526747579E-12</c:v>
                </c:pt>
                <c:pt idx="3321">
                  <c:v>3.3252657824246351E-12</c:v>
                </c:pt>
                <c:pt idx="3322">
                  <c:v>3.3077605508395014E-12</c:v>
                </c:pt>
                <c:pt idx="3323">
                  <c:v>3.4503953781228848E-12</c:v>
                </c:pt>
                <c:pt idx="3324">
                  <c:v>3.3428567271754344E-12</c:v>
                </c:pt>
                <c:pt idx="3325">
                  <c:v>3.2903542909104811E-12</c:v>
                </c:pt>
                <c:pt idx="3326">
                  <c:v>3.1543418894483403E-12</c:v>
                </c:pt>
                <c:pt idx="3327">
                  <c:v>3.5240029507837145E-12</c:v>
                </c:pt>
                <c:pt idx="3328">
                  <c:v>3.414170168817654E-12</c:v>
                </c:pt>
                <c:pt idx="3329">
                  <c:v>3.3428567271754344E-12</c:v>
                </c:pt>
                <c:pt idx="3330">
                  <c:v>3.4686482693010079E-12</c:v>
                </c:pt>
                <c:pt idx="3331">
                  <c:v>3.4322314254928262E-12</c:v>
                </c:pt>
                <c:pt idx="3332">
                  <c:v>4.1503178995216085E-12</c:v>
                </c:pt>
                <c:pt idx="3333">
                  <c:v>3.5802335946484743E-12</c:v>
                </c:pt>
                <c:pt idx="3334">
                  <c:v>3.3077605508395014E-12</c:v>
                </c:pt>
                <c:pt idx="3335">
                  <c:v>3.1543418894483403E-12</c:v>
                </c:pt>
                <c:pt idx="3336">
                  <c:v>4.8111773189426906E-12</c:v>
                </c:pt>
                <c:pt idx="3337">
                  <c:v>3.2903542909104811E-12</c:v>
                </c:pt>
                <c:pt idx="3338">
                  <c:v>2.9764518638438003E-12</c:v>
                </c:pt>
                <c:pt idx="3339">
                  <c:v>3.1878036487935974E-12</c:v>
                </c:pt>
                <c:pt idx="3340">
                  <c:v>3.2386764505043169E-12</c:v>
                </c:pt>
                <c:pt idx="3341">
                  <c:v>3.2558093301699637E-12</c:v>
                </c:pt>
                <c:pt idx="3342">
                  <c:v>3.2216270520486963E-12</c:v>
                </c:pt>
                <c:pt idx="3343">
                  <c:v>3.1212249035255236E-12</c:v>
                </c:pt>
                <c:pt idx="3344">
                  <c:v>3.137736454308301E-12</c:v>
                </c:pt>
                <c:pt idx="3345">
                  <c:v>3.1710286319624968E-12</c:v>
                </c:pt>
                <c:pt idx="3346">
                  <c:v>3.1710286319624968E-12</c:v>
                </c:pt>
                <c:pt idx="3347">
                  <c:v>3.4686482693010079E-12</c:v>
                </c:pt>
                <c:pt idx="3348">
                  <c:v>3.2216270520486963E-12</c:v>
                </c:pt>
                <c:pt idx="3349">
                  <c:v>3.4870049460641058E-12</c:v>
                </c:pt>
                <c:pt idx="3350">
                  <c:v>3.2386764505043169E-12</c:v>
                </c:pt>
                <c:pt idx="3351">
                  <c:v>3.0721970188206818E-12</c:v>
                </c:pt>
                <c:pt idx="3352">
                  <c:v>3.2216270520486963E-12</c:v>
                </c:pt>
                <c:pt idx="3353">
                  <c:v>3.414170168817654E-12</c:v>
                </c:pt>
                <c:pt idx="3354">
                  <c:v>3.3077605508395014E-12</c:v>
                </c:pt>
                <c:pt idx="3355">
                  <c:v>3.4503953781228848E-12</c:v>
                </c:pt>
                <c:pt idx="3356">
                  <c:v>3.3077605508395014E-12</c:v>
                </c:pt>
                <c:pt idx="3357">
                  <c:v>3.2386764505043169E-12</c:v>
                </c:pt>
                <c:pt idx="3358">
                  <c:v>3.1710286319624968E-12</c:v>
                </c:pt>
                <c:pt idx="3359">
                  <c:v>3.414170168817654E-12</c:v>
                </c:pt>
                <c:pt idx="3360">
                  <c:v>3.3428567271754344E-12</c:v>
                </c:pt>
                <c:pt idx="3361">
                  <c:v>3.2730396270568175E-12</c:v>
                </c:pt>
                <c:pt idx="3362">
                  <c:v>3.3077605508395014E-12</c:v>
                </c:pt>
                <c:pt idx="3363">
                  <c:v>3.2730396270568175E-12</c:v>
                </c:pt>
                <c:pt idx="3364">
                  <c:v>3.4503953781228848E-12</c:v>
                </c:pt>
                <c:pt idx="3365">
                  <c:v>3.5054515050357768E-12</c:v>
                </c:pt>
                <c:pt idx="3366">
                  <c:v>3.2216270520486963E-12</c:v>
                </c:pt>
                <c:pt idx="3367">
                  <c:v>3.2730396270568175E-12</c:v>
                </c:pt>
                <c:pt idx="3368">
                  <c:v>3.1878036487935974E-12</c:v>
                </c:pt>
                <c:pt idx="3369">
                  <c:v>3.1710286319624968E-12</c:v>
                </c:pt>
                <c:pt idx="3370">
                  <c:v>3.5802335946484743E-12</c:v>
                </c:pt>
                <c:pt idx="3371">
                  <c:v>3.3077605508395014E-12</c:v>
                </c:pt>
                <c:pt idx="3372">
                  <c:v>3.2558093301699637E-12</c:v>
                </c:pt>
                <c:pt idx="3373">
                  <c:v>3.104793806482309E-12</c:v>
                </c:pt>
                <c:pt idx="3374">
                  <c:v>3.3605476936966472E-12</c:v>
                </c:pt>
                <c:pt idx="3375">
                  <c:v>3.2558093301699637E-12</c:v>
                </c:pt>
                <c:pt idx="3376">
                  <c:v>3.3077605508395014E-12</c:v>
                </c:pt>
                <c:pt idx="3377">
                  <c:v>3.2046740480448082E-12</c:v>
                </c:pt>
                <c:pt idx="3378">
                  <c:v>3.2903542909104811E-12</c:v>
                </c:pt>
                <c:pt idx="3379">
                  <c:v>3.2386764505043169E-12</c:v>
                </c:pt>
                <c:pt idx="3380">
                  <c:v>3.3962039549738902E-12</c:v>
                </c:pt>
                <c:pt idx="3381">
                  <c:v>3.3252657824246351E-12</c:v>
                </c:pt>
                <c:pt idx="3382">
                  <c:v>3.3428567271754344E-12</c:v>
                </c:pt>
                <c:pt idx="3383">
                  <c:v>3.7543742574168357E-12</c:v>
                </c:pt>
                <c:pt idx="3384">
                  <c:v>3.4870049460641058E-12</c:v>
                </c:pt>
                <c:pt idx="3385">
                  <c:v>3.2046740480448082E-12</c:v>
                </c:pt>
                <c:pt idx="3386">
                  <c:v>3.3783252828219224E-12</c:v>
                </c:pt>
                <c:pt idx="3387">
                  <c:v>3.0721970188206818E-12</c:v>
                </c:pt>
                <c:pt idx="3388">
                  <c:v>3.2730396270568175E-12</c:v>
                </c:pt>
                <c:pt idx="3389">
                  <c:v>3.2730396270568175E-12</c:v>
                </c:pt>
                <c:pt idx="3390">
                  <c:v>3.2046740480448082E-12</c:v>
                </c:pt>
                <c:pt idx="3391">
                  <c:v>3.2046740480448082E-12</c:v>
                </c:pt>
                <c:pt idx="3392">
                  <c:v>3.414170168817654E-12</c:v>
                </c:pt>
                <c:pt idx="3393">
                  <c:v>3.1878036487935974E-12</c:v>
                </c:pt>
                <c:pt idx="3394">
                  <c:v>3.5426452324132239E-12</c:v>
                </c:pt>
                <c:pt idx="3395">
                  <c:v>3.2558093301699637E-12</c:v>
                </c:pt>
                <c:pt idx="3396">
                  <c:v>3.2216270520486963E-12</c:v>
                </c:pt>
                <c:pt idx="3397">
                  <c:v>3.0080327711867851E-12</c:v>
                </c:pt>
                <c:pt idx="3398">
                  <c:v>3.2046740480448082E-12</c:v>
                </c:pt>
                <c:pt idx="3399">
                  <c:v>3.3252657824246351E-12</c:v>
                </c:pt>
                <c:pt idx="3400">
                  <c:v>3.3605476936966472E-12</c:v>
                </c:pt>
                <c:pt idx="3401">
                  <c:v>3.0560303528722595E-12</c:v>
                </c:pt>
                <c:pt idx="3402">
                  <c:v>3.0080327711867851E-12</c:v>
                </c:pt>
                <c:pt idx="3403">
                  <c:v>3.2046740480448082E-12</c:v>
                </c:pt>
                <c:pt idx="3404">
                  <c:v>3.3605476936966472E-12</c:v>
                </c:pt>
                <c:pt idx="3405">
                  <c:v>3.0884556081178813E-12</c:v>
                </c:pt>
                <c:pt idx="3406">
                  <c:v>3.2046740480448082E-12</c:v>
                </c:pt>
                <c:pt idx="3407">
                  <c:v>3.5054515050357768E-12</c:v>
                </c:pt>
                <c:pt idx="3408">
                  <c:v>3.1543418894483403E-12</c:v>
                </c:pt>
                <c:pt idx="3409">
                  <c:v>3.1212249035255236E-12</c:v>
                </c:pt>
                <c:pt idx="3410">
                  <c:v>3.3428567271754344E-12</c:v>
                </c:pt>
                <c:pt idx="3411">
                  <c:v>3.4322314254928262E-12</c:v>
                </c:pt>
                <c:pt idx="3412">
                  <c:v>3.3605476936966472E-12</c:v>
                </c:pt>
                <c:pt idx="3413">
                  <c:v>3.3077605508395014E-12</c:v>
                </c:pt>
                <c:pt idx="3414">
                  <c:v>3.3605476936966472E-12</c:v>
                </c:pt>
                <c:pt idx="3415">
                  <c:v>3.1878036487935974E-12</c:v>
                </c:pt>
                <c:pt idx="3416">
                  <c:v>3.4686482693010079E-12</c:v>
                </c:pt>
                <c:pt idx="3417">
                  <c:v>3.3605476936966472E-12</c:v>
                </c:pt>
                <c:pt idx="3418">
                  <c:v>3.137736454308301E-12</c:v>
                </c:pt>
                <c:pt idx="3419">
                  <c:v>3.0239455257600434E-12</c:v>
                </c:pt>
                <c:pt idx="3420">
                  <c:v>3.0721970188206818E-12</c:v>
                </c:pt>
                <c:pt idx="3421">
                  <c:v>3.2386764505043169E-12</c:v>
                </c:pt>
                <c:pt idx="3422">
                  <c:v>3.1212249035255236E-12</c:v>
                </c:pt>
                <c:pt idx="3423">
                  <c:v>3.4870049460641058E-12</c:v>
                </c:pt>
                <c:pt idx="3424">
                  <c:v>3.1212249035255236E-12</c:v>
                </c:pt>
                <c:pt idx="3425">
                  <c:v>3.2046740480448082E-12</c:v>
                </c:pt>
                <c:pt idx="3426">
                  <c:v>3.3962039549738902E-12</c:v>
                </c:pt>
                <c:pt idx="3427">
                  <c:v>3.1710286319624968E-12</c:v>
                </c:pt>
                <c:pt idx="3428">
                  <c:v>2.9921975526747579E-12</c:v>
                </c:pt>
                <c:pt idx="3429">
                  <c:v>3.2216270520486963E-12</c:v>
                </c:pt>
                <c:pt idx="3430">
                  <c:v>3.1878036487935974E-12</c:v>
                </c:pt>
                <c:pt idx="3431">
                  <c:v>3.2903542909104811E-12</c:v>
                </c:pt>
                <c:pt idx="3432">
                  <c:v>3.3428567271754344E-12</c:v>
                </c:pt>
                <c:pt idx="3433">
                  <c:v>3.1710286319624968E-12</c:v>
                </c:pt>
                <c:pt idx="3434">
                  <c:v>3.1543418894483403E-12</c:v>
                </c:pt>
                <c:pt idx="3435">
                  <c:v>3.0884556081178813E-12</c:v>
                </c:pt>
                <c:pt idx="3436">
                  <c:v>3.2730396270568175E-12</c:v>
                </c:pt>
                <c:pt idx="3437">
                  <c:v>3.1543418894483403E-12</c:v>
                </c:pt>
                <c:pt idx="3438">
                  <c:v>3.2730396270568175E-12</c:v>
                </c:pt>
                <c:pt idx="3439">
                  <c:v>3.414170168817654E-12</c:v>
                </c:pt>
                <c:pt idx="3440">
                  <c:v>3.1543418894483403E-12</c:v>
                </c:pt>
                <c:pt idx="3441">
                  <c:v>3.2386764505043169E-12</c:v>
                </c:pt>
                <c:pt idx="3442">
                  <c:v>3.2730396270568175E-12</c:v>
                </c:pt>
                <c:pt idx="3443">
                  <c:v>3.1543418894483403E-12</c:v>
                </c:pt>
                <c:pt idx="3444">
                  <c:v>3.0239455257600434E-12</c:v>
                </c:pt>
                <c:pt idx="3445">
                  <c:v>3.3428567271754344E-12</c:v>
                </c:pt>
                <c:pt idx="3446">
                  <c:v>3.1878036487935974E-12</c:v>
                </c:pt>
                <c:pt idx="3447">
                  <c:v>3.1878036487935974E-12</c:v>
                </c:pt>
                <c:pt idx="3448">
                  <c:v>3.3077605508395014E-12</c:v>
                </c:pt>
                <c:pt idx="3449">
                  <c:v>3.1710286319624968E-12</c:v>
                </c:pt>
                <c:pt idx="3450">
                  <c:v>3.0721970188206818E-12</c:v>
                </c:pt>
                <c:pt idx="3451">
                  <c:v>3.3077605508395014E-12</c:v>
                </c:pt>
                <c:pt idx="3452">
                  <c:v>3.414170168817654E-12</c:v>
                </c:pt>
                <c:pt idx="3453">
                  <c:v>3.3252657824246351E-12</c:v>
                </c:pt>
                <c:pt idx="3454">
                  <c:v>3.3605476936966472E-12</c:v>
                </c:pt>
                <c:pt idx="3455">
                  <c:v>3.2903542909104811E-12</c:v>
                </c:pt>
                <c:pt idx="3456">
                  <c:v>3.2216270520486963E-12</c:v>
                </c:pt>
                <c:pt idx="3457">
                  <c:v>3.3428567271754344E-12</c:v>
                </c:pt>
                <c:pt idx="3458">
                  <c:v>3.2046740480448082E-12</c:v>
                </c:pt>
                <c:pt idx="3459">
                  <c:v>3.3605476936966472E-12</c:v>
                </c:pt>
                <c:pt idx="3460">
                  <c:v>3.1212249035255236E-12</c:v>
                </c:pt>
                <c:pt idx="3461">
                  <c:v>3.0399487599469388E-12</c:v>
                </c:pt>
                <c:pt idx="3462">
                  <c:v>3.137736454308301E-12</c:v>
                </c:pt>
                <c:pt idx="3463">
                  <c:v>3.1878036487935974E-12</c:v>
                </c:pt>
                <c:pt idx="3464">
                  <c:v>3.2216270520486963E-12</c:v>
                </c:pt>
                <c:pt idx="3465">
                  <c:v>3.618220778917203E-12</c:v>
                </c:pt>
                <c:pt idx="3466">
                  <c:v>3.2386764505043169E-12</c:v>
                </c:pt>
                <c:pt idx="3467">
                  <c:v>3.3605476936966472E-12</c:v>
                </c:pt>
                <c:pt idx="3468">
                  <c:v>3.2386764505043169E-12</c:v>
                </c:pt>
                <c:pt idx="3469">
                  <c:v>3.3252657824246351E-12</c:v>
                </c:pt>
                <c:pt idx="3470">
                  <c:v>3.0560303528722595E-12</c:v>
                </c:pt>
                <c:pt idx="3471">
                  <c:v>3.3077605508395014E-12</c:v>
                </c:pt>
                <c:pt idx="3472">
                  <c:v>3.3962039549738902E-12</c:v>
                </c:pt>
                <c:pt idx="3473">
                  <c:v>3.2730396270568175E-12</c:v>
                </c:pt>
                <c:pt idx="3474">
                  <c:v>3.2730396270568175E-12</c:v>
                </c:pt>
                <c:pt idx="3475">
                  <c:v>3.2558093301699637E-12</c:v>
                </c:pt>
                <c:pt idx="3476">
                  <c:v>3.3077605508395014E-12</c:v>
                </c:pt>
                <c:pt idx="3477">
                  <c:v>3.3077605508395014E-12</c:v>
                </c:pt>
                <c:pt idx="3478">
                  <c:v>3.1212249035255236E-12</c:v>
                </c:pt>
                <c:pt idx="3479">
                  <c:v>3.414170168817654E-12</c:v>
                </c:pt>
                <c:pt idx="3480">
                  <c:v>3.2558093301699637E-12</c:v>
                </c:pt>
                <c:pt idx="3481">
                  <c:v>3.414170168817654E-12</c:v>
                </c:pt>
                <c:pt idx="3482">
                  <c:v>3.414170168817654E-12</c:v>
                </c:pt>
                <c:pt idx="3483">
                  <c:v>3.2558093301699637E-12</c:v>
                </c:pt>
                <c:pt idx="3484">
                  <c:v>3.414170168817654E-12</c:v>
                </c:pt>
                <c:pt idx="3485">
                  <c:v>3.1710286319624968E-12</c:v>
                </c:pt>
                <c:pt idx="3486">
                  <c:v>3.414170168817654E-12</c:v>
                </c:pt>
                <c:pt idx="3487">
                  <c:v>3.3783252828219224E-12</c:v>
                </c:pt>
                <c:pt idx="3488">
                  <c:v>3.4686482693010079E-12</c:v>
                </c:pt>
                <c:pt idx="3489">
                  <c:v>3.2216270520486963E-12</c:v>
                </c:pt>
                <c:pt idx="3490">
                  <c:v>3.3252657824246351E-12</c:v>
                </c:pt>
                <c:pt idx="3491">
                  <c:v>3.1212249035255236E-12</c:v>
                </c:pt>
                <c:pt idx="3492">
                  <c:v>3.2558093301699637E-12</c:v>
                </c:pt>
                <c:pt idx="3493">
                  <c:v>3.2046740480448082E-12</c:v>
                </c:pt>
                <c:pt idx="3494">
                  <c:v>3.4322314254928262E-12</c:v>
                </c:pt>
                <c:pt idx="3495">
                  <c:v>3.2046740480448082E-12</c:v>
                </c:pt>
                <c:pt idx="3496">
                  <c:v>3.2046740480448082E-12</c:v>
                </c:pt>
                <c:pt idx="3497">
                  <c:v>6.1330112791149762E-12</c:v>
                </c:pt>
                <c:pt idx="3498">
                  <c:v>3.4686482693010079E-12</c:v>
                </c:pt>
                <c:pt idx="3499">
                  <c:v>3.4322314254928262E-12</c:v>
                </c:pt>
                <c:pt idx="3500">
                  <c:v>3.0884556081178813E-12</c:v>
                </c:pt>
                <c:pt idx="3501">
                  <c:v>3.3428567271754344E-12</c:v>
                </c:pt>
                <c:pt idx="3502">
                  <c:v>3.104793806482309E-12</c:v>
                </c:pt>
                <c:pt idx="3503">
                  <c:v>3.1543418894483403E-12</c:v>
                </c:pt>
                <c:pt idx="3504">
                  <c:v>3.2903542909104811E-12</c:v>
                </c:pt>
                <c:pt idx="3505">
                  <c:v>3.2046740480448082E-12</c:v>
                </c:pt>
                <c:pt idx="3506">
                  <c:v>3.3605476936966472E-12</c:v>
                </c:pt>
                <c:pt idx="3507">
                  <c:v>3.5054515050357768E-12</c:v>
                </c:pt>
                <c:pt idx="3508">
                  <c:v>3.3252657824246351E-12</c:v>
                </c:pt>
                <c:pt idx="3509">
                  <c:v>3.4870049460641058E-12</c:v>
                </c:pt>
                <c:pt idx="3510">
                  <c:v>3.3077605508395014E-12</c:v>
                </c:pt>
                <c:pt idx="3511">
                  <c:v>3.2046740480448082E-12</c:v>
                </c:pt>
                <c:pt idx="3512">
                  <c:v>3.2558093301699637E-12</c:v>
                </c:pt>
                <c:pt idx="3513">
                  <c:v>3.3077605508395014E-12</c:v>
                </c:pt>
                <c:pt idx="3514">
                  <c:v>3.1878036487935974E-12</c:v>
                </c:pt>
                <c:pt idx="3515">
                  <c:v>3.5240029507837145E-12</c:v>
                </c:pt>
                <c:pt idx="3516">
                  <c:v>3.4322314254928262E-12</c:v>
                </c:pt>
                <c:pt idx="3517">
                  <c:v>3.4503953781228848E-12</c:v>
                </c:pt>
                <c:pt idx="3518">
                  <c:v>3.0884556081178813E-12</c:v>
                </c:pt>
                <c:pt idx="3519">
                  <c:v>3.414170168817654E-12</c:v>
                </c:pt>
                <c:pt idx="3520">
                  <c:v>3.3077605508395014E-12</c:v>
                </c:pt>
                <c:pt idx="3521">
                  <c:v>3.1543418894483403E-12</c:v>
                </c:pt>
                <c:pt idx="3522">
                  <c:v>3.3605476936966472E-12</c:v>
                </c:pt>
                <c:pt idx="3523">
                  <c:v>3.2386764505043169E-12</c:v>
                </c:pt>
                <c:pt idx="3524">
                  <c:v>3.4503953781228848E-12</c:v>
                </c:pt>
                <c:pt idx="3525">
                  <c:v>3.4686482693010079E-12</c:v>
                </c:pt>
                <c:pt idx="3526">
                  <c:v>3.2216270520486963E-12</c:v>
                </c:pt>
                <c:pt idx="3527">
                  <c:v>3.3252657824246351E-12</c:v>
                </c:pt>
                <c:pt idx="3528">
                  <c:v>3.3605476936966472E-12</c:v>
                </c:pt>
                <c:pt idx="3529">
                  <c:v>3.3962039549738902E-12</c:v>
                </c:pt>
                <c:pt idx="3530">
                  <c:v>3.5240029507837145E-12</c:v>
                </c:pt>
                <c:pt idx="3531">
                  <c:v>3.2216270520486963E-12</c:v>
                </c:pt>
                <c:pt idx="3532">
                  <c:v>3.5240029507837145E-12</c:v>
                </c:pt>
                <c:pt idx="3533">
                  <c:v>3.1543418894483403E-12</c:v>
                </c:pt>
                <c:pt idx="3534">
                  <c:v>3.1212249035255236E-12</c:v>
                </c:pt>
                <c:pt idx="3535">
                  <c:v>3.3605476936966472E-12</c:v>
                </c:pt>
                <c:pt idx="3536">
                  <c:v>3.3605476936966472E-12</c:v>
                </c:pt>
                <c:pt idx="3537">
                  <c:v>3.2216270520486963E-12</c:v>
                </c:pt>
                <c:pt idx="3538">
                  <c:v>3.3428567271754344E-12</c:v>
                </c:pt>
                <c:pt idx="3539">
                  <c:v>3.137736454308301E-12</c:v>
                </c:pt>
                <c:pt idx="3540">
                  <c:v>3.3252657824246351E-12</c:v>
                </c:pt>
                <c:pt idx="3541">
                  <c:v>3.2730396270568175E-12</c:v>
                </c:pt>
                <c:pt idx="3542">
                  <c:v>3.8344586906286906E-12</c:v>
                </c:pt>
                <c:pt idx="3543">
                  <c:v>3.137736454308301E-12</c:v>
                </c:pt>
                <c:pt idx="3544">
                  <c:v>3.9162595179991022E-12</c:v>
                </c:pt>
                <c:pt idx="3545">
                  <c:v>3.414170168817654E-12</c:v>
                </c:pt>
                <c:pt idx="3546">
                  <c:v>3.3783252828219224E-12</c:v>
                </c:pt>
                <c:pt idx="3547">
                  <c:v>3.4686482693010079E-12</c:v>
                </c:pt>
                <c:pt idx="3548">
                  <c:v>3.2730396270568175E-12</c:v>
                </c:pt>
                <c:pt idx="3549">
                  <c:v>3.104793806482309E-12</c:v>
                </c:pt>
                <c:pt idx="3550">
                  <c:v>3.2046740480448082E-12</c:v>
                </c:pt>
                <c:pt idx="3551">
                  <c:v>3.2386764505043169E-12</c:v>
                </c:pt>
                <c:pt idx="3552">
                  <c:v>3.104793806482309E-12</c:v>
                </c:pt>
                <c:pt idx="3553">
                  <c:v>3.3428567271754344E-12</c:v>
                </c:pt>
                <c:pt idx="3554">
                  <c:v>3.3077605508395014E-12</c:v>
                </c:pt>
                <c:pt idx="3555">
                  <c:v>3.0884556081178813E-12</c:v>
                </c:pt>
                <c:pt idx="3556">
                  <c:v>3.1212249035255236E-12</c:v>
                </c:pt>
                <c:pt idx="3557">
                  <c:v>3.104793806482309E-12</c:v>
                </c:pt>
                <c:pt idx="3558">
                  <c:v>3.2216270520486963E-12</c:v>
                </c:pt>
                <c:pt idx="3559">
                  <c:v>3.0721970188206818E-12</c:v>
                </c:pt>
                <c:pt idx="3560">
                  <c:v>3.0884556081178813E-12</c:v>
                </c:pt>
                <c:pt idx="3561">
                  <c:v>3.1878036487935974E-12</c:v>
                </c:pt>
                <c:pt idx="3562">
                  <c:v>3.0721970188206818E-12</c:v>
                </c:pt>
                <c:pt idx="3563">
                  <c:v>3.0721970188206818E-12</c:v>
                </c:pt>
                <c:pt idx="3564">
                  <c:v>3.137736454308301E-12</c:v>
                </c:pt>
                <c:pt idx="3565">
                  <c:v>3.3783252828219224E-12</c:v>
                </c:pt>
                <c:pt idx="3566">
                  <c:v>3.2386764505043169E-12</c:v>
                </c:pt>
                <c:pt idx="3567">
                  <c:v>3.0721970188206818E-12</c:v>
                </c:pt>
                <c:pt idx="3568">
                  <c:v>3.4686482693010079E-12</c:v>
                </c:pt>
                <c:pt idx="3569">
                  <c:v>3.1543418894483403E-12</c:v>
                </c:pt>
                <c:pt idx="3570">
                  <c:v>3.4870049460641058E-12</c:v>
                </c:pt>
                <c:pt idx="3571">
                  <c:v>3.2046740480448082E-12</c:v>
                </c:pt>
                <c:pt idx="3572">
                  <c:v>3.1878036487935974E-12</c:v>
                </c:pt>
                <c:pt idx="3573">
                  <c:v>3.3962039549738902E-12</c:v>
                </c:pt>
                <c:pt idx="3574">
                  <c:v>3.414170168817654E-12</c:v>
                </c:pt>
                <c:pt idx="3575">
                  <c:v>3.4686482693010079E-12</c:v>
                </c:pt>
                <c:pt idx="3576">
                  <c:v>3.2903542909104811E-12</c:v>
                </c:pt>
                <c:pt idx="3577">
                  <c:v>3.2386764505043169E-12</c:v>
                </c:pt>
                <c:pt idx="3578">
                  <c:v>3.2216270520486963E-12</c:v>
                </c:pt>
                <c:pt idx="3579">
                  <c:v>3.2046740480448082E-12</c:v>
                </c:pt>
                <c:pt idx="3580">
                  <c:v>3.2216270520486963E-12</c:v>
                </c:pt>
                <c:pt idx="3581">
                  <c:v>3.3783252828219224E-12</c:v>
                </c:pt>
                <c:pt idx="3582">
                  <c:v>3.2903542909104811E-12</c:v>
                </c:pt>
                <c:pt idx="3583">
                  <c:v>3.0884556081178813E-12</c:v>
                </c:pt>
                <c:pt idx="3584">
                  <c:v>3.2730396270568175E-12</c:v>
                </c:pt>
                <c:pt idx="3585">
                  <c:v>3.4322314254928262E-12</c:v>
                </c:pt>
                <c:pt idx="3586">
                  <c:v>3.3605476936966472E-12</c:v>
                </c:pt>
                <c:pt idx="3587">
                  <c:v>3.3605476936966472E-12</c:v>
                </c:pt>
                <c:pt idx="3588">
                  <c:v>3.3252657824246351E-12</c:v>
                </c:pt>
                <c:pt idx="3589">
                  <c:v>3.3077605508395014E-12</c:v>
                </c:pt>
                <c:pt idx="3590">
                  <c:v>3.3783252828219224E-12</c:v>
                </c:pt>
                <c:pt idx="3591">
                  <c:v>3.3428567271754344E-12</c:v>
                </c:pt>
                <c:pt idx="3592">
                  <c:v>3.0884556081178813E-12</c:v>
                </c:pt>
                <c:pt idx="3593">
                  <c:v>3.2558093301699637E-12</c:v>
                </c:pt>
                <c:pt idx="3594">
                  <c:v>3.1710286319624968E-12</c:v>
                </c:pt>
                <c:pt idx="3595">
                  <c:v>3.1878036487935974E-12</c:v>
                </c:pt>
                <c:pt idx="3596">
                  <c:v>3.3077605508395014E-12</c:v>
                </c:pt>
                <c:pt idx="3597">
                  <c:v>3.414170168817654E-12</c:v>
                </c:pt>
                <c:pt idx="3598">
                  <c:v>3.2558093301699637E-12</c:v>
                </c:pt>
                <c:pt idx="3599">
                  <c:v>3.3783252828219224E-12</c:v>
                </c:pt>
                <c:pt idx="3600">
                  <c:v>3.0399487599469388E-12</c:v>
                </c:pt>
                <c:pt idx="3601">
                  <c:v>3.2730396270568175E-12</c:v>
                </c:pt>
                <c:pt idx="3602">
                  <c:v>3.3605476936966472E-12</c:v>
                </c:pt>
                <c:pt idx="3603">
                  <c:v>3.2046740480448082E-12</c:v>
                </c:pt>
                <c:pt idx="3604">
                  <c:v>3.5613861333314126E-12</c:v>
                </c:pt>
                <c:pt idx="3605">
                  <c:v>3.3428567271754344E-12</c:v>
                </c:pt>
                <c:pt idx="3606">
                  <c:v>3.3428567271754344E-12</c:v>
                </c:pt>
                <c:pt idx="3607">
                  <c:v>3.3252657824246351E-12</c:v>
                </c:pt>
                <c:pt idx="3608">
                  <c:v>3.2558093301699637E-12</c:v>
                </c:pt>
                <c:pt idx="3609">
                  <c:v>3.3428567271754344E-12</c:v>
                </c:pt>
                <c:pt idx="3610">
                  <c:v>3.2730396270568175E-12</c:v>
                </c:pt>
                <c:pt idx="3611">
                  <c:v>3.0560303528722595E-12</c:v>
                </c:pt>
                <c:pt idx="3612">
                  <c:v>3.2558093301699637E-12</c:v>
                </c:pt>
                <c:pt idx="3613">
                  <c:v>3.2216270520486963E-12</c:v>
                </c:pt>
                <c:pt idx="3614">
                  <c:v>3.2903542909104811E-12</c:v>
                </c:pt>
                <c:pt idx="3615">
                  <c:v>3.0721970188206818E-12</c:v>
                </c:pt>
                <c:pt idx="3616">
                  <c:v>3.1543418894483403E-12</c:v>
                </c:pt>
                <c:pt idx="3617">
                  <c:v>3.3962039549738902E-12</c:v>
                </c:pt>
                <c:pt idx="3618">
                  <c:v>3.2216270520486963E-12</c:v>
                </c:pt>
                <c:pt idx="3619">
                  <c:v>3.0884556081178813E-12</c:v>
                </c:pt>
                <c:pt idx="3620">
                  <c:v>3.5054515050357768E-12</c:v>
                </c:pt>
                <c:pt idx="3621">
                  <c:v>3.414170168817654E-12</c:v>
                </c:pt>
                <c:pt idx="3622">
                  <c:v>3.2216270520486963E-12</c:v>
                </c:pt>
                <c:pt idx="3623">
                  <c:v>3.137736454308301E-12</c:v>
                </c:pt>
                <c:pt idx="3624">
                  <c:v>3.0721970188206818E-12</c:v>
                </c:pt>
                <c:pt idx="3625">
                  <c:v>3.0884556081178813E-12</c:v>
                </c:pt>
                <c:pt idx="3626">
                  <c:v>3.2730396270568175E-12</c:v>
                </c:pt>
                <c:pt idx="3627">
                  <c:v>3.137736454308301E-12</c:v>
                </c:pt>
                <c:pt idx="3628">
                  <c:v>3.2386764505043169E-12</c:v>
                </c:pt>
                <c:pt idx="3629">
                  <c:v>3.2558093301699637E-12</c:v>
                </c:pt>
                <c:pt idx="3630">
                  <c:v>3.2903542909104811E-12</c:v>
                </c:pt>
                <c:pt idx="3631">
                  <c:v>3.137736454308301E-12</c:v>
                </c:pt>
                <c:pt idx="3632">
                  <c:v>3.0239455257600434E-12</c:v>
                </c:pt>
                <c:pt idx="3633">
                  <c:v>3.3077605508395014E-12</c:v>
                </c:pt>
                <c:pt idx="3634">
                  <c:v>3.2046740480448082E-12</c:v>
                </c:pt>
                <c:pt idx="3635">
                  <c:v>3.3605476936966472E-12</c:v>
                </c:pt>
                <c:pt idx="3636">
                  <c:v>3.0721970188206818E-12</c:v>
                </c:pt>
                <c:pt idx="3637">
                  <c:v>3.3077605508395014E-12</c:v>
                </c:pt>
                <c:pt idx="3638">
                  <c:v>3.1543418894483403E-12</c:v>
                </c:pt>
                <c:pt idx="3639">
                  <c:v>3.2730396270568175E-12</c:v>
                </c:pt>
                <c:pt idx="3640">
                  <c:v>3.137736454308301E-12</c:v>
                </c:pt>
                <c:pt idx="3641">
                  <c:v>3.2903542909104811E-12</c:v>
                </c:pt>
                <c:pt idx="3642">
                  <c:v>3.2903542909104811E-12</c:v>
                </c:pt>
                <c:pt idx="3643">
                  <c:v>3.0399487599469388E-12</c:v>
                </c:pt>
                <c:pt idx="3644">
                  <c:v>3.1878036487935974E-12</c:v>
                </c:pt>
                <c:pt idx="3645">
                  <c:v>3.2046740480448082E-12</c:v>
                </c:pt>
                <c:pt idx="3646">
                  <c:v>2.960782897033996E-12</c:v>
                </c:pt>
                <c:pt idx="3647">
                  <c:v>3.1212249035255236E-12</c:v>
                </c:pt>
                <c:pt idx="3648">
                  <c:v>3.1710286319624968E-12</c:v>
                </c:pt>
                <c:pt idx="3649">
                  <c:v>3.2216270520486963E-12</c:v>
                </c:pt>
                <c:pt idx="3650">
                  <c:v>3.3962039549738902E-12</c:v>
                </c:pt>
                <c:pt idx="3651">
                  <c:v>3.2046740480448082E-12</c:v>
                </c:pt>
                <c:pt idx="3652">
                  <c:v>3.0721970188206818E-12</c:v>
                </c:pt>
                <c:pt idx="3653">
                  <c:v>3.0721970188206818E-12</c:v>
                </c:pt>
                <c:pt idx="3654">
                  <c:v>3.414170168817654E-12</c:v>
                </c:pt>
                <c:pt idx="3655">
                  <c:v>3.2558093301699637E-12</c:v>
                </c:pt>
                <c:pt idx="3656">
                  <c:v>3.6373614810392935E-12</c:v>
                </c:pt>
                <c:pt idx="3657">
                  <c:v>3.2046740480448082E-12</c:v>
                </c:pt>
                <c:pt idx="3658">
                  <c:v>3.3428567271754344E-12</c:v>
                </c:pt>
                <c:pt idx="3659">
                  <c:v>3.2046740480448082E-12</c:v>
                </c:pt>
                <c:pt idx="3660">
                  <c:v>3.1212249035255236E-12</c:v>
                </c:pt>
                <c:pt idx="3661">
                  <c:v>3.1878036487935974E-12</c:v>
                </c:pt>
                <c:pt idx="3662">
                  <c:v>3.2046740480448082E-12</c:v>
                </c:pt>
                <c:pt idx="3663">
                  <c:v>3.3077605508395014E-12</c:v>
                </c:pt>
                <c:pt idx="3664">
                  <c:v>3.1543418894483403E-12</c:v>
                </c:pt>
                <c:pt idx="3665">
                  <c:v>3.4322314254928262E-12</c:v>
                </c:pt>
                <c:pt idx="3666">
                  <c:v>3.4503953781228848E-12</c:v>
                </c:pt>
                <c:pt idx="3667">
                  <c:v>3.4322314254928262E-12</c:v>
                </c:pt>
                <c:pt idx="3668">
                  <c:v>3.137736454308301E-12</c:v>
                </c:pt>
                <c:pt idx="3669">
                  <c:v>3.0884556081178813E-12</c:v>
                </c:pt>
                <c:pt idx="3670">
                  <c:v>3.1212249035255236E-12</c:v>
                </c:pt>
                <c:pt idx="3671">
                  <c:v>3.3962039549738902E-12</c:v>
                </c:pt>
                <c:pt idx="3672">
                  <c:v>3.1878036487935974E-12</c:v>
                </c:pt>
                <c:pt idx="3673">
                  <c:v>3.1878036487935974E-12</c:v>
                </c:pt>
                <c:pt idx="3674">
                  <c:v>3.2730396270568175E-12</c:v>
                </c:pt>
                <c:pt idx="3675">
                  <c:v>3.3783252828219224E-12</c:v>
                </c:pt>
                <c:pt idx="3676">
                  <c:v>3.4322314254928262E-12</c:v>
                </c:pt>
                <c:pt idx="3677">
                  <c:v>3.0399487599469388E-12</c:v>
                </c:pt>
                <c:pt idx="3678">
                  <c:v>3.2386764505043169E-12</c:v>
                </c:pt>
                <c:pt idx="3679">
                  <c:v>3.2046740480448082E-12</c:v>
                </c:pt>
                <c:pt idx="3680">
                  <c:v>2.9921975526747579E-12</c:v>
                </c:pt>
                <c:pt idx="3681">
                  <c:v>3.5054515050357768E-12</c:v>
                </c:pt>
                <c:pt idx="3682">
                  <c:v>3.2903542909104811E-12</c:v>
                </c:pt>
                <c:pt idx="3683">
                  <c:v>3.3077605508395014E-12</c:v>
                </c:pt>
                <c:pt idx="3684">
                  <c:v>3.5054515050357768E-12</c:v>
                </c:pt>
                <c:pt idx="3685">
                  <c:v>3.5991733412670126E-12</c:v>
                </c:pt>
                <c:pt idx="3686">
                  <c:v>3.3252657824246351E-12</c:v>
                </c:pt>
                <c:pt idx="3687">
                  <c:v>3.3962039549738902E-12</c:v>
                </c:pt>
                <c:pt idx="3688">
                  <c:v>3.2386764505043169E-12</c:v>
                </c:pt>
                <c:pt idx="3689">
                  <c:v>3.0239455257600434E-12</c:v>
                </c:pt>
                <c:pt idx="3690">
                  <c:v>3.0884556081178813E-12</c:v>
                </c:pt>
                <c:pt idx="3691">
                  <c:v>3.0721970188206818E-12</c:v>
                </c:pt>
                <c:pt idx="3692">
                  <c:v>3.3605476936966472E-12</c:v>
                </c:pt>
                <c:pt idx="3693">
                  <c:v>3.0721970188206818E-12</c:v>
                </c:pt>
                <c:pt idx="3694">
                  <c:v>3.3962039549738902E-12</c:v>
                </c:pt>
                <c:pt idx="3695">
                  <c:v>3.3605476936966472E-12</c:v>
                </c:pt>
                <c:pt idx="3696">
                  <c:v>3.137736454308301E-12</c:v>
                </c:pt>
                <c:pt idx="3697">
                  <c:v>3.414170168817654E-12</c:v>
                </c:pt>
                <c:pt idx="3698">
                  <c:v>3.0560303528722595E-12</c:v>
                </c:pt>
                <c:pt idx="3699">
                  <c:v>3.2046740480448082E-12</c:v>
                </c:pt>
                <c:pt idx="3700">
                  <c:v>3.2216270520486963E-12</c:v>
                </c:pt>
                <c:pt idx="3701">
                  <c:v>3.0560303528722595E-12</c:v>
                </c:pt>
                <c:pt idx="3702">
                  <c:v>3.1710286319624968E-12</c:v>
                </c:pt>
                <c:pt idx="3703">
                  <c:v>3.3428567271754344E-12</c:v>
                </c:pt>
                <c:pt idx="3704">
                  <c:v>3.2046740480448082E-12</c:v>
                </c:pt>
                <c:pt idx="3705">
                  <c:v>3.1543418894483403E-12</c:v>
                </c:pt>
                <c:pt idx="3706">
                  <c:v>3.618220778917203E-12</c:v>
                </c:pt>
                <c:pt idx="3707">
                  <c:v>3.3783252828219224E-12</c:v>
                </c:pt>
                <c:pt idx="3708">
                  <c:v>3.2730396270568175E-12</c:v>
                </c:pt>
                <c:pt idx="3709">
                  <c:v>3.3077605508395014E-12</c:v>
                </c:pt>
                <c:pt idx="3710">
                  <c:v>3.3077605508395014E-12</c:v>
                </c:pt>
                <c:pt idx="3711">
                  <c:v>3.2216270520486963E-12</c:v>
                </c:pt>
                <c:pt idx="3712">
                  <c:v>3.2558093301699637E-12</c:v>
                </c:pt>
                <c:pt idx="3713">
                  <c:v>3.0721970188206818E-12</c:v>
                </c:pt>
                <c:pt idx="3714">
                  <c:v>3.1878036487935974E-12</c:v>
                </c:pt>
                <c:pt idx="3715">
                  <c:v>3.3428567271754344E-12</c:v>
                </c:pt>
                <c:pt idx="3716">
                  <c:v>3.2046740480448082E-12</c:v>
                </c:pt>
                <c:pt idx="3717">
                  <c:v>3.0239455257600434E-12</c:v>
                </c:pt>
                <c:pt idx="3718">
                  <c:v>3.4322314254928262E-12</c:v>
                </c:pt>
                <c:pt idx="3719">
                  <c:v>3.3605476936966472E-12</c:v>
                </c:pt>
                <c:pt idx="3720">
                  <c:v>3.2730396270568175E-12</c:v>
                </c:pt>
                <c:pt idx="3721">
                  <c:v>3.3605476936966472E-12</c:v>
                </c:pt>
                <c:pt idx="3722">
                  <c:v>3.3428567271754344E-12</c:v>
                </c:pt>
                <c:pt idx="3723">
                  <c:v>3.3783252828219224E-12</c:v>
                </c:pt>
                <c:pt idx="3724">
                  <c:v>3.137736454308301E-12</c:v>
                </c:pt>
                <c:pt idx="3725">
                  <c:v>3.2558093301699637E-12</c:v>
                </c:pt>
                <c:pt idx="3726">
                  <c:v>3.3252657824246351E-12</c:v>
                </c:pt>
                <c:pt idx="3727">
                  <c:v>3.1543418894483403E-12</c:v>
                </c:pt>
                <c:pt idx="3728">
                  <c:v>3.2046740480448082E-12</c:v>
                </c:pt>
                <c:pt idx="3729">
                  <c:v>3.137736454308301E-12</c:v>
                </c:pt>
                <c:pt idx="3730">
                  <c:v>3.104793806482309E-12</c:v>
                </c:pt>
                <c:pt idx="3731">
                  <c:v>3.5426452324132239E-12</c:v>
                </c:pt>
                <c:pt idx="3732">
                  <c:v>3.5613861333314126E-12</c:v>
                </c:pt>
                <c:pt idx="3733">
                  <c:v>3.1543418894483403E-12</c:v>
                </c:pt>
                <c:pt idx="3734">
                  <c:v>3.1710286319624968E-12</c:v>
                </c:pt>
                <c:pt idx="3735">
                  <c:v>3.1878036487935974E-12</c:v>
                </c:pt>
                <c:pt idx="3736">
                  <c:v>3.3428567271754344E-12</c:v>
                </c:pt>
                <c:pt idx="3737">
                  <c:v>5.7871383294755505E-12</c:v>
                </c:pt>
                <c:pt idx="3738">
                  <c:v>3.4503953781228848E-12</c:v>
                </c:pt>
                <c:pt idx="3739">
                  <c:v>3.2558093301699637E-12</c:v>
                </c:pt>
                <c:pt idx="3740">
                  <c:v>3.0721970188206818E-12</c:v>
                </c:pt>
                <c:pt idx="3741">
                  <c:v>3.2216270520486963E-12</c:v>
                </c:pt>
                <c:pt idx="3742">
                  <c:v>3.2046740480448082E-12</c:v>
                </c:pt>
                <c:pt idx="3743">
                  <c:v>3.3252657824246351E-12</c:v>
                </c:pt>
                <c:pt idx="3744">
                  <c:v>3.0884556081178813E-12</c:v>
                </c:pt>
                <c:pt idx="3745">
                  <c:v>3.1710286319624968E-12</c:v>
                </c:pt>
                <c:pt idx="3746">
                  <c:v>2.945202519945911E-12</c:v>
                </c:pt>
                <c:pt idx="3747">
                  <c:v>3.0721970188206818E-12</c:v>
                </c:pt>
                <c:pt idx="3748">
                  <c:v>3.2216270520486963E-12</c:v>
                </c:pt>
                <c:pt idx="3749">
                  <c:v>3.3783252828219224E-12</c:v>
                </c:pt>
                <c:pt idx="3750">
                  <c:v>3.2903542909104811E-12</c:v>
                </c:pt>
                <c:pt idx="3751">
                  <c:v>3.3252657824246351E-12</c:v>
                </c:pt>
                <c:pt idx="3752">
                  <c:v>3.5054515050357768E-12</c:v>
                </c:pt>
                <c:pt idx="3753">
                  <c:v>3.1543418894483403E-12</c:v>
                </c:pt>
                <c:pt idx="3754">
                  <c:v>3.0884556081178813E-12</c:v>
                </c:pt>
                <c:pt idx="3755">
                  <c:v>3.414170168817654E-12</c:v>
                </c:pt>
                <c:pt idx="3756">
                  <c:v>3.2386764505043169E-12</c:v>
                </c:pt>
                <c:pt idx="3757">
                  <c:v>3.2730396270568175E-12</c:v>
                </c:pt>
                <c:pt idx="3758">
                  <c:v>3.104793806482309E-12</c:v>
                </c:pt>
                <c:pt idx="3759">
                  <c:v>3.3783252828219224E-12</c:v>
                </c:pt>
                <c:pt idx="3760">
                  <c:v>3.2046740480448082E-12</c:v>
                </c:pt>
                <c:pt idx="3761">
                  <c:v>3.2730396270568175E-12</c:v>
                </c:pt>
                <c:pt idx="3762">
                  <c:v>3.3428567271754344E-12</c:v>
                </c:pt>
                <c:pt idx="3763">
                  <c:v>3.3077605508395014E-12</c:v>
                </c:pt>
                <c:pt idx="3764">
                  <c:v>3.104793806482309E-12</c:v>
                </c:pt>
                <c:pt idx="3765">
                  <c:v>3.4870049460641058E-12</c:v>
                </c:pt>
                <c:pt idx="3766">
                  <c:v>3.0721970188206818E-12</c:v>
                </c:pt>
                <c:pt idx="3767">
                  <c:v>3.2046740480448082E-12</c:v>
                </c:pt>
                <c:pt idx="3768">
                  <c:v>3.3252657824246351E-12</c:v>
                </c:pt>
                <c:pt idx="3769">
                  <c:v>3.1543418894483403E-12</c:v>
                </c:pt>
                <c:pt idx="3770">
                  <c:v>3.1878036487935974E-12</c:v>
                </c:pt>
                <c:pt idx="3771">
                  <c:v>3.3962039549738902E-12</c:v>
                </c:pt>
                <c:pt idx="3772">
                  <c:v>3.1878036487935974E-12</c:v>
                </c:pt>
                <c:pt idx="3773">
                  <c:v>3.1710286319624968E-12</c:v>
                </c:pt>
                <c:pt idx="3774">
                  <c:v>3.2216270520486963E-12</c:v>
                </c:pt>
                <c:pt idx="3775">
                  <c:v>3.414170168817654E-12</c:v>
                </c:pt>
                <c:pt idx="3776">
                  <c:v>3.2730396270568175E-12</c:v>
                </c:pt>
                <c:pt idx="3777">
                  <c:v>3.3252657824246351E-12</c:v>
                </c:pt>
                <c:pt idx="3778">
                  <c:v>3.2216270520486963E-12</c:v>
                </c:pt>
                <c:pt idx="3779">
                  <c:v>3.3252657824246351E-12</c:v>
                </c:pt>
                <c:pt idx="3780">
                  <c:v>3.1543418894483403E-12</c:v>
                </c:pt>
                <c:pt idx="3781">
                  <c:v>3.0560303528722595E-12</c:v>
                </c:pt>
                <c:pt idx="3782">
                  <c:v>3.3783252828219224E-12</c:v>
                </c:pt>
                <c:pt idx="3783">
                  <c:v>3.2216270520486963E-12</c:v>
                </c:pt>
                <c:pt idx="3784">
                  <c:v>3.3605476936966472E-12</c:v>
                </c:pt>
                <c:pt idx="3785">
                  <c:v>3.2903542909104811E-12</c:v>
                </c:pt>
                <c:pt idx="3786">
                  <c:v>3.1710286319624968E-12</c:v>
                </c:pt>
                <c:pt idx="3787">
                  <c:v>3.5240029507837145E-12</c:v>
                </c:pt>
                <c:pt idx="3788">
                  <c:v>3.2558093301699637E-12</c:v>
                </c:pt>
                <c:pt idx="3789">
                  <c:v>3.3605476936966472E-12</c:v>
                </c:pt>
                <c:pt idx="3790">
                  <c:v>3.3077605508395014E-12</c:v>
                </c:pt>
                <c:pt idx="3791">
                  <c:v>4.4685473416514406E-12</c:v>
                </c:pt>
                <c:pt idx="3792">
                  <c:v>3.3605476936966472E-12</c:v>
                </c:pt>
                <c:pt idx="3793">
                  <c:v>3.3605476936966472E-12</c:v>
                </c:pt>
                <c:pt idx="3794">
                  <c:v>3.1710286319624968E-12</c:v>
                </c:pt>
                <c:pt idx="3795">
                  <c:v>3.2216270520486963E-12</c:v>
                </c:pt>
                <c:pt idx="3796">
                  <c:v>3.2558093301699637E-12</c:v>
                </c:pt>
                <c:pt idx="3797">
                  <c:v>3.1710286319624968E-12</c:v>
                </c:pt>
                <c:pt idx="3798">
                  <c:v>3.2903542909104811E-12</c:v>
                </c:pt>
                <c:pt idx="3799">
                  <c:v>3.1212249035255236E-12</c:v>
                </c:pt>
                <c:pt idx="3800">
                  <c:v>3.2386764505043169E-12</c:v>
                </c:pt>
                <c:pt idx="3801">
                  <c:v>3.137736454308301E-12</c:v>
                </c:pt>
                <c:pt idx="3802">
                  <c:v>3.414170168817654E-12</c:v>
                </c:pt>
                <c:pt idx="3803">
                  <c:v>3.1710286319624968E-12</c:v>
                </c:pt>
                <c:pt idx="3804">
                  <c:v>3.3783252828219224E-12</c:v>
                </c:pt>
                <c:pt idx="3805">
                  <c:v>3.2386764505043169E-12</c:v>
                </c:pt>
                <c:pt idx="3806">
                  <c:v>3.3077605508395014E-12</c:v>
                </c:pt>
                <c:pt idx="3807">
                  <c:v>3.2558093301699637E-12</c:v>
                </c:pt>
                <c:pt idx="3808">
                  <c:v>3.2046740480448082E-12</c:v>
                </c:pt>
                <c:pt idx="3809">
                  <c:v>3.2046740480448082E-12</c:v>
                </c:pt>
                <c:pt idx="3810">
                  <c:v>3.4503953781228848E-12</c:v>
                </c:pt>
                <c:pt idx="3811">
                  <c:v>3.3428567271754344E-12</c:v>
                </c:pt>
                <c:pt idx="3812">
                  <c:v>3.4870049460641058E-12</c:v>
                </c:pt>
                <c:pt idx="3813">
                  <c:v>3.3428567271754344E-12</c:v>
                </c:pt>
                <c:pt idx="3814">
                  <c:v>3.2216270520486963E-12</c:v>
                </c:pt>
                <c:pt idx="3815">
                  <c:v>3.2386764505043169E-12</c:v>
                </c:pt>
                <c:pt idx="3816">
                  <c:v>3.104793806482309E-12</c:v>
                </c:pt>
                <c:pt idx="3817">
                  <c:v>3.2558093301699637E-12</c:v>
                </c:pt>
                <c:pt idx="3818">
                  <c:v>3.0080327711867851E-12</c:v>
                </c:pt>
                <c:pt idx="3819">
                  <c:v>3.1710286319624968E-12</c:v>
                </c:pt>
                <c:pt idx="3820">
                  <c:v>3.1878036487935974E-12</c:v>
                </c:pt>
                <c:pt idx="3821">
                  <c:v>3.104793806482309E-12</c:v>
                </c:pt>
                <c:pt idx="3822">
                  <c:v>3.1212249035255236E-12</c:v>
                </c:pt>
                <c:pt idx="3823">
                  <c:v>3.0080327711867851E-12</c:v>
                </c:pt>
                <c:pt idx="3824">
                  <c:v>3.0721970188206818E-12</c:v>
                </c:pt>
                <c:pt idx="3825">
                  <c:v>3.0560303528722595E-12</c:v>
                </c:pt>
                <c:pt idx="3826">
                  <c:v>3.1710286319624968E-12</c:v>
                </c:pt>
                <c:pt idx="3827">
                  <c:v>3.1878036487935974E-12</c:v>
                </c:pt>
                <c:pt idx="3828">
                  <c:v>3.137736454308301E-12</c:v>
                </c:pt>
                <c:pt idx="3829">
                  <c:v>2.945202519945911E-12</c:v>
                </c:pt>
                <c:pt idx="3830">
                  <c:v>3.1212249035255236E-12</c:v>
                </c:pt>
                <c:pt idx="3831">
                  <c:v>3.3605476936966472E-12</c:v>
                </c:pt>
                <c:pt idx="3832">
                  <c:v>3.3252657824246351E-12</c:v>
                </c:pt>
                <c:pt idx="3833">
                  <c:v>3.2386764505043169E-12</c:v>
                </c:pt>
                <c:pt idx="3834">
                  <c:v>3.2216270520486963E-12</c:v>
                </c:pt>
                <c:pt idx="3835">
                  <c:v>3.2730396270568175E-12</c:v>
                </c:pt>
                <c:pt idx="3836">
                  <c:v>3.2386764505043169E-12</c:v>
                </c:pt>
                <c:pt idx="3837">
                  <c:v>3.5054515050357768E-12</c:v>
                </c:pt>
                <c:pt idx="3838">
                  <c:v>3.3428567271754344E-12</c:v>
                </c:pt>
                <c:pt idx="3839">
                  <c:v>3.2903542909104811E-12</c:v>
                </c:pt>
                <c:pt idx="3840">
                  <c:v>3.5054515050357768E-12</c:v>
                </c:pt>
                <c:pt idx="3841">
                  <c:v>3.2730396270568175E-12</c:v>
                </c:pt>
                <c:pt idx="3842">
                  <c:v>3.2216270520486963E-12</c:v>
                </c:pt>
                <c:pt idx="3843">
                  <c:v>3.2216270520486963E-12</c:v>
                </c:pt>
                <c:pt idx="3844">
                  <c:v>3.1710286319624968E-12</c:v>
                </c:pt>
                <c:pt idx="3845">
                  <c:v>3.2386764505043169E-12</c:v>
                </c:pt>
                <c:pt idx="3846">
                  <c:v>3.2046740480448082E-12</c:v>
                </c:pt>
                <c:pt idx="3847">
                  <c:v>3.6566110168221293E-12</c:v>
                </c:pt>
                <c:pt idx="3848">
                  <c:v>3.3077605508395014E-12</c:v>
                </c:pt>
                <c:pt idx="3849">
                  <c:v>3.137736454308301E-12</c:v>
                </c:pt>
                <c:pt idx="3850">
                  <c:v>3.3252657824246351E-12</c:v>
                </c:pt>
                <c:pt idx="3851">
                  <c:v>3.2558093301699637E-12</c:v>
                </c:pt>
                <c:pt idx="3852">
                  <c:v>3.2046740480448082E-12</c:v>
                </c:pt>
                <c:pt idx="3853">
                  <c:v>3.2558093301699637E-12</c:v>
                </c:pt>
                <c:pt idx="3854">
                  <c:v>3.0399487599469388E-12</c:v>
                </c:pt>
                <c:pt idx="3855">
                  <c:v>3.3252657824246351E-12</c:v>
                </c:pt>
                <c:pt idx="3856">
                  <c:v>3.2558093301699637E-12</c:v>
                </c:pt>
                <c:pt idx="3857">
                  <c:v>3.2046740480448082E-12</c:v>
                </c:pt>
                <c:pt idx="3858">
                  <c:v>3.1543418894483403E-12</c:v>
                </c:pt>
                <c:pt idx="3859">
                  <c:v>3.137736454308301E-12</c:v>
                </c:pt>
                <c:pt idx="3860">
                  <c:v>3.137736454308301E-12</c:v>
                </c:pt>
                <c:pt idx="3861">
                  <c:v>3.1710286319624968E-12</c:v>
                </c:pt>
                <c:pt idx="3862">
                  <c:v>3.0721970188206818E-12</c:v>
                </c:pt>
                <c:pt idx="3863">
                  <c:v>3.5240029507837145E-12</c:v>
                </c:pt>
                <c:pt idx="3864">
                  <c:v>3.2046740480448082E-12</c:v>
                </c:pt>
                <c:pt idx="3865">
                  <c:v>3.3428567271754344E-12</c:v>
                </c:pt>
                <c:pt idx="3866">
                  <c:v>3.2558093301699637E-12</c:v>
                </c:pt>
                <c:pt idx="3867">
                  <c:v>3.4870049460641058E-12</c:v>
                </c:pt>
                <c:pt idx="3868">
                  <c:v>3.3077605508395014E-12</c:v>
                </c:pt>
                <c:pt idx="3869">
                  <c:v>3.2216270520486963E-12</c:v>
                </c:pt>
                <c:pt idx="3870">
                  <c:v>3.3252657824246351E-12</c:v>
                </c:pt>
                <c:pt idx="3871">
                  <c:v>3.2730396270568175E-12</c:v>
                </c:pt>
                <c:pt idx="3872">
                  <c:v>3.3605476936966472E-12</c:v>
                </c:pt>
                <c:pt idx="3873">
                  <c:v>3.5240029507837145E-12</c:v>
                </c:pt>
                <c:pt idx="3874">
                  <c:v>3.3962039549738902E-12</c:v>
                </c:pt>
                <c:pt idx="3875">
                  <c:v>3.5426452324132239E-12</c:v>
                </c:pt>
                <c:pt idx="3876">
                  <c:v>3.104793806482309E-12</c:v>
                </c:pt>
                <c:pt idx="3877">
                  <c:v>3.2216270520486963E-12</c:v>
                </c:pt>
                <c:pt idx="3878">
                  <c:v>3.1878036487935974E-12</c:v>
                </c:pt>
                <c:pt idx="3879">
                  <c:v>3.3962039549738902E-12</c:v>
                </c:pt>
                <c:pt idx="3880">
                  <c:v>3.0884556081178813E-12</c:v>
                </c:pt>
                <c:pt idx="3881">
                  <c:v>3.2046740480448082E-12</c:v>
                </c:pt>
                <c:pt idx="3882">
                  <c:v>3.2903542909104811E-12</c:v>
                </c:pt>
                <c:pt idx="3883">
                  <c:v>3.3428567271754344E-12</c:v>
                </c:pt>
                <c:pt idx="3884">
                  <c:v>3.2730396270568175E-12</c:v>
                </c:pt>
                <c:pt idx="3885">
                  <c:v>3.1878036487935974E-12</c:v>
                </c:pt>
                <c:pt idx="3886">
                  <c:v>3.0560303528722595E-12</c:v>
                </c:pt>
                <c:pt idx="3887">
                  <c:v>3.137736454308301E-12</c:v>
                </c:pt>
                <c:pt idx="3888">
                  <c:v>3.3077605508395014E-12</c:v>
                </c:pt>
                <c:pt idx="3889">
                  <c:v>3.1878036487935974E-12</c:v>
                </c:pt>
                <c:pt idx="3890">
                  <c:v>3.2558093301699637E-12</c:v>
                </c:pt>
                <c:pt idx="3891">
                  <c:v>3.2730396270568175E-12</c:v>
                </c:pt>
                <c:pt idx="3892">
                  <c:v>3.2386764505043169E-12</c:v>
                </c:pt>
                <c:pt idx="3893">
                  <c:v>3.2558093301699637E-12</c:v>
                </c:pt>
                <c:pt idx="3894">
                  <c:v>3.0884556081178813E-12</c:v>
                </c:pt>
                <c:pt idx="3895">
                  <c:v>3.1878036487935974E-12</c:v>
                </c:pt>
                <c:pt idx="3896">
                  <c:v>3.5613861333314126E-12</c:v>
                </c:pt>
                <c:pt idx="3897">
                  <c:v>3.1212249035255236E-12</c:v>
                </c:pt>
                <c:pt idx="3898">
                  <c:v>3.3428567271754344E-12</c:v>
                </c:pt>
                <c:pt idx="3899">
                  <c:v>3.0560303528722595E-12</c:v>
                </c:pt>
                <c:pt idx="3900">
                  <c:v>3.1543418894483403E-12</c:v>
                </c:pt>
                <c:pt idx="3901">
                  <c:v>3.1212249035255236E-12</c:v>
                </c:pt>
                <c:pt idx="3902">
                  <c:v>3.2903542909104811E-12</c:v>
                </c:pt>
                <c:pt idx="3903">
                  <c:v>3.2558093301699637E-12</c:v>
                </c:pt>
                <c:pt idx="3904">
                  <c:v>3.3783252828219224E-12</c:v>
                </c:pt>
                <c:pt idx="3905">
                  <c:v>3.2730396270568175E-12</c:v>
                </c:pt>
                <c:pt idx="3906">
                  <c:v>3.3428567271754344E-12</c:v>
                </c:pt>
                <c:pt idx="3907">
                  <c:v>3.104793806482309E-12</c:v>
                </c:pt>
                <c:pt idx="3908">
                  <c:v>3.2046740480448082E-12</c:v>
                </c:pt>
                <c:pt idx="3909">
                  <c:v>3.2903542909104811E-12</c:v>
                </c:pt>
                <c:pt idx="3910">
                  <c:v>3.1710286319624968E-12</c:v>
                </c:pt>
                <c:pt idx="3911">
                  <c:v>3.0721970188206818E-12</c:v>
                </c:pt>
                <c:pt idx="3912">
                  <c:v>3.1710286319624968E-12</c:v>
                </c:pt>
                <c:pt idx="3913">
                  <c:v>3.3962039549738902E-12</c:v>
                </c:pt>
                <c:pt idx="3914">
                  <c:v>3.1710286319624968E-12</c:v>
                </c:pt>
                <c:pt idx="3915">
                  <c:v>3.2386764505043169E-12</c:v>
                </c:pt>
                <c:pt idx="3916">
                  <c:v>3.3077605508395014E-12</c:v>
                </c:pt>
                <c:pt idx="3917">
                  <c:v>3.3077605508395014E-12</c:v>
                </c:pt>
                <c:pt idx="3918">
                  <c:v>3.3428567271754344E-12</c:v>
                </c:pt>
                <c:pt idx="3919">
                  <c:v>3.2046740480448082E-12</c:v>
                </c:pt>
                <c:pt idx="3920">
                  <c:v>3.2558093301699637E-12</c:v>
                </c:pt>
                <c:pt idx="3921">
                  <c:v>3.414170168817654E-12</c:v>
                </c:pt>
                <c:pt idx="3922">
                  <c:v>3.3428567271754344E-12</c:v>
                </c:pt>
                <c:pt idx="3923">
                  <c:v>3.2558093301699637E-12</c:v>
                </c:pt>
                <c:pt idx="3924">
                  <c:v>3.1543418894483403E-12</c:v>
                </c:pt>
                <c:pt idx="3925">
                  <c:v>2.9296980593854239E-12</c:v>
                </c:pt>
                <c:pt idx="3926">
                  <c:v>3.2386764505043169E-12</c:v>
                </c:pt>
                <c:pt idx="3927">
                  <c:v>3.3428567271754344E-12</c:v>
                </c:pt>
                <c:pt idx="3928">
                  <c:v>3.2558093301699637E-12</c:v>
                </c:pt>
                <c:pt idx="3929">
                  <c:v>3.0399487599469388E-12</c:v>
                </c:pt>
                <c:pt idx="3930">
                  <c:v>3.2046740480448082E-12</c:v>
                </c:pt>
                <c:pt idx="3931">
                  <c:v>3.2558093301699637E-12</c:v>
                </c:pt>
                <c:pt idx="3932">
                  <c:v>3.0721970188206818E-12</c:v>
                </c:pt>
                <c:pt idx="3933">
                  <c:v>3.104793806482309E-12</c:v>
                </c:pt>
                <c:pt idx="3934">
                  <c:v>3.2216270520486963E-12</c:v>
                </c:pt>
                <c:pt idx="3935">
                  <c:v>3.3077605508395014E-12</c:v>
                </c:pt>
                <c:pt idx="3936">
                  <c:v>3.2730396270568175E-12</c:v>
                </c:pt>
                <c:pt idx="3937">
                  <c:v>3.2216270520486963E-12</c:v>
                </c:pt>
                <c:pt idx="3938">
                  <c:v>3.1710286319624968E-12</c:v>
                </c:pt>
                <c:pt idx="3939">
                  <c:v>3.3252657824246351E-12</c:v>
                </c:pt>
                <c:pt idx="3940">
                  <c:v>3.3605476936966472E-12</c:v>
                </c:pt>
                <c:pt idx="3941">
                  <c:v>3.2046740480448082E-12</c:v>
                </c:pt>
                <c:pt idx="3942">
                  <c:v>3.3428567271754344E-12</c:v>
                </c:pt>
                <c:pt idx="3943">
                  <c:v>3.3783252828219224E-12</c:v>
                </c:pt>
                <c:pt idx="3944">
                  <c:v>3.1878036487935974E-12</c:v>
                </c:pt>
                <c:pt idx="3945">
                  <c:v>3.2730396270568175E-12</c:v>
                </c:pt>
                <c:pt idx="3946">
                  <c:v>3.2558093301699637E-12</c:v>
                </c:pt>
                <c:pt idx="3947">
                  <c:v>3.3077605508395014E-12</c:v>
                </c:pt>
                <c:pt idx="3948">
                  <c:v>3.414170168817654E-12</c:v>
                </c:pt>
                <c:pt idx="3949">
                  <c:v>3.1878036487935974E-12</c:v>
                </c:pt>
                <c:pt idx="3950">
                  <c:v>3.6566110168221293E-12</c:v>
                </c:pt>
                <c:pt idx="3951">
                  <c:v>3.1543418894483403E-12</c:v>
                </c:pt>
                <c:pt idx="3952">
                  <c:v>3.3428567271754344E-12</c:v>
                </c:pt>
                <c:pt idx="3953">
                  <c:v>3.0721970188206818E-12</c:v>
                </c:pt>
                <c:pt idx="3954">
                  <c:v>3.1878036487935974E-12</c:v>
                </c:pt>
                <c:pt idx="3955">
                  <c:v>3.137736454308301E-12</c:v>
                </c:pt>
                <c:pt idx="3956">
                  <c:v>3.2386764505043169E-12</c:v>
                </c:pt>
                <c:pt idx="3957">
                  <c:v>3.3428567271754344E-12</c:v>
                </c:pt>
                <c:pt idx="3958">
                  <c:v>3.4503953781228848E-12</c:v>
                </c:pt>
                <c:pt idx="3959">
                  <c:v>3.3077605508395014E-12</c:v>
                </c:pt>
                <c:pt idx="3960">
                  <c:v>3.4686482693010079E-12</c:v>
                </c:pt>
                <c:pt idx="3961">
                  <c:v>3.2730396270568175E-12</c:v>
                </c:pt>
                <c:pt idx="3962">
                  <c:v>3.2046740480448082E-12</c:v>
                </c:pt>
                <c:pt idx="3963">
                  <c:v>3.4686482693010079E-12</c:v>
                </c:pt>
                <c:pt idx="3964">
                  <c:v>2.9921975526747579E-12</c:v>
                </c:pt>
                <c:pt idx="3965">
                  <c:v>3.2903542909104811E-12</c:v>
                </c:pt>
                <c:pt idx="3966">
                  <c:v>3.3962039549738902E-12</c:v>
                </c:pt>
                <c:pt idx="3967">
                  <c:v>3.3962039549738902E-12</c:v>
                </c:pt>
                <c:pt idx="3968">
                  <c:v>3.2386764505043169E-12</c:v>
                </c:pt>
                <c:pt idx="3969">
                  <c:v>3.2730396270568175E-12</c:v>
                </c:pt>
                <c:pt idx="3970">
                  <c:v>3.137736454308301E-12</c:v>
                </c:pt>
                <c:pt idx="3971">
                  <c:v>3.3962039549738902E-12</c:v>
                </c:pt>
                <c:pt idx="3972">
                  <c:v>3.2558093301699637E-12</c:v>
                </c:pt>
                <c:pt idx="3973">
                  <c:v>3.3077605508395014E-12</c:v>
                </c:pt>
                <c:pt idx="3974">
                  <c:v>3.414170168817654E-12</c:v>
                </c:pt>
                <c:pt idx="3975">
                  <c:v>3.2730396270568175E-12</c:v>
                </c:pt>
                <c:pt idx="3976">
                  <c:v>3.137736454308301E-12</c:v>
                </c:pt>
                <c:pt idx="3977">
                  <c:v>3.137736454308301E-12</c:v>
                </c:pt>
                <c:pt idx="3978">
                  <c:v>3.2386764505043169E-12</c:v>
                </c:pt>
                <c:pt idx="3979">
                  <c:v>3.3605476936966472E-12</c:v>
                </c:pt>
                <c:pt idx="3980">
                  <c:v>3.0399487599469388E-12</c:v>
                </c:pt>
                <c:pt idx="3981">
                  <c:v>3.2730396270568175E-12</c:v>
                </c:pt>
                <c:pt idx="3982">
                  <c:v>3.1710286319624968E-12</c:v>
                </c:pt>
                <c:pt idx="3983">
                  <c:v>3.1543418894483403E-12</c:v>
                </c:pt>
                <c:pt idx="3984">
                  <c:v>3.1212249035255236E-12</c:v>
                </c:pt>
                <c:pt idx="3985">
                  <c:v>3.2903542909104811E-12</c:v>
                </c:pt>
                <c:pt idx="3986">
                  <c:v>3.104793806482309E-12</c:v>
                </c:pt>
                <c:pt idx="3987">
                  <c:v>3.1878036487935974E-12</c:v>
                </c:pt>
                <c:pt idx="3988">
                  <c:v>3.3077605508395014E-12</c:v>
                </c:pt>
                <c:pt idx="3989">
                  <c:v>3.3077605508395014E-12</c:v>
                </c:pt>
                <c:pt idx="3990">
                  <c:v>3.414170168817654E-12</c:v>
                </c:pt>
                <c:pt idx="3991">
                  <c:v>3.3077605508395014E-12</c:v>
                </c:pt>
                <c:pt idx="3992">
                  <c:v>2.945202519945911E-12</c:v>
                </c:pt>
                <c:pt idx="3993">
                  <c:v>3.1710286319624968E-12</c:v>
                </c:pt>
                <c:pt idx="3994">
                  <c:v>3.0080327711867851E-12</c:v>
                </c:pt>
                <c:pt idx="3995">
                  <c:v>3.0884556081178813E-12</c:v>
                </c:pt>
                <c:pt idx="3996">
                  <c:v>3.2386764505043169E-12</c:v>
                </c:pt>
                <c:pt idx="3997">
                  <c:v>3.1878036487935974E-12</c:v>
                </c:pt>
                <c:pt idx="3998">
                  <c:v>3.3252657824246351E-12</c:v>
                </c:pt>
                <c:pt idx="3999">
                  <c:v>3.3428567271754344E-12</c:v>
                </c:pt>
                <c:pt idx="4000">
                  <c:v>3.0721970188206818E-12</c:v>
                </c:pt>
                <c:pt idx="4001">
                  <c:v>3.1878036487935974E-12</c:v>
                </c:pt>
                <c:pt idx="4002">
                  <c:v>3.1543418894483403E-12</c:v>
                </c:pt>
                <c:pt idx="4003">
                  <c:v>3.137736454308301E-12</c:v>
                </c:pt>
                <c:pt idx="4004">
                  <c:v>3.3077605508395014E-12</c:v>
                </c:pt>
                <c:pt idx="4005">
                  <c:v>3.3783252828219224E-12</c:v>
                </c:pt>
                <c:pt idx="4006">
                  <c:v>3.3962039549738902E-12</c:v>
                </c:pt>
                <c:pt idx="4007">
                  <c:v>3.3605476936966472E-12</c:v>
                </c:pt>
                <c:pt idx="4008">
                  <c:v>3.1543418894483403E-12</c:v>
                </c:pt>
                <c:pt idx="4009">
                  <c:v>3.104793806482309E-12</c:v>
                </c:pt>
                <c:pt idx="4010">
                  <c:v>3.1710286319624968E-12</c:v>
                </c:pt>
                <c:pt idx="4011">
                  <c:v>3.2558093301699637E-12</c:v>
                </c:pt>
                <c:pt idx="4012">
                  <c:v>3.2386764505043169E-12</c:v>
                </c:pt>
                <c:pt idx="4013">
                  <c:v>3.2903542909104811E-12</c:v>
                </c:pt>
                <c:pt idx="4014">
                  <c:v>3.0560303528722595E-12</c:v>
                </c:pt>
                <c:pt idx="4015">
                  <c:v>3.3077605508395014E-12</c:v>
                </c:pt>
                <c:pt idx="4016">
                  <c:v>3.2216270520486963E-12</c:v>
                </c:pt>
                <c:pt idx="4017">
                  <c:v>3.1212249035255236E-12</c:v>
                </c:pt>
                <c:pt idx="4018">
                  <c:v>3.2730396270568175E-12</c:v>
                </c:pt>
                <c:pt idx="4019">
                  <c:v>3.1710286319624968E-12</c:v>
                </c:pt>
                <c:pt idx="4020">
                  <c:v>3.3783252828219224E-12</c:v>
                </c:pt>
                <c:pt idx="4021">
                  <c:v>3.414170168817654E-12</c:v>
                </c:pt>
                <c:pt idx="4022">
                  <c:v>3.137736454308301E-12</c:v>
                </c:pt>
                <c:pt idx="4023">
                  <c:v>3.3783252828219224E-12</c:v>
                </c:pt>
                <c:pt idx="4024">
                  <c:v>3.3077605508395014E-12</c:v>
                </c:pt>
                <c:pt idx="4025">
                  <c:v>3.104793806482309E-12</c:v>
                </c:pt>
                <c:pt idx="4026">
                  <c:v>3.1878036487935974E-12</c:v>
                </c:pt>
                <c:pt idx="4027">
                  <c:v>3.2386764505043169E-12</c:v>
                </c:pt>
                <c:pt idx="4028">
                  <c:v>3.4503953781228848E-12</c:v>
                </c:pt>
                <c:pt idx="4029">
                  <c:v>3.2216270520486963E-12</c:v>
                </c:pt>
                <c:pt idx="4030">
                  <c:v>3.1878036487935974E-12</c:v>
                </c:pt>
                <c:pt idx="4031">
                  <c:v>3.3428567271754344E-12</c:v>
                </c:pt>
                <c:pt idx="4032">
                  <c:v>3.104793806482309E-12</c:v>
                </c:pt>
                <c:pt idx="4033">
                  <c:v>3.3783252828219224E-12</c:v>
                </c:pt>
                <c:pt idx="4034">
                  <c:v>3.3077605508395014E-12</c:v>
                </c:pt>
                <c:pt idx="4035">
                  <c:v>2.9764518638438003E-12</c:v>
                </c:pt>
                <c:pt idx="4036">
                  <c:v>3.2216270520486963E-12</c:v>
                </c:pt>
                <c:pt idx="4037">
                  <c:v>3.104793806482309E-12</c:v>
                </c:pt>
                <c:pt idx="4038">
                  <c:v>3.0884556081178813E-12</c:v>
                </c:pt>
                <c:pt idx="4039">
                  <c:v>3.2558093301699637E-12</c:v>
                </c:pt>
                <c:pt idx="4040">
                  <c:v>3.2730396270568175E-12</c:v>
                </c:pt>
                <c:pt idx="4041">
                  <c:v>2.9921975526747579E-12</c:v>
                </c:pt>
                <c:pt idx="4042">
                  <c:v>3.0080327711867851E-12</c:v>
                </c:pt>
                <c:pt idx="4043">
                  <c:v>3.2216270520486963E-12</c:v>
                </c:pt>
                <c:pt idx="4044">
                  <c:v>3.1543418894483403E-12</c:v>
                </c:pt>
                <c:pt idx="4045">
                  <c:v>3.2386764505043169E-12</c:v>
                </c:pt>
                <c:pt idx="4046">
                  <c:v>3.2558093301699637E-12</c:v>
                </c:pt>
                <c:pt idx="4047">
                  <c:v>3.2216270520486963E-12</c:v>
                </c:pt>
                <c:pt idx="4048">
                  <c:v>2.9921975526747579E-12</c:v>
                </c:pt>
                <c:pt idx="4049">
                  <c:v>3.137736454308301E-12</c:v>
                </c:pt>
                <c:pt idx="4050">
                  <c:v>3.5054515050357768E-12</c:v>
                </c:pt>
                <c:pt idx="4051">
                  <c:v>3.137736454308301E-12</c:v>
                </c:pt>
                <c:pt idx="4052">
                  <c:v>3.3428567271754344E-12</c:v>
                </c:pt>
                <c:pt idx="4053">
                  <c:v>3.3605476936966472E-12</c:v>
                </c:pt>
                <c:pt idx="4054">
                  <c:v>3.3077605508395014E-12</c:v>
                </c:pt>
                <c:pt idx="4055">
                  <c:v>3.2903542909104811E-12</c:v>
                </c:pt>
                <c:pt idx="4056">
                  <c:v>3.0884556081178813E-12</c:v>
                </c:pt>
                <c:pt idx="4057">
                  <c:v>3.2558093301699637E-12</c:v>
                </c:pt>
                <c:pt idx="4058">
                  <c:v>3.3428567271754344E-12</c:v>
                </c:pt>
                <c:pt idx="4059">
                  <c:v>3.414170168817654E-12</c:v>
                </c:pt>
                <c:pt idx="4060">
                  <c:v>3.1878036487935974E-12</c:v>
                </c:pt>
                <c:pt idx="4061">
                  <c:v>3.2903542909104811E-12</c:v>
                </c:pt>
                <c:pt idx="4062">
                  <c:v>3.1543418894483403E-12</c:v>
                </c:pt>
                <c:pt idx="4063">
                  <c:v>3.1878036487935974E-12</c:v>
                </c:pt>
                <c:pt idx="4064">
                  <c:v>3.2216270520486963E-12</c:v>
                </c:pt>
                <c:pt idx="4065">
                  <c:v>3.137736454308301E-12</c:v>
                </c:pt>
                <c:pt idx="4066">
                  <c:v>3.3077605508395014E-12</c:v>
                </c:pt>
                <c:pt idx="4067">
                  <c:v>3.3605476936966472E-12</c:v>
                </c:pt>
                <c:pt idx="4068">
                  <c:v>3.4870049460641058E-12</c:v>
                </c:pt>
                <c:pt idx="4069">
                  <c:v>3.2216270520486963E-12</c:v>
                </c:pt>
                <c:pt idx="4070">
                  <c:v>3.2903542909104811E-12</c:v>
                </c:pt>
                <c:pt idx="4071">
                  <c:v>3.137736454308301E-12</c:v>
                </c:pt>
                <c:pt idx="4072">
                  <c:v>3.2216270520486963E-12</c:v>
                </c:pt>
                <c:pt idx="4073">
                  <c:v>3.2558093301699637E-12</c:v>
                </c:pt>
                <c:pt idx="4074">
                  <c:v>3.1710286319624968E-12</c:v>
                </c:pt>
                <c:pt idx="4075">
                  <c:v>3.5240029507837145E-12</c:v>
                </c:pt>
                <c:pt idx="4076">
                  <c:v>3.3605476936966472E-12</c:v>
                </c:pt>
                <c:pt idx="4077">
                  <c:v>3.137736454308301E-12</c:v>
                </c:pt>
                <c:pt idx="4078">
                  <c:v>3.1543418894483403E-12</c:v>
                </c:pt>
                <c:pt idx="4079">
                  <c:v>3.2386764505043169E-12</c:v>
                </c:pt>
                <c:pt idx="4080">
                  <c:v>3.137736454308301E-12</c:v>
                </c:pt>
                <c:pt idx="4081">
                  <c:v>3.3428567271754344E-12</c:v>
                </c:pt>
                <c:pt idx="4082">
                  <c:v>3.2558093301699637E-12</c:v>
                </c:pt>
                <c:pt idx="4083">
                  <c:v>3.1878036487935974E-12</c:v>
                </c:pt>
                <c:pt idx="4084">
                  <c:v>3.3077605508395014E-12</c:v>
                </c:pt>
                <c:pt idx="4085">
                  <c:v>3.4686482693010079E-12</c:v>
                </c:pt>
                <c:pt idx="4086">
                  <c:v>3.137736454308301E-12</c:v>
                </c:pt>
                <c:pt idx="4087">
                  <c:v>3.4503953781228848E-12</c:v>
                </c:pt>
                <c:pt idx="4088">
                  <c:v>3.137736454308301E-12</c:v>
                </c:pt>
                <c:pt idx="4089">
                  <c:v>3.3077605508395014E-12</c:v>
                </c:pt>
                <c:pt idx="4090">
                  <c:v>3.1878036487935974E-12</c:v>
                </c:pt>
                <c:pt idx="4091">
                  <c:v>3.1212249035255236E-12</c:v>
                </c:pt>
                <c:pt idx="4092">
                  <c:v>3.2903542909104811E-12</c:v>
                </c:pt>
                <c:pt idx="4093">
                  <c:v>3.3252657824246351E-12</c:v>
                </c:pt>
                <c:pt idx="4094">
                  <c:v>3.3962039549738902E-12</c:v>
                </c:pt>
                <c:pt idx="4095">
                  <c:v>3.2216270520486963E-12</c:v>
                </c:pt>
                <c:pt idx="4096">
                  <c:v>3.0884556081178813E-12</c:v>
                </c:pt>
                <c:pt idx="4097">
                  <c:v>3.2730396270568175E-12</c:v>
                </c:pt>
                <c:pt idx="4098">
                  <c:v>3.1878036487935974E-12</c:v>
                </c:pt>
                <c:pt idx="4099">
                  <c:v>3.4322314254928262E-12</c:v>
                </c:pt>
                <c:pt idx="4100">
                  <c:v>3.4503953781228848E-12</c:v>
                </c:pt>
                <c:pt idx="4101">
                  <c:v>3.3252657824246351E-12</c:v>
                </c:pt>
                <c:pt idx="4102">
                  <c:v>3.2558093301699637E-12</c:v>
                </c:pt>
                <c:pt idx="4103">
                  <c:v>3.0721970188206818E-12</c:v>
                </c:pt>
                <c:pt idx="4104">
                  <c:v>3.2558093301699637E-12</c:v>
                </c:pt>
                <c:pt idx="4105">
                  <c:v>3.137736454308301E-12</c:v>
                </c:pt>
                <c:pt idx="4106">
                  <c:v>3.137736454308301E-12</c:v>
                </c:pt>
                <c:pt idx="4107">
                  <c:v>3.2558093301699637E-12</c:v>
                </c:pt>
                <c:pt idx="4108">
                  <c:v>3.137736454308301E-12</c:v>
                </c:pt>
                <c:pt idx="4109">
                  <c:v>3.3605476936966472E-12</c:v>
                </c:pt>
                <c:pt idx="4110">
                  <c:v>3.104793806482309E-12</c:v>
                </c:pt>
                <c:pt idx="4111">
                  <c:v>3.1710286319624968E-12</c:v>
                </c:pt>
                <c:pt idx="4112">
                  <c:v>2.9921975526747579E-12</c:v>
                </c:pt>
                <c:pt idx="4113">
                  <c:v>3.2216270520486963E-12</c:v>
                </c:pt>
                <c:pt idx="4114">
                  <c:v>3.3962039549738902E-12</c:v>
                </c:pt>
                <c:pt idx="4115">
                  <c:v>3.1710286319624968E-12</c:v>
                </c:pt>
                <c:pt idx="4116">
                  <c:v>3.1710286319624968E-12</c:v>
                </c:pt>
                <c:pt idx="4117">
                  <c:v>3.3428567271754344E-12</c:v>
                </c:pt>
                <c:pt idx="4118">
                  <c:v>3.3252657824246351E-12</c:v>
                </c:pt>
                <c:pt idx="4119">
                  <c:v>3.3252657824246351E-12</c:v>
                </c:pt>
                <c:pt idx="4120">
                  <c:v>3.1710286319624968E-12</c:v>
                </c:pt>
                <c:pt idx="4121">
                  <c:v>3.0080327711867851E-12</c:v>
                </c:pt>
                <c:pt idx="4122">
                  <c:v>3.104793806482309E-12</c:v>
                </c:pt>
                <c:pt idx="4123">
                  <c:v>3.4686482693010079E-12</c:v>
                </c:pt>
                <c:pt idx="4124">
                  <c:v>3.0721970188206818E-12</c:v>
                </c:pt>
                <c:pt idx="4125">
                  <c:v>3.414170168817654E-12</c:v>
                </c:pt>
                <c:pt idx="4126">
                  <c:v>3.0721970188206818E-12</c:v>
                </c:pt>
                <c:pt idx="4127">
                  <c:v>3.2046740480448082E-12</c:v>
                </c:pt>
                <c:pt idx="4128">
                  <c:v>3.2386764505043169E-12</c:v>
                </c:pt>
                <c:pt idx="4129">
                  <c:v>3.1212249035255236E-12</c:v>
                </c:pt>
                <c:pt idx="4130">
                  <c:v>3.3783252828219224E-12</c:v>
                </c:pt>
                <c:pt idx="4131">
                  <c:v>3.2558093301699637E-12</c:v>
                </c:pt>
                <c:pt idx="4132">
                  <c:v>3.1710286319624968E-12</c:v>
                </c:pt>
                <c:pt idx="4133">
                  <c:v>3.2730396270568175E-12</c:v>
                </c:pt>
                <c:pt idx="4134">
                  <c:v>3.2730396270568175E-12</c:v>
                </c:pt>
                <c:pt idx="4135">
                  <c:v>3.2903542909104811E-12</c:v>
                </c:pt>
                <c:pt idx="4136">
                  <c:v>3.3252657824246351E-12</c:v>
                </c:pt>
                <c:pt idx="4137">
                  <c:v>3.3605476936966472E-12</c:v>
                </c:pt>
                <c:pt idx="4138">
                  <c:v>3.2046740480448082E-12</c:v>
                </c:pt>
                <c:pt idx="4139">
                  <c:v>3.1212249035255236E-12</c:v>
                </c:pt>
                <c:pt idx="4140">
                  <c:v>3.2046740480448082E-12</c:v>
                </c:pt>
                <c:pt idx="4141">
                  <c:v>4.2838323227660146E-12</c:v>
                </c:pt>
                <c:pt idx="4142">
                  <c:v>3.3428567271754344E-12</c:v>
                </c:pt>
                <c:pt idx="4143">
                  <c:v>3.2046740480448082E-12</c:v>
                </c:pt>
                <c:pt idx="4144">
                  <c:v>3.3783252828219224E-12</c:v>
                </c:pt>
                <c:pt idx="4145">
                  <c:v>3.414170168817654E-12</c:v>
                </c:pt>
                <c:pt idx="4146">
                  <c:v>3.0721970188206818E-12</c:v>
                </c:pt>
                <c:pt idx="4147">
                  <c:v>3.2046740480448082E-12</c:v>
                </c:pt>
                <c:pt idx="4148">
                  <c:v>3.2730396270568175E-12</c:v>
                </c:pt>
                <c:pt idx="4149">
                  <c:v>3.1878036487935974E-12</c:v>
                </c:pt>
                <c:pt idx="4150">
                  <c:v>3.0560303528722595E-12</c:v>
                </c:pt>
                <c:pt idx="4151">
                  <c:v>3.0239455257600434E-12</c:v>
                </c:pt>
                <c:pt idx="4152">
                  <c:v>3.2386764505043169E-12</c:v>
                </c:pt>
                <c:pt idx="4153">
                  <c:v>2.9921975526747579E-12</c:v>
                </c:pt>
                <c:pt idx="4154">
                  <c:v>3.0399487599469388E-12</c:v>
                </c:pt>
                <c:pt idx="4155">
                  <c:v>3.2386764505043169E-12</c:v>
                </c:pt>
                <c:pt idx="4156">
                  <c:v>3.1878036487935974E-12</c:v>
                </c:pt>
                <c:pt idx="4157">
                  <c:v>3.3252657824246351E-12</c:v>
                </c:pt>
                <c:pt idx="4158">
                  <c:v>2.9921975526747579E-12</c:v>
                </c:pt>
                <c:pt idx="4159">
                  <c:v>3.0080327711867851E-12</c:v>
                </c:pt>
                <c:pt idx="4160">
                  <c:v>3.2903542909104811E-12</c:v>
                </c:pt>
                <c:pt idx="4161">
                  <c:v>3.3962039549738902E-12</c:v>
                </c:pt>
                <c:pt idx="4162">
                  <c:v>3.414170168817654E-12</c:v>
                </c:pt>
                <c:pt idx="4163">
                  <c:v>3.3252657824246351E-12</c:v>
                </c:pt>
                <c:pt idx="4164">
                  <c:v>3.2558093301699637E-12</c:v>
                </c:pt>
                <c:pt idx="4165">
                  <c:v>3.2046740480448082E-12</c:v>
                </c:pt>
                <c:pt idx="4166">
                  <c:v>3.2386764505043169E-12</c:v>
                </c:pt>
                <c:pt idx="4167">
                  <c:v>3.137736454308301E-12</c:v>
                </c:pt>
                <c:pt idx="4168">
                  <c:v>3.0399487599469388E-12</c:v>
                </c:pt>
                <c:pt idx="4169">
                  <c:v>3.137736454308301E-12</c:v>
                </c:pt>
                <c:pt idx="4170">
                  <c:v>3.0399487599469388E-12</c:v>
                </c:pt>
                <c:pt idx="4171">
                  <c:v>3.1212249035255236E-12</c:v>
                </c:pt>
                <c:pt idx="4172">
                  <c:v>3.0884556081178813E-12</c:v>
                </c:pt>
                <c:pt idx="4173">
                  <c:v>2.9921975526747579E-12</c:v>
                </c:pt>
                <c:pt idx="4174">
                  <c:v>3.3428567271754344E-12</c:v>
                </c:pt>
                <c:pt idx="4175">
                  <c:v>3.1710286319624968E-12</c:v>
                </c:pt>
                <c:pt idx="4176">
                  <c:v>3.2558093301699637E-12</c:v>
                </c:pt>
                <c:pt idx="4177">
                  <c:v>3.2730396270568175E-12</c:v>
                </c:pt>
                <c:pt idx="4178">
                  <c:v>3.0239455257600434E-12</c:v>
                </c:pt>
                <c:pt idx="4179">
                  <c:v>3.3605476936966472E-12</c:v>
                </c:pt>
                <c:pt idx="4180">
                  <c:v>3.0721970188206818E-12</c:v>
                </c:pt>
                <c:pt idx="4181">
                  <c:v>3.0399487599469388E-12</c:v>
                </c:pt>
                <c:pt idx="4182">
                  <c:v>3.3077605508395014E-12</c:v>
                </c:pt>
                <c:pt idx="4183">
                  <c:v>3.2730396270568175E-12</c:v>
                </c:pt>
                <c:pt idx="4184">
                  <c:v>3.1710286319624968E-12</c:v>
                </c:pt>
                <c:pt idx="4185">
                  <c:v>3.1212249035255236E-12</c:v>
                </c:pt>
                <c:pt idx="4186">
                  <c:v>2.9142812584557838E-12</c:v>
                </c:pt>
                <c:pt idx="4187">
                  <c:v>3.1878036487935974E-12</c:v>
                </c:pt>
                <c:pt idx="4188">
                  <c:v>3.137736454308301E-12</c:v>
                </c:pt>
                <c:pt idx="4189">
                  <c:v>3.3077605508395014E-12</c:v>
                </c:pt>
                <c:pt idx="4190">
                  <c:v>3.1710286319624968E-12</c:v>
                </c:pt>
                <c:pt idx="4191">
                  <c:v>3.2903542909104811E-12</c:v>
                </c:pt>
                <c:pt idx="4192">
                  <c:v>3.2386764505043169E-12</c:v>
                </c:pt>
                <c:pt idx="4193">
                  <c:v>3.2558093301699637E-12</c:v>
                </c:pt>
                <c:pt idx="4194">
                  <c:v>3.137736454308301E-12</c:v>
                </c:pt>
                <c:pt idx="4195">
                  <c:v>3.1878036487935974E-12</c:v>
                </c:pt>
                <c:pt idx="4196">
                  <c:v>3.2558093301699637E-12</c:v>
                </c:pt>
                <c:pt idx="4197">
                  <c:v>3.1543418894483403E-12</c:v>
                </c:pt>
                <c:pt idx="4198">
                  <c:v>3.3428567271754344E-12</c:v>
                </c:pt>
                <c:pt idx="4199">
                  <c:v>3.2046740480448082E-12</c:v>
                </c:pt>
                <c:pt idx="4200">
                  <c:v>3.3962039549738902E-12</c:v>
                </c:pt>
                <c:pt idx="4201">
                  <c:v>3.137736454308301E-12</c:v>
                </c:pt>
                <c:pt idx="4202">
                  <c:v>3.1878036487935974E-12</c:v>
                </c:pt>
                <c:pt idx="4203">
                  <c:v>3.3077605508395014E-12</c:v>
                </c:pt>
                <c:pt idx="4204">
                  <c:v>2.9764518638438003E-12</c:v>
                </c:pt>
                <c:pt idx="4205">
                  <c:v>3.2558093301699637E-12</c:v>
                </c:pt>
                <c:pt idx="4206">
                  <c:v>3.5802335946484743E-12</c:v>
                </c:pt>
                <c:pt idx="4207">
                  <c:v>3.2386764505043169E-12</c:v>
                </c:pt>
                <c:pt idx="4208">
                  <c:v>3.3605476936966472E-12</c:v>
                </c:pt>
                <c:pt idx="4209">
                  <c:v>3.137736454308301E-12</c:v>
                </c:pt>
                <c:pt idx="4210">
                  <c:v>3.137736454308301E-12</c:v>
                </c:pt>
                <c:pt idx="4211">
                  <c:v>3.0399487599469388E-12</c:v>
                </c:pt>
                <c:pt idx="4212">
                  <c:v>3.137736454308301E-12</c:v>
                </c:pt>
                <c:pt idx="4213">
                  <c:v>3.0399487599469388E-12</c:v>
                </c:pt>
                <c:pt idx="4214">
                  <c:v>3.1212249035255236E-12</c:v>
                </c:pt>
                <c:pt idx="4215">
                  <c:v>3.137736454308301E-12</c:v>
                </c:pt>
                <c:pt idx="4216">
                  <c:v>2.9921975526747579E-12</c:v>
                </c:pt>
                <c:pt idx="4217">
                  <c:v>3.4503953781228848E-12</c:v>
                </c:pt>
                <c:pt idx="4218">
                  <c:v>3.137736454308301E-12</c:v>
                </c:pt>
                <c:pt idx="4219">
                  <c:v>3.4503953781228848E-12</c:v>
                </c:pt>
                <c:pt idx="4220">
                  <c:v>3.1543418894483403E-12</c:v>
                </c:pt>
                <c:pt idx="4221">
                  <c:v>3.2730396270568175E-12</c:v>
                </c:pt>
                <c:pt idx="4222">
                  <c:v>3.0399487599469388E-12</c:v>
                </c:pt>
                <c:pt idx="4223">
                  <c:v>3.0399487599469388E-12</c:v>
                </c:pt>
                <c:pt idx="4224">
                  <c:v>3.618220778917203E-12</c:v>
                </c:pt>
                <c:pt idx="4225">
                  <c:v>3.2558093301699637E-12</c:v>
                </c:pt>
                <c:pt idx="4226">
                  <c:v>3.2046740480448082E-12</c:v>
                </c:pt>
                <c:pt idx="4227">
                  <c:v>3.2046740480448082E-12</c:v>
                </c:pt>
                <c:pt idx="4228">
                  <c:v>3.137736454308301E-12</c:v>
                </c:pt>
                <c:pt idx="4229">
                  <c:v>3.1212249035255236E-12</c:v>
                </c:pt>
                <c:pt idx="4230">
                  <c:v>3.1543418894483403E-12</c:v>
                </c:pt>
                <c:pt idx="4231">
                  <c:v>3.2730396270568175E-12</c:v>
                </c:pt>
                <c:pt idx="4232">
                  <c:v>3.0560303528722595E-12</c:v>
                </c:pt>
                <c:pt idx="4233">
                  <c:v>3.2046740480448082E-12</c:v>
                </c:pt>
                <c:pt idx="4234">
                  <c:v>3.1878036487935974E-12</c:v>
                </c:pt>
                <c:pt idx="4235">
                  <c:v>3.2046740480448082E-12</c:v>
                </c:pt>
                <c:pt idx="4236">
                  <c:v>3.0884556081178813E-12</c:v>
                </c:pt>
                <c:pt idx="4237">
                  <c:v>3.2216270520486963E-12</c:v>
                </c:pt>
                <c:pt idx="4238">
                  <c:v>3.2730396270568175E-12</c:v>
                </c:pt>
                <c:pt idx="4239">
                  <c:v>3.2903542909104811E-12</c:v>
                </c:pt>
                <c:pt idx="4240">
                  <c:v>3.3252657824246351E-12</c:v>
                </c:pt>
                <c:pt idx="4241">
                  <c:v>3.2730396270568175E-12</c:v>
                </c:pt>
                <c:pt idx="4242">
                  <c:v>3.2216270520486963E-12</c:v>
                </c:pt>
                <c:pt idx="4243">
                  <c:v>3.3077605508395014E-12</c:v>
                </c:pt>
                <c:pt idx="4244">
                  <c:v>3.0239455257600434E-12</c:v>
                </c:pt>
                <c:pt idx="4245">
                  <c:v>3.0884556081178813E-12</c:v>
                </c:pt>
                <c:pt idx="4246">
                  <c:v>3.2216270520486963E-12</c:v>
                </c:pt>
                <c:pt idx="4247">
                  <c:v>3.3962039549738902E-12</c:v>
                </c:pt>
                <c:pt idx="4248">
                  <c:v>3.3428567271754344E-12</c:v>
                </c:pt>
                <c:pt idx="4249">
                  <c:v>3.1543418894483403E-12</c:v>
                </c:pt>
                <c:pt idx="4250">
                  <c:v>3.3428567271754344E-12</c:v>
                </c:pt>
                <c:pt idx="4251">
                  <c:v>3.104793806482309E-12</c:v>
                </c:pt>
                <c:pt idx="4252">
                  <c:v>3.2046740480448082E-12</c:v>
                </c:pt>
                <c:pt idx="4253">
                  <c:v>3.2558093301699637E-12</c:v>
                </c:pt>
                <c:pt idx="4254">
                  <c:v>3.2216270520486963E-12</c:v>
                </c:pt>
                <c:pt idx="4255">
                  <c:v>3.2558093301699637E-12</c:v>
                </c:pt>
                <c:pt idx="4256">
                  <c:v>3.0560303528722595E-12</c:v>
                </c:pt>
                <c:pt idx="4257">
                  <c:v>3.2558093301699637E-12</c:v>
                </c:pt>
                <c:pt idx="4258">
                  <c:v>3.3428567271754344E-12</c:v>
                </c:pt>
                <c:pt idx="4259">
                  <c:v>3.3605476936966472E-12</c:v>
                </c:pt>
                <c:pt idx="4260">
                  <c:v>3.0884556081178813E-12</c:v>
                </c:pt>
                <c:pt idx="4261">
                  <c:v>3.1212249035255236E-12</c:v>
                </c:pt>
                <c:pt idx="4262">
                  <c:v>3.3428567271754344E-12</c:v>
                </c:pt>
                <c:pt idx="4263">
                  <c:v>3.104793806482309E-12</c:v>
                </c:pt>
                <c:pt idx="4264">
                  <c:v>2.9921975526747579E-12</c:v>
                </c:pt>
                <c:pt idx="4265">
                  <c:v>3.1878036487935974E-12</c:v>
                </c:pt>
                <c:pt idx="4266">
                  <c:v>2.9921975526747579E-12</c:v>
                </c:pt>
                <c:pt idx="4267">
                  <c:v>2.9921975526747579E-12</c:v>
                </c:pt>
                <c:pt idx="4268">
                  <c:v>3.0721970188206818E-12</c:v>
                </c:pt>
                <c:pt idx="4269">
                  <c:v>2.9921975526747579E-12</c:v>
                </c:pt>
                <c:pt idx="4270">
                  <c:v>3.0884556081178813E-12</c:v>
                </c:pt>
                <c:pt idx="4271">
                  <c:v>3.2730396270568175E-12</c:v>
                </c:pt>
                <c:pt idx="4272">
                  <c:v>3.3428567271754344E-12</c:v>
                </c:pt>
                <c:pt idx="4273">
                  <c:v>3.2903542909104811E-12</c:v>
                </c:pt>
                <c:pt idx="4274">
                  <c:v>3.1710286319624968E-12</c:v>
                </c:pt>
                <c:pt idx="4275">
                  <c:v>3.3605476936966472E-12</c:v>
                </c:pt>
                <c:pt idx="4276">
                  <c:v>3.137736454308301E-12</c:v>
                </c:pt>
                <c:pt idx="4277">
                  <c:v>3.3252657824246351E-12</c:v>
                </c:pt>
                <c:pt idx="4278">
                  <c:v>3.2216270520486963E-12</c:v>
                </c:pt>
                <c:pt idx="4279">
                  <c:v>3.414170168817654E-12</c:v>
                </c:pt>
                <c:pt idx="4280">
                  <c:v>3.137736454308301E-12</c:v>
                </c:pt>
                <c:pt idx="4281">
                  <c:v>3.2558093301699637E-12</c:v>
                </c:pt>
                <c:pt idx="4282">
                  <c:v>2.945202519945911E-12</c:v>
                </c:pt>
                <c:pt idx="4283">
                  <c:v>3.3252657824246351E-12</c:v>
                </c:pt>
                <c:pt idx="4284">
                  <c:v>3.0399487599469388E-12</c:v>
                </c:pt>
                <c:pt idx="4285">
                  <c:v>3.3252657824246351E-12</c:v>
                </c:pt>
                <c:pt idx="4286">
                  <c:v>3.3428567271754344E-12</c:v>
                </c:pt>
                <c:pt idx="4287">
                  <c:v>3.2730396270568175E-12</c:v>
                </c:pt>
                <c:pt idx="4288">
                  <c:v>3.1710286319624968E-12</c:v>
                </c:pt>
                <c:pt idx="4289">
                  <c:v>3.3962039549738902E-12</c:v>
                </c:pt>
                <c:pt idx="4290">
                  <c:v>2.9921975526747579E-12</c:v>
                </c:pt>
                <c:pt idx="4291">
                  <c:v>3.1878036487935974E-12</c:v>
                </c:pt>
                <c:pt idx="4292">
                  <c:v>2.9764518638438003E-12</c:v>
                </c:pt>
                <c:pt idx="4293">
                  <c:v>3.0721970188206818E-12</c:v>
                </c:pt>
                <c:pt idx="4294">
                  <c:v>3.3252657824246351E-12</c:v>
                </c:pt>
                <c:pt idx="4295">
                  <c:v>3.4322314254928262E-12</c:v>
                </c:pt>
                <c:pt idx="4296">
                  <c:v>3.2216270520486963E-12</c:v>
                </c:pt>
                <c:pt idx="4297">
                  <c:v>3.2903542909104811E-12</c:v>
                </c:pt>
                <c:pt idx="4298">
                  <c:v>3.0399487599469388E-12</c:v>
                </c:pt>
                <c:pt idx="4299">
                  <c:v>3.1878036487935974E-12</c:v>
                </c:pt>
                <c:pt idx="4300">
                  <c:v>3.3252657824246351E-12</c:v>
                </c:pt>
                <c:pt idx="4301">
                  <c:v>3.0884556081178813E-12</c:v>
                </c:pt>
                <c:pt idx="4302">
                  <c:v>3.2386764505043169E-12</c:v>
                </c:pt>
                <c:pt idx="4303">
                  <c:v>2.945202519945911E-12</c:v>
                </c:pt>
                <c:pt idx="4304">
                  <c:v>2.9921975526747579E-12</c:v>
                </c:pt>
                <c:pt idx="4305">
                  <c:v>3.0239455257600434E-12</c:v>
                </c:pt>
                <c:pt idx="4306">
                  <c:v>3.2903542909104811E-12</c:v>
                </c:pt>
                <c:pt idx="4307">
                  <c:v>3.4870049460641058E-12</c:v>
                </c:pt>
                <c:pt idx="4308">
                  <c:v>3.1710286319624968E-12</c:v>
                </c:pt>
                <c:pt idx="4309">
                  <c:v>3.0560303528722595E-12</c:v>
                </c:pt>
                <c:pt idx="4310">
                  <c:v>3.2216270520486963E-12</c:v>
                </c:pt>
                <c:pt idx="4311">
                  <c:v>3.2730396270568175E-12</c:v>
                </c:pt>
                <c:pt idx="4312">
                  <c:v>3.1710286319624968E-12</c:v>
                </c:pt>
                <c:pt idx="4313">
                  <c:v>3.2216270520486963E-12</c:v>
                </c:pt>
                <c:pt idx="4314">
                  <c:v>3.137736454308301E-12</c:v>
                </c:pt>
                <c:pt idx="4315">
                  <c:v>3.1710286319624968E-12</c:v>
                </c:pt>
                <c:pt idx="4316">
                  <c:v>3.137736454308301E-12</c:v>
                </c:pt>
                <c:pt idx="4317">
                  <c:v>3.3252657824246351E-12</c:v>
                </c:pt>
                <c:pt idx="4318">
                  <c:v>2.8685099680542632E-12</c:v>
                </c:pt>
                <c:pt idx="4319">
                  <c:v>3.2730396270568175E-12</c:v>
                </c:pt>
                <c:pt idx="4320">
                  <c:v>3.2730396270568175E-12</c:v>
                </c:pt>
                <c:pt idx="4321">
                  <c:v>3.2558093301699637E-12</c:v>
                </c:pt>
                <c:pt idx="4322">
                  <c:v>3.414170168817654E-12</c:v>
                </c:pt>
                <c:pt idx="4323">
                  <c:v>3.2046740480448082E-12</c:v>
                </c:pt>
                <c:pt idx="4324">
                  <c:v>3.1212249035255236E-12</c:v>
                </c:pt>
                <c:pt idx="4325">
                  <c:v>3.2046740480448082E-12</c:v>
                </c:pt>
                <c:pt idx="4326">
                  <c:v>3.3428567271754344E-12</c:v>
                </c:pt>
                <c:pt idx="4327">
                  <c:v>3.3252657824246351E-12</c:v>
                </c:pt>
                <c:pt idx="4328">
                  <c:v>3.2386764505043169E-12</c:v>
                </c:pt>
                <c:pt idx="4329">
                  <c:v>3.0884556081178813E-12</c:v>
                </c:pt>
                <c:pt idx="4330">
                  <c:v>3.137736454308301E-12</c:v>
                </c:pt>
                <c:pt idx="4331">
                  <c:v>3.2730396270568175E-12</c:v>
                </c:pt>
                <c:pt idx="4332">
                  <c:v>3.2046740480448082E-12</c:v>
                </c:pt>
                <c:pt idx="4333">
                  <c:v>3.3428567271754344E-12</c:v>
                </c:pt>
                <c:pt idx="4334">
                  <c:v>3.0721970188206818E-12</c:v>
                </c:pt>
                <c:pt idx="4335">
                  <c:v>3.2903542909104811E-12</c:v>
                </c:pt>
                <c:pt idx="4336">
                  <c:v>3.0884556081178813E-12</c:v>
                </c:pt>
                <c:pt idx="4337">
                  <c:v>3.2046740480448082E-12</c:v>
                </c:pt>
                <c:pt idx="4338">
                  <c:v>3.1710286319624968E-12</c:v>
                </c:pt>
                <c:pt idx="4339">
                  <c:v>3.4322314254928262E-12</c:v>
                </c:pt>
                <c:pt idx="4340">
                  <c:v>3.3605476936966472E-12</c:v>
                </c:pt>
                <c:pt idx="4341">
                  <c:v>3.1212249035255236E-12</c:v>
                </c:pt>
                <c:pt idx="4342">
                  <c:v>3.1878036487935974E-12</c:v>
                </c:pt>
                <c:pt idx="4343">
                  <c:v>3.6759548066364691E-12</c:v>
                </c:pt>
                <c:pt idx="4344">
                  <c:v>3.2216270520486963E-12</c:v>
                </c:pt>
                <c:pt idx="4345">
                  <c:v>3.2216270520486963E-12</c:v>
                </c:pt>
                <c:pt idx="4346">
                  <c:v>3.3252657824246351E-12</c:v>
                </c:pt>
                <c:pt idx="4347">
                  <c:v>3.137736454308301E-12</c:v>
                </c:pt>
                <c:pt idx="4348">
                  <c:v>3.3428567271754344E-12</c:v>
                </c:pt>
                <c:pt idx="4349">
                  <c:v>3.1878036487935974E-12</c:v>
                </c:pt>
                <c:pt idx="4350">
                  <c:v>3.0080327711867851E-12</c:v>
                </c:pt>
                <c:pt idx="4351">
                  <c:v>3.137736454308301E-12</c:v>
                </c:pt>
                <c:pt idx="4352">
                  <c:v>3.1543418894483403E-12</c:v>
                </c:pt>
                <c:pt idx="4353">
                  <c:v>3.0721970188206818E-12</c:v>
                </c:pt>
                <c:pt idx="4354">
                  <c:v>3.2730396270568175E-12</c:v>
                </c:pt>
                <c:pt idx="4355">
                  <c:v>3.1878036487935974E-12</c:v>
                </c:pt>
                <c:pt idx="4356">
                  <c:v>3.1710286319624968E-12</c:v>
                </c:pt>
                <c:pt idx="4357">
                  <c:v>3.2216270520486963E-12</c:v>
                </c:pt>
                <c:pt idx="4358">
                  <c:v>3.0080327711867851E-12</c:v>
                </c:pt>
                <c:pt idx="4359">
                  <c:v>3.0239455257600434E-12</c:v>
                </c:pt>
                <c:pt idx="4360">
                  <c:v>3.2386764505043169E-12</c:v>
                </c:pt>
                <c:pt idx="4361">
                  <c:v>3.1212249035255236E-12</c:v>
                </c:pt>
                <c:pt idx="4362">
                  <c:v>3.2046740480448082E-12</c:v>
                </c:pt>
                <c:pt idx="4363">
                  <c:v>3.1212249035255236E-12</c:v>
                </c:pt>
                <c:pt idx="4364">
                  <c:v>3.414170168817654E-12</c:v>
                </c:pt>
                <c:pt idx="4365">
                  <c:v>3.1543418894483403E-12</c:v>
                </c:pt>
                <c:pt idx="4366">
                  <c:v>2.9764518638438003E-12</c:v>
                </c:pt>
                <c:pt idx="4367">
                  <c:v>3.2730396270568175E-12</c:v>
                </c:pt>
                <c:pt idx="4368">
                  <c:v>3.2730396270568175E-12</c:v>
                </c:pt>
                <c:pt idx="4369">
                  <c:v>3.2046740480448082E-12</c:v>
                </c:pt>
                <c:pt idx="4370">
                  <c:v>3.3077605508395014E-12</c:v>
                </c:pt>
                <c:pt idx="4371">
                  <c:v>4.3983649673681525E-12</c:v>
                </c:pt>
                <c:pt idx="4372">
                  <c:v>3.2386764505043169E-12</c:v>
                </c:pt>
                <c:pt idx="4373">
                  <c:v>3.1212249035255236E-12</c:v>
                </c:pt>
                <c:pt idx="4374">
                  <c:v>3.137736454308301E-12</c:v>
                </c:pt>
                <c:pt idx="4375">
                  <c:v>3.2558093301699637E-12</c:v>
                </c:pt>
                <c:pt idx="4376">
                  <c:v>3.0884556081178813E-12</c:v>
                </c:pt>
                <c:pt idx="4377">
                  <c:v>2.9921975526747579E-12</c:v>
                </c:pt>
                <c:pt idx="4378">
                  <c:v>3.0721970188206818E-12</c:v>
                </c:pt>
                <c:pt idx="4379">
                  <c:v>3.1710286319624968E-12</c:v>
                </c:pt>
                <c:pt idx="4380">
                  <c:v>3.4686482693010079E-12</c:v>
                </c:pt>
                <c:pt idx="4381">
                  <c:v>3.1543418894483403E-12</c:v>
                </c:pt>
                <c:pt idx="4382">
                  <c:v>3.2558093301699637E-12</c:v>
                </c:pt>
                <c:pt idx="4383">
                  <c:v>3.3077605508395014E-12</c:v>
                </c:pt>
                <c:pt idx="4384">
                  <c:v>3.2730396270568175E-12</c:v>
                </c:pt>
                <c:pt idx="4385">
                  <c:v>3.2046740480448082E-12</c:v>
                </c:pt>
                <c:pt idx="4386">
                  <c:v>3.2558093301699637E-12</c:v>
                </c:pt>
                <c:pt idx="4387">
                  <c:v>3.2046740480448082E-12</c:v>
                </c:pt>
                <c:pt idx="4388">
                  <c:v>3.0721970188206818E-12</c:v>
                </c:pt>
                <c:pt idx="4389">
                  <c:v>3.2558093301699637E-12</c:v>
                </c:pt>
                <c:pt idx="4390">
                  <c:v>3.0560303528722595E-12</c:v>
                </c:pt>
                <c:pt idx="4391">
                  <c:v>3.1878036487935974E-12</c:v>
                </c:pt>
                <c:pt idx="4392">
                  <c:v>3.0399487599469388E-12</c:v>
                </c:pt>
                <c:pt idx="4393">
                  <c:v>3.2216270520486963E-12</c:v>
                </c:pt>
                <c:pt idx="4394">
                  <c:v>3.0721970188206818E-12</c:v>
                </c:pt>
                <c:pt idx="4395">
                  <c:v>3.3077605508395014E-12</c:v>
                </c:pt>
                <c:pt idx="4396">
                  <c:v>3.137736454308301E-12</c:v>
                </c:pt>
                <c:pt idx="4397">
                  <c:v>3.3252657824246351E-12</c:v>
                </c:pt>
                <c:pt idx="4398">
                  <c:v>3.3252657824246351E-12</c:v>
                </c:pt>
                <c:pt idx="4399">
                  <c:v>3.2386764505043169E-12</c:v>
                </c:pt>
                <c:pt idx="4400">
                  <c:v>3.2558093301699637E-12</c:v>
                </c:pt>
                <c:pt idx="4401">
                  <c:v>3.1543418894483403E-12</c:v>
                </c:pt>
                <c:pt idx="4402">
                  <c:v>3.3962039549738902E-12</c:v>
                </c:pt>
                <c:pt idx="4403">
                  <c:v>3.0884556081178813E-12</c:v>
                </c:pt>
                <c:pt idx="4404">
                  <c:v>3.137736454308301E-12</c:v>
                </c:pt>
                <c:pt idx="4405">
                  <c:v>3.4322314254928262E-12</c:v>
                </c:pt>
                <c:pt idx="4406">
                  <c:v>3.2216270520486963E-12</c:v>
                </c:pt>
                <c:pt idx="4407">
                  <c:v>4.9922216961873033E-12</c:v>
                </c:pt>
                <c:pt idx="4408">
                  <c:v>3.414170168817654E-12</c:v>
                </c:pt>
                <c:pt idx="4409">
                  <c:v>3.2903542909104811E-12</c:v>
                </c:pt>
                <c:pt idx="4410">
                  <c:v>3.0560303528722595E-12</c:v>
                </c:pt>
                <c:pt idx="4411">
                  <c:v>3.104793806482309E-12</c:v>
                </c:pt>
                <c:pt idx="4412">
                  <c:v>3.2046740480448082E-12</c:v>
                </c:pt>
                <c:pt idx="4413">
                  <c:v>3.3962039549738902E-12</c:v>
                </c:pt>
                <c:pt idx="4414">
                  <c:v>3.414170168817654E-12</c:v>
                </c:pt>
                <c:pt idx="4415">
                  <c:v>3.2558093301699637E-12</c:v>
                </c:pt>
                <c:pt idx="4416">
                  <c:v>3.2216270520486963E-12</c:v>
                </c:pt>
                <c:pt idx="4417">
                  <c:v>3.137736454308301E-12</c:v>
                </c:pt>
                <c:pt idx="4418">
                  <c:v>3.1710286319624968E-12</c:v>
                </c:pt>
                <c:pt idx="4419">
                  <c:v>3.3783252828219224E-12</c:v>
                </c:pt>
                <c:pt idx="4420">
                  <c:v>3.1212249035255236E-12</c:v>
                </c:pt>
                <c:pt idx="4421">
                  <c:v>3.0721970188206818E-12</c:v>
                </c:pt>
                <c:pt idx="4422">
                  <c:v>3.0721970188206818E-12</c:v>
                </c:pt>
                <c:pt idx="4423">
                  <c:v>4.0422443566258811E-12</c:v>
                </c:pt>
                <c:pt idx="4424">
                  <c:v>4.0636281802957103E-12</c:v>
                </c:pt>
                <c:pt idx="4425">
                  <c:v>3.3605476936966472E-12</c:v>
                </c:pt>
                <c:pt idx="4426">
                  <c:v>3.1543418894483403E-12</c:v>
                </c:pt>
                <c:pt idx="4427">
                  <c:v>3.0560303528722595E-12</c:v>
                </c:pt>
                <c:pt idx="4428">
                  <c:v>3.0399487599469388E-12</c:v>
                </c:pt>
                <c:pt idx="4429">
                  <c:v>3.0560303528722595E-12</c:v>
                </c:pt>
                <c:pt idx="4430">
                  <c:v>3.0884556081178813E-12</c:v>
                </c:pt>
                <c:pt idx="4431">
                  <c:v>3.2046740480448082E-12</c:v>
                </c:pt>
                <c:pt idx="4432">
                  <c:v>3.4503953781228848E-12</c:v>
                </c:pt>
                <c:pt idx="4433">
                  <c:v>3.3252657824246351E-12</c:v>
                </c:pt>
                <c:pt idx="4434">
                  <c:v>3.0080327711867851E-12</c:v>
                </c:pt>
                <c:pt idx="4435">
                  <c:v>2.9921975526747579E-12</c:v>
                </c:pt>
                <c:pt idx="4436">
                  <c:v>3.3252657824246351E-12</c:v>
                </c:pt>
                <c:pt idx="4437">
                  <c:v>3.3605476936966472E-12</c:v>
                </c:pt>
                <c:pt idx="4438">
                  <c:v>3.0721970188206818E-12</c:v>
                </c:pt>
                <c:pt idx="4439">
                  <c:v>3.1212249035255236E-12</c:v>
                </c:pt>
                <c:pt idx="4440">
                  <c:v>3.2046740480448082E-12</c:v>
                </c:pt>
                <c:pt idx="4441">
                  <c:v>3.3077605508395014E-12</c:v>
                </c:pt>
                <c:pt idx="4442">
                  <c:v>2.9921975526747579E-12</c:v>
                </c:pt>
                <c:pt idx="4443">
                  <c:v>3.0721970188206818E-12</c:v>
                </c:pt>
                <c:pt idx="4444">
                  <c:v>3.2386764505043169E-12</c:v>
                </c:pt>
                <c:pt idx="4445">
                  <c:v>3.2903542909104811E-12</c:v>
                </c:pt>
                <c:pt idx="4446">
                  <c:v>3.3077605508395014E-12</c:v>
                </c:pt>
                <c:pt idx="4447">
                  <c:v>3.3252657824246351E-12</c:v>
                </c:pt>
                <c:pt idx="4448">
                  <c:v>3.1710286319624968E-12</c:v>
                </c:pt>
                <c:pt idx="4449">
                  <c:v>3.3077605508395014E-12</c:v>
                </c:pt>
                <c:pt idx="4450">
                  <c:v>3.2558093301699637E-12</c:v>
                </c:pt>
                <c:pt idx="4451">
                  <c:v>5.3467202717134909E-12</c:v>
                </c:pt>
                <c:pt idx="4452">
                  <c:v>3.2558093301699637E-12</c:v>
                </c:pt>
                <c:pt idx="4453">
                  <c:v>2.9921975526747579E-12</c:v>
                </c:pt>
                <c:pt idx="4454">
                  <c:v>3.2046740480448082E-12</c:v>
                </c:pt>
                <c:pt idx="4455">
                  <c:v>3.1212249035255236E-12</c:v>
                </c:pt>
                <c:pt idx="4456">
                  <c:v>3.2558093301699637E-12</c:v>
                </c:pt>
                <c:pt idx="4457">
                  <c:v>3.1212249035255236E-12</c:v>
                </c:pt>
                <c:pt idx="4458">
                  <c:v>3.2216270520486963E-12</c:v>
                </c:pt>
                <c:pt idx="4459">
                  <c:v>2.9764518638438003E-12</c:v>
                </c:pt>
                <c:pt idx="4460">
                  <c:v>3.2046740480448082E-12</c:v>
                </c:pt>
                <c:pt idx="4461">
                  <c:v>3.137736454308301E-12</c:v>
                </c:pt>
                <c:pt idx="4462">
                  <c:v>3.0560303528722595E-12</c:v>
                </c:pt>
                <c:pt idx="4463">
                  <c:v>3.137736454308301E-12</c:v>
                </c:pt>
                <c:pt idx="4464">
                  <c:v>3.2558093301699637E-12</c:v>
                </c:pt>
                <c:pt idx="4465">
                  <c:v>3.3605476936966472E-12</c:v>
                </c:pt>
                <c:pt idx="4466">
                  <c:v>3.2558093301699637E-12</c:v>
                </c:pt>
                <c:pt idx="4467">
                  <c:v>3.137736454308301E-12</c:v>
                </c:pt>
                <c:pt idx="4468">
                  <c:v>3.2903542909104811E-12</c:v>
                </c:pt>
                <c:pt idx="4469">
                  <c:v>3.3077605508395014E-12</c:v>
                </c:pt>
                <c:pt idx="4470">
                  <c:v>3.1543418894483403E-12</c:v>
                </c:pt>
                <c:pt idx="4471">
                  <c:v>3.3962039549738902E-12</c:v>
                </c:pt>
                <c:pt idx="4472">
                  <c:v>3.3605476936966472E-12</c:v>
                </c:pt>
                <c:pt idx="4473">
                  <c:v>3.2903542909104811E-12</c:v>
                </c:pt>
                <c:pt idx="4474">
                  <c:v>3.2730396270568175E-12</c:v>
                </c:pt>
                <c:pt idx="4475">
                  <c:v>3.2558093301699637E-12</c:v>
                </c:pt>
                <c:pt idx="4476">
                  <c:v>3.2216270520486963E-12</c:v>
                </c:pt>
                <c:pt idx="4477">
                  <c:v>3.1212249035255236E-12</c:v>
                </c:pt>
                <c:pt idx="4478">
                  <c:v>3.1543418894483403E-12</c:v>
                </c:pt>
                <c:pt idx="4479">
                  <c:v>3.0399487599469388E-12</c:v>
                </c:pt>
                <c:pt idx="4480">
                  <c:v>3.1543418894483403E-12</c:v>
                </c:pt>
                <c:pt idx="4481">
                  <c:v>2.9921975526747579E-12</c:v>
                </c:pt>
                <c:pt idx="4482">
                  <c:v>2.9921975526747579E-12</c:v>
                </c:pt>
                <c:pt idx="4483">
                  <c:v>3.104793806482309E-12</c:v>
                </c:pt>
                <c:pt idx="4484">
                  <c:v>3.2386764505043169E-12</c:v>
                </c:pt>
                <c:pt idx="4485">
                  <c:v>3.0560303528722595E-12</c:v>
                </c:pt>
                <c:pt idx="4486">
                  <c:v>3.0080327711867851E-12</c:v>
                </c:pt>
                <c:pt idx="4487">
                  <c:v>3.104793806482309E-12</c:v>
                </c:pt>
                <c:pt idx="4488">
                  <c:v>3.104793806482309E-12</c:v>
                </c:pt>
                <c:pt idx="4489">
                  <c:v>3.2730396270568175E-12</c:v>
                </c:pt>
                <c:pt idx="4490">
                  <c:v>3.0239455257600434E-12</c:v>
                </c:pt>
                <c:pt idx="4491">
                  <c:v>3.0080327711867851E-12</c:v>
                </c:pt>
                <c:pt idx="4492">
                  <c:v>3.2046740480448082E-12</c:v>
                </c:pt>
                <c:pt idx="4493">
                  <c:v>3.2730396270568175E-12</c:v>
                </c:pt>
                <c:pt idx="4494">
                  <c:v>3.2558093301699637E-12</c:v>
                </c:pt>
                <c:pt idx="4495">
                  <c:v>3.3252657824246351E-12</c:v>
                </c:pt>
                <c:pt idx="4496">
                  <c:v>3.0080327711867851E-12</c:v>
                </c:pt>
                <c:pt idx="4497">
                  <c:v>2.8534092409002249E-12</c:v>
                </c:pt>
                <c:pt idx="4498">
                  <c:v>3.2730396270568175E-12</c:v>
                </c:pt>
                <c:pt idx="4499">
                  <c:v>3.0239455257600434E-12</c:v>
                </c:pt>
                <c:pt idx="4500">
                  <c:v>3.4503953781228848E-12</c:v>
                </c:pt>
                <c:pt idx="4501">
                  <c:v>3.3605476936966472E-12</c:v>
                </c:pt>
                <c:pt idx="4502">
                  <c:v>3.0080327711867851E-12</c:v>
                </c:pt>
                <c:pt idx="4503">
                  <c:v>3.2558093301699637E-12</c:v>
                </c:pt>
                <c:pt idx="4504">
                  <c:v>3.0721970188206818E-12</c:v>
                </c:pt>
                <c:pt idx="4505">
                  <c:v>3.2903542909104811E-12</c:v>
                </c:pt>
                <c:pt idx="4506">
                  <c:v>3.1543418894483403E-12</c:v>
                </c:pt>
                <c:pt idx="4507">
                  <c:v>2.960782897033996E-12</c:v>
                </c:pt>
                <c:pt idx="4508">
                  <c:v>3.4686482693010079E-12</c:v>
                </c:pt>
                <c:pt idx="4509">
                  <c:v>3.0721970188206818E-12</c:v>
                </c:pt>
                <c:pt idx="4510">
                  <c:v>3.0721970188206818E-12</c:v>
                </c:pt>
                <c:pt idx="4511">
                  <c:v>3.2903542909104811E-12</c:v>
                </c:pt>
                <c:pt idx="4512">
                  <c:v>3.0080327711867851E-12</c:v>
                </c:pt>
                <c:pt idx="4513">
                  <c:v>3.2386764505043169E-12</c:v>
                </c:pt>
                <c:pt idx="4514">
                  <c:v>3.2558093301699637E-12</c:v>
                </c:pt>
                <c:pt idx="4515">
                  <c:v>2.960782897033996E-12</c:v>
                </c:pt>
                <c:pt idx="4516">
                  <c:v>3.1710286319624968E-12</c:v>
                </c:pt>
                <c:pt idx="4517">
                  <c:v>3.1710286319624968E-12</c:v>
                </c:pt>
                <c:pt idx="4518">
                  <c:v>2.945202519945911E-12</c:v>
                </c:pt>
                <c:pt idx="4519">
                  <c:v>3.0080327711867851E-12</c:v>
                </c:pt>
                <c:pt idx="4520">
                  <c:v>3.3077605508395014E-12</c:v>
                </c:pt>
                <c:pt idx="4521">
                  <c:v>3.1212249035255236E-12</c:v>
                </c:pt>
                <c:pt idx="4522">
                  <c:v>3.1710286319624968E-12</c:v>
                </c:pt>
                <c:pt idx="4523">
                  <c:v>3.1212249035255236E-12</c:v>
                </c:pt>
                <c:pt idx="4524">
                  <c:v>3.1212249035255236E-12</c:v>
                </c:pt>
                <c:pt idx="4525">
                  <c:v>3.1710286319624968E-12</c:v>
                </c:pt>
                <c:pt idx="4526">
                  <c:v>3.1212249035255236E-12</c:v>
                </c:pt>
                <c:pt idx="4527">
                  <c:v>3.3962039549738902E-12</c:v>
                </c:pt>
                <c:pt idx="4528">
                  <c:v>3.2558093301699637E-12</c:v>
                </c:pt>
                <c:pt idx="4529">
                  <c:v>3.2903542909104811E-12</c:v>
                </c:pt>
                <c:pt idx="4530">
                  <c:v>3.3252657824246351E-12</c:v>
                </c:pt>
                <c:pt idx="4531">
                  <c:v>3.1878036487935974E-12</c:v>
                </c:pt>
                <c:pt idx="4532">
                  <c:v>3.3783252828219224E-12</c:v>
                </c:pt>
                <c:pt idx="4533">
                  <c:v>3.1878036487935974E-12</c:v>
                </c:pt>
                <c:pt idx="4534">
                  <c:v>3.3077605508395014E-12</c:v>
                </c:pt>
                <c:pt idx="4535">
                  <c:v>3.3605476936966472E-12</c:v>
                </c:pt>
                <c:pt idx="4536">
                  <c:v>3.0560303528722595E-12</c:v>
                </c:pt>
                <c:pt idx="4537">
                  <c:v>3.2730396270568175E-12</c:v>
                </c:pt>
                <c:pt idx="4538">
                  <c:v>3.2558093301699637E-12</c:v>
                </c:pt>
                <c:pt idx="4539">
                  <c:v>3.0884556081178813E-12</c:v>
                </c:pt>
                <c:pt idx="4540">
                  <c:v>3.0080327711867851E-12</c:v>
                </c:pt>
                <c:pt idx="4541">
                  <c:v>2.945202519945911E-12</c:v>
                </c:pt>
                <c:pt idx="4542">
                  <c:v>3.2046740480448082E-12</c:v>
                </c:pt>
                <c:pt idx="4543">
                  <c:v>3.2216270520486963E-12</c:v>
                </c:pt>
                <c:pt idx="4544">
                  <c:v>3.137736454308301E-12</c:v>
                </c:pt>
                <c:pt idx="4545">
                  <c:v>3.2903542909104811E-12</c:v>
                </c:pt>
                <c:pt idx="4546">
                  <c:v>3.0080327711867851E-12</c:v>
                </c:pt>
                <c:pt idx="4547">
                  <c:v>3.137736454308301E-12</c:v>
                </c:pt>
                <c:pt idx="4548">
                  <c:v>3.0399487599469388E-12</c:v>
                </c:pt>
                <c:pt idx="4549">
                  <c:v>3.3783252828219224E-12</c:v>
                </c:pt>
                <c:pt idx="4550">
                  <c:v>3.1212249035255236E-12</c:v>
                </c:pt>
                <c:pt idx="4551">
                  <c:v>3.0080327711867851E-12</c:v>
                </c:pt>
                <c:pt idx="4552">
                  <c:v>3.2216270520486963E-12</c:v>
                </c:pt>
                <c:pt idx="4553">
                  <c:v>3.2558093301699637E-12</c:v>
                </c:pt>
                <c:pt idx="4554">
                  <c:v>3.0884556081178813E-12</c:v>
                </c:pt>
                <c:pt idx="4555">
                  <c:v>3.2730396270568175E-12</c:v>
                </c:pt>
                <c:pt idx="4556">
                  <c:v>3.4322314254928262E-12</c:v>
                </c:pt>
                <c:pt idx="4557">
                  <c:v>3.0399487599469388E-12</c:v>
                </c:pt>
                <c:pt idx="4558">
                  <c:v>3.137736454308301E-12</c:v>
                </c:pt>
                <c:pt idx="4559">
                  <c:v>3.2558093301699637E-12</c:v>
                </c:pt>
                <c:pt idx="4560">
                  <c:v>3.0884556081178813E-12</c:v>
                </c:pt>
                <c:pt idx="4561">
                  <c:v>3.104793806482309E-12</c:v>
                </c:pt>
                <c:pt idx="4562">
                  <c:v>2.9296980593854239E-12</c:v>
                </c:pt>
                <c:pt idx="4563">
                  <c:v>3.1543418894483403E-12</c:v>
                </c:pt>
                <c:pt idx="4564">
                  <c:v>2.9921975526747579E-12</c:v>
                </c:pt>
                <c:pt idx="4565">
                  <c:v>3.137736454308301E-12</c:v>
                </c:pt>
                <c:pt idx="4566">
                  <c:v>3.1212249035255236E-12</c:v>
                </c:pt>
                <c:pt idx="4567">
                  <c:v>3.0884556081178813E-12</c:v>
                </c:pt>
                <c:pt idx="4568">
                  <c:v>3.2046740480448082E-12</c:v>
                </c:pt>
                <c:pt idx="4569">
                  <c:v>3.1878036487935974E-12</c:v>
                </c:pt>
                <c:pt idx="4570">
                  <c:v>3.3962039549738902E-12</c:v>
                </c:pt>
                <c:pt idx="4571">
                  <c:v>3.4686482693010079E-12</c:v>
                </c:pt>
                <c:pt idx="4572">
                  <c:v>3.1710286319624968E-12</c:v>
                </c:pt>
                <c:pt idx="4573">
                  <c:v>3.0884556081178813E-12</c:v>
                </c:pt>
                <c:pt idx="4574">
                  <c:v>3.3077605508395014E-12</c:v>
                </c:pt>
                <c:pt idx="4575">
                  <c:v>3.1543418894483403E-12</c:v>
                </c:pt>
                <c:pt idx="4576">
                  <c:v>3.137736454308301E-12</c:v>
                </c:pt>
                <c:pt idx="4577">
                  <c:v>3.1543418894483403E-12</c:v>
                </c:pt>
                <c:pt idx="4578">
                  <c:v>3.1543418894483403E-12</c:v>
                </c:pt>
                <c:pt idx="4579">
                  <c:v>3.2730396270568175E-12</c:v>
                </c:pt>
                <c:pt idx="4580">
                  <c:v>3.2216270520486963E-12</c:v>
                </c:pt>
                <c:pt idx="4581">
                  <c:v>3.2216270520486963E-12</c:v>
                </c:pt>
                <c:pt idx="4582">
                  <c:v>3.1878036487935974E-12</c:v>
                </c:pt>
                <c:pt idx="4583">
                  <c:v>3.1543418894483403E-12</c:v>
                </c:pt>
                <c:pt idx="4584">
                  <c:v>3.3962039549738902E-12</c:v>
                </c:pt>
                <c:pt idx="4585">
                  <c:v>3.1212249035255236E-12</c:v>
                </c:pt>
                <c:pt idx="4586">
                  <c:v>3.1212249035255236E-12</c:v>
                </c:pt>
                <c:pt idx="4587">
                  <c:v>3.1212249035255236E-12</c:v>
                </c:pt>
                <c:pt idx="4588">
                  <c:v>3.3252657824246351E-12</c:v>
                </c:pt>
                <c:pt idx="4589">
                  <c:v>3.3077605508395014E-12</c:v>
                </c:pt>
                <c:pt idx="4590">
                  <c:v>2.9921975526747579E-12</c:v>
                </c:pt>
                <c:pt idx="4591">
                  <c:v>3.3962039549738902E-12</c:v>
                </c:pt>
                <c:pt idx="4592">
                  <c:v>3.5991733412670126E-12</c:v>
                </c:pt>
                <c:pt idx="4593">
                  <c:v>3.0721970188206818E-12</c:v>
                </c:pt>
                <c:pt idx="4594">
                  <c:v>3.3428567271754344E-12</c:v>
                </c:pt>
                <c:pt idx="4595">
                  <c:v>4.7106839059024124E-12</c:v>
                </c:pt>
                <c:pt idx="4596">
                  <c:v>3.2558093301699637E-12</c:v>
                </c:pt>
                <c:pt idx="4597">
                  <c:v>3.0399487599469388E-12</c:v>
                </c:pt>
                <c:pt idx="4598">
                  <c:v>3.2730396270568175E-12</c:v>
                </c:pt>
                <c:pt idx="4599">
                  <c:v>3.1878036487935974E-12</c:v>
                </c:pt>
                <c:pt idx="4600">
                  <c:v>3.5240029507837145E-12</c:v>
                </c:pt>
                <c:pt idx="4601">
                  <c:v>3.2730396270568175E-12</c:v>
                </c:pt>
                <c:pt idx="4602">
                  <c:v>3.3783252828219224E-12</c:v>
                </c:pt>
                <c:pt idx="4603">
                  <c:v>3.3077605508395014E-12</c:v>
                </c:pt>
                <c:pt idx="4604">
                  <c:v>3.1710286319624968E-12</c:v>
                </c:pt>
                <c:pt idx="4605">
                  <c:v>3.3252657824246351E-12</c:v>
                </c:pt>
                <c:pt idx="4606">
                  <c:v>3.4870049460641058E-12</c:v>
                </c:pt>
                <c:pt idx="4607">
                  <c:v>3.3605476936966472E-12</c:v>
                </c:pt>
                <c:pt idx="4608">
                  <c:v>3.2730396270568175E-12</c:v>
                </c:pt>
                <c:pt idx="4609">
                  <c:v>3.2558093301699637E-12</c:v>
                </c:pt>
                <c:pt idx="4610">
                  <c:v>3.0721970188206818E-12</c:v>
                </c:pt>
                <c:pt idx="4611">
                  <c:v>3.3783252828219224E-12</c:v>
                </c:pt>
                <c:pt idx="4612">
                  <c:v>3.0239455257600434E-12</c:v>
                </c:pt>
                <c:pt idx="4613">
                  <c:v>3.1212249035255236E-12</c:v>
                </c:pt>
                <c:pt idx="4614">
                  <c:v>3.137736454308301E-12</c:v>
                </c:pt>
                <c:pt idx="4615">
                  <c:v>3.3077605508395014E-12</c:v>
                </c:pt>
                <c:pt idx="4616">
                  <c:v>3.137736454308301E-12</c:v>
                </c:pt>
                <c:pt idx="4617">
                  <c:v>3.2903542909104811E-12</c:v>
                </c:pt>
                <c:pt idx="4618">
                  <c:v>3.2558093301699637E-12</c:v>
                </c:pt>
                <c:pt idx="4619">
                  <c:v>3.3428567271754344E-12</c:v>
                </c:pt>
                <c:pt idx="4620">
                  <c:v>3.5613861333314126E-12</c:v>
                </c:pt>
                <c:pt idx="4621">
                  <c:v>3.1710286319624968E-12</c:v>
                </c:pt>
                <c:pt idx="4622">
                  <c:v>3.137736454308301E-12</c:v>
                </c:pt>
                <c:pt idx="4623">
                  <c:v>3.3252657824246351E-12</c:v>
                </c:pt>
                <c:pt idx="4624">
                  <c:v>3.2730396270568175E-12</c:v>
                </c:pt>
                <c:pt idx="4625">
                  <c:v>3.0399487599469388E-12</c:v>
                </c:pt>
                <c:pt idx="4626">
                  <c:v>3.2558093301699637E-12</c:v>
                </c:pt>
                <c:pt idx="4627">
                  <c:v>3.2216270520486963E-12</c:v>
                </c:pt>
                <c:pt idx="4628">
                  <c:v>3.1543418894483403E-12</c:v>
                </c:pt>
                <c:pt idx="4629">
                  <c:v>3.0884556081178813E-12</c:v>
                </c:pt>
                <c:pt idx="4630">
                  <c:v>3.3252657824246351E-12</c:v>
                </c:pt>
                <c:pt idx="4631">
                  <c:v>3.3605476936966472E-12</c:v>
                </c:pt>
                <c:pt idx="4632">
                  <c:v>3.1543418894483403E-12</c:v>
                </c:pt>
                <c:pt idx="4633">
                  <c:v>2.9921975526747579E-12</c:v>
                </c:pt>
                <c:pt idx="4634">
                  <c:v>3.2558093301699637E-12</c:v>
                </c:pt>
                <c:pt idx="4635">
                  <c:v>2.9142812584557838E-12</c:v>
                </c:pt>
                <c:pt idx="4636">
                  <c:v>3.3428567271754344E-12</c:v>
                </c:pt>
                <c:pt idx="4637">
                  <c:v>3.3605476936966472E-12</c:v>
                </c:pt>
                <c:pt idx="4638">
                  <c:v>3.2386764505043169E-12</c:v>
                </c:pt>
                <c:pt idx="4639">
                  <c:v>3.1878036487935974E-12</c:v>
                </c:pt>
                <c:pt idx="4640">
                  <c:v>3.1710286319624968E-12</c:v>
                </c:pt>
                <c:pt idx="4641">
                  <c:v>3.5054515050357768E-12</c:v>
                </c:pt>
                <c:pt idx="4642">
                  <c:v>3.0399487599469388E-12</c:v>
                </c:pt>
                <c:pt idx="4643">
                  <c:v>3.1212249035255236E-12</c:v>
                </c:pt>
                <c:pt idx="4644">
                  <c:v>3.0560303528722595E-12</c:v>
                </c:pt>
                <c:pt idx="4645">
                  <c:v>2.945202519945911E-12</c:v>
                </c:pt>
                <c:pt idx="4646">
                  <c:v>3.1543418894483403E-12</c:v>
                </c:pt>
                <c:pt idx="4647">
                  <c:v>3.104793806482309E-12</c:v>
                </c:pt>
                <c:pt idx="4648">
                  <c:v>3.2730396270568175E-12</c:v>
                </c:pt>
                <c:pt idx="4649">
                  <c:v>3.3077605508395014E-12</c:v>
                </c:pt>
                <c:pt idx="4650">
                  <c:v>3.1212249035255236E-12</c:v>
                </c:pt>
                <c:pt idx="4651">
                  <c:v>3.0080327711867851E-12</c:v>
                </c:pt>
                <c:pt idx="4652">
                  <c:v>3.1878036487935974E-12</c:v>
                </c:pt>
                <c:pt idx="4653">
                  <c:v>3.2046740480448082E-12</c:v>
                </c:pt>
                <c:pt idx="4654">
                  <c:v>3.0721970188206818E-12</c:v>
                </c:pt>
                <c:pt idx="4655">
                  <c:v>3.137736454308301E-12</c:v>
                </c:pt>
                <c:pt idx="4656">
                  <c:v>3.2558093301699637E-12</c:v>
                </c:pt>
                <c:pt idx="4657">
                  <c:v>3.2386764505043169E-12</c:v>
                </c:pt>
                <c:pt idx="4658">
                  <c:v>3.1212249035255236E-12</c:v>
                </c:pt>
                <c:pt idx="4659">
                  <c:v>3.0884556081178813E-12</c:v>
                </c:pt>
                <c:pt idx="4660">
                  <c:v>3.3605476936966472E-12</c:v>
                </c:pt>
                <c:pt idx="4661">
                  <c:v>3.3428567271754344E-12</c:v>
                </c:pt>
                <c:pt idx="4662">
                  <c:v>3.3783252828219224E-12</c:v>
                </c:pt>
                <c:pt idx="4663">
                  <c:v>3.3077605508395014E-12</c:v>
                </c:pt>
                <c:pt idx="4664">
                  <c:v>3.2046740480448082E-12</c:v>
                </c:pt>
                <c:pt idx="4665">
                  <c:v>3.3077605508395014E-12</c:v>
                </c:pt>
                <c:pt idx="4666">
                  <c:v>3.3077605508395014E-12</c:v>
                </c:pt>
                <c:pt idx="4667">
                  <c:v>3.5426452324132239E-12</c:v>
                </c:pt>
                <c:pt idx="4668">
                  <c:v>3.5991733412670126E-12</c:v>
                </c:pt>
                <c:pt idx="4669">
                  <c:v>3.2730396270568175E-12</c:v>
                </c:pt>
                <c:pt idx="4670">
                  <c:v>3.0080327711867851E-12</c:v>
                </c:pt>
                <c:pt idx="4671">
                  <c:v>5.7871383294755505E-12</c:v>
                </c:pt>
                <c:pt idx="4672">
                  <c:v>3.4322314254928262E-12</c:v>
                </c:pt>
                <c:pt idx="4673">
                  <c:v>3.1710286319624968E-12</c:v>
                </c:pt>
                <c:pt idx="4674">
                  <c:v>3.2046740480448082E-12</c:v>
                </c:pt>
                <c:pt idx="4675">
                  <c:v>3.137736454308301E-12</c:v>
                </c:pt>
                <c:pt idx="4676">
                  <c:v>2.945202519945911E-12</c:v>
                </c:pt>
                <c:pt idx="4677">
                  <c:v>3.137736454308301E-12</c:v>
                </c:pt>
                <c:pt idx="4678">
                  <c:v>3.1212249035255236E-12</c:v>
                </c:pt>
                <c:pt idx="4679">
                  <c:v>3.414170168817654E-12</c:v>
                </c:pt>
                <c:pt idx="4680">
                  <c:v>3.1878036487935974E-12</c:v>
                </c:pt>
                <c:pt idx="4681">
                  <c:v>3.3077605508395014E-12</c:v>
                </c:pt>
                <c:pt idx="4682">
                  <c:v>3.1212249035255236E-12</c:v>
                </c:pt>
                <c:pt idx="4683">
                  <c:v>3.1543418894483403E-12</c:v>
                </c:pt>
                <c:pt idx="4684">
                  <c:v>3.3605476936966472E-12</c:v>
                </c:pt>
                <c:pt idx="4685">
                  <c:v>3.3252657824246351E-12</c:v>
                </c:pt>
                <c:pt idx="4686">
                  <c:v>3.0239455257600434E-12</c:v>
                </c:pt>
                <c:pt idx="4687">
                  <c:v>2.945202519945911E-12</c:v>
                </c:pt>
                <c:pt idx="4688">
                  <c:v>3.2046740480448082E-12</c:v>
                </c:pt>
                <c:pt idx="4689">
                  <c:v>3.0080327711867851E-12</c:v>
                </c:pt>
                <c:pt idx="4690">
                  <c:v>2.945202519945911E-12</c:v>
                </c:pt>
                <c:pt idx="4691">
                  <c:v>3.3077605508395014E-12</c:v>
                </c:pt>
                <c:pt idx="4692">
                  <c:v>3.3962039549738902E-12</c:v>
                </c:pt>
                <c:pt idx="4693">
                  <c:v>3.2046740480448082E-12</c:v>
                </c:pt>
                <c:pt idx="4694">
                  <c:v>2.9142812584557838E-12</c:v>
                </c:pt>
                <c:pt idx="4695">
                  <c:v>3.1543418894483403E-12</c:v>
                </c:pt>
                <c:pt idx="4696">
                  <c:v>4.7606654539870755E-12</c:v>
                </c:pt>
                <c:pt idx="4697">
                  <c:v>3.2046740480448082E-12</c:v>
                </c:pt>
                <c:pt idx="4698">
                  <c:v>2.945202519945911E-12</c:v>
                </c:pt>
                <c:pt idx="4699">
                  <c:v>3.2558093301699637E-12</c:v>
                </c:pt>
                <c:pt idx="4700">
                  <c:v>3.137736454308301E-12</c:v>
                </c:pt>
                <c:pt idx="4701">
                  <c:v>3.1212249035255236E-12</c:v>
                </c:pt>
                <c:pt idx="4702">
                  <c:v>3.0884556081178813E-12</c:v>
                </c:pt>
                <c:pt idx="4703">
                  <c:v>3.2558093301699637E-12</c:v>
                </c:pt>
                <c:pt idx="4704">
                  <c:v>3.0721970188206818E-12</c:v>
                </c:pt>
                <c:pt idx="4705">
                  <c:v>3.4503953781228848E-12</c:v>
                </c:pt>
                <c:pt idx="4706">
                  <c:v>3.137736454308301E-12</c:v>
                </c:pt>
                <c:pt idx="4707">
                  <c:v>3.2046740480448082E-12</c:v>
                </c:pt>
                <c:pt idx="4708">
                  <c:v>2.9921975526747579E-12</c:v>
                </c:pt>
                <c:pt idx="4709">
                  <c:v>3.0721970188206818E-12</c:v>
                </c:pt>
                <c:pt idx="4710">
                  <c:v>3.0884556081178813E-12</c:v>
                </c:pt>
                <c:pt idx="4711">
                  <c:v>3.104793806482309E-12</c:v>
                </c:pt>
                <c:pt idx="4712">
                  <c:v>2.9921975526747579E-12</c:v>
                </c:pt>
                <c:pt idx="4713">
                  <c:v>3.137736454308301E-12</c:v>
                </c:pt>
                <c:pt idx="4714">
                  <c:v>2.9764518638438003E-12</c:v>
                </c:pt>
                <c:pt idx="4715">
                  <c:v>3.0239455257600434E-12</c:v>
                </c:pt>
                <c:pt idx="4716">
                  <c:v>3.3783252828219224E-12</c:v>
                </c:pt>
                <c:pt idx="4717">
                  <c:v>3.1878036487935974E-12</c:v>
                </c:pt>
                <c:pt idx="4718">
                  <c:v>3.2730396270568175E-12</c:v>
                </c:pt>
                <c:pt idx="4719">
                  <c:v>3.2730396270568175E-12</c:v>
                </c:pt>
                <c:pt idx="4720">
                  <c:v>3.0080327711867851E-12</c:v>
                </c:pt>
                <c:pt idx="4721">
                  <c:v>3.5426452324132239E-12</c:v>
                </c:pt>
                <c:pt idx="4722">
                  <c:v>3.0239455257600434E-12</c:v>
                </c:pt>
                <c:pt idx="4723">
                  <c:v>3.5054515050357768E-12</c:v>
                </c:pt>
                <c:pt idx="4724">
                  <c:v>3.1212249035255236E-12</c:v>
                </c:pt>
                <c:pt idx="4725">
                  <c:v>3.2386764505043169E-12</c:v>
                </c:pt>
                <c:pt idx="4726">
                  <c:v>3.0399487599469388E-12</c:v>
                </c:pt>
                <c:pt idx="4727">
                  <c:v>3.1878036487935974E-12</c:v>
                </c:pt>
                <c:pt idx="4728">
                  <c:v>3.1212249035255236E-12</c:v>
                </c:pt>
                <c:pt idx="4729">
                  <c:v>3.137736454308301E-12</c:v>
                </c:pt>
                <c:pt idx="4730">
                  <c:v>3.3077605508395014E-12</c:v>
                </c:pt>
                <c:pt idx="4731">
                  <c:v>3.104793806482309E-12</c:v>
                </c:pt>
                <c:pt idx="4732">
                  <c:v>3.0721970188206818E-12</c:v>
                </c:pt>
                <c:pt idx="4733">
                  <c:v>3.1212249035255236E-12</c:v>
                </c:pt>
                <c:pt idx="4734">
                  <c:v>7.2996588428730185E-12</c:v>
                </c:pt>
                <c:pt idx="4735">
                  <c:v>3.618220778917203E-12</c:v>
                </c:pt>
                <c:pt idx="4736">
                  <c:v>3.414170168817654E-12</c:v>
                </c:pt>
                <c:pt idx="4737">
                  <c:v>3.1212249035255236E-12</c:v>
                </c:pt>
                <c:pt idx="4738">
                  <c:v>3.104793806482309E-12</c:v>
                </c:pt>
                <c:pt idx="4739">
                  <c:v>2.9296980593854239E-12</c:v>
                </c:pt>
                <c:pt idx="4740">
                  <c:v>3.0721970188206818E-12</c:v>
                </c:pt>
                <c:pt idx="4741">
                  <c:v>3.2730396270568175E-12</c:v>
                </c:pt>
                <c:pt idx="4742">
                  <c:v>3.2730396270568175E-12</c:v>
                </c:pt>
                <c:pt idx="4743">
                  <c:v>3.2558093301699637E-12</c:v>
                </c:pt>
                <c:pt idx="4744">
                  <c:v>3.104793806482309E-12</c:v>
                </c:pt>
                <c:pt idx="4745">
                  <c:v>2.9764518638438003E-12</c:v>
                </c:pt>
                <c:pt idx="4746">
                  <c:v>3.2903542909104811E-12</c:v>
                </c:pt>
                <c:pt idx="4747">
                  <c:v>3.0721970188206818E-12</c:v>
                </c:pt>
                <c:pt idx="4748">
                  <c:v>3.1212249035255236E-12</c:v>
                </c:pt>
                <c:pt idx="4749">
                  <c:v>3.1710286319624968E-12</c:v>
                </c:pt>
                <c:pt idx="4750">
                  <c:v>3.0721970188206818E-12</c:v>
                </c:pt>
                <c:pt idx="4751">
                  <c:v>3.0884556081178813E-12</c:v>
                </c:pt>
                <c:pt idx="4752">
                  <c:v>3.0721970188206818E-12</c:v>
                </c:pt>
                <c:pt idx="4753">
                  <c:v>3.1212249035255236E-12</c:v>
                </c:pt>
                <c:pt idx="4754">
                  <c:v>3.1212249035255236E-12</c:v>
                </c:pt>
                <c:pt idx="4755">
                  <c:v>5.636442272538299E-12</c:v>
                </c:pt>
                <c:pt idx="4756">
                  <c:v>3.6566110168221293E-12</c:v>
                </c:pt>
                <c:pt idx="4757">
                  <c:v>3.1878036487935974E-12</c:v>
                </c:pt>
                <c:pt idx="4758">
                  <c:v>3.1878036487935974E-12</c:v>
                </c:pt>
                <c:pt idx="4759">
                  <c:v>3.4503953781228848E-12</c:v>
                </c:pt>
                <c:pt idx="4760">
                  <c:v>3.3077605508395014E-12</c:v>
                </c:pt>
                <c:pt idx="4761">
                  <c:v>3.1212249035255236E-12</c:v>
                </c:pt>
                <c:pt idx="4762">
                  <c:v>2.9921975526747579E-12</c:v>
                </c:pt>
                <c:pt idx="4763">
                  <c:v>3.2903542909104811E-12</c:v>
                </c:pt>
                <c:pt idx="4764">
                  <c:v>3.2903542909104811E-12</c:v>
                </c:pt>
                <c:pt idx="4765">
                  <c:v>3.3605476936966472E-12</c:v>
                </c:pt>
                <c:pt idx="4766">
                  <c:v>3.3962039549738902E-12</c:v>
                </c:pt>
                <c:pt idx="4767">
                  <c:v>3.2730396270568175E-12</c:v>
                </c:pt>
                <c:pt idx="4768">
                  <c:v>3.4322314254928262E-12</c:v>
                </c:pt>
                <c:pt idx="4769">
                  <c:v>3.2216270520486963E-12</c:v>
                </c:pt>
                <c:pt idx="4770">
                  <c:v>3.1212249035255236E-12</c:v>
                </c:pt>
                <c:pt idx="4771">
                  <c:v>3.1710286319624968E-12</c:v>
                </c:pt>
                <c:pt idx="4772">
                  <c:v>3.0399487599469388E-12</c:v>
                </c:pt>
                <c:pt idx="4773">
                  <c:v>3.0560303528722595E-12</c:v>
                </c:pt>
                <c:pt idx="4774">
                  <c:v>3.137736454308301E-12</c:v>
                </c:pt>
                <c:pt idx="4775">
                  <c:v>3.0080327711867851E-12</c:v>
                </c:pt>
                <c:pt idx="4776">
                  <c:v>3.0239455257600434E-12</c:v>
                </c:pt>
                <c:pt idx="4777">
                  <c:v>3.3605476936966472E-12</c:v>
                </c:pt>
                <c:pt idx="4778">
                  <c:v>3.104793806482309E-12</c:v>
                </c:pt>
                <c:pt idx="4779">
                  <c:v>3.2730396270568175E-12</c:v>
                </c:pt>
                <c:pt idx="4780">
                  <c:v>3.3428567271754344E-12</c:v>
                </c:pt>
                <c:pt idx="4781">
                  <c:v>3.5802335946484743E-12</c:v>
                </c:pt>
                <c:pt idx="4782">
                  <c:v>3.4870049460641058E-12</c:v>
                </c:pt>
                <c:pt idx="4783">
                  <c:v>3.1878036487935974E-12</c:v>
                </c:pt>
                <c:pt idx="4784">
                  <c:v>3.1212249035255236E-12</c:v>
                </c:pt>
                <c:pt idx="4785">
                  <c:v>3.5613861333314126E-12</c:v>
                </c:pt>
                <c:pt idx="4786">
                  <c:v>3.2386764505043169E-12</c:v>
                </c:pt>
                <c:pt idx="4787">
                  <c:v>3.137736454308301E-12</c:v>
                </c:pt>
                <c:pt idx="4788">
                  <c:v>3.2046740480448082E-12</c:v>
                </c:pt>
                <c:pt idx="4789">
                  <c:v>3.2216270520486963E-12</c:v>
                </c:pt>
                <c:pt idx="4790">
                  <c:v>3.1543418894483403E-12</c:v>
                </c:pt>
                <c:pt idx="4791">
                  <c:v>3.2046740480448082E-12</c:v>
                </c:pt>
                <c:pt idx="4792">
                  <c:v>3.1710286319624968E-12</c:v>
                </c:pt>
                <c:pt idx="4793">
                  <c:v>3.2046740480448082E-12</c:v>
                </c:pt>
                <c:pt idx="4794">
                  <c:v>3.1878036487935974E-12</c:v>
                </c:pt>
                <c:pt idx="4795">
                  <c:v>3.414170168817654E-12</c:v>
                </c:pt>
                <c:pt idx="4796">
                  <c:v>3.2386764505043169E-12</c:v>
                </c:pt>
                <c:pt idx="4797">
                  <c:v>3.2903542909104811E-12</c:v>
                </c:pt>
                <c:pt idx="4798">
                  <c:v>3.3783252828219224E-12</c:v>
                </c:pt>
                <c:pt idx="4799">
                  <c:v>3.2730396270568175E-12</c:v>
                </c:pt>
                <c:pt idx="4800">
                  <c:v>3.3783252828219224E-12</c:v>
                </c:pt>
                <c:pt idx="4801">
                  <c:v>3.2046740480448082E-12</c:v>
                </c:pt>
                <c:pt idx="4802">
                  <c:v>3.1212249035255236E-12</c:v>
                </c:pt>
                <c:pt idx="4803">
                  <c:v>3.0080327711867851E-12</c:v>
                </c:pt>
                <c:pt idx="4804">
                  <c:v>2.8234517039639055E-12</c:v>
                </c:pt>
                <c:pt idx="4805">
                  <c:v>3.1710286319624968E-12</c:v>
                </c:pt>
                <c:pt idx="4806">
                  <c:v>3.1212249035255236E-12</c:v>
                </c:pt>
                <c:pt idx="4807">
                  <c:v>2.9921975526747579E-12</c:v>
                </c:pt>
                <c:pt idx="4808">
                  <c:v>3.1878036487935974E-12</c:v>
                </c:pt>
                <c:pt idx="4809">
                  <c:v>2.8685099680542632E-12</c:v>
                </c:pt>
                <c:pt idx="4810">
                  <c:v>3.0721970188206818E-12</c:v>
                </c:pt>
                <c:pt idx="4811">
                  <c:v>3.2386764505043169E-12</c:v>
                </c:pt>
                <c:pt idx="4812">
                  <c:v>5.1256938562123065E-12</c:v>
                </c:pt>
                <c:pt idx="4813">
                  <c:v>3.6954009267787432E-12</c:v>
                </c:pt>
                <c:pt idx="4814">
                  <c:v>3.137736454308301E-12</c:v>
                </c:pt>
                <c:pt idx="4815">
                  <c:v>3.2558093301699637E-12</c:v>
                </c:pt>
                <c:pt idx="4816">
                  <c:v>3.2386764505043169E-12</c:v>
                </c:pt>
                <c:pt idx="4817">
                  <c:v>3.3077605508395014E-12</c:v>
                </c:pt>
                <c:pt idx="4818">
                  <c:v>3.0884556081178813E-12</c:v>
                </c:pt>
                <c:pt idx="4819">
                  <c:v>3.2730396270568175E-12</c:v>
                </c:pt>
                <c:pt idx="4820">
                  <c:v>2.945202519945911E-12</c:v>
                </c:pt>
                <c:pt idx="4821">
                  <c:v>3.2046740480448082E-12</c:v>
                </c:pt>
                <c:pt idx="4822">
                  <c:v>3.2730396270568175E-12</c:v>
                </c:pt>
                <c:pt idx="4823">
                  <c:v>3.104793806482309E-12</c:v>
                </c:pt>
                <c:pt idx="4824">
                  <c:v>3.2046740480448082E-12</c:v>
                </c:pt>
                <c:pt idx="4825">
                  <c:v>3.0560303528722595E-12</c:v>
                </c:pt>
                <c:pt idx="4826">
                  <c:v>3.2558093301699637E-12</c:v>
                </c:pt>
                <c:pt idx="4827">
                  <c:v>3.957812022331994E-12</c:v>
                </c:pt>
                <c:pt idx="4828">
                  <c:v>4.3064941677559114E-12</c:v>
                </c:pt>
                <c:pt idx="4829">
                  <c:v>3.3252657824246351E-12</c:v>
                </c:pt>
                <c:pt idx="4830">
                  <c:v>3.2046740480448082E-12</c:v>
                </c:pt>
                <c:pt idx="4831">
                  <c:v>3.0721970188206818E-12</c:v>
                </c:pt>
                <c:pt idx="4832">
                  <c:v>3.2046740480448082E-12</c:v>
                </c:pt>
                <c:pt idx="4833">
                  <c:v>3.1878036487935974E-12</c:v>
                </c:pt>
                <c:pt idx="4834">
                  <c:v>3.2558093301699637E-12</c:v>
                </c:pt>
                <c:pt idx="4835">
                  <c:v>3.2558093301699637E-12</c:v>
                </c:pt>
                <c:pt idx="4836">
                  <c:v>3.3428567271754344E-12</c:v>
                </c:pt>
                <c:pt idx="4837">
                  <c:v>3.2216270520486963E-12</c:v>
                </c:pt>
                <c:pt idx="4838">
                  <c:v>3.0080327711867851E-12</c:v>
                </c:pt>
                <c:pt idx="4839">
                  <c:v>3.3428567271754344E-12</c:v>
                </c:pt>
                <c:pt idx="4840">
                  <c:v>3.2046740480448082E-12</c:v>
                </c:pt>
                <c:pt idx="4841">
                  <c:v>3.2216270520486963E-12</c:v>
                </c:pt>
                <c:pt idx="4842">
                  <c:v>3.3428567271754344E-12</c:v>
                </c:pt>
                <c:pt idx="4843">
                  <c:v>3.2903542909104811E-12</c:v>
                </c:pt>
                <c:pt idx="4844">
                  <c:v>3.137736454308301E-12</c:v>
                </c:pt>
                <c:pt idx="4845">
                  <c:v>3.1212249035255236E-12</c:v>
                </c:pt>
                <c:pt idx="4846">
                  <c:v>3.2730396270568175E-12</c:v>
                </c:pt>
                <c:pt idx="4847">
                  <c:v>3.3783252828219224E-12</c:v>
                </c:pt>
                <c:pt idx="4848">
                  <c:v>3.1212249035255236E-12</c:v>
                </c:pt>
                <c:pt idx="4849">
                  <c:v>3.1543418894483403E-12</c:v>
                </c:pt>
                <c:pt idx="4850">
                  <c:v>3.2046740480448082E-12</c:v>
                </c:pt>
                <c:pt idx="4851">
                  <c:v>3.3252657824246351E-12</c:v>
                </c:pt>
                <c:pt idx="4852">
                  <c:v>3.0239455257600434E-12</c:v>
                </c:pt>
                <c:pt idx="4853">
                  <c:v>3.1878036487935974E-12</c:v>
                </c:pt>
                <c:pt idx="4854">
                  <c:v>3.1878036487935974E-12</c:v>
                </c:pt>
                <c:pt idx="4855">
                  <c:v>3.3962039549738902E-12</c:v>
                </c:pt>
                <c:pt idx="4856">
                  <c:v>3.2216270520486963E-12</c:v>
                </c:pt>
                <c:pt idx="4857">
                  <c:v>3.2558093301699637E-12</c:v>
                </c:pt>
                <c:pt idx="4858">
                  <c:v>3.0080327711867851E-12</c:v>
                </c:pt>
                <c:pt idx="4859">
                  <c:v>3.137736454308301E-12</c:v>
                </c:pt>
                <c:pt idx="4860">
                  <c:v>3.3077605508395014E-12</c:v>
                </c:pt>
                <c:pt idx="4861">
                  <c:v>3.2216270520486963E-12</c:v>
                </c:pt>
                <c:pt idx="4862">
                  <c:v>3.104793806482309E-12</c:v>
                </c:pt>
                <c:pt idx="4863">
                  <c:v>3.1710286319624968E-12</c:v>
                </c:pt>
                <c:pt idx="4864">
                  <c:v>3.3783252828219224E-12</c:v>
                </c:pt>
                <c:pt idx="4865">
                  <c:v>2.9921975526747579E-12</c:v>
                </c:pt>
                <c:pt idx="4866">
                  <c:v>3.0080327711867851E-12</c:v>
                </c:pt>
                <c:pt idx="4867">
                  <c:v>2.945202519945911E-12</c:v>
                </c:pt>
                <c:pt idx="4868">
                  <c:v>2.8836846348829495E-12</c:v>
                </c:pt>
                <c:pt idx="4869">
                  <c:v>3.0721970188206818E-12</c:v>
                </c:pt>
                <c:pt idx="4870">
                  <c:v>3.0399487599469388E-12</c:v>
                </c:pt>
                <c:pt idx="4871">
                  <c:v>2.9142812584557838E-12</c:v>
                </c:pt>
                <c:pt idx="4872">
                  <c:v>3.1710286319624968E-12</c:v>
                </c:pt>
                <c:pt idx="4873">
                  <c:v>3.104793806482309E-12</c:v>
                </c:pt>
                <c:pt idx="4874">
                  <c:v>3.0080327711867851E-12</c:v>
                </c:pt>
                <c:pt idx="4875">
                  <c:v>3.1878036487935974E-12</c:v>
                </c:pt>
                <c:pt idx="4876">
                  <c:v>3.104793806482309E-12</c:v>
                </c:pt>
                <c:pt idx="4877">
                  <c:v>3.0080327711867851E-12</c:v>
                </c:pt>
                <c:pt idx="4878">
                  <c:v>3.0884556081178813E-12</c:v>
                </c:pt>
                <c:pt idx="4879">
                  <c:v>3.0560303528722595E-12</c:v>
                </c:pt>
                <c:pt idx="4880">
                  <c:v>2.9764518638438003E-12</c:v>
                </c:pt>
                <c:pt idx="4881">
                  <c:v>3.2216270520486963E-12</c:v>
                </c:pt>
                <c:pt idx="4882">
                  <c:v>3.2216270520486963E-12</c:v>
                </c:pt>
                <c:pt idx="4883">
                  <c:v>3.2046740480448082E-12</c:v>
                </c:pt>
                <c:pt idx="4884">
                  <c:v>3.1212249035255236E-12</c:v>
                </c:pt>
                <c:pt idx="4885">
                  <c:v>2.9921975526747579E-12</c:v>
                </c:pt>
                <c:pt idx="4886">
                  <c:v>3.2216270520486963E-12</c:v>
                </c:pt>
                <c:pt idx="4887">
                  <c:v>3.1212249035255236E-12</c:v>
                </c:pt>
                <c:pt idx="4888">
                  <c:v>3.3252657824246351E-12</c:v>
                </c:pt>
                <c:pt idx="4889">
                  <c:v>3.0884556081178813E-12</c:v>
                </c:pt>
                <c:pt idx="4890">
                  <c:v>3.137736454308301E-12</c:v>
                </c:pt>
                <c:pt idx="4891">
                  <c:v>3.104793806482309E-12</c:v>
                </c:pt>
                <c:pt idx="4892">
                  <c:v>3.0721970188206818E-12</c:v>
                </c:pt>
                <c:pt idx="4893">
                  <c:v>3.0884556081178813E-12</c:v>
                </c:pt>
                <c:pt idx="4894">
                  <c:v>3.2216270520486963E-12</c:v>
                </c:pt>
                <c:pt idx="4895">
                  <c:v>3.3077605508395014E-12</c:v>
                </c:pt>
                <c:pt idx="4896">
                  <c:v>3.2386764505043169E-12</c:v>
                </c:pt>
                <c:pt idx="4897">
                  <c:v>3.3252657824246351E-12</c:v>
                </c:pt>
                <c:pt idx="4898">
                  <c:v>3.3077605508395014E-12</c:v>
                </c:pt>
                <c:pt idx="4899">
                  <c:v>2.8836846348829495E-12</c:v>
                </c:pt>
                <c:pt idx="4900">
                  <c:v>2.945202519945911E-12</c:v>
                </c:pt>
                <c:pt idx="4901">
                  <c:v>3.0239455257600434E-12</c:v>
                </c:pt>
                <c:pt idx="4902">
                  <c:v>3.0721970188206818E-12</c:v>
                </c:pt>
                <c:pt idx="4903">
                  <c:v>3.1878036487935974E-12</c:v>
                </c:pt>
                <c:pt idx="4904">
                  <c:v>3.3428567271754344E-12</c:v>
                </c:pt>
                <c:pt idx="4905">
                  <c:v>3.0239455257600434E-12</c:v>
                </c:pt>
                <c:pt idx="4906">
                  <c:v>3.1878036487935974E-12</c:v>
                </c:pt>
                <c:pt idx="4907">
                  <c:v>3.2386764505043169E-12</c:v>
                </c:pt>
                <c:pt idx="4908">
                  <c:v>3.1710286319624968E-12</c:v>
                </c:pt>
                <c:pt idx="4909">
                  <c:v>3.104793806482309E-12</c:v>
                </c:pt>
                <c:pt idx="4910">
                  <c:v>3.1212249035255236E-12</c:v>
                </c:pt>
                <c:pt idx="4911">
                  <c:v>3.3605476936966472E-12</c:v>
                </c:pt>
                <c:pt idx="4912">
                  <c:v>3.3428567271754344E-12</c:v>
                </c:pt>
                <c:pt idx="4913">
                  <c:v>3.1878036487935974E-12</c:v>
                </c:pt>
                <c:pt idx="4914">
                  <c:v>3.0721970188206818E-12</c:v>
                </c:pt>
                <c:pt idx="4915">
                  <c:v>3.1878036487935974E-12</c:v>
                </c:pt>
                <c:pt idx="4916">
                  <c:v>2.945202519945911E-12</c:v>
                </c:pt>
                <c:pt idx="4917">
                  <c:v>3.0884556081178813E-12</c:v>
                </c:pt>
                <c:pt idx="4918">
                  <c:v>3.0399487599469388E-12</c:v>
                </c:pt>
                <c:pt idx="4919">
                  <c:v>3.0239455257600434E-12</c:v>
                </c:pt>
                <c:pt idx="4920">
                  <c:v>2.8989455845727045E-12</c:v>
                </c:pt>
                <c:pt idx="4921">
                  <c:v>3.4322314254928262E-12</c:v>
                </c:pt>
                <c:pt idx="4922">
                  <c:v>3.2730396270568175E-12</c:v>
                </c:pt>
                <c:pt idx="4923">
                  <c:v>3.4686482693010079E-12</c:v>
                </c:pt>
                <c:pt idx="4924">
                  <c:v>3.4870049460641058E-12</c:v>
                </c:pt>
                <c:pt idx="4925">
                  <c:v>3.414170168817654E-12</c:v>
                </c:pt>
                <c:pt idx="4926">
                  <c:v>3.2558093301699637E-12</c:v>
                </c:pt>
                <c:pt idx="4927">
                  <c:v>3.1212249035255236E-12</c:v>
                </c:pt>
                <c:pt idx="4928">
                  <c:v>3.2216270520486963E-12</c:v>
                </c:pt>
                <c:pt idx="4929">
                  <c:v>3.2558093301699637E-12</c:v>
                </c:pt>
                <c:pt idx="4930">
                  <c:v>3.5240029507837145E-12</c:v>
                </c:pt>
                <c:pt idx="4931">
                  <c:v>3.4870049460641058E-12</c:v>
                </c:pt>
                <c:pt idx="4932">
                  <c:v>3.0399487599469388E-12</c:v>
                </c:pt>
                <c:pt idx="4933">
                  <c:v>3.2046740480448082E-12</c:v>
                </c:pt>
                <c:pt idx="4934">
                  <c:v>3.0560303528722595E-12</c:v>
                </c:pt>
                <c:pt idx="4935">
                  <c:v>3.2558093301699637E-12</c:v>
                </c:pt>
                <c:pt idx="4936">
                  <c:v>3.2903542909104811E-12</c:v>
                </c:pt>
                <c:pt idx="4937">
                  <c:v>3.5426452324132239E-12</c:v>
                </c:pt>
                <c:pt idx="4938">
                  <c:v>3.2216270520486963E-12</c:v>
                </c:pt>
                <c:pt idx="4939">
                  <c:v>3.2386764505043169E-12</c:v>
                </c:pt>
                <c:pt idx="4940">
                  <c:v>3.0721970188206818E-12</c:v>
                </c:pt>
                <c:pt idx="4941">
                  <c:v>3.0560303528722595E-12</c:v>
                </c:pt>
                <c:pt idx="4942">
                  <c:v>3.1878036487935974E-12</c:v>
                </c:pt>
                <c:pt idx="4943">
                  <c:v>3.0399487599469388E-12</c:v>
                </c:pt>
                <c:pt idx="4944">
                  <c:v>2.9296980593854239E-12</c:v>
                </c:pt>
                <c:pt idx="4945">
                  <c:v>3.137736454308301E-12</c:v>
                </c:pt>
                <c:pt idx="4946">
                  <c:v>3.1543418894483403E-12</c:v>
                </c:pt>
                <c:pt idx="4947">
                  <c:v>3.1543418894483403E-12</c:v>
                </c:pt>
                <c:pt idx="4948">
                  <c:v>3.0080327711867851E-12</c:v>
                </c:pt>
                <c:pt idx="4949">
                  <c:v>2.945202519945911E-12</c:v>
                </c:pt>
                <c:pt idx="4950">
                  <c:v>3.0399487599469388E-12</c:v>
                </c:pt>
                <c:pt idx="4951">
                  <c:v>3.0399487599469388E-12</c:v>
                </c:pt>
                <c:pt idx="4952">
                  <c:v>3.0239455257600434E-12</c:v>
                </c:pt>
                <c:pt idx="4953">
                  <c:v>3.0721970188206818E-12</c:v>
                </c:pt>
                <c:pt idx="4954">
                  <c:v>2.8085939978207589E-12</c:v>
                </c:pt>
                <c:pt idx="4955">
                  <c:v>9.4536618394812121E-12</c:v>
                </c:pt>
                <c:pt idx="4956">
                  <c:v>3.5991733412670126E-12</c:v>
                </c:pt>
                <c:pt idx="4957">
                  <c:v>3.137736454308301E-12</c:v>
                </c:pt>
                <c:pt idx="4958">
                  <c:v>3.0721970188206818E-12</c:v>
                </c:pt>
                <c:pt idx="4959">
                  <c:v>3.1710286319624968E-12</c:v>
                </c:pt>
                <c:pt idx="4960">
                  <c:v>3.0239455257600434E-12</c:v>
                </c:pt>
                <c:pt idx="4961">
                  <c:v>2.8685099680542632E-12</c:v>
                </c:pt>
                <c:pt idx="4962">
                  <c:v>3.0721970188206818E-12</c:v>
                </c:pt>
                <c:pt idx="4963">
                  <c:v>3.2046740480448082E-12</c:v>
                </c:pt>
                <c:pt idx="4964">
                  <c:v>3.0884556081178813E-12</c:v>
                </c:pt>
                <c:pt idx="4965">
                  <c:v>3.2730396270568175E-12</c:v>
                </c:pt>
                <c:pt idx="4966">
                  <c:v>3.104793806482309E-12</c:v>
                </c:pt>
                <c:pt idx="4967">
                  <c:v>2.9764518638438003E-12</c:v>
                </c:pt>
                <c:pt idx="4968">
                  <c:v>2.9142812584557838E-12</c:v>
                </c:pt>
                <c:pt idx="4969">
                  <c:v>6.4653399233245573E-12</c:v>
                </c:pt>
                <c:pt idx="4970">
                  <c:v>3.2386764505043169E-12</c:v>
                </c:pt>
                <c:pt idx="4971">
                  <c:v>4.0636281802957103E-12</c:v>
                </c:pt>
                <c:pt idx="4972">
                  <c:v>1.1052905664894045E-4</c:v>
                </c:pt>
                <c:pt idx="4973">
                  <c:v>1.1052905664894045E-4</c:v>
                </c:pt>
                <c:pt idx="4974">
                  <c:v>1.1651827953965852E-4</c:v>
                </c:pt>
                <c:pt idx="4975">
                  <c:v>1.1713467135671914E-4</c:v>
                </c:pt>
                <c:pt idx="4976">
                  <c:v>1.1963351507986577E-4</c:v>
                </c:pt>
                <c:pt idx="4977">
                  <c:v>1.1651827953965852E-4</c:v>
                </c:pt>
                <c:pt idx="4978">
                  <c:v>1.1288674830359761E-4</c:v>
                </c:pt>
                <c:pt idx="4979">
                  <c:v>1.2154269543133323E-4</c:v>
                </c:pt>
                <c:pt idx="4980">
                  <c:v>1.1111376495681324E-4</c:v>
                </c:pt>
                <c:pt idx="4981">
                  <c:v>1.1713467135671914E-4</c:v>
                </c:pt>
                <c:pt idx="4982">
                  <c:v>1.1408450526440512E-4</c:v>
                </c:pt>
                <c:pt idx="4983">
                  <c:v>1.1900397372471071E-4</c:v>
                </c:pt>
                <c:pt idx="4984">
                  <c:v>1.1288674830359761E-4</c:v>
                </c:pt>
                <c:pt idx="4985">
                  <c:v>1.1529497072960988E-4</c:v>
                </c:pt>
                <c:pt idx="4986">
                  <c:v>1.1713467135671914E-4</c:v>
                </c:pt>
                <c:pt idx="4987">
                  <c:v>1.1052905664894045E-4</c:v>
                </c:pt>
                <c:pt idx="4988">
                  <c:v>1.1348416418106946E-4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'13Feb2015a'!$F$1</c:f>
              <c:strCache>
                <c:ptCount val="1"/>
                <c:pt idx="0">
                  <c:v>13Feb2015a</c:v>
                </c:pt>
              </c:strCache>
            </c:strRef>
          </c:tx>
          <c:marker>
            <c:symbol val="none"/>
          </c:marker>
          <c:xVal>
            <c:numRef>
              <c:f>'13Feb2015a'!$C$2:$C$1048576</c:f>
              <c:numCache>
                <c:formatCode>0.00</c:formatCode>
                <c:ptCount val="1048575"/>
                <c:pt idx="0">
                  <c:v>0</c:v>
                </c:pt>
                <c:pt idx="1">
                  <c:v>1.38899999728892E-3</c:v>
                </c:pt>
                <c:pt idx="2">
                  <c:v>2.7780000018537976E-3</c:v>
                </c:pt>
                <c:pt idx="3">
                  <c:v>4.1669999991427176E-3</c:v>
                </c:pt>
                <c:pt idx="4">
                  <c:v>5.5559999964316376E-3</c:v>
                </c:pt>
                <c:pt idx="5">
                  <c:v>6.9450000009965152E-3</c:v>
                </c:pt>
                <c:pt idx="6">
                  <c:v>8.3339999982854351E-3</c:v>
                </c:pt>
                <c:pt idx="7">
                  <c:v>9.7230000028503127E-3</c:v>
                </c:pt>
                <c:pt idx="8">
                  <c:v>1.1112000000139233E-2</c:v>
                </c:pt>
                <c:pt idx="9">
                  <c:v>1.2500999997428153E-2</c:v>
                </c:pt>
                <c:pt idx="10">
                  <c:v>1.389000000199303E-2</c:v>
                </c:pt>
                <c:pt idx="11">
                  <c:v>1.527899999928195E-2</c:v>
                </c:pt>
                <c:pt idx="12">
                  <c:v>1.666799999657087E-2</c:v>
                </c:pt>
                <c:pt idx="13">
                  <c:v>1.8057000001135748E-2</c:v>
                </c:pt>
                <c:pt idx="14">
                  <c:v>1.9445999998424668E-2</c:v>
                </c:pt>
                <c:pt idx="15">
                  <c:v>2.0834999995713588E-2</c:v>
                </c:pt>
                <c:pt idx="16">
                  <c:v>2.2224000000278465E-2</c:v>
                </c:pt>
                <c:pt idx="17">
                  <c:v>2.361199999722885E-2</c:v>
                </c:pt>
                <c:pt idx="18">
                  <c:v>2.5001000001793727E-2</c:v>
                </c:pt>
                <c:pt idx="19">
                  <c:v>2.6389999999082647E-2</c:v>
                </c:pt>
                <c:pt idx="20">
                  <c:v>2.7778999996371567E-2</c:v>
                </c:pt>
                <c:pt idx="21">
                  <c:v>2.9168000000936445E-2</c:v>
                </c:pt>
                <c:pt idx="22">
                  <c:v>3.0556999998225365E-2</c:v>
                </c:pt>
                <c:pt idx="23">
                  <c:v>3.1946000002790242E-2</c:v>
                </c:pt>
                <c:pt idx="24">
                  <c:v>3.3335000000079162E-2</c:v>
                </c:pt>
                <c:pt idx="25">
                  <c:v>3.4723999997368082E-2</c:v>
                </c:pt>
                <c:pt idx="26">
                  <c:v>3.611300000193296E-2</c:v>
                </c:pt>
                <c:pt idx="27">
                  <c:v>3.750199999922188E-2</c:v>
                </c:pt>
                <c:pt idx="28">
                  <c:v>3.88909999965108E-2</c:v>
                </c:pt>
                <c:pt idx="29">
                  <c:v>4.0280000001075678E-2</c:v>
                </c:pt>
                <c:pt idx="30">
                  <c:v>4.1668999998364598E-2</c:v>
                </c:pt>
                <c:pt idx="31">
                  <c:v>4.3057999995653518E-2</c:v>
                </c:pt>
                <c:pt idx="32">
                  <c:v>4.4447000000218395E-2</c:v>
                </c:pt>
                <c:pt idx="33">
                  <c:v>4.5835999997507315E-2</c:v>
                </c:pt>
                <c:pt idx="34">
                  <c:v>4.7225000002072193E-2</c:v>
                </c:pt>
                <c:pt idx="35">
                  <c:v>4.8613999999361113E-2</c:v>
                </c:pt>
                <c:pt idx="36">
                  <c:v>5.0002999996650033E-2</c:v>
                </c:pt>
                <c:pt idx="37">
                  <c:v>5.1391000000876375E-2</c:v>
                </c:pt>
                <c:pt idx="38">
                  <c:v>5.2779999998165295E-2</c:v>
                </c:pt>
                <c:pt idx="39">
                  <c:v>5.4169000002730172E-2</c:v>
                </c:pt>
                <c:pt idx="40">
                  <c:v>5.5558000000019092E-2</c:v>
                </c:pt>
                <c:pt idx="41">
                  <c:v>5.6946999997308012E-2</c:v>
                </c:pt>
                <c:pt idx="42">
                  <c:v>5.833600000187289E-2</c:v>
                </c:pt>
                <c:pt idx="43">
                  <c:v>5.972499999916181E-2</c:v>
                </c:pt>
                <c:pt idx="44">
                  <c:v>6.111399999645073E-2</c:v>
                </c:pt>
                <c:pt idx="45">
                  <c:v>6.2503000001015607E-2</c:v>
                </c:pt>
                <c:pt idx="46">
                  <c:v>6.3891999998304527E-2</c:v>
                </c:pt>
                <c:pt idx="47">
                  <c:v>6.5281000002869405E-2</c:v>
                </c:pt>
                <c:pt idx="48">
                  <c:v>6.6670000000158325E-2</c:v>
                </c:pt>
                <c:pt idx="49">
                  <c:v>6.8058999997447245E-2</c:v>
                </c:pt>
                <c:pt idx="50">
                  <c:v>6.9448000002012122E-2</c:v>
                </c:pt>
                <c:pt idx="51">
                  <c:v>7.0836999999301042E-2</c:v>
                </c:pt>
                <c:pt idx="52">
                  <c:v>7.2225999996589962E-2</c:v>
                </c:pt>
                <c:pt idx="53">
                  <c:v>7.361500000115484E-2</c:v>
                </c:pt>
                <c:pt idx="54">
                  <c:v>7.500399999844376E-2</c:v>
                </c:pt>
                <c:pt idx="55">
                  <c:v>7.639299999573268E-2</c:v>
                </c:pt>
                <c:pt idx="56">
                  <c:v>7.7780999999959022E-2</c:v>
                </c:pt>
                <c:pt idx="57">
                  <c:v>7.9169999997247942E-2</c:v>
                </c:pt>
                <c:pt idx="58">
                  <c:v>8.0559000001812819E-2</c:v>
                </c:pt>
                <c:pt idx="59">
                  <c:v>8.1947999999101739E-2</c:v>
                </c:pt>
                <c:pt idx="60">
                  <c:v>8.3336999996390659E-2</c:v>
                </c:pt>
                <c:pt idx="61">
                  <c:v>8.4726000000955537E-2</c:v>
                </c:pt>
                <c:pt idx="62">
                  <c:v>8.6114999998244457E-2</c:v>
                </c:pt>
                <c:pt idx="63">
                  <c:v>8.7504000002809335E-2</c:v>
                </c:pt>
                <c:pt idx="64">
                  <c:v>8.8893000000098255E-2</c:v>
                </c:pt>
                <c:pt idx="65">
                  <c:v>9.0281999997387175E-2</c:v>
                </c:pt>
                <c:pt idx="66">
                  <c:v>9.1671000001952052E-2</c:v>
                </c:pt>
                <c:pt idx="67">
                  <c:v>9.3059999999240972E-2</c:v>
                </c:pt>
                <c:pt idx="68">
                  <c:v>9.4448999996529892E-2</c:v>
                </c:pt>
                <c:pt idx="69">
                  <c:v>9.5837000000756234E-2</c:v>
                </c:pt>
                <c:pt idx="70">
                  <c:v>9.7224999997706618E-2</c:v>
                </c:pt>
                <c:pt idx="71">
                  <c:v>9.861300000193296E-2</c:v>
                </c:pt>
                <c:pt idx="72">
                  <c:v>0.10000099999888334</c:v>
                </c:pt>
                <c:pt idx="73">
                  <c:v>0.10138999999617226</c:v>
                </c:pt>
                <c:pt idx="74">
                  <c:v>0.10277800000039861</c:v>
                </c:pt>
                <c:pt idx="75">
                  <c:v>0.10416699999768753</c:v>
                </c:pt>
                <c:pt idx="76">
                  <c:v>0.1055560000022524</c:v>
                </c:pt>
                <c:pt idx="77">
                  <c:v>0.10694499999954132</c:v>
                </c:pt>
                <c:pt idx="78">
                  <c:v>0.10833399999683024</c:v>
                </c:pt>
                <c:pt idx="79">
                  <c:v>0.10972200000105659</c:v>
                </c:pt>
                <c:pt idx="80">
                  <c:v>0.11111099999834551</c:v>
                </c:pt>
                <c:pt idx="81">
                  <c:v>0.11249999999563443</c:v>
                </c:pt>
                <c:pt idx="82">
                  <c:v>0.1138890000001993</c:v>
                </c:pt>
                <c:pt idx="83">
                  <c:v>0.11527799999748822</c:v>
                </c:pt>
                <c:pt idx="84">
                  <c:v>0.1166670000020531</c:v>
                </c:pt>
                <c:pt idx="85">
                  <c:v>0.11805599999934202</c:v>
                </c:pt>
                <c:pt idx="86">
                  <c:v>0.11944499999663094</c:v>
                </c:pt>
                <c:pt idx="87">
                  <c:v>0.12083400000119582</c:v>
                </c:pt>
                <c:pt idx="88">
                  <c:v>0.12222299999848474</c:v>
                </c:pt>
                <c:pt idx="89">
                  <c:v>0.12361199999577366</c:v>
                </c:pt>
                <c:pt idx="90">
                  <c:v>0.12500100000033854</c:v>
                </c:pt>
                <c:pt idx="91">
                  <c:v>0.12638999999762746</c:v>
                </c:pt>
                <c:pt idx="92">
                  <c:v>0.12777900000219233</c:v>
                </c:pt>
                <c:pt idx="93">
                  <c:v>0.12916799999948125</c:v>
                </c:pt>
                <c:pt idx="94">
                  <c:v>0.13055699999677017</c:v>
                </c:pt>
                <c:pt idx="95">
                  <c:v>0.13194600000133505</c:v>
                </c:pt>
                <c:pt idx="96">
                  <c:v>0.13333499999862397</c:v>
                </c:pt>
                <c:pt idx="97">
                  <c:v>0.13472300000285031</c:v>
                </c:pt>
                <c:pt idx="98">
                  <c:v>0.13611200000013923</c:v>
                </c:pt>
                <c:pt idx="99">
                  <c:v>0.13750099999742815</c:v>
                </c:pt>
                <c:pt idx="100">
                  <c:v>0.13889000000199303</c:v>
                </c:pt>
                <c:pt idx="101">
                  <c:v>0.14027899999928195</c:v>
                </c:pt>
                <c:pt idx="102">
                  <c:v>0.14166799999657087</c:v>
                </c:pt>
                <c:pt idx="103">
                  <c:v>0.14305700000113575</c:v>
                </c:pt>
                <c:pt idx="104">
                  <c:v>0.14444599999842467</c:v>
                </c:pt>
                <c:pt idx="105">
                  <c:v>0.14583499999571359</c:v>
                </c:pt>
                <c:pt idx="106">
                  <c:v>0.14722400000027847</c:v>
                </c:pt>
                <c:pt idx="107">
                  <c:v>0.14861299999756739</c:v>
                </c:pt>
                <c:pt idx="108">
                  <c:v>0.15000200000213226</c:v>
                </c:pt>
                <c:pt idx="109">
                  <c:v>0.15139099999942118</c:v>
                </c:pt>
                <c:pt idx="110">
                  <c:v>0.1527799999967101</c:v>
                </c:pt>
                <c:pt idx="111">
                  <c:v>0.15416900000127498</c:v>
                </c:pt>
                <c:pt idx="112">
                  <c:v>0.1555579999985639</c:v>
                </c:pt>
                <c:pt idx="113">
                  <c:v>0.15694699999585282</c:v>
                </c:pt>
                <c:pt idx="114">
                  <c:v>0.1583360000004177</c:v>
                </c:pt>
                <c:pt idx="115">
                  <c:v>0.15972499999770662</c:v>
                </c:pt>
                <c:pt idx="116">
                  <c:v>0.1611140000022715</c:v>
                </c:pt>
                <c:pt idx="117">
                  <c:v>0.16250199999922188</c:v>
                </c:pt>
                <c:pt idx="118">
                  <c:v>0.1638909999965108</c:v>
                </c:pt>
                <c:pt idx="119">
                  <c:v>0.16528000000107568</c:v>
                </c:pt>
                <c:pt idx="120">
                  <c:v>0.1666689999983646</c:v>
                </c:pt>
                <c:pt idx="121">
                  <c:v>0.16805799999565352</c:v>
                </c:pt>
                <c:pt idx="122">
                  <c:v>0.1694470000002184</c:v>
                </c:pt>
                <c:pt idx="123">
                  <c:v>0.17083599999750732</c:v>
                </c:pt>
                <c:pt idx="124">
                  <c:v>0.17222500000207219</c:v>
                </c:pt>
                <c:pt idx="125">
                  <c:v>0.17361399999936111</c:v>
                </c:pt>
                <c:pt idx="126">
                  <c:v>0.17500299999665003</c:v>
                </c:pt>
                <c:pt idx="127">
                  <c:v>0.17639200000121491</c:v>
                </c:pt>
                <c:pt idx="128">
                  <c:v>0.17778099999850383</c:v>
                </c:pt>
                <c:pt idx="129">
                  <c:v>0.17916999999579275</c:v>
                </c:pt>
                <c:pt idx="130">
                  <c:v>0.18055900000035763</c:v>
                </c:pt>
                <c:pt idx="131">
                  <c:v>0.18194799999764655</c:v>
                </c:pt>
                <c:pt idx="132">
                  <c:v>0.18333700000221143</c:v>
                </c:pt>
                <c:pt idx="133">
                  <c:v>0.18472599999950035</c:v>
                </c:pt>
                <c:pt idx="134">
                  <c:v>0.18611499999678927</c:v>
                </c:pt>
                <c:pt idx="135">
                  <c:v>0.18750400000135414</c:v>
                </c:pt>
                <c:pt idx="136">
                  <c:v>0.18889199999830453</c:v>
                </c:pt>
                <c:pt idx="137">
                  <c:v>0.1902810000028694</c:v>
                </c:pt>
                <c:pt idx="138">
                  <c:v>0.19167000000015832</c:v>
                </c:pt>
                <c:pt idx="139">
                  <c:v>0.19305899999744724</c:v>
                </c:pt>
                <c:pt idx="140">
                  <c:v>0.19444800000201212</c:v>
                </c:pt>
                <c:pt idx="141">
                  <c:v>0.19583699999930104</c:v>
                </c:pt>
                <c:pt idx="142">
                  <c:v>0.19722599999658996</c:v>
                </c:pt>
                <c:pt idx="143">
                  <c:v>0.19861500000115484</c:v>
                </c:pt>
                <c:pt idx="144">
                  <c:v>0.20000399999844376</c:v>
                </c:pt>
                <c:pt idx="145">
                  <c:v>0.20139299999573268</c:v>
                </c:pt>
                <c:pt idx="146">
                  <c:v>0.20278200000029756</c:v>
                </c:pt>
                <c:pt idx="147">
                  <c:v>0.20417099999758648</c:v>
                </c:pt>
                <c:pt idx="148">
                  <c:v>0.20556000000215136</c:v>
                </c:pt>
                <c:pt idx="149">
                  <c:v>0.20694899999944028</c:v>
                </c:pt>
                <c:pt idx="150">
                  <c:v>0.2083379999967292</c:v>
                </c:pt>
                <c:pt idx="151">
                  <c:v>0.20972700000129407</c:v>
                </c:pt>
                <c:pt idx="152">
                  <c:v>0.21111599999858299</c:v>
                </c:pt>
                <c:pt idx="153">
                  <c:v>0.21250499999587191</c:v>
                </c:pt>
                <c:pt idx="154">
                  <c:v>0.21389400000043679</c:v>
                </c:pt>
                <c:pt idx="155">
                  <c:v>0.21528299999772571</c:v>
                </c:pt>
                <c:pt idx="156">
                  <c:v>0.21667100000195205</c:v>
                </c:pt>
                <c:pt idx="157">
                  <c:v>0.21805999999924097</c:v>
                </c:pt>
                <c:pt idx="158">
                  <c:v>0.21944899999652989</c:v>
                </c:pt>
                <c:pt idx="159">
                  <c:v>0.22083800000109477</c:v>
                </c:pt>
                <c:pt idx="160">
                  <c:v>0.22222699999838369</c:v>
                </c:pt>
                <c:pt idx="161">
                  <c:v>0.22361599999567261</c:v>
                </c:pt>
                <c:pt idx="162">
                  <c:v>0.22500500000023749</c:v>
                </c:pt>
                <c:pt idx="163">
                  <c:v>0.22639399999752641</c:v>
                </c:pt>
                <c:pt idx="164">
                  <c:v>0.22778300000209128</c:v>
                </c:pt>
                <c:pt idx="165">
                  <c:v>0.2291719999993802</c:v>
                </c:pt>
                <c:pt idx="166">
                  <c:v>0.23056099999666912</c:v>
                </c:pt>
                <c:pt idx="167">
                  <c:v>0.231950000001234</c:v>
                </c:pt>
                <c:pt idx="168">
                  <c:v>0.23333899999852292</c:v>
                </c:pt>
                <c:pt idx="169">
                  <c:v>0.23472799999581184</c:v>
                </c:pt>
                <c:pt idx="170">
                  <c:v>0.23611700000037672</c:v>
                </c:pt>
                <c:pt idx="171">
                  <c:v>0.23750599999766564</c:v>
                </c:pt>
                <c:pt idx="172">
                  <c:v>0.23889500000223052</c:v>
                </c:pt>
                <c:pt idx="173">
                  <c:v>0.24028399999951944</c:v>
                </c:pt>
                <c:pt idx="174">
                  <c:v>0.24167299999680836</c:v>
                </c:pt>
                <c:pt idx="175">
                  <c:v>0.2430610000010347</c:v>
                </c:pt>
                <c:pt idx="176">
                  <c:v>0.24444999999832362</c:v>
                </c:pt>
                <c:pt idx="177">
                  <c:v>0.2458390000028885</c:v>
                </c:pt>
                <c:pt idx="178">
                  <c:v>0.24722800000017742</c:v>
                </c:pt>
                <c:pt idx="179">
                  <c:v>0.24861699999746634</c:v>
                </c:pt>
                <c:pt idx="180">
                  <c:v>0.25000600000203121</c:v>
                </c:pt>
                <c:pt idx="181">
                  <c:v>0.25139499999932013</c:v>
                </c:pt>
                <c:pt idx="182">
                  <c:v>0.25278399999660905</c:v>
                </c:pt>
                <c:pt idx="183">
                  <c:v>0.25417300000117393</c:v>
                </c:pt>
                <c:pt idx="184">
                  <c:v>0.25556199999846285</c:v>
                </c:pt>
                <c:pt idx="185">
                  <c:v>0.25695099999575177</c:v>
                </c:pt>
                <c:pt idx="186">
                  <c:v>0.25834000000031665</c:v>
                </c:pt>
                <c:pt idx="187">
                  <c:v>0.25972899999760557</c:v>
                </c:pt>
                <c:pt idx="188">
                  <c:v>0.26111800000217045</c:v>
                </c:pt>
                <c:pt idx="189">
                  <c:v>0.26250699999945937</c:v>
                </c:pt>
                <c:pt idx="190">
                  <c:v>0.26389599999674829</c:v>
                </c:pt>
                <c:pt idx="191">
                  <c:v>0.26528500000131316</c:v>
                </c:pt>
                <c:pt idx="192">
                  <c:v>0.26667399999860208</c:v>
                </c:pt>
                <c:pt idx="193">
                  <c:v>0.268062999995891</c:v>
                </c:pt>
                <c:pt idx="194">
                  <c:v>0.26945100000011735</c:v>
                </c:pt>
                <c:pt idx="195">
                  <c:v>0.27083999999740627</c:v>
                </c:pt>
                <c:pt idx="196">
                  <c:v>0.27222900000197114</c:v>
                </c:pt>
                <c:pt idx="197">
                  <c:v>0.27361799999926006</c:v>
                </c:pt>
                <c:pt idx="198">
                  <c:v>0.27500699999654898</c:v>
                </c:pt>
                <c:pt idx="199">
                  <c:v>0.27639600000111386</c:v>
                </c:pt>
                <c:pt idx="200">
                  <c:v>0.27778499999840278</c:v>
                </c:pt>
                <c:pt idx="201">
                  <c:v>0.2791739999956917</c:v>
                </c:pt>
                <c:pt idx="202">
                  <c:v>0.28056300000025658</c:v>
                </c:pt>
                <c:pt idx="203">
                  <c:v>0.2819519999975455</c:v>
                </c:pt>
                <c:pt idx="204">
                  <c:v>0.28334100000211038</c:v>
                </c:pt>
                <c:pt idx="205">
                  <c:v>0.2847299999993993</c:v>
                </c:pt>
                <c:pt idx="206">
                  <c:v>0.28611899999668822</c:v>
                </c:pt>
                <c:pt idx="207">
                  <c:v>0.28750800000125309</c:v>
                </c:pt>
                <c:pt idx="208">
                  <c:v>0.28889699999854201</c:v>
                </c:pt>
                <c:pt idx="209">
                  <c:v>0.29028599999583093</c:v>
                </c:pt>
                <c:pt idx="210">
                  <c:v>0.29167500000039581</c:v>
                </c:pt>
                <c:pt idx="211">
                  <c:v>0.29306399999768473</c:v>
                </c:pt>
                <c:pt idx="212">
                  <c:v>0.29445300000224961</c:v>
                </c:pt>
                <c:pt idx="213">
                  <c:v>0.29584199999953853</c:v>
                </c:pt>
                <c:pt idx="214">
                  <c:v>0.29722999999648891</c:v>
                </c:pt>
                <c:pt idx="215">
                  <c:v>0.29861900000105379</c:v>
                </c:pt>
                <c:pt idx="216">
                  <c:v>0.30000799999834271</c:v>
                </c:pt>
                <c:pt idx="217">
                  <c:v>0.30139699999563163</c:v>
                </c:pt>
                <c:pt idx="218">
                  <c:v>0.30278600000019651</c:v>
                </c:pt>
                <c:pt idx="219">
                  <c:v>0.30417499999748543</c:v>
                </c:pt>
                <c:pt idx="220">
                  <c:v>0.30556400000205031</c:v>
                </c:pt>
                <c:pt idx="221">
                  <c:v>0.30695299999933923</c:v>
                </c:pt>
                <c:pt idx="222">
                  <c:v>0.30834199999662815</c:v>
                </c:pt>
                <c:pt idx="223">
                  <c:v>0.30973100000119302</c:v>
                </c:pt>
                <c:pt idx="224">
                  <c:v>0.31111999999848194</c:v>
                </c:pt>
                <c:pt idx="225">
                  <c:v>0.31250899999577086</c:v>
                </c:pt>
                <c:pt idx="226">
                  <c:v>0.31389800000033574</c:v>
                </c:pt>
                <c:pt idx="227">
                  <c:v>0.31528699999762466</c:v>
                </c:pt>
                <c:pt idx="228">
                  <c:v>0.31667600000218954</c:v>
                </c:pt>
                <c:pt idx="229">
                  <c:v>0.31806499999947846</c:v>
                </c:pt>
                <c:pt idx="230">
                  <c:v>0.31945399999676738</c:v>
                </c:pt>
                <c:pt idx="231">
                  <c:v>0.32084300000133226</c:v>
                </c:pt>
                <c:pt idx="232">
                  <c:v>0.32223199999862118</c:v>
                </c:pt>
                <c:pt idx="233">
                  <c:v>0.32362000000284752</c:v>
                </c:pt>
                <c:pt idx="234">
                  <c:v>0.32500900000013644</c:v>
                </c:pt>
                <c:pt idx="235">
                  <c:v>0.32639799999742536</c:v>
                </c:pt>
                <c:pt idx="236">
                  <c:v>0.32778700000199024</c:v>
                </c:pt>
                <c:pt idx="237">
                  <c:v>0.32917599999927916</c:v>
                </c:pt>
                <c:pt idx="238">
                  <c:v>0.33056499999656808</c:v>
                </c:pt>
                <c:pt idx="239">
                  <c:v>0.33195400000113295</c:v>
                </c:pt>
                <c:pt idx="240">
                  <c:v>0.33334299999842187</c:v>
                </c:pt>
                <c:pt idx="241">
                  <c:v>0.33473199999571079</c:v>
                </c:pt>
                <c:pt idx="242">
                  <c:v>0.33612100000027567</c:v>
                </c:pt>
                <c:pt idx="243">
                  <c:v>0.33750999999756459</c:v>
                </c:pt>
                <c:pt idx="244">
                  <c:v>0.33889900000212947</c:v>
                </c:pt>
                <c:pt idx="245">
                  <c:v>0.34028799999941839</c:v>
                </c:pt>
                <c:pt idx="246">
                  <c:v>0.34167699999670731</c:v>
                </c:pt>
                <c:pt idx="247">
                  <c:v>0.34306600000127219</c:v>
                </c:pt>
                <c:pt idx="248">
                  <c:v>0.34445499999856111</c:v>
                </c:pt>
                <c:pt idx="249">
                  <c:v>0.34584399999585003</c:v>
                </c:pt>
                <c:pt idx="250">
                  <c:v>0.3472330000004149</c:v>
                </c:pt>
                <c:pt idx="251">
                  <c:v>0.34862199999770382</c:v>
                </c:pt>
                <c:pt idx="252">
                  <c:v>0.35001000000193017</c:v>
                </c:pt>
                <c:pt idx="253">
                  <c:v>0.35139899999921909</c:v>
                </c:pt>
                <c:pt idx="254">
                  <c:v>0.35278799999650801</c:v>
                </c:pt>
                <c:pt idx="255">
                  <c:v>0.35417700000107288</c:v>
                </c:pt>
                <c:pt idx="256">
                  <c:v>0.3555659999983618</c:v>
                </c:pt>
                <c:pt idx="257">
                  <c:v>0.35695499999565072</c:v>
                </c:pt>
                <c:pt idx="258">
                  <c:v>0.3583440000002156</c:v>
                </c:pt>
                <c:pt idx="259">
                  <c:v>0.35973299999750452</c:v>
                </c:pt>
                <c:pt idx="260">
                  <c:v>0.3611220000020694</c:v>
                </c:pt>
                <c:pt idx="261">
                  <c:v>0.36251099999935832</c:v>
                </c:pt>
                <c:pt idx="262">
                  <c:v>0.36389999999664724</c:v>
                </c:pt>
                <c:pt idx="263">
                  <c:v>0.36528900000121212</c:v>
                </c:pt>
                <c:pt idx="264">
                  <c:v>0.36667799999850104</c:v>
                </c:pt>
                <c:pt idx="265">
                  <c:v>0.36806699999578996</c:v>
                </c:pt>
                <c:pt idx="266">
                  <c:v>0.36945600000035483</c:v>
                </c:pt>
                <c:pt idx="267">
                  <c:v>0.37084499999764375</c:v>
                </c:pt>
                <c:pt idx="268">
                  <c:v>0.37223400000220863</c:v>
                </c:pt>
                <c:pt idx="269">
                  <c:v>0.37362299999949755</c:v>
                </c:pt>
                <c:pt idx="270">
                  <c:v>0.37501199999678647</c:v>
                </c:pt>
                <c:pt idx="271">
                  <c:v>0.37640100000135135</c:v>
                </c:pt>
                <c:pt idx="272">
                  <c:v>0.37778899999830173</c:v>
                </c:pt>
                <c:pt idx="273">
                  <c:v>0.37917800000286661</c:v>
                </c:pt>
                <c:pt idx="274">
                  <c:v>0.38056700000015553</c:v>
                </c:pt>
                <c:pt idx="275">
                  <c:v>0.38195599999744445</c:v>
                </c:pt>
                <c:pt idx="276">
                  <c:v>0.38334500000200933</c:v>
                </c:pt>
                <c:pt idx="277">
                  <c:v>0.38473399999929825</c:v>
                </c:pt>
                <c:pt idx="278">
                  <c:v>0.38612299999658717</c:v>
                </c:pt>
                <c:pt idx="279">
                  <c:v>0.38751200000115205</c:v>
                </c:pt>
                <c:pt idx="280">
                  <c:v>0.38890099999844097</c:v>
                </c:pt>
                <c:pt idx="281">
                  <c:v>0.39028999999572989</c:v>
                </c:pt>
                <c:pt idx="282">
                  <c:v>0.39167900000029476</c:v>
                </c:pt>
                <c:pt idx="283">
                  <c:v>0.39306799999758368</c:v>
                </c:pt>
                <c:pt idx="284">
                  <c:v>0.39445700000214856</c:v>
                </c:pt>
                <c:pt idx="285">
                  <c:v>0.39584599999943748</c:v>
                </c:pt>
                <c:pt idx="286">
                  <c:v>0.3972349999967264</c:v>
                </c:pt>
                <c:pt idx="287">
                  <c:v>0.39862400000129128</c:v>
                </c:pt>
                <c:pt idx="288">
                  <c:v>0.4000129999985802</c:v>
                </c:pt>
                <c:pt idx="289">
                  <c:v>0.40140199999586912</c:v>
                </c:pt>
                <c:pt idx="290">
                  <c:v>0.402791000000434</c:v>
                </c:pt>
                <c:pt idx="291">
                  <c:v>0.40417899999738438</c:v>
                </c:pt>
                <c:pt idx="292">
                  <c:v>0.40556800000194926</c:v>
                </c:pt>
                <c:pt idx="293">
                  <c:v>0.40695699999923818</c:v>
                </c:pt>
                <c:pt idx="294">
                  <c:v>0.4083459999965271</c:v>
                </c:pt>
                <c:pt idx="295">
                  <c:v>0.40973500000109198</c:v>
                </c:pt>
                <c:pt idx="296">
                  <c:v>0.4111239999983809</c:v>
                </c:pt>
                <c:pt idx="297">
                  <c:v>0.41251299999566982</c:v>
                </c:pt>
                <c:pt idx="298">
                  <c:v>0.41390200000023469</c:v>
                </c:pt>
                <c:pt idx="299">
                  <c:v>0.41529099999752361</c:v>
                </c:pt>
                <c:pt idx="300">
                  <c:v>0.41668000000208849</c:v>
                </c:pt>
                <c:pt idx="301">
                  <c:v>0.41806899999937741</c:v>
                </c:pt>
                <c:pt idx="302">
                  <c:v>0.41945799999666633</c:v>
                </c:pt>
                <c:pt idx="303">
                  <c:v>0.42084700000123121</c:v>
                </c:pt>
                <c:pt idx="304">
                  <c:v>0.42223599999852013</c:v>
                </c:pt>
                <c:pt idx="305">
                  <c:v>0.42362499999580905</c:v>
                </c:pt>
                <c:pt idx="306">
                  <c:v>0.42501400000037393</c:v>
                </c:pt>
                <c:pt idx="307">
                  <c:v>0.42640299999766285</c:v>
                </c:pt>
                <c:pt idx="308">
                  <c:v>0.42779200000222772</c:v>
                </c:pt>
                <c:pt idx="309">
                  <c:v>0.42918099999951664</c:v>
                </c:pt>
                <c:pt idx="310">
                  <c:v>0.43056899999646703</c:v>
                </c:pt>
                <c:pt idx="311">
                  <c:v>0.43195800000103191</c:v>
                </c:pt>
                <c:pt idx="312">
                  <c:v>0.43334699999832083</c:v>
                </c:pt>
                <c:pt idx="313">
                  <c:v>0.4347360000028857</c:v>
                </c:pt>
                <c:pt idx="314">
                  <c:v>0.43612500000017462</c:v>
                </c:pt>
                <c:pt idx="315">
                  <c:v>0.43751399999746354</c:v>
                </c:pt>
                <c:pt idx="316">
                  <c:v>0.43890300000202842</c:v>
                </c:pt>
                <c:pt idx="317">
                  <c:v>0.44029199999931734</c:v>
                </c:pt>
                <c:pt idx="318">
                  <c:v>0.44168099999660626</c:v>
                </c:pt>
                <c:pt idx="319">
                  <c:v>0.44307000000117114</c:v>
                </c:pt>
                <c:pt idx="320">
                  <c:v>0.44445899999846006</c:v>
                </c:pt>
                <c:pt idx="321">
                  <c:v>0.44584799999574898</c:v>
                </c:pt>
                <c:pt idx="322">
                  <c:v>0.44723700000031386</c:v>
                </c:pt>
                <c:pt idx="323">
                  <c:v>0.44862599999760278</c:v>
                </c:pt>
                <c:pt idx="324">
                  <c:v>0.45001500000216765</c:v>
                </c:pt>
                <c:pt idx="325">
                  <c:v>0.45140399999945657</c:v>
                </c:pt>
                <c:pt idx="326">
                  <c:v>0.45279299999674549</c:v>
                </c:pt>
                <c:pt idx="327">
                  <c:v>0.45418200000131037</c:v>
                </c:pt>
                <c:pt idx="328">
                  <c:v>0.45557099999859929</c:v>
                </c:pt>
                <c:pt idx="329">
                  <c:v>0.45695999999588821</c:v>
                </c:pt>
                <c:pt idx="330">
                  <c:v>0.45834800000011455</c:v>
                </c:pt>
                <c:pt idx="331">
                  <c:v>0.45973699999740347</c:v>
                </c:pt>
                <c:pt idx="332">
                  <c:v>0.46112600000196835</c:v>
                </c:pt>
                <c:pt idx="333">
                  <c:v>0.46251499999925727</c:v>
                </c:pt>
                <c:pt idx="334">
                  <c:v>0.46390399999654619</c:v>
                </c:pt>
                <c:pt idx="335">
                  <c:v>0.46529300000111107</c:v>
                </c:pt>
                <c:pt idx="336">
                  <c:v>0.46668199999839999</c:v>
                </c:pt>
                <c:pt idx="337">
                  <c:v>0.46807099999568891</c:v>
                </c:pt>
                <c:pt idx="338">
                  <c:v>0.46946000000025379</c:v>
                </c:pt>
                <c:pt idx="339">
                  <c:v>0.47084899999754271</c:v>
                </c:pt>
                <c:pt idx="340">
                  <c:v>0.47223800000210758</c:v>
                </c:pt>
                <c:pt idx="341">
                  <c:v>0.4736269999993965</c:v>
                </c:pt>
                <c:pt idx="342">
                  <c:v>0.47501499999634689</c:v>
                </c:pt>
                <c:pt idx="343">
                  <c:v>0.47640300000057323</c:v>
                </c:pt>
                <c:pt idx="344">
                  <c:v>0.47779099999752361</c:v>
                </c:pt>
                <c:pt idx="345">
                  <c:v>0.47917900000174996</c:v>
                </c:pt>
                <c:pt idx="346">
                  <c:v>0.48056699999870034</c:v>
                </c:pt>
                <c:pt idx="347">
                  <c:v>0.48195599999598926</c:v>
                </c:pt>
                <c:pt idx="348">
                  <c:v>0.4833440000002156</c:v>
                </c:pt>
                <c:pt idx="349">
                  <c:v>0.48473299999750452</c:v>
                </c:pt>
                <c:pt idx="350">
                  <c:v>0.4861220000020694</c:v>
                </c:pt>
                <c:pt idx="351">
                  <c:v>0.48751099999935832</c:v>
                </c:pt>
                <c:pt idx="352">
                  <c:v>0.4888989999963087</c:v>
                </c:pt>
                <c:pt idx="353">
                  <c:v>0.49028800000087358</c:v>
                </c:pt>
                <c:pt idx="354">
                  <c:v>0.4916769999981625</c:v>
                </c:pt>
                <c:pt idx="355">
                  <c:v>0.49306600000272738</c:v>
                </c:pt>
                <c:pt idx="356">
                  <c:v>0.4944550000000163</c:v>
                </c:pt>
                <c:pt idx="357">
                  <c:v>0.49584399999730522</c:v>
                </c:pt>
                <c:pt idx="358">
                  <c:v>0.4972330000018701</c:v>
                </c:pt>
                <c:pt idx="359">
                  <c:v>0.49862199999915902</c:v>
                </c:pt>
                <c:pt idx="360">
                  <c:v>0.50001099999644794</c:v>
                </c:pt>
                <c:pt idx="361">
                  <c:v>0.50140000000101281</c:v>
                </c:pt>
                <c:pt idx="362">
                  <c:v>0.50278899999830173</c:v>
                </c:pt>
                <c:pt idx="363">
                  <c:v>0.50417800000286661</c:v>
                </c:pt>
                <c:pt idx="364">
                  <c:v>0.50556700000015553</c:v>
                </c:pt>
                <c:pt idx="365">
                  <c:v>0.50695599999744445</c:v>
                </c:pt>
                <c:pt idx="366">
                  <c:v>0.50834500000200933</c:v>
                </c:pt>
                <c:pt idx="367">
                  <c:v>0.50973399999929825</c:v>
                </c:pt>
                <c:pt idx="368">
                  <c:v>0.51112299999658717</c:v>
                </c:pt>
                <c:pt idx="369">
                  <c:v>0.51251200000115205</c:v>
                </c:pt>
                <c:pt idx="370">
                  <c:v>0.51389999999810243</c:v>
                </c:pt>
                <c:pt idx="371">
                  <c:v>0.51528900000266731</c:v>
                </c:pt>
                <c:pt idx="372">
                  <c:v>0.51667799999995623</c:v>
                </c:pt>
                <c:pt idx="373">
                  <c:v>0.51806699999724515</c:v>
                </c:pt>
                <c:pt idx="374">
                  <c:v>0.51945600000181003</c:v>
                </c:pt>
                <c:pt idx="375">
                  <c:v>0.52084499999909895</c:v>
                </c:pt>
                <c:pt idx="376">
                  <c:v>0.52223399999638787</c:v>
                </c:pt>
                <c:pt idx="377">
                  <c:v>0.52362300000095274</c:v>
                </c:pt>
                <c:pt idx="378">
                  <c:v>0.52501199999824166</c:v>
                </c:pt>
                <c:pt idx="379">
                  <c:v>0.52640100000280654</c:v>
                </c:pt>
                <c:pt idx="380">
                  <c:v>0.52779000000009546</c:v>
                </c:pt>
                <c:pt idx="381">
                  <c:v>0.52917899999738438</c:v>
                </c:pt>
                <c:pt idx="382">
                  <c:v>0.53056800000194926</c:v>
                </c:pt>
                <c:pt idx="383">
                  <c:v>0.53195699999923818</c:v>
                </c:pt>
                <c:pt idx="384">
                  <c:v>0.5333459999965271</c:v>
                </c:pt>
                <c:pt idx="385">
                  <c:v>0.53473500000109198</c:v>
                </c:pt>
                <c:pt idx="386">
                  <c:v>0.5361239999983809</c:v>
                </c:pt>
                <c:pt idx="387">
                  <c:v>0.53751299999566982</c:v>
                </c:pt>
                <c:pt idx="388">
                  <c:v>0.53890200000023469</c:v>
                </c:pt>
                <c:pt idx="389">
                  <c:v>0.54029099999752361</c:v>
                </c:pt>
                <c:pt idx="390">
                  <c:v>0.54167900000174996</c:v>
                </c:pt>
                <c:pt idx="391">
                  <c:v>0.54306799999903888</c:v>
                </c:pt>
                <c:pt idx="392">
                  <c:v>0.5444569999963278</c:v>
                </c:pt>
                <c:pt idx="393">
                  <c:v>0.54584600000089267</c:v>
                </c:pt>
                <c:pt idx="394">
                  <c:v>0.54723499999818159</c:v>
                </c:pt>
                <c:pt idx="395">
                  <c:v>0.54862400000274647</c:v>
                </c:pt>
                <c:pt idx="396">
                  <c:v>0.55001300000003539</c:v>
                </c:pt>
                <c:pt idx="397">
                  <c:v>0.55140199999732431</c:v>
                </c:pt>
                <c:pt idx="398">
                  <c:v>0.55279100000188919</c:v>
                </c:pt>
                <c:pt idx="399">
                  <c:v>0.55417999999917811</c:v>
                </c:pt>
                <c:pt idx="400">
                  <c:v>0.55556899999646703</c:v>
                </c:pt>
                <c:pt idx="401">
                  <c:v>0.55695800000103191</c:v>
                </c:pt>
                <c:pt idx="402">
                  <c:v>0.55834699999832083</c:v>
                </c:pt>
                <c:pt idx="403">
                  <c:v>0.5597360000028857</c:v>
                </c:pt>
                <c:pt idx="404">
                  <c:v>0.56112500000017462</c:v>
                </c:pt>
                <c:pt idx="405">
                  <c:v>0.56251399999746354</c:v>
                </c:pt>
                <c:pt idx="406">
                  <c:v>0.56390300000202842</c:v>
                </c:pt>
                <c:pt idx="407">
                  <c:v>0.56529199999931734</c:v>
                </c:pt>
                <c:pt idx="408">
                  <c:v>0.56668099999660626</c:v>
                </c:pt>
                <c:pt idx="409">
                  <c:v>0.5680690000008326</c:v>
                </c:pt>
                <c:pt idx="410">
                  <c:v>0.56945799999812152</c:v>
                </c:pt>
                <c:pt idx="411">
                  <c:v>0.5708470000026864</c:v>
                </c:pt>
                <c:pt idx="412">
                  <c:v>0.57223599999997532</c:v>
                </c:pt>
                <c:pt idx="413">
                  <c:v>0.57362499999726424</c:v>
                </c:pt>
                <c:pt idx="414">
                  <c:v>0.57501400000182912</c:v>
                </c:pt>
                <c:pt idx="415">
                  <c:v>0.57640299999911804</c:v>
                </c:pt>
                <c:pt idx="416">
                  <c:v>0.57779199999640696</c:v>
                </c:pt>
                <c:pt idx="417">
                  <c:v>0.57918100000097184</c:v>
                </c:pt>
                <c:pt idx="418">
                  <c:v>0.58056999999826076</c:v>
                </c:pt>
                <c:pt idx="419">
                  <c:v>0.58195900000282563</c:v>
                </c:pt>
                <c:pt idx="420">
                  <c:v>0.58334800000011455</c:v>
                </c:pt>
                <c:pt idx="421">
                  <c:v>0.58473699999740347</c:v>
                </c:pt>
                <c:pt idx="422">
                  <c:v>0.58612600000196835</c:v>
                </c:pt>
                <c:pt idx="423">
                  <c:v>0.58751499999925727</c:v>
                </c:pt>
                <c:pt idx="424">
                  <c:v>0.58890399999654619</c:v>
                </c:pt>
                <c:pt idx="425">
                  <c:v>0.59029300000111107</c:v>
                </c:pt>
                <c:pt idx="426">
                  <c:v>0.59168199999839999</c:v>
                </c:pt>
                <c:pt idx="427">
                  <c:v>0.59307099999568891</c:v>
                </c:pt>
                <c:pt idx="428">
                  <c:v>0.59446000000025379</c:v>
                </c:pt>
                <c:pt idx="429">
                  <c:v>0.59584799999720417</c:v>
                </c:pt>
                <c:pt idx="430">
                  <c:v>0.59723700000176905</c:v>
                </c:pt>
                <c:pt idx="431">
                  <c:v>0.59862599999905797</c:v>
                </c:pt>
                <c:pt idx="432">
                  <c:v>0.60001499999634689</c:v>
                </c:pt>
                <c:pt idx="433">
                  <c:v>0.60140400000091176</c:v>
                </c:pt>
                <c:pt idx="434">
                  <c:v>0.60279299999820068</c:v>
                </c:pt>
                <c:pt idx="435">
                  <c:v>0.60418200000276556</c:v>
                </c:pt>
                <c:pt idx="436">
                  <c:v>0.60557100000005448</c:v>
                </c:pt>
                <c:pt idx="437">
                  <c:v>0.6069599999973434</c:v>
                </c:pt>
                <c:pt idx="438">
                  <c:v>0.60834900000190828</c:v>
                </c:pt>
                <c:pt idx="439">
                  <c:v>0.6097379999991972</c:v>
                </c:pt>
                <c:pt idx="440">
                  <c:v>0.61112699999648612</c:v>
                </c:pt>
                <c:pt idx="441">
                  <c:v>0.612516000001051</c:v>
                </c:pt>
                <c:pt idx="442">
                  <c:v>0.61390499999833992</c:v>
                </c:pt>
                <c:pt idx="443">
                  <c:v>0.61529399999562884</c:v>
                </c:pt>
                <c:pt idx="444">
                  <c:v>0.61668300000019372</c:v>
                </c:pt>
                <c:pt idx="445">
                  <c:v>0.61807199999748264</c:v>
                </c:pt>
                <c:pt idx="446">
                  <c:v>0.61946100000204751</c:v>
                </c:pt>
                <c:pt idx="447">
                  <c:v>0.62084999999933643</c:v>
                </c:pt>
                <c:pt idx="448">
                  <c:v>0.62223899999662535</c:v>
                </c:pt>
                <c:pt idx="449">
                  <c:v>0.62362700000085169</c:v>
                </c:pt>
                <c:pt idx="450">
                  <c:v>0.62501599999814061</c:v>
                </c:pt>
                <c:pt idx="451">
                  <c:v>0.62640500000270549</c:v>
                </c:pt>
                <c:pt idx="452">
                  <c:v>0.62779399999999441</c:v>
                </c:pt>
                <c:pt idx="453">
                  <c:v>0.62918299999728333</c:v>
                </c:pt>
                <c:pt idx="454">
                  <c:v>0.63057200000184821</c:v>
                </c:pt>
                <c:pt idx="455">
                  <c:v>0.63196099999913713</c:v>
                </c:pt>
                <c:pt idx="456">
                  <c:v>0.63334999999642605</c:v>
                </c:pt>
                <c:pt idx="457">
                  <c:v>0.63473900000099093</c:v>
                </c:pt>
                <c:pt idx="458">
                  <c:v>0.63612799999827985</c:v>
                </c:pt>
                <c:pt idx="459">
                  <c:v>0.63751600000250619</c:v>
                </c:pt>
                <c:pt idx="460">
                  <c:v>0.63890499999979511</c:v>
                </c:pt>
                <c:pt idx="461">
                  <c:v>0.64029399999708403</c:v>
                </c:pt>
                <c:pt idx="462">
                  <c:v>0.64168300000164891</c:v>
                </c:pt>
                <c:pt idx="463">
                  <c:v>0.64307099999859929</c:v>
                </c:pt>
                <c:pt idx="464">
                  <c:v>0.64445999999588821</c:v>
                </c:pt>
                <c:pt idx="465">
                  <c:v>0.64584900000045309</c:v>
                </c:pt>
                <c:pt idx="466">
                  <c:v>0.64723799999774201</c:v>
                </c:pt>
                <c:pt idx="467">
                  <c:v>0.64862700000230689</c:v>
                </c:pt>
                <c:pt idx="468">
                  <c:v>0.65001599999959581</c:v>
                </c:pt>
                <c:pt idx="469">
                  <c:v>0.65140499999688473</c:v>
                </c:pt>
                <c:pt idx="470">
                  <c:v>0.6527940000014496</c:v>
                </c:pt>
                <c:pt idx="471">
                  <c:v>0.65418299999873852</c:v>
                </c:pt>
                <c:pt idx="472">
                  <c:v>0.65557199999602744</c:v>
                </c:pt>
                <c:pt idx="473">
                  <c:v>0.65696100000059232</c:v>
                </c:pt>
                <c:pt idx="474">
                  <c:v>0.65834999999788124</c:v>
                </c:pt>
                <c:pt idx="475">
                  <c:v>0.65973900000244612</c:v>
                </c:pt>
                <c:pt idx="476">
                  <c:v>0.66112799999973504</c:v>
                </c:pt>
                <c:pt idx="477">
                  <c:v>0.66251699999702396</c:v>
                </c:pt>
                <c:pt idx="478">
                  <c:v>0.66390600000158884</c:v>
                </c:pt>
                <c:pt idx="479">
                  <c:v>0.66529499999887776</c:v>
                </c:pt>
                <c:pt idx="480">
                  <c:v>0.66668299999582814</c:v>
                </c:pt>
                <c:pt idx="481">
                  <c:v>0.66807200000039302</c:v>
                </c:pt>
                <c:pt idx="482">
                  <c:v>0.66946099999768194</c:v>
                </c:pt>
                <c:pt idx="483">
                  <c:v>0.67085000000224682</c:v>
                </c:pt>
                <c:pt idx="484">
                  <c:v>0.67223899999953574</c:v>
                </c:pt>
                <c:pt idx="485">
                  <c:v>0.67362799999682466</c:v>
                </c:pt>
                <c:pt idx="486">
                  <c:v>0.67501700000138953</c:v>
                </c:pt>
                <c:pt idx="487">
                  <c:v>0.67640599999867845</c:v>
                </c:pt>
                <c:pt idx="488">
                  <c:v>0.67779499999596737</c:v>
                </c:pt>
                <c:pt idx="489">
                  <c:v>0.67918400000053225</c:v>
                </c:pt>
                <c:pt idx="490">
                  <c:v>0.68057299999782117</c:v>
                </c:pt>
                <c:pt idx="491">
                  <c:v>0.68196200000238605</c:v>
                </c:pt>
                <c:pt idx="492">
                  <c:v>0.68335099999967497</c:v>
                </c:pt>
                <c:pt idx="493">
                  <c:v>0.68473999999696389</c:v>
                </c:pt>
                <c:pt idx="494">
                  <c:v>0.68612900000152877</c:v>
                </c:pt>
                <c:pt idx="495">
                  <c:v>0.68751799999881769</c:v>
                </c:pt>
                <c:pt idx="496">
                  <c:v>0.68890699999610661</c:v>
                </c:pt>
                <c:pt idx="497">
                  <c:v>0.69029600000067148</c:v>
                </c:pt>
                <c:pt idx="498">
                  <c:v>0.6916849999979604</c:v>
                </c:pt>
                <c:pt idx="499">
                  <c:v>0.69307400000252528</c:v>
                </c:pt>
                <c:pt idx="500">
                  <c:v>0.69446199999947567</c:v>
                </c:pt>
                <c:pt idx="501">
                  <c:v>0.69585099999676459</c:v>
                </c:pt>
                <c:pt idx="502">
                  <c:v>0.69724000000132946</c:v>
                </c:pt>
                <c:pt idx="503">
                  <c:v>0.69862899999861838</c:v>
                </c:pt>
                <c:pt idx="504">
                  <c:v>0.7000179999959073</c:v>
                </c:pt>
                <c:pt idx="505">
                  <c:v>0.70140700000047218</c:v>
                </c:pt>
                <c:pt idx="506">
                  <c:v>0.7027959999977611</c:v>
                </c:pt>
                <c:pt idx="507">
                  <c:v>0.70418500000232598</c:v>
                </c:pt>
                <c:pt idx="508">
                  <c:v>0.7055739999996149</c:v>
                </c:pt>
                <c:pt idx="509">
                  <c:v>0.70696299999690382</c:v>
                </c:pt>
                <c:pt idx="510">
                  <c:v>0.7083520000014687</c:v>
                </c:pt>
                <c:pt idx="511">
                  <c:v>0.70974099999875762</c:v>
                </c:pt>
                <c:pt idx="512">
                  <c:v>0.71112999999604654</c:v>
                </c:pt>
                <c:pt idx="513">
                  <c:v>0.71251900000061141</c:v>
                </c:pt>
                <c:pt idx="514">
                  <c:v>0.71390799999790033</c:v>
                </c:pt>
                <c:pt idx="515">
                  <c:v>0.71529700000246521</c:v>
                </c:pt>
                <c:pt idx="516">
                  <c:v>0.71668599999975413</c:v>
                </c:pt>
                <c:pt idx="517">
                  <c:v>0.71807499999704305</c:v>
                </c:pt>
                <c:pt idx="518">
                  <c:v>0.71946400000160793</c:v>
                </c:pt>
                <c:pt idx="519">
                  <c:v>0.72085199999855831</c:v>
                </c:pt>
                <c:pt idx="520">
                  <c:v>0.72224099999584723</c:v>
                </c:pt>
                <c:pt idx="521">
                  <c:v>0.72363000000041211</c:v>
                </c:pt>
                <c:pt idx="522">
                  <c:v>0.72501899999770103</c:v>
                </c:pt>
                <c:pt idx="523">
                  <c:v>0.72640800000226591</c:v>
                </c:pt>
                <c:pt idx="524">
                  <c:v>0.72779699999955483</c:v>
                </c:pt>
                <c:pt idx="525">
                  <c:v>0.72918599999684375</c:v>
                </c:pt>
                <c:pt idx="526">
                  <c:v>0.73057500000140863</c:v>
                </c:pt>
                <c:pt idx="527">
                  <c:v>0.73196399999869755</c:v>
                </c:pt>
                <c:pt idx="528">
                  <c:v>0.73335299999598647</c:v>
                </c:pt>
                <c:pt idx="529">
                  <c:v>0.73474200000055134</c:v>
                </c:pt>
                <c:pt idx="530">
                  <c:v>0.73613099999784026</c:v>
                </c:pt>
                <c:pt idx="531">
                  <c:v>0.73752000000240514</c:v>
                </c:pt>
                <c:pt idx="532">
                  <c:v>0.73890899999969406</c:v>
                </c:pt>
                <c:pt idx="533">
                  <c:v>0.74029799999698298</c:v>
                </c:pt>
                <c:pt idx="534">
                  <c:v>0.74168700000154786</c:v>
                </c:pt>
                <c:pt idx="535">
                  <c:v>0.74307599999883678</c:v>
                </c:pt>
                <c:pt idx="536">
                  <c:v>0.7444649999961257</c:v>
                </c:pt>
                <c:pt idx="537">
                  <c:v>0.74585400000069058</c:v>
                </c:pt>
                <c:pt idx="538">
                  <c:v>0.74724199999764096</c:v>
                </c:pt>
                <c:pt idx="539">
                  <c:v>0.74863100000220584</c:v>
                </c:pt>
                <c:pt idx="540">
                  <c:v>0.75001999999949476</c:v>
                </c:pt>
                <c:pt idx="541">
                  <c:v>0.75140899999678368</c:v>
                </c:pt>
                <c:pt idx="542">
                  <c:v>0.75279800000134856</c:v>
                </c:pt>
                <c:pt idx="543">
                  <c:v>0.75418699999863748</c:v>
                </c:pt>
                <c:pt idx="544">
                  <c:v>0.7555759999959264</c:v>
                </c:pt>
                <c:pt idx="545">
                  <c:v>0.75696500000049127</c:v>
                </c:pt>
                <c:pt idx="546">
                  <c:v>0.75835399999778019</c:v>
                </c:pt>
                <c:pt idx="547">
                  <c:v>0.75974300000234507</c:v>
                </c:pt>
                <c:pt idx="548">
                  <c:v>0.76113199999963399</c:v>
                </c:pt>
                <c:pt idx="549">
                  <c:v>0.76252099999692291</c:v>
                </c:pt>
                <c:pt idx="550">
                  <c:v>0.76391000000148779</c:v>
                </c:pt>
                <c:pt idx="551">
                  <c:v>0.76529899999877671</c:v>
                </c:pt>
                <c:pt idx="552">
                  <c:v>0.76668799999606563</c:v>
                </c:pt>
                <c:pt idx="553">
                  <c:v>0.76807700000063051</c:v>
                </c:pt>
                <c:pt idx="554">
                  <c:v>0.76946599999791943</c:v>
                </c:pt>
                <c:pt idx="555">
                  <c:v>0.7708550000024843</c:v>
                </c:pt>
                <c:pt idx="556">
                  <c:v>0.77224399999977322</c:v>
                </c:pt>
                <c:pt idx="557">
                  <c:v>0.77363299999706214</c:v>
                </c:pt>
                <c:pt idx="558">
                  <c:v>0.77502100000128848</c:v>
                </c:pt>
                <c:pt idx="559">
                  <c:v>0.7764099999985774</c:v>
                </c:pt>
                <c:pt idx="560">
                  <c:v>0.77779899999586632</c:v>
                </c:pt>
                <c:pt idx="561">
                  <c:v>0.7791880000004312</c:v>
                </c:pt>
                <c:pt idx="562">
                  <c:v>0.78057699999772012</c:v>
                </c:pt>
                <c:pt idx="563">
                  <c:v>0.781966000002285</c:v>
                </c:pt>
                <c:pt idx="564">
                  <c:v>0.78335499999957392</c:v>
                </c:pt>
                <c:pt idx="565">
                  <c:v>0.78474399999686284</c:v>
                </c:pt>
                <c:pt idx="566">
                  <c:v>0.78613300000142772</c:v>
                </c:pt>
                <c:pt idx="567">
                  <c:v>0.78752199999871664</c:v>
                </c:pt>
                <c:pt idx="568">
                  <c:v>0.78891099999600556</c:v>
                </c:pt>
                <c:pt idx="569">
                  <c:v>0.79030000000057044</c:v>
                </c:pt>
                <c:pt idx="570">
                  <c:v>0.79168899999785936</c:v>
                </c:pt>
                <c:pt idx="571">
                  <c:v>0.79307800000242423</c:v>
                </c:pt>
                <c:pt idx="572">
                  <c:v>0.79446699999971315</c:v>
                </c:pt>
                <c:pt idx="573">
                  <c:v>0.79585599999700207</c:v>
                </c:pt>
                <c:pt idx="574">
                  <c:v>0.79724500000156695</c:v>
                </c:pt>
                <c:pt idx="575">
                  <c:v>0.79863399999885587</c:v>
                </c:pt>
                <c:pt idx="576">
                  <c:v>0.80002299999614479</c:v>
                </c:pt>
                <c:pt idx="577">
                  <c:v>0.80141100000037113</c:v>
                </c:pt>
                <c:pt idx="578">
                  <c:v>0.80279999999766005</c:v>
                </c:pt>
                <c:pt idx="579">
                  <c:v>0.80418900000222493</c:v>
                </c:pt>
                <c:pt idx="580">
                  <c:v>0.80557799999951385</c:v>
                </c:pt>
                <c:pt idx="581">
                  <c:v>0.80696699999680277</c:v>
                </c:pt>
                <c:pt idx="582">
                  <c:v>0.80835600000136765</c:v>
                </c:pt>
                <c:pt idx="583">
                  <c:v>0.80974499999865657</c:v>
                </c:pt>
                <c:pt idx="584">
                  <c:v>0.81113399999594549</c:v>
                </c:pt>
                <c:pt idx="585">
                  <c:v>0.81252300000051036</c:v>
                </c:pt>
                <c:pt idx="586">
                  <c:v>0.81391199999779928</c:v>
                </c:pt>
                <c:pt idx="587">
                  <c:v>0.81530100000236416</c:v>
                </c:pt>
                <c:pt idx="588">
                  <c:v>0.81668999999965308</c:v>
                </c:pt>
                <c:pt idx="589">
                  <c:v>0.818078999996942</c:v>
                </c:pt>
                <c:pt idx="590">
                  <c:v>0.81946800000150688</c:v>
                </c:pt>
                <c:pt idx="591">
                  <c:v>0.8208569999987958</c:v>
                </c:pt>
                <c:pt idx="592">
                  <c:v>0.82224599999608472</c:v>
                </c:pt>
                <c:pt idx="593">
                  <c:v>0.8236350000006496</c:v>
                </c:pt>
                <c:pt idx="594">
                  <c:v>0.82502299999759998</c:v>
                </c:pt>
                <c:pt idx="595">
                  <c:v>0.82641100000182632</c:v>
                </c:pt>
                <c:pt idx="596">
                  <c:v>0.82779999999911524</c:v>
                </c:pt>
                <c:pt idx="597">
                  <c:v>0.82918899999640416</c:v>
                </c:pt>
                <c:pt idx="598">
                  <c:v>0.83057700000063051</c:v>
                </c:pt>
                <c:pt idx="599">
                  <c:v>0.83196599999791943</c:v>
                </c:pt>
                <c:pt idx="600">
                  <c:v>0.8333550000024843</c:v>
                </c:pt>
                <c:pt idx="601">
                  <c:v>0.83474399999977322</c:v>
                </c:pt>
                <c:pt idx="602">
                  <c:v>0.83613299999706214</c:v>
                </c:pt>
                <c:pt idx="603">
                  <c:v>0.83752100000128848</c:v>
                </c:pt>
                <c:pt idx="604">
                  <c:v>0.8389099999985774</c:v>
                </c:pt>
                <c:pt idx="605">
                  <c:v>0.84029899999586632</c:v>
                </c:pt>
                <c:pt idx="606">
                  <c:v>0.8416880000004312</c:v>
                </c:pt>
                <c:pt idx="607">
                  <c:v>0.84307699999772012</c:v>
                </c:pt>
                <c:pt idx="608">
                  <c:v>0.844466000002285</c:v>
                </c:pt>
                <c:pt idx="609">
                  <c:v>0.84585499999957392</c:v>
                </c:pt>
                <c:pt idx="610">
                  <c:v>0.84724399999686284</c:v>
                </c:pt>
                <c:pt idx="611">
                  <c:v>0.84863300000142772</c:v>
                </c:pt>
                <c:pt idx="612">
                  <c:v>0.85002199999871664</c:v>
                </c:pt>
                <c:pt idx="613">
                  <c:v>0.85141099999600556</c:v>
                </c:pt>
                <c:pt idx="614">
                  <c:v>0.85280000000057044</c:v>
                </c:pt>
                <c:pt idx="615">
                  <c:v>0.85418899999785936</c:v>
                </c:pt>
                <c:pt idx="616">
                  <c:v>0.85557800000242423</c:v>
                </c:pt>
                <c:pt idx="617">
                  <c:v>0.85696699999971315</c:v>
                </c:pt>
                <c:pt idx="618">
                  <c:v>0.85835599999700207</c:v>
                </c:pt>
                <c:pt idx="619">
                  <c:v>0.85974500000156695</c:v>
                </c:pt>
                <c:pt idx="620">
                  <c:v>0.86113399999885587</c:v>
                </c:pt>
                <c:pt idx="621">
                  <c:v>0.86252199999580625</c:v>
                </c:pt>
                <c:pt idx="622">
                  <c:v>0.86391100000037113</c:v>
                </c:pt>
                <c:pt idx="623">
                  <c:v>0.86529999999766005</c:v>
                </c:pt>
                <c:pt idx="624">
                  <c:v>0.86668900000222493</c:v>
                </c:pt>
                <c:pt idx="625">
                  <c:v>0.86807799999951385</c:v>
                </c:pt>
                <c:pt idx="626">
                  <c:v>0.86946699999680277</c:v>
                </c:pt>
                <c:pt idx="627">
                  <c:v>0.87085600000136765</c:v>
                </c:pt>
                <c:pt idx="628">
                  <c:v>0.87224499999865657</c:v>
                </c:pt>
                <c:pt idx="629">
                  <c:v>0.87363399999594549</c:v>
                </c:pt>
                <c:pt idx="630">
                  <c:v>0.87502300000051036</c:v>
                </c:pt>
                <c:pt idx="631">
                  <c:v>0.87641199999779928</c:v>
                </c:pt>
                <c:pt idx="632">
                  <c:v>0.87780100000236416</c:v>
                </c:pt>
                <c:pt idx="633">
                  <c:v>0.87918999999965308</c:v>
                </c:pt>
                <c:pt idx="634">
                  <c:v>0.880578999996942</c:v>
                </c:pt>
                <c:pt idx="635">
                  <c:v>0.88196800000150688</c:v>
                </c:pt>
                <c:pt idx="636">
                  <c:v>0.8833569999987958</c:v>
                </c:pt>
                <c:pt idx="637">
                  <c:v>0.88474599999608472</c:v>
                </c:pt>
                <c:pt idx="638">
                  <c:v>0.8861350000006496</c:v>
                </c:pt>
                <c:pt idx="639">
                  <c:v>0.88752399999793852</c:v>
                </c:pt>
                <c:pt idx="640">
                  <c:v>0.88891200000216486</c:v>
                </c:pt>
                <c:pt idx="641">
                  <c:v>0.89030099999945378</c:v>
                </c:pt>
                <c:pt idx="642">
                  <c:v>0.8916899999967427</c:v>
                </c:pt>
                <c:pt idx="643">
                  <c:v>0.89307900000130758</c:v>
                </c:pt>
                <c:pt idx="644">
                  <c:v>0.8944679999985965</c:v>
                </c:pt>
                <c:pt idx="645">
                  <c:v>0.89585699999588542</c:v>
                </c:pt>
                <c:pt idx="646">
                  <c:v>0.89724600000045029</c:v>
                </c:pt>
                <c:pt idx="647">
                  <c:v>0.89863499999773921</c:v>
                </c:pt>
                <c:pt idx="648">
                  <c:v>0.90002400000230409</c:v>
                </c:pt>
                <c:pt idx="649">
                  <c:v>0.90141299999959301</c:v>
                </c:pt>
                <c:pt idx="650">
                  <c:v>0.90280199999688193</c:v>
                </c:pt>
                <c:pt idx="651">
                  <c:v>0.90419100000144681</c:v>
                </c:pt>
                <c:pt idx="652">
                  <c:v>0.90557999999873573</c:v>
                </c:pt>
                <c:pt idx="653">
                  <c:v>0.90696899999602465</c:v>
                </c:pt>
                <c:pt idx="654">
                  <c:v>0.90835800000058953</c:v>
                </c:pt>
                <c:pt idx="655">
                  <c:v>0.90974699999787845</c:v>
                </c:pt>
                <c:pt idx="656">
                  <c:v>0.91113600000244332</c:v>
                </c:pt>
                <c:pt idx="657">
                  <c:v>0.91252499999973224</c:v>
                </c:pt>
                <c:pt idx="658">
                  <c:v>0.91391399999702116</c:v>
                </c:pt>
                <c:pt idx="659">
                  <c:v>0.91530300000158604</c:v>
                </c:pt>
                <c:pt idx="660">
                  <c:v>0.91669099999853643</c:v>
                </c:pt>
                <c:pt idx="661">
                  <c:v>0.91807999999582535</c:v>
                </c:pt>
                <c:pt idx="662">
                  <c:v>0.91946900000039022</c:v>
                </c:pt>
                <c:pt idx="663">
                  <c:v>0.92085799999767914</c:v>
                </c:pt>
                <c:pt idx="664">
                  <c:v>0.92224700000224402</c:v>
                </c:pt>
                <c:pt idx="665">
                  <c:v>0.92363599999953294</c:v>
                </c:pt>
                <c:pt idx="666">
                  <c:v>0.92502499999682186</c:v>
                </c:pt>
                <c:pt idx="667">
                  <c:v>0.92641400000138674</c:v>
                </c:pt>
                <c:pt idx="668">
                  <c:v>0.92780299999867566</c:v>
                </c:pt>
                <c:pt idx="669">
                  <c:v>0.92919199999596458</c:v>
                </c:pt>
                <c:pt idx="670">
                  <c:v>0.93058100000052946</c:v>
                </c:pt>
                <c:pt idx="671">
                  <c:v>0.93196999999781838</c:v>
                </c:pt>
                <c:pt idx="672">
                  <c:v>0.93335900000238325</c:v>
                </c:pt>
                <c:pt idx="673">
                  <c:v>0.93474799999967217</c:v>
                </c:pt>
                <c:pt idx="674">
                  <c:v>0.93613699999696109</c:v>
                </c:pt>
                <c:pt idx="675">
                  <c:v>0.93752600000152597</c:v>
                </c:pt>
                <c:pt idx="676">
                  <c:v>0.93891499999881489</c:v>
                </c:pt>
                <c:pt idx="677">
                  <c:v>0.94030399999610381</c:v>
                </c:pt>
                <c:pt idx="678">
                  <c:v>0.94169300000066869</c:v>
                </c:pt>
                <c:pt idx="679">
                  <c:v>0.94308099999761907</c:v>
                </c:pt>
                <c:pt idx="680">
                  <c:v>0.94447000000218395</c:v>
                </c:pt>
                <c:pt idx="681">
                  <c:v>0.94585899999947287</c:v>
                </c:pt>
                <c:pt idx="682">
                  <c:v>0.94724799999676179</c:v>
                </c:pt>
                <c:pt idx="683">
                  <c:v>0.94863700000132667</c:v>
                </c:pt>
                <c:pt idx="684">
                  <c:v>0.95002599999861559</c:v>
                </c:pt>
                <c:pt idx="685">
                  <c:v>0.95141499999590451</c:v>
                </c:pt>
                <c:pt idx="686">
                  <c:v>0.95280400000046939</c:v>
                </c:pt>
                <c:pt idx="687">
                  <c:v>0.95419299999775831</c:v>
                </c:pt>
                <c:pt idx="688">
                  <c:v>0.95558200000232318</c:v>
                </c:pt>
                <c:pt idx="689">
                  <c:v>0.9569709999996121</c:v>
                </c:pt>
                <c:pt idx="690">
                  <c:v>0.95835999999690102</c:v>
                </c:pt>
                <c:pt idx="691">
                  <c:v>0.9597490000014659</c:v>
                </c:pt>
                <c:pt idx="692">
                  <c:v>0.96113799999875482</c:v>
                </c:pt>
                <c:pt idx="693">
                  <c:v>0.96252699999604374</c:v>
                </c:pt>
                <c:pt idx="694">
                  <c:v>0.96391600000060862</c:v>
                </c:pt>
                <c:pt idx="695">
                  <c:v>0.96530499999789754</c:v>
                </c:pt>
                <c:pt idx="696">
                  <c:v>0.96669400000246242</c:v>
                </c:pt>
                <c:pt idx="697">
                  <c:v>0.96808299999975134</c:v>
                </c:pt>
                <c:pt idx="698">
                  <c:v>0.96947099999670172</c:v>
                </c:pt>
                <c:pt idx="699">
                  <c:v>0.9708600000012666</c:v>
                </c:pt>
                <c:pt idx="700">
                  <c:v>0.97224899999855552</c:v>
                </c:pt>
                <c:pt idx="701">
                  <c:v>0.97363799999584444</c:v>
                </c:pt>
                <c:pt idx="702">
                  <c:v>0.97502700000040932</c:v>
                </c:pt>
                <c:pt idx="703">
                  <c:v>0.97641599999769824</c:v>
                </c:pt>
                <c:pt idx="704">
                  <c:v>0.97780500000226311</c:v>
                </c:pt>
                <c:pt idx="705">
                  <c:v>0.97919399999955203</c:v>
                </c:pt>
                <c:pt idx="706">
                  <c:v>0.98058299999684095</c:v>
                </c:pt>
                <c:pt idx="707">
                  <c:v>0.98197200000140583</c:v>
                </c:pt>
                <c:pt idx="708">
                  <c:v>0.98336099999869475</c:v>
                </c:pt>
                <c:pt idx="709">
                  <c:v>0.98474999999598367</c:v>
                </c:pt>
                <c:pt idx="710">
                  <c:v>0.98613900000054855</c:v>
                </c:pt>
                <c:pt idx="711">
                  <c:v>0.98752799999783747</c:v>
                </c:pt>
                <c:pt idx="712">
                  <c:v>0.98891700000240235</c:v>
                </c:pt>
                <c:pt idx="713">
                  <c:v>0.99030599999969127</c:v>
                </c:pt>
                <c:pt idx="714">
                  <c:v>0.99169499999698019</c:v>
                </c:pt>
                <c:pt idx="715">
                  <c:v>0.99308400000154506</c:v>
                </c:pt>
                <c:pt idx="716">
                  <c:v>0.99447299999883398</c:v>
                </c:pt>
                <c:pt idx="717">
                  <c:v>0.9958619999961229</c:v>
                </c:pt>
                <c:pt idx="718">
                  <c:v>0.99725000000034925</c:v>
                </c:pt>
                <c:pt idx="719">
                  <c:v>0.99863899999763817</c:v>
                </c:pt>
                <c:pt idx="720">
                  <c:v>1.000028000002203</c:v>
                </c:pt>
                <c:pt idx="721">
                  <c:v>1.001416999999492</c:v>
                </c:pt>
                <c:pt idx="722">
                  <c:v>1.0028059999967809</c:v>
                </c:pt>
                <c:pt idx="723">
                  <c:v>1.0041950000013458</c:v>
                </c:pt>
                <c:pt idx="724">
                  <c:v>1.0055839999986347</c:v>
                </c:pt>
                <c:pt idx="725">
                  <c:v>1.0069729999959236</c:v>
                </c:pt>
                <c:pt idx="726">
                  <c:v>1.0083620000004885</c:v>
                </c:pt>
                <c:pt idx="727">
                  <c:v>1.0097509999977774</c:v>
                </c:pt>
                <c:pt idx="728">
                  <c:v>1.0111400000023423</c:v>
                </c:pt>
                <c:pt idx="729">
                  <c:v>1.0125289999996312</c:v>
                </c:pt>
                <c:pt idx="730">
                  <c:v>1.0139169999965816</c:v>
                </c:pt>
                <c:pt idx="731">
                  <c:v>1.0153060000011465</c:v>
                </c:pt>
                <c:pt idx="732">
                  <c:v>1.0166939999980968</c:v>
                </c:pt>
                <c:pt idx="733">
                  <c:v>1.0180830000026617</c:v>
                </c:pt>
                <c:pt idx="734">
                  <c:v>1.0194709999996121</c:v>
                </c:pt>
                <c:pt idx="735">
                  <c:v>1.020859999996901</c:v>
                </c:pt>
                <c:pt idx="736">
                  <c:v>1.0222490000014659</c:v>
                </c:pt>
                <c:pt idx="737">
                  <c:v>1.0236379999987548</c:v>
                </c:pt>
                <c:pt idx="738">
                  <c:v>1.0250259999957052</c:v>
                </c:pt>
                <c:pt idx="739">
                  <c:v>1.0264150000002701</c:v>
                </c:pt>
                <c:pt idx="740">
                  <c:v>1.027803999997559</c:v>
                </c:pt>
                <c:pt idx="741">
                  <c:v>1.0291930000021239</c:v>
                </c:pt>
                <c:pt idx="742">
                  <c:v>1.0305819999994128</c:v>
                </c:pt>
                <c:pt idx="743">
                  <c:v>1.0319709999967017</c:v>
                </c:pt>
                <c:pt idx="744">
                  <c:v>1.0333600000012666</c:v>
                </c:pt>
                <c:pt idx="745">
                  <c:v>1.0347489999985555</c:v>
                </c:pt>
                <c:pt idx="746">
                  <c:v>1.0361379999958444</c:v>
                </c:pt>
                <c:pt idx="747">
                  <c:v>1.0375270000004093</c:v>
                </c:pt>
                <c:pt idx="748">
                  <c:v>1.0389159999976982</c:v>
                </c:pt>
                <c:pt idx="749">
                  <c:v>1.0403050000022631</c:v>
                </c:pt>
                <c:pt idx="750">
                  <c:v>1.041693999999552</c:v>
                </c:pt>
                <c:pt idx="751">
                  <c:v>1.043082999996841</c:v>
                </c:pt>
                <c:pt idx="752">
                  <c:v>1.0444720000014058</c:v>
                </c:pt>
                <c:pt idx="753">
                  <c:v>1.0458609999986948</c:v>
                </c:pt>
                <c:pt idx="754">
                  <c:v>1.0472489999956451</c:v>
                </c:pt>
                <c:pt idx="755">
                  <c:v>1.04863800000021</c:v>
                </c:pt>
                <c:pt idx="756">
                  <c:v>1.0500269999974989</c:v>
                </c:pt>
                <c:pt idx="757">
                  <c:v>1.0514160000020638</c:v>
                </c:pt>
                <c:pt idx="758">
                  <c:v>1.0528049999993527</c:v>
                </c:pt>
                <c:pt idx="759">
                  <c:v>1.0541939999966417</c:v>
                </c:pt>
                <c:pt idx="760">
                  <c:v>1.0555830000012065</c:v>
                </c:pt>
                <c:pt idx="761">
                  <c:v>1.0569719999984954</c:v>
                </c:pt>
                <c:pt idx="762">
                  <c:v>1.0583609999957844</c:v>
                </c:pt>
                <c:pt idx="763">
                  <c:v>1.0597500000003492</c:v>
                </c:pt>
                <c:pt idx="764">
                  <c:v>1.0611389999976382</c:v>
                </c:pt>
                <c:pt idx="765">
                  <c:v>1.062528000002203</c:v>
                </c:pt>
                <c:pt idx="766">
                  <c:v>1.063916999999492</c:v>
                </c:pt>
                <c:pt idx="767">
                  <c:v>1.0653059999967809</c:v>
                </c:pt>
                <c:pt idx="768">
                  <c:v>1.0666950000013458</c:v>
                </c:pt>
                <c:pt idx="769">
                  <c:v>1.0680839999986347</c:v>
                </c:pt>
                <c:pt idx="770">
                  <c:v>1.0694729999959236</c:v>
                </c:pt>
                <c:pt idx="771">
                  <c:v>1.0708620000004885</c:v>
                </c:pt>
                <c:pt idx="772">
                  <c:v>1.0722509999977774</c:v>
                </c:pt>
                <c:pt idx="773">
                  <c:v>1.0736400000023423</c:v>
                </c:pt>
                <c:pt idx="774">
                  <c:v>1.0750279999992927</c:v>
                </c:pt>
                <c:pt idx="775">
                  <c:v>1.0764169999965816</c:v>
                </c:pt>
                <c:pt idx="776">
                  <c:v>1.0778060000011465</c:v>
                </c:pt>
                <c:pt idx="777">
                  <c:v>1.0791949999984354</c:v>
                </c:pt>
                <c:pt idx="778">
                  <c:v>1.0805839999957243</c:v>
                </c:pt>
                <c:pt idx="779">
                  <c:v>1.0819730000002892</c:v>
                </c:pt>
                <c:pt idx="780">
                  <c:v>1.0833619999975781</c:v>
                </c:pt>
                <c:pt idx="781">
                  <c:v>1.084751000002143</c:v>
                </c:pt>
                <c:pt idx="782">
                  <c:v>1.0861399999994319</c:v>
                </c:pt>
                <c:pt idx="783">
                  <c:v>1.0875289999967208</c:v>
                </c:pt>
                <c:pt idx="784">
                  <c:v>1.0889180000012857</c:v>
                </c:pt>
                <c:pt idx="785">
                  <c:v>1.0903069999985746</c:v>
                </c:pt>
                <c:pt idx="786">
                  <c:v>1.0916959999958635</c:v>
                </c:pt>
                <c:pt idx="787">
                  <c:v>1.0930850000004284</c:v>
                </c:pt>
                <c:pt idx="788">
                  <c:v>1.0944739999977173</c:v>
                </c:pt>
                <c:pt idx="789">
                  <c:v>1.0958630000022822</c:v>
                </c:pt>
                <c:pt idx="790">
                  <c:v>1.0972519999995711</c:v>
                </c:pt>
                <c:pt idx="791">
                  <c:v>1.09864099999686</c:v>
                </c:pt>
                <c:pt idx="792">
                  <c:v>1.1000300000014249</c:v>
                </c:pt>
                <c:pt idx="793">
                  <c:v>1.1014189999987138</c:v>
                </c:pt>
                <c:pt idx="794">
                  <c:v>1.1028069999956642</c:v>
                </c:pt>
                <c:pt idx="795">
                  <c:v>1.1041960000002291</c:v>
                </c:pt>
                <c:pt idx="796">
                  <c:v>1.105584999997518</c:v>
                </c:pt>
                <c:pt idx="797">
                  <c:v>1.1069740000020829</c:v>
                </c:pt>
                <c:pt idx="798">
                  <c:v>1.1083629999993718</c:v>
                </c:pt>
                <c:pt idx="799">
                  <c:v>1.1097519999966607</c:v>
                </c:pt>
                <c:pt idx="800">
                  <c:v>1.1111410000012256</c:v>
                </c:pt>
                <c:pt idx="801">
                  <c:v>1.1125299999985145</c:v>
                </c:pt>
                <c:pt idx="802">
                  <c:v>1.1139189999958035</c:v>
                </c:pt>
                <c:pt idx="803">
                  <c:v>1.1153080000003683</c:v>
                </c:pt>
                <c:pt idx="804">
                  <c:v>1.1166969999976573</c:v>
                </c:pt>
                <c:pt idx="805">
                  <c:v>1.1180860000022221</c:v>
                </c:pt>
                <c:pt idx="806">
                  <c:v>1.1194749999995111</c:v>
                </c:pt>
                <c:pt idx="807">
                  <c:v>1.1208639999968</c:v>
                </c:pt>
                <c:pt idx="808">
                  <c:v>1.1222530000013649</c:v>
                </c:pt>
                <c:pt idx="809">
                  <c:v>1.1236419999986538</c:v>
                </c:pt>
                <c:pt idx="810">
                  <c:v>1.1250309999959427</c:v>
                </c:pt>
                <c:pt idx="811">
                  <c:v>1.1264200000005076</c:v>
                </c:pt>
                <c:pt idx="812">
                  <c:v>1.1278089999977965</c:v>
                </c:pt>
                <c:pt idx="813">
                  <c:v>1.1291970000020228</c:v>
                </c:pt>
                <c:pt idx="814">
                  <c:v>1.1305859999993118</c:v>
                </c:pt>
                <c:pt idx="815">
                  <c:v>1.1319749999966007</c:v>
                </c:pt>
                <c:pt idx="816">
                  <c:v>1.1333640000011656</c:v>
                </c:pt>
                <c:pt idx="817">
                  <c:v>1.1347529999984545</c:v>
                </c:pt>
                <c:pt idx="818">
                  <c:v>1.1361419999957434</c:v>
                </c:pt>
                <c:pt idx="819">
                  <c:v>1.1375310000003083</c:v>
                </c:pt>
                <c:pt idx="820">
                  <c:v>1.1389199999975972</c:v>
                </c:pt>
                <c:pt idx="821">
                  <c:v>1.1403090000021621</c:v>
                </c:pt>
                <c:pt idx="822">
                  <c:v>1.141697999999451</c:v>
                </c:pt>
                <c:pt idx="823">
                  <c:v>1.1430869999967399</c:v>
                </c:pt>
                <c:pt idx="824">
                  <c:v>1.1444760000013048</c:v>
                </c:pt>
                <c:pt idx="825">
                  <c:v>1.1458649999985937</c:v>
                </c:pt>
                <c:pt idx="826">
                  <c:v>1.1472539999958826</c:v>
                </c:pt>
                <c:pt idx="827">
                  <c:v>1.1486430000004475</c:v>
                </c:pt>
                <c:pt idx="828">
                  <c:v>1.1500319999977364</c:v>
                </c:pt>
                <c:pt idx="829">
                  <c:v>1.1514210000023013</c:v>
                </c:pt>
                <c:pt idx="830">
                  <c:v>1.1528099999995902</c:v>
                </c:pt>
                <c:pt idx="831">
                  <c:v>1.1541989999968791</c:v>
                </c:pt>
                <c:pt idx="832">
                  <c:v>1.1555870000011055</c:v>
                </c:pt>
                <c:pt idx="833">
                  <c:v>1.1569759999983944</c:v>
                </c:pt>
                <c:pt idx="834">
                  <c:v>1.1583649999956833</c:v>
                </c:pt>
                <c:pt idx="835">
                  <c:v>1.1597540000002482</c:v>
                </c:pt>
                <c:pt idx="836">
                  <c:v>1.1611429999975371</c:v>
                </c:pt>
                <c:pt idx="837">
                  <c:v>1.162532000002102</c:v>
                </c:pt>
                <c:pt idx="838">
                  <c:v>1.1639209999993909</c:v>
                </c:pt>
                <c:pt idx="839">
                  <c:v>1.1653099999966798</c:v>
                </c:pt>
                <c:pt idx="840">
                  <c:v>1.1666990000012447</c:v>
                </c:pt>
                <c:pt idx="841">
                  <c:v>1.1680879999985336</c:v>
                </c:pt>
                <c:pt idx="842">
                  <c:v>1.1694769999958226</c:v>
                </c:pt>
                <c:pt idx="843">
                  <c:v>1.1708660000003874</c:v>
                </c:pt>
                <c:pt idx="844">
                  <c:v>1.1722549999976764</c:v>
                </c:pt>
                <c:pt idx="845">
                  <c:v>1.1736440000022412</c:v>
                </c:pt>
                <c:pt idx="846">
                  <c:v>1.1750329999995301</c:v>
                </c:pt>
                <c:pt idx="847">
                  <c:v>1.1764219999968191</c:v>
                </c:pt>
                <c:pt idx="848">
                  <c:v>1.1778110000013839</c:v>
                </c:pt>
                <c:pt idx="849">
                  <c:v>1.1791999999986729</c:v>
                </c:pt>
                <c:pt idx="850">
                  <c:v>1.1805889999959618</c:v>
                </c:pt>
                <c:pt idx="851">
                  <c:v>1.1819780000005267</c:v>
                </c:pt>
                <c:pt idx="852">
                  <c:v>1.183365999997477</c:v>
                </c:pt>
                <c:pt idx="853">
                  <c:v>1.1847550000020419</c:v>
                </c:pt>
                <c:pt idx="854">
                  <c:v>1.1861439999993308</c:v>
                </c:pt>
                <c:pt idx="855">
                  <c:v>1.1875329999966198</c:v>
                </c:pt>
                <c:pt idx="856">
                  <c:v>1.1889220000011846</c:v>
                </c:pt>
                <c:pt idx="857">
                  <c:v>1.1903109999984736</c:v>
                </c:pt>
                <c:pt idx="858">
                  <c:v>1.1916999999957625</c:v>
                </c:pt>
                <c:pt idx="859">
                  <c:v>1.1930890000003274</c:v>
                </c:pt>
                <c:pt idx="860">
                  <c:v>1.1944779999976163</c:v>
                </c:pt>
                <c:pt idx="861">
                  <c:v>1.1958670000021812</c:v>
                </c:pt>
                <c:pt idx="862">
                  <c:v>1.1972559999994701</c:v>
                </c:pt>
                <c:pt idx="863">
                  <c:v>1.198644999996759</c:v>
                </c:pt>
                <c:pt idx="864">
                  <c:v>1.2000340000013239</c:v>
                </c:pt>
                <c:pt idx="865">
                  <c:v>1.2014229999986128</c:v>
                </c:pt>
                <c:pt idx="866">
                  <c:v>1.2028119999959017</c:v>
                </c:pt>
                <c:pt idx="867">
                  <c:v>1.2042000000001281</c:v>
                </c:pt>
                <c:pt idx="868">
                  <c:v>1.2055879999970784</c:v>
                </c:pt>
                <c:pt idx="869">
                  <c:v>1.2069770000016433</c:v>
                </c:pt>
                <c:pt idx="870">
                  <c:v>1.2083659999989322</c:v>
                </c:pt>
                <c:pt idx="871">
                  <c:v>1.2097549999962212</c:v>
                </c:pt>
                <c:pt idx="872">
                  <c:v>1.2111430000004475</c:v>
                </c:pt>
                <c:pt idx="873">
                  <c:v>1.2125319999977364</c:v>
                </c:pt>
                <c:pt idx="874">
                  <c:v>1.2139210000023013</c:v>
                </c:pt>
                <c:pt idx="875">
                  <c:v>1.2153099999995902</c:v>
                </c:pt>
                <c:pt idx="876">
                  <c:v>1.2166989999968791</c:v>
                </c:pt>
                <c:pt idx="877">
                  <c:v>1.218088000001444</c:v>
                </c:pt>
                <c:pt idx="878">
                  <c:v>1.2194769999987329</c:v>
                </c:pt>
                <c:pt idx="879">
                  <c:v>1.2208659999960219</c:v>
                </c:pt>
                <c:pt idx="880">
                  <c:v>1.2222550000005867</c:v>
                </c:pt>
                <c:pt idx="881">
                  <c:v>1.2236439999978757</c:v>
                </c:pt>
                <c:pt idx="882">
                  <c:v>1.2250330000024405</c:v>
                </c:pt>
                <c:pt idx="883">
                  <c:v>1.2264219999997295</c:v>
                </c:pt>
                <c:pt idx="884">
                  <c:v>1.2278109999970184</c:v>
                </c:pt>
                <c:pt idx="885">
                  <c:v>1.2292000000015832</c:v>
                </c:pt>
                <c:pt idx="886">
                  <c:v>1.2305889999988722</c:v>
                </c:pt>
                <c:pt idx="887">
                  <c:v>1.2319779999961611</c:v>
                </c:pt>
                <c:pt idx="888">
                  <c:v>1.2333660000003874</c:v>
                </c:pt>
                <c:pt idx="889">
                  <c:v>1.2347549999976764</c:v>
                </c:pt>
                <c:pt idx="890">
                  <c:v>1.2361440000022412</c:v>
                </c:pt>
                <c:pt idx="891">
                  <c:v>1.2375329999995301</c:v>
                </c:pt>
                <c:pt idx="892">
                  <c:v>1.2389219999968191</c:v>
                </c:pt>
                <c:pt idx="893">
                  <c:v>1.2403110000013839</c:v>
                </c:pt>
                <c:pt idx="894">
                  <c:v>1.2416999999986729</c:v>
                </c:pt>
                <c:pt idx="895">
                  <c:v>1.2430889999959618</c:v>
                </c:pt>
                <c:pt idx="896">
                  <c:v>1.2444780000005267</c:v>
                </c:pt>
                <c:pt idx="897">
                  <c:v>1.2458669999978156</c:v>
                </c:pt>
                <c:pt idx="898">
                  <c:v>1.2472560000023805</c:v>
                </c:pt>
                <c:pt idx="899">
                  <c:v>1.2486449999996694</c:v>
                </c:pt>
                <c:pt idx="900">
                  <c:v>1.2500339999969583</c:v>
                </c:pt>
                <c:pt idx="901">
                  <c:v>1.2514230000015232</c:v>
                </c:pt>
                <c:pt idx="902">
                  <c:v>1.2528119999988121</c:v>
                </c:pt>
                <c:pt idx="903">
                  <c:v>1.254200999996101</c:v>
                </c:pt>
                <c:pt idx="904">
                  <c:v>1.2555900000006659</c:v>
                </c:pt>
                <c:pt idx="905">
                  <c:v>1.2569789999979548</c:v>
                </c:pt>
                <c:pt idx="906">
                  <c:v>1.2583680000025197</c:v>
                </c:pt>
                <c:pt idx="907">
                  <c:v>1.2597559999994701</c:v>
                </c:pt>
                <c:pt idx="908">
                  <c:v>1.261144999996759</c:v>
                </c:pt>
                <c:pt idx="909">
                  <c:v>1.2625340000013239</c:v>
                </c:pt>
                <c:pt idx="910">
                  <c:v>1.2639229999986128</c:v>
                </c:pt>
                <c:pt idx="911">
                  <c:v>1.2653119999959017</c:v>
                </c:pt>
                <c:pt idx="912">
                  <c:v>1.2667010000004666</c:v>
                </c:pt>
                <c:pt idx="913">
                  <c:v>1.2680899999977555</c:v>
                </c:pt>
                <c:pt idx="914">
                  <c:v>1.2694790000023204</c:v>
                </c:pt>
                <c:pt idx="915">
                  <c:v>1.2708679999996093</c:v>
                </c:pt>
                <c:pt idx="916">
                  <c:v>1.2722569999968982</c:v>
                </c:pt>
                <c:pt idx="917">
                  <c:v>1.2736460000014631</c:v>
                </c:pt>
                <c:pt idx="918">
                  <c:v>1.275034999998752</c:v>
                </c:pt>
                <c:pt idx="919">
                  <c:v>1.2764239999960409</c:v>
                </c:pt>
                <c:pt idx="920">
                  <c:v>1.2778130000006058</c:v>
                </c:pt>
                <c:pt idx="921">
                  <c:v>1.2792019999978947</c:v>
                </c:pt>
                <c:pt idx="922">
                  <c:v>1.2805910000024596</c:v>
                </c:pt>
                <c:pt idx="923">
                  <c:v>1.2819799999997485</c:v>
                </c:pt>
                <c:pt idx="924">
                  <c:v>1.2833689999970375</c:v>
                </c:pt>
                <c:pt idx="925">
                  <c:v>1.2847580000016023</c:v>
                </c:pt>
                <c:pt idx="926">
                  <c:v>1.2861459999985527</c:v>
                </c:pt>
                <c:pt idx="927">
                  <c:v>1.2875349999958416</c:v>
                </c:pt>
                <c:pt idx="928">
                  <c:v>1.2889240000004065</c:v>
                </c:pt>
                <c:pt idx="929">
                  <c:v>1.2903129999976954</c:v>
                </c:pt>
                <c:pt idx="930">
                  <c:v>1.2917020000022603</c:v>
                </c:pt>
                <c:pt idx="931">
                  <c:v>1.2930909999995492</c:v>
                </c:pt>
                <c:pt idx="932">
                  <c:v>1.2944799999968382</c:v>
                </c:pt>
                <c:pt idx="933">
                  <c:v>1.295869000001403</c:v>
                </c:pt>
                <c:pt idx="934">
                  <c:v>1.297257999998692</c:v>
                </c:pt>
                <c:pt idx="935">
                  <c:v>1.2986469999959809</c:v>
                </c:pt>
                <c:pt idx="936">
                  <c:v>1.3000360000005458</c:v>
                </c:pt>
                <c:pt idx="937">
                  <c:v>1.3014249999978347</c:v>
                </c:pt>
                <c:pt idx="938">
                  <c:v>1.3028140000023996</c:v>
                </c:pt>
                <c:pt idx="939">
                  <c:v>1.3042029999996885</c:v>
                </c:pt>
                <c:pt idx="940">
                  <c:v>1.3055919999969774</c:v>
                </c:pt>
                <c:pt idx="941">
                  <c:v>1.3069810000015423</c:v>
                </c:pt>
                <c:pt idx="942">
                  <c:v>1.3083699999988312</c:v>
                </c:pt>
                <c:pt idx="943">
                  <c:v>1.3097589999961201</c:v>
                </c:pt>
                <c:pt idx="944">
                  <c:v>1.311148000000685</c:v>
                </c:pt>
                <c:pt idx="945">
                  <c:v>1.3125369999979739</c:v>
                </c:pt>
                <c:pt idx="946">
                  <c:v>1.3139250000022002</c:v>
                </c:pt>
                <c:pt idx="947">
                  <c:v>1.3153139999994892</c:v>
                </c:pt>
                <c:pt idx="948">
                  <c:v>1.3167029999967781</c:v>
                </c:pt>
                <c:pt idx="949">
                  <c:v>1.318092000001343</c:v>
                </c:pt>
                <c:pt idx="950">
                  <c:v>1.3194809999986319</c:v>
                </c:pt>
                <c:pt idx="951">
                  <c:v>1.3208699999959208</c:v>
                </c:pt>
                <c:pt idx="952">
                  <c:v>1.3222590000004857</c:v>
                </c:pt>
                <c:pt idx="953">
                  <c:v>1.3236479999977746</c:v>
                </c:pt>
                <c:pt idx="954">
                  <c:v>1.3250370000023395</c:v>
                </c:pt>
                <c:pt idx="955">
                  <c:v>1.3264259999996284</c:v>
                </c:pt>
                <c:pt idx="956">
                  <c:v>1.3278149999969173</c:v>
                </c:pt>
                <c:pt idx="957">
                  <c:v>1.3292040000014822</c:v>
                </c:pt>
                <c:pt idx="958">
                  <c:v>1.3305929999987711</c:v>
                </c:pt>
                <c:pt idx="959">
                  <c:v>1.33198199999606</c:v>
                </c:pt>
                <c:pt idx="960">
                  <c:v>1.3333710000006249</c:v>
                </c:pt>
                <c:pt idx="961">
                  <c:v>1.3347599999979138</c:v>
                </c:pt>
                <c:pt idx="962">
                  <c:v>1.3361490000024787</c:v>
                </c:pt>
                <c:pt idx="963">
                  <c:v>1.3375379999997676</c:v>
                </c:pt>
                <c:pt idx="964">
                  <c:v>1.3389269999970566</c:v>
                </c:pt>
                <c:pt idx="965">
                  <c:v>1.3403150000012829</c:v>
                </c:pt>
                <c:pt idx="966">
                  <c:v>1.3417039999985718</c:v>
                </c:pt>
                <c:pt idx="967">
                  <c:v>1.3430929999958607</c:v>
                </c:pt>
                <c:pt idx="968">
                  <c:v>1.3444820000004256</c:v>
                </c:pt>
                <c:pt idx="969">
                  <c:v>1.3458709999977145</c:v>
                </c:pt>
                <c:pt idx="970">
                  <c:v>1.3472600000022794</c:v>
                </c:pt>
                <c:pt idx="971">
                  <c:v>1.3486489999995683</c:v>
                </c:pt>
                <c:pt idx="972">
                  <c:v>1.3500379999968573</c:v>
                </c:pt>
                <c:pt idx="973">
                  <c:v>1.3514270000014221</c:v>
                </c:pt>
                <c:pt idx="974">
                  <c:v>1.352815999998711</c:v>
                </c:pt>
                <c:pt idx="975">
                  <c:v>1.354204999996</c:v>
                </c:pt>
                <c:pt idx="976">
                  <c:v>1.3555940000005648</c:v>
                </c:pt>
                <c:pt idx="977">
                  <c:v>1.3569829999978538</c:v>
                </c:pt>
                <c:pt idx="978">
                  <c:v>1.3583720000024186</c:v>
                </c:pt>
                <c:pt idx="979">
                  <c:v>1.3597609999997076</c:v>
                </c:pt>
                <c:pt idx="980">
                  <c:v>1.3611499999969965</c:v>
                </c:pt>
                <c:pt idx="981">
                  <c:v>1.3625390000015614</c:v>
                </c:pt>
                <c:pt idx="982">
                  <c:v>1.3639279999988503</c:v>
                </c:pt>
                <c:pt idx="983">
                  <c:v>1.3653169999961392</c:v>
                </c:pt>
                <c:pt idx="984">
                  <c:v>1.3667050000003655</c:v>
                </c:pt>
                <c:pt idx="985">
                  <c:v>1.3680939999976545</c:v>
                </c:pt>
                <c:pt idx="986">
                  <c:v>1.3694830000022193</c:v>
                </c:pt>
                <c:pt idx="987">
                  <c:v>1.3708719999995083</c:v>
                </c:pt>
                <c:pt idx="988">
                  <c:v>1.3722609999967972</c:v>
                </c:pt>
                <c:pt idx="989">
                  <c:v>1.3736500000013621</c:v>
                </c:pt>
                <c:pt idx="990">
                  <c:v>1.375038999998651</c:v>
                </c:pt>
                <c:pt idx="991">
                  <c:v>1.3764279999959399</c:v>
                </c:pt>
                <c:pt idx="992">
                  <c:v>1.3778170000005048</c:v>
                </c:pt>
                <c:pt idx="993">
                  <c:v>1.3792059999977937</c:v>
                </c:pt>
                <c:pt idx="994">
                  <c:v>1.3805950000023586</c:v>
                </c:pt>
                <c:pt idx="995">
                  <c:v>1.3819839999996475</c:v>
                </c:pt>
                <c:pt idx="996">
                  <c:v>1.3833729999969364</c:v>
                </c:pt>
                <c:pt idx="997">
                  <c:v>1.3847620000015013</c:v>
                </c:pt>
                <c:pt idx="998">
                  <c:v>1.3861509999987902</c:v>
                </c:pt>
                <c:pt idx="999">
                  <c:v>1.3875399999960791</c:v>
                </c:pt>
                <c:pt idx="1000">
                  <c:v>1.388929000000644</c:v>
                </c:pt>
                <c:pt idx="1001">
                  <c:v>1.3903179999979329</c:v>
                </c:pt>
                <c:pt idx="1002">
                  <c:v>1.3917070000024978</c:v>
                </c:pt>
                <c:pt idx="1003">
                  <c:v>1.3930949999994482</c:v>
                </c:pt>
                <c:pt idx="1004">
                  <c:v>1.3944839999967371</c:v>
                </c:pt>
                <c:pt idx="1005">
                  <c:v>1.3958720000009635</c:v>
                </c:pt>
                <c:pt idx="1006">
                  <c:v>1.3972609999982524</c:v>
                </c:pt>
                <c:pt idx="1007">
                  <c:v>1.3986490000024787</c:v>
                </c:pt>
                <c:pt idx="1008">
                  <c:v>1.4000379999997676</c:v>
                </c:pt>
                <c:pt idx="1009">
                  <c:v>1.4014269999970566</c:v>
                </c:pt>
                <c:pt idx="1010">
                  <c:v>1.4028160000016214</c:v>
                </c:pt>
                <c:pt idx="1011">
                  <c:v>1.4042049999989104</c:v>
                </c:pt>
                <c:pt idx="1012">
                  <c:v>1.4055929999958607</c:v>
                </c:pt>
                <c:pt idx="1013">
                  <c:v>1.4069820000004256</c:v>
                </c:pt>
                <c:pt idx="1014">
                  <c:v>1.4083709999977145</c:v>
                </c:pt>
                <c:pt idx="1015">
                  <c:v>1.4097600000022794</c:v>
                </c:pt>
                <c:pt idx="1016">
                  <c:v>1.4111489999995683</c:v>
                </c:pt>
                <c:pt idx="1017">
                  <c:v>1.4125379999968573</c:v>
                </c:pt>
                <c:pt idx="1018">
                  <c:v>1.4139270000014221</c:v>
                </c:pt>
                <c:pt idx="1019">
                  <c:v>1.415315999998711</c:v>
                </c:pt>
                <c:pt idx="1020">
                  <c:v>1.416704999996</c:v>
                </c:pt>
                <c:pt idx="1021">
                  <c:v>1.4180940000005648</c:v>
                </c:pt>
                <c:pt idx="1022">
                  <c:v>1.4194829999978538</c:v>
                </c:pt>
                <c:pt idx="1023">
                  <c:v>1.4208720000024186</c:v>
                </c:pt>
                <c:pt idx="1024">
                  <c:v>1.4222609999997076</c:v>
                </c:pt>
                <c:pt idx="1025">
                  <c:v>1.4236499999969965</c:v>
                </c:pt>
                <c:pt idx="1026">
                  <c:v>1.4250390000015614</c:v>
                </c:pt>
                <c:pt idx="1027">
                  <c:v>1.4264269999985117</c:v>
                </c:pt>
                <c:pt idx="1028">
                  <c:v>1.4278159999958007</c:v>
                </c:pt>
                <c:pt idx="1029">
                  <c:v>1.4292050000003655</c:v>
                </c:pt>
                <c:pt idx="1030">
                  <c:v>1.4305939999976545</c:v>
                </c:pt>
                <c:pt idx="1031">
                  <c:v>1.4319830000022193</c:v>
                </c:pt>
                <c:pt idx="1032">
                  <c:v>1.4333719999995083</c:v>
                </c:pt>
                <c:pt idx="1033">
                  <c:v>1.4347609999967972</c:v>
                </c:pt>
                <c:pt idx="1034">
                  <c:v>1.4361500000013621</c:v>
                </c:pt>
                <c:pt idx="1035">
                  <c:v>1.437538999998651</c:v>
                </c:pt>
                <c:pt idx="1036">
                  <c:v>1.4389279999959399</c:v>
                </c:pt>
                <c:pt idx="1037">
                  <c:v>1.4403170000005048</c:v>
                </c:pt>
                <c:pt idx="1038">
                  <c:v>1.4417059999977937</c:v>
                </c:pt>
                <c:pt idx="1039">
                  <c:v>1.4430950000023586</c:v>
                </c:pt>
                <c:pt idx="1040">
                  <c:v>1.4444839999996475</c:v>
                </c:pt>
                <c:pt idx="1041">
                  <c:v>1.4458729999969364</c:v>
                </c:pt>
                <c:pt idx="1042">
                  <c:v>1.4472620000015013</c:v>
                </c:pt>
                <c:pt idx="1043">
                  <c:v>1.4486509999987902</c:v>
                </c:pt>
                <c:pt idx="1044">
                  <c:v>1.4500399999960791</c:v>
                </c:pt>
                <c:pt idx="1045">
                  <c:v>1.451429000000644</c:v>
                </c:pt>
                <c:pt idx="1046">
                  <c:v>1.4528179999979329</c:v>
                </c:pt>
                <c:pt idx="1047">
                  <c:v>1.4542060000021593</c:v>
                </c:pt>
                <c:pt idx="1048">
                  <c:v>1.4555949999994482</c:v>
                </c:pt>
                <c:pt idx="1049">
                  <c:v>1.4569839999967371</c:v>
                </c:pt>
                <c:pt idx="1050">
                  <c:v>1.458373000001302</c:v>
                </c:pt>
                <c:pt idx="1051">
                  <c:v>1.4597619999985909</c:v>
                </c:pt>
                <c:pt idx="1052">
                  <c:v>1.4611509999958798</c:v>
                </c:pt>
                <c:pt idx="1053">
                  <c:v>1.4625400000004447</c:v>
                </c:pt>
                <c:pt idx="1054">
                  <c:v>1.4639289999977336</c:v>
                </c:pt>
                <c:pt idx="1055">
                  <c:v>1.4653180000022985</c:v>
                </c:pt>
                <c:pt idx="1056">
                  <c:v>1.4667069999995874</c:v>
                </c:pt>
                <c:pt idx="1057">
                  <c:v>1.4680959999968763</c:v>
                </c:pt>
                <c:pt idx="1058">
                  <c:v>1.4694850000014412</c:v>
                </c:pt>
                <c:pt idx="1059">
                  <c:v>1.4708739999987301</c:v>
                </c:pt>
                <c:pt idx="1060">
                  <c:v>1.4722629999960191</c:v>
                </c:pt>
                <c:pt idx="1061">
                  <c:v>1.4736520000005839</c:v>
                </c:pt>
                <c:pt idx="1062">
                  <c:v>1.4750409999978729</c:v>
                </c:pt>
                <c:pt idx="1063">
                  <c:v>1.4764300000024377</c:v>
                </c:pt>
                <c:pt idx="1064">
                  <c:v>1.4778189999997267</c:v>
                </c:pt>
                <c:pt idx="1065">
                  <c:v>1.4792079999970156</c:v>
                </c:pt>
                <c:pt idx="1066">
                  <c:v>1.4805960000012419</c:v>
                </c:pt>
                <c:pt idx="1067">
                  <c:v>1.4819849999985308</c:v>
                </c:pt>
                <c:pt idx="1068">
                  <c:v>1.4833739999958198</c:v>
                </c:pt>
                <c:pt idx="1069">
                  <c:v>1.4847630000003846</c:v>
                </c:pt>
                <c:pt idx="1070">
                  <c:v>1.4861519999976736</c:v>
                </c:pt>
                <c:pt idx="1071">
                  <c:v>1.4875410000022384</c:v>
                </c:pt>
                <c:pt idx="1072">
                  <c:v>1.4889299999995274</c:v>
                </c:pt>
                <c:pt idx="1073">
                  <c:v>1.4903189999968163</c:v>
                </c:pt>
                <c:pt idx="1074">
                  <c:v>1.4917080000013812</c:v>
                </c:pt>
                <c:pt idx="1075">
                  <c:v>1.4930969999986701</c:v>
                </c:pt>
                <c:pt idx="1076">
                  <c:v>1.494485999995959</c:v>
                </c:pt>
                <c:pt idx="1077">
                  <c:v>1.4958750000005239</c:v>
                </c:pt>
                <c:pt idx="1078">
                  <c:v>1.4972639999978128</c:v>
                </c:pt>
                <c:pt idx="1079">
                  <c:v>1.4986530000023777</c:v>
                </c:pt>
                <c:pt idx="1080">
                  <c:v>1.5000419999996666</c:v>
                </c:pt>
                <c:pt idx="1081">
                  <c:v>1.5014309999969555</c:v>
                </c:pt>
                <c:pt idx="1082">
                  <c:v>1.5028200000015204</c:v>
                </c:pt>
                <c:pt idx="1083">
                  <c:v>1.5042089999988093</c:v>
                </c:pt>
                <c:pt idx="1084">
                  <c:v>1.5055979999960982</c:v>
                </c:pt>
                <c:pt idx="1085">
                  <c:v>1.5069860000003246</c:v>
                </c:pt>
                <c:pt idx="1086">
                  <c:v>1.5083749999976135</c:v>
                </c:pt>
                <c:pt idx="1087">
                  <c:v>1.5097640000021784</c:v>
                </c:pt>
                <c:pt idx="1088">
                  <c:v>1.5111529999994673</c:v>
                </c:pt>
                <c:pt idx="1089">
                  <c:v>1.5125419999967562</c:v>
                </c:pt>
                <c:pt idx="1090">
                  <c:v>1.5139310000013211</c:v>
                </c:pt>
                <c:pt idx="1091">
                  <c:v>1.51531999999861</c:v>
                </c:pt>
                <c:pt idx="1092">
                  <c:v>1.5167089999958989</c:v>
                </c:pt>
                <c:pt idx="1093">
                  <c:v>1.5180980000004638</c:v>
                </c:pt>
                <c:pt idx="1094">
                  <c:v>1.5194869999977527</c:v>
                </c:pt>
                <c:pt idx="1095">
                  <c:v>1.5208760000023176</c:v>
                </c:pt>
                <c:pt idx="1096">
                  <c:v>1.5222649999996065</c:v>
                </c:pt>
                <c:pt idx="1097">
                  <c:v>1.5236539999968954</c:v>
                </c:pt>
                <c:pt idx="1098">
                  <c:v>1.5250430000014603</c:v>
                </c:pt>
                <c:pt idx="1099">
                  <c:v>1.5264319999987492</c:v>
                </c:pt>
                <c:pt idx="1100">
                  <c:v>1.5278209999960382</c:v>
                </c:pt>
                <c:pt idx="1101">
                  <c:v>1.529210000000603</c:v>
                </c:pt>
                <c:pt idx="1102">
                  <c:v>1.530598999997892</c:v>
                </c:pt>
                <c:pt idx="1103">
                  <c:v>1.5319880000024568</c:v>
                </c:pt>
                <c:pt idx="1104">
                  <c:v>1.5333769999997457</c:v>
                </c:pt>
                <c:pt idx="1105">
                  <c:v>1.5347649999966961</c:v>
                </c:pt>
                <c:pt idx="1106">
                  <c:v>1.536154000001261</c:v>
                </c:pt>
                <c:pt idx="1107">
                  <c:v>1.5375429999985499</c:v>
                </c:pt>
                <c:pt idx="1108">
                  <c:v>1.5389319999958389</c:v>
                </c:pt>
                <c:pt idx="1109">
                  <c:v>1.5403210000004037</c:v>
                </c:pt>
                <c:pt idx="1110">
                  <c:v>1.5417099999976926</c:v>
                </c:pt>
                <c:pt idx="1111">
                  <c:v>1.5430990000022575</c:v>
                </c:pt>
                <c:pt idx="1112">
                  <c:v>1.5444879999995464</c:v>
                </c:pt>
                <c:pt idx="1113">
                  <c:v>1.5458769999968354</c:v>
                </c:pt>
                <c:pt idx="1114">
                  <c:v>1.5472660000014002</c:v>
                </c:pt>
                <c:pt idx="1115">
                  <c:v>1.5486549999986892</c:v>
                </c:pt>
                <c:pt idx="1116">
                  <c:v>1.5500439999959781</c:v>
                </c:pt>
                <c:pt idx="1117">
                  <c:v>1.551433000000543</c:v>
                </c:pt>
                <c:pt idx="1118">
                  <c:v>1.5528219999978319</c:v>
                </c:pt>
                <c:pt idx="1119">
                  <c:v>1.5542110000023968</c:v>
                </c:pt>
                <c:pt idx="1120">
                  <c:v>1.5555999999996857</c:v>
                </c:pt>
                <c:pt idx="1121">
                  <c:v>1.5569889999969746</c:v>
                </c:pt>
                <c:pt idx="1122">
                  <c:v>1.5583780000015395</c:v>
                </c:pt>
                <c:pt idx="1123">
                  <c:v>1.5597669999988284</c:v>
                </c:pt>
                <c:pt idx="1124">
                  <c:v>1.5611549999957788</c:v>
                </c:pt>
                <c:pt idx="1125">
                  <c:v>1.5625440000003437</c:v>
                </c:pt>
                <c:pt idx="1126">
                  <c:v>1.5639329999976326</c:v>
                </c:pt>
                <c:pt idx="1127">
                  <c:v>1.5653220000021975</c:v>
                </c:pt>
                <c:pt idx="1128">
                  <c:v>1.5667109999994864</c:v>
                </c:pt>
                <c:pt idx="1129">
                  <c:v>1.5680999999967753</c:v>
                </c:pt>
                <c:pt idx="1130">
                  <c:v>1.5694890000013402</c:v>
                </c:pt>
                <c:pt idx="1131">
                  <c:v>1.5708779999986291</c:v>
                </c:pt>
                <c:pt idx="1132">
                  <c:v>1.572266999995918</c:v>
                </c:pt>
                <c:pt idx="1133">
                  <c:v>1.5736560000004829</c:v>
                </c:pt>
                <c:pt idx="1134">
                  <c:v>1.5750449999977718</c:v>
                </c:pt>
                <c:pt idx="1135">
                  <c:v>1.5764340000023367</c:v>
                </c:pt>
                <c:pt idx="1136">
                  <c:v>1.5778229999996256</c:v>
                </c:pt>
                <c:pt idx="1137">
                  <c:v>1.5792119999969145</c:v>
                </c:pt>
                <c:pt idx="1138">
                  <c:v>1.5806010000014794</c:v>
                </c:pt>
                <c:pt idx="1139">
                  <c:v>1.5819899999987683</c:v>
                </c:pt>
                <c:pt idx="1140">
                  <c:v>1.5833779999957187</c:v>
                </c:pt>
                <c:pt idx="1141">
                  <c:v>1.5847670000002836</c:v>
                </c:pt>
                <c:pt idx="1142">
                  <c:v>1.586154999997234</c:v>
                </c:pt>
                <c:pt idx="1143">
                  <c:v>1.5875440000017988</c:v>
                </c:pt>
                <c:pt idx="1144">
                  <c:v>1.5889319999987492</c:v>
                </c:pt>
                <c:pt idx="1145">
                  <c:v>1.5903209999960382</c:v>
                </c:pt>
                <c:pt idx="1146">
                  <c:v>1.591710000000603</c:v>
                </c:pt>
                <c:pt idx="1147">
                  <c:v>1.593098999997892</c:v>
                </c:pt>
                <c:pt idx="1148">
                  <c:v>1.5944880000024568</c:v>
                </c:pt>
                <c:pt idx="1149">
                  <c:v>1.5958759999994072</c:v>
                </c:pt>
                <c:pt idx="1150">
                  <c:v>1.5972649999966961</c:v>
                </c:pt>
                <c:pt idx="1151">
                  <c:v>1.598654000001261</c:v>
                </c:pt>
                <c:pt idx="1152">
                  <c:v>1.6000429999985499</c:v>
                </c:pt>
                <c:pt idx="1153">
                  <c:v>1.6014319999958389</c:v>
                </c:pt>
                <c:pt idx="1154">
                  <c:v>1.6028210000004037</c:v>
                </c:pt>
                <c:pt idx="1155">
                  <c:v>1.6042099999976926</c:v>
                </c:pt>
                <c:pt idx="1156">
                  <c:v>1.6055990000022575</c:v>
                </c:pt>
                <c:pt idx="1157">
                  <c:v>1.6069879999995464</c:v>
                </c:pt>
                <c:pt idx="1158">
                  <c:v>1.6083769999968354</c:v>
                </c:pt>
                <c:pt idx="1159">
                  <c:v>1.6097660000014002</c:v>
                </c:pt>
                <c:pt idx="1160">
                  <c:v>1.6111549999986892</c:v>
                </c:pt>
                <c:pt idx="1161">
                  <c:v>1.6125439999959781</c:v>
                </c:pt>
                <c:pt idx="1162">
                  <c:v>1.613933000000543</c:v>
                </c:pt>
                <c:pt idx="1163">
                  <c:v>1.6153219999978319</c:v>
                </c:pt>
                <c:pt idx="1164">
                  <c:v>1.6167110000023968</c:v>
                </c:pt>
                <c:pt idx="1165">
                  <c:v>1.6180999999996857</c:v>
                </c:pt>
                <c:pt idx="1166">
                  <c:v>1.6194889999969746</c:v>
                </c:pt>
                <c:pt idx="1167">
                  <c:v>1.6208780000015395</c:v>
                </c:pt>
                <c:pt idx="1168">
                  <c:v>1.6222659999984899</c:v>
                </c:pt>
                <c:pt idx="1169">
                  <c:v>1.6236549999957788</c:v>
                </c:pt>
                <c:pt idx="1170">
                  <c:v>1.6250440000003437</c:v>
                </c:pt>
                <c:pt idx="1171">
                  <c:v>1.6264329999976326</c:v>
                </c:pt>
                <c:pt idx="1172">
                  <c:v>1.6278220000021975</c:v>
                </c:pt>
                <c:pt idx="1173">
                  <c:v>1.6292109999994864</c:v>
                </c:pt>
                <c:pt idx="1174">
                  <c:v>1.6305999999967753</c:v>
                </c:pt>
                <c:pt idx="1175">
                  <c:v>1.6319890000013402</c:v>
                </c:pt>
                <c:pt idx="1176">
                  <c:v>1.6333779999986291</c:v>
                </c:pt>
                <c:pt idx="1177">
                  <c:v>1.634766999995918</c:v>
                </c:pt>
                <c:pt idx="1178">
                  <c:v>1.6361560000004829</c:v>
                </c:pt>
                <c:pt idx="1179">
                  <c:v>1.6375449999977718</c:v>
                </c:pt>
                <c:pt idx="1180">
                  <c:v>1.6389340000023367</c:v>
                </c:pt>
                <c:pt idx="1181">
                  <c:v>1.6403229999996256</c:v>
                </c:pt>
                <c:pt idx="1182">
                  <c:v>1.6417119999969145</c:v>
                </c:pt>
                <c:pt idx="1183">
                  <c:v>1.6431010000014794</c:v>
                </c:pt>
                <c:pt idx="1184">
                  <c:v>1.6444899999987683</c:v>
                </c:pt>
                <c:pt idx="1185">
                  <c:v>1.6458789999960572</c:v>
                </c:pt>
                <c:pt idx="1186">
                  <c:v>1.6472680000006221</c:v>
                </c:pt>
                <c:pt idx="1187">
                  <c:v>1.6486559999975725</c:v>
                </c:pt>
                <c:pt idx="1188">
                  <c:v>1.6500450000021374</c:v>
                </c:pt>
                <c:pt idx="1189">
                  <c:v>1.6514339999994263</c:v>
                </c:pt>
                <c:pt idx="1190">
                  <c:v>1.6528229999967152</c:v>
                </c:pt>
                <c:pt idx="1191">
                  <c:v>1.6542120000012801</c:v>
                </c:pt>
                <c:pt idx="1192">
                  <c:v>1.655600999998569</c:v>
                </c:pt>
                <c:pt idx="1193">
                  <c:v>1.6569899999958579</c:v>
                </c:pt>
                <c:pt idx="1194">
                  <c:v>1.6583790000004228</c:v>
                </c:pt>
                <c:pt idx="1195">
                  <c:v>1.6597679999977117</c:v>
                </c:pt>
                <c:pt idx="1196">
                  <c:v>1.6611570000022766</c:v>
                </c:pt>
                <c:pt idx="1197">
                  <c:v>1.6625459999995655</c:v>
                </c:pt>
                <c:pt idx="1198">
                  <c:v>1.6639349999968545</c:v>
                </c:pt>
                <c:pt idx="1199">
                  <c:v>1.6653240000014193</c:v>
                </c:pt>
                <c:pt idx="1200">
                  <c:v>1.6667129999987083</c:v>
                </c:pt>
                <c:pt idx="1201">
                  <c:v>1.6681019999959972</c:v>
                </c:pt>
                <c:pt idx="1202">
                  <c:v>1.6694910000005621</c:v>
                </c:pt>
                <c:pt idx="1203">
                  <c:v>1.670879999997851</c:v>
                </c:pt>
                <c:pt idx="1204">
                  <c:v>1.6722690000024159</c:v>
                </c:pt>
                <c:pt idx="1205">
                  <c:v>1.6736579999997048</c:v>
                </c:pt>
                <c:pt idx="1206">
                  <c:v>1.6750459999966552</c:v>
                </c:pt>
                <c:pt idx="1207">
                  <c:v>1.67643500000122</c:v>
                </c:pt>
                <c:pt idx="1208">
                  <c:v>1.677823999998509</c:v>
                </c:pt>
                <c:pt idx="1209">
                  <c:v>1.6792129999957979</c:v>
                </c:pt>
                <c:pt idx="1210">
                  <c:v>1.6806020000003628</c:v>
                </c:pt>
                <c:pt idx="1211">
                  <c:v>1.6819909999976517</c:v>
                </c:pt>
                <c:pt idx="1212">
                  <c:v>1.6833800000022165</c:v>
                </c:pt>
                <c:pt idx="1213">
                  <c:v>1.6847689999995055</c:v>
                </c:pt>
                <c:pt idx="1214">
                  <c:v>1.6861579999967944</c:v>
                </c:pt>
                <c:pt idx="1215">
                  <c:v>1.6875470000013593</c:v>
                </c:pt>
                <c:pt idx="1216">
                  <c:v>1.6889359999986482</c:v>
                </c:pt>
                <c:pt idx="1217">
                  <c:v>1.6903249999959371</c:v>
                </c:pt>
                <c:pt idx="1218">
                  <c:v>1.691714000000502</c:v>
                </c:pt>
                <c:pt idx="1219">
                  <c:v>1.6931029999977909</c:v>
                </c:pt>
                <c:pt idx="1220">
                  <c:v>1.6944920000023558</c:v>
                </c:pt>
                <c:pt idx="1221">
                  <c:v>1.6958809999996447</c:v>
                </c:pt>
                <c:pt idx="1222">
                  <c:v>1.6972699999969336</c:v>
                </c:pt>
                <c:pt idx="1223">
                  <c:v>1.6986590000014985</c:v>
                </c:pt>
                <c:pt idx="1224">
                  <c:v>1.7000479999987874</c:v>
                </c:pt>
                <c:pt idx="1225">
                  <c:v>1.7014369999960763</c:v>
                </c:pt>
                <c:pt idx="1226">
                  <c:v>1.7028250000003027</c:v>
                </c:pt>
                <c:pt idx="1227">
                  <c:v>1.7042139999975916</c:v>
                </c:pt>
                <c:pt idx="1228">
                  <c:v>1.7056030000021565</c:v>
                </c:pt>
                <c:pt idx="1229">
                  <c:v>1.7069919999994454</c:v>
                </c:pt>
                <c:pt idx="1230">
                  <c:v>1.7083809999967343</c:v>
                </c:pt>
                <c:pt idx="1231">
                  <c:v>1.7097700000012992</c:v>
                </c:pt>
                <c:pt idx="1232">
                  <c:v>1.7111589999985881</c:v>
                </c:pt>
                <c:pt idx="1233">
                  <c:v>1.712547999995877</c:v>
                </c:pt>
                <c:pt idx="1234">
                  <c:v>1.7139370000004419</c:v>
                </c:pt>
                <c:pt idx="1235">
                  <c:v>1.7153259999977308</c:v>
                </c:pt>
                <c:pt idx="1236">
                  <c:v>1.7167150000022957</c:v>
                </c:pt>
                <c:pt idx="1237">
                  <c:v>1.7181039999995846</c:v>
                </c:pt>
                <c:pt idx="1238">
                  <c:v>1.7194929999968736</c:v>
                </c:pt>
                <c:pt idx="1239">
                  <c:v>1.7208820000014384</c:v>
                </c:pt>
                <c:pt idx="1240">
                  <c:v>1.7222709999987273</c:v>
                </c:pt>
                <c:pt idx="1241">
                  <c:v>1.7236599999960163</c:v>
                </c:pt>
                <c:pt idx="1242">
                  <c:v>1.7250490000005811</c:v>
                </c:pt>
                <c:pt idx="1243">
                  <c:v>1.7264379999978701</c:v>
                </c:pt>
                <c:pt idx="1244">
                  <c:v>1.7278270000024349</c:v>
                </c:pt>
                <c:pt idx="1245">
                  <c:v>1.7292149999993853</c:v>
                </c:pt>
                <c:pt idx="1246">
                  <c:v>1.7306039999966742</c:v>
                </c:pt>
                <c:pt idx="1247">
                  <c:v>1.7319930000012391</c:v>
                </c:pt>
                <c:pt idx="1248">
                  <c:v>1.733381999998528</c:v>
                </c:pt>
                <c:pt idx="1249">
                  <c:v>1.734770999995817</c:v>
                </c:pt>
                <c:pt idx="1250">
                  <c:v>1.7361600000003818</c:v>
                </c:pt>
                <c:pt idx="1251">
                  <c:v>1.7375489999976708</c:v>
                </c:pt>
                <c:pt idx="1252">
                  <c:v>1.7389380000022356</c:v>
                </c:pt>
                <c:pt idx="1253">
                  <c:v>1.7403269999995246</c:v>
                </c:pt>
                <c:pt idx="1254">
                  <c:v>1.7417159999968135</c:v>
                </c:pt>
                <c:pt idx="1255">
                  <c:v>1.7431050000013784</c:v>
                </c:pt>
                <c:pt idx="1256">
                  <c:v>1.7444939999986673</c:v>
                </c:pt>
                <c:pt idx="1257">
                  <c:v>1.7458829999959562</c:v>
                </c:pt>
                <c:pt idx="1258">
                  <c:v>1.7472720000005211</c:v>
                </c:pt>
                <c:pt idx="1259">
                  <c:v>1.74866099999781</c:v>
                </c:pt>
                <c:pt idx="1260">
                  <c:v>1.7500500000023749</c:v>
                </c:pt>
                <c:pt idx="1261">
                  <c:v>1.7514389999996638</c:v>
                </c:pt>
                <c:pt idx="1262">
                  <c:v>1.7528279999969527</c:v>
                </c:pt>
                <c:pt idx="1263">
                  <c:v>1.7542170000015176</c:v>
                </c:pt>
                <c:pt idx="1264">
                  <c:v>1.7556059999988065</c:v>
                </c:pt>
                <c:pt idx="1265">
                  <c:v>1.7569939999957569</c:v>
                </c:pt>
                <c:pt idx="1266">
                  <c:v>1.7583830000003218</c:v>
                </c:pt>
                <c:pt idx="1267">
                  <c:v>1.7597719999976107</c:v>
                </c:pt>
                <c:pt idx="1268">
                  <c:v>1.7611610000021756</c:v>
                </c:pt>
                <c:pt idx="1269">
                  <c:v>1.7625499999994645</c:v>
                </c:pt>
                <c:pt idx="1270">
                  <c:v>1.7639389999967534</c:v>
                </c:pt>
                <c:pt idx="1271">
                  <c:v>1.7653280000013183</c:v>
                </c:pt>
                <c:pt idx="1272">
                  <c:v>1.7667169999986072</c:v>
                </c:pt>
                <c:pt idx="1273">
                  <c:v>1.7681059999958961</c:v>
                </c:pt>
                <c:pt idx="1274">
                  <c:v>1.769495000000461</c:v>
                </c:pt>
                <c:pt idx="1275">
                  <c:v>1.7708839999977499</c:v>
                </c:pt>
                <c:pt idx="1276">
                  <c:v>1.7722730000023148</c:v>
                </c:pt>
                <c:pt idx="1277">
                  <c:v>1.7736609999992652</c:v>
                </c:pt>
                <c:pt idx="1278">
                  <c:v>1.7750489999962156</c:v>
                </c:pt>
                <c:pt idx="1279">
                  <c:v>1.7764380000007804</c:v>
                </c:pt>
                <c:pt idx="1280">
                  <c:v>1.7778269999980694</c:v>
                </c:pt>
                <c:pt idx="1281">
                  <c:v>1.7792150000022957</c:v>
                </c:pt>
                <c:pt idx="1282">
                  <c:v>1.7806039999995846</c:v>
                </c:pt>
                <c:pt idx="1283">
                  <c:v>1.7819929999968736</c:v>
                </c:pt>
                <c:pt idx="1284">
                  <c:v>1.7833820000014384</c:v>
                </c:pt>
                <c:pt idx="1285">
                  <c:v>1.7847709999987273</c:v>
                </c:pt>
                <c:pt idx="1286">
                  <c:v>1.7861599999960163</c:v>
                </c:pt>
                <c:pt idx="1287">
                  <c:v>1.7875490000005811</c:v>
                </c:pt>
                <c:pt idx="1288">
                  <c:v>1.7889379999978701</c:v>
                </c:pt>
                <c:pt idx="1289">
                  <c:v>1.7903260000020964</c:v>
                </c:pt>
                <c:pt idx="1290">
                  <c:v>1.7917149999993853</c:v>
                </c:pt>
                <c:pt idx="1291">
                  <c:v>1.7931039999966742</c:v>
                </c:pt>
                <c:pt idx="1292">
                  <c:v>1.7944930000012391</c:v>
                </c:pt>
                <c:pt idx="1293">
                  <c:v>1.795881999998528</c:v>
                </c:pt>
                <c:pt idx="1294">
                  <c:v>1.797270999995817</c:v>
                </c:pt>
                <c:pt idx="1295">
                  <c:v>1.7986600000003818</c:v>
                </c:pt>
                <c:pt idx="1296">
                  <c:v>1.8000489999976708</c:v>
                </c:pt>
                <c:pt idx="1297">
                  <c:v>1.8014380000022356</c:v>
                </c:pt>
                <c:pt idx="1298">
                  <c:v>1.8028269999995246</c:v>
                </c:pt>
                <c:pt idx="1299">
                  <c:v>1.8042159999968135</c:v>
                </c:pt>
                <c:pt idx="1300">
                  <c:v>1.8056050000013784</c:v>
                </c:pt>
                <c:pt idx="1301">
                  <c:v>1.8069939999986673</c:v>
                </c:pt>
                <c:pt idx="1302">
                  <c:v>1.8083829999959562</c:v>
                </c:pt>
                <c:pt idx="1303">
                  <c:v>1.8097720000005211</c:v>
                </c:pt>
                <c:pt idx="1304">
                  <c:v>1.81116099999781</c:v>
                </c:pt>
                <c:pt idx="1305">
                  <c:v>1.8125500000023749</c:v>
                </c:pt>
                <c:pt idx="1306">
                  <c:v>1.8139389999996638</c:v>
                </c:pt>
                <c:pt idx="1307">
                  <c:v>1.8153279999969527</c:v>
                </c:pt>
                <c:pt idx="1308">
                  <c:v>1.8167170000015176</c:v>
                </c:pt>
                <c:pt idx="1309">
                  <c:v>1.818104999998468</c:v>
                </c:pt>
                <c:pt idx="1310">
                  <c:v>1.8194939999957569</c:v>
                </c:pt>
                <c:pt idx="1311">
                  <c:v>1.8208830000003218</c:v>
                </c:pt>
                <c:pt idx="1312">
                  <c:v>1.8222719999976107</c:v>
                </c:pt>
                <c:pt idx="1313">
                  <c:v>1.8236610000021756</c:v>
                </c:pt>
                <c:pt idx="1314">
                  <c:v>1.8250499999994645</c:v>
                </c:pt>
                <c:pt idx="1315">
                  <c:v>1.8264389999967534</c:v>
                </c:pt>
                <c:pt idx="1316">
                  <c:v>1.8278280000013183</c:v>
                </c:pt>
                <c:pt idx="1317">
                  <c:v>1.8292169999986072</c:v>
                </c:pt>
                <c:pt idx="1318">
                  <c:v>1.8306059999958961</c:v>
                </c:pt>
                <c:pt idx="1319">
                  <c:v>1.831995000000461</c:v>
                </c:pt>
                <c:pt idx="1320">
                  <c:v>1.8333839999977499</c:v>
                </c:pt>
                <c:pt idx="1321">
                  <c:v>1.8347730000023148</c:v>
                </c:pt>
                <c:pt idx="1322">
                  <c:v>1.8361619999996037</c:v>
                </c:pt>
                <c:pt idx="1323">
                  <c:v>1.8375509999968926</c:v>
                </c:pt>
                <c:pt idx="1324">
                  <c:v>1.8389400000014575</c:v>
                </c:pt>
                <c:pt idx="1325">
                  <c:v>1.8403289999987464</c:v>
                </c:pt>
                <c:pt idx="1326">
                  <c:v>1.8417179999960354</c:v>
                </c:pt>
                <c:pt idx="1327">
                  <c:v>1.8431070000006002</c:v>
                </c:pt>
                <c:pt idx="1328">
                  <c:v>1.8444949999975506</c:v>
                </c:pt>
                <c:pt idx="1329">
                  <c:v>1.8458840000021155</c:v>
                </c:pt>
                <c:pt idx="1330">
                  <c:v>1.8472729999994044</c:v>
                </c:pt>
                <c:pt idx="1331">
                  <c:v>1.8486619999966933</c:v>
                </c:pt>
                <c:pt idx="1332">
                  <c:v>1.8500510000012582</c:v>
                </c:pt>
                <c:pt idx="1333">
                  <c:v>1.8514399999985471</c:v>
                </c:pt>
                <c:pt idx="1334">
                  <c:v>1.8528289999958361</c:v>
                </c:pt>
                <c:pt idx="1335">
                  <c:v>1.8542180000004009</c:v>
                </c:pt>
                <c:pt idx="1336">
                  <c:v>1.8556069999976899</c:v>
                </c:pt>
                <c:pt idx="1337">
                  <c:v>1.8569960000022547</c:v>
                </c:pt>
                <c:pt idx="1338">
                  <c:v>1.8583849999995437</c:v>
                </c:pt>
                <c:pt idx="1339">
                  <c:v>1.8597739999968326</c:v>
                </c:pt>
                <c:pt idx="1340">
                  <c:v>1.8611630000013974</c:v>
                </c:pt>
                <c:pt idx="1341">
                  <c:v>1.8625519999986864</c:v>
                </c:pt>
                <c:pt idx="1342">
                  <c:v>1.8639409999959753</c:v>
                </c:pt>
                <c:pt idx="1343">
                  <c:v>1.8653300000005402</c:v>
                </c:pt>
                <c:pt idx="1344">
                  <c:v>1.8667189999978291</c:v>
                </c:pt>
                <c:pt idx="1345">
                  <c:v>1.868108000002394</c:v>
                </c:pt>
                <c:pt idx="1346">
                  <c:v>1.8694969999996829</c:v>
                </c:pt>
                <c:pt idx="1347">
                  <c:v>1.8708849999966333</c:v>
                </c:pt>
                <c:pt idx="1348">
                  <c:v>1.8722740000011981</c:v>
                </c:pt>
                <c:pt idx="1349">
                  <c:v>1.8736629999984871</c:v>
                </c:pt>
                <c:pt idx="1350">
                  <c:v>1.875051999995776</c:v>
                </c:pt>
                <c:pt idx="1351">
                  <c:v>1.8764410000003409</c:v>
                </c:pt>
                <c:pt idx="1352">
                  <c:v>1.8778299999976298</c:v>
                </c:pt>
                <c:pt idx="1353">
                  <c:v>1.8792190000021947</c:v>
                </c:pt>
                <c:pt idx="1354">
                  <c:v>1.8806079999994836</c:v>
                </c:pt>
                <c:pt idx="1355">
                  <c:v>1.8819969999967725</c:v>
                </c:pt>
                <c:pt idx="1356">
                  <c:v>1.8833860000013374</c:v>
                </c:pt>
                <c:pt idx="1357">
                  <c:v>1.8847749999986263</c:v>
                </c:pt>
                <c:pt idx="1358">
                  <c:v>1.8861639999959152</c:v>
                </c:pt>
                <c:pt idx="1359">
                  <c:v>1.8875530000004801</c:v>
                </c:pt>
                <c:pt idx="1360">
                  <c:v>1.888941999997769</c:v>
                </c:pt>
                <c:pt idx="1361">
                  <c:v>1.8903310000023339</c:v>
                </c:pt>
                <c:pt idx="1362">
                  <c:v>1.8917199999996228</c:v>
                </c:pt>
                <c:pt idx="1363">
                  <c:v>1.8931089999969117</c:v>
                </c:pt>
                <c:pt idx="1364">
                  <c:v>1.8944980000014766</c:v>
                </c:pt>
                <c:pt idx="1365">
                  <c:v>1.8958869999987655</c:v>
                </c:pt>
                <c:pt idx="1366">
                  <c:v>1.8972759999960545</c:v>
                </c:pt>
                <c:pt idx="1367">
                  <c:v>1.8986640000002808</c:v>
                </c:pt>
                <c:pt idx="1368">
                  <c:v>1.9000529999975697</c:v>
                </c:pt>
                <c:pt idx="1369">
                  <c:v>1.9014420000021346</c:v>
                </c:pt>
                <c:pt idx="1370">
                  <c:v>1.9028309999994235</c:v>
                </c:pt>
                <c:pt idx="1371">
                  <c:v>1.9042199999967124</c:v>
                </c:pt>
                <c:pt idx="1372">
                  <c:v>1.9056090000012773</c:v>
                </c:pt>
                <c:pt idx="1373">
                  <c:v>1.9069979999985662</c:v>
                </c:pt>
                <c:pt idx="1374">
                  <c:v>1.9083869999958551</c:v>
                </c:pt>
                <c:pt idx="1375">
                  <c:v>1.90977600000042</c:v>
                </c:pt>
                <c:pt idx="1376">
                  <c:v>1.9111649999977089</c:v>
                </c:pt>
                <c:pt idx="1377">
                  <c:v>1.9125540000022738</c:v>
                </c:pt>
                <c:pt idx="1378">
                  <c:v>1.9139429999995627</c:v>
                </c:pt>
                <c:pt idx="1379">
                  <c:v>1.9153319999968517</c:v>
                </c:pt>
                <c:pt idx="1380">
                  <c:v>1.9167210000014165</c:v>
                </c:pt>
                <c:pt idx="1381">
                  <c:v>1.9181099999987055</c:v>
                </c:pt>
                <c:pt idx="1382">
                  <c:v>1.9194989999959944</c:v>
                </c:pt>
                <c:pt idx="1383">
                  <c:v>1.9208880000005593</c:v>
                </c:pt>
                <c:pt idx="1384">
                  <c:v>1.9222769999978482</c:v>
                </c:pt>
                <c:pt idx="1385">
                  <c:v>1.9236660000024131</c:v>
                </c:pt>
                <c:pt idx="1386">
                  <c:v>1.9250539999993634</c:v>
                </c:pt>
                <c:pt idx="1387">
                  <c:v>1.9264429999966524</c:v>
                </c:pt>
                <c:pt idx="1388">
                  <c:v>1.9278320000012172</c:v>
                </c:pt>
                <c:pt idx="1389">
                  <c:v>1.9292209999985062</c:v>
                </c:pt>
                <c:pt idx="1390">
                  <c:v>1.9306099999957951</c:v>
                </c:pt>
                <c:pt idx="1391">
                  <c:v>1.93199900000036</c:v>
                </c:pt>
                <c:pt idx="1392">
                  <c:v>1.9333879999976489</c:v>
                </c:pt>
                <c:pt idx="1393">
                  <c:v>1.9347770000022138</c:v>
                </c:pt>
                <c:pt idx="1394">
                  <c:v>1.9361659999995027</c:v>
                </c:pt>
                <c:pt idx="1395">
                  <c:v>1.9375549999967916</c:v>
                </c:pt>
                <c:pt idx="1396">
                  <c:v>1.9389440000013565</c:v>
                </c:pt>
                <c:pt idx="1397">
                  <c:v>1.9403329999986454</c:v>
                </c:pt>
                <c:pt idx="1398">
                  <c:v>1.9417219999959343</c:v>
                </c:pt>
                <c:pt idx="1399">
                  <c:v>1.9431110000004992</c:v>
                </c:pt>
                <c:pt idx="1400">
                  <c:v>1.9444999999977881</c:v>
                </c:pt>
                <c:pt idx="1401">
                  <c:v>1.945889000002353</c:v>
                </c:pt>
                <c:pt idx="1402">
                  <c:v>1.9472779999996419</c:v>
                </c:pt>
                <c:pt idx="1403">
                  <c:v>1.9486669999969308</c:v>
                </c:pt>
                <c:pt idx="1404">
                  <c:v>1.9500560000014957</c:v>
                </c:pt>
                <c:pt idx="1405">
                  <c:v>1.9514449999987846</c:v>
                </c:pt>
                <c:pt idx="1406">
                  <c:v>1.952832999995735</c:v>
                </c:pt>
                <c:pt idx="1407">
                  <c:v>1.9542220000002999</c:v>
                </c:pt>
                <c:pt idx="1408">
                  <c:v>1.9556109999975888</c:v>
                </c:pt>
                <c:pt idx="1409">
                  <c:v>1.9570000000021537</c:v>
                </c:pt>
                <c:pt idx="1410">
                  <c:v>1.9583889999994426</c:v>
                </c:pt>
                <c:pt idx="1411">
                  <c:v>1.9597779999967315</c:v>
                </c:pt>
                <c:pt idx="1412">
                  <c:v>1.9611670000012964</c:v>
                </c:pt>
                <c:pt idx="1413">
                  <c:v>1.9625549999982468</c:v>
                </c:pt>
                <c:pt idx="1414">
                  <c:v>1.9639440000028117</c:v>
                </c:pt>
                <c:pt idx="1415">
                  <c:v>1.965331999999762</c:v>
                </c:pt>
                <c:pt idx="1416">
                  <c:v>1.966720999997051</c:v>
                </c:pt>
                <c:pt idx="1417">
                  <c:v>1.9681090000012773</c:v>
                </c:pt>
                <c:pt idx="1418">
                  <c:v>1.9694979999985662</c:v>
                </c:pt>
                <c:pt idx="1419">
                  <c:v>1.9708869999958551</c:v>
                </c:pt>
                <c:pt idx="1420">
                  <c:v>1.97227600000042</c:v>
                </c:pt>
                <c:pt idx="1421">
                  <c:v>1.9736649999977089</c:v>
                </c:pt>
                <c:pt idx="1422">
                  <c:v>1.9750540000022738</c:v>
                </c:pt>
                <c:pt idx="1423">
                  <c:v>1.9764419999992242</c:v>
                </c:pt>
                <c:pt idx="1424">
                  <c:v>1.9778309999965131</c:v>
                </c:pt>
                <c:pt idx="1425">
                  <c:v>1.979220000001078</c:v>
                </c:pt>
                <c:pt idx="1426">
                  <c:v>1.9806089999983669</c:v>
                </c:pt>
                <c:pt idx="1427">
                  <c:v>1.9819979999956558</c:v>
                </c:pt>
                <c:pt idx="1428">
                  <c:v>1.9833870000002207</c:v>
                </c:pt>
                <c:pt idx="1429">
                  <c:v>1.9847759999975096</c:v>
                </c:pt>
                <c:pt idx="1430">
                  <c:v>1.9861650000020745</c:v>
                </c:pt>
                <c:pt idx="1431">
                  <c:v>1.9875539999993634</c:v>
                </c:pt>
                <c:pt idx="1432">
                  <c:v>1.9889429999966524</c:v>
                </c:pt>
                <c:pt idx="1433">
                  <c:v>1.9903320000012172</c:v>
                </c:pt>
                <c:pt idx="1434">
                  <c:v>1.9917209999985062</c:v>
                </c:pt>
                <c:pt idx="1435">
                  <c:v>1.9931099999957951</c:v>
                </c:pt>
                <c:pt idx="1436">
                  <c:v>1.99449900000036</c:v>
                </c:pt>
                <c:pt idx="1437">
                  <c:v>1.9958879999976489</c:v>
                </c:pt>
                <c:pt idx="1438">
                  <c:v>1.9972770000022138</c:v>
                </c:pt>
                <c:pt idx="1439">
                  <c:v>1.9986659999995027</c:v>
                </c:pt>
                <c:pt idx="1440">
                  <c:v>2.0000549999967916</c:v>
                </c:pt>
                <c:pt idx="1441">
                  <c:v>2.0014440000013565</c:v>
                </c:pt>
                <c:pt idx="1442">
                  <c:v>2.0028319999983069</c:v>
                </c:pt>
                <c:pt idx="1443">
                  <c:v>2.0042210000028717</c:v>
                </c:pt>
                <c:pt idx="1444">
                  <c:v>2.0056100000001607</c:v>
                </c:pt>
                <c:pt idx="1445">
                  <c:v>2.0069989999974496</c:v>
                </c:pt>
                <c:pt idx="1446">
                  <c:v>2.0083880000020145</c:v>
                </c:pt>
                <c:pt idx="1447">
                  <c:v>2.0097769999993034</c:v>
                </c:pt>
                <c:pt idx="1448">
                  <c:v>2.0111659999965923</c:v>
                </c:pt>
                <c:pt idx="1449">
                  <c:v>2.0125550000011572</c:v>
                </c:pt>
                <c:pt idx="1450">
                  <c:v>2.0139439999984461</c:v>
                </c:pt>
                <c:pt idx="1451">
                  <c:v>2.015332999995735</c:v>
                </c:pt>
                <c:pt idx="1452">
                  <c:v>2.0167220000002999</c:v>
                </c:pt>
                <c:pt idx="1453">
                  <c:v>2.0181109999975888</c:v>
                </c:pt>
                <c:pt idx="1454">
                  <c:v>2.0195000000021537</c:v>
                </c:pt>
                <c:pt idx="1455">
                  <c:v>2.0208889999994426</c:v>
                </c:pt>
                <c:pt idx="1456">
                  <c:v>2.0222779999967315</c:v>
                </c:pt>
                <c:pt idx="1457">
                  <c:v>2.0236670000012964</c:v>
                </c:pt>
                <c:pt idx="1458">
                  <c:v>2.0250559999985853</c:v>
                </c:pt>
                <c:pt idx="1459">
                  <c:v>2.0264449999958742</c:v>
                </c:pt>
                <c:pt idx="1460">
                  <c:v>2.0278340000004391</c:v>
                </c:pt>
                <c:pt idx="1461">
                  <c:v>2.029222999997728</c:v>
                </c:pt>
                <c:pt idx="1462">
                  <c:v>2.0306110000019544</c:v>
                </c:pt>
                <c:pt idx="1463">
                  <c:v>2.0319999999992433</c:v>
                </c:pt>
                <c:pt idx="1464">
                  <c:v>2.0333889999965322</c:v>
                </c:pt>
                <c:pt idx="1465">
                  <c:v>2.0347780000010971</c:v>
                </c:pt>
                <c:pt idx="1466">
                  <c:v>2.036166999998386</c:v>
                </c:pt>
                <c:pt idx="1467">
                  <c:v>2.0375559999956749</c:v>
                </c:pt>
                <c:pt idx="1468">
                  <c:v>2.0389450000002398</c:v>
                </c:pt>
                <c:pt idx="1469">
                  <c:v>2.0403339999975287</c:v>
                </c:pt>
                <c:pt idx="1470">
                  <c:v>2.0417230000020936</c:v>
                </c:pt>
                <c:pt idx="1471">
                  <c:v>2.0431119999993825</c:v>
                </c:pt>
                <c:pt idx="1472">
                  <c:v>2.0445009999966715</c:v>
                </c:pt>
                <c:pt idx="1473">
                  <c:v>2.0458900000012363</c:v>
                </c:pt>
                <c:pt idx="1474">
                  <c:v>2.0472789999985253</c:v>
                </c:pt>
                <c:pt idx="1475">
                  <c:v>2.0486679999958142</c:v>
                </c:pt>
                <c:pt idx="1476">
                  <c:v>2.050057000000379</c:v>
                </c:pt>
                <c:pt idx="1477">
                  <c:v>2.051445999997668</c:v>
                </c:pt>
                <c:pt idx="1478">
                  <c:v>2.0528350000022328</c:v>
                </c:pt>
                <c:pt idx="1479">
                  <c:v>2.0542239999995218</c:v>
                </c:pt>
                <c:pt idx="1480">
                  <c:v>2.0556129999968107</c:v>
                </c:pt>
                <c:pt idx="1481">
                  <c:v>2.057001000001037</c:v>
                </c:pt>
                <c:pt idx="1482">
                  <c:v>2.0583899999983259</c:v>
                </c:pt>
                <c:pt idx="1483">
                  <c:v>2.0597789999956149</c:v>
                </c:pt>
                <c:pt idx="1484">
                  <c:v>2.0611680000001797</c:v>
                </c:pt>
                <c:pt idx="1485">
                  <c:v>2.0625569999974687</c:v>
                </c:pt>
                <c:pt idx="1486">
                  <c:v>2.0639460000020335</c:v>
                </c:pt>
                <c:pt idx="1487">
                  <c:v>2.0653349999993225</c:v>
                </c:pt>
                <c:pt idx="1488">
                  <c:v>2.0667239999966114</c:v>
                </c:pt>
                <c:pt idx="1489">
                  <c:v>2.0681130000011763</c:v>
                </c:pt>
                <c:pt idx="1490">
                  <c:v>2.0695019999984652</c:v>
                </c:pt>
                <c:pt idx="1491">
                  <c:v>2.0708909999957541</c:v>
                </c:pt>
                <c:pt idx="1492">
                  <c:v>2.072280000000319</c:v>
                </c:pt>
                <c:pt idx="1493">
                  <c:v>2.0736689999976079</c:v>
                </c:pt>
                <c:pt idx="1494">
                  <c:v>2.0750580000021728</c:v>
                </c:pt>
                <c:pt idx="1495">
                  <c:v>2.0764469999994617</c:v>
                </c:pt>
                <c:pt idx="1496">
                  <c:v>2.0778359999967506</c:v>
                </c:pt>
                <c:pt idx="1497">
                  <c:v>2.0792250000013155</c:v>
                </c:pt>
                <c:pt idx="1498">
                  <c:v>2.0806139999986044</c:v>
                </c:pt>
                <c:pt idx="1499">
                  <c:v>2.0820029999958933</c:v>
                </c:pt>
                <c:pt idx="1500">
                  <c:v>2.0833910000001197</c:v>
                </c:pt>
                <c:pt idx="1501">
                  <c:v>2.0847799999974086</c:v>
                </c:pt>
                <c:pt idx="1502">
                  <c:v>2.0861690000019735</c:v>
                </c:pt>
                <c:pt idx="1503">
                  <c:v>2.0875579999992624</c:v>
                </c:pt>
                <c:pt idx="1504">
                  <c:v>2.0889469999965513</c:v>
                </c:pt>
                <c:pt idx="1505">
                  <c:v>2.0903360000011162</c:v>
                </c:pt>
                <c:pt idx="1506">
                  <c:v>2.0917249999984051</c:v>
                </c:pt>
                <c:pt idx="1507">
                  <c:v>2.093113999995694</c:v>
                </c:pt>
                <c:pt idx="1508">
                  <c:v>2.0945030000002589</c:v>
                </c:pt>
                <c:pt idx="1509">
                  <c:v>2.0958919999975478</c:v>
                </c:pt>
                <c:pt idx="1510">
                  <c:v>2.0972810000021127</c:v>
                </c:pt>
                <c:pt idx="1511">
                  <c:v>2.0986699999994016</c:v>
                </c:pt>
                <c:pt idx="1512">
                  <c:v>2.1000589999966905</c:v>
                </c:pt>
                <c:pt idx="1513">
                  <c:v>2.1014480000012554</c:v>
                </c:pt>
                <c:pt idx="1514">
                  <c:v>2.1028369999985443</c:v>
                </c:pt>
                <c:pt idx="1515">
                  <c:v>2.1042259999958333</c:v>
                </c:pt>
                <c:pt idx="1516">
                  <c:v>2.1056150000003981</c:v>
                </c:pt>
                <c:pt idx="1517">
                  <c:v>2.1070039999976871</c:v>
                </c:pt>
                <c:pt idx="1518">
                  <c:v>2.1083930000022519</c:v>
                </c:pt>
                <c:pt idx="1519">
                  <c:v>2.1097819999995409</c:v>
                </c:pt>
                <c:pt idx="1520">
                  <c:v>2.1111699999964912</c:v>
                </c:pt>
                <c:pt idx="1521">
                  <c:v>2.1125590000010561</c:v>
                </c:pt>
                <c:pt idx="1522">
                  <c:v>2.113947999998345</c:v>
                </c:pt>
                <c:pt idx="1523">
                  <c:v>2.115336999995634</c:v>
                </c:pt>
                <c:pt idx="1524">
                  <c:v>2.1167260000001988</c:v>
                </c:pt>
                <c:pt idx="1525">
                  <c:v>2.1181149999974878</c:v>
                </c:pt>
                <c:pt idx="1526">
                  <c:v>2.1195040000020526</c:v>
                </c:pt>
                <c:pt idx="1527">
                  <c:v>2.1208929999993416</c:v>
                </c:pt>
                <c:pt idx="1528">
                  <c:v>2.1222819999966305</c:v>
                </c:pt>
                <c:pt idx="1529">
                  <c:v>2.1236710000011954</c:v>
                </c:pt>
                <c:pt idx="1530">
                  <c:v>2.1250599999984843</c:v>
                </c:pt>
                <c:pt idx="1531">
                  <c:v>2.1264489999957732</c:v>
                </c:pt>
                <c:pt idx="1532">
                  <c:v>2.1278380000003381</c:v>
                </c:pt>
                <c:pt idx="1533">
                  <c:v>2.129226999997627</c:v>
                </c:pt>
                <c:pt idx="1534">
                  <c:v>2.1306160000021919</c:v>
                </c:pt>
                <c:pt idx="1535">
                  <c:v>2.1320049999994808</c:v>
                </c:pt>
                <c:pt idx="1536">
                  <c:v>2.1333939999967697</c:v>
                </c:pt>
                <c:pt idx="1537">
                  <c:v>2.1347830000013346</c:v>
                </c:pt>
                <c:pt idx="1538">
                  <c:v>2.1361719999986235</c:v>
                </c:pt>
                <c:pt idx="1539">
                  <c:v>2.1375600000028498</c:v>
                </c:pt>
                <c:pt idx="1540">
                  <c:v>2.1389490000001388</c:v>
                </c:pt>
                <c:pt idx="1541">
                  <c:v>2.1403379999974277</c:v>
                </c:pt>
                <c:pt idx="1542">
                  <c:v>2.1417270000019926</c:v>
                </c:pt>
                <c:pt idx="1543">
                  <c:v>2.1431159999992815</c:v>
                </c:pt>
                <c:pt idx="1544">
                  <c:v>2.1445049999965704</c:v>
                </c:pt>
                <c:pt idx="1545">
                  <c:v>2.1458940000011353</c:v>
                </c:pt>
                <c:pt idx="1546">
                  <c:v>2.1472829999984242</c:v>
                </c:pt>
                <c:pt idx="1547">
                  <c:v>2.1486719999957131</c:v>
                </c:pt>
                <c:pt idx="1548">
                  <c:v>2.150061000000278</c:v>
                </c:pt>
                <c:pt idx="1549">
                  <c:v>2.1514499999975669</c:v>
                </c:pt>
                <c:pt idx="1550">
                  <c:v>2.1528380000017933</c:v>
                </c:pt>
                <c:pt idx="1551">
                  <c:v>2.1542259999987436</c:v>
                </c:pt>
                <c:pt idx="1552">
                  <c:v>2.1556149999960326</c:v>
                </c:pt>
                <c:pt idx="1553">
                  <c:v>2.1570040000005974</c:v>
                </c:pt>
                <c:pt idx="1554">
                  <c:v>2.1583929999978864</c:v>
                </c:pt>
                <c:pt idx="1555">
                  <c:v>2.1597810000021127</c:v>
                </c:pt>
                <c:pt idx="1556">
                  <c:v>2.1611699999994016</c:v>
                </c:pt>
                <c:pt idx="1557">
                  <c:v>2.1625589999966905</c:v>
                </c:pt>
                <c:pt idx="1558">
                  <c:v>2.1639480000012554</c:v>
                </c:pt>
                <c:pt idx="1559">
                  <c:v>2.1653369999985443</c:v>
                </c:pt>
                <c:pt idx="1560">
                  <c:v>2.1667259999958333</c:v>
                </c:pt>
                <c:pt idx="1561">
                  <c:v>2.1681150000003981</c:v>
                </c:pt>
                <c:pt idx="1562">
                  <c:v>2.1695039999976871</c:v>
                </c:pt>
                <c:pt idx="1563">
                  <c:v>2.1708930000022519</c:v>
                </c:pt>
                <c:pt idx="1564">
                  <c:v>2.1722819999995409</c:v>
                </c:pt>
                <c:pt idx="1565">
                  <c:v>2.1736709999968298</c:v>
                </c:pt>
                <c:pt idx="1566">
                  <c:v>2.1750600000013947</c:v>
                </c:pt>
                <c:pt idx="1567">
                  <c:v>2.1764489999986836</c:v>
                </c:pt>
                <c:pt idx="1568">
                  <c:v>2.1778379999959725</c:v>
                </c:pt>
                <c:pt idx="1569">
                  <c:v>2.1792260000001988</c:v>
                </c:pt>
                <c:pt idx="1570">
                  <c:v>2.1806149999974878</c:v>
                </c:pt>
                <c:pt idx="1571">
                  <c:v>2.1820040000020526</c:v>
                </c:pt>
                <c:pt idx="1572">
                  <c:v>2.1833929999993416</c:v>
                </c:pt>
                <c:pt idx="1573">
                  <c:v>2.1847819999966305</c:v>
                </c:pt>
                <c:pt idx="1574">
                  <c:v>2.1861710000011954</c:v>
                </c:pt>
                <c:pt idx="1575">
                  <c:v>2.1875599999984843</c:v>
                </c:pt>
                <c:pt idx="1576">
                  <c:v>2.1889489999957732</c:v>
                </c:pt>
                <c:pt idx="1577">
                  <c:v>2.1903380000003381</c:v>
                </c:pt>
                <c:pt idx="1578">
                  <c:v>2.191726999997627</c:v>
                </c:pt>
                <c:pt idx="1579">
                  <c:v>2.1931160000021919</c:v>
                </c:pt>
                <c:pt idx="1580">
                  <c:v>2.1945049999994808</c:v>
                </c:pt>
                <c:pt idx="1581">
                  <c:v>2.1958939999967697</c:v>
                </c:pt>
                <c:pt idx="1582">
                  <c:v>2.1972830000013346</c:v>
                </c:pt>
                <c:pt idx="1583">
                  <c:v>2.1986719999986235</c:v>
                </c:pt>
                <c:pt idx="1584">
                  <c:v>2.2000609999959124</c:v>
                </c:pt>
                <c:pt idx="1585">
                  <c:v>2.2014500000004773</c:v>
                </c:pt>
                <c:pt idx="1586">
                  <c:v>2.2028389999977662</c:v>
                </c:pt>
                <c:pt idx="1587">
                  <c:v>2.2042280000023311</c:v>
                </c:pt>
                <c:pt idx="1588">
                  <c:v>2.20561699999962</c:v>
                </c:pt>
                <c:pt idx="1589">
                  <c:v>2.2070049999965704</c:v>
                </c:pt>
                <c:pt idx="1590">
                  <c:v>2.2083940000011353</c:v>
                </c:pt>
                <c:pt idx="1591">
                  <c:v>2.2097829999984242</c:v>
                </c:pt>
                <c:pt idx="1592">
                  <c:v>2.2111719999957131</c:v>
                </c:pt>
                <c:pt idx="1593">
                  <c:v>2.212561000000278</c:v>
                </c:pt>
                <c:pt idx="1594">
                  <c:v>2.2139499999975669</c:v>
                </c:pt>
                <c:pt idx="1595">
                  <c:v>2.2153390000021318</c:v>
                </c:pt>
                <c:pt idx="1596">
                  <c:v>2.2167279999994207</c:v>
                </c:pt>
                <c:pt idx="1597">
                  <c:v>2.2181169999967096</c:v>
                </c:pt>
                <c:pt idx="1598">
                  <c:v>2.2195060000012745</c:v>
                </c:pt>
                <c:pt idx="1599">
                  <c:v>2.2208949999985634</c:v>
                </c:pt>
                <c:pt idx="1600">
                  <c:v>2.2222839999958524</c:v>
                </c:pt>
                <c:pt idx="1601">
                  <c:v>2.2236730000004172</c:v>
                </c:pt>
                <c:pt idx="1602">
                  <c:v>2.2250619999977062</c:v>
                </c:pt>
                <c:pt idx="1603">
                  <c:v>2.226451000002271</c:v>
                </c:pt>
                <c:pt idx="1604">
                  <c:v>2.22783999999956</c:v>
                </c:pt>
                <c:pt idx="1605">
                  <c:v>2.2292289999968489</c:v>
                </c:pt>
                <c:pt idx="1606">
                  <c:v>2.2306180000014137</c:v>
                </c:pt>
                <c:pt idx="1607">
                  <c:v>2.2320069999987027</c:v>
                </c:pt>
                <c:pt idx="1608">
                  <c:v>2.2333949999956531</c:v>
                </c:pt>
                <c:pt idx="1609">
                  <c:v>2.2347840000002179</c:v>
                </c:pt>
                <c:pt idx="1610">
                  <c:v>2.2361729999975068</c:v>
                </c:pt>
                <c:pt idx="1611">
                  <c:v>2.2375620000020717</c:v>
                </c:pt>
                <c:pt idx="1612">
                  <c:v>2.2389509999993606</c:v>
                </c:pt>
                <c:pt idx="1613">
                  <c:v>2.2403399999966496</c:v>
                </c:pt>
                <c:pt idx="1614">
                  <c:v>2.2417290000012144</c:v>
                </c:pt>
                <c:pt idx="1615">
                  <c:v>2.2431179999985034</c:v>
                </c:pt>
                <c:pt idx="1616">
                  <c:v>2.2445069999957923</c:v>
                </c:pt>
                <c:pt idx="1617">
                  <c:v>2.2458960000003572</c:v>
                </c:pt>
                <c:pt idx="1618">
                  <c:v>2.2472849999976461</c:v>
                </c:pt>
                <c:pt idx="1619">
                  <c:v>2.248674000002211</c:v>
                </c:pt>
                <c:pt idx="1620">
                  <c:v>2.2500629999994999</c:v>
                </c:pt>
                <c:pt idx="1621">
                  <c:v>2.2514519999967888</c:v>
                </c:pt>
                <c:pt idx="1622">
                  <c:v>2.2528410000013537</c:v>
                </c:pt>
                <c:pt idx="1623">
                  <c:v>2.2542299999986426</c:v>
                </c:pt>
                <c:pt idx="1624">
                  <c:v>2.2556189999959315</c:v>
                </c:pt>
                <c:pt idx="1625">
                  <c:v>2.2570080000004964</c:v>
                </c:pt>
                <c:pt idx="1626">
                  <c:v>2.2583969999977853</c:v>
                </c:pt>
                <c:pt idx="1627">
                  <c:v>2.2597860000023502</c:v>
                </c:pt>
                <c:pt idx="1628">
                  <c:v>2.2611739999993006</c:v>
                </c:pt>
                <c:pt idx="1629">
                  <c:v>2.2625629999965895</c:v>
                </c:pt>
                <c:pt idx="1630">
                  <c:v>2.2639520000011544</c:v>
                </c:pt>
                <c:pt idx="1631">
                  <c:v>2.2653409999984433</c:v>
                </c:pt>
                <c:pt idx="1632">
                  <c:v>2.2667299999957322</c:v>
                </c:pt>
                <c:pt idx="1633">
                  <c:v>2.2681190000002971</c:v>
                </c:pt>
                <c:pt idx="1634">
                  <c:v>2.269507999997586</c:v>
                </c:pt>
                <c:pt idx="1635">
                  <c:v>2.2708970000021509</c:v>
                </c:pt>
                <c:pt idx="1636">
                  <c:v>2.2722859999994398</c:v>
                </c:pt>
                <c:pt idx="1637">
                  <c:v>2.2736749999967287</c:v>
                </c:pt>
                <c:pt idx="1638">
                  <c:v>2.2750640000012936</c:v>
                </c:pt>
                <c:pt idx="1639">
                  <c:v>2.2764529999985825</c:v>
                </c:pt>
                <c:pt idx="1640">
                  <c:v>2.2778419999958714</c:v>
                </c:pt>
                <c:pt idx="1641">
                  <c:v>2.2792310000004363</c:v>
                </c:pt>
                <c:pt idx="1642">
                  <c:v>2.2806199999977252</c:v>
                </c:pt>
                <c:pt idx="1643">
                  <c:v>2.2820090000022901</c:v>
                </c:pt>
                <c:pt idx="1644">
                  <c:v>2.283397999999579</c:v>
                </c:pt>
                <c:pt idx="1645">
                  <c:v>2.284786999996868</c:v>
                </c:pt>
                <c:pt idx="1646">
                  <c:v>2.2861760000014328</c:v>
                </c:pt>
                <c:pt idx="1647">
                  <c:v>2.2875639999983832</c:v>
                </c:pt>
                <c:pt idx="1648">
                  <c:v>2.2889529999956721</c:v>
                </c:pt>
                <c:pt idx="1649">
                  <c:v>2.290342000000237</c:v>
                </c:pt>
                <c:pt idx="1650">
                  <c:v>2.2917309999975259</c:v>
                </c:pt>
                <c:pt idx="1651">
                  <c:v>2.2931200000020908</c:v>
                </c:pt>
                <c:pt idx="1652">
                  <c:v>2.2945089999993797</c:v>
                </c:pt>
                <c:pt idx="1653">
                  <c:v>2.2958979999966687</c:v>
                </c:pt>
                <c:pt idx="1654">
                  <c:v>2.2972870000012335</c:v>
                </c:pt>
                <c:pt idx="1655">
                  <c:v>2.2986759999985225</c:v>
                </c:pt>
                <c:pt idx="1656">
                  <c:v>2.3000649999958114</c:v>
                </c:pt>
                <c:pt idx="1657">
                  <c:v>2.3014540000003763</c:v>
                </c:pt>
                <c:pt idx="1658">
                  <c:v>2.3028429999976652</c:v>
                </c:pt>
                <c:pt idx="1659">
                  <c:v>2.3042320000022301</c:v>
                </c:pt>
                <c:pt idx="1660">
                  <c:v>2.305620999999519</c:v>
                </c:pt>
                <c:pt idx="1661">
                  <c:v>2.3070099999968079</c:v>
                </c:pt>
                <c:pt idx="1662">
                  <c:v>2.3083990000013728</c:v>
                </c:pt>
                <c:pt idx="1663">
                  <c:v>2.3097879999986617</c:v>
                </c:pt>
                <c:pt idx="1664">
                  <c:v>2.3111769999959506</c:v>
                </c:pt>
                <c:pt idx="1665">
                  <c:v>2.3125660000005155</c:v>
                </c:pt>
                <c:pt idx="1666">
                  <c:v>2.3139549999978044</c:v>
                </c:pt>
                <c:pt idx="1667">
                  <c:v>2.3153430000020307</c:v>
                </c:pt>
                <c:pt idx="1668">
                  <c:v>2.3167319999993197</c:v>
                </c:pt>
                <c:pt idx="1669">
                  <c:v>2.3181209999966086</c:v>
                </c:pt>
                <c:pt idx="1670">
                  <c:v>2.3195100000011735</c:v>
                </c:pt>
                <c:pt idx="1671">
                  <c:v>2.3208989999984624</c:v>
                </c:pt>
                <c:pt idx="1672">
                  <c:v>2.3222879999957513</c:v>
                </c:pt>
                <c:pt idx="1673">
                  <c:v>2.3236770000003162</c:v>
                </c:pt>
                <c:pt idx="1674">
                  <c:v>2.3250659999976051</c:v>
                </c:pt>
                <c:pt idx="1675">
                  <c:v>2.32645500000217</c:v>
                </c:pt>
                <c:pt idx="1676">
                  <c:v>2.3278439999994589</c:v>
                </c:pt>
                <c:pt idx="1677">
                  <c:v>2.3292329999967478</c:v>
                </c:pt>
                <c:pt idx="1678">
                  <c:v>2.3306220000013127</c:v>
                </c:pt>
                <c:pt idx="1679">
                  <c:v>2.3320109999986016</c:v>
                </c:pt>
                <c:pt idx="1680">
                  <c:v>2.3333999999958905</c:v>
                </c:pt>
                <c:pt idx="1681">
                  <c:v>2.3347890000004554</c:v>
                </c:pt>
                <c:pt idx="1682">
                  <c:v>2.3361779999977443</c:v>
                </c:pt>
                <c:pt idx="1683">
                  <c:v>2.3375670000023092</c:v>
                </c:pt>
                <c:pt idx="1684">
                  <c:v>2.3389559999995981</c:v>
                </c:pt>
                <c:pt idx="1685">
                  <c:v>2.3403449999968871</c:v>
                </c:pt>
                <c:pt idx="1686">
                  <c:v>2.3417330000011134</c:v>
                </c:pt>
                <c:pt idx="1687">
                  <c:v>2.3431219999984023</c:v>
                </c:pt>
                <c:pt idx="1688">
                  <c:v>2.3445109999956912</c:v>
                </c:pt>
                <c:pt idx="1689">
                  <c:v>2.3459000000002561</c:v>
                </c:pt>
                <c:pt idx="1690">
                  <c:v>2.347288999997545</c:v>
                </c:pt>
                <c:pt idx="1691">
                  <c:v>2.3486780000021099</c:v>
                </c:pt>
                <c:pt idx="1692">
                  <c:v>2.3500669999993988</c:v>
                </c:pt>
                <c:pt idx="1693">
                  <c:v>2.3514559999966878</c:v>
                </c:pt>
                <c:pt idx="1694">
                  <c:v>2.3528450000012526</c:v>
                </c:pt>
                <c:pt idx="1695">
                  <c:v>2.3542339999985415</c:v>
                </c:pt>
                <c:pt idx="1696">
                  <c:v>2.3556229999958305</c:v>
                </c:pt>
                <c:pt idx="1697">
                  <c:v>2.3570120000003953</c:v>
                </c:pt>
                <c:pt idx="1698">
                  <c:v>2.3584009999976843</c:v>
                </c:pt>
                <c:pt idx="1699">
                  <c:v>2.3597900000022491</c:v>
                </c:pt>
                <c:pt idx="1700">
                  <c:v>2.3611789999995381</c:v>
                </c:pt>
                <c:pt idx="1701">
                  <c:v>2.362567999996827</c:v>
                </c:pt>
                <c:pt idx="1702">
                  <c:v>2.3639570000013919</c:v>
                </c:pt>
                <c:pt idx="1703">
                  <c:v>2.3653459999986808</c:v>
                </c:pt>
                <c:pt idx="1704">
                  <c:v>2.3667349999959697</c:v>
                </c:pt>
                <c:pt idx="1705">
                  <c:v>2.368123000000196</c:v>
                </c:pt>
                <c:pt idx="1706">
                  <c:v>2.369511999997485</c:v>
                </c:pt>
                <c:pt idx="1707">
                  <c:v>2.3709010000020498</c:v>
                </c:pt>
                <c:pt idx="1708">
                  <c:v>2.3722899999993388</c:v>
                </c:pt>
                <c:pt idx="1709">
                  <c:v>2.3736789999966277</c:v>
                </c:pt>
                <c:pt idx="1710">
                  <c:v>2.3750680000011926</c:v>
                </c:pt>
                <c:pt idx="1711">
                  <c:v>2.3764569999984815</c:v>
                </c:pt>
                <c:pt idx="1712">
                  <c:v>2.3778459999957704</c:v>
                </c:pt>
                <c:pt idx="1713">
                  <c:v>2.3792350000003353</c:v>
                </c:pt>
                <c:pt idx="1714">
                  <c:v>2.3806239999976242</c:v>
                </c:pt>
                <c:pt idx="1715">
                  <c:v>2.3820130000021891</c:v>
                </c:pt>
                <c:pt idx="1716">
                  <c:v>2.383401999999478</c:v>
                </c:pt>
                <c:pt idx="1717">
                  <c:v>2.3847909999967669</c:v>
                </c:pt>
                <c:pt idx="1718">
                  <c:v>2.3861800000013318</c:v>
                </c:pt>
                <c:pt idx="1719">
                  <c:v>2.3875689999986207</c:v>
                </c:pt>
                <c:pt idx="1720">
                  <c:v>2.3889579999959096</c:v>
                </c:pt>
                <c:pt idx="1721">
                  <c:v>2.3903470000004745</c:v>
                </c:pt>
                <c:pt idx="1722">
                  <c:v>2.3917359999977634</c:v>
                </c:pt>
                <c:pt idx="1723">
                  <c:v>2.3931250000023283</c:v>
                </c:pt>
                <c:pt idx="1724">
                  <c:v>2.3945139999996172</c:v>
                </c:pt>
                <c:pt idx="1725">
                  <c:v>2.3959019999965676</c:v>
                </c:pt>
                <c:pt idx="1726">
                  <c:v>2.3972910000011325</c:v>
                </c:pt>
                <c:pt idx="1727">
                  <c:v>2.3986799999984214</c:v>
                </c:pt>
                <c:pt idx="1728">
                  <c:v>2.4000689999957103</c:v>
                </c:pt>
                <c:pt idx="1729">
                  <c:v>2.4014580000002752</c:v>
                </c:pt>
                <c:pt idx="1730">
                  <c:v>2.4028469999975641</c:v>
                </c:pt>
                <c:pt idx="1731">
                  <c:v>2.404236000002129</c:v>
                </c:pt>
                <c:pt idx="1732">
                  <c:v>2.4056249999994179</c:v>
                </c:pt>
                <c:pt idx="1733">
                  <c:v>2.4070139999967068</c:v>
                </c:pt>
                <c:pt idx="1734">
                  <c:v>2.4084030000012717</c:v>
                </c:pt>
                <c:pt idx="1735">
                  <c:v>2.4097919999985606</c:v>
                </c:pt>
                <c:pt idx="1736">
                  <c:v>2.4111809999958496</c:v>
                </c:pt>
                <c:pt idx="1737">
                  <c:v>2.4125700000004144</c:v>
                </c:pt>
                <c:pt idx="1738">
                  <c:v>2.4139589999977034</c:v>
                </c:pt>
                <c:pt idx="1739">
                  <c:v>2.4153480000022682</c:v>
                </c:pt>
                <c:pt idx="1740">
                  <c:v>2.4167369999995572</c:v>
                </c:pt>
                <c:pt idx="1741">
                  <c:v>2.4181259999968461</c:v>
                </c:pt>
                <c:pt idx="1742">
                  <c:v>2.419515000001411</c:v>
                </c:pt>
                <c:pt idx="1743">
                  <c:v>2.4209039999986999</c:v>
                </c:pt>
                <c:pt idx="1744">
                  <c:v>2.4222919999956503</c:v>
                </c:pt>
                <c:pt idx="1745">
                  <c:v>2.4236810000002151</c:v>
                </c:pt>
                <c:pt idx="1746">
                  <c:v>2.4250699999975041</c:v>
                </c:pt>
                <c:pt idx="1747">
                  <c:v>2.4264590000020689</c:v>
                </c:pt>
                <c:pt idx="1748">
                  <c:v>2.4278479999993579</c:v>
                </c:pt>
                <c:pt idx="1749">
                  <c:v>2.4292369999966468</c:v>
                </c:pt>
                <c:pt idx="1750">
                  <c:v>2.4306260000012117</c:v>
                </c:pt>
                <c:pt idx="1751">
                  <c:v>2.4320149999985006</c:v>
                </c:pt>
                <c:pt idx="1752">
                  <c:v>2.4334039999957895</c:v>
                </c:pt>
                <c:pt idx="1753">
                  <c:v>2.4347930000003544</c:v>
                </c:pt>
                <c:pt idx="1754">
                  <c:v>2.4361819999976433</c:v>
                </c:pt>
                <c:pt idx="1755">
                  <c:v>2.4375710000022082</c:v>
                </c:pt>
                <c:pt idx="1756">
                  <c:v>2.4389599999994971</c:v>
                </c:pt>
                <c:pt idx="1757">
                  <c:v>2.440348999996786</c:v>
                </c:pt>
                <c:pt idx="1758">
                  <c:v>2.4417380000013509</c:v>
                </c:pt>
                <c:pt idx="1759">
                  <c:v>2.4431269999986398</c:v>
                </c:pt>
                <c:pt idx="1760">
                  <c:v>2.4445159999959287</c:v>
                </c:pt>
                <c:pt idx="1761">
                  <c:v>2.4459050000004936</c:v>
                </c:pt>
                <c:pt idx="1762">
                  <c:v>2.4472939999977825</c:v>
                </c:pt>
                <c:pt idx="1763">
                  <c:v>2.4486820000020089</c:v>
                </c:pt>
                <c:pt idx="1764">
                  <c:v>2.4500709999992978</c:v>
                </c:pt>
                <c:pt idx="1765">
                  <c:v>2.4514599999965867</c:v>
                </c:pt>
                <c:pt idx="1766">
                  <c:v>2.4528490000011516</c:v>
                </c:pt>
                <c:pt idx="1767">
                  <c:v>2.4542379999984405</c:v>
                </c:pt>
                <c:pt idx="1768">
                  <c:v>2.4556269999957294</c:v>
                </c:pt>
                <c:pt idx="1769">
                  <c:v>2.4570160000002943</c:v>
                </c:pt>
                <c:pt idx="1770">
                  <c:v>2.4584049999975832</c:v>
                </c:pt>
                <c:pt idx="1771">
                  <c:v>2.4597940000021481</c:v>
                </c:pt>
                <c:pt idx="1772">
                  <c:v>2.461182999999437</c:v>
                </c:pt>
                <c:pt idx="1773">
                  <c:v>2.4625719999967259</c:v>
                </c:pt>
                <c:pt idx="1774">
                  <c:v>2.4639610000012908</c:v>
                </c:pt>
                <c:pt idx="1775">
                  <c:v>2.4653499999985797</c:v>
                </c:pt>
                <c:pt idx="1776">
                  <c:v>2.4667389999958687</c:v>
                </c:pt>
                <c:pt idx="1777">
                  <c:v>2.4681280000004335</c:v>
                </c:pt>
                <c:pt idx="1778">
                  <c:v>2.4695169999977225</c:v>
                </c:pt>
                <c:pt idx="1779">
                  <c:v>2.4709060000022873</c:v>
                </c:pt>
                <c:pt idx="1780">
                  <c:v>2.4722949999995762</c:v>
                </c:pt>
                <c:pt idx="1781">
                  <c:v>2.4736839999968652</c:v>
                </c:pt>
                <c:pt idx="1782">
                  <c:v>2.47507300000143</c:v>
                </c:pt>
                <c:pt idx="1783">
                  <c:v>2.4764609999983804</c:v>
                </c:pt>
                <c:pt idx="1784">
                  <c:v>2.4778499999956694</c:v>
                </c:pt>
                <c:pt idx="1785">
                  <c:v>2.4792390000002342</c:v>
                </c:pt>
                <c:pt idx="1786">
                  <c:v>2.4806279999975231</c:v>
                </c:pt>
                <c:pt idx="1787">
                  <c:v>2.482017000002088</c:v>
                </c:pt>
                <c:pt idx="1788">
                  <c:v>2.4834059999993769</c:v>
                </c:pt>
                <c:pt idx="1789">
                  <c:v>2.4847949999966659</c:v>
                </c:pt>
                <c:pt idx="1790">
                  <c:v>2.4861840000012307</c:v>
                </c:pt>
                <c:pt idx="1791">
                  <c:v>2.4875729999985197</c:v>
                </c:pt>
                <c:pt idx="1792">
                  <c:v>2.4889619999958086</c:v>
                </c:pt>
                <c:pt idx="1793">
                  <c:v>2.4903510000003735</c:v>
                </c:pt>
                <c:pt idx="1794">
                  <c:v>2.4917399999976624</c:v>
                </c:pt>
                <c:pt idx="1795">
                  <c:v>2.4931290000022273</c:v>
                </c:pt>
                <c:pt idx="1796">
                  <c:v>2.4945179999995162</c:v>
                </c:pt>
                <c:pt idx="1797">
                  <c:v>2.4959069999968051</c:v>
                </c:pt>
                <c:pt idx="1798">
                  <c:v>2.49729600000137</c:v>
                </c:pt>
                <c:pt idx="1799">
                  <c:v>2.4986849999986589</c:v>
                </c:pt>
                <c:pt idx="1800">
                  <c:v>2.5000739999959478</c:v>
                </c:pt>
                <c:pt idx="1801">
                  <c:v>2.5014630000005127</c:v>
                </c:pt>
                <c:pt idx="1802">
                  <c:v>2.5028519999978016</c:v>
                </c:pt>
                <c:pt idx="1803">
                  <c:v>2.504240000002028</c:v>
                </c:pt>
                <c:pt idx="1804">
                  <c:v>2.5056289999993169</c:v>
                </c:pt>
                <c:pt idx="1805">
                  <c:v>2.5070179999966058</c:v>
                </c:pt>
                <c:pt idx="1806">
                  <c:v>2.5084070000011707</c:v>
                </c:pt>
                <c:pt idx="1807">
                  <c:v>2.5097959999984596</c:v>
                </c:pt>
                <c:pt idx="1808">
                  <c:v>2.5111849999957485</c:v>
                </c:pt>
                <c:pt idx="1809">
                  <c:v>2.5125740000003134</c:v>
                </c:pt>
                <c:pt idx="1810">
                  <c:v>2.5139629999976023</c:v>
                </c:pt>
                <c:pt idx="1811">
                  <c:v>2.5153520000021672</c:v>
                </c:pt>
                <c:pt idx="1812">
                  <c:v>2.5167409999994561</c:v>
                </c:pt>
                <c:pt idx="1813">
                  <c:v>2.518129999996745</c:v>
                </c:pt>
                <c:pt idx="1814">
                  <c:v>2.5195190000013099</c:v>
                </c:pt>
                <c:pt idx="1815">
                  <c:v>2.5209079999985988</c:v>
                </c:pt>
                <c:pt idx="1816">
                  <c:v>2.5222969999958877</c:v>
                </c:pt>
                <c:pt idx="1817">
                  <c:v>2.5236860000004526</c:v>
                </c:pt>
                <c:pt idx="1818">
                  <c:v>2.5250749999977415</c:v>
                </c:pt>
                <c:pt idx="1819">
                  <c:v>2.5264640000023064</c:v>
                </c:pt>
                <c:pt idx="1820">
                  <c:v>2.5278529999995953</c:v>
                </c:pt>
                <c:pt idx="1821">
                  <c:v>2.5292419999968843</c:v>
                </c:pt>
                <c:pt idx="1822">
                  <c:v>2.5306300000011106</c:v>
                </c:pt>
                <c:pt idx="1823">
                  <c:v>2.5320169999977225</c:v>
                </c:pt>
                <c:pt idx="1824">
                  <c:v>2.5334050000019488</c:v>
                </c:pt>
                <c:pt idx="1825">
                  <c:v>2.5347929999988992</c:v>
                </c:pt>
                <c:pt idx="1826">
                  <c:v>2.5361819999961881</c:v>
                </c:pt>
                <c:pt idx="1827">
                  <c:v>2.5375700000004144</c:v>
                </c:pt>
                <c:pt idx="1828">
                  <c:v>2.5389589999977034</c:v>
                </c:pt>
                <c:pt idx="1829">
                  <c:v>2.5403480000022682</c:v>
                </c:pt>
                <c:pt idx="1830">
                  <c:v>2.5417359999992186</c:v>
                </c:pt>
                <c:pt idx="1831">
                  <c:v>2.5431249999965075</c:v>
                </c:pt>
                <c:pt idx="1832">
                  <c:v>2.5445140000010724</c:v>
                </c:pt>
                <c:pt idx="1833">
                  <c:v>2.5459029999983613</c:v>
                </c:pt>
                <c:pt idx="1834">
                  <c:v>2.5472919999956503</c:v>
                </c:pt>
                <c:pt idx="1835">
                  <c:v>2.5486810000002151</c:v>
                </c:pt>
                <c:pt idx="1836">
                  <c:v>2.5500689999971655</c:v>
                </c:pt>
                <c:pt idx="1837">
                  <c:v>2.5514580000017304</c:v>
                </c:pt>
                <c:pt idx="1838">
                  <c:v>2.5528469999990193</c:v>
                </c:pt>
                <c:pt idx="1839">
                  <c:v>2.5542359999963082</c:v>
                </c:pt>
                <c:pt idx="1840">
                  <c:v>2.5556250000008731</c:v>
                </c:pt>
                <c:pt idx="1841">
                  <c:v>2.557013999998162</c:v>
                </c:pt>
                <c:pt idx="1842">
                  <c:v>2.5584030000027269</c:v>
                </c:pt>
                <c:pt idx="1843">
                  <c:v>2.5597920000000158</c:v>
                </c:pt>
                <c:pt idx="1844">
                  <c:v>2.5611809999973048</c:v>
                </c:pt>
                <c:pt idx="1845">
                  <c:v>2.5625700000018696</c:v>
                </c:pt>
                <c:pt idx="1846">
                  <c:v>2.5639589999991586</c:v>
                </c:pt>
                <c:pt idx="1847">
                  <c:v>2.5653479999964475</c:v>
                </c:pt>
                <c:pt idx="1848">
                  <c:v>2.5667370000010123</c:v>
                </c:pt>
                <c:pt idx="1849">
                  <c:v>2.5681259999983013</c:v>
                </c:pt>
                <c:pt idx="1850">
                  <c:v>2.5695150000028661</c:v>
                </c:pt>
                <c:pt idx="1851">
                  <c:v>2.5709040000001551</c:v>
                </c:pt>
                <c:pt idx="1852">
                  <c:v>2.572292999997444</c:v>
                </c:pt>
                <c:pt idx="1853">
                  <c:v>2.5736820000020089</c:v>
                </c:pt>
                <c:pt idx="1854">
                  <c:v>2.5750709999992978</c:v>
                </c:pt>
                <c:pt idx="1855">
                  <c:v>2.5764599999965867</c:v>
                </c:pt>
                <c:pt idx="1856">
                  <c:v>2.577848000000813</c:v>
                </c:pt>
                <c:pt idx="1857">
                  <c:v>2.579236999998102</c:v>
                </c:pt>
                <c:pt idx="1858">
                  <c:v>2.5806260000026668</c:v>
                </c:pt>
                <c:pt idx="1859">
                  <c:v>2.5820149999999558</c:v>
                </c:pt>
                <c:pt idx="1860">
                  <c:v>2.5834039999972447</c:v>
                </c:pt>
                <c:pt idx="1861">
                  <c:v>2.5847930000018096</c:v>
                </c:pt>
                <c:pt idx="1862">
                  <c:v>2.5861819999990985</c:v>
                </c:pt>
                <c:pt idx="1863">
                  <c:v>2.5875709999963874</c:v>
                </c:pt>
                <c:pt idx="1864">
                  <c:v>2.5889600000009523</c:v>
                </c:pt>
                <c:pt idx="1865">
                  <c:v>2.5903489999982412</c:v>
                </c:pt>
                <c:pt idx="1866">
                  <c:v>2.5917380000028061</c:v>
                </c:pt>
                <c:pt idx="1867">
                  <c:v>2.593127000000095</c:v>
                </c:pt>
                <c:pt idx="1868">
                  <c:v>2.5945159999973839</c:v>
                </c:pt>
                <c:pt idx="1869">
                  <c:v>2.5959050000019488</c:v>
                </c:pt>
                <c:pt idx="1870">
                  <c:v>2.5972939999992377</c:v>
                </c:pt>
                <c:pt idx="1871">
                  <c:v>2.5986829999965266</c:v>
                </c:pt>
                <c:pt idx="1872">
                  <c:v>2.6000720000010915</c:v>
                </c:pt>
                <c:pt idx="1873">
                  <c:v>2.6014609999983804</c:v>
                </c:pt>
                <c:pt idx="1874">
                  <c:v>2.6028499999956694</c:v>
                </c:pt>
                <c:pt idx="1875">
                  <c:v>2.6042379999998957</c:v>
                </c:pt>
                <c:pt idx="1876">
                  <c:v>2.6056269999971846</c:v>
                </c:pt>
                <c:pt idx="1877">
                  <c:v>2.6070160000017495</c:v>
                </c:pt>
                <c:pt idx="1878">
                  <c:v>2.6084049999990384</c:v>
                </c:pt>
                <c:pt idx="1879">
                  <c:v>2.6097939999963273</c:v>
                </c:pt>
                <c:pt idx="1880">
                  <c:v>2.6111830000008922</c:v>
                </c:pt>
                <c:pt idx="1881">
                  <c:v>2.6125719999981811</c:v>
                </c:pt>
                <c:pt idx="1882">
                  <c:v>2.613961000002746</c:v>
                </c:pt>
                <c:pt idx="1883">
                  <c:v>2.6153500000000349</c:v>
                </c:pt>
                <c:pt idx="1884">
                  <c:v>2.6167389999973238</c:v>
                </c:pt>
                <c:pt idx="1885">
                  <c:v>2.6181280000018887</c:v>
                </c:pt>
                <c:pt idx="1886">
                  <c:v>2.6195169999991776</c:v>
                </c:pt>
                <c:pt idx="1887">
                  <c:v>2.6209059999964666</c:v>
                </c:pt>
                <c:pt idx="1888">
                  <c:v>2.6222950000010314</c:v>
                </c:pt>
                <c:pt idx="1889">
                  <c:v>2.6236839999983204</c:v>
                </c:pt>
                <c:pt idx="1890">
                  <c:v>2.6250730000028852</c:v>
                </c:pt>
                <c:pt idx="1891">
                  <c:v>2.6264620000001742</c:v>
                </c:pt>
                <c:pt idx="1892">
                  <c:v>2.6278509999974631</c:v>
                </c:pt>
                <c:pt idx="1893">
                  <c:v>2.629240000002028</c:v>
                </c:pt>
                <c:pt idx="1894">
                  <c:v>2.6306279999989783</c:v>
                </c:pt>
                <c:pt idx="1895">
                  <c:v>2.6320169999962673</c:v>
                </c:pt>
                <c:pt idx="1896">
                  <c:v>2.6334060000008321</c:v>
                </c:pt>
                <c:pt idx="1897">
                  <c:v>2.6347949999981211</c:v>
                </c:pt>
                <c:pt idx="1898">
                  <c:v>2.6361840000026859</c:v>
                </c:pt>
                <c:pt idx="1899">
                  <c:v>2.6375729999999749</c:v>
                </c:pt>
                <c:pt idx="1900">
                  <c:v>2.6389619999972638</c:v>
                </c:pt>
                <c:pt idx="1901">
                  <c:v>2.6403510000018287</c:v>
                </c:pt>
                <c:pt idx="1902">
                  <c:v>2.6417399999991176</c:v>
                </c:pt>
                <c:pt idx="1903">
                  <c:v>2.6431289999964065</c:v>
                </c:pt>
                <c:pt idx="1904">
                  <c:v>2.6445180000009714</c:v>
                </c:pt>
                <c:pt idx="1905">
                  <c:v>2.6459069999982603</c:v>
                </c:pt>
                <c:pt idx="1906">
                  <c:v>2.6472960000028252</c:v>
                </c:pt>
                <c:pt idx="1907">
                  <c:v>2.6486850000001141</c:v>
                </c:pt>
                <c:pt idx="1908">
                  <c:v>2.650073999997403</c:v>
                </c:pt>
                <c:pt idx="1909">
                  <c:v>2.6514630000019679</c:v>
                </c:pt>
                <c:pt idx="1910">
                  <c:v>2.6528519999992568</c:v>
                </c:pt>
                <c:pt idx="1911">
                  <c:v>2.6542409999965457</c:v>
                </c:pt>
                <c:pt idx="1912">
                  <c:v>2.6556300000011106</c:v>
                </c:pt>
                <c:pt idx="1913">
                  <c:v>2.6570189999983995</c:v>
                </c:pt>
                <c:pt idx="1914">
                  <c:v>2.6584070000026259</c:v>
                </c:pt>
                <c:pt idx="1915">
                  <c:v>2.6597959999999148</c:v>
                </c:pt>
                <c:pt idx="1916">
                  <c:v>2.6611849999972037</c:v>
                </c:pt>
                <c:pt idx="1917">
                  <c:v>2.6625740000017686</c:v>
                </c:pt>
                <c:pt idx="1918">
                  <c:v>2.6639629999990575</c:v>
                </c:pt>
                <c:pt idx="1919">
                  <c:v>2.6653519999963464</c:v>
                </c:pt>
                <c:pt idx="1920">
                  <c:v>2.6667410000009113</c:v>
                </c:pt>
                <c:pt idx="1921">
                  <c:v>2.6681299999982002</c:v>
                </c:pt>
                <c:pt idx="1922">
                  <c:v>2.6695190000027651</c:v>
                </c:pt>
                <c:pt idx="1923">
                  <c:v>2.670908000000054</c:v>
                </c:pt>
                <c:pt idx="1924">
                  <c:v>2.6722969999973429</c:v>
                </c:pt>
                <c:pt idx="1925">
                  <c:v>2.6736860000019078</c:v>
                </c:pt>
                <c:pt idx="1926">
                  <c:v>2.6750749999991967</c:v>
                </c:pt>
                <c:pt idx="1927">
                  <c:v>2.6764639999964857</c:v>
                </c:pt>
                <c:pt idx="1928">
                  <c:v>2.6778530000010505</c:v>
                </c:pt>
                <c:pt idx="1929">
                  <c:v>2.6792419999983395</c:v>
                </c:pt>
                <c:pt idx="1930">
                  <c:v>2.6806309999956284</c:v>
                </c:pt>
                <c:pt idx="1931">
                  <c:v>2.6820200000001932</c:v>
                </c:pt>
                <c:pt idx="1932">
                  <c:v>2.6834089999974822</c:v>
                </c:pt>
                <c:pt idx="1933">
                  <c:v>2.6847970000017085</c:v>
                </c:pt>
                <c:pt idx="1934">
                  <c:v>2.6861859999989974</c:v>
                </c:pt>
                <c:pt idx="1935">
                  <c:v>2.6875749999962864</c:v>
                </c:pt>
                <c:pt idx="1936">
                  <c:v>2.6889640000008512</c:v>
                </c:pt>
                <c:pt idx="1937">
                  <c:v>2.6903529999981401</c:v>
                </c:pt>
                <c:pt idx="1938">
                  <c:v>2.691742000002705</c:v>
                </c:pt>
                <c:pt idx="1939">
                  <c:v>2.6931309999999939</c:v>
                </c:pt>
                <c:pt idx="1940">
                  <c:v>2.6945199999972829</c:v>
                </c:pt>
                <c:pt idx="1941">
                  <c:v>2.6959090000018477</c:v>
                </c:pt>
                <c:pt idx="1942">
                  <c:v>2.6972979999991367</c:v>
                </c:pt>
                <c:pt idx="1943">
                  <c:v>2.6986869999964256</c:v>
                </c:pt>
                <c:pt idx="1944">
                  <c:v>2.7000760000009905</c:v>
                </c:pt>
                <c:pt idx="1945">
                  <c:v>2.7014649999982794</c:v>
                </c:pt>
                <c:pt idx="1946">
                  <c:v>2.7028540000028443</c:v>
                </c:pt>
                <c:pt idx="1947">
                  <c:v>2.7042430000001332</c:v>
                </c:pt>
                <c:pt idx="1948">
                  <c:v>2.7056319999974221</c:v>
                </c:pt>
                <c:pt idx="1949">
                  <c:v>2.707021000001987</c:v>
                </c:pt>
                <c:pt idx="1950">
                  <c:v>2.7084099999992759</c:v>
                </c:pt>
                <c:pt idx="1951">
                  <c:v>2.7097989999965648</c:v>
                </c:pt>
                <c:pt idx="1952">
                  <c:v>2.7111870000007912</c:v>
                </c:pt>
                <c:pt idx="1953">
                  <c:v>2.7125759999980801</c:v>
                </c:pt>
                <c:pt idx="1954">
                  <c:v>2.713965000002645</c:v>
                </c:pt>
                <c:pt idx="1955">
                  <c:v>2.7153539999999339</c:v>
                </c:pt>
                <c:pt idx="1956">
                  <c:v>2.7167429999972228</c:v>
                </c:pt>
                <c:pt idx="1957">
                  <c:v>2.7181320000017877</c:v>
                </c:pt>
                <c:pt idx="1958">
                  <c:v>2.7195209999990766</c:v>
                </c:pt>
                <c:pt idx="1959">
                  <c:v>2.7209099999963655</c:v>
                </c:pt>
                <c:pt idx="1960">
                  <c:v>2.7222990000009304</c:v>
                </c:pt>
                <c:pt idx="1961">
                  <c:v>2.7236879999982193</c:v>
                </c:pt>
                <c:pt idx="1962">
                  <c:v>2.7250770000027842</c:v>
                </c:pt>
                <c:pt idx="1963">
                  <c:v>2.7264660000000731</c:v>
                </c:pt>
                <c:pt idx="1964">
                  <c:v>2.727854999997362</c:v>
                </c:pt>
                <c:pt idx="1965">
                  <c:v>2.7292440000019269</c:v>
                </c:pt>
                <c:pt idx="1966">
                  <c:v>2.7306329999992158</c:v>
                </c:pt>
                <c:pt idx="1967">
                  <c:v>2.7320219999965047</c:v>
                </c:pt>
                <c:pt idx="1968">
                  <c:v>2.7334110000010696</c:v>
                </c:pt>
                <c:pt idx="1969">
                  <c:v>2.7347999999983585</c:v>
                </c:pt>
                <c:pt idx="1970">
                  <c:v>2.7361889999956475</c:v>
                </c:pt>
                <c:pt idx="1971">
                  <c:v>2.7375780000002123</c:v>
                </c:pt>
                <c:pt idx="1972">
                  <c:v>2.7389659999971627</c:v>
                </c:pt>
                <c:pt idx="1973">
                  <c:v>2.7403550000017276</c:v>
                </c:pt>
                <c:pt idx="1974">
                  <c:v>2.7417439999990165</c:v>
                </c:pt>
                <c:pt idx="1975">
                  <c:v>2.7431329999963054</c:v>
                </c:pt>
                <c:pt idx="1976">
                  <c:v>2.7445220000008703</c:v>
                </c:pt>
                <c:pt idx="1977">
                  <c:v>2.7459109999981592</c:v>
                </c:pt>
                <c:pt idx="1978">
                  <c:v>2.7473000000027241</c:v>
                </c:pt>
                <c:pt idx="1979">
                  <c:v>2.748689000000013</c:v>
                </c:pt>
                <c:pt idx="1980">
                  <c:v>2.750077999997302</c:v>
                </c:pt>
                <c:pt idx="1981">
                  <c:v>2.7514670000018668</c:v>
                </c:pt>
                <c:pt idx="1982">
                  <c:v>2.7528559999991558</c:v>
                </c:pt>
                <c:pt idx="1983">
                  <c:v>2.7542449999964447</c:v>
                </c:pt>
                <c:pt idx="1984">
                  <c:v>2.7556340000010096</c:v>
                </c:pt>
                <c:pt idx="1985">
                  <c:v>2.7570229999982985</c:v>
                </c:pt>
                <c:pt idx="1986">
                  <c:v>2.7584120000028634</c:v>
                </c:pt>
                <c:pt idx="1987">
                  <c:v>2.7598010000001523</c:v>
                </c:pt>
                <c:pt idx="1988">
                  <c:v>2.7611899999974412</c:v>
                </c:pt>
                <c:pt idx="1989">
                  <c:v>2.7625790000020061</c:v>
                </c:pt>
                <c:pt idx="1990">
                  <c:v>2.763967999999295</c:v>
                </c:pt>
                <c:pt idx="1991">
                  <c:v>2.7653559999962454</c:v>
                </c:pt>
                <c:pt idx="1992">
                  <c:v>2.7667450000008103</c:v>
                </c:pt>
                <c:pt idx="1993">
                  <c:v>2.7681339999980992</c:v>
                </c:pt>
                <c:pt idx="1994">
                  <c:v>2.769523000002664</c:v>
                </c:pt>
                <c:pt idx="1995">
                  <c:v>2.770911999999953</c:v>
                </c:pt>
                <c:pt idx="1996">
                  <c:v>2.7723009999972419</c:v>
                </c:pt>
                <c:pt idx="1997">
                  <c:v>2.7736900000018068</c:v>
                </c:pt>
                <c:pt idx="1998">
                  <c:v>2.7750789999990957</c:v>
                </c:pt>
                <c:pt idx="1999">
                  <c:v>2.7764679999963846</c:v>
                </c:pt>
                <c:pt idx="2000">
                  <c:v>2.7778570000009495</c:v>
                </c:pt>
                <c:pt idx="2001">
                  <c:v>2.7792459999982384</c:v>
                </c:pt>
                <c:pt idx="2002">
                  <c:v>2.7806350000028033</c:v>
                </c:pt>
                <c:pt idx="2003">
                  <c:v>2.7820240000000922</c:v>
                </c:pt>
                <c:pt idx="2004">
                  <c:v>2.7834129999973811</c:v>
                </c:pt>
                <c:pt idx="2005">
                  <c:v>2.784802000001946</c:v>
                </c:pt>
                <c:pt idx="2006">
                  <c:v>2.7861909999992349</c:v>
                </c:pt>
                <c:pt idx="2007">
                  <c:v>2.7875799999965238</c:v>
                </c:pt>
                <c:pt idx="2008">
                  <c:v>2.7889690000010887</c:v>
                </c:pt>
                <c:pt idx="2009">
                  <c:v>2.7903579999983776</c:v>
                </c:pt>
                <c:pt idx="2010">
                  <c:v>2.7917469999956666</c:v>
                </c:pt>
                <c:pt idx="2011">
                  <c:v>2.7931349999998929</c:v>
                </c:pt>
                <c:pt idx="2012">
                  <c:v>2.7945239999971818</c:v>
                </c:pt>
                <c:pt idx="2013">
                  <c:v>2.7959130000017467</c:v>
                </c:pt>
                <c:pt idx="2014">
                  <c:v>2.7973019999990356</c:v>
                </c:pt>
                <c:pt idx="2015">
                  <c:v>2.7986909999963245</c:v>
                </c:pt>
                <c:pt idx="2016">
                  <c:v>2.8000800000008894</c:v>
                </c:pt>
                <c:pt idx="2017">
                  <c:v>2.8014689999981783</c:v>
                </c:pt>
                <c:pt idx="2018">
                  <c:v>2.8028580000027432</c:v>
                </c:pt>
                <c:pt idx="2019">
                  <c:v>2.8042470000000321</c:v>
                </c:pt>
                <c:pt idx="2020">
                  <c:v>2.8056359999973211</c:v>
                </c:pt>
                <c:pt idx="2021">
                  <c:v>2.8070250000018859</c:v>
                </c:pt>
                <c:pt idx="2022">
                  <c:v>2.8084139999991748</c:v>
                </c:pt>
                <c:pt idx="2023">
                  <c:v>2.8098029999964638</c:v>
                </c:pt>
                <c:pt idx="2024">
                  <c:v>2.8111920000010286</c:v>
                </c:pt>
                <c:pt idx="2025">
                  <c:v>2.8125809999983176</c:v>
                </c:pt>
                <c:pt idx="2026">
                  <c:v>2.8139700000028824</c:v>
                </c:pt>
                <c:pt idx="2027">
                  <c:v>2.8153590000001714</c:v>
                </c:pt>
                <c:pt idx="2028">
                  <c:v>2.8167479999974603</c:v>
                </c:pt>
                <c:pt idx="2029">
                  <c:v>2.8181370000020252</c:v>
                </c:pt>
                <c:pt idx="2030">
                  <c:v>2.8195249999989755</c:v>
                </c:pt>
                <c:pt idx="2031">
                  <c:v>2.8209139999962645</c:v>
                </c:pt>
                <c:pt idx="2032">
                  <c:v>2.8223030000008293</c:v>
                </c:pt>
                <c:pt idx="2033">
                  <c:v>2.8236919999981183</c:v>
                </c:pt>
                <c:pt idx="2034">
                  <c:v>2.8250810000026831</c:v>
                </c:pt>
                <c:pt idx="2035">
                  <c:v>2.8264699999999721</c:v>
                </c:pt>
                <c:pt idx="2036">
                  <c:v>2.827858999997261</c:v>
                </c:pt>
                <c:pt idx="2037">
                  <c:v>2.8292480000018259</c:v>
                </c:pt>
                <c:pt idx="2038">
                  <c:v>2.8306369999991148</c:v>
                </c:pt>
                <c:pt idx="2039">
                  <c:v>2.8320259999964037</c:v>
                </c:pt>
                <c:pt idx="2040">
                  <c:v>2.8334150000009686</c:v>
                </c:pt>
                <c:pt idx="2041">
                  <c:v>2.8348039999982575</c:v>
                </c:pt>
                <c:pt idx="2042">
                  <c:v>2.8361930000028224</c:v>
                </c:pt>
                <c:pt idx="2043">
                  <c:v>2.8375820000001113</c:v>
                </c:pt>
                <c:pt idx="2044">
                  <c:v>2.8389709999974002</c:v>
                </c:pt>
                <c:pt idx="2045">
                  <c:v>2.8403600000019651</c:v>
                </c:pt>
                <c:pt idx="2046">
                  <c:v>2.841748999999254</c:v>
                </c:pt>
                <c:pt idx="2047">
                  <c:v>2.8431379999965429</c:v>
                </c:pt>
                <c:pt idx="2048">
                  <c:v>2.8445270000011078</c:v>
                </c:pt>
                <c:pt idx="2049">
                  <c:v>2.8459149999980582</c:v>
                </c:pt>
                <c:pt idx="2050">
                  <c:v>2.8473040000026231</c:v>
                </c:pt>
                <c:pt idx="2051">
                  <c:v>2.848692999999912</c:v>
                </c:pt>
                <c:pt idx="2052">
                  <c:v>2.8500819999972009</c:v>
                </c:pt>
                <c:pt idx="2053">
                  <c:v>2.8514710000017658</c:v>
                </c:pt>
                <c:pt idx="2054">
                  <c:v>2.8528599999990547</c:v>
                </c:pt>
                <c:pt idx="2055">
                  <c:v>2.8542489999963436</c:v>
                </c:pt>
                <c:pt idx="2056">
                  <c:v>2.8556380000009085</c:v>
                </c:pt>
                <c:pt idx="2057">
                  <c:v>2.8570269999981974</c:v>
                </c:pt>
                <c:pt idx="2058">
                  <c:v>2.8584160000027623</c:v>
                </c:pt>
                <c:pt idx="2059">
                  <c:v>2.8598050000000512</c:v>
                </c:pt>
                <c:pt idx="2060">
                  <c:v>2.8611939999973401</c:v>
                </c:pt>
                <c:pt idx="2061">
                  <c:v>2.862583000001905</c:v>
                </c:pt>
                <c:pt idx="2062">
                  <c:v>2.8639719999991939</c:v>
                </c:pt>
                <c:pt idx="2063">
                  <c:v>2.8653609999964829</c:v>
                </c:pt>
                <c:pt idx="2064">
                  <c:v>2.8667500000010477</c:v>
                </c:pt>
                <c:pt idx="2065">
                  <c:v>2.8681389999983367</c:v>
                </c:pt>
                <c:pt idx="2066">
                  <c:v>2.8695279999956256</c:v>
                </c:pt>
                <c:pt idx="2067">
                  <c:v>2.8709170000001905</c:v>
                </c:pt>
                <c:pt idx="2068">
                  <c:v>2.8723059999974794</c:v>
                </c:pt>
                <c:pt idx="2069">
                  <c:v>2.8736940000017057</c:v>
                </c:pt>
                <c:pt idx="2070">
                  <c:v>2.8750829999989946</c:v>
                </c:pt>
                <c:pt idx="2071">
                  <c:v>2.8764719999962836</c:v>
                </c:pt>
                <c:pt idx="2072">
                  <c:v>2.8778610000008484</c:v>
                </c:pt>
                <c:pt idx="2073">
                  <c:v>2.8792499999981374</c:v>
                </c:pt>
                <c:pt idx="2074">
                  <c:v>2.8806390000027022</c:v>
                </c:pt>
                <c:pt idx="2075">
                  <c:v>2.8820279999999912</c:v>
                </c:pt>
                <c:pt idx="2076">
                  <c:v>2.8834169999972801</c:v>
                </c:pt>
                <c:pt idx="2077">
                  <c:v>2.884806000001845</c:v>
                </c:pt>
                <c:pt idx="2078">
                  <c:v>2.8861949999991339</c:v>
                </c:pt>
                <c:pt idx="2079">
                  <c:v>2.8875839999964228</c:v>
                </c:pt>
                <c:pt idx="2080">
                  <c:v>2.8889730000009877</c:v>
                </c:pt>
                <c:pt idx="2081">
                  <c:v>2.8903619999982766</c:v>
                </c:pt>
                <c:pt idx="2082">
                  <c:v>2.8917510000028415</c:v>
                </c:pt>
                <c:pt idx="2083">
                  <c:v>2.8931400000001304</c:v>
                </c:pt>
                <c:pt idx="2084">
                  <c:v>2.8945289999974193</c:v>
                </c:pt>
                <c:pt idx="2085">
                  <c:v>2.8959180000019842</c:v>
                </c:pt>
                <c:pt idx="2086">
                  <c:v>2.8973069999992731</c:v>
                </c:pt>
                <c:pt idx="2087">
                  <c:v>2.898695999996562</c:v>
                </c:pt>
                <c:pt idx="2088">
                  <c:v>2.9000840000007884</c:v>
                </c:pt>
                <c:pt idx="2089">
                  <c:v>2.9014729999980773</c:v>
                </c:pt>
                <c:pt idx="2090">
                  <c:v>2.9028620000026422</c:v>
                </c:pt>
                <c:pt idx="2091">
                  <c:v>2.9042509999999311</c:v>
                </c:pt>
                <c:pt idx="2092">
                  <c:v>2.90563999999722</c:v>
                </c:pt>
                <c:pt idx="2093">
                  <c:v>2.9070290000017849</c:v>
                </c:pt>
                <c:pt idx="2094">
                  <c:v>2.9084179999990738</c:v>
                </c:pt>
                <c:pt idx="2095">
                  <c:v>2.9098069999963627</c:v>
                </c:pt>
                <c:pt idx="2096">
                  <c:v>2.9111940000002505</c:v>
                </c:pt>
                <c:pt idx="2097">
                  <c:v>2.9125819999972009</c:v>
                </c:pt>
                <c:pt idx="2098">
                  <c:v>2.9139700000014273</c:v>
                </c:pt>
                <c:pt idx="2099">
                  <c:v>2.9153589999987162</c:v>
                </c:pt>
                <c:pt idx="2100">
                  <c:v>2.9167479999960051</c:v>
                </c:pt>
                <c:pt idx="2101">
                  <c:v>2.9181360000002314</c:v>
                </c:pt>
                <c:pt idx="2102">
                  <c:v>2.9195249999975204</c:v>
                </c:pt>
                <c:pt idx="2103">
                  <c:v>2.9209140000020852</c:v>
                </c:pt>
                <c:pt idx="2104">
                  <c:v>2.9223029999993742</c:v>
                </c:pt>
                <c:pt idx="2105">
                  <c:v>2.9236919999966631</c:v>
                </c:pt>
                <c:pt idx="2106">
                  <c:v>2.9250810000012279</c:v>
                </c:pt>
                <c:pt idx="2107">
                  <c:v>2.9264699999985169</c:v>
                </c:pt>
                <c:pt idx="2108">
                  <c:v>2.9278589999958058</c:v>
                </c:pt>
                <c:pt idx="2109">
                  <c:v>2.9292480000003707</c:v>
                </c:pt>
                <c:pt idx="2110">
                  <c:v>2.9306359999973211</c:v>
                </c:pt>
                <c:pt idx="2111">
                  <c:v>2.9320250000018859</c:v>
                </c:pt>
                <c:pt idx="2112">
                  <c:v>2.9334139999991748</c:v>
                </c:pt>
                <c:pt idx="2113">
                  <c:v>2.9348029999964638</c:v>
                </c:pt>
                <c:pt idx="2114">
                  <c:v>2.9361920000010286</c:v>
                </c:pt>
                <c:pt idx="2115">
                  <c:v>2.9375809999983176</c:v>
                </c:pt>
                <c:pt idx="2116">
                  <c:v>2.9389700000028824</c:v>
                </c:pt>
                <c:pt idx="2117">
                  <c:v>2.9403590000001714</c:v>
                </c:pt>
                <c:pt idx="2118">
                  <c:v>2.9417479999974603</c:v>
                </c:pt>
                <c:pt idx="2119">
                  <c:v>2.9431370000020252</c:v>
                </c:pt>
                <c:pt idx="2120">
                  <c:v>2.9445259999993141</c:v>
                </c:pt>
                <c:pt idx="2121">
                  <c:v>2.945914999996603</c:v>
                </c:pt>
                <c:pt idx="2122">
                  <c:v>2.9473040000011679</c:v>
                </c:pt>
                <c:pt idx="2123">
                  <c:v>2.9486929999984568</c:v>
                </c:pt>
                <c:pt idx="2124">
                  <c:v>2.9500819999957457</c:v>
                </c:pt>
                <c:pt idx="2125">
                  <c:v>2.9514710000003106</c:v>
                </c:pt>
                <c:pt idx="2126">
                  <c:v>2.9528599999975995</c:v>
                </c:pt>
                <c:pt idx="2127">
                  <c:v>2.9542490000021644</c:v>
                </c:pt>
                <c:pt idx="2128">
                  <c:v>2.9556379999994533</c:v>
                </c:pt>
                <c:pt idx="2129">
                  <c:v>2.9570259999964037</c:v>
                </c:pt>
                <c:pt idx="2130">
                  <c:v>2.9584150000009686</c:v>
                </c:pt>
                <c:pt idx="2131">
                  <c:v>2.9598039999982575</c:v>
                </c:pt>
                <c:pt idx="2132">
                  <c:v>2.9611930000028224</c:v>
                </c:pt>
                <c:pt idx="2133">
                  <c:v>2.9625820000001113</c:v>
                </c:pt>
                <c:pt idx="2134">
                  <c:v>2.9639709999974002</c:v>
                </c:pt>
                <c:pt idx="2135">
                  <c:v>2.9653600000019651</c:v>
                </c:pt>
                <c:pt idx="2136">
                  <c:v>2.966748999999254</c:v>
                </c:pt>
                <c:pt idx="2137">
                  <c:v>2.9681379999965429</c:v>
                </c:pt>
                <c:pt idx="2138">
                  <c:v>2.9695270000011078</c:v>
                </c:pt>
                <c:pt idx="2139">
                  <c:v>2.9709159999983967</c:v>
                </c:pt>
                <c:pt idx="2140">
                  <c:v>2.9723049999956856</c:v>
                </c:pt>
                <c:pt idx="2141">
                  <c:v>2.9736940000002505</c:v>
                </c:pt>
                <c:pt idx="2142">
                  <c:v>2.9750829999975394</c:v>
                </c:pt>
                <c:pt idx="2143">
                  <c:v>2.9764720000021043</c:v>
                </c:pt>
                <c:pt idx="2144">
                  <c:v>2.9778609999993932</c:v>
                </c:pt>
                <c:pt idx="2145">
                  <c:v>2.9792499999966822</c:v>
                </c:pt>
                <c:pt idx="2146">
                  <c:v>2.980639000001247</c:v>
                </c:pt>
                <c:pt idx="2147">
                  <c:v>2.982027999998536</c:v>
                </c:pt>
                <c:pt idx="2148">
                  <c:v>2.9834169999958249</c:v>
                </c:pt>
                <c:pt idx="2149">
                  <c:v>2.9848050000000512</c:v>
                </c:pt>
                <c:pt idx="2150">
                  <c:v>2.9861939999973401</c:v>
                </c:pt>
                <c:pt idx="2151">
                  <c:v>2.987583000001905</c:v>
                </c:pt>
                <c:pt idx="2152">
                  <c:v>2.9889719999991939</c:v>
                </c:pt>
                <c:pt idx="2153">
                  <c:v>2.9903609999964829</c:v>
                </c:pt>
                <c:pt idx="2154">
                  <c:v>2.9917500000010477</c:v>
                </c:pt>
                <c:pt idx="2155">
                  <c:v>2.9931389999983367</c:v>
                </c:pt>
                <c:pt idx="2156">
                  <c:v>2.9945279999956256</c:v>
                </c:pt>
                <c:pt idx="2157">
                  <c:v>2.9959170000001905</c:v>
                </c:pt>
                <c:pt idx="2158">
                  <c:v>2.9973059999974794</c:v>
                </c:pt>
                <c:pt idx="2159">
                  <c:v>2.9986950000020443</c:v>
                </c:pt>
                <c:pt idx="2160">
                  <c:v>3.0000839999993332</c:v>
                </c:pt>
                <c:pt idx="2161">
                  <c:v>3.0014729999966221</c:v>
                </c:pt>
                <c:pt idx="2162">
                  <c:v>3.002862000001187</c:v>
                </c:pt>
                <c:pt idx="2163">
                  <c:v>3.0042509999984759</c:v>
                </c:pt>
                <c:pt idx="2164">
                  <c:v>3.0056399999957648</c:v>
                </c:pt>
                <c:pt idx="2165">
                  <c:v>3.0070290000003297</c:v>
                </c:pt>
                <c:pt idx="2166">
                  <c:v>3.0084179999976186</c:v>
                </c:pt>
                <c:pt idx="2167">
                  <c:v>3.0098070000021835</c:v>
                </c:pt>
                <c:pt idx="2168">
                  <c:v>3.0111949999991339</c:v>
                </c:pt>
                <c:pt idx="2169">
                  <c:v>3.0125839999964228</c:v>
                </c:pt>
                <c:pt idx="2170">
                  <c:v>3.0139730000009877</c:v>
                </c:pt>
                <c:pt idx="2171">
                  <c:v>3.0153619999982766</c:v>
                </c:pt>
                <c:pt idx="2172">
                  <c:v>3.0167510000028415</c:v>
                </c:pt>
                <c:pt idx="2173">
                  <c:v>3.0181400000001304</c:v>
                </c:pt>
                <c:pt idx="2174">
                  <c:v>3.0195289999974193</c:v>
                </c:pt>
                <c:pt idx="2175">
                  <c:v>3.0209180000019842</c:v>
                </c:pt>
                <c:pt idx="2176">
                  <c:v>3.0223069999992731</c:v>
                </c:pt>
                <c:pt idx="2177">
                  <c:v>3.023695999996562</c:v>
                </c:pt>
                <c:pt idx="2178">
                  <c:v>3.0250850000011269</c:v>
                </c:pt>
                <c:pt idx="2179">
                  <c:v>3.0264739999984158</c:v>
                </c:pt>
                <c:pt idx="2180">
                  <c:v>3.0278629999957047</c:v>
                </c:pt>
                <c:pt idx="2181">
                  <c:v>3.0292520000002696</c:v>
                </c:pt>
                <c:pt idx="2182">
                  <c:v>3.0306409999975585</c:v>
                </c:pt>
                <c:pt idx="2183">
                  <c:v>3.0320300000021234</c:v>
                </c:pt>
                <c:pt idx="2184">
                  <c:v>3.0334189999994123</c:v>
                </c:pt>
                <c:pt idx="2185">
                  <c:v>3.0348079999967013</c:v>
                </c:pt>
                <c:pt idx="2186">
                  <c:v>3.0361970000012661</c:v>
                </c:pt>
                <c:pt idx="2187">
                  <c:v>3.0375849999982165</c:v>
                </c:pt>
                <c:pt idx="2188">
                  <c:v>3.0389740000027814</c:v>
                </c:pt>
                <c:pt idx="2189">
                  <c:v>3.0403630000000703</c:v>
                </c:pt>
                <c:pt idx="2190">
                  <c:v>3.0417519999973592</c:v>
                </c:pt>
                <c:pt idx="2191">
                  <c:v>3.0431410000019241</c:v>
                </c:pt>
                <c:pt idx="2192">
                  <c:v>3.044529999999213</c:v>
                </c:pt>
                <c:pt idx="2193">
                  <c:v>3.045918999996502</c:v>
                </c:pt>
                <c:pt idx="2194">
                  <c:v>3.0473080000010668</c:v>
                </c:pt>
                <c:pt idx="2195">
                  <c:v>3.0486969999983557</c:v>
                </c:pt>
                <c:pt idx="2196">
                  <c:v>3.0500859999956447</c:v>
                </c:pt>
                <c:pt idx="2197">
                  <c:v>3.0514750000002095</c:v>
                </c:pt>
                <c:pt idx="2198">
                  <c:v>3.0528639999974985</c:v>
                </c:pt>
                <c:pt idx="2199">
                  <c:v>3.0542530000020633</c:v>
                </c:pt>
                <c:pt idx="2200">
                  <c:v>3.0556419999993523</c:v>
                </c:pt>
                <c:pt idx="2201">
                  <c:v>3.0570309999966412</c:v>
                </c:pt>
                <c:pt idx="2202">
                  <c:v>3.0584200000012061</c:v>
                </c:pt>
                <c:pt idx="2203">
                  <c:v>3.059808999998495</c:v>
                </c:pt>
                <c:pt idx="2204">
                  <c:v>3.0611979999957839</c:v>
                </c:pt>
                <c:pt idx="2205">
                  <c:v>3.0625870000003488</c:v>
                </c:pt>
                <c:pt idx="2206">
                  <c:v>3.0639759999976377</c:v>
                </c:pt>
                <c:pt idx="2207">
                  <c:v>3.065364000001864</c:v>
                </c:pt>
                <c:pt idx="2208">
                  <c:v>3.066752999999153</c:v>
                </c:pt>
                <c:pt idx="2209">
                  <c:v>3.0681419999964419</c:v>
                </c:pt>
                <c:pt idx="2210">
                  <c:v>3.0695310000010068</c:v>
                </c:pt>
                <c:pt idx="2211">
                  <c:v>3.0709199999982957</c:v>
                </c:pt>
                <c:pt idx="2212">
                  <c:v>3.0723090000028606</c:v>
                </c:pt>
                <c:pt idx="2213">
                  <c:v>3.0736980000001495</c:v>
                </c:pt>
                <c:pt idx="2214">
                  <c:v>3.0750869999974384</c:v>
                </c:pt>
                <c:pt idx="2215">
                  <c:v>3.0764760000020033</c:v>
                </c:pt>
                <c:pt idx="2216">
                  <c:v>3.0778649999992922</c:v>
                </c:pt>
                <c:pt idx="2217">
                  <c:v>3.0792539999965811</c:v>
                </c:pt>
                <c:pt idx="2218">
                  <c:v>3.080643000001146</c:v>
                </c:pt>
                <c:pt idx="2219">
                  <c:v>3.0820319999984349</c:v>
                </c:pt>
                <c:pt idx="2220">
                  <c:v>3.0834209999957238</c:v>
                </c:pt>
                <c:pt idx="2221">
                  <c:v>3.0848100000002887</c:v>
                </c:pt>
                <c:pt idx="2222">
                  <c:v>3.0861989999975776</c:v>
                </c:pt>
                <c:pt idx="2223">
                  <c:v>3.0875880000021425</c:v>
                </c:pt>
                <c:pt idx="2224">
                  <c:v>3.0889769999994314</c:v>
                </c:pt>
                <c:pt idx="2225">
                  <c:v>3.0903659999967203</c:v>
                </c:pt>
                <c:pt idx="2226">
                  <c:v>3.0917540000009467</c:v>
                </c:pt>
                <c:pt idx="2227">
                  <c:v>3.0931429999982356</c:v>
                </c:pt>
                <c:pt idx="2228">
                  <c:v>3.0945320000028005</c:v>
                </c:pt>
                <c:pt idx="2229">
                  <c:v>3.0959210000000894</c:v>
                </c:pt>
                <c:pt idx="2230">
                  <c:v>3.0973099999973783</c:v>
                </c:pt>
                <c:pt idx="2231">
                  <c:v>3.0986990000019432</c:v>
                </c:pt>
                <c:pt idx="2232">
                  <c:v>3.1000879999992321</c:v>
                </c:pt>
                <c:pt idx="2233">
                  <c:v>3.101476999996521</c:v>
                </c:pt>
                <c:pt idx="2234">
                  <c:v>3.1028660000010859</c:v>
                </c:pt>
                <c:pt idx="2235">
                  <c:v>3.1042549999983748</c:v>
                </c:pt>
                <c:pt idx="2236">
                  <c:v>3.1056439999956638</c:v>
                </c:pt>
                <c:pt idx="2237">
                  <c:v>3.1070330000002286</c:v>
                </c:pt>
                <c:pt idx="2238">
                  <c:v>3.1084219999975176</c:v>
                </c:pt>
                <c:pt idx="2239">
                  <c:v>3.1098110000020824</c:v>
                </c:pt>
                <c:pt idx="2240">
                  <c:v>3.1111999999993714</c:v>
                </c:pt>
                <c:pt idx="2241">
                  <c:v>3.1125889999966603</c:v>
                </c:pt>
                <c:pt idx="2242">
                  <c:v>3.1139780000012252</c:v>
                </c:pt>
                <c:pt idx="2243">
                  <c:v>3.1153669999985141</c:v>
                </c:pt>
                <c:pt idx="2244">
                  <c:v>3.116755999995803</c:v>
                </c:pt>
                <c:pt idx="2245">
                  <c:v>3.1181440000000293</c:v>
                </c:pt>
                <c:pt idx="2246">
                  <c:v>3.1195329999973183</c:v>
                </c:pt>
                <c:pt idx="2247">
                  <c:v>3.1209220000018831</c:v>
                </c:pt>
                <c:pt idx="2248">
                  <c:v>3.1223109999991721</c:v>
                </c:pt>
                <c:pt idx="2249">
                  <c:v>3.123699999996461</c:v>
                </c:pt>
                <c:pt idx="2250">
                  <c:v>3.1250890000010259</c:v>
                </c:pt>
                <c:pt idx="2251">
                  <c:v>3.1264779999983148</c:v>
                </c:pt>
                <c:pt idx="2252">
                  <c:v>3.1278670000028796</c:v>
                </c:pt>
                <c:pt idx="2253">
                  <c:v>3.1292560000001686</c:v>
                </c:pt>
                <c:pt idx="2254">
                  <c:v>3.1306449999974575</c:v>
                </c:pt>
                <c:pt idx="2255">
                  <c:v>3.1320340000020224</c:v>
                </c:pt>
                <c:pt idx="2256">
                  <c:v>3.1334229999993113</c:v>
                </c:pt>
                <c:pt idx="2257">
                  <c:v>3.1348119999966002</c:v>
                </c:pt>
                <c:pt idx="2258">
                  <c:v>3.1362010000011651</c:v>
                </c:pt>
                <c:pt idx="2259">
                  <c:v>3.137589999998454</c:v>
                </c:pt>
                <c:pt idx="2260">
                  <c:v>3.1389789999957429</c:v>
                </c:pt>
                <c:pt idx="2261">
                  <c:v>3.1403680000003078</c:v>
                </c:pt>
                <c:pt idx="2262">
                  <c:v>3.1417569999975967</c:v>
                </c:pt>
                <c:pt idx="2263">
                  <c:v>3.1431460000021616</c:v>
                </c:pt>
                <c:pt idx="2264">
                  <c:v>3.1445349999994505</c:v>
                </c:pt>
                <c:pt idx="2265">
                  <c:v>3.1459229999964009</c:v>
                </c:pt>
                <c:pt idx="2266">
                  <c:v>3.1473120000009658</c:v>
                </c:pt>
                <c:pt idx="2267">
                  <c:v>3.1487009999982547</c:v>
                </c:pt>
                <c:pt idx="2268">
                  <c:v>3.1500900000028196</c:v>
                </c:pt>
                <c:pt idx="2269">
                  <c:v>3.1514790000001085</c:v>
                </c:pt>
                <c:pt idx="2270">
                  <c:v>3.1528679999973974</c:v>
                </c:pt>
                <c:pt idx="2271">
                  <c:v>3.1542570000019623</c:v>
                </c:pt>
                <c:pt idx="2272">
                  <c:v>3.1556459999992512</c:v>
                </c:pt>
                <c:pt idx="2273">
                  <c:v>3.1570349999965401</c:v>
                </c:pt>
                <c:pt idx="2274">
                  <c:v>3.158424000001105</c:v>
                </c:pt>
                <c:pt idx="2275">
                  <c:v>3.1598129999983939</c:v>
                </c:pt>
                <c:pt idx="2276">
                  <c:v>3.1612019999956829</c:v>
                </c:pt>
                <c:pt idx="2277">
                  <c:v>3.1625910000002477</c:v>
                </c:pt>
                <c:pt idx="2278">
                  <c:v>3.1639799999975367</c:v>
                </c:pt>
                <c:pt idx="2279">
                  <c:v>3.1653690000021015</c:v>
                </c:pt>
                <c:pt idx="2280">
                  <c:v>3.1667579999993904</c:v>
                </c:pt>
                <c:pt idx="2281">
                  <c:v>3.1681469999966794</c:v>
                </c:pt>
                <c:pt idx="2282">
                  <c:v>3.1695360000012442</c:v>
                </c:pt>
                <c:pt idx="2283">
                  <c:v>3.1709249999985332</c:v>
                </c:pt>
                <c:pt idx="2284">
                  <c:v>3.1723130000027595</c:v>
                </c:pt>
                <c:pt idx="2285">
                  <c:v>3.1737020000000484</c:v>
                </c:pt>
                <c:pt idx="2286">
                  <c:v>3.1750909999973373</c:v>
                </c:pt>
                <c:pt idx="2287">
                  <c:v>3.1764800000019022</c:v>
                </c:pt>
                <c:pt idx="2288">
                  <c:v>3.1778689999991911</c:v>
                </c:pt>
                <c:pt idx="2289">
                  <c:v>3.1792579999964801</c:v>
                </c:pt>
                <c:pt idx="2290">
                  <c:v>3.1806470000010449</c:v>
                </c:pt>
                <c:pt idx="2291">
                  <c:v>3.1820359999983339</c:v>
                </c:pt>
                <c:pt idx="2292">
                  <c:v>3.1834249999956228</c:v>
                </c:pt>
                <c:pt idx="2293">
                  <c:v>3.1848140000001877</c:v>
                </c:pt>
                <c:pt idx="2294">
                  <c:v>3.1862029999974766</c:v>
                </c:pt>
                <c:pt idx="2295">
                  <c:v>3.1875920000020415</c:v>
                </c:pt>
                <c:pt idx="2296">
                  <c:v>3.1889809999993304</c:v>
                </c:pt>
                <c:pt idx="2297">
                  <c:v>3.1903699999966193</c:v>
                </c:pt>
                <c:pt idx="2298">
                  <c:v>3.1917590000011842</c:v>
                </c:pt>
                <c:pt idx="2299">
                  <c:v>3.1931479999984731</c:v>
                </c:pt>
                <c:pt idx="2300">
                  <c:v>3.194536999995762</c:v>
                </c:pt>
                <c:pt idx="2301">
                  <c:v>3.1959260000003269</c:v>
                </c:pt>
                <c:pt idx="2302">
                  <c:v>3.1973149999976158</c:v>
                </c:pt>
                <c:pt idx="2303">
                  <c:v>3.1987040000021807</c:v>
                </c:pt>
                <c:pt idx="2304">
                  <c:v>3.2000919999991311</c:v>
                </c:pt>
                <c:pt idx="2305">
                  <c:v>3.20148099999642</c:v>
                </c:pt>
                <c:pt idx="2306">
                  <c:v>3.2028700000009849</c:v>
                </c:pt>
                <c:pt idx="2307">
                  <c:v>3.2042589999982738</c:v>
                </c:pt>
                <c:pt idx="2308">
                  <c:v>3.2056480000028387</c:v>
                </c:pt>
                <c:pt idx="2309">
                  <c:v>3.2070370000001276</c:v>
                </c:pt>
                <c:pt idx="2310">
                  <c:v>3.2084259999974165</c:v>
                </c:pt>
                <c:pt idx="2311">
                  <c:v>3.2098150000019814</c:v>
                </c:pt>
                <c:pt idx="2312">
                  <c:v>3.2112039999992703</c:v>
                </c:pt>
                <c:pt idx="2313">
                  <c:v>3.2125929999965592</c:v>
                </c:pt>
                <c:pt idx="2314">
                  <c:v>3.2139820000011241</c:v>
                </c:pt>
                <c:pt idx="2315">
                  <c:v>3.215370999998413</c:v>
                </c:pt>
                <c:pt idx="2316">
                  <c:v>3.2167599999957019</c:v>
                </c:pt>
                <c:pt idx="2317">
                  <c:v>3.2181490000002668</c:v>
                </c:pt>
                <c:pt idx="2318">
                  <c:v>3.2195379999975557</c:v>
                </c:pt>
                <c:pt idx="2319">
                  <c:v>3.2209270000021206</c:v>
                </c:pt>
                <c:pt idx="2320">
                  <c:v>3.2223159999994095</c:v>
                </c:pt>
                <c:pt idx="2321">
                  <c:v>3.2237049999966985</c:v>
                </c:pt>
                <c:pt idx="2322">
                  <c:v>3.2250940000012633</c:v>
                </c:pt>
                <c:pt idx="2323">
                  <c:v>3.2264819999982137</c:v>
                </c:pt>
                <c:pt idx="2324">
                  <c:v>3.2278710000027786</c:v>
                </c:pt>
                <c:pt idx="2325">
                  <c:v>3.2292600000000675</c:v>
                </c:pt>
                <c:pt idx="2326">
                  <c:v>3.2306489999973564</c:v>
                </c:pt>
                <c:pt idx="2327">
                  <c:v>3.2320380000019213</c:v>
                </c:pt>
                <c:pt idx="2328">
                  <c:v>3.2334269999992102</c:v>
                </c:pt>
                <c:pt idx="2329">
                  <c:v>3.2348159999964992</c:v>
                </c:pt>
                <c:pt idx="2330">
                  <c:v>3.236205000001064</c:v>
                </c:pt>
                <c:pt idx="2331">
                  <c:v>3.237593999998353</c:v>
                </c:pt>
                <c:pt idx="2332">
                  <c:v>3.2389829999956419</c:v>
                </c:pt>
                <c:pt idx="2333">
                  <c:v>3.2403720000002068</c:v>
                </c:pt>
                <c:pt idx="2334">
                  <c:v>3.2417609999974957</c:v>
                </c:pt>
                <c:pt idx="2335">
                  <c:v>3.2431500000020606</c:v>
                </c:pt>
                <c:pt idx="2336">
                  <c:v>3.2445389999993495</c:v>
                </c:pt>
                <c:pt idx="2337">
                  <c:v>3.2459279999966384</c:v>
                </c:pt>
                <c:pt idx="2338">
                  <c:v>3.2473170000012033</c:v>
                </c:pt>
                <c:pt idx="2339">
                  <c:v>3.2487059999984922</c:v>
                </c:pt>
                <c:pt idx="2340">
                  <c:v>3.2500949999957811</c:v>
                </c:pt>
                <c:pt idx="2341">
                  <c:v>3.251484000000346</c:v>
                </c:pt>
                <c:pt idx="2342">
                  <c:v>3.2528719999972964</c:v>
                </c:pt>
                <c:pt idx="2343">
                  <c:v>3.2542610000018612</c:v>
                </c:pt>
                <c:pt idx="2344">
                  <c:v>3.2556499999991502</c:v>
                </c:pt>
                <c:pt idx="2345">
                  <c:v>3.2570389999964391</c:v>
                </c:pt>
                <c:pt idx="2346">
                  <c:v>3.258428000001004</c:v>
                </c:pt>
                <c:pt idx="2347">
                  <c:v>3.2598169999982929</c:v>
                </c:pt>
                <c:pt idx="2348">
                  <c:v>3.2612060000028578</c:v>
                </c:pt>
                <c:pt idx="2349">
                  <c:v>3.2625950000001467</c:v>
                </c:pt>
                <c:pt idx="2350">
                  <c:v>3.2639839999974356</c:v>
                </c:pt>
                <c:pt idx="2351">
                  <c:v>3.2653730000020005</c:v>
                </c:pt>
                <c:pt idx="2352">
                  <c:v>3.2667619999992894</c:v>
                </c:pt>
                <c:pt idx="2353">
                  <c:v>3.2681509999965783</c:v>
                </c:pt>
                <c:pt idx="2354">
                  <c:v>3.2695400000011432</c:v>
                </c:pt>
                <c:pt idx="2355">
                  <c:v>3.2709289999984321</c:v>
                </c:pt>
                <c:pt idx="2356">
                  <c:v>3.272317999995721</c:v>
                </c:pt>
                <c:pt idx="2357">
                  <c:v>3.2737070000002859</c:v>
                </c:pt>
                <c:pt idx="2358">
                  <c:v>3.2750959999975748</c:v>
                </c:pt>
                <c:pt idx="2359">
                  <c:v>3.2764850000021397</c:v>
                </c:pt>
                <c:pt idx="2360">
                  <c:v>3.2778739999994286</c:v>
                </c:pt>
                <c:pt idx="2361">
                  <c:v>3.2792629999967176</c:v>
                </c:pt>
                <c:pt idx="2362">
                  <c:v>3.2806510000009439</c:v>
                </c:pt>
                <c:pt idx="2363">
                  <c:v>3.2820399999982328</c:v>
                </c:pt>
                <c:pt idx="2364">
                  <c:v>3.2834290000027977</c:v>
                </c:pt>
                <c:pt idx="2365">
                  <c:v>3.2848180000000866</c:v>
                </c:pt>
                <c:pt idx="2366">
                  <c:v>3.2862069999973755</c:v>
                </c:pt>
                <c:pt idx="2367">
                  <c:v>3.2875960000019404</c:v>
                </c:pt>
                <c:pt idx="2368">
                  <c:v>3.2889849999992293</c:v>
                </c:pt>
                <c:pt idx="2369">
                  <c:v>3.2903719999958412</c:v>
                </c:pt>
                <c:pt idx="2370">
                  <c:v>3.2917600000000675</c:v>
                </c:pt>
                <c:pt idx="2371">
                  <c:v>3.2931479999970179</c:v>
                </c:pt>
                <c:pt idx="2372">
                  <c:v>3.2945370000015828</c:v>
                </c:pt>
                <c:pt idx="2373">
                  <c:v>3.2959249999985332</c:v>
                </c:pt>
                <c:pt idx="2374">
                  <c:v>3.2973139999958221</c:v>
                </c:pt>
                <c:pt idx="2375">
                  <c:v>3.298703000000387</c:v>
                </c:pt>
                <c:pt idx="2376">
                  <c:v>3.3000919999976759</c:v>
                </c:pt>
                <c:pt idx="2377">
                  <c:v>3.3014810000022408</c:v>
                </c:pt>
                <c:pt idx="2378">
                  <c:v>3.3028689999991911</c:v>
                </c:pt>
                <c:pt idx="2379">
                  <c:v>3.3042579999964801</c:v>
                </c:pt>
                <c:pt idx="2380">
                  <c:v>3.3056470000010449</c:v>
                </c:pt>
                <c:pt idx="2381">
                  <c:v>3.3070359999983339</c:v>
                </c:pt>
                <c:pt idx="2382">
                  <c:v>3.3084249999956228</c:v>
                </c:pt>
                <c:pt idx="2383">
                  <c:v>3.3098140000001877</c:v>
                </c:pt>
                <c:pt idx="2384">
                  <c:v>3.3112029999974766</c:v>
                </c:pt>
                <c:pt idx="2385">
                  <c:v>3.3125920000020415</c:v>
                </c:pt>
                <c:pt idx="2386">
                  <c:v>3.3139809999993304</c:v>
                </c:pt>
                <c:pt idx="2387">
                  <c:v>3.3153699999966193</c:v>
                </c:pt>
                <c:pt idx="2388">
                  <c:v>3.3167590000011842</c:v>
                </c:pt>
                <c:pt idx="2389">
                  <c:v>3.3181479999984731</c:v>
                </c:pt>
                <c:pt idx="2390">
                  <c:v>3.319536999995762</c:v>
                </c:pt>
                <c:pt idx="2391">
                  <c:v>3.3209260000003269</c:v>
                </c:pt>
                <c:pt idx="2392">
                  <c:v>3.3223149999976158</c:v>
                </c:pt>
                <c:pt idx="2393">
                  <c:v>3.3237040000021807</c:v>
                </c:pt>
                <c:pt idx="2394">
                  <c:v>3.3250929999994696</c:v>
                </c:pt>
                <c:pt idx="2395">
                  <c:v>3.3264819999967585</c:v>
                </c:pt>
                <c:pt idx="2396">
                  <c:v>3.3278700000009849</c:v>
                </c:pt>
                <c:pt idx="2397">
                  <c:v>3.3292589999982738</c:v>
                </c:pt>
                <c:pt idx="2398">
                  <c:v>3.3306480000028387</c:v>
                </c:pt>
                <c:pt idx="2399">
                  <c:v>3.3320370000001276</c:v>
                </c:pt>
                <c:pt idx="2400">
                  <c:v>3.3334259999974165</c:v>
                </c:pt>
                <c:pt idx="2401">
                  <c:v>3.3348150000019814</c:v>
                </c:pt>
                <c:pt idx="2402">
                  <c:v>3.3362039999992703</c:v>
                </c:pt>
                <c:pt idx="2403">
                  <c:v>3.3375929999965592</c:v>
                </c:pt>
                <c:pt idx="2404">
                  <c:v>3.3389820000011241</c:v>
                </c:pt>
                <c:pt idx="2405">
                  <c:v>3.340370999998413</c:v>
                </c:pt>
                <c:pt idx="2406">
                  <c:v>3.3417599999957019</c:v>
                </c:pt>
                <c:pt idx="2407">
                  <c:v>3.3431490000002668</c:v>
                </c:pt>
                <c:pt idx="2408">
                  <c:v>3.3445379999975557</c:v>
                </c:pt>
                <c:pt idx="2409">
                  <c:v>3.3459270000021206</c:v>
                </c:pt>
                <c:pt idx="2410">
                  <c:v>3.3473159999994095</c:v>
                </c:pt>
                <c:pt idx="2411">
                  <c:v>3.3487049999966985</c:v>
                </c:pt>
                <c:pt idx="2412">
                  <c:v>3.3500940000012633</c:v>
                </c:pt>
                <c:pt idx="2413">
                  <c:v>3.3514829999985523</c:v>
                </c:pt>
                <c:pt idx="2414">
                  <c:v>3.3528719999958412</c:v>
                </c:pt>
                <c:pt idx="2415">
                  <c:v>3.3542610000004061</c:v>
                </c:pt>
                <c:pt idx="2416">
                  <c:v>3.3556489999973564</c:v>
                </c:pt>
                <c:pt idx="2417">
                  <c:v>3.3570380000019213</c:v>
                </c:pt>
                <c:pt idx="2418">
                  <c:v>3.3584269999992102</c:v>
                </c:pt>
                <c:pt idx="2419">
                  <c:v>3.3598159999964992</c:v>
                </c:pt>
                <c:pt idx="2420">
                  <c:v>3.361205000001064</c:v>
                </c:pt>
                <c:pt idx="2421">
                  <c:v>3.362593999998353</c:v>
                </c:pt>
                <c:pt idx="2422">
                  <c:v>3.3639829999956419</c:v>
                </c:pt>
                <c:pt idx="2423">
                  <c:v>3.3653720000002068</c:v>
                </c:pt>
                <c:pt idx="2424">
                  <c:v>3.3667609999974957</c:v>
                </c:pt>
                <c:pt idx="2425">
                  <c:v>3.3681500000020606</c:v>
                </c:pt>
                <c:pt idx="2426">
                  <c:v>3.3695389999993495</c:v>
                </c:pt>
                <c:pt idx="2427">
                  <c:v>3.3709279999966384</c:v>
                </c:pt>
                <c:pt idx="2428">
                  <c:v>3.3723170000012033</c:v>
                </c:pt>
                <c:pt idx="2429">
                  <c:v>3.3737059999984922</c:v>
                </c:pt>
                <c:pt idx="2430">
                  <c:v>3.3750949999957811</c:v>
                </c:pt>
                <c:pt idx="2431">
                  <c:v>3.376484000000346</c:v>
                </c:pt>
                <c:pt idx="2432">
                  <c:v>3.3778729999976349</c:v>
                </c:pt>
                <c:pt idx="2433">
                  <c:v>3.3792620000021998</c:v>
                </c:pt>
                <c:pt idx="2434">
                  <c:v>3.3806509999994887</c:v>
                </c:pt>
                <c:pt idx="2435">
                  <c:v>3.3820389999964391</c:v>
                </c:pt>
                <c:pt idx="2436">
                  <c:v>3.383428000001004</c:v>
                </c:pt>
                <c:pt idx="2437">
                  <c:v>3.3848169999982929</c:v>
                </c:pt>
                <c:pt idx="2438">
                  <c:v>3.3862060000028578</c:v>
                </c:pt>
                <c:pt idx="2439">
                  <c:v>3.3875950000001467</c:v>
                </c:pt>
                <c:pt idx="2440">
                  <c:v>3.3889839999974356</c:v>
                </c:pt>
                <c:pt idx="2441">
                  <c:v>3.3903730000020005</c:v>
                </c:pt>
                <c:pt idx="2442">
                  <c:v>3.3917619999992894</c:v>
                </c:pt>
                <c:pt idx="2443">
                  <c:v>3.3931509999965783</c:v>
                </c:pt>
                <c:pt idx="2444">
                  <c:v>3.3945400000011432</c:v>
                </c:pt>
                <c:pt idx="2445">
                  <c:v>3.3959289999984321</c:v>
                </c:pt>
                <c:pt idx="2446">
                  <c:v>3.397317999995721</c:v>
                </c:pt>
                <c:pt idx="2447">
                  <c:v>3.3987070000002859</c:v>
                </c:pt>
                <c:pt idx="2448">
                  <c:v>3.4000959999975748</c:v>
                </c:pt>
                <c:pt idx="2449">
                  <c:v>3.4014850000021397</c:v>
                </c:pt>
                <c:pt idx="2450">
                  <c:v>3.4028739999994286</c:v>
                </c:pt>
                <c:pt idx="2451">
                  <c:v>3.4042629999967176</c:v>
                </c:pt>
                <c:pt idx="2452">
                  <c:v>3.4056520000012824</c:v>
                </c:pt>
                <c:pt idx="2453">
                  <c:v>3.4070409999985714</c:v>
                </c:pt>
                <c:pt idx="2454">
                  <c:v>3.4084290000027977</c:v>
                </c:pt>
                <c:pt idx="2455">
                  <c:v>3.4098180000000866</c:v>
                </c:pt>
                <c:pt idx="2456">
                  <c:v>3.4112069999973755</c:v>
                </c:pt>
                <c:pt idx="2457">
                  <c:v>3.4125960000019404</c:v>
                </c:pt>
                <c:pt idx="2458">
                  <c:v>3.4139849999992293</c:v>
                </c:pt>
                <c:pt idx="2459">
                  <c:v>3.4153739999965183</c:v>
                </c:pt>
                <c:pt idx="2460">
                  <c:v>3.4167630000010831</c:v>
                </c:pt>
                <c:pt idx="2461">
                  <c:v>3.418151999998372</c:v>
                </c:pt>
                <c:pt idx="2462">
                  <c:v>3.419540999995661</c:v>
                </c:pt>
                <c:pt idx="2463">
                  <c:v>3.4209300000002258</c:v>
                </c:pt>
                <c:pt idx="2464">
                  <c:v>3.4223189999975148</c:v>
                </c:pt>
                <c:pt idx="2465">
                  <c:v>3.4237080000020796</c:v>
                </c:pt>
                <c:pt idx="2466">
                  <c:v>3.4250969999993686</c:v>
                </c:pt>
                <c:pt idx="2467">
                  <c:v>3.4264859999966575</c:v>
                </c:pt>
                <c:pt idx="2468">
                  <c:v>3.4278750000012224</c:v>
                </c:pt>
                <c:pt idx="2469">
                  <c:v>3.4292639999985113</c:v>
                </c:pt>
                <c:pt idx="2470">
                  <c:v>3.4306529999958002</c:v>
                </c:pt>
                <c:pt idx="2471">
                  <c:v>3.4320420000003651</c:v>
                </c:pt>
                <c:pt idx="2472">
                  <c:v>3.433430999997654</c:v>
                </c:pt>
                <c:pt idx="2473">
                  <c:v>3.4348200000022189</c:v>
                </c:pt>
                <c:pt idx="2474">
                  <c:v>3.4362079999991693</c:v>
                </c:pt>
                <c:pt idx="2475">
                  <c:v>3.4375969999964582</c:v>
                </c:pt>
                <c:pt idx="2476">
                  <c:v>3.4389860000010231</c:v>
                </c:pt>
                <c:pt idx="2477">
                  <c:v>3.440374999998312</c:v>
                </c:pt>
                <c:pt idx="2478">
                  <c:v>3.4417640000028769</c:v>
                </c:pt>
                <c:pt idx="2479">
                  <c:v>3.4431530000001658</c:v>
                </c:pt>
                <c:pt idx="2480">
                  <c:v>3.4445419999974547</c:v>
                </c:pt>
                <c:pt idx="2481">
                  <c:v>3.4459310000020196</c:v>
                </c:pt>
                <c:pt idx="2482">
                  <c:v>3.4473199999993085</c:v>
                </c:pt>
                <c:pt idx="2483">
                  <c:v>3.4487089999965974</c:v>
                </c:pt>
                <c:pt idx="2484">
                  <c:v>3.4500980000011623</c:v>
                </c:pt>
                <c:pt idx="2485">
                  <c:v>3.4514869999984512</c:v>
                </c:pt>
                <c:pt idx="2486">
                  <c:v>3.4528759999957401</c:v>
                </c:pt>
                <c:pt idx="2487">
                  <c:v>3.454265000000305</c:v>
                </c:pt>
                <c:pt idx="2488">
                  <c:v>3.4556539999975939</c:v>
                </c:pt>
                <c:pt idx="2489">
                  <c:v>3.4570430000021588</c:v>
                </c:pt>
                <c:pt idx="2490">
                  <c:v>3.4584319999994477</c:v>
                </c:pt>
                <c:pt idx="2491">
                  <c:v>3.4598209999967366</c:v>
                </c:pt>
                <c:pt idx="2492">
                  <c:v>3.4612100000013015</c:v>
                </c:pt>
                <c:pt idx="2493">
                  <c:v>3.4625979999982519</c:v>
                </c:pt>
                <c:pt idx="2494">
                  <c:v>3.4639870000028168</c:v>
                </c:pt>
                <c:pt idx="2495">
                  <c:v>3.4653760000001057</c:v>
                </c:pt>
                <c:pt idx="2496">
                  <c:v>3.4667649999973946</c:v>
                </c:pt>
                <c:pt idx="2497">
                  <c:v>3.4681540000019595</c:v>
                </c:pt>
                <c:pt idx="2498">
                  <c:v>3.4695429999992484</c:v>
                </c:pt>
                <c:pt idx="2499">
                  <c:v>3.4709319999965373</c:v>
                </c:pt>
                <c:pt idx="2500">
                  <c:v>3.4723210000011022</c:v>
                </c:pt>
                <c:pt idx="2501">
                  <c:v>3.4737099999983911</c:v>
                </c:pt>
                <c:pt idx="2502">
                  <c:v>3.4750989999956801</c:v>
                </c:pt>
                <c:pt idx="2503">
                  <c:v>3.4764880000002449</c:v>
                </c:pt>
                <c:pt idx="2504">
                  <c:v>3.4778769999975339</c:v>
                </c:pt>
                <c:pt idx="2505">
                  <c:v>3.4792660000020987</c:v>
                </c:pt>
                <c:pt idx="2506">
                  <c:v>3.4806549999993877</c:v>
                </c:pt>
                <c:pt idx="2507">
                  <c:v>3.4820439999966766</c:v>
                </c:pt>
                <c:pt idx="2508">
                  <c:v>3.4834330000012415</c:v>
                </c:pt>
                <c:pt idx="2509">
                  <c:v>3.4848219999985304</c:v>
                </c:pt>
                <c:pt idx="2510">
                  <c:v>3.4862109999958193</c:v>
                </c:pt>
                <c:pt idx="2511">
                  <c:v>3.4876000000003842</c:v>
                </c:pt>
                <c:pt idx="2512">
                  <c:v>3.4889879999973346</c:v>
                </c:pt>
                <c:pt idx="2513">
                  <c:v>3.4903770000018994</c:v>
                </c:pt>
                <c:pt idx="2514">
                  <c:v>3.4917659999991884</c:v>
                </c:pt>
                <c:pt idx="2515">
                  <c:v>3.4931549999964773</c:v>
                </c:pt>
                <c:pt idx="2516">
                  <c:v>3.4945440000010421</c:v>
                </c:pt>
                <c:pt idx="2517">
                  <c:v>3.4959329999983311</c:v>
                </c:pt>
                <c:pt idx="2518">
                  <c:v>3.49732199999562</c:v>
                </c:pt>
                <c:pt idx="2519">
                  <c:v>3.4987110000001849</c:v>
                </c:pt>
                <c:pt idx="2520">
                  <c:v>3.5000999999974738</c:v>
                </c:pt>
                <c:pt idx="2521">
                  <c:v>3.5014890000020387</c:v>
                </c:pt>
                <c:pt idx="2522">
                  <c:v>3.5028779999993276</c:v>
                </c:pt>
                <c:pt idx="2523">
                  <c:v>3.5042669999966165</c:v>
                </c:pt>
                <c:pt idx="2524">
                  <c:v>3.5056560000011814</c:v>
                </c:pt>
                <c:pt idx="2525">
                  <c:v>3.5070449999984703</c:v>
                </c:pt>
                <c:pt idx="2526">
                  <c:v>3.5084339999957592</c:v>
                </c:pt>
                <c:pt idx="2527">
                  <c:v>3.5098230000003241</c:v>
                </c:pt>
                <c:pt idx="2528">
                  <c:v>3.511211999997613</c:v>
                </c:pt>
                <c:pt idx="2529">
                  <c:v>3.5126010000021779</c:v>
                </c:pt>
                <c:pt idx="2530">
                  <c:v>3.5139899999994668</c:v>
                </c:pt>
                <c:pt idx="2531">
                  <c:v>3.5153789999967557</c:v>
                </c:pt>
                <c:pt idx="2532">
                  <c:v>3.5167670000009821</c:v>
                </c:pt>
                <c:pt idx="2533">
                  <c:v>3.518155999998271</c:v>
                </c:pt>
                <c:pt idx="2534">
                  <c:v>3.5195450000028359</c:v>
                </c:pt>
                <c:pt idx="2535">
                  <c:v>3.5209340000001248</c:v>
                </c:pt>
                <c:pt idx="2536">
                  <c:v>3.5223229999974137</c:v>
                </c:pt>
                <c:pt idx="2537">
                  <c:v>3.5237120000019786</c:v>
                </c:pt>
                <c:pt idx="2538">
                  <c:v>3.5251009999992675</c:v>
                </c:pt>
                <c:pt idx="2539">
                  <c:v>3.5264899999965564</c:v>
                </c:pt>
                <c:pt idx="2540">
                  <c:v>3.5278790000011213</c:v>
                </c:pt>
                <c:pt idx="2541">
                  <c:v>3.5292679999984102</c:v>
                </c:pt>
                <c:pt idx="2542">
                  <c:v>3.5306569999956992</c:v>
                </c:pt>
                <c:pt idx="2543">
                  <c:v>3.532046000000264</c:v>
                </c:pt>
                <c:pt idx="2544">
                  <c:v>3.5334349999975529</c:v>
                </c:pt>
                <c:pt idx="2545">
                  <c:v>3.5348240000021178</c:v>
                </c:pt>
                <c:pt idx="2546">
                  <c:v>3.5362129999994067</c:v>
                </c:pt>
                <c:pt idx="2547">
                  <c:v>3.5376019999966957</c:v>
                </c:pt>
                <c:pt idx="2548">
                  <c:v>3.5389910000012605</c:v>
                </c:pt>
                <c:pt idx="2549">
                  <c:v>3.5403799999985495</c:v>
                </c:pt>
                <c:pt idx="2550">
                  <c:v>3.5417689999958384</c:v>
                </c:pt>
                <c:pt idx="2551">
                  <c:v>3.5431570000000647</c:v>
                </c:pt>
                <c:pt idx="2552">
                  <c:v>3.5445459999973536</c:v>
                </c:pt>
                <c:pt idx="2553">
                  <c:v>3.5459350000019185</c:v>
                </c:pt>
                <c:pt idx="2554">
                  <c:v>3.5473239999992074</c:v>
                </c:pt>
                <c:pt idx="2555">
                  <c:v>3.5487129999964964</c:v>
                </c:pt>
                <c:pt idx="2556">
                  <c:v>3.5501020000010612</c:v>
                </c:pt>
                <c:pt idx="2557">
                  <c:v>3.5514909999983502</c:v>
                </c:pt>
                <c:pt idx="2558">
                  <c:v>3.5528799999956391</c:v>
                </c:pt>
                <c:pt idx="2559">
                  <c:v>3.554269000000204</c:v>
                </c:pt>
                <c:pt idx="2560">
                  <c:v>3.5556579999974929</c:v>
                </c:pt>
                <c:pt idx="2561">
                  <c:v>3.5570470000020578</c:v>
                </c:pt>
                <c:pt idx="2562">
                  <c:v>3.5584359999993467</c:v>
                </c:pt>
                <c:pt idx="2563">
                  <c:v>3.5598249999966356</c:v>
                </c:pt>
                <c:pt idx="2564">
                  <c:v>3.5612140000012005</c:v>
                </c:pt>
                <c:pt idx="2565">
                  <c:v>3.5626029999984894</c:v>
                </c:pt>
                <c:pt idx="2566">
                  <c:v>3.5639919999957783</c:v>
                </c:pt>
                <c:pt idx="2567">
                  <c:v>3.5653810000003432</c:v>
                </c:pt>
                <c:pt idx="2568">
                  <c:v>3.5667699999976321</c:v>
                </c:pt>
                <c:pt idx="2569">
                  <c:v>3.568159000002197</c:v>
                </c:pt>
                <c:pt idx="2570">
                  <c:v>3.5695469999991474</c:v>
                </c:pt>
                <c:pt idx="2571">
                  <c:v>3.5709359999964363</c:v>
                </c:pt>
                <c:pt idx="2572">
                  <c:v>3.5723250000010012</c:v>
                </c:pt>
                <c:pt idx="2573">
                  <c:v>3.5737139999982901</c:v>
                </c:pt>
                <c:pt idx="2574">
                  <c:v>3.575103000002855</c:v>
                </c:pt>
                <c:pt idx="2575">
                  <c:v>3.5764920000001439</c:v>
                </c:pt>
                <c:pt idx="2576">
                  <c:v>3.5778809999974328</c:v>
                </c:pt>
                <c:pt idx="2577">
                  <c:v>3.5792700000019977</c:v>
                </c:pt>
                <c:pt idx="2578">
                  <c:v>3.5806589999992866</c:v>
                </c:pt>
                <c:pt idx="2579">
                  <c:v>3.5820479999965755</c:v>
                </c:pt>
                <c:pt idx="2580">
                  <c:v>3.5834370000011404</c:v>
                </c:pt>
                <c:pt idx="2581">
                  <c:v>3.5848259999984293</c:v>
                </c:pt>
                <c:pt idx="2582">
                  <c:v>3.5862149999957182</c:v>
                </c:pt>
                <c:pt idx="2583">
                  <c:v>3.5876040000002831</c:v>
                </c:pt>
                <c:pt idx="2584">
                  <c:v>3.588992999997572</c:v>
                </c:pt>
                <c:pt idx="2585">
                  <c:v>3.5903820000021369</c:v>
                </c:pt>
                <c:pt idx="2586">
                  <c:v>3.5917709999994258</c:v>
                </c:pt>
                <c:pt idx="2587">
                  <c:v>3.5931599999967148</c:v>
                </c:pt>
                <c:pt idx="2588">
                  <c:v>3.5945490000012796</c:v>
                </c:pt>
                <c:pt idx="2589">
                  <c:v>3.5959379999985686</c:v>
                </c:pt>
                <c:pt idx="2590">
                  <c:v>3.5973260000027949</c:v>
                </c:pt>
                <c:pt idx="2591">
                  <c:v>3.5987150000000838</c:v>
                </c:pt>
                <c:pt idx="2592">
                  <c:v>3.6001039999973727</c:v>
                </c:pt>
                <c:pt idx="2593">
                  <c:v>3.6014930000019376</c:v>
                </c:pt>
                <c:pt idx="2594">
                  <c:v>3.6028819999992265</c:v>
                </c:pt>
                <c:pt idx="2595">
                  <c:v>3.6042709999965155</c:v>
                </c:pt>
                <c:pt idx="2596">
                  <c:v>3.6056600000010803</c:v>
                </c:pt>
                <c:pt idx="2597">
                  <c:v>3.6070489999983693</c:v>
                </c:pt>
                <c:pt idx="2598">
                  <c:v>3.6084379999956582</c:v>
                </c:pt>
                <c:pt idx="2599">
                  <c:v>3.6098270000002231</c:v>
                </c:pt>
                <c:pt idx="2600">
                  <c:v>3.611215999997512</c:v>
                </c:pt>
                <c:pt idx="2601">
                  <c:v>3.6126050000020768</c:v>
                </c:pt>
                <c:pt idx="2602">
                  <c:v>3.6139939999993658</c:v>
                </c:pt>
                <c:pt idx="2603">
                  <c:v>3.6153829999966547</c:v>
                </c:pt>
                <c:pt idx="2604">
                  <c:v>3.6167720000012196</c:v>
                </c:pt>
                <c:pt idx="2605">
                  <c:v>3.6181609999985085</c:v>
                </c:pt>
                <c:pt idx="2606">
                  <c:v>3.6195499999957974</c:v>
                </c:pt>
                <c:pt idx="2607">
                  <c:v>3.6209390000003623</c:v>
                </c:pt>
                <c:pt idx="2608">
                  <c:v>3.6223279999976512</c:v>
                </c:pt>
                <c:pt idx="2609">
                  <c:v>3.6237160000018775</c:v>
                </c:pt>
                <c:pt idx="2610">
                  <c:v>3.6251049999991665</c:v>
                </c:pt>
                <c:pt idx="2611">
                  <c:v>3.6264939999964554</c:v>
                </c:pt>
                <c:pt idx="2612">
                  <c:v>3.6278830000010203</c:v>
                </c:pt>
                <c:pt idx="2613">
                  <c:v>3.6292719999983092</c:v>
                </c:pt>
                <c:pt idx="2614">
                  <c:v>3.6306610000028741</c:v>
                </c:pt>
                <c:pt idx="2615">
                  <c:v>3.632050000000163</c:v>
                </c:pt>
                <c:pt idx="2616">
                  <c:v>3.6334389999974519</c:v>
                </c:pt>
                <c:pt idx="2617">
                  <c:v>3.6348280000020168</c:v>
                </c:pt>
                <c:pt idx="2618">
                  <c:v>3.6362169999993057</c:v>
                </c:pt>
                <c:pt idx="2619">
                  <c:v>3.6376059999965946</c:v>
                </c:pt>
                <c:pt idx="2620">
                  <c:v>3.6389950000011595</c:v>
                </c:pt>
                <c:pt idx="2621">
                  <c:v>3.6403839999984484</c:v>
                </c:pt>
                <c:pt idx="2622">
                  <c:v>3.6417729999957373</c:v>
                </c:pt>
                <c:pt idx="2623">
                  <c:v>3.6431620000003022</c:v>
                </c:pt>
                <c:pt idx="2624">
                  <c:v>3.6445509999975911</c:v>
                </c:pt>
                <c:pt idx="2625">
                  <c:v>3.645940000002156</c:v>
                </c:pt>
                <c:pt idx="2626">
                  <c:v>3.6473289999994449</c:v>
                </c:pt>
                <c:pt idx="2627">
                  <c:v>3.6487179999967339</c:v>
                </c:pt>
                <c:pt idx="2628">
                  <c:v>3.6501060000009602</c:v>
                </c:pt>
                <c:pt idx="2629">
                  <c:v>3.6514949999982491</c:v>
                </c:pt>
                <c:pt idx="2630">
                  <c:v>3.652884000002814</c:v>
                </c:pt>
                <c:pt idx="2631">
                  <c:v>3.6542730000001029</c:v>
                </c:pt>
                <c:pt idx="2632">
                  <c:v>3.6556619999973918</c:v>
                </c:pt>
                <c:pt idx="2633">
                  <c:v>3.6570510000019567</c:v>
                </c:pt>
                <c:pt idx="2634">
                  <c:v>3.6584399999992456</c:v>
                </c:pt>
                <c:pt idx="2635">
                  <c:v>3.6598289999965345</c:v>
                </c:pt>
                <c:pt idx="2636">
                  <c:v>3.6612180000010994</c:v>
                </c:pt>
                <c:pt idx="2637">
                  <c:v>3.6626069999983883</c:v>
                </c:pt>
                <c:pt idx="2638">
                  <c:v>3.6639959999956773</c:v>
                </c:pt>
                <c:pt idx="2639">
                  <c:v>3.6653850000002421</c:v>
                </c:pt>
                <c:pt idx="2640">
                  <c:v>3.6667739999975311</c:v>
                </c:pt>
                <c:pt idx="2641">
                  <c:v>3.6681630000020959</c:v>
                </c:pt>
                <c:pt idx="2642">
                  <c:v>3.6695499999987078</c:v>
                </c:pt>
                <c:pt idx="2643">
                  <c:v>3.6709379999956582</c:v>
                </c:pt>
                <c:pt idx="2644">
                  <c:v>3.6723259999998845</c:v>
                </c:pt>
                <c:pt idx="2645">
                  <c:v>3.6737149999971734</c:v>
                </c:pt>
                <c:pt idx="2646">
                  <c:v>3.6751030000013998</c:v>
                </c:pt>
                <c:pt idx="2647">
                  <c:v>3.6764919999986887</c:v>
                </c:pt>
                <c:pt idx="2648">
                  <c:v>3.6778809999959776</c:v>
                </c:pt>
                <c:pt idx="2649">
                  <c:v>3.679269000000204</c:v>
                </c:pt>
                <c:pt idx="2650">
                  <c:v>3.6806579999974929</c:v>
                </c:pt>
                <c:pt idx="2651">
                  <c:v>3.6820470000020578</c:v>
                </c:pt>
                <c:pt idx="2652">
                  <c:v>3.6834359999993467</c:v>
                </c:pt>
                <c:pt idx="2653">
                  <c:v>3.6848249999966356</c:v>
                </c:pt>
                <c:pt idx="2654">
                  <c:v>3.6862140000012005</c:v>
                </c:pt>
                <c:pt idx="2655">
                  <c:v>3.6876029999984894</c:v>
                </c:pt>
                <c:pt idx="2656">
                  <c:v>3.6889919999957783</c:v>
                </c:pt>
                <c:pt idx="2657">
                  <c:v>3.6903810000003432</c:v>
                </c:pt>
                <c:pt idx="2658">
                  <c:v>3.6917699999976321</c:v>
                </c:pt>
                <c:pt idx="2659">
                  <c:v>3.693159000002197</c:v>
                </c:pt>
                <c:pt idx="2660">
                  <c:v>3.6945479999994859</c:v>
                </c:pt>
                <c:pt idx="2661">
                  <c:v>3.6959369999967748</c:v>
                </c:pt>
                <c:pt idx="2662">
                  <c:v>3.6973260000013397</c:v>
                </c:pt>
                <c:pt idx="2663">
                  <c:v>3.6987139999982901</c:v>
                </c:pt>
                <c:pt idx="2664">
                  <c:v>3.700103000002855</c:v>
                </c:pt>
                <c:pt idx="2665">
                  <c:v>3.7014920000001439</c:v>
                </c:pt>
                <c:pt idx="2666">
                  <c:v>3.7028809999974328</c:v>
                </c:pt>
                <c:pt idx="2667">
                  <c:v>3.7042700000019977</c:v>
                </c:pt>
                <c:pt idx="2668">
                  <c:v>3.7056589999992866</c:v>
                </c:pt>
                <c:pt idx="2669">
                  <c:v>3.7070479999965755</c:v>
                </c:pt>
                <c:pt idx="2670">
                  <c:v>3.7084370000011404</c:v>
                </c:pt>
                <c:pt idx="2671">
                  <c:v>3.7098259999984293</c:v>
                </c:pt>
                <c:pt idx="2672">
                  <c:v>3.7112149999957182</c:v>
                </c:pt>
                <c:pt idx="2673">
                  <c:v>3.7126040000002831</c:v>
                </c:pt>
                <c:pt idx="2674">
                  <c:v>3.713992999997572</c:v>
                </c:pt>
                <c:pt idx="2675">
                  <c:v>3.7153820000021369</c:v>
                </c:pt>
                <c:pt idx="2676">
                  <c:v>3.7167709999994258</c:v>
                </c:pt>
                <c:pt idx="2677">
                  <c:v>3.7181599999967148</c:v>
                </c:pt>
                <c:pt idx="2678">
                  <c:v>3.7195490000012796</c:v>
                </c:pt>
                <c:pt idx="2679">
                  <c:v>3.7209379999985686</c:v>
                </c:pt>
                <c:pt idx="2680">
                  <c:v>3.7223269999958575</c:v>
                </c:pt>
                <c:pt idx="2681">
                  <c:v>3.7237160000004224</c:v>
                </c:pt>
                <c:pt idx="2682">
                  <c:v>3.7251049999977113</c:v>
                </c:pt>
                <c:pt idx="2683">
                  <c:v>3.7264930000019376</c:v>
                </c:pt>
                <c:pt idx="2684">
                  <c:v>3.7278819999992265</c:v>
                </c:pt>
                <c:pt idx="2685">
                  <c:v>3.7292709999965155</c:v>
                </c:pt>
                <c:pt idx="2686">
                  <c:v>3.7306600000010803</c:v>
                </c:pt>
                <c:pt idx="2687">
                  <c:v>3.7320489999983693</c:v>
                </c:pt>
                <c:pt idx="2688">
                  <c:v>3.7334379999956582</c:v>
                </c:pt>
                <c:pt idx="2689">
                  <c:v>3.7348270000002231</c:v>
                </c:pt>
                <c:pt idx="2690">
                  <c:v>3.736215999997512</c:v>
                </c:pt>
                <c:pt idx="2691">
                  <c:v>3.7376050000020768</c:v>
                </c:pt>
                <c:pt idx="2692">
                  <c:v>3.7389939999993658</c:v>
                </c:pt>
                <c:pt idx="2693">
                  <c:v>3.7403829999966547</c:v>
                </c:pt>
                <c:pt idx="2694">
                  <c:v>3.7417720000012196</c:v>
                </c:pt>
                <c:pt idx="2695">
                  <c:v>3.7431609999985085</c:v>
                </c:pt>
                <c:pt idx="2696">
                  <c:v>3.7445499999957974</c:v>
                </c:pt>
                <c:pt idx="2697">
                  <c:v>3.7459390000003623</c:v>
                </c:pt>
                <c:pt idx="2698">
                  <c:v>3.7473279999976512</c:v>
                </c:pt>
                <c:pt idx="2699">
                  <c:v>3.7487170000022161</c:v>
                </c:pt>
                <c:pt idx="2700">
                  <c:v>3.750105999999505</c:v>
                </c:pt>
                <c:pt idx="2701">
                  <c:v>3.7514949999967939</c:v>
                </c:pt>
                <c:pt idx="2702">
                  <c:v>3.7528830000010203</c:v>
                </c:pt>
                <c:pt idx="2703">
                  <c:v>3.7542719999983092</c:v>
                </c:pt>
                <c:pt idx="2704">
                  <c:v>3.7556610000028741</c:v>
                </c:pt>
                <c:pt idx="2705">
                  <c:v>3.757050000000163</c:v>
                </c:pt>
                <c:pt idx="2706">
                  <c:v>3.7584389999974519</c:v>
                </c:pt>
                <c:pt idx="2707">
                  <c:v>3.7598280000020168</c:v>
                </c:pt>
                <c:pt idx="2708">
                  <c:v>3.7612169999993057</c:v>
                </c:pt>
                <c:pt idx="2709">
                  <c:v>3.7626059999965946</c:v>
                </c:pt>
                <c:pt idx="2710">
                  <c:v>3.7639950000011595</c:v>
                </c:pt>
                <c:pt idx="2711">
                  <c:v>3.7653839999984484</c:v>
                </c:pt>
                <c:pt idx="2712">
                  <c:v>3.7667729999957373</c:v>
                </c:pt>
                <c:pt idx="2713">
                  <c:v>3.7681620000003022</c:v>
                </c:pt>
                <c:pt idx="2714">
                  <c:v>3.7695509999975911</c:v>
                </c:pt>
                <c:pt idx="2715">
                  <c:v>3.770940000002156</c:v>
                </c:pt>
                <c:pt idx="2716">
                  <c:v>3.7723289999994449</c:v>
                </c:pt>
                <c:pt idx="2717">
                  <c:v>3.7737179999967339</c:v>
                </c:pt>
                <c:pt idx="2718">
                  <c:v>3.7751070000012987</c:v>
                </c:pt>
                <c:pt idx="2719">
                  <c:v>3.7764959999985876</c:v>
                </c:pt>
                <c:pt idx="2720">
                  <c:v>3.7778849999958766</c:v>
                </c:pt>
                <c:pt idx="2721">
                  <c:v>3.7792730000001029</c:v>
                </c:pt>
                <c:pt idx="2722">
                  <c:v>3.7806619999973918</c:v>
                </c:pt>
                <c:pt idx="2723">
                  <c:v>3.7820510000019567</c:v>
                </c:pt>
                <c:pt idx="2724">
                  <c:v>3.7834399999992456</c:v>
                </c:pt>
                <c:pt idx="2725">
                  <c:v>3.7848289999965345</c:v>
                </c:pt>
                <c:pt idx="2726">
                  <c:v>3.7862180000010994</c:v>
                </c:pt>
                <c:pt idx="2727">
                  <c:v>3.7876069999983883</c:v>
                </c:pt>
                <c:pt idx="2728">
                  <c:v>3.7889959999956773</c:v>
                </c:pt>
                <c:pt idx="2729">
                  <c:v>3.7903850000002421</c:v>
                </c:pt>
                <c:pt idx="2730">
                  <c:v>3.7917739999975311</c:v>
                </c:pt>
                <c:pt idx="2731">
                  <c:v>3.7931630000020959</c:v>
                </c:pt>
                <c:pt idx="2732">
                  <c:v>3.7945519999993849</c:v>
                </c:pt>
                <c:pt idx="2733">
                  <c:v>3.7959409999966738</c:v>
                </c:pt>
                <c:pt idx="2734">
                  <c:v>3.7973300000012387</c:v>
                </c:pt>
                <c:pt idx="2735">
                  <c:v>3.7987189999985276</c:v>
                </c:pt>
                <c:pt idx="2736">
                  <c:v>3.8001079999958165</c:v>
                </c:pt>
                <c:pt idx="2737">
                  <c:v>3.8014970000003814</c:v>
                </c:pt>
                <c:pt idx="2738">
                  <c:v>3.8028859999976703</c:v>
                </c:pt>
                <c:pt idx="2739">
                  <c:v>3.8042750000022352</c:v>
                </c:pt>
                <c:pt idx="2740">
                  <c:v>3.8056639999995241</c:v>
                </c:pt>
                <c:pt idx="2741">
                  <c:v>3.8070519999964745</c:v>
                </c:pt>
                <c:pt idx="2742">
                  <c:v>3.8084410000010394</c:v>
                </c:pt>
                <c:pt idx="2743">
                  <c:v>3.8098299999983283</c:v>
                </c:pt>
                <c:pt idx="2744">
                  <c:v>3.8112189999956172</c:v>
                </c:pt>
                <c:pt idx="2745">
                  <c:v>3.8126080000001821</c:v>
                </c:pt>
                <c:pt idx="2746">
                  <c:v>3.813996999997471</c:v>
                </c:pt>
                <c:pt idx="2747">
                  <c:v>3.8153860000020359</c:v>
                </c:pt>
                <c:pt idx="2748">
                  <c:v>3.8167749999993248</c:v>
                </c:pt>
                <c:pt idx="2749">
                  <c:v>3.8181639999966137</c:v>
                </c:pt>
                <c:pt idx="2750">
                  <c:v>3.8195530000011786</c:v>
                </c:pt>
                <c:pt idx="2751">
                  <c:v>3.8209419999984675</c:v>
                </c:pt>
                <c:pt idx="2752">
                  <c:v>3.8223309999957564</c:v>
                </c:pt>
                <c:pt idx="2753">
                  <c:v>3.8237200000003213</c:v>
                </c:pt>
                <c:pt idx="2754">
                  <c:v>3.8251089999976102</c:v>
                </c:pt>
                <c:pt idx="2755">
                  <c:v>3.8264980000021751</c:v>
                </c:pt>
                <c:pt idx="2756">
                  <c:v>3.827886999999464</c:v>
                </c:pt>
                <c:pt idx="2757">
                  <c:v>3.8292759999967529</c:v>
                </c:pt>
                <c:pt idx="2758">
                  <c:v>3.8306650000013178</c:v>
                </c:pt>
                <c:pt idx="2759">
                  <c:v>3.8320539999986067</c:v>
                </c:pt>
                <c:pt idx="2760">
                  <c:v>3.8334420000028331</c:v>
                </c:pt>
                <c:pt idx="2761">
                  <c:v>3.834831000000122</c:v>
                </c:pt>
                <c:pt idx="2762">
                  <c:v>3.8362199999974109</c:v>
                </c:pt>
                <c:pt idx="2763">
                  <c:v>3.8376090000019758</c:v>
                </c:pt>
                <c:pt idx="2764">
                  <c:v>3.8389979999992647</c:v>
                </c:pt>
                <c:pt idx="2765">
                  <c:v>3.8403869999965536</c:v>
                </c:pt>
                <c:pt idx="2766">
                  <c:v>3.8417760000011185</c:v>
                </c:pt>
                <c:pt idx="2767">
                  <c:v>3.8431649999984074</c:v>
                </c:pt>
                <c:pt idx="2768">
                  <c:v>3.8445539999956964</c:v>
                </c:pt>
                <c:pt idx="2769">
                  <c:v>3.8459430000002612</c:v>
                </c:pt>
                <c:pt idx="2770">
                  <c:v>3.8473319999975502</c:v>
                </c:pt>
                <c:pt idx="2771">
                  <c:v>3.848721000002115</c:v>
                </c:pt>
                <c:pt idx="2772">
                  <c:v>3.850109999999404</c:v>
                </c:pt>
                <c:pt idx="2773">
                  <c:v>3.8514989999966929</c:v>
                </c:pt>
                <c:pt idx="2774">
                  <c:v>3.8528880000012578</c:v>
                </c:pt>
                <c:pt idx="2775">
                  <c:v>3.8542769999985467</c:v>
                </c:pt>
                <c:pt idx="2776">
                  <c:v>3.8556659999958356</c:v>
                </c:pt>
                <c:pt idx="2777">
                  <c:v>3.8570550000004005</c:v>
                </c:pt>
                <c:pt idx="2778">
                  <c:v>3.8584439999976894</c:v>
                </c:pt>
                <c:pt idx="2779">
                  <c:v>3.8598320000019157</c:v>
                </c:pt>
                <c:pt idx="2780">
                  <c:v>3.8612209999992047</c:v>
                </c:pt>
                <c:pt idx="2781">
                  <c:v>3.8626099999964936</c:v>
                </c:pt>
                <c:pt idx="2782">
                  <c:v>3.8639990000010584</c:v>
                </c:pt>
                <c:pt idx="2783">
                  <c:v>3.8653879999983474</c:v>
                </c:pt>
                <c:pt idx="2784">
                  <c:v>3.8667769999956363</c:v>
                </c:pt>
                <c:pt idx="2785">
                  <c:v>3.8681660000002012</c:v>
                </c:pt>
                <c:pt idx="2786">
                  <c:v>3.8695549999974901</c:v>
                </c:pt>
                <c:pt idx="2787">
                  <c:v>3.870944000002055</c:v>
                </c:pt>
                <c:pt idx="2788">
                  <c:v>3.8723329999993439</c:v>
                </c:pt>
                <c:pt idx="2789">
                  <c:v>3.8737219999966328</c:v>
                </c:pt>
                <c:pt idx="2790">
                  <c:v>3.8751110000011977</c:v>
                </c:pt>
                <c:pt idx="2791">
                  <c:v>3.8764999999984866</c:v>
                </c:pt>
                <c:pt idx="2792">
                  <c:v>3.8778889999957755</c:v>
                </c:pt>
                <c:pt idx="2793">
                  <c:v>3.8792780000003404</c:v>
                </c:pt>
                <c:pt idx="2794">
                  <c:v>3.8806669999976293</c:v>
                </c:pt>
                <c:pt idx="2795">
                  <c:v>3.8820560000021942</c:v>
                </c:pt>
                <c:pt idx="2796">
                  <c:v>3.8834449999994831</c:v>
                </c:pt>
                <c:pt idx="2797">
                  <c:v>3.884833999996772</c:v>
                </c:pt>
                <c:pt idx="2798">
                  <c:v>3.8862230000013369</c:v>
                </c:pt>
                <c:pt idx="2799">
                  <c:v>3.8876109999982873</c:v>
                </c:pt>
                <c:pt idx="2800">
                  <c:v>3.8890000000028522</c:v>
                </c:pt>
                <c:pt idx="2801">
                  <c:v>3.8903890000001411</c:v>
                </c:pt>
                <c:pt idx="2802">
                  <c:v>3.89177799999743</c:v>
                </c:pt>
                <c:pt idx="2803">
                  <c:v>3.8931670000019949</c:v>
                </c:pt>
                <c:pt idx="2804">
                  <c:v>3.8945559999992838</c:v>
                </c:pt>
                <c:pt idx="2805">
                  <c:v>3.8959449999965727</c:v>
                </c:pt>
                <c:pt idx="2806">
                  <c:v>3.8973340000011376</c:v>
                </c:pt>
                <c:pt idx="2807">
                  <c:v>3.8987229999984265</c:v>
                </c:pt>
                <c:pt idx="2808">
                  <c:v>3.9001119999957155</c:v>
                </c:pt>
                <c:pt idx="2809">
                  <c:v>3.9015010000002803</c:v>
                </c:pt>
                <c:pt idx="2810">
                  <c:v>3.9028899999975692</c:v>
                </c:pt>
                <c:pt idx="2811">
                  <c:v>3.9042790000021341</c:v>
                </c:pt>
                <c:pt idx="2812">
                  <c:v>3.905667999999423</c:v>
                </c:pt>
                <c:pt idx="2813">
                  <c:v>3.907056999996712</c:v>
                </c:pt>
                <c:pt idx="2814">
                  <c:v>3.9084460000012768</c:v>
                </c:pt>
                <c:pt idx="2815">
                  <c:v>3.9098349999985658</c:v>
                </c:pt>
                <c:pt idx="2816">
                  <c:v>3.9112239999958547</c:v>
                </c:pt>
                <c:pt idx="2817">
                  <c:v>3.9126130000004196</c:v>
                </c:pt>
                <c:pt idx="2818">
                  <c:v>3.9140009999973699</c:v>
                </c:pt>
                <c:pt idx="2819">
                  <c:v>3.9153900000019348</c:v>
                </c:pt>
                <c:pt idx="2820">
                  <c:v>3.9167789999992237</c:v>
                </c:pt>
                <c:pt idx="2821">
                  <c:v>3.9181679999965127</c:v>
                </c:pt>
                <c:pt idx="2822">
                  <c:v>3.9195570000010775</c:v>
                </c:pt>
                <c:pt idx="2823">
                  <c:v>3.9209459999983665</c:v>
                </c:pt>
                <c:pt idx="2824">
                  <c:v>3.9223349999956554</c:v>
                </c:pt>
                <c:pt idx="2825">
                  <c:v>3.9237240000002203</c:v>
                </c:pt>
                <c:pt idx="2826">
                  <c:v>3.9251129999975092</c:v>
                </c:pt>
                <c:pt idx="2827">
                  <c:v>3.9265020000020741</c:v>
                </c:pt>
                <c:pt idx="2828">
                  <c:v>3.927890999999363</c:v>
                </c:pt>
                <c:pt idx="2829">
                  <c:v>3.9292799999966519</c:v>
                </c:pt>
                <c:pt idx="2830">
                  <c:v>3.9306690000012168</c:v>
                </c:pt>
                <c:pt idx="2831">
                  <c:v>3.9320579999985057</c:v>
                </c:pt>
                <c:pt idx="2832">
                  <c:v>3.9334469999957946</c:v>
                </c:pt>
                <c:pt idx="2833">
                  <c:v>3.9348360000003595</c:v>
                </c:pt>
                <c:pt idx="2834">
                  <c:v>3.9362249999976484</c:v>
                </c:pt>
                <c:pt idx="2835">
                  <c:v>3.9376140000022133</c:v>
                </c:pt>
                <c:pt idx="2836">
                  <c:v>3.9390029999995022</c:v>
                </c:pt>
                <c:pt idx="2837">
                  <c:v>3.9403909999964526</c:v>
                </c:pt>
                <c:pt idx="2838">
                  <c:v>3.9417800000010175</c:v>
                </c:pt>
                <c:pt idx="2839">
                  <c:v>3.9431689999983064</c:v>
                </c:pt>
                <c:pt idx="2840">
                  <c:v>3.9445580000028713</c:v>
                </c:pt>
                <c:pt idx="2841">
                  <c:v>3.9459470000001602</c:v>
                </c:pt>
                <c:pt idx="2842">
                  <c:v>3.9473359999974491</c:v>
                </c:pt>
                <c:pt idx="2843">
                  <c:v>3.948725000002014</c:v>
                </c:pt>
                <c:pt idx="2844">
                  <c:v>3.9501139999993029</c:v>
                </c:pt>
                <c:pt idx="2845">
                  <c:v>3.9515029999965918</c:v>
                </c:pt>
                <c:pt idx="2846">
                  <c:v>3.9528920000011567</c:v>
                </c:pt>
                <c:pt idx="2847">
                  <c:v>3.9542809999984456</c:v>
                </c:pt>
                <c:pt idx="2848">
                  <c:v>3.9556699999957345</c:v>
                </c:pt>
                <c:pt idx="2849">
                  <c:v>3.9570590000002994</c:v>
                </c:pt>
                <c:pt idx="2850">
                  <c:v>3.9584479999975883</c:v>
                </c:pt>
                <c:pt idx="2851">
                  <c:v>3.9598370000021532</c:v>
                </c:pt>
                <c:pt idx="2852">
                  <c:v>3.9612259999994421</c:v>
                </c:pt>
                <c:pt idx="2853">
                  <c:v>3.9626149999967311</c:v>
                </c:pt>
                <c:pt idx="2854">
                  <c:v>3.9640040000012959</c:v>
                </c:pt>
                <c:pt idx="2855">
                  <c:v>3.9653929999985849</c:v>
                </c:pt>
                <c:pt idx="2856">
                  <c:v>3.9667819999958738</c:v>
                </c:pt>
                <c:pt idx="2857">
                  <c:v>3.9681700000001001</c:v>
                </c:pt>
                <c:pt idx="2858">
                  <c:v>3.969558999997389</c:v>
                </c:pt>
                <c:pt idx="2859">
                  <c:v>3.9709480000019539</c:v>
                </c:pt>
                <c:pt idx="2860">
                  <c:v>3.9723369999992428</c:v>
                </c:pt>
                <c:pt idx="2861">
                  <c:v>3.9737259999965318</c:v>
                </c:pt>
                <c:pt idx="2862">
                  <c:v>3.9751150000010966</c:v>
                </c:pt>
                <c:pt idx="2863">
                  <c:v>3.9765039999983856</c:v>
                </c:pt>
                <c:pt idx="2864">
                  <c:v>3.9778929999956745</c:v>
                </c:pt>
                <c:pt idx="2865">
                  <c:v>3.9792820000002393</c:v>
                </c:pt>
                <c:pt idx="2866">
                  <c:v>3.9806709999975283</c:v>
                </c:pt>
                <c:pt idx="2867">
                  <c:v>3.9820600000020931</c:v>
                </c:pt>
                <c:pt idx="2868">
                  <c:v>3.9834489999993821</c:v>
                </c:pt>
                <c:pt idx="2869">
                  <c:v>3.984837999996671</c:v>
                </c:pt>
                <c:pt idx="2870">
                  <c:v>3.9862270000012359</c:v>
                </c:pt>
                <c:pt idx="2871">
                  <c:v>3.9876159999985248</c:v>
                </c:pt>
                <c:pt idx="2872">
                  <c:v>3.9890049999958137</c:v>
                </c:pt>
                <c:pt idx="2873">
                  <c:v>3.9903940000003786</c:v>
                </c:pt>
                <c:pt idx="2874">
                  <c:v>3.9917829999976675</c:v>
                </c:pt>
                <c:pt idx="2875">
                  <c:v>3.9931720000022324</c:v>
                </c:pt>
                <c:pt idx="2876">
                  <c:v>3.9945599999991828</c:v>
                </c:pt>
                <c:pt idx="2877">
                  <c:v>3.9959489999964717</c:v>
                </c:pt>
                <c:pt idx="2878">
                  <c:v>3.9973380000010366</c:v>
                </c:pt>
                <c:pt idx="2879">
                  <c:v>3.9987269999983255</c:v>
                </c:pt>
                <c:pt idx="2880">
                  <c:v>4.0001160000028904</c:v>
                </c:pt>
                <c:pt idx="2881">
                  <c:v>4.0015050000001793</c:v>
                </c:pt>
                <c:pt idx="2882">
                  <c:v>4.0028939999974682</c:v>
                </c:pt>
                <c:pt idx="2883">
                  <c:v>4.0042830000020331</c:v>
                </c:pt>
                <c:pt idx="2884">
                  <c:v>4.005671999999322</c:v>
                </c:pt>
                <c:pt idx="2885">
                  <c:v>4.0070609999966109</c:v>
                </c:pt>
                <c:pt idx="2886">
                  <c:v>4.0084500000011758</c:v>
                </c:pt>
                <c:pt idx="2887">
                  <c:v>4.0098389999984647</c:v>
                </c:pt>
                <c:pt idx="2888">
                  <c:v>4.0112279999957536</c:v>
                </c:pt>
                <c:pt idx="2889">
                  <c:v>4.0126170000003185</c:v>
                </c:pt>
                <c:pt idx="2890">
                  <c:v>4.0140059999976074</c:v>
                </c:pt>
                <c:pt idx="2891">
                  <c:v>4.0153950000021723</c:v>
                </c:pt>
                <c:pt idx="2892">
                  <c:v>4.0167839999994612</c:v>
                </c:pt>
                <c:pt idx="2893">
                  <c:v>4.0181729999967501</c:v>
                </c:pt>
                <c:pt idx="2894">
                  <c:v>4.019562000001315</c:v>
                </c:pt>
                <c:pt idx="2895">
                  <c:v>4.0209509999986039</c:v>
                </c:pt>
                <c:pt idx="2896">
                  <c:v>4.0223390000028303</c:v>
                </c:pt>
                <c:pt idx="2897">
                  <c:v>4.0237280000001192</c:v>
                </c:pt>
                <c:pt idx="2898">
                  <c:v>4.0251169999974081</c:v>
                </c:pt>
                <c:pt idx="2899">
                  <c:v>4.026506000001973</c:v>
                </c:pt>
                <c:pt idx="2900">
                  <c:v>4.0278949999992619</c:v>
                </c:pt>
                <c:pt idx="2901">
                  <c:v>4.0292839999965508</c:v>
                </c:pt>
                <c:pt idx="2902">
                  <c:v>4.0306730000011157</c:v>
                </c:pt>
                <c:pt idx="2903">
                  <c:v>4.0320619999984046</c:v>
                </c:pt>
                <c:pt idx="2904">
                  <c:v>4.0334509999956936</c:v>
                </c:pt>
                <c:pt idx="2905">
                  <c:v>4.0348400000002584</c:v>
                </c:pt>
                <c:pt idx="2906">
                  <c:v>4.0362289999975474</c:v>
                </c:pt>
                <c:pt idx="2907">
                  <c:v>4.0376180000021122</c:v>
                </c:pt>
                <c:pt idx="2908">
                  <c:v>4.0390069999994012</c:v>
                </c:pt>
                <c:pt idx="2909">
                  <c:v>4.0403959999966901</c:v>
                </c:pt>
                <c:pt idx="2910">
                  <c:v>4.041785000001255</c:v>
                </c:pt>
                <c:pt idx="2911">
                  <c:v>4.0431739999985439</c:v>
                </c:pt>
                <c:pt idx="2912">
                  <c:v>4.0445629999958328</c:v>
                </c:pt>
                <c:pt idx="2913">
                  <c:v>4.0459520000003977</c:v>
                </c:pt>
                <c:pt idx="2914">
                  <c:v>4.0473399999973481</c:v>
                </c:pt>
                <c:pt idx="2915">
                  <c:v>4.0487280000015744</c:v>
                </c:pt>
                <c:pt idx="2916">
                  <c:v>4.0501159999985248</c:v>
                </c:pt>
                <c:pt idx="2917">
                  <c:v>4.0515040000027511</c:v>
                </c:pt>
                <c:pt idx="2918">
                  <c:v>4.05289300000004</c:v>
                </c:pt>
                <c:pt idx="2919">
                  <c:v>4.0542809999969904</c:v>
                </c:pt>
                <c:pt idx="2920">
                  <c:v>4.0556700000015553</c:v>
                </c:pt>
                <c:pt idx="2921">
                  <c:v>4.0570589999988442</c:v>
                </c:pt>
                <c:pt idx="2922">
                  <c:v>4.0584479999961331</c:v>
                </c:pt>
                <c:pt idx="2923">
                  <c:v>4.0598360000003595</c:v>
                </c:pt>
                <c:pt idx="2924">
                  <c:v>4.0612249999976484</c:v>
                </c:pt>
                <c:pt idx="2925">
                  <c:v>4.0626140000022133</c:v>
                </c:pt>
                <c:pt idx="2926">
                  <c:v>4.0640029999995022</c:v>
                </c:pt>
                <c:pt idx="2927">
                  <c:v>4.0653919999967911</c:v>
                </c:pt>
                <c:pt idx="2928">
                  <c:v>4.066781000001356</c:v>
                </c:pt>
                <c:pt idx="2929">
                  <c:v>4.0681699999986449</c:v>
                </c:pt>
                <c:pt idx="2930">
                  <c:v>4.0695589999959338</c:v>
                </c:pt>
                <c:pt idx="2931">
                  <c:v>4.0709480000004987</c:v>
                </c:pt>
                <c:pt idx="2932">
                  <c:v>4.0723369999977876</c:v>
                </c:pt>
                <c:pt idx="2933">
                  <c:v>4.0737260000023525</c:v>
                </c:pt>
                <c:pt idx="2934">
                  <c:v>4.0751149999996414</c:v>
                </c:pt>
                <c:pt idx="2935">
                  <c:v>4.0765039999969304</c:v>
                </c:pt>
                <c:pt idx="2936">
                  <c:v>4.0778930000014952</c:v>
                </c:pt>
                <c:pt idx="2937">
                  <c:v>4.0792819999987842</c:v>
                </c:pt>
                <c:pt idx="2938">
                  <c:v>4.0806709999960731</c:v>
                </c:pt>
                <c:pt idx="2939">
                  <c:v>4.0820590000002994</c:v>
                </c:pt>
                <c:pt idx="2940">
                  <c:v>4.0834479999975883</c:v>
                </c:pt>
                <c:pt idx="2941">
                  <c:v>4.0848370000021532</c:v>
                </c:pt>
                <c:pt idx="2942">
                  <c:v>4.0862259999994421</c:v>
                </c:pt>
                <c:pt idx="2943">
                  <c:v>4.0876149999967311</c:v>
                </c:pt>
                <c:pt idx="2944">
                  <c:v>4.0890040000012959</c:v>
                </c:pt>
                <c:pt idx="2945">
                  <c:v>4.0903929999985849</c:v>
                </c:pt>
                <c:pt idx="2946">
                  <c:v>4.0917819999958738</c:v>
                </c:pt>
                <c:pt idx="2947">
                  <c:v>4.0931710000004387</c:v>
                </c:pt>
                <c:pt idx="2948">
                  <c:v>4.0945599999977276</c:v>
                </c:pt>
                <c:pt idx="2949">
                  <c:v>4.0959490000022925</c:v>
                </c:pt>
                <c:pt idx="2950">
                  <c:v>4.0973379999995814</c:v>
                </c:pt>
                <c:pt idx="2951">
                  <c:v>4.0987269999968703</c:v>
                </c:pt>
                <c:pt idx="2952">
                  <c:v>4.1001160000014352</c:v>
                </c:pt>
                <c:pt idx="2953">
                  <c:v>4.1015049999987241</c:v>
                </c:pt>
                <c:pt idx="2954">
                  <c:v>4.102893999996013</c:v>
                </c:pt>
                <c:pt idx="2955">
                  <c:v>4.1042830000005779</c:v>
                </c:pt>
                <c:pt idx="2956">
                  <c:v>4.1056719999978668</c:v>
                </c:pt>
                <c:pt idx="2957">
                  <c:v>4.1070610000024317</c:v>
                </c:pt>
                <c:pt idx="2958">
                  <c:v>4.1084489999993821</c:v>
                </c:pt>
                <c:pt idx="2959">
                  <c:v>4.109837999996671</c:v>
                </c:pt>
                <c:pt idx="2960">
                  <c:v>4.1112270000012359</c:v>
                </c:pt>
                <c:pt idx="2961">
                  <c:v>4.1126159999985248</c:v>
                </c:pt>
                <c:pt idx="2962">
                  <c:v>4.1140049999958137</c:v>
                </c:pt>
                <c:pt idx="2963">
                  <c:v>4.1153940000003786</c:v>
                </c:pt>
                <c:pt idx="2964">
                  <c:v>4.1167829999976675</c:v>
                </c:pt>
                <c:pt idx="2965">
                  <c:v>4.1181720000022324</c:v>
                </c:pt>
                <c:pt idx="2966">
                  <c:v>4.1195609999995213</c:v>
                </c:pt>
                <c:pt idx="2967">
                  <c:v>4.1209499999968102</c:v>
                </c:pt>
                <c:pt idx="2968">
                  <c:v>4.1223390000013751</c:v>
                </c:pt>
                <c:pt idx="2969">
                  <c:v>4.123727999998664</c:v>
                </c:pt>
                <c:pt idx="2970">
                  <c:v>4.1251169999959529</c:v>
                </c:pt>
                <c:pt idx="2971">
                  <c:v>4.1265060000005178</c:v>
                </c:pt>
                <c:pt idx="2972">
                  <c:v>4.1278949999978067</c:v>
                </c:pt>
                <c:pt idx="2973">
                  <c:v>4.1292840000023716</c:v>
                </c:pt>
                <c:pt idx="2974">
                  <c:v>4.1306729999996605</c:v>
                </c:pt>
                <c:pt idx="2975">
                  <c:v>4.1320619999969495</c:v>
                </c:pt>
                <c:pt idx="2976">
                  <c:v>4.1334510000015143</c:v>
                </c:pt>
                <c:pt idx="2977">
                  <c:v>4.1348399999988033</c:v>
                </c:pt>
                <c:pt idx="2978">
                  <c:v>4.1362279999957536</c:v>
                </c:pt>
                <c:pt idx="2979">
                  <c:v>4.1376170000003185</c:v>
                </c:pt>
                <c:pt idx="2980">
                  <c:v>4.1390059999976074</c:v>
                </c:pt>
                <c:pt idx="2981">
                  <c:v>4.1403950000021723</c:v>
                </c:pt>
                <c:pt idx="2982">
                  <c:v>4.1417839999994612</c:v>
                </c:pt>
                <c:pt idx="2983">
                  <c:v>4.1431729999967501</c:v>
                </c:pt>
                <c:pt idx="2984">
                  <c:v>4.144562000001315</c:v>
                </c:pt>
                <c:pt idx="2985">
                  <c:v>4.1459509999986039</c:v>
                </c:pt>
                <c:pt idx="2986">
                  <c:v>4.1473399999958929</c:v>
                </c:pt>
                <c:pt idx="2987">
                  <c:v>4.1487290000004577</c:v>
                </c:pt>
                <c:pt idx="2988">
                  <c:v>4.1501179999977467</c:v>
                </c:pt>
                <c:pt idx="2989">
                  <c:v>4.1515070000023115</c:v>
                </c:pt>
                <c:pt idx="2990">
                  <c:v>4.1528959999996005</c:v>
                </c:pt>
                <c:pt idx="2991">
                  <c:v>4.1542849999968894</c:v>
                </c:pt>
                <c:pt idx="2992">
                  <c:v>4.1556740000014543</c:v>
                </c:pt>
                <c:pt idx="2993">
                  <c:v>4.1570629999987432</c:v>
                </c:pt>
                <c:pt idx="2994">
                  <c:v>4.1584519999960321</c:v>
                </c:pt>
                <c:pt idx="2995">
                  <c:v>4.159841000000597</c:v>
                </c:pt>
                <c:pt idx="2996">
                  <c:v>4.1612299999978859</c:v>
                </c:pt>
                <c:pt idx="2997">
                  <c:v>4.1626180000021122</c:v>
                </c:pt>
                <c:pt idx="2998">
                  <c:v>4.1640069999994012</c:v>
                </c:pt>
                <c:pt idx="2999">
                  <c:v>4.1653959999966901</c:v>
                </c:pt>
                <c:pt idx="3000">
                  <c:v>4.166785000001255</c:v>
                </c:pt>
                <c:pt idx="3001">
                  <c:v>4.1681739999985439</c:v>
                </c:pt>
                <c:pt idx="3002">
                  <c:v>4.1695629999958328</c:v>
                </c:pt>
                <c:pt idx="3003">
                  <c:v>4.1709520000003977</c:v>
                </c:pt>
                <c:pt idx="3004">
                  <c:v>4.1723409999976866</c:v>
                </c:pt>
                <c:pt idx="3005">
                  <c:v>4.1737300000022515</c:v>
                </c:pt>
                <c:pt idx="3006">
                  <c:v>4.1751189999995404</c:v>
                </c:pt>
                <c:pt idx="3007">
                  <c:v>4.1765079999968293</c:v>
                </c:pt>
                <c:pt idx="3008">
                  <c:v>4.1778970000013942</c:v>
                </c:pt>
                <c:pt idx="3009">
                  <c:v>4.1792859999986831</c:v>
                </c:pt>
                <c:pt idx="3010">
                  <c:v>4.180674999995972</c:v>
                </c:pt>
                <c:pt idx="3011">
                  <c:v>4.1820640000005369</c:v>
                </c:pt>
                <c:pt idx="3012">
                  <c:v>4.1834529999978258</c:v>
                </c:pt>
                <c:pt idx="3013">
                  <c:v>4.1848420000023907</c:v>
                </c:pt>
                <c:pt idx="3014">
                  <c:v>4.1862309999996796</c:v>
                </c:pt>
                <c:pt idx="3015">
                  <c:v>4.1876199999969685</c:v>
                </c:pt>
                <c:pt idx="3016">
                  <c:v>4.1890080000011949</c:v>
                </c:pt>
                <c:pt idx="3017">
                  <c:v>4.1903969999984838</c:v>
                </c:pt>
                <c:pt idx="3018">
                  <c:v>4.1917859999957727</c:v>
                </c:pt>
                <c:pt idx="3019">
                  <c:v>4.1931750000003376</c:v>
                </c:pt>
                <c:pt idx="3020">
                  <c:v>4.1945639999976265</c:v>
                </c:pt>
                <c:pt idx="3021">
                  <c:v>4.1959530000021914</c:v>
                </c:pt>
                <c:pt idx="3022">
                  <c:v>4.1973419999994803</c:v>
                </c:pt>
                <c:pt idx="3023">
                  <c:v>4.1987309999967692</c:v>
                </c:pt>
                <c:pt idx="3024">
                  <c:v>4.2001200000013341</c:v>
                </c:pt>
                <c:pt idx="3025">
                  <c:v>4.201508999998623</c:v>
                </c:pt>
                <c:pt idx="3026">
                  <c:v>4.202897999995912</c:v>
                </c:pt>
                <c:pt idx="3027">
                  <c:v>4.2042870000004768</c:v>
                </c:pt>
                <c:pt idx="3028">
                  <c:v>4.2056759999977658</c:v>
                </c:pt>
                <c:pt idx="3029">
                  <c:v>4.2070650000023306</c:v>
                </c:pt>
                <c:pt idx="3030">
                  <c:v>4.2084539999996196</c:v>
                </c:pt>
                <c:pt idx="3031">
                  <c:v>4.2098429999969085</c:v>
                </c:pt>
                <c:pt idx="3032">
                  <c:v>4.2112320000014734</c:v>
                </c:pt>
                <c:pt idx="3033">
                  <c:v>4.2126209999987623</c:v>
                </c:pt>
                <c:pt idx="3034">
                  <c:v>4.2140099999960512</c:v>
                </c:pt>
                <c:pt idx="3035">
                  <c:v>4.2153990000006161</c:v>
                </c:pt>
                <c:pt idx="3036">
                  <c:v>4.2167869999975665</c:v>
                </c:pt>
                <c:pt idx="3037">
                  <c:v>4.2181760000021313</c:v>
                </c:pt>
                <c:pt idx="3038">
                  <c:v>4.2195649999994203</c:v>
                </c:pt>
                <c:pt idx="3039">
                  <c:v>4.2209539999967092</c:v>
                </c:pt>
                <c:pt idx="3040">
                  <c:v>4.222343000001274</c:v>
                </c:pt>
                <c:pt idx="3041">
                  <c:v>4.223731999998563</c:v>
                </c:pt>
                <c:pt idx="3042">
                  <c:v>4.2251209999958519</c:v>
                </c:pt>
                <c:pt idx="3043">
                  <c:v>4.2265100000004168</c:v>
                </c:pt>
                <c:pt idx="3044">
                  <c:v>4.2278989999977057</c:v>
                </c:pt>
                <c:pt idx="3045">
                  <c:v>4.2292880000022706</c:v>
                </c:pt>
                <c:pt idx="3046">
                  <c:v>4.2306769999995595</c:v>
                </c:pt>
                <c:pt idx="3047">
                  <c:v>4.2320659999968484</c:v>
                </c:pt>
                <c:pt idx="3048">
                  <c:v>4.2334550000014133</c:v>
                </c:pt>
                <c:pt idx="3049">
                  <c:v>4.2348439999987022</c:v>
                </c:pt>
                <c:pt idx="3050">
                  <c:v>4.2362329999959911</c:v>
                </c:pt>
                <c:pt idx="3051">
                  <c:v>4.237622000000556</c:v>
                </c:pt>
                <c:pt idx="3052">
                  <c:v>4.2390099999975064</c:v>
                </c:pt>
                <c:pt idx="3053">
                  <c:v>4.2403980000017327</c:v>
                </c:pt>
                <c:pt idx="3054">
                  <c:v>4.2417859999986831</c:v>
                </c:pt>
                <c:pt idx="3055">
                  <c:v>4.243174999995972</c:v>
                </c:pt>
                <c:pt idx="3056">
                  <c:v>4.2445640000005369</c:v>
                </c:pt>
                <c:pt idx="3057">
                  <c:v>4.2459519999974873</c:v>
                </c:pt>
                <c:pt idx="3058">
                  <c:v>4.2473410000020522</c:v>
                </c:pt>
                <c:pt idx="3059">
                  <c:v>4.2487299999993411</c:v>
                </c:pt>
                <c:pt idx="3060">
                  <c:v>4.25011899999663</c:v>
                </c:pt>
                <c:pt idx="3061">
                  <c:v>4.2515080000011949</c:v>
                </c:pt>
                <c:pt idx="3062">
                  <c:v>4.2528969999984838</c:v>
                </c:pt>
                <c:pt idx="3063">
                  <c:v>4.2542859999957727</c:v>
                </c:pt>
                <c:pt idx="3064">
                  <c:v>4.2556750000003376</c:v>
                </c:pt>
                <c:pt idx="3065">
                  <c:v>4.2570639999976265</c:v>
                </c:pt>
                <c:pt idx="3066">
                  <c:v>4.2584530000021914</c:v>
                </c:pt>
                <c:pt idx="3067">
                  <c:v>4.2598419999994803</c:v>
                </c:pt>
                <c:pt idx="3068">
                  <c:v>4.2612309999967692</c:v>
                </c:pt>
                <c:pt idx="3069">
                  <c:v>4.2626200000013341</c:v>
                </c:pt>
                <c:pt idx="3070">
                  <c:v>4.264008999998623</c:v>
                </c:pt>
                <c:pt idx="3071">
                  <c:v>4.265397999995912</c:v>
                </c:pt>
                <c:pt idx="3072">
                  <c:v>4.2667860000001383</c:v>
                </c:pt>
                <c:pt idx="3073">
                  <c:v>4.2681749999974272</c:v>
                </c:pt>
                <c:pt idx="3074">
                  <c:v>4.2695640000019921</c:v>
                </c:pt>
                <c:pt idx="3075">
                  <c:v>4.270952999999281</c:v>
                </c:pt>
                <c:pt idx="3076">
                  <c:v>4.2723419999965699</c:v>
                </c:pt>
                <c:pt idx="3077">
                  <c:v>4.2737310000011348</c:v>
                </c:pt>
                <c:pt idx="3078">
                  <c:v>4.2751199999984237</c:v>
                </c:pt>
                <c:pt idx="3079">
                  <c:v>4.2765089999957127</c:v>
                </c:pt>
                <c:pt idx="3080">
                  <c:v>4.2778980000002775</c:v>
                </c:pt>
                <c:pt idx="3081">
                  <c:v>4.2792869999975665</c:v>
                </c:pt>
                <c:pt idx="3082">
                  <c:v>4.2806760000021313</c:v>
                </c:pt>
                <c:pt idx="3083">
                  <c:v>4.2820649999994203</c:v>
                </c:pt>
                <c:pt idx="3084">
                  <c:v>4.2834539999967092</c:v>
                </c:pt>
                <c:pt idx="3085">
                  <c:v>4.284843000001274</c:v>
                </c:pt>
                <c:pt idx="3086">
                  <c:v>4.286231999998563</c:v>
                </c:pt>
                <c:pt idx="3087">
                  <c:v>4.2876209999958519</c:v>
                </c:pt>
                <c:pt idx="3088">
                  <c:v>4.2890100000004168</c:v>
                </c:pt>
                <c:pt idx="3089">
                  <c:v>4.2903989999977057</c:v>
                </c:pt>
                <c:pt idx="3090">
                  <c:v>4.2917880000022706</c:v>
                </c:pt>
                <c:pt idx="3091">
                  <c:v>4.2931759999992209</c:v>
                </c:pt>
                <c:pt idx="3092">
                  <c:v>4.2945649999965099</c:v>
                </c:pt>
                <c:pt idx="3093">
                  <c:v>4.2959540000010747</c:v>
                </c:pt>
                <c:pt idx="3094">
                  <c:v>4.2973429999983637</c:v>
                </c:pt>
                <c:pt idx="3095">
                  <c:v>4.2987319999956526</c:v>
                </c:pt>
                <c:pt idx="3096">
                  <c:v>4.3001210000002175</c:v>
                </c:pt>
                <c:pt idx="3097">
                  <c:v>4.3015099999975064</c:v>
                </c:pt>
                <c:pt idx="3098">
                  <c:v>4.3028990000020713</c:v>
                </c:pt>
                <c:pt idx="3099">
                  <c:v>4.3042879999993602</c:v>
                </c:pt>
                <c:pt idx="3100">
                  <c:v>4.3056769999966491</c:v>
                </c:pt>
                <c:pt idx="3101">
                  <c:v>4.307066000001214</c:v>
                </c:pt>
                <c:pt idx="3102">
                  <c:v>4.3084549999985029</c:v>
                </c:pt>
                <c:pt idx="3103">
                  <c:v>4.3098439999957918</c:v>
                </c:pt>
                <c:pt idx="3104">
                  <c:v>4.3112330000003567</c:v>
                </c:pt>
                <c:pt idx="3105">
                  <c:v>4.3126219999976456</c:v>
                </c:pt>
                <c:pt idx="3106">
                  <c:v>4.3140110000022105</c:v>
                </c:pt>
                <c:pt idx="3107">
                  <c:v>4.3153999999994994</c:v>
                </c:pt>
                <c:pt idx="3108">
                  <c:v>4.3167889999967883</c:v>
                </c:pt>
                <c:pt idx="3109">
                  <c:v>4.3181780000013532</c:v>
                </c:pt>
                <c:pt idx="3110">
                  <c:v>4.3195669999986421</c:v>
                </c:pt>
                <c:pt idx="3111">
                  <c:v>4.3209550000028685</c:v>
                </c:pt>
                <c:pt idx="3112">
                  <c:v>4.3223440000001574</c:v>
                </c:pt>
                <c:pt idx="3113">
                  <c:v>4.3237329999974463</c:v>
                </c:pt>
                <c:pt idx="3114">
                  <c:v>4.3251220000020112</c:v>
                </c:pt>
                <c:pt idx="3115">
                  <c:v>4.3265109999993001</c:v>
                </c:pt>
                <c:pt idx="3116">
                  <c:v>4.327899999996589</c:v>
                </c:pt>
                <c:pt idx="3117">
                  <c:v>4.3292890000011539</c:v>
                </c:pt>
                <c:pt idx="3118">
                  <c:v>4.3306779999984428</c:v>
                </c:pt>
                <c:pt idx="3119">
                  <c:v>4.3320669999957317</c:v>
                </c:pt>
                <c:pt idx="3120">
                  <c:v>4.3334560000002966</c:v>
                </c:pt>
                <c:pt idx="3121">
                  <c:v>4.3348449999975855</c:v>
                </c:pt>
                <c:pt idx="3122">
                  <c:v>4.3362340000021504</c:v>
                </c:pt>
                <c:pt idx="3123">
                  <c:v>4.3376229999994393</c:v>
                </c:pt>
                <c:pt idx="3124">
                  <c:v>4.3390119999967283</c:v>
                </c:pt>
                <c:pt idx="3125">
                  <c:v>4.3404010000012931</c:v>
                </c:pt>
                <c:pt idx="3126">
                  <c:v>4.3417899999985821</c:v>
                </c:pt>
                <c:pt idx="3127">
                  <c:v>4.343178999995871</c:v>
                </c:pt>
                <c:pt idx="3128">
                  <c:v>4.3445680000004359</c:v>
                </c:pt>
                <c:pt idx="3129">
                  <c:v>4.3459569999977248</c:v>
                </c:pt>
                <c:pt idx="3130">
                  <c:v>4.3473460000022897</c:v>
                </c:pt>
                <c:pt idx="3131">
                  <c:v>4.34873399999924</c:v>
                </c:pt>
                <c:pt idx="3132">
                  <c:v>4.350122999996529</c:v>
                </c:pt>
                <c:pt idx="3133">
                  <c:v>4.3515120000010938</c:v>
                </c:pt>
                <c:pt idx="3134">
                  <c:v>4.3529009999983828</c:v>
                </c:pt>
                <c:pt idx="3135">
                  <c:v>4.3542899999956717</c:v>
                </c:pt>
                <c:pt idx="3136">
                  <c:v>4.3556790000002366</c:v>
                </c:pt>
                <c:pt idx="3137">
                  <c:v>4.3570679999975255</c:v>
                </c:pt>
                <c:pt idx="3138">
                  <c:v>4.3584570000020904</c:v>
                </c:pt>
                <c:pt idx="3139">
                  <c:v>4.3598459999993793</c:v>
                </c:pt>
                <c:pt idx="3140">
                  <c:v>4.3612349999966682</c:v>
                </c:pt>
                <c:pt idx="3141">
                  <c:v>4.3626240000012331</c:v>
                </c:pt>
                <c:pt idx="3142">
                  <c:v>4.364012999998522</c:v>
                </c:pt>
                <c:pt idx="3143">
                  <c:v>4.3654019999958109</c:v>
                </c:pt>
                <c:pt idx="3144">
                  <c:v>4.3667910000003758</c:v>
                </c:pt>
                <c:pt idx="3145">
                  <c:v>4.3681799999976647</c:v>
                </c:pt>
                <c:pt idx="3146">
                  <c:v>4.3695690000022296</c:v>
                </c:pt>
                <c:pt idx="3147">
                  <c:v>4.3709579999995185</c:v>
                </c:pt>
                <c:pt idx="3148">
                  <c:v>4.3723469999968074</c:v>
                </c:pt>
                <c:pt idx="3149">
                  <c:v>4.3737360000013723</c:v>
                </c:pt>
                <c:pt idx="3150">
                  <c:v>4.3751239999983227</c:v>
                </c:pt>
                <c:pt idx="3151">
                  <c:v>4.3765130000028876</c:v>
                </c:pt>
                <c:pt idx="3152">
                  <c:v>4.3779020000001765</c:v>
                </c:pt>
                <c:pt idx="3153">
                  <c:v>4.3792909999974654</c:v>
                </c:pt>
                <c:pt idx="3154">
                  <c:v>4.3806800000020303</c:v>
                </c:pt>
                <c:pt idx="3155">
                  <c:v>4.3820689999993192</c:v>
                </c:pt>
                <c:pt idx="3156">
                  <c:v>4.3834579999966081</c:v>
                </c:pt>
                <c:pt idx="3157">
                  <c:v>4.384847000001173</c:v>
                </c:pt>
                <c:pt idx="3158">
                  <c:v>4.3862359999984619</c:v>
                </c:pt>
                <c:pt idx="3159">
                  <c:v>4.3876249999957508</c:v>
                </c:pt>
                <c:pt idx="3160">
                  <c:v>4.3890140000003157</c:v>
                </c:pt>
                <c:pt idx="3161">
                  <c:v>4.3904029999976046</c:v>
                </c:pt>
                <c:pt idx="3162">
                  <c:v>4.3917920000021695</c:v>
                </c:pt>
                <c:pt idx="3163">
                  <c:v>4.3931809999994584</c:v>
                </c:pt>
                <c:pt idx="3164">
                  <c:v>4.3945699999967474</c:v>
                </c:pt>
                <c:pt idx="3165">
                  <c:v>4.3959590000013122</c:v>
                </c:pt>
                <c:pt idx="3166">
                  <c:v>4.3973479999986012</c:v>
                </c:pt>
                <c:pt idx="3167">
                  <c:v>4.3987369999958901</c:v>
                </c:pt>
                <c:pt idx="3168">
                  <c:v>4.400126000000455</c:v>
                </c:pt>
                <c:pt idx="3169">
                  <c:v>4.4015139999974053</c:v>
                </c:pt>
                <c:pt idx="3170">
                  <c:v>4.4029030000019702</c:v>
                </c:pt>
                <c:pt idx="3171">
                  <c:v>4.4042919999992591</c:v>
                </c:pt>
                <c:pt idx="3172">
                  <c:v>4.4056809999965481</c:v>
                </c:pt>
                <c:pt idx="3173">
                  <c:v>4.4070700000011129</c:v>
                </c:pt>
                <c:pt idx="3174">
                  <c:v>4.4084589999984019</c:v>
                </c:pt>
                <c:pt idx="3175">
                  <c:v>4.4098479999956908</c:v>
                </c:pt>
                <c:pt idx="3176">
                  <c:v>4.4112370000002556</c:v>
                </c:pt>
                <c:pt idx="3177">
                  <c:v>4.4126259999975446</c:v>
                </c:pt>
                <c:pt idx="3178">
                  <c:v>4.4140150000021094</c:v>
                </c:pt>
                <c:pt idx="3179">
                  <c:v>4.4154039999993984</c:v>
                </c:pt>
                <c:pt idx="3180">
                  <c:v>4.4167929999966873</c:v>
                </c:pt>
                <c:pt idx="3181">
                  <c:v>4.4181820000012522</c:v>
                </c:pt>
                <c:pt idx="3182">
                  <c:v>4.4195709999985411</c:v>
                </c:pt>
                <c:pt idx="3183">
                  <c:v>4.42095999999583</c:v>
                </c:pt>
                <c:pt idx="3184">
                  <c:v>4.4223490000003949</c:v>
                </c:pt>
                <c:pt idx="3185">
                  <c:v>4.4237379999976838</c:v>
                </c:pt>
                <c:pt idx="3186">
                  <c:v>4.4251270000022487</c:v>
                </c:pt>
                <c:pt idx="3187">
                  <c:v>4.4265159999995376</c:v>
                </c:pt>
                <c:pt idx="3188">
                  <c:v>4.427903999996488</c:v>
                </c:pt>
                <c:pt idx="3189">
                  <c:v>4.4292920000007143</c:v>
                </c:pt>
                <c:pt idx="3190">
                  <c:v>4.4306809999980032</c:v>
                </c:pt>
                <c:pt idx="3191">
                  <c:v>4.4320690000022296</c:v>
                </c:pt>
                <c:pt idx="3192">
                  <c:v>4.4334579999995185</c:v>
                </c:pt>
                <c:pt idx="3193">
                  <c:v>4.4348469999968074</c:v>
                </c:pt>
                <c:pt idx="3194">
                  <c:v>4.4362360000013723</c:v>
                </c:pt>
                <c:pt idx="3195">
                  <c:v>4.4376239999983227</c:v>
                </c:pt>
                <c:pt idx="3196">
                  <c:v>4.4390130000028876</c:v>
                </c:pt>
                <c:pt idx="3197">
                  <c:v>4.4404020000001765</c:v>
                </c:pt>
                <c:pt idx="3198">
                  <c:v>4.4417909999974654</c:v>
                </c:pt>
                <c:pt idx="3199">
                  <c:v>4.4431800000020303</c:v>
                </c:pt>
                <c:pt idx="3200">
                  <c:v>4.4445689999993192</c:v>
                </c:pt>
                <c:pt idx="3201">
                  <c:v>4.4459579999966081</c:v>
                </c:pt>
                <c:pt idx="3202">
                  <c:v>4.447347000001173</c:v>
                </c:pt>
                <c:pt idx="3203">
                  <c:v>4.4487359999984619</c:v>
                </c:pt>
                <c:pt idx="3204">
                  <c:v>4.4501249999957508</c:v>
                </c:pt>
                <c:pt idx="3205">
                  <c:v>4.4515140000003157</c:v>
                </c:pt>
                <c:pt idx="3206">
                  <c:v>4.4529029999976046</c:v>
                </c:pt>
                <c:pt idx="3207">
                  <c:v>4.4542920000021695</c:v>
                </c:pt>
                <c:pt idx="3208">
                  <c:v>4.4556809999994584</c:v>
                </c:pt>
                <c:pt idx="3209">
                  <c:v>4.4570699999967474</c:v>
                </c:pt>
                <c:pt idx="3210">
                  <c:v>4.4584590000013122</c:v>
                </c:pt>
                <c:pt idx="3211">
                  <c:v>4.4598479999986012</c:v>
                </c:pt>
                <c:pt idx="3212">
                  <c:v>4.4612360000028275</c:v>
                </c:pt>
                <c:pt idx="3213">
                  <c:v>4.4626250000001164</c:v>
                </c:pt>
                <c:pt idx="3214">
                  <c:v>4.4640139999974053</c:v>
                </c:pt>
                <c:pt idx="3215">
                  <c:v>4.4654030000019702</c:v>
                </c:pt>
                <c:pt idx="3216">
                  <c:v>4.4667919999992591</c:v>
                </c:pt>
                <c:pt idx="3217">
                  <c:v>4.4681809999965481</c:v>
                </c:pt>
                <c:pt idx="3218">
                  <c:v>4.4695700000011129</c:v>
                </c:pt>
                <c:pt idx="3219">
                  <c:v>4.4709589999984019</c:v>
                </c:pt>
                <c:pt idx="3220">
                  <c:v>4.4723479999956908</c:v>
                </c:pt>
                <c:pt idx="3221">
                  <c:v>4.4737370000002556</c:v>
                </c:pt>
                <c:pt idx="3222">
                  <c:v>4.4751259999975446</c:v>
                </c:pt>
                <c:pt idx="3223">
                  <c:v>4.4765150000021094</c:v>
                </c:pt>
                <c:pt idx="3224">
                  <c:v>4.4779039999993984</c:v>
                </c:pt>
                <c:pt idx="3225">
                  <c:v>4.4792929999966873</c:v>
                </c:pt>
                <c:pt idx="3226">
                  <c:v>4.4806820000012522</c:v>
                </c:pt>
                <c:pt idx="3227">
                  <c:v>4.4820709999985411</c:v>
                </c:pt>
                <c:pt idx="3228">
                  <c:v>4.48345999999583</c:v>
                </c:pt>
                <c:pt idx="3229">
                  <c:v>4.4848490000003949</c:v>
                </c:pt>
                <c:pt idx="3230">
                  <c:v>4.4862379999976838</c:v>
                </c:pt>
                <c:pt idx="3231">
                  <c:v>4.4876270000022487</c:v>
                </c:pt>
                <c:pt idx="3232">
                  <c:v>4.4890149999991991</c:v>
                </c:pt>
                <c:pt idx="3233">
                  <c:v>4.490403999996488</c:v>
                </c:pt>
                <c:pt idx="3234">
                  <c:v>4.4917930000010529</c:v>
                </c:pt>
                <c:pt idx="3235">
                  <c:v>4.4931819999983418</c:v>
                </c:pt>
                <c:pt idx="3236">
                  <c:v>4.4945709999956307</c:v>
                </c:pt>
                <c:pt idx="3237">
                  <c:v>4.4959600000001956</c:v>
                </c:pt>
                <c:pt idx="3238">
                  <c:v>4.4973489999974845</c:v>
                </c:pt>
                <c:pt idx="3239">
                  <c:v>4.4987380000020494</c:v>
                </c:pt>
                <c:pt idx="3240">
                  <c:v>4.5001269999993383</c:v>
                </c:pt>
                <c:pt idx="3241">
                  <c:v>4.5015159999966272</c:v>
                </c:pt>
                <c:pt idx="3242">
                  <c:v>4.5029050000011921</c:v>
                </c:pt>
                <c:pt idx="3243">
                  <c:v>4.504293999998481</c:v>
                </c:pt>
                <c:pt idx="3244">
                  <c:v>4.5056829999957699</c:v>
                </c:pt>
                <c:pt idx="3245">
                  <c:v>4.5070720000003348</c:v>
                </c:pt>
                <c:pt idx="3246">
                  <c:v>4.5084609999976237</c:v>
                </c:pt>
                <c:pt idx="3247">
                  <c:v>4.5098500000021886</c:v>
                </c:pt>
                <c:pt idx="3248">
                  <c:v>4.5112389999994775</c:v>
                </c:pt>
                <c:pt idx="3249">
                  <c:v>4.5126279999967664</c:v>
                </c:pt>
                <c:pt idx="3250">
                  <c:v>4.5140170000013313</c:v>
                </c:pt>
                <c:pt idx="3251">
                  <c:v>4.5154049999982817</c:v>
                </c:pt>
                <c:pt idx="3252">
                  <c:v>4.5167940000028466</c:v>
                </c:pt>
                <c:pt idx="3253">
                  <c:v>4.5181830000001355</c:v>
                </c:pt>
                <c:pt idx="3254">
                  <c:v>4.5195719999974244</c:v>
                </c:pt>
                <c:pt idx="3255">
                  <c:v>4.5209610000019893</c:v>
                </c:pt>
                <c:pt idx="3256">
                  <c:v>4.5223499999992782</c:v>
                </c:pt>
                <c:pt idx="3257">
                  <c:v>4.5237389999965671</c:v>
                </c:pt>
                <c:pt idx="3258">
                  <c:v>4.525128000001132</c:v>
                </c:pt>
                <c:pt idx="3259">
                  <c:v>4.5265169999984209</c:v>
                </c:pt>
                <c:pt idx="3260">
                  <c:v>4.5279059999957099</c:v>
                </c:pt>
                <c:pt idx="3261">
                  <c:v>4.5292950000002747</c:v>
                </c:pt>
                <c:pt idx="3262">
                  <c:v>4.5306839999975637</c:v>
                </c:pt>
                <c:pt idx="3263">
                  <c:v>4.5320730000021285</c:v>
                </c:pt>
                <c:pt idx="3264">
                  <c:v>4.5334619999994175</c:v>
                </c:pt>
                <c:pt idx="3265">
                  <c:v>4.5348509999967064</c:v>
                </c:pt>
                <c:pt idx="3266">
                  <c:v>4.5362400000012713</c:v>
                </c:pt>
                <c:pt idx="3267">
                  <c:v>4.5376289999985602</c:v>
                </c:pt>
                <c:pt idx="3268">
                  <c:v>4.5390179999958491</c:v>
                </c:pt>
                <c:pt idx="3269">
                  <c:v>4.540407000000414</c:v>
                </c:pt>
                <c:pt idx="3270">
                  <c:v>4.5417959999977029</c:v>
                </c:pt>
                <c:pt idx="3271">
                  <c:v>4.5431840000019292</c:v>
                </c:pt>
                <c:pt idx="3272">
                  <c:v>4.5445729999992182</c:v>
                </c:pt>
                <c:pt idx="3273">
                  <c:v>4.5459619999965071</c:v>
                </c:pt>
                <c:pt idx="3274">
                  <c:v>4.547351000001072</c:v>
                </c:pt>
                <c:pt idx="3275">
                  <c:v>4.5487399999983609</c:v>
                </c:pt>
                <c:pt idx="3276">
                  <c:v>4.5501289999956498</c:v>
                </c:pt>
                <c:pt idx="3277">
                  <c:v>4.5515180000002147</c:v>
                </c:pt>
                <c:pt idx="3278">
                  <c:v>4.5529069999975036</c:v>
                </c:pt>
                <c:pt idx="3279">
                  <c:v>4.5542960000020685</c:v>
                </c:pt>
                <c:pt idx="3280">
                  <c:v>4.5556849999993574</c:v>
                </c:pt>
                <c:pt idx="3281">
                  <c:v>4.5570739999966463</c:v>
                </c:pt>
                <c:pt idx="3282">
                  <c:v>4.5584630000012112</c:v>
                </c:pt>
                <c:pt idx="3283">
                  <c:v>4.5598519999985001</c:v>
                </c:pt>
                <c:pt idx="3284">
                  <c:v>4.561240999995789</c:v>
                </c:pt>
                <c:pt idx="3285">
                  <c:v>4.5626300000003539</c:v>
                </c:pt>
                <c:pt idx="3286">
                  <c:v>4.5640189999976428</c:v>
                </c:pt>
                <c:pt idx="3287">
                  <c:v>4.5654080000022077</c:v>
                </c:pt>
                <c:pt idx="3288">
                  <c:v>4.5667969999994966</c:v>
                </c:pt>
                <c:pt idx="3289">
                  <c:v>4.5681859999967855</c:v>
                </c:pt>
                <c:pt idx="3290">
                  <c:v>4.5695740000010119</c:v>
                </c:pt>
                <c:pt idx="3291">
                  <c:v>4.5709629999983008</c:v>
                </c:pt>
                <c:pt idx="3292">
                  <c:v>4.5723520000028657</c:v>
                </c:pt>
                <c:pt idx="3293">
                  <c:v>4.5737410000001546</c:v>
                </c:pt>
                <c:pt idx="3294">
                  <c:v>4.5751299999974435</c:v>
                </c:pt>
                <c:pt idx="3295">
                  <c:v>4.5765190000020084</c:v>
                </c:pt>
                <c:pt idx="3296">
                  <c:v>4.5779079999992973</c:v>
                </c:pt>
                <c:pt idx="3297">
                  <c:v>4.5792969999965862</c:v>
                </c:pt>
                <c:pt idx="3298">
                  <c:v>4.5806860000011511</c:v>
                </c:pt>
                <c:pt idx="3299">
                  <c:v>4.58207499999844</c:v>
                </c:pt>
                <c:pt idx="3300">
                  <c:v>4.583463999995729</c:v>
                </c:pt>
                <c:pt idx="3301">
                  <c:v>4.5848530000002938</c:v>
                </c:pt>
                <c:pt idx="3302">
                  <c:v>4.5862419999975828</c:v>
                </c:pt>
                <c:pt idx="3303">
                  <c:v>4.5876310000021476</c:v>
                </c:pt>
                <c:pt idx="3304">
                  <c:v>4.5890199999994365</c:v>
                </c:pt>
                <c:pt idx="3305">
                  <c:v>4.5904089999967255</c:v>
                </c:pt>
                <c:pt idx="3306">
                  <c:v>4.5917980000012903</c:v>
                </c:pt>
                <c:pt idx="3307">
                  <c:v>4.5931869999985793</c:v>
                </c:pt>
                <c:pt idx="3308">
                  <c:v>4.5945759999958682</c:v>
                </c:pt>
                <c:pt idx="3309">
                  <c:v>4.5959640000000945</c:v>
                </c:pt>
                <c:pt idx="3310">
                  <c:v>4.5973529999973834</c:v>
                </c:pt>
                <c:pt idx="3311">
                  <c:v>4.5987420000019483</c:v>
                </c:pt>
                <c:pt idx="3312">
                  <c:v>4.6001309999992372</c:v>
                </c:pt>
                <c:pt idx="3313">
                  <c:v>4.6015199999965262</c:v>
                </c:pt>
                <c:pt idx="3314">
                  <c:v>4.602909000001091</c:v>
                </c:pt>
                <c:pt idx="3315">
                  <c:v>4.60429799999838</c:v>
                </c:pt>
                <c:pt idx="3316">
                  <c:v>4.6056869999956689</c:v>
                </c:pt>
                <c:pt idx="3317">
                  <c:v>4.6070760000002338</c:v>
                </c:pt>
                <c:pt idx="3318">
                  <c:v>4.6084649999975227</c:v>
                </c:pt>
                <c:pt idx="3319">
                  <c:v>4.6098540000020876</c:v>
                </c:pt>
                <c:pt idx="3320">
                  <c:v>4.6112429999993765</c:v>
                </c:pt>
                <c:pt idx="3321">
                  <c:v>4.6126319999966654</c:v>
                </c:pt>
                <c:pt idx="3322">
                  <c:v>4.6140210000012303</c:v>
                </c:pt>
                <c:pt idx="3323">
                  <c:v>4.6154099999985192</c:v>
                </c:pt>
                <c:pt idx="3324">
                  <c:v>4.6167989999958081</c:v>
                </c:pt>
                <c:pt idx="3325">
                  <c:v>4.6181870000000345</c:v>
                </c:pt>
                <c:pt idx="3326">
                  <c:v>4.6195749999969848</c:v>
                </c:pt>
                <c:pt idx="3327">
                  <c:v>4.6209640000015497</c:v>
                </c:pt>
                <c:pt idx="3328">
                  <c:v>4.6223529999988386</c:v>
                </c:pt>
                <c:pt idx="3329">
                  <c:v>4.623740999995789</c:v>
                </c:pt>
                <c:pt idx="3330">
                  <c:v>4.6251300000003539</c:v>
                </c:pt>
                <c:pt idx="3331">
                  <c:v>4.6265189999976428</c:v>
                </c:pt>
                <c:pt idx="3332">
                  <c:v>4.6279080000022077</c:v>
                </c:pt>
                <c:pt idx="3333">
                  <c:v>4.6292969999994966</c:v>
                </c:pt>
                <c:pt idx="3334">
                  <c:v>4.6306859999967855</c:v>
                </c:pt>
                <c:pt idx="3335">
                  <c:v>4.6320750000013504</c:v>
                </c:pt>
                <c:pt idx="3336">
                  <c:v>4.6334639999986393</c:v>
                </c:pt>
                <c:pt idx="3337">
                  <c:v>4.6348529999959283</c:v>
                </c:pt>
                <c:pt idx="3338">
                  <c:v>4.6362420000004931</c:v>
                </c:pt>
                <c:pt idx="3339">
                  <c:v>4.6376309999977821</c:v>
                </c:pt>
                <c:pt idx="3340">
                  <c:v>4.6390190000020084</c:v>
                </c:pt>
                <c:pt idx="3341">
                  <c:v>4.6404079999992973</c:v>
                </c:pt>
                <c:pt idx="3342">
                  <c:v>4.6417969999965862</c:v>
                </c:pt>
                <c:pt idx="3343">
                  <c:v>4.6431860000011511</c:v>
                </c:pt>
                <c:pt idx="3344">
                  <c:v>4.64457499999844</c:v>
                </c:pt>
                <c:pt idx="3345">
                  <c:v>4.645963999995729</c:v>
                </c:pt>
                <c:pt idx="3346">
                  <c:v>4.6473530000002938</c:v>
                </c:pt>
                <c:pt idx="3347">
                  <c:v>4.6487419999975828</c:v>
                </c:pt>
                <c:pt idx="3348">
                  <c:v>4.6501310000021476</c:v>
                </c:pt>
                <c:pt idx="3349">
                  <c:v>4.6515199999994365</c:v>
                </c:pt>
                <c:pt idx="3350">
                  <c:v>4.6529089999967255</c:v>
                </c:pt>
                <c:pt idx="3351">
                  <c:v>4.6542980000012903</c:v>
                </c:pt>
                <c:pt idx="3352">
                  <c:v>4.6556869999985793</c:v>
                </c:pt>
                <c:pt idx="3353">
                  <c:v>4.6570759999958682</c:v>
                </c:pt>
                <c:pt idx="3354">
                  <c:v>4.6584650000004331</c:v>
                </c:pt>
                <c:pt idx="3355">
                  <c:v>4.659853999997722</c:v>
                </c:pt>
                <c:pt idx="3356">
                  <c:v>4.6612430000022869</c:v>
                </c:pt>
                <c:pt idx="3357">
                  <c:v>4.6626319999995758</c:v>
                </c:pt>
                <c:pt idx="3358">
                  <c:v>4.6640209999968647</c:v>
                </c:pt>
                <c:pt idx="3359">
                  <c:v>4.665409000001091</c:v>
                </c:pt>
                <c:pt idx="3360">
                  <c:v>4.66679799999838</c:v>
                </c:pt>
                <c:pt idx="3361">
                  <c:v>4.6681869999956689</c:v>
                </c:pt>
                <c:pt idx="3362">
                  <c:v>4.6695760000002338</c:v>
                </c:pt>
                <c:pt idx="3363">
                  <c:v>4.6709649999975227</c:v>
                </c:pt>
                <c:pt idx="3364">
                  <c:v>4.6723540000020876</c:v>
                </c:pt>
                <c:pt idx="3365">
                  <c:v>4.6737429999993765</c:v>
                </c:pt>
                <c:pt idx="3366">
                  <c:v>4.6751319999966654</c:v>
                </c:pt>
                <c:pt idx="3367">
                  <c:v>4.6765210000012303</c:v>
                </c:pt>
                <c:pt idx="3368">
                  <c:v>4.6779099999985192</c:v>
                </c:pt>
                <c:pt idx="3369">
                  <c:v>4.6792989999958081</c:v>
                </c:pt>
                <c:pt idx="3370">
                  <c:v>4.680688000000373</c:v>
                </c:pt>
                <c:pt idx="3371">
                  <c:v>4.6820769999976619</c:v>
                </c:pt>
                <c:pt idx="3372">
                  <c:v>4.6834660000022268</c:v>
                </c:pt>
                <c:pt idx="3373">
                  <c:v>4.6848549999995157</c:v>
                </c:pt>
                <c:pt idx="3374">
                  <c:v>4.6862439999968046</c:v>
                </c:pt>
                <c:pt idx="3375">
                  <c:v>4.6876330000013695</c:v>
                </c:pt>
                <c:pt idx="3376">
                  <c:v>4.6890219999986584</c:v>
                </c:pt>
                <c:pt idx="3377">
                  <c:v>4.6904109999959473</c:v>
                </c:pt>
                <c:pt idx="3378">
                  <c:v>4.6917990000001737</c:v>
                </c:pt>
                <c:pt idx="3379">
                  <c:v>4.6931879999974626</c:v>
                </c:pt>
                <c:pt idx="3380">
                  <c:v>4.6945770000020275</c:v>
                </c:pt>
                <c:pt idx="3381">
                  <c:v>4.6959659999993164</c:v>
                </c:pt>
                <c:pt idx="3382">
                  <c:v>4.6973549999966053</c:v>
                </c:pt>
                <c:pt idx="3383">
                  <c:v>4.6987440000011702</c:v>
                </c:pt>
                <c:pt idx="3384">
                  <c:v>4.7001329999984591</c:v>
                </c:pt>
                <c:pt idx="3385">
                  <c:v>4.701521999995748</c:v>
                </c:pt>
                <c:pt idx="3386">
                  <c:v>4.7029110000003129</c:v>
                </c:pt>
                <c:pt idx="3387">
                  <c:v>4.7042999999976018</c:v>
                </c:pt>
                <c:pt idx="3388">
                  <c:v>4.7056890000021667</c:v>
                </c:pt>
                <c:pt idx="3389">
                  <c:v>4.7070779999994556</c:v>
                </c:pt>
                <c:pt idx="3390">
                  <c:v>4.7084669999967446</c:v>
                </c:pt>
                <c:pt idx="3391">
                  <c:v>4.7098560000013094</c:v>
                </c:pt>
                <c:pt idx="3392">
                  <c:v>4.7112449999985984</c:v>
                </c:pt>
                <c:pt idx="3393">
                  <c:v>4.7126339999958873</c:v>
                </c:pt>
                <c:pt idx="3394">
                  <c:v>4.7140230000004522</c:v>
                </c:pt>
                <c:pt idx="3395">
                  <c:v>4.7154119999977411</c:v>
                </c:pt>
                <c:pt idx="3396">
                  <c:v>4.716801000002306</c:v>
                </c:pt>
                <c:pt idx="3397">
                  <c:v>4.7181899999995949</c:v>
                </c:pt>
                <c:pt idx="3398">
                  <c:v>4.7195779999965453</c:v>
                </c:pt>
                <c:pt idx="3399">
                  <c:v>4.7209670000011101</c:v>
                </c:pt>
                <c:pt idx="3400">
                  <c:v>4.7223559999983991</c:v>
                </c:pt>
                <c:pt idx="3401">
                  <c:v>4.723744999995688</c:v>
                </c:pt>
                <c:pt idx="3402">
                  <c:v>4.7251340000002529</c:v>
                </c:pt>
                <c:pt idx="3403">
                  <c:v>4.7265229999975418</c:v>
                </c:pt>
                <c:pt idx="3404">
                  <c:v>4.7279120000021067</c:v>
                </c:pt>
                <c:pt idx="3405">
                  <c:v>4.7293009999993956</c:v>
                </c:pt>
                <c:pt idx="3406">
                  <c:v>4.7306899999966845</c:v>
                </c:pt>
                <c:pt idx="3407">
                  <c:v>4.7320790000012494</c:v>
                </c:pt>
                <c:pt idx="3408">
                  <c:v>4.7334679999985383</c:v>
                </c:pt>
                <c:pt idx="3409">
                  <c:v>4.7348569999958272</c:v>
                </c:pt>
                <c:pt idx="3410">
                  <c:v>4.7362460000003921</c:v>
                </c:pt>
                <c:pt idx="3411">
                  <c:v>4.737634999997681</c:v>
                </c:pt>
                <c:pt idx="3412">
                  <c:v>4.7390240000022459</c:v>
                </c:pt>
                <c:pt idx="3413">
                  <c:v>4.7404129999995348</c:v>
                </c:pt>
                <c:pt idx="3414">
                  <c:v>4.7418019999968237</c:v>
                </c:pt>
                <c:pt idx="3415">
                  <c:v>4.7431910000013886</c:v>
                </c:pt>
                <c:pt idx="3416">
                  <c:v>4.7445799999986775</c:v>
                </c:pt>
                <c:pt idx="3417">
                  <c:v>4.7459679999956279</c:v>
                </c:pt>
                <c:pt idx="3418">
                  <c:v>4.7473570000001928</c:v>
                </c:pt>
                <c:pt idx="3419">
                  <c:v>4.7487459999974817</c:v>
                </c:pt>
                <c:pt idx="3420">
                  <c:v>4.7501350000020466</c:v>
                </c:pt>
                <c:pt idx="3421">
                  <c:v>4.7515239999993355</c:v>
                </c:pt>
                <c:pt idx="3422">
                  <c:v>4.7529129999966244</c:v>
                </c:pt>
                <c:pt idx="3423">
                  <c:v>4.7543020000011893</c:v>
                </c:pt>
                <c:pt idx="3424">
                  <c:v>4.7556909999984782</c:v>
                </c:pt>
                <c:pt idx="3425">
                  <c:v>4.7570799999957671</c:v>
                </c:pt>
                <c:pt idx="3426">
                  <c:v>4.758469000000332</c:v>
                </c:pt>
                <c:pt idx="3427">
                  <c:v>4.7598579999976209</c:v>
                </c:pt>
                <c:pt idx="3428">
                  <c:v>4.7612470000021858</c:v>
                </c:pt>
                <c:pt idx="3429">
                  <c:v>4.7626359999994747</c:v>
                </c:pt>
                <c:pt idx="3430">
                  <c:v>4.7640249999967637</c:v>
                </c:pt>
                <c:pt idx="3431">
                  <c:v>4.7654140000013285</c:v>
                </c:pt>
                <c:pt idx="3432">
                  <c:v>4.7668029999986175</c:v>
                </c:pt>
                <c:pt idx="3433">
                  <c:v>4.7681919999959064</c:v>
                </c:pt>
                <c:pt idx="3434">
                  <c:v>4.7695810000004712</c:v>
                </c:pt>
                <c:pt idx="3435">
                  <c:v>4.7709699999977602</c:v>
                </c:pt>
                <c:pt idx="3436">
                  <c:v>4.7723580000019865</c:v>
                </c:pt>
                <c:pt idx="3437">
                  <c:v>4.7737469999992754</c:v>
                </c:pt>
                <c:pt idx="3438">
                  <c:v>4.7751359999965644</c:v>
                </c:pt>
                <c:pt idx="3439">
                  <c:v>4.7765250000011292</c:v>
                </c:pt>
                <c:pt idx="3440">
                  <c:v>4.7779139999984181</c:v>
                </c:pt>
                <c:pt idx="3441">
                  <c:v>4.7793029999957071</c:v>
                </c:pt>
                <c:pt idx="3442">
                  <c:v>4.7806920000002719</c:v>
                </c:pt>
                <c:pt idx="3443">
                  <c:v>4.7820809999975609</c:v>
                </c:pt>
                <c:pt idx="3444">
                  <c:v>4.7834700000021257</c:v>
                </c:pt>
                <c:pt idx="3445">
                  <c:v>4.7848589999994147</c:v>
                </c:pt>
                <c:pt idx="3446">
                  <c:v>4.7862479999967036</c:v>
                </c:pt>
                <c:pt idx="3447">
                  <c:v>4.7876370000012685</c:v>
                </c:pt>
                <c:pt idx="3448">
                  <c:v>4.7890259999985574</c:v>
                </c:pt>
                <c:pt idx="3449">
                  <c:v>4.7904149999958463</c:v>
                </c:pt>
                <c:pt idx="3450">
                  <c:v>4.7918040000004112</c:v>
                </c:pt>
                <c:pt idx="3451">
                  <c:v>4.7931929999977001</c:v>
                </c:pt>
                <c:pt idx="3452">
                  <c:v>4.794582000002265</c:v>
                </c:pt>
                <c:pt idx="3453">
                  <c:v>4.7959709999995539</c:v>
                </c:pt>
                <c:pt idx="3454">
                  <c:v>4.7973599999968428</c:v>
                </c:pt>
                <c:pt idx="3455">
                  <c:v>4.7987490000014077</c:v>
                </c:pt>
                <c:pt idx="3456">
                  <c:v>4.8001369999983581</c:v>
                </c:pt>
                <c:pt idx="3457">
                  <c:v>4.801525999995647</c:v>
                </c:pt>
                <c:pt idx="3458">
                  <c:v>4.8029150000002119</c:v>
                </c:pt>
                <c:pt idx="3459">
                  <c:v>4.8043039999975008</c:v>
                </c:pt>
                <c:pt idx="3460">
                  <c:v>4.8056930000020657</c:v>
                </c:pt>
                <c:pt idx="3461">
                  <c:v>4.8070819999993546</c:v>
                </c:pt>
                <c:pt idx="3462">
                  <c:v>4.808469999996305</c:v>
                </c:pt>
                <c:pt idx="3463">
                  <c:v>4.8098580000005313</c:v>
                </c:pt>
                <c:pt idx="3464">
                  <c:v>4.8112469999978202</c:v>
                </c:pt>
                <c:pt idx="3465">
                  <c:v>4.8126360000023851</c:v>
                </c:pt>
                <c:pt idx="3466">
                  <c:v>4.8140239999993355</c:v>
                </c:pt>
                <c:pt idx="3467">
                  <c:v>4.8154129999966244</c:v>
                </c:pt>
                <c:pt idx="3468">
                  <c:v>4.8168020000011893</c:v>
                </c:pt>
                <c:pt idx="3469">
                  <c:v>4.8181909999984782</c:v>
                </c:pt>
                <c:pt idx="3470">
                  <c:v>4.8195799999957671</c:v>
                </c:pt>
                <c:pt idx="3471">
                  <c:v>4.820969000000332</c:v>
                </c:pt>
                <c:pt idx="3472">
                  <c:v>4.8223579999976209</c:v>
                </c:pt>
                <c:pt idx="3473">
                  <c:v>4.8237470000021858</c:v>
                </c:pt>
                <c:pt idx="3474">
                  <c:v>4.8251359999994747</c:v>
                </c:pt>
                <c:pt idx="3475">
                  <c:v>4.8265249999967637</c:v>
                </c:pt>
                <c:pt idx="3476">
                  <c:v>4.8279140000013285</c:v>
                </c:pt>
                <c:pt idx="3477">
                  <c:v>4.8293029999986175</c:v>
                </c:pt>
                <c:pt idx="3478">
                  <c:v>4.8306919999959064</c:v>
                </c:pt>
                <c:pt idx="3479">
                  <c:v>4.8320810000004712</c:v>
                </c:pt>
                <c:pt idx="3480">
                  <c:v>4.8334689999974216</c:v>
                </c:pt>
                <c:pt idx="3481">
                  <c:v>4.8348580000019865</c:v>
                </c:pt>
                <c:pt idx="3482">
                  <c:v>4.8362469999992754</c:v>
                </c:pt>
                <c:pt idx="3483">
                  <c:v>4.8376359999965644</c:v>
                </c:pt>
                <c:pt idx="3484">
                  <c:v>4.8390250000011292</c:v>
                </c:pt>
                <c:pt idx="3485">
                  <c:v>4.8404139999984181</c:v>
                </c:pt>
                <c:pt idx="3486">
                  <c:v>4.8418029999957071</c:v>
                </c:pt>
                <c:pt idx="3487">
                  <c:v>4.8431920000002719</c:v>
                </c:pt>
                <c:pt idx="3488">
                  <c:v>4.8445809999975609</c:v>
                </c:pt>
                <c:pt idx="3489">
                  <c:v>4.8459700000021257</c:v>
                </c:pt>
                <c:pt idx="3490">
                  <c:v>4.8473589999994147</c:v>
                </c:pt>
                <c:pt idx="3491">
                  <c:v>4.8487479999967036</c:v>
                </c:pt>
                <c:pt idx="3492">
                  <c:v>4.8501370000012685</c:v>
                </c:pt>
                <c:pt idx="3493">
                  <c:v>4.8515259999985574</c:v>
                </c:pt>
                <c:pt idx="3494">
                  <c:v>4.8529149999958463</c:v>
                </c:pt>
                <c:pt idx="3495">
                  <c:v>4.8543040000004112</c:v>
                </c:pt>
                <c:pt idx="3496">
                  <c:v>4.8556929999977001</c:v>
                </c:pt>
                <c:pt idx="3497">
                  <c:v>4.857082000002265</c:v>
                </c:pt>
                <c:pt idx="3498">
                  <c:v>4.8584709999995539</c:v>
                </c:pt>
                <c:pt idx="3499">
                  <c:v>4.8598589999965043</c:v>
                </c:pt>
                <c:pt idx="3500">
                  <c:v>4.8612480000010692</c:v>
                </c:pt>
                <c:pt idx="3501">
                  <c:v>4.8626369999983581</c:v>
                </c:pt>
                <c:pt idx="3502">
                  <c:v>4.864025999995647</c:v>
                </c:pt>
                <c:pt idx="3503">
                  <c:v>4.8654150000002119</c:v>
                </c:pt>
                <c:pt idx="3504">
                  <c:v>4.8668039999975008</c:v>
                </c:pt>
                <c:pt idx="3505">
                  <c:v>4.8681930000020657</c:v>
                </c:pt>
                <c:pt idx="3506">
                  <c:v>4.8695819999993546</c:v>
                </c:pt>
                <c:pt idx="3507">
                  <c:v>4.8709709999966435</c:v>
                </c:pt>
                <c:pt idx="3508">
                  <c:v>4.8723600000012084</c:v>
                </c:pt>
                <c:pt idx="3509">
                  <c:v>4.8737489999984973</c:v>
                </c:pt>
                <c:pt idx="3510">
                  <c:v>4.8751379999957862</c:v>
                </c:pt>
                <c:pt idx="3511">
                  <c:v>4.8765270000003511</c:v>
                </c:pt>
                <c:pt idx="3512">
                  <c:v>4.87791599999764</c:v>
                </c:pt>
                <c:pt idx="3513">
                  <c:v>4.8793050000022049</c:v>
                </c:pt>
                <c:pt idx="3514">
                  <c:v>4.8806939999994938</c:v>
                </c:pt>
                <c:pt idx="3515">
                  <c:v>4.8820829999967827</c:v>
                </c:pt>
                <c:pt idx="3516">
                  <c:v>4.8834720000013476</c:v>
                </c:pt>
                <c:pt idx="3517">
                  <c:v>4.8848609999986365</c:v>
                </c:pt>
                <c:pt idx="3518">
                  <c:v>4.8862499999959255</c:v>
                </c:pt>
                <c:pt idx="3519">
                  <c:v>4.8876380000001518</c:v>
                </c:pt>
                <c:pt idx="3520">
                  <c:v>4.8890269999974407</c:v>
                </c:pt>
                <c:pt idx="3521">
                  <c:v>4.8904160000020056</c:v>
                </c:pt>
                <c:pt idx="3522">
                  <c:v>4.8918049999992945</c:v>
                </c:pt>
                <c:pt idx="3523">
                  <c:v>4.8931939999965834</c:v>
                </c:pt>
                <c:pt idx="3524">
                  <c:v>4.8945830000011483</c:v>
                </c:pt>
                <c:pt idx="3525">
                  <c:v>4.8959719999984372</c:v>
                </c:pt>
                <c:pt idx="3526">
                  <c:v>4.8973609999957262</c:v>
                </c:pt>
                <c:pt idx="3527">
                  <c:v>4.898750000000291</c:v>
                </c:pt>
                <c:pt idx="3528">
                  <c:v>4.90013899999758</c:v>
                </c:pt>
                <c:pt idx="3529">
                  <c:v>4.9015280000021448</c:v>
                </c:pt>
                <c:pt idx="3530">
                  <c:v>4.9029169999994338</c:v>
                </c:pt>
                <c:pt idx="3531">
                  <c:v>4.9043059999967227</c:v>
                </c:pt>
                <c:pt idx="3532">
                  <c:v>4.9056950000012876</c:v>
                </c:pt>
                <c:pt idx="3533">
                  <c:v>4.9070839999985765</c:v>
                </c:pt>
                <c:pt idx="3534">
                  <c:v>4.9084729999958654</c:v>
                </c:pt>
                <c:pt idx="3535">
                  <c:v>4.9098620000004303</c:v>
                </c:pt>
                <c:pt idx="3536">
                  <c:v>4.9112509999977192</c:v>
                </c:pt>
                <c:pt idx="3537">
                  <c:v>4.9126400000022841</c:v>
                </c:pt>
                <c:pt idx="3538">
                  <c:v>4.9140279999992345</c:v>
                </c:pt>
                <c:pt idx="3539">
                  <c:v>4.9154169999965234</c:v>
                </c:pt>
                <c:pt idx="3540">
                  <c:v>4.9168060000010883</c:v>
                </c:pt>
                <c:pt idx="3541">
                  <c:v>4.9181949999983772</c:v>
                </c:pt>
                <c:pt idx="3542">
                  <c:v>4.9195839999956661</c:v>
                </c:pt>
                <c:pt idx="3543">
                  <c:v>4.920973000000231</c:v>
                </c:pt>
                <c:pt idx="3544">
                  <c:v>4.9223619999975199</c:v>
                </c:pt>
                <c:pt idx="3545">
                  <c:v>4.9237510000020848</c:v>
                </c:pt>
                <c:pt idx="3546">
                  <c:v>4.9251399999993737</c:v>
                </c:pt>
                <c:pt idx="3547">
                  <c:v>4.9265289999966626</c:v>
                </c:pt>
                <c:pt idx="3548">
                  <c:v>4.9279180000012275</c:v>
                </c:pt>
                <c:pt idx="3549">
                  <c:v>4.9293069999985164</c:v>
                </c:pt>
                <c:pt idx="3550">
                  <c:v>4.9306959999958053</c:v>
                </c:pt>
                <c:pt idx="3551">
                  <c:v>4.9320850000003702</c:v>
                </c:pt>
                <c:pt idx="3552">
                  <c:v>4.9334739999976591</c:v>
                </c:pt>
                <c:pt idx="3553">
                  <c:v>4.934863000002224</c:v>
                </c:pt>
                <c:pt idx="3554">
                  <c:v>4.9362519999995129</c:v>
                </c:pt>
                <c:pt idx="3555">
                  <c:v>4.9376409999968018</c:v>
                </c:pt>
                <c:pt idx="3556">
                  <c:v>4.9390300000013667</c:v>
                </c:pt>
                <c:pt idx="3557">
                  <c:v>4.9404179999983171</c:v>
                </c:pt>
                <c:pt idx="3558">
                  <c:v>4.941807000002882</c:v>
                </c:pt>
                <c:pt idx="3559">
                  <c:v>4.9431960000001709</c:v>
                </c:pt>
                <c:pt idx="3560">
                  <c:v>4.9445849999974598</c:v>
                </c:pt>
                <c:pt idx="3561">
                  <c:v>4.9459740000020247</c:v>
                </c:pt>
                <c:pt idx="3562">
                  <c:v>4.9473629999993136</c:v>
                </c:pt>
                <c:pt idx="3563">
                  <c:v>4.9487519999966025</c:v>
                </c:pt>
                <c:pt idx="3564">
                  <c:v>4.9501410000011674</c:v>
                </c:pt>
                <c:pt idx="3565">
                  <c:v>4.9515299999984563</c:v>
                </c:pt>
                <c:pt idx="3566">
                  <c:v>4.9529189999957453</c:v>
                </c:pt>
                <c:pt idx="3567">
                  <c:v>4.9543080000003101</c:v>
                </c:pt>
                <c:pt idx="3568">
                  <c:v>4.9556969999975991</c:v>
                </c:pt>
                <c:pt idx="3569">
                  <c:v>4.9570860000021639</c:v>
                </c:pt>
                <c:pt idx="3570">
                  <c:v>4.9584749999994528</c:v>
                </c:pt>
                <c:pt idx="3571">
                  <c:v>4.9598639999967418</c:v>
                </c:pt>
                <c:pt idx="3572">
                  <c:v>4.9612530000013066</c:v>
                </c:pt>
                <c:pt idx="3573">
                  <c:v>4.9626419999985956</c:v>
                </c:pt>
                <c:pt idx="3574">
                  <c:v>4.9640309999958845</c:v>
                </c:pt>
                <c:pt idx="3575">
                  <c:v>4.9654200000004494</c:v>
                </c:pt>
                <c:pt idx="3576">
                  <c:v>4.9668089999977383</c:v>
                </c:pt>
                <c:pt idx="3577">
                  <c:v>4.9681970000019646</c:v>
                </c:pt>
                <c:pt idx="3578">
                  <c:v>4.9695859999992535</c:v>
                </c:pt>
                <c:pt idx="3579">
                  <c:v>4.9709749999965425</c:v>
                </c:pt>
                <c:pt idx="3580">
                  <c:v>4.9723640000011073</c:v>
                </c:pt>
                <c:pt idx="3581">
                  <c:v>4.9737529999983963</c:v>
                </c:pt>
                <c:pt idx="3582">
                  <c:v>4.9751419999956852</c:v>
                </c:pt>
                <c:pt idx="3583">
                  <c:v>4.9765310000002501</c:v>
                </c:pt>
                <c:pt idx="3584">
                  <c:v>4.977919999997539</c:v>
                </c:pt>
                <c:pt idx="3585">
                  <c:v>4.9793090000021039</c:v>
                </c:pt>
                <c:pt idx="3586">
                  <c:v>4.9806979999993928</c:v>
                </c:pt>
                <c:pt idx="3587">
                  <c:v>4.9820869999966817</c:v>
                </c:pt>
                <c:pt idx="3588">
                  <c:v>4.9834760000012466</c:v>
                </c:pt>
                <c:pt idx="3589">
                  <c:v>4.9848649999985355</c:v>
                </c:pt>
                <c:pt idx="3590">
                  <c:v>4.9862539999958244</c:v>
                </c:pt>
                <c:pt idx="3591">
                  <c:v>4.9876430000003893</c:v>
                </c:pt>
                <c:pt idx="3592">
                  <c:v>4.9890319999976782</c:v>
                </c:pt>
                <c:pt idx="3593">
                  <c:v>4.9904210000022431</c:v>
                </c:pt>
                <c:pt idx="3594">
                  <c:v>4.991809999999532</c:v>
                </c:pt>
                <c:pt idx="3595">
                  <c:v>4.9931989999968209</c:v>
                </c:pt>
                <c:pt idx="3596">
                  <c:v>4.9945870000010473</c:v>
                </c:pt>
                <c:pt idx="3597">
                  <c:v>4.9959759999983362</c:v>
                </c:pt>
                <c:pt idx="3598">
                  <c:v>4.9973649999956251</c:v>
                </c:pt>
                <c:pt idx="3599">
                  <c:v>4.9987529999998515</c:v>
                </c:pt>
                <c:pt idx="3600">
                  <c:v>5.0001409999968018</c:v>
                </c:pt>
                <c:pt idx="3601">
                  <c:v>5.0015300000013667</c:v>
                </c:pt>
                <c:pt idx="3602">
                  <c:v>5.0029189999986556</c:v>
                </c:pt>
                <c:pt idx="3603">
                  <c:v>5.0043079999959446</c:v>
                </c:pt>
                <c:pt idx="3604">
                  <c:v>5.0056960000001709</c:v>
                </c:pt>
                <c:pt idx="3605">
                  <c:v>5.0070849999974598</c:v>
                </c:pt>
                <c:pt idx="3606">
                  <c:v>5.0084740000020247</c:v>
                </c:pt>
                <c:pt idx="3607">
                  <c:v>5.0098629999993136</c:v>
                </c:pt>
                <c:pt idx="3608">
                  <c:v>5.0112519999966025</c:v>
                </c:pt>
                <c:pt idx="3609">
                  <c:v>5.0126410000011674</c:v>
                </c:pt>
                <c:pt idx="3610">
                  <c:v>5.0140299999984563</c:v>
                </c:pt>
                <c:pt idx="3611">
                  <c:v>5.0154189999957453</c:v>
                </c:pt>
                <c:pt idx="3612">
                  <c:v>5.0168080000003101</c:v>
                </c:pt>
                <c:pt idx="3613">
                  <c:v>5.0181969999975991</c:v>
                </c:pt>
                <c:pt idx="3614">
                  <c:v>5.0195860000021639</c:v>
                </c:pt>
                <c:pt idx="3615">
                  <c:v>5.0209749999994528</c:v>
                </c:pt>
                <c:pt idx="3616">
                  <c:v>5.0223639999967418</c:v>
                </c:pt>
                <c:pt idx="3617">
                  <c:v>5.0237530000013066</c:v>
                </c:pt>
                <c:pt idx="3618">
                  <c:v>5.0251419999985956</c:v>
                </c:pt>
                <c:pt idx="3619">
                  <c:v>5.0265300000028219</c:v>
                </c:pt>
                <c:pt idx="3620">
                  <c:v>5.0279190000001108</c:v>
                </c:pt>
                <c:pt idx="3621">
                  <c:v>5.0293079999973997</c:v>
                </c:pt>
                <c:pt idx="3622">
                  <c:v>5.0306970000019646</c:v>
                </c:pt>
                <c:pt idx="3623">
                  <c:v>5.0320859999992535</c:v>
                </c:pt>
                <c:pt idx="3624">
                  <c:v>5.0334749999965425</c:v>
                </c:pt>
                <c:pt idx="3625">
                  <c:v>5.0348640000011073</c:v>
                </c:pt>
                <c:pt idx="3626">
                  <c:v>5.0362529999983963</c:v>
                </c:pt>
                <c:pt idx="3627">
                  <c:v>5.0376419999956852</c:v>
                </c:pt>
                <c:pt idx="3628">
                  <c:v>5.0390310000002501</c:v>
                </c:pt>
                <c:pt idx="3629">
                  <c:v>5.040419999997539</c:v>
                </c:pt>
                <c:pt idx="3630">
                  <c:v>5.0418090000021039</c:v>
                </c:pt>
                <c:pt idx="3631">
                  <c:v>5.0431979999993928</c:v>
                </c:pt>
                <c:pt idx="3632">
                  <c:v>5.0445869999966817</c:v>
                </c:pt>
                <c:pt idx="3633">
                  <c:v>5.0459760000012466</c:v>
                </c:pt>
                <c:pt idx="3634">
                  <c:v>5.0473649999985355</c:v>
                </c:pt>
                <c:pt idx="3635">
                  <c:v>5.0487539999958244</c:v>
                </c:pt>
                <c:pt idx="3636">
                  <c:v>5.0501430000003893</c:v>
                </c:pt>
                <c:pt idx="3637">
                  <c:v>5.0515319999976782</c:v>
                </c:pt>
                <c:pt idx="3638">
                  <c:v>5.0529210000022431</c:v>
                </c:pt>
                <c:pt idx="3639">
                  <c:v>5.0543089999991935</c:v>
                </c:pt>
                <c:pt idx="3640">
                  <c:v>5.0556979999964824</c:v>
                </c:pt>
                <c:pt idx="3641">
                  <c:v>5.0570870000010473</c:v>
                </c:pt>
                <c:pt idx="3642">
                  <c:v>5.0584759999983362</c:v>
                </c:pt>
                <c:pt idx="3643">
                  <c:v>5.0598649999956251</c:v>
                </c:pt>
                <c:pt idx="3644">
                  <c:v>5.06125400000019</c:v>
                </c:pt>
                <c:pt idx="3645">
                  <c:v>5.0626429999974789</c:v>
                </c:pt>
                <c:pt idx="3646">
                  <c:v>5.0640320000020438</c:v>
                </c:pt>
                <c:pt idx="3647">
                  <c:v>5.0654209999993327</c:v>
                </c:pt>
                <c:pt idx="3648">
                  <c:v>5.0668099999966216</c:v>
                </c:pt>
                <c:pt idx="3649">
                  <c:v>5.0681990000011865</c:v>
                </c:pt>
                <c:pt idx="3650">
                  <c:v>5.0695879999984754</c:v>
                </c:pt>
                <c:pt idx="3651">
                  <c:v>5.0709769999957643</c:v>
                </c:pt>
                <c:pt idx="3652">
                  <c:v>5.0723660000003292</c:v>
                </c:pt>
                <c:pt idx="3653">
                  <c:v>5.0737549999976181</c:v>
                </c:pt>
                <c:pt idx="3654">
                  <c:v>5.075144000002183</c:v>
                </c:pt>
                <c:pt idx="3655">
                  <c:v>5.0765329999994719</c:v>
                </c:pt>
                <c:pt idx="3656">
                  <c:v>5.0779219999967609</c:v>
                </c:pt>
                <c:pt idx="3657">
                  <c:v>5.0793110000013257</c:v>
                </c:pt>
                <c:pt idx="3658">
                  <c:v>5.0806989999982761</c:v>
                </c:pt>
                <c:pt idx="3659">
                  <c:v>5.082088000002841</c:v>
                </c:pt>
                <c:pt idx="3660">
                  <c:v>5.0834770000001299</c:v>
                </c:pt>
                <c:pt idx="3661">
                  <c:v>5.0848659999974188</c:v>
                </c:pt>
                <c:pt idx="3662">
                  <c:v>5.0862550000019837</c:v>
                </c:pt>
                <c:pt idx="3663">
                  <c:v>5.0876439999992726</c:v>
                </c:pt>
                <c:pt idx="3664">
                  <c:v>5.0890329999965616</c:v>
                </c:pt>
                <c:pt idx="3665">
                  <c:v>5.0904220000011264</c:v>
                </c:pt>
                <c:pt idx="3666">
                  <c:v>5.0918109999984154</c:v>
                </c:pt>
                <c:pt idx="3667">
                  <c:v>5.0931999999957043</c:v>
                </c:pt>
                <c:pt idx="3668">
                  <c:v>5.0945890000002692</c:v>
                </c:pt>
                <c:pt idx="3669">
                  <c:v>5.0959779999975581</c:v>
                </c:pt>
                <c:pt idx="3670">
                  <c:v>5.0973670000021229</c:v>
                </c:pt>
                <c:pt idx="3671">
                  <c:v>5.0987559999994119</c:v>
                </c:pt>
                <c:pt idx="3672">
                  <c:v>5.1001449999967008</c:v>
                </c:pt>
                <c:pt idx="3673">
                  <c:v>5.1015340000012657</c:v>
                </c:pt>
                <c:pt idx="3674">
                  <c:v>5.1029229999985546</c:v>
                </c:pt>
                <c:pt idx="3675">
                  <c:v>5.1043119999958435</c:v>
                </c:pt>
                <c:pt idx="3676">
                  <c:v>5.1057010000004084</c:v>
                </c:pt>
                <c:pt idx="3677">
                  <c:v>5.1070899999976973</c:v>
                </c:pt>
                <c:pt idx="3678">
                  <c:v>5.1084780000019236</c:v>
                </c:pt>
                <c:pt idx="3679">
                  <c:v>5.1098669999992126</c:v>
                </c:pt>
                <c:pt idx="3680">
                  <c:v>5.1112559999965015</c:v>
                </c:pt>
                <c:pt idx="3681">
                  <c:v>5.1126450000010664</c:v>
                </c:pt>
                <c:pt idx="3682">
                  <c:v>5.1140339999983553</c:v>
                </c:pt>
                <c:pt idx="3683">
                  <c:v>5.1154229999956442</c:v>
                </c:pt>
                <c:pt idx="3684">
                  <c:v>5.1168120000002091</c:v>
                </c:pt>
                <c:pt idx="3685">
                  <c:v>5.118200999997498</c:v>
                </c:pt>
                <c:pt idx="3686">
                  <c:v>5.1195900000020629</c:v>
                </c:pt>
                <c:pt idx="3687">
                  <c:v>5.1209789999993518</c:v>
                </c:pt>
                <c:pt idx="3688">
                  <c:v>5.1223679999966407</c:v>
                </c:pt>
                <c:pt idx="3689">
                  <c:v>5.1237570000012056</c:v>
                </c:pt>
                <c:pt idx="3690">
                  <c:v>5.1251459999984945</c:v>
                </c:pt>
                <c:pt idx="3691">
                  <c:v>5.1265349999957834</c:v>
                </c:pt>
                <c:pt idx="3692">
                  <c:v>5.1279240000003483</c:v>
                </c:pt>
                <c:pt idx="3693">
                  <c:v>5.1293129999976372</c:v>
                </c:pt>
                <c:pt idx="3694">
                  <c:v>5.1307020000022021</c:v>
                </c:pt>
                <c:pt idx="3695">
                  <c:v>5.132090999999491</c:v>
                </c:pt>
                <c:pt idx="3696">
                  <c:v>5.13347999999678</c:v>
                </c:pt>
                <c:pt idx="3697">
                  <c:v>5.1348680000010063</c:v>
                </c:pt>
                <c:pt idx="3698">
                  <c:v>5.1362569999982952</c:v>
                </c:pt>
                <c:pt idx="3699">
                  <c:v>5.1376460000028601</c:v>
                </c:pt>
                <c:pt idx="3700">
                  <c:v>5.139035000000149</c:v>
                </c:pt>
                <c:pt idx="3701">
                  <c:v>5.1404239999974379</c:v>
                </c:pt>
                <c:pt idx="3702">
                  <c:v>5.1418130000020028</c:v>
                </c:pt>
                <c:pt idx="3703">
                  <c:v>5.1432019999992917</c:v>
                </c:pt>
                <c:pt idx="3704">
                  <c:v>5.1445909999965806</c:v>
                </c:pt>
                <c:pt idx="3705">
                  <c:v>5.1459800000011455</c:v>
                </c:pt>
                <c:pt idx="3706">
                  <c:v>5.1473689999984344</c:v>
                </c:pt>
                <c:pt idx="3707">
                  <c:v>5.1487579999957234</c:v>
                </c:pt>
                <c:pt idx="3708">
                  <c:v>5.1501470000002882</c:v>
                </c:pt>
                <c:pt idx="3709">
                  <c:v>5.1515359999975772</c:v>
                </c:pt>
                <c:pt idx="3710">
                  <c:v>5.152925000002142</c:v>
                </c:pt>
                <c:pt idx="3711">
                  <c:v>5.154313999999431</c:v>
                </c:pt>
                <c:pt idx="3712">
                  <c:v>5.1557029999967199</c:v>
                </c:pt>
                <c:pt idx="3713">
                  <c:v>5.1570920000012848</c:v>
                </c:pt>
                <c:pt idx="3714">
                  <c:v>5.1584809999985737</c:v>
                </c:pt>
                <c:pt idx="3715">
                  <c:v>5.1598699999958626</c:v>
                </c:pt>
                <c:pt idx="3716">
                  <c:v>5.1612580000000889</c:v>
                </c:pt>
                <c:pt idx="3717">
                  <c:v>5.1626469999973779</c:v>
                </c:pt>
                <c:pt idx="3718">
                  <c:v>5.1640360000019427</c:v>
                </c:pt>
                <c:pt idx="3719">
                  <c:v>5.1654249999992317</c:v>
                </c:pt>
                <c:pt idx="3720">
                  <c:v>5.1668139999965206</c:v>
                </c:pt>
                <c:pt idx="3721">
                  <c:v>5.1682030000010855</c:v>
                </c:pt>
                <c:pt idx="3722">
                  <c:v>5.1695919999983744</c:v>
                </c:pt>
                <c:pt idx="3723">
                  <c:v>5.1709809999956633</c:v>
                </c:pt>
                <c:pt idx="3724">
                  <c:v>5.1723700000002282</c:v>
                </c:pt>
                <c:pt idx="3725">
                  <c:v>5.1737589999975171</c:v>
                </c:pt>
                <c:pt idx="3726">
                  <c:v>5.175148000002082</c:v>
                </c:pt>
                <c:pt idx="3727">
                  <c:v>5.1765369999993709</c:v>
                </c:pt>
                <c:pt idx="3728">
                  <c:v>5.1779259999966598</c:v>
                </c:pt>
                <c:pt idx="3729">
                  <c:v>5.1793150000012247</c:v>
                </c:pt>
                <c:pt idx="3730">
                  <c:v>5.1807039999985136</c:v>
                </c:pt>
                <c:pt idx="3731">
                  <c:v>5.1820929999958025</c:v>
                </c:pt>
                <c:pt idx="3732">
                  <c:v>5.1834820000003674</c:v>
                </c:pt>
                <c:pt idx="3733">
                  <c:v>5.1848709999976563</c:v>
                </c:pt>
                <c:pt idx="3734">
                  <c:v>5.1862590000018827</c:v>
                </c:pt>
                <c:pt idx="3735">
                  <c:v>5.1876469999988331</c:v>
                </c:pt>
                <c:pt idx="3736">
                  <c:v>5.189035999996122</c:v>
                </c:pt>
                <c:pt idx="3737">
                  <c:v>5.1904240000003483</c:v>
                </c:pt>
                <c:pt idx="3738">
                  <c:v>5.1918129999976372</c:v>
                </c:pt>
                <c:pt idx="3739">
                  <c:v>5.1932020000022021</c:v>
                </c:pt>
              </c:numCache>
            </c:numRef>
          </c:xVal>
          <c:yVal>
            <c:numRef>
              <c:f>'13Feb2015a'!$F$2:$F$4859</c:f>
              <c:numCache>
                <c:formatCode>0.00E+00</c:formatCode>
                <c:ptCount val="4858"/>
                <c:pt idx="0">
                  <c:v>7.7629066436836161E-11</c:v>
                </c:pt>
                <c:pt idx="1">
                  <c:v>7.2100680449965477E-11</c:v>
                </c:pt>
                <c:pt idx="2">
                  <c:v>7.1721120080567856E-11</c:v>
                </c:pt>
                <c:pt idx="3">
                  <c:v>7.6007590170174144E-11</c:v>
                </c:pt>
                <c:pt idx="4">
                  <c:v>7.1343705682114235E-11</c:v>
                </c:pt>
                <c:pt idx="5">
                  <c:v>8.0126203073578876E-11</c:v>
                </c:pt>
                <c:pt idx="6">
                  <c:v>7.8039730939494597E-11</c:v>
                </c:pt>
                <c:pt idx="7">
                  <c:v>7.6007590170174144E-11</c:v>
                </c:pt>
                <c:pt idx="8">
                  <c:v>7.441998247109933E-11</c:v>
                </c:pt>
                <c:pt idx="9">
                  <c:v>7.4813825679425491E-11</c:v>
                </c:pt>
                <c:pt idx="10">
                  <c:v>7.6007590170174144E-11</c:v>
                </c:pt>
                <c:pt idx="11">
                  <c:v>7.3638657681888377E-11</c:v>
                </c:pt>
                <c:pt idx="12">
                  <c:v>7.4028365986503064E-11</c:v>
                </c:pt>
                <c:pt idx="13">
                  <c:v>7.3638657681888377E-11</c:v>
                </c:pt>
                <c:pt idx="14">
                  <c:v>7.3251152722948513E-11</c:v>
                </c:pt>
                <c:pt idx="15">
                  <c:v>7.1343705682114235E-11</c:v>
                </c:pt>
                <c:pt idx="16">
                  <c:v>7.5209597314005087E-11</c:v>
                </c:pt>
                <c:pt idx="17">
                  <c:v>7.1343705682114235E-11</c:v>
                </c:pt>
                <c:pt idx="18">
                  <c:v>6.7676386714727606E-11</c:v>
                </c:pt>
                <c:pt idx="19">
                  <c:v>7.1343705682114235E-11</c:v>
                </c:pt>
                <c:pt idx="20">
                  <c:v>7.2482099310675229E-11</c:v>
                </c:pt>
                <c:pt idx="21">
                  <c:v>7.4028365986503064E-11</c:v>
                </c:pt>
                <c:pt idx="22">
                  <c:v>7.4028365986503064E-11</c:v>
                </c:pt>
                <c:pt idx="23">
                  <c:v>6.9853514818703623E-11</c:v>
                </c:pt>
                <c:pt idx="24">
                  <c:v>6.6613470930378505E-11</c:v>
                </c:pt>
                <c:pt idx="25">
                  <c:v>6.8756405367425747E-11</c:v>
                </c:pt>
                <c:pt idx="26">
                  <c:v>6.9485928224328938E-11</c:v>
                </c:pt>
                <c:pt idx="27">
                  <c:v>6.6965861976227971E-11</c:v>
                </c:pt>
                <c:pt idx="28">
                  <c:v>6.8756405367425747E-11</c:v>
                </c:pt>
                <c:pt idx="29">
                  <c:v>6.6965861976227971E-11</c:v>
                </c:pt>
                <c:pt idx="30">
                  <c:v>7.0968130262938093E-11</c:v>
                </c:pt>
                <c:pt idx="31">
                  <c:v>6.6965861976227971E-11</c:v>
                </c:pt>
                <c:pt idx="32">
                  <c:v>6.6613470930378505E-11</c:v>
                </c:pt>
                <c:pt idx="33">
                  <c:v>6.9485928224328938E-11</c:v>
                </c:pt>
                <c:pt idx="34">
                  <c:v>6.55672491514198E-11</c:v>
                </c:pt>
                <c:pt idx="35">
                  <c:v>7.0223045978083557E-11</c:v>
                </c:pt>
                <c:pt idx="36">
                  <c:v>6.9853514818703623E-11</c:v>
                </c:pt>
                <c:pt idx="37">
                  <c:v>6.6965861976227971E-11</c:v>
                </c:pt>
                <c:pt idx="38">
                  <c:v>6.8034541667021748E-11</c:v>
                </c:pt>
                <c:pt idx="39">
                  <c:v>7.0223045978083557E-11</c:v>
                </c:pt>
                <c:pt idx="40">
                  <c:v>6.6613470930378505E-11</c:v>
                </c:pt>
                <c:pt idx="41">
                  <c:v>6.6262934253987539E-11</c:v>
                </c:pt>
                <c:pt idx="42">
                  <c:v>6.3523711310862456E-11</c:v>
                </c:pt>
                <c:pt idx="43">
                  <c:v>7.0594678284462874E-11</c:v>
                </c:pt>
                <c:pt idx="44">
                  <c:v>6.5914105593206017E-11</c:v>
                </c:pt>
                <c:pt idx="45">
                  <c:v>6.0897850457809279E-11</c:v>
                </c:pt>
                <c:pt idx="46">
                  <c:v>6.6262934253987539E-11</c:v>
                </c:pt>
                <c:pt idx="47">
                  <c:v>6.3523711310862456E-11</c:v>
                </c:pt>
                <c:pt idx="48">
                  <c:v>6.4197713959909445E-11</c:v>
                </c:pt>
                <c:pt idx="49">
                  <c:v>6.3523711310862456E-11</c:v>
                </c:pt>
                <c:pt idx="50">
                  <c:v>6.4197713959909445E-11</c:v>
                </c:pt>
                <c:pt idx="51">
                  <c:v>6.6965861976227971E-11</c:v>
                </c:pt>
                <c:pt idx="52">
                  <c:v>6.5222082793030586E-11</c:v>
                </c:pt>
                <c:pt idx="53">
                  <c:v>6.4878867947590979E-11</c:v>
                </c:pt>
                <c:pt idx="54">
                  <c:v>6.55672491514198E-11</c:v>
                </c:pt>
                <c:pt idx="55">
                  <c:v>6.2196860493396264E-11</c:v>
                </c:pt>
                <c:pt idx="56">
                  <c:v>6.6262934253987539E-11</c:v>
                </c:pt>
                <c:pt idx="57">
                  <c:v>6.4537325441603674E-11</c:v>
                </c:pt>
                <c:pt idx="58">
                  <c:v>6.2526016860694032E-11</c:v>
                </c:pt>
                <c:pt idx="59">
                  <c:v>6.8034541667021748E-11</c:v>
                </c:pt>
                <c:pt idx="60">
                  <c:v>6.6613470930378505E-11</c:v>
                </c:pt>
                <c:pt idx="61">
                  <c:v>6.5914105593206017E-11</c:v>
                </c:pt>
                <c:pt idx="62">
                  <c:v>6.4197713959909445E-11</c:v>
                </c:pt>
                <c:pt idx="63">
                  <c:v>6.2856784919565179E-11</c:v>
                </c:pt>
                <c:pt idx="64">
                  <c:v>6.4878867947590979E-11</c:v>
                </c:pt>
                <c:pt idx="65">
                  <c:v>6.3859889598423472E-11</c:v>
                </c:pt>
                <c:pt idx="66">
                  <c:v>6.7676386714727606E-11</c:v>
                </c:pt>
                <c:pt idx="67">
                  <c:v>6.8034541667021748E-11</c:v>
                </c:pt>
                <c:pt idx="68">
                  <c:v>6.0577265264007556E-11</c:v>
                </c:pt>
                <c:pt idx="69">
                  <c:v>6.3523711310862456E-11</c:v>
                </c:pt>
                <c:pt idx="70">
                  <c:v>6.55672491514198E-11</c:v>
                </c:pt>
                <c:pt idx="71">
                  <c:v>5.9625847279870362E-11</c:v>
                </c:pt>
                <c:pt idx="72">
                  <c:v>6.2526016860694032E-11</c:v>
                </c:pt>
                <c:pt idx="73">
                  <c:v>6.1869565121231839E-11</c:v>
                </c:pt>
                <c:pt idx="74">
                  <c:v>6.0897850457809279E-11</c:v>
                </c:pt>
                <c:pt idx="75">
                  <c:v>5.9941273189812198E-11</c:v>
                </c:pt>
                <c:pt idx="76">
                  <c:v>6.0897850457809279E-11</c:v>
                </c:pt>
                <c:pt idx="77">
                  <c:v>6.2526016860694032E-11</c:v>
                </c:pt>
                <c:pt idx="78">
                  <c:v>6.1543992058839818E-11</c:v>
                </c:pt>
                <c:pt idx="79">
                  <c:v>6.4197713959909445E-11</c:v>
                </c:pt>
                <c:pt idx="80">
                  <c:v>6.1869565121231839E-11</c:v>
                </c:pt>
                <c:pt idx="81">
                  <c:v>5.8073200779119873E-11</c:v>
                </c:pt>
                <c:pt idx="82">
                  <c:v>6.1869565121231839E-11</c:v>
                </c:pt>
                <c:pt idx="83">
                  <c:v>6.1869565121231839E-11</c:v>
                </c:pt>
                <c:pt idx="84">
                  <c:v>6.0897850457809279E-11</c:v>
                </c:pt>
                <c:pt idx="85">
                  <c:v>6.1869565121231839E-11</c:v>
                </c:pt>
                <c:pt idx="86">
                  <c:v>6.0897850457809279E-11</c:v>
                </c:pt>
                <c:pt idx="87">
                  <c:v>6.0897850457809279E-11</c:v>
                </c:pt>
                <c:pt idx="88">
                  <c:v>6.2856784919565179E-11</c:v>
                </c:pt>
                <c:pt idx="89">
                  <c:v>6.4197713959909445E-11</c:v>
                </c:pt>
                <c:pt idx="90">
                  <c:v>6.0258492605355577E-11</c:v>
                </c:pt>
                <c:pt idx="91">
                  <c:v>5.9312081219634191E-11</c:v>
                </c:pt>
                <c:pt idx="92">
                  <c:v>5.9941273189812198E-11</c:v>
                </c:pt>
                <c:pt idx="93">
                  <c:v>5.8999844007489232E-11</c:v>
                </c:pt>
                <c:pt idx="94">
                  <c:v>5.7463498521058242E-11</c:v>
                </c:pt>
                <c:pt idx="95">
                  <c:v>5.7161111278597411E-11</c:v>
                </c:pt>
                <c:pt idx="96">
                  <c:v>6.0258492605355577E-11</c:v>
                </c:pt>
                <c:pt idx="97">
                  <c:v>5.7463498521058242E-11</c:v>
                </c:pt>
                <c:pt idx="98">
                  <c:v>5.656098491820545E-11</c:v>
                </c:pt>
                <c:pt idx="99">
                  <c:v>6.2196860493396264E-11</c:v>
                </c:pt>
                <c:pt idx="100">
                  <c:v>5.7767485418290411E-11</c:v>
                </c:pt>
                <c:pt idx="101">
                  <c:v>5.7767485418290411E-11</c:v>
                </c:pt>
                <c:pt idx="102">
                  <c:v>5.8073200779119873E-11</c:v>
                </c:pt>
                <c:pt idx="103">
                  <c:v>5.6860197440105621E-11</c:v>
                </c:pt>
                <c:pt idx="104">
                  <c:v>5.7463498521058242E-11</c:v>
                </c:pt>
                <c:pt idx="105">
                  <c:v>5.6263230331216066E-11</c:v>
                </c:pt>
                <c:pt idx="106">
                  <c:v>5.5088146890427853E-11</c:v>
                </c:pt>
                <c:pt idx="107">
                  <c:v>5.7767485418290411E-11</c:v>
                </c:pt>
                <c:pt idx="108">
                  <c:v>5.9941273189812198E-11</c:v>
                </c:pt>
                <c:pt idx="109">
                  <c:v>5.5967159198938278E-11</c:v>
                </c:pt>
                <c:pt idx="110">
                  <c:v>5.8380413054242933E-11</c:v>
                </c:pt>
                <c:pt idx="111">
                  <c:v>5.8073200779119873E-11</c:v>
                </c:pt>
                <c:pt idx="112">
                  <c:v>7.0968130262938093E-11</c:v>
                </c:pt>
                <c:pt idx="113">
                  <c:v>5.656098491820545E-11</c:v>
                </c:pt>
                <c:pt idx="114">
                  <c:v>5.5967159198938278E-11</c:v>
                </c:pt>
                <c:pt idx="115">
                  <c:v>5.9941273189812198E-11</c:v>
                </c:pt>
                <c:pt idx="116">
                  <c:v>6.1543992058839818E-11</c:v>
                </c:pt>
                <c:pt idx="117">
                  <c:v>5.8999844007489232E-11</c:v>
                </c:pt>
                <c:pt idx="118">
                  <c:v>6.4197713959909445E-11</c:v>
                </c:pt>
                <c:pt idx="119">
                  <c:v>5.8380413054242933E-11</c:v>
                </c:pt>
                <c:pt idx="120">
                  <c:v>5.6860197440105621E-11</c:v>
                </c:pt>
                <c:pt idx="121">
                  <c:v>5.5379567971261726E-11</c:v>
                </c:pt>
                <c:pt idx="122">
                  <c:v>5.4798145780138149E-11</c:v>
                </c:pt>
                <c:pt idx="123">
                  <c:v>5.7767485418290411E-11</c:v>
                </c:pt>
                <c:pt idx="124">
                  <c:v>5.8689372132399581E-11</c:v>
                </c:pt>
                <c:pt idx="125">
                  <c:v>5.7463498521058242E-11</c:v>
                </c:pt>
                <c:pt idx="126">
                  <c:v>6.0897850457809279E-11</c:v>
                </c:pt>
                <c:pt idx="127">
                  <c:v>5.7463498521058242E-11</c:v>
                </c:pt>
                <c:pt idx="128">
                  <c:v>6.0577265264007556E-11</c:v>
                </c:pt>
                <c:pt idx="129">
                  <c:v>5.656098491820545E-11</c:v>
                </c:pt>
                <c:pt idx="130">
                  <c:v>5.5672530694919835E-11</c:v>
                </c:pt>
                <c:pt idx="131">
                  <c:v>5.4798145780138149E-11</c:v>
                </c:pt>
                <c:pt idx="132">
                  <c:v>5.5967159198938278E-11</c:v>
                </c:pt>
                <c:pt idx="133">
                  <c:v>5.6263230331216066E-11</c:v>
                </c:pt>
                <c:pt idx="134">
                  <c:v>5.3937493831500502E-11</c:v>
                </c:pt>
                <c:pt idx="135">
                  <c:v>5.8999844007489232E-11</c:v>
                </c:pt>
                <c:pt idx="136">
                  <c:v>5.8689372132399581E-11</c:v>
                </c:pt>
                <c:pt idx="137">
                  <c:v>5.8689372132399581E-11</c:v>
                </c:pt>
                <c:pt idx="138">
                  <c:v>5.656098491820545E-11</c:v>
                </c:pt>
                <c:pt idx="139">
                  <c:v>5.7161111278597411E-11</c:v>
                </c:pt>
                <c:pt idx="140">
                  <c:v>6.6613470930378505E-11</c:v>
                </c:pt>
                <c:pt idx="141">
                  <c:v>5.5672530694919835E-11</c:v>
                </c:pt>
                <c:pt idx="142">
                  <c:v>5.5379567971261726E-11</c:v>
                </c:pt>
                <c:pt idx="143">
                  <c:v>5.7463498521058242E-11</c:v>
                </c:pt>
                <c:pt idx="144">
                  <c:v>5.8689372132399581E-11</c:v>
                </c:pt>
                <c:pt idx="145">
                  <c:v>5.5088146890427853E-11</c:v>
                </c:pt>
                <c:pt idx="146">
                  <c:v>5.6860197440105621E-11</c:v>
                </c:pt>
                <c:pt idx="147">
                  <c:v>5.9941273189812198E-11</c:v>
                </c:pt>
                <c:pt idx="148">
                  <c:v>5.4222827857731428E-11</c:v>
                </c:pt>
                <c:pt idx="149">
                  <c:v>5.3653550116194524E-11</c:v>
                </c:pt>
                <c:pt idx="150">
                  <c:v>5.4509784287697177E-11</c:v>
                </c:pt>
                <c:pt idx="151">
                  <c:v>5.5379567971261726E-11</c:v>
                </c:pt>
                <c:pt idx="152">
                  <c:v>5.7767485418290411E-11</c:v>
                </c:pt>
                <c:pt idx="153">
                  <c:v>5.656098491820545E-11</c:v>
                </c:pt>
                <c:pt idx="154">
                  <c:v>5.5379567971261726E-11</c:v>
                </c:pt>
                <c:pt idx="155">
                  <c:v>5.4222827857731428E-11</c:v>
                </c:pt>
                <c:pt idx="156">
                  <c:v>5.6263230331216066E-11</c:v>
                </c:pt>
                <c:pt idx="157">
                  <c:v>5.4222827857731428E-11</c:v>
                </c:pt>
                <c:pt idx="158">
                  <c:v>5.5379567971261726E-11</c:v>
                </c:pt>
                <c:pt idx="159">
                  <c:v>5.6860197440105621E-11</c:v>
                </c:pt>
                <c:pt idx="160">
                  <c:v>5.7463498521058242E-11</c:v>
                </c:pt>
                <c:pt idx="161">
                  <c:v>5.656098491820545E-11</c:v>
                </c:pt>
                <c:pt idx="162">
                  <c:v>5.5379567971261726E-11</c:v>
                </c:pt>
                <c:pt idx="163">
                  <c:v>5.2810875025616062E-11</c:v>
                </c:pt>
                <c:pt idx="164">
                  <c:v>5.3937493831500502E-11</c:v>
                </c:pt>
                <c:pt idx="165">
                  <c:v>5.6263230331216066E-11</c:v>
                </c:pt>
                <c:pt idx="166">
                  <c:v>5.6860197440105621E-11</c:v>
                </c:pt>
                <c:pt idx="167">
                  <c:v>5.7161111278597411E-11</c:v>
                </c:pt>
                <c:pt idx="168">
                  <c:v>5.5088146890427853E-11</c:v>
                </c:pt>
                <c:pt idx="169">
                  <c:v>5.5967159198938278E-11</c:v>
                </c:pt>
                <c:pt idx="170">
                  <c:v>5.3653550116194524E-11</c:v>
                </c:pt>
                <c:pt idx="171">
                  <c:v>5.5379567971261726E-11</c:v>
                </c:pt>
                <c:pt idx="172">
                  <c:v>5.5088146890427853E-11</c:v>
                </c:pt>
                <c:pt idx="173">
                  <c:v>5.5379567971261726E-11</c:v>
                </c:pt>
                <c:pt idx="174">
                  <c:v>5.4509784287697177E-11</c:v>
                </c:pt>
                <c:pt idx="175">
                  <c:v>5.5967159198938278E-11</c:v>
                </c:pt>
                <c:pt idx="176">
                  <c:v>5.1435689195128299E-11</c:v>
                </c:pt>
                <c:pt idx="177">
                  <c:v>5.9312081219634191E-11</c:v>
                </c:pt>
                <c:pt idx="178">
                  <c:v>5.5379567971261726E-11</c:v>
                </c:pt>
                <c:pt idx="179">
                  <c:v>5.3653550116194524E-11</c:v>
                </c:pt>
                <c:pt idx="180">
                  <c:v>5.170778845757933E-11</c:v>
                </c:pt>
                <c:pt idx="181">
                  <c:v>5.5088146890427853E-11</c:v>
                </c:pt>
                <c:pt idx="182">
                  <c:v>5.4222827857731428E-11</c:v>
                </c:pt>
                <c:pt idx="183">
                  <c:v>5.8689372132399581E-11</c:v>
                </c:pt>
                <c:pt idx="184">
                  <c:v>5.3937493831500502E-11</c:v>
                </c:pt>
                <c:pt idx="185">
                  <c:v>5.337121177123778E-11</c:v>
                </c:pt>
                <c:pt idx="186">
                  <c:v>5.3653550116194524E-11</c:v>
                </c:pt>
                <c:pt idx="187">
                  <c:v>5.170778845757933E-11</c:v>
                </c:pt>
                <c:pt idx="188">
                  <c:v>5.3937493831500502E-11</c:v>
                </c:pt>
                <c:pt idx="189">
                  <c:v>5.4509784287697177E-11</c:v>
                </c:pt>
                <c:pt idx="190">
                  <c:v>5.1981434871154857E-11</c:v>
                </c:pt>
                <c:pt idx="191">
                  <c:v>5.2810875025616062E-11</c:v>
                </c:pt>
                <c:pt idx="192">
                  <c:v>5.3937493831500502E-11</c:v>
                </c:pt>
                <c:pt idx="193">
                  <c:v>5.337121177123778E-11</c:v>
                </c:pt>
                <c:pt idx="194">
                  <c:v>5.5088146890427853E-11</c:v>
                </c:pt>
                <c:pt idx="195">
                  <c:v>5.3090249140529355E-11</c:v>
                </c:pt>
                <c:pt idx="196">
                  <c:v>5.1981434871154857E-11</c:v>
                </c:pt>
                <c:pt idx="197">
                  <c:v>5.337121177123778E-11</c:v>
                </c:pt>
                <c:pt idx="198">
                  <c:v>5.4222827857731428E-11</c:v>
                </c:pt>
                <c:pt idx="199">
                  <c:v>4.9832590413560709E-11</c:v>
                </c:pt>
                <c:pt idx="200">
                  <c:v>5.2532971046882711E-11</c:v>
                </c:pt>
                <c:pt idx="201">
                  <c:v>5.4222827857731428E-11</c:v>
                </c:pt>
                <c:pt idx="202">
                  <c:v>5.1435689195128299E-11</c:v>
                </c:pt>
                <c:pt idx="203">
                  <c:v>5.0096312960059414E-11</c:v>
                </c:pt>
                <c:pt idx="204">
                  <c:v>4.9832590413560709E-11</c:v>
                </c:pt>
                <c:pt idx="205">
                  <c:v>4.9049926777145702E-11</c:v>
                </c:pt>
                <c:pt idx="206">
                  <c:v>5.5379567971261726E-11</c:v>
                </c:pt>
                <c:pt idx="207">
                  <c:v>5.1435689195128299E-11</c:v>
                </c:pt>
                <c:pt idx="208">
                  <c:v>5.4798145780138149E-11</c:v>
                </c:pt>
                <c:pt idx="209">
                  <c:v>4.9570358910299297E-11</c:v>
                </c:pt>
                <c:pt idx="210">
                  <c:v>4.9570358910299297E-11</c:v>
                </c:pt>
                <c:pt idx="211">
                  <c:v>5.1981434871154857E-11</c:v>
                </c:pt>
                <c:pt idx="212">
                  <c:v>4.8791813844888165E-11</c:v>
                </c:pt>
                <c:pt idx="213">
                  <c:v>4.9832590413560709E-11</c:v>
                </c:pt>
                <c:pt idx="214">
                  <c:v>5.1435689195128299E-11</c:v>
                </c:pt>
                <c:pt idx="215">
                  <c:v>5.1435689195128299E-11</c:v>
                </c:pt>
                <c:pt idx="216">
                  <c:v>5.1435689195128299E-11</c:v>
                </c:pt>
                <c:pt idx="217">
                  <c:v>5.4222827857731428E-11</c:v>
                </c:pt>
                <c:pt idx="218">
                  <c:v>4.8279555545413526E-11</c:v>
                </c:pt>
                <c:pt idx="219">
                  <c:v>4.9309405149228728E-11</c:v>
                </c:pt>
                <c:pt idx="220">
                  <c:v>4.9570358910299297E-11</c:v>
                </c:pt>
                <c:pt idx="221">
                  <c:v>5.170778845757933E-11</c:v>
                </c:pt>
                <c:pt idx="222">
                  <c:v>5.2532971046882711E-11</c:v>
                </c:pt>
                <c:pt idx="223">
                  <c:v>5.1981434871154857E-11</c:v>
                </c:pt>
                <c:pt idx="224">
                  <c:v>4.9832590413560709E-11</c:v>
                </c:pt>
                <c:pt idx="225">
                  <c:v>6.3523711310862456E-11</c:v>
                </c:pt>
                <c:pt idx="226">
                  <c:v>5.06278475153585E-11</c:v>
                </c:pt>
                <c:pt idx="227">
                  <c:v>5.1981434871154857E-11</c:v>
                </c:pt>
                <c:pt idx="228">
                  <c:v>5.0096312960059414E-11</c:v>
                </c:pt>
                <c:pt idx="229">
                  <c:v>4.9309405149228728E-11</c:v>
                </c:pt>
                <c:pt idx="230">
                  <c:v>5.0895673225171613E-11</c:v>
                </c:pt>
                <c:pt idx="231">
                  <c:v>5.06278475153585E-11</c:v>
                </c:pt>
                <c:pt idx="232">
                  <c:v>5.0895673225171613E-11</c:v>
                </c:pt>
                <c:pt idx="233">
                  <c:v>5.1981434871154857E-11</c:v>
                </c:pt>
                <c:pt idx="234">
                  <c:v>5.06278475153585E-11</c:v>
                </c:pt>
                <c:pt idx="235">
                  <c:v>5.1164915756247285E-11</c:v>
                </c:pt>
                <c:pt idx="236">
                  <c:v>4.7772675372815155E-11</c:v>
                </c:pt>
                <c:pt idx="237">
                  <c:v>4.8279555545413526E-11</c:v>
                </c:pt>
                <c:pt idx="238">
                  <c:v>5.1435689195128299E-11</c:v>
                </c:pt>
                <c:pt idx="239">
                  <c:v>5.06278475153585E-11</c:v>
                </c:pt>
                <c:pt idx="240">
                  <c:v>5.0895673225171613E-11</c:v>
                </c:pt>
                <c:pt idx="241">
                  <c:v>4.9049926777145702E-11</c:v>
                </c:pt>
                <c:pt idx="242">
                  <c:v>4.7521185176072987E-11</c:v>
                </c:pt>
                <c:pt idx="243">
                  <c:v>4.8025396974054763E-11</c:v>
                </c:pt>
                <c:pt idx="244">
                  <c:v>4.6774824144306605E-11</c:v>
                </c:pt>
                <c:pt idx="245">
                  <c:v>5.06278475153585E-11</c:v>
                </c:pt>
                <c:pt idx="246">
                  <c:v>5.4509784287697177E-11</c:v>
                </c:pt>
                <c:pt idx="247">
                  <c:v>4.8791813844888165E-11</c:v>
                </c:pt>
                <c:pt idx="248">
                  <c:v>5.0895673225171613E-11</c:v>
                </c:pt>
                <c:pt idx="249">
                  <c:v>5.0895673225171613E-11</c:v>
                </c:pt>
                <c:pt idx="250">
                  <c:v>5.0361326805917228E-11</c:v>
                </c:pt>
                <c:pt idx="251">
                  <c:v>4.7772675372815155E-11</c:v>
                </c:pt>
                <c:pt idx="252">
                  <c:v>5.1435689195128299E-11</c:v>
                </c:pt>
                <c:pt idx="253">
                  <c:v>4.9309405149228728E-11</c:v>
                </c:pt>
                <c:pt idx="254">
                  <c:v>4.7521185176072987E-11</c:v>
                </c:pt>
                <c:pt idx="255">
                  <c:v>5.2532971046882711E-11</c:v>
                </c:pt>
                <c:pt idx="256">
                  <c:v>4.7772675372815155E-11</c:v>
                </c:pt>
                <c:pt idx="257">
                  <c:v>4.9049926777145702E-11</c:v>
                </c:pt>
                <c:pt idx="258">
                  <c:v>5.0895673225171613E-11</c:v>
                </c:pt>
                <c:pt idx="259">
                  <c:v>4.9049926777145702E-11</c:v>
                </c:pt>
                <c:pt idx="260">
                  <c:v>4.6283741932225864E-11</c:v>
                </c:pt>
                <c:pt idx="261">
                  <c:v>4.9049926777145702E-11</c:v>
                </c:pt>
                <c:pt idx="262">
                  <c:v>4.9049926777145702E-11</c:v>
                </c:pt>
                <c:pt idx="263">
                  <c:v>4.7022364471490258E-11</c:v>
                </c:pt>
                <c:pt idx="264">
                  <c:v>4.8534958586782997E-11</c:v>
                </c:pt>
                <c:pt idx="265">
                  <c:v>4.9570358910299297E-11</c:v>
                </c:pt>
                <c:pt idx="266">
                  <c:v>4.7521185176072987E-11</c:v>
                </c:pt>
                <c:pt idx="267">
                  <c:v>4.8791813844888165E-11</c:v>
                </c:pt>
                <c:pt idx="268">
                  <c:v>4.8534958586782997E-11</c:v>
                </c:pt>
                <c:pt idx="269">
                  <c:v>4.8534958586782997E-11</c:v>
                </c:pt>
                <c:pt idx="270">
                  <c:v>4.7772675372815155E-11</c:v>
                </c:pt>
                <c:pt idx="271">
                  <c:v>4.9832590413560709E-11</c:v>
                </c:pt>
                <c:pt idx="272">
                  <c:v>5.1981434871154857E-11</c:v>
                </c:pt>
                <c:pt idx="273">
                  <c:v>4.8279555545413526E-11</c:v>
                </c:pt>
                <c:pt idx="274">
                  <c:v>4.9570358910299297E-11</c:v>
                </c:pt>
                <c:pt idx="275">
                  <c:v>4.7772675372815155E-11</c:v>
                </c:pt>
                <c:pt idx="276">
                  <c:v>4.6774824144306605E-11</c:v>
                </c:pt>
                <c:pt idx="277">
                  <c:v>4.7772675372815155E-11</c:v>
                </c:pt>
                <c:pt idx="278">
                  <c:v>4.9832590413560709E-11</c:v>
                </c:pt>
                <c:pt idx="279">
                  <c:v>4.7271116862905658E-11</c:v>
                </c:pt>
                <c:pt idx="280">
                  <c:v>4.5556816009512602E-11</c:v>
                </c:pt>
                <c:pt idx="281">
                  <c:v>4.8279555545413526E-11</c:v>
                </c:pt>
                <c:pt idx="282">
                  <c:v>4.6774824144306605E-11</c:v>
                </c:pt>
                <c:pt idx="283">
                  <c:v>4.8279555545413526E-11</c:v>
                </c:pt>
                <c:pt idx="284">
                  <c:v>4.5556816009512602E-11</c:v>
                </c:pt>
                <c:pt idx="285">
                  <c:v>5.2256421175623916E-11</c:v>
                </c:pt>
                <c:pt idx="286">
                  <c:v>4.5797815522297974E-11</c:v>
                </c:pt>
                <c:pt idx="287">
                  <c:v>4.6528683368794924E-11</c:v>
                </c:pt>
                <c:pt idx="288">
                  <c:v>4.7772675372815155E-11</c:v>
                </c:pt>
                <c:pt idx="289">
                  <c:v>4.9309405149228728E-11</c:v>
                </c:pt>
                <c:pt idx="290">
                  <c:v>4.5556816009512602E-11</c:v>
                </c:pt>
                <c:pt idx="291">
                  <c:v>4.4841307082812297E-11</c:v>
                </c:pt>
                <c:pt idx="292">
                  <c:v>4.5317084696192648E-11</c:v>
                </c:pt>
                <c:pt idx="293">
                  <c:v>4.5556816009512602E-11</c:v>
                </c:pt>
                <c:pt idx="294">
                  <c:v>4.7772675372815155E-11</c:v>
                </c:pt>
                <c:pt idx="295">
                  <c:v>4.5556816009512602E-11</c:v>
                </c:pt>
                <c:pt idx="296">
                  <c:v>4.8025396974054763E-11</c:v>
                </c:pt>
                <c:pt idx="297">
                  <c:v>4.6774824144306605E-11</c:v>
                </c:pt>
                <c:pt idx="298">
                  <c:v>4.6283741932225864E-11</c:v>
                </c:pt>
                <c:pt idx="299">
                  <c:v>4.5317084696192648E-11</c:v>
                </c:pt>
                <c:pt idx="300">
                  <c:v>4.7772675372815155E-11</c:v>
                </c:pt>
                <c:pt idx="301">
                  <c:v>4.6774824144306605E-11</c:v>
                </c:pt>
                <c:pt idx="302">
                  <c:v>4.7271116862905658E-11</c:v>
                </c:pt>
                <c:pt idx="303">
                  <c:v>4.6774824144306605E-11</c:v>
                </c:pt>
                <c:pt idx="304">
                  <c:v>4.6283741932225864E-11</c:v>
                </c:pt>
                <c:pt idx="305">
                  <c:v>4.7271116862905658E-11</c:v>
                </c:pt>
                <c:pt idx="306">
                  <c:v>4.7271116862905658E-11</c:v>
                </c:pt>
                <c:pt idx="307">
                  <c:v>4.6774824144306605E-11</c:v>
                </c:pt>
                <c:pt idx="308">
                  <c:v>4.6528683368794924E-11</c:v>
                </c:pt>
                <c:pt idx="309">
                  <c:v>4.4841307082812297E-11</c:v>
                </c:pt>
                <c:pt idx="310">
                  <c:v>4.4605248518948765E-11</c:v>
                </c:pt>
                <c:pt idx="311">
                  <c:v>4.3443735749109411E-11</c:v>
                </c:pt>
                <c:pt idx="312">
                  <c:v>4.6040185353634918E-11</c:v>
                </c:pt>
                <c:pt idx="313">
                  <c:v>4.6774824144306605E-11</c:v>
                </c:pt>
                <c:pt idx="314">
                  <c:v>4.6283741932225864E-11</c:v>
                </c:pt>
                <c:pt idx="315">
                  <c:v>4.4605248518948765E-11</c:v>
                </c:pt>
                <c:pt idx="316">
                  <c:v>4.5078521491241544E-11</c:v>
                </c:pt>
                <c:pt idx="317">
                  <c:v>4.5797815522297974E-11</c:v>
                </c:pt>
                <c:pt idx="318">
                  <c:v>4.3215123990454675E-11</c:v>
                </c:pt>
                <c:pt idx="319">
                  <c:v>4.5797815522297974E-11</c:v>
                </c:pt>
                <c:pt idx="320">
                  <c:v>4.6774824144306605E-11</c:v>
                </c:pt>
                <c:pt idx="321">
                  <c:v>4.3673647389786822E-11</c:v>
                </c:pt>
                <c:pt idx="322">
                  <c:v>4.6040185353634918E-11</c:v>
                </c:pt>
                <c:pt idx="323">
                  <c:v>4.5078521491241544E-11</c:v>
                </c:pt>
                <c:pt idx="324">
                  <c:v>4.5317084696192648E-11</c:v>
                </c:pt>
                <c:pt idx="325">
                  <c:v>4.7521185176072987E-11</c:v>
                </c:pt>
                <c:pt idx="326">
                  <c:v>4.6774824144306605E-11</c:v>
                </c:pt>
                <c:pt idx="327">
                  <c:v>4.6528683368794924E-11</c:v>
                </c:pt>
                <c:pt idx="328">
                  <c:v>4.4841307082812297E-11</c:v>
                </c:pt>
                <c:pt idx="329">
                  <c:v>8.4467990691641896E-11</c:v>
                </c:pt>
                <c:pt idx="330">
                  <c:v>4.6774824144306605E-11</c:v>
                </c:pt>
                <c:pt idx="331">
                  <c:v>4.3904684777041752E-11</c:v>
                </c:pt>
                <c:pt idx="332">
                  <c:v>4.7271116862905658E-11</c:v>
                </c:pt>
                <c:pt idx="333">
                  <c:v>4.6528683368794924E-11</c:v>
                </c:pt>
                <c:pt idx="334">
                  <c:v>4.5317084696192648E-11</c:v>
                </c:pt>
                <c:pt idx="335">
                  <c:v>4.5317084696192648E-11</c:v>
                </c:pt>
                <c:pt idx="336">
                  <c:v>4.5556816009512602E-11</c:v>
                </c:pt>
                <c:pt idx="337">
                  <c:v>4.4136944372138252E-11</c:v>
                </c:pt>
                <c:pt idx="338">
                  <c:v>4.4605248518948765E-11</c:v>
                </c:pt>
                <c:pt idx="339">
                  <c:v>4.5078521491241544E-11</c:v>
                </c:pt>
                <c:pt idx="340">
                  <c:v>4.4136944372138252E-11</c:v>
                </c:pt>
                <c:pt idx="341">
                  <c:v>4.6040185353634918E-11</c:v>
                </c:pt>
                <c:pt idx="342">
                  <c:v>4.5797815522297974E-11</c:v>
                </c:pt>
                <c:pt idx="343">
                  <c:v>4.231246856604086E-11</c:v>
                </c:pt>
                <c:pt idx="344">
                  <c:v>4.5556816009512602E-11</c:v>
                </c:pt>
                <c:pt idx="345">
                  <c:v>4.231246856604086E-11</c:v>
                </c:pt>
                <c:pt idx="346">
                  <c:v>4.6528683368794924E-11</c:v>
                </c:pt>
                <c:pt idx="347">
                  <c:v>4.4136944372138252E-11</c:v>
                </c:pt>
                <c:pt idx="348">
                  <c:v>4.3215123990454675E-11</c:v>
                </c:pt>
                <c:pt idx="349">
                  <c:v>4.2089722593342503E-11</c:v>
                </c:pt>
                <c:pt idx="350">
                  <c:v>4.3673647389786822E-11</c:v>
                </c:pt>
                <c:pt idx="351">
                  <c:v>4.5078521491241544E-11</c:v>
                </c:pt>
                <c:pt idx="352">
                  <c:v>4.4841307082812297E-11</c:v>
                </c:pt>
                <c:pt idx="353">
                  <c:v>4.5556816009512602E-11</c:v>
                </c:pt>
                <c:pt idx="354">
                  <c:v>4.2089722593342503E-11</c:v>
                </c:pt>
                <c:pt idx="355">
                  <c:v>4.4841307082812297E-11</c:v>
                </c:pt>
                <c:pt idx="356">
                  <c:v>4.2761414562940485E-11</c:v>
                </c:pt>
                <c:pt idx="357">
                  <c:v>4.4605248518948765E-11</c:v>
                </c:pt>
                <c:pt idx="358">
                  <c:v>4.1647914902689876E-11</c:v>
                </c:pt>
                <c:pt idx="359">
                  <c:v>4.2536305199115029E-11</c:v>
                </c:pt>
                <c:pt idx="360">
                  <c:v>4.0993713672993536E-11</c:v>
                </c:pt>
                <c:pt idx="361">
                  <c:v>4.2987626159324438E-11</c:v>
                </c:pt>
                <c:pt idx="362">
                  <c:v>4.1210659380021002E-11</c:v>
                </c:pt>
                <c:pt idx="363">
                  <c:v>4.3443735749109411E-11</c:v>
                </c:pt>
                <c:pt idx="364">
                  <c:v>4.1428667346821592E-11</c:v>
                </c:pt>
                <c:pt idx="365">
                  <c:v>4.0993713672993536E-11</c:v>
                </c:pt>
                <c:pt idx="366">
                  <c:v>4.5556816009512602E-11</c:v>
                </c:pt>
                <c:pt idx="367">
                  <c:v>4.231246856604086E-11</c:v>
                </c:pt>
                <c:pt idx="368">
                  <c:v>4.4841307082812297E-11</c:v>
                </c:pt>
                <c:pt idx="369">
                  <c:v>4.2089722593342503E-11</c:v>
                </c:pt>
                <c:pt idx="370">
                  <c:v>4.1647914902689876E-11</c:v>
                </c:pt>
                <c:pt idx="371">
                  <c:v>4.1428667346821592E-11</c:v>
                </c:pt>
                <c:pt idx="372">
                  <c:v>4.5317084696192648E-11</c:v>
                </c:pt>
                <c:pt idx="373">
                  <c:v>4.1210659380021002E-11</c:v>
                </c:pt>
                <c:pt idx="374">
                  <c:v>4.1868235989176234E-11</c:v>
                </c:pt>
                <c:pt idx="375">
                  <c:v>4.2987626159324438E-11</c:v>
                </c:pt>
                <c:pt idx="376">
                  <c:v>4.5797815522297974E-11</c:v>
                </c:pt>
                <c:pt idx="377">
                  <c:v>4.1868235989176234E-11</c:v>
                </c:pt>
                <c:pt idx="378">
                  <c:v>4.1210659380021002E-11</c:v>
                </c:pt>
                <c:pt idx="379">
                  <c:v>4.3904684777041752E-11</c:v>
                </c:pt>
                <c:pt idx="380">
                  <c:v>4.5317084696192648E-11</c:v>
                </c:pt>
                <c:pt idx="381">
                  <c:v>4.4370524590784481E-11</c:v>
                </c:pt>
                <c:pt idx="382">
                  <c:v>4.0563326515794527E-11</c:v>
                </c:pt>
                <c:pt idx="383">
                  <c:v>4.7772675372815155E-11</c:v>
                </c:pt>
                <c:pt idx="384">
                  <c:v>4.0777994540764523E-11</c:v>
                </c:pt>
                <c:pt idx="385">
                  <c:v>4.4370524590784481E-11</c:v>
                </c:pt>
                <c:pt idx="386">
                  <c:v>4.3215123990454675E-11</c:v>
                </c:pt>
                <c:pt idx="387">
                  <c:v>4.0563326515794527E-11</c:v>
                </c:pt>
                <c:pt idx="388">
                  <c:v>4.2089722593342503E-11</c:v>
                </c:pt>
                <c:pt idx="389">
                  <c:v>4.4370524590784481E-11</c:v>
                </c:pt>
                <c:pt idx="390">
                  <c:v>4.0993713672993536E-11</c:v>
                </c:pt>
                <c:pt idx="391">
                  <c:v>4.4136944372138252E-11</c:v>
                </c:pt>
                <c:pt idx="392">
                  <c:v>4.4841307082812297E-11</c:v>
                </c:pt>
                <c:pt idx="393">
                  <c:v>4.3443735749109411E-11</c:v>
                </c:pt>
                <c:pt idx="394">
                  <c:v>4.4605248518948765E-11</c:v>
                </c:pt>
                <c:pt idx="395">
                  <c:v>4.1868235989176234E-11</c:v>
                </c:pt>
                <c:pt idx="396">
                  <c:v>4.8534958586782997E-11</c:v>
                </c:pt>
                <c:pt idx="397">
                  <c:v>4.1428667346821592E-11</c:v>
                </c:pt>
                <c:pt idx="398">
                  <c:v>4.0993713672993536E-11</c:v>
                </c:pt>
                <c:pt idx="399">
                  <c:v>4.2536305199115029E-11</c:v>
                </c:pt>
                <c:pt idx="400">
                  <c:v>4.1210659380021002E-11</c:v>
                </c:pt>
                <c:pt idx="401">
                  <c:v>4.231246856604086E-11</c:v>
                </c:pt>
                <c:pt idx="402">
                  <c:v>4.0137541110025186E-11</c:v>
                </c:pt>
                <c:pt idx="403">
                  <c:v>4.2987626159324438E-11</c:v>
                </c:pt>
                <c:pt idx="404">
                  <c:v>4.0777994540764523E-11</c:v>
                </c:pt>
                <c:pt idx="405">
                  <c:v>4.4370524590784481E-11</c:v>
                </c:pt>
                <c:pt idx="406">
                  <c:v>4.0777994540764523E-11</c:v>
                </c:pt>
                <c:pt idx="407">
                  <c:v>4.2089722593342503E-11</c:v>
                </c:pt>
                <c:pt idx="408">
                  <c:v>4.0993713672993536E-11</c:v>
                </c:pt>
                <c:pt idx="409">
                  <c:v>4.1428667346821592E-11</c:v>
                </c:pt>
                <c:pt idx="410">
                  <c:v>4.231246856604086E-11</c:v>
                </c:pt>
                <c:pt idx="411">
                  <c:v>4.3443735749109411E-11</c:v>
                </c:pt>
                <c:pt idx="412">
                  <c:v>3.9507064678911415E-11</c:v>
                </c:pt>
                <c:pt idx="413">
                  <c:v>4.3904684777041752E-11</c:v>
                </c:pt>
                <c:pt idx="414">
                  <c:v>4.0349872187989285E-11</c:v>
                </c:pt>
                <c:pt idx="415">
                  <c:v>3.9716142786538549E-11</c:v>
                </c:pt>
                <c:pt idx="416">
                  <c:v>3.9507064678911415E-11</c:v>
                </c:pt>
                <c:pt idx="417">
                  <c:v>4.2089722593342503E-11</c:v>
                </c:pt>
                <c:pt idx="418">
                  <c:v>3.9507064678911415E-11</c:v>
                </c:pt>
                <c:pt idx="419">
                  <c:v>4.1868235989176234E-11</c:v>
                </c:pt>
                <c:pt idx="420">
                  <c:v>4.0563326515794527E-11</c:v>
                </c:pt>
                <c:pt idx="421">
                  <c:v>4.1428667346821592E-11</c:v>
                </c:pt>
                <c:pt idx="422">
                  <c:v>4.2987626159324438E-11</c:v>
                </c:pt>
                <c:pt idx="423">
                  <c:v>3.8886572293324623E-11</c:v>
                </c:pt>
                <c:pt idx="424">
                  <c:v>4.3443735749109411E-11</c:v>
                </c:pt>
                <c:pt idx="425">
                  <c:v>4.1647914902689876E-11</c:v>
                </c:pt>
                <c:pt idx="426">
                  <c:v>4.0777994540764523E-11</c:v>
                </c:pt>
                <c:pt idx="427">
                  <c:v>4.2536305199115029E-11</c:v>
                </c:pt>
                <c:pt idx="428">
                  <c:v>4.0349872187989285E-11</c:v>
                </c:pt>
                <c:pt idx="429">
                  <c:v>4.0349872187989285E-11</c:v>
                </c:pt>
                <c:pt idx="430">
                  <c:v>3.9299168663990014E-11</c:v>
                </c:pt>
                <c:pt idx="431">
                  <c:v>3.9299168663990014E-11</c:v>
                </c:pt>
                <c:pt idx="432">
                  <c:v>4.0349872187989285E-11</c:v>
                </c:pt>
                <c:pt idx="433">
                  <c:v>4.1210659380021002E-11</c:v>
                </c:pt>
                <c:pt idx="434">
                  <c:v>4.2536305199115029E-11</c:v>
                </c:pt>
                <c:pt idx="435">
                  <c:v>3.9299168663990014E-11</c:v>
                </c:pt>
                <c:pt idx="436">
                  <c:v>4.2987626159324438E-11</c:v>
                </c:pt>
                <c:pt idx="437">
                  <c:v>4.0993713672993536E-11</c:v>
                </c:pt>
                <c:pt idx="438">
                  <c:v>4.4136944372138252E-11</c:v>
                </c:pt>
                <c:pt idx="439">
                  <c:v>4.1868235989176234E-11</c:v>
                </c:pt>
                <c:pt idx="440">
                  <c:v>4.5078521491241544E-11</c:v>
                </c:pt>
                <c:pt idx="441">
                  <c:v>4.2536305199115029E-11</c:v>
                </c:pt>
                <c:pt idx="442">
                  <c:v>4.5797815522297974E-11</c:v>
                </c:pt>
                <c:pt idx="443">
                  <c:v>4.0563326515794527E-11</c:v>
                </c:pt>
                <c:pt idx="444">
                  <c:v>4.1868235989176234E-11</c:v>
                </c:pt>
                <c:pt idx="445">
                  <c:v>3.8681941463891087E-11</c:v>
                </c:pt>
                <c:pt idx="446">
                  <c:v>3.8681941463891087E-11</c:v>
                </c:pt>
                <c:pt idx="447">
                  <c:v>3.9716142786538549E-11</c:v>
                </c:pt>
                <c:pt idx="448">
                  <c:v>3.9926244630777725E-11</c:v>
                </c:pt>
                <c:pt idx="449">
                  <c:v>3.9716142786538549E-11</c:v>
                </c:pt>
                <c:pt idx="450">
                  <c:v>3.9926244630777725E-11</c:v>
                </c:pt>
                <c:pt idx="451">
                  <c:v>3.9299168663990014E-11</c:v>
                </c:pt>
                <c:pt idx="452">
                  <c:v>4.0137541110025186E-11</c:v>
                </c:pt>
                <c:pt idx="453">
                  <c:v>4.3673647389786822E-11</c:v>
                </c:pt>
                <c:pt idx="454">
                  <c:v>3.9926244630777725E-11</c:v>
                </c:pt>
                <c:pt idx="455">
                  <c:v>4.0993713672993536E-11</c:v>
                </c:pt>
                <c:pt idx="456">
                  <c:v>4.0993713672993536E-11</c:v>
                </c:pt>
                <c:pt idx="457">
                  <c:v>4.0349872187989285E-11</c:v>
                </c:pt>
                <c:pt idx="458">
                  <c:v>4.1868235989176234E-11</c:v>
                </c:pt>
                <c:pt idx="459">
                  <c:v>3.9299168663990014E-11</c:v>
                </c:pt>
                <c:pt idx="460">
                  <c:v>4.0777994540764523E-11</c:v>
                </c:pt>
                <c:pt idx="461">
                  <c:v>3.8275825273628719E-11</c:v>
                </c:pt>
                <c:pt idx="462">
                  <c:v>4.2536305199115029E-11</c:v>
                </c:pt>
                <c:pt idx="463">
                  <c:v>4.1428667346821592E-11</c:v>
                </c:pt>
                <c:pt idx="464">
                  <c:v>3.8478307713149433E-11</c:v>
                </c:pt>
                <c:pt idx="465">
                  <c:v>3.8681941463891087E-11</c:v>
                </c:pt>
                <c:pt idx="466">
                  <c:v>4.1428667346821592E-11</c:v>
                </c:pt>
                <c:pt idx="467">
                  <c:v>4.0349872187989285E-11</c:v>
                </c:pt>
                <c:pt idx="468">
                  <c:v>3.8681941463891087E-11</c:v>
                </c:pt>
                <c:pt idx="469">
                  <c:v>4.1647914902689876E-11</c:v>
                </c:pt>
                <c:pt idx="470">
                  <c:v>4.0993713672993536E-11</c:v>
                </c:pt>
                <c:pt idx="471">
                  <c:v>4.0563326515794527E-11</c:v>
                </c:pt>
                <c:pt idx="472">
                  <c:v>3.9092285637615869E-11</c:v>
                </c:pt>
                <c:pt idx="473">
                  <c:v>3.8275825273628719E-11</c:v>
                </c:pt>
                <c:pt idx="474">
                  <c:v>4.0777994540764523E-11</c:v>
                </c:pt>
                <c:pt idx="475">
                  <c:v>3.9716142786538549E-11</c:v>
                </c:pt>
                <c:pt idx="476">
                  <c:v>3.8681941463891087E-11</c:v>
                </c:pt>
                <c:pt idx="477">
                  <c:v>3.8478307713149433E-11</c:v>
                </c:pt>
                <c:pt idx="478">
                  <c:v>3.9299168663990014E-11</c:v>
                </c:pt>
                <c:pt idx="479">
                  <c:v>3.787397283936623E-11</c:v>
                </c:pt>
                <c:pt idx="480">
                  <c:v>4.2761414562940485E-11</c:v>
                </c:pt>
                <c:pt idx="481">
                  <c:v>3.9926244630777725E-11</c:v>
                </c:pt>
                <c:pt idx="482">
                  <c:v>3.8478307713149433E-11</c:v>
                </c:pt>
                <c:pt idx="483">
                  <c:v>4.0777994540764523E-11</c:v>
                </c:pt>
                <c:pt idx="484">
                  <c:v>3.7476339396536669E-11</c:v>
                </c:pt>
                <c:pt idx="485">
                  <c:v>3.9926244630777725E-11</c:v>
                </c:pt>
                <c:pt idx="486">
                  <c:v>3.9299168663990014E-11</c:v>
                </c:pt>
                <c:pt idx="487">
                  <c:v>3.8478307713149433E-11</c:v>
                </c:pt>
                <c:pt idx="488">
                  <c:v>3.7279129563872332E-11</c:v>
                </c:pt>
                <c:pt idx="489">
                  <c:v>4.2536305199115029E-11</c:v>
                </c:pt>
                <c:pt idx="490">
                  <c:v>4.1210659380021002E-11</c:v>
                </c:pt>
                <c:pt idx="491">
                  <c:v>4.0349872187989285E-11</c:v>
                </c:pt>
                <c:pt idx="492">
                  <c:v>4.0349872187989285E-11</c:v>
                </c:pt>
                <c:pt idx="493">
                  <c:v>4.2536305199115029E-11</c:v>
                </c:pt>
                <c:pt idx="494">
                  <c:v>3.787397283936623E-11</c:v>
                </c:pt>
                <c:pt idx="495">
                  <c:v>3.7279129563872332E-11</c:v>
                </c:pt>
                <c:pt idx="496">
                  <c:v>4.0563326515794527E-11</c:v>
                </c:pt>
                <c:pt idx="497">
                  <c:v>3.9507064678911415E-11</c:v>
                </c:pt>
                <c:pt idx="498">
                  <c:v>3.9507064678911415E-11</c:v>
                </c:pt>
                <c:pt idx="499">
                  <c:v>4.1868235989176234E-11</c:v>
                </c:pt>
                <c:pt idx="500">
                  <c:v>3.8681941463891087E-11</c:v>
                </c:pt>
                <c:pt idx="501">
                  <c:v>3.8074329444613084E-11</c:v>
                </c:pt>
                <c:pt idx="502">
                  <c:v>3.9926244630777725E-11</c:v>
                </c:pt>
                <c:pt idx="503">
                  <c:v>3.7279129563872332E-11</c:v>
                </c:pt>
                <c:pt idx="504">
                  <c:v>4.1210659380021002E-11</c:v>
                </c:pt>
                <c:pt idx="505">
                  <c:v>4.0777994540764523E-11</c:v>
                </c:pt>
                <c:pt idx="506">
                  <c:v>3.8275825273628719E-11</c:v>
                </c:pt>
                <c:pt idx="507">
                  <c:v>3.7674592486341241E-11</c:v>
                </c:pt>
                <c:pt idx="508">
                  <c:v>4.0137541110025186E-11</c:v>
                </c:pt>
                <c:pt idx="509">
                  <c:v>3.6887741295811907E-11</c:v>
                </c:pt>
                <c:pt idx="510">
                  <c:v>3.787397283936623E-11</c:v>
                </c:pt>
                <c:pt idx="511">
                  <c:v>4.0993713672993536E-11</c:v>
                </c:pt>
                <c:pt idx="512">
                  <c:v>3.9092285637615869E-11</c:v>
                </c:pt>
                <c:pt idx="513">
                  <c:v>3.9092285637615869E-11</c:v>
                </c:pt>
                <c:pt idx="514">
                  <c:v>3.8074329444613084E-11</c:v>
                </c:pt>
                <c:pt idx="515">
                  <c:v>3.6693552771860337E-11</c:v>
                </c:pt>
                <c:pt idx="516">
                  <c:v>3.9507064678911415E-11</c:v>
                </c:pt>
                <c:pt idx="517">
                  <c:v>3.8681941463891087E-11</c:v>
                </c:pt>
                <c:pt idx="518">
                  <c:v>4.6283741932225864E-11</c:v>
                </c:pt>
                <c:pt idx="519">
                  <c:v>3.9926244630777725E-11</c:v>
                </c:pt>
                <c:pt idx="520">
                  <c:v>3.787397283936623E-11</c:v>
                </c:pt>
                <c:pt idx="521">
                  <c:v>4.2761414562940485E-11</c:v>
                </c:pt>
                <c:pt idx="522">
                  <c:v>3.787397283936623E-11</c:v>
                </c:pt>
                <c:pt idx="523">
                  <c:v>4.1210659380021002E-11</c:v>
                </c:pt>
                <c:pt idx="524">
                  <c:v>3.8074329444613084E-11</c:v>
                </c:pt>
                <c:pt idx="525">
                  <c:v>4.0137541110025186E-11</c:v>
                </c:pt>
                <c:pt idx="526">
                  <c:v>3.9507064678911415E-11</c:v>
                </c:pt>
                <c:pt idx="527">
                  <c:v>3.9926244630777725E-11</c:v>
                </c:pt>
                <c:pt idx="528">
                  <c:v>3.7476339396536669E-11</c:v>
                </c:pt>
                <c:pt idx="529">
                  <c:v>3.8275825273628719E-11</c:v>
                </c:pt>
                <c:pt idx="530">
                  <c:v>4.0349872187989285E-11</c:v>
                </c:pt>
                <c:pt idx="531">
                  <c:v>3.8275825273628719E-11</c:v>
                </c:pt>
                <c:pt idx="532">
                  <c:v>3.573805915775855E-11</c:v>
                </c:pt>
                <c:pt idx="533">
                  <c:v>3.7082880650550421E-11</c:v>
                </c:pt>
                <c:pt idx="534">
                  <c:v>3.787397283936623E-11</c:v>
                </c:pt>
                <c:pt idx="535">
                  <c:v>3.6500462157395001E-11</c:v>
                </c:pt>
                <c:pt idx="536">
                  <c:v>3.7674592486341241E-11</c:v>
                </c:pt>
                <c:pt idx="537">
                  <c:v>3.5927191046945937E-11</c:v>
                </c:pt>
                <c:pt idx="538">
                  <c:v>4.1868235989176234E-11</c:v>
                </c:pt>
                <c:pt idx="539">
                  <c:v>3.9716142786538549E-11</c:v>
                </c:pt>
                <c:pt idx="540">
                  <c:v>3.5549996588688739E-11</c:v>
                </c:pt>
                <c:pt idx="541">
                  <c:v>3.6308312391079565E-11</c:v>
                </c:pt>
                <c:pt idx="542">
                  <c:v>3.8886572293324623E-11</c:v>
                </c:pt>
                <c:pt idx="543">
                  <c:v>3.7279129563872332E-11</c:v>
                </c:pt>
                <c:pt idx="544">
                  <c:v>3.9507064678911415E-11</c:v>
                </c:pt>
                <c:pt idx="545">
                  <c:v>4.0777994540764523E-11</c:v>
                </c:pt>
                <c:pt idx="546">
                  <c:v>3.9507064678911415E-11</c:v>
                </c:pt>
                <c:pt idx="547">
                  <c:v>3.7476339396536669E-11</c:v>
                </c:pt>
                <c:pt idx="548">
                  <c:v>3.6887741295811907E-11</c:v>
                </c:pt>
                <c:pt idx="549">
                  <c:v>3.7279129563872332E-11</c:v>
                </c:pt>
                <c:pt idx="550">
                  <c:v>3.6500462157395001E-11</c:v>
                </c:pt>
                <c:pt idx="551">
                  <c:v>5.170778845757933E-11</c:v>
                </c:pt>
                <c:pt idx="552">
                  <c:v>3.8886572293324623E-11</c:v>
                </c:pt>
                <c:pt idx="553">
                  <c:v>3.8681941463891087E-11</c:v>
                </c:pt>
                <c:pt idx="554">
                  <c:v>3.9926244630777725E-11</c:v>
                </c:pt>
                <c:pt idx="555">
                  <c:v>3.7674592486341241E-11</c:v>
                </c:pt>
                <c:pt idx="556">
                  <c:v>3.7674592486341241E-11</c:v>
                </c:pt>
                <c:pt idx="557">
                  <c:v>3.7082880650550421E-11</c:v>
                </c:pt>
                <c:pt idx="558">
                  <c:v>3.7674592486341241E-11</c:v>
                </c:pt>
                <c:pt idx="559">
                  <c:v>3.8275825273628719E-11</c:v>
                </c:pt>
                <c:pt idx="560">
                  <c:v>3.7674592486341241E-11</c:v>
                </c:pt>
                <c:pt idx="561">
                  <c:v>3.7476339396536669E-11</c:v>
                </c:pt>
                <c:pt idx="562">
                  <c:v>3.8478307713149433E-11</c:v>
                </c:pt>
                <c:pt idx="563">
                  <c:v>3.8074329444613084E-11</c:v>
                </c:pt>
                <c:pt idx="564">
                  <c:v>3.8275825273628719E-11</c:v>
                </c:pt>
                <c:pt idx="565">
                  <c:v>3.5549996588688739E-11</c:v>
                </c:pt>
                <c:pt idx="566">
                  <c:v>3.7476339396536669E-11</c:v>
                </c:pt>
                <c:pt idx="567">
                  <c:v>3.6117249007454883E-11</c:v>
                </c:pt>
                <c:pt idx="568">
                  <c:v>3.5176762241288914E-11</c:v>
                </c:pt>
                <c:pt idx="569">
                  <c:v>3.8275825273628719E-11</c:v>
                </c:pt>
                <c:pt idx="570">
                  <c:v>3.6887741295811907E-11</c:v>
                </c:pt>
                <c:pt idx="571">
                  <c:v>3.6308312391079565E-11</c:v>
                </c:pt>
                <c:pt idx="572">
                  <c:v>3.6500462157395001E-11</c:v>
                </c:pt>
                <c:pt idx="573">
                  <c:v>3.8478307713149433E-11</c:v>
                </c:pt>
                <c:pt idx="574">
                  <c:v>3.6308312391079565E-11</c:v>
                </c:pt>
                <c:pt idx="575">
                  <c:v>3.8681941463891087E-11</c:v>
                </c:pt>
                <c:pt idx="576">
                  <c:v>3.6887741295811907E-11</c:v>
                </c:pt>
                <c:pt idx="577">
                  <c:v>3.7082880650550421E-11</c:v>
                </c:pt>
                <c:pt idx="578">
                  <c:v>3.7082880650550421E-11</c:v>
                </c:pt>
                <c:pt idx="579">
                  <c:v>3.6693552771860337E-11</c:v>
                </c:pt>
                <c:pt idx="580">
                  <c:v>3.6308312391079565E-11</c:v>
                </c:pt>
                <c:pt idx="581">
                  <c:v>3.7082880650550421E-11</c:v>
                </c:pt>
                <c:pt idx="582">
                  <c:v>3.6117249007454883E-11</c:v>
                </c:pt>
                <c:pt idx="583">
                  <c:v>3.9299168663990014E-11</c:v>
                </c:pt>
                <c:pt idx="584">
                  <c:v>3.9507064678911415E-11</c:v>
                </c:pt>
                <c:pt idx="585">
                  <c:v>3.8074329444613084E-11</c:v>
                </c:pt>
                <c:pt idx="586">
                  <c:v>3.7476339396536669E-11</c:v>
                </c:pt>
                <c:pt idx="587">
                  <c:v>3.6693552771860337E-11</c:v>
                </c:pt>
                <c:pt idx="588">
                  <c:v>3.6117249007454883E-11</c:v>
                </c:pt>
                <c:pt idx="589">
                  <c:v>3.5362850368249795E-11</c:v>
                </c:pt>
                <c:pt idx="590">
                  <c:v>3.5176762241288914E-11</c:v>
                </c:pt>
                <c:pt idx="591">
                  <c:v>3.8275825273628719E-11</c:v>
                </c:pt>
                <c:pt idx="592">
                  <c:v>3.5549996588688739E-11</c:v>
                </c:pt>
                <c:pt idx="593">
                  <c:v>3.9926244630777725E-11</c:v>
                </c:pt>
                <c:pt idx="594">
                  <c:v>3.9299168663990014E-11</c:v>
                </c:pt>
                <c:pt idx="595">
                  <c:v>3.4260765583911307E-11</c:v>
                </c:pt>
                <c:pt idx="596">
                  <c:v>4.2089722593342503E-11</c:v>
                </c:pt>
                <c:pt idx="597">
                  <c:v>3.787397283936623E-11</c:v>
                </c:pt>
                <c:pt idx="598">
                  <c:v>3.5362850368249795E-11</c:v>
                </c:pt>
                <c:pt idx="599">
                  <c:v>3.8074329444613084E-11</c:v>
                </c:pt>
                <c:pt idx="600">
                  <c:v>3.5927191046945937E-11</c:v>
                </c:pt>
                <c:pt idx="601">
                  <c:v>3.4991580842345232E-11</c:v>
                </c:pt>
                <c:pt idx="602">
                  <c:v>4.0993713672993536E-11</c:v>
                </c:pt>
                <c:pt idx="603">
                  <c:v>3.7674592486341241E-11</c:v>
                </c:pt>
                <c:pt idx="604">
                  <c:v>3.5549996588688739E-11</c:v>
                </c:pt>
                <c:pt idx="605">
                  <c:v>3.4442008009010816E-11</c:v>
                </c:pt>
                <c:pt idx="606">
                  <c:v>3.5927191046945937E-11</c:v>
                </c:pt>
                <c:pt idx="607">
                  <c:v>3.8074329444613084E-11</c:v>
                </c:pt>
                <c:pt idx="608">
                  <c:v>3.4624280975021293E-11</c:v>
                </c:pt>
                <c:pt idx="609">
                  <c:v>3.6693552771860337E-11</c:v>
                </c:pt>
                <c:pt idx="610">
                  <c:v>3.8074329444613084E-11</c:v>
                </c:pt>
                <c:pt idx="611">
                  <c:v>3.6117249007454883E-11</c:v>
                </c:pt>
                <c:pt idx="612">
                  <c:v>3.5549996588688739E-11</c:v>
                </c:pt>
                <c:pt idx="613">
                  <c:v>3.4991580842345232E-11</c:v>
                </c:pt>
                <c:pt idx="614">
                  <c:v>3.5362850368249795E-11</c:v>
                </c:pt>
                <c:pt idx="615">
                  <c:v>3.6887741295811907E-11</c:v>
                </c:pt>
                <c:pt idx="616">
                  <c:v>3.6887741295811907E-11</c:v>
                </c:pt>
                <c:pt idx="617">
                  <c:v>3.7082880650550421E-11</c:v>
                </c:pt>
                <c:pt idx="618">
                  <c:v>3.4080406275792164E-11</c:v>
                </c:pt>
                <c:pt idx="619">
                  <c:v>3.7082880650550421E-11</c:v>
                </c:pt>
                <c:pt idx="620">
                  <c:v>3.5549996588688739E-11</c:v>
                </c:pt>
                <c:pt idx="621">
                  <c:v>3.5549996588688739E-11</c:v>
                </c:pt>
                <c:pt idx="622">
                  <c:v>4.1210659380021002E-11</c:v>
                </c:pt>
                <c:pt idx="623">
                  <c:v>3.6693552771860337E-11</c:v>
                </c:pt>
                <c:pt idx="624">
                  <c:v>3.5549996588688739E-11</c:v>
                </c:pt>
                <c:pt idx="625">
                  <c:v>3.6500462157395001E-11</c:v>
                </c:pt>
                <c:pt idx="626">
                  <c:v>3.5549996588688739E-11</c:v>
                </c:pt>
                <c:pt idx="627">
                  <c:v>3.5549996588688739E-11</c:v>
                </c:pt>
                <c:pt idx="628">
                  <c:v>3.6887741295811907E-11</c:v>
                </c:pt>
                <c:pt idx="629">
                  <c:v>3.6308312391079565E-11</c:v>
                </c:pt>
                <c:pt idx="630">
                  <c:v>3.5549996588688739E-11</c:v>
                </c:pt>
                <c:pt idx="631">
                  <c:v>3.5362850368249795E-11</c:v>
                </c:pt>
                <c:pt idx="632">
                  <c:v>3.4624280975021293E-11</c:v>
                </c:pt>
                <c:pt idx="633">
                  <c:v>4.0137541110025186E-11</c:v>
                </c:pt>
                <c:pt idx="634">
                  <c:v>3.6500462157395001E-11</c:v>
                </c:pt>
                <c:pt idx="635">
                  <c:v>3.5176762241288914E-11</c:v>
                </c:pt>
                <c:pt idx="636">
                  <c:v>3.4260765583911307E-11</c:v>
                </c:pt>
                <c:pt idx="637">
                  <c:v>3.4624280975021293E-11</c:v>
                </c:pt>
                <c:pt idx="638">
                  <c:v>3.5176762241288914E-11</c:v>
                </c:pt>
                <c:pt idx="639">
                  <c:v>3.7674592486341241E-11</c:v>
                </c:pt>
                <c:pt idx="640">
                  <c:v>3.7082880650550421E-11</c:v>
                </c:pt>
                <c:pt idx="641">
                  <c:v>3.5362850368249795E-11</c:v>
                </c:pt>
                <c:pt idx="642">
                  <c:v>3.5362850368249795E-11</c:v>
                </c:pt>
                <c:pt idx="643">
                  <c:v>3.6693552771860337E-11</c:v>
                </c:pt>
                <c:pt idx="644">
                  <c:v>3.6887741295811907E-11</c:v>
                </c:pt>
                <c:pt idx="645">
                  <c:v>3.4807446428106983E-11</c:v>
                </c:pt>
                <c:pt idx="646">
                  <c:v>3.6308312391079565E-11</c:v>
                </c:pt>
                <c:pt idx="647">
                  <c:v>3.6887741295811907E-11</c:v>
                </c:pt>
                <c:pt idx="648">
                  <c:v>3.5176762241288914E-11</c:v>
                </c:pt>
                <c:pt idx="649">
                  <c:v>3.5176762241288914E-11</c:v>
                </c:pt>
                <c:pt idx="650">
                  <c:v>3.6693552771860337E-11</c:v>
                </c:pt>
                <c:pt idx="651">
                  <c:v>3.4807446428106983E-11</c:v>
                </c:pt>
                <c:pt idx="652">
                  <c:v>3.6887741295811907E-11</c:v>
                </c:pt>
                <c:pt idx="653">
                  <c:v>3.4624280975021293E-11</c:v>
                </c:pt>
                <c:pt idx="654">
                  <c:v>3.4442008009010816E-11</c:v>
                </c:pt>
                <c:pt idx="655">
                  <c:v>3.4807446428106983E-11</c:v>
                </c:pt>
                <c:pt idx="656">
                  <c:v>3.3368552166618378E-11</c:v>
                </c:pt>
                <c:pt idx="657">
                  <c:v>3.3018288917901045E-11</c:v>
                </c:pt>
                <c:pt idx="658">
                  <c:v>3.5176762241288914E-11</c:v>
                </c:pt>
                <c:pt idx="659">
                  <c:v>3.573805915775855E-11</c:v>
                </c:pt>
                <c:pt idx="660">
                  <c:v>3.573805915775855E-11</c:v>
                </c:pt>
                <c:pt idx="661">
                  <c:v>3.6500462157395001E-11</c:v>
                </c:pt>
                <c:pt idx="662">
                  <c:v>3.4807446428106983E-11</c:v>
                </c:pt>
                <c:pt idx="663">
                  <c:v>3.5549996588688739E-11</c:v>
                </c:pt>
                <c:pt idx="664">
                  <c:v>3.6117249007454883E-11</c:v>
                </c:pt>
                <c:pt idx="665">
                  <c:v>3.3192958533542292E-11</c:v>
                </c:pt>
                <c:pt idx="666">
                  <c:v>3.4624280975021293E-11</c:v>
                </c:pt>
                <c:pt idx="667">
                  <c:v>3.3901066689082204E-11</c:v>
                </c:pt>
                <c:pt idx="668">
                  <c:v>3.4624280975021293E-11</c:v>
                </c:pt>
                <c:pt idx="669">
                  <c:v>3.5176762241288914E-11</c:v>
                </c:pt>
                <c:pt idx="670">
                  <c:v>3.5549996588688739E-11</c:v>
                </c:pt>
                <c:pt idx="671">
                  <c:v>3.5176762241288914E-11</c:v>
                </c:pt>
                <c:pt idx="672">
                  <c:v>3.6308312391079565E-11</c:v>
                </c:pt>
                <c:pt idx="673">
                  <c:v>3.5927191046945937E-11</c:v>
                </c:pt>
                <c:pt idx="674">
                  <c:v>3.3368552166618378E-11</c:v>
                </c:pt>
                <c:pt idx="675">
                  <c:v>3.3722600947633312E-11</c:v>
                </c:pt>
                <c:pt idx="676">
                  <c:v>3.6308312391079565E-11</c:v>
                </c:pt>
                <c:pt idx="677">
                  <c:v>3.6308312391079565E-11</c:v>
                </c:pt>
                <c:pt idx="678">
                  <c:v>3.2671634608503884E-11</c:v>
                </c:pt>
                <c:pt idx="679">
                  <c:v>3.4260765583911307E-11</c:v>
                </c:pt>
                <c:pt idx="680">
                  <c:v>3.5176762241288914E-11</c:v>
                </c:pt>
                <c:pt idx="681">
                  <c:v>3.4991580842345232E-11</c:v>
                </c:pt>
                <c:pt idx="682">
                  <c:v>3.4991580842345232E-11</c:v>
                </c:pt>
                <c:pt idx="683">
                  <c:v>3.3901066689082204E-11</c:v>
                </c:pt>
                <c:pt idx="684">
                  <c:v>3.4260765583911307E-11</c:v>
                </c:pt>
                <c:pt idx="685">
                  <c:v>3.5549996588688739E-11</c:v>
                </c:pt>
                <c:pt idx="686">
                  <c:v>3.4080406275792164E-11</c:v>
                </c:pt>
                <c:pt idx="687">
                  <c:v>3.5362850368249795E-11</c:v>
                </c:pt>
                <c:pt idx="688">
                  <c:v>3.4080406275792164E-11</c:v>
                </c:pt>
                <c:pt idx="689">
                  <c:v>3.4442008009010816E-11</c:v>
                </c:pt>
                <c:pt idx="690">
                  <c:v>3.7082880650550421E-11</c:v>
                </c:pt>
                <c:pt idx="691">
                  <c:v>3.4807446428106983E-11</c:v>
                </c:pt>
                <c:pt idx="692">
                  <c:v>3.5927191046945937E-11</c:v>
                </c:pt>
                <c:pt idx="693">
                  <c:v>3.4080406275792164E-11</c:v>
                </c:pt>
                <c:pt idx="694">
                  <c:v>3.5549996588688739E-11</c:v>
                </c:pt>
                <c:pt idx="695">
                  <c:v>3.6693552771860337E-11</c:v>
                </c:pt>
                <c:pt idx="696">
                  <c:v>3.5176762241288914E-11</c:v>
                </c:pt>
                <c:pt idx="697">
                  <c:v>3.4991580842345232E-11</c:v>
                </c:pt>
                <c:pt idx="698">
                  <c:v>3.6308312391079565E-11</c:v>
                </c:pt>
                <c:pt idx="699">
                  <c:v>3.4080406275792164E-11</c:v>
                </c:pt>
                <c:pt idx="700">
                  <c:v>3.5927191046945937E-11</c:v>
                </c:pt>
                <c:pt idx="701">
                  <c:v>3.3368552166618378E-11</c:v>
                </c:pt>
                <c:pt idx="702">
                  <c:v>3.4624280975021293E-11</c:v>
                </c:pt>
                <c:pt idx="703">
                  <c:v>3.3368552166618378E-11</c:v>
                </c:pt>
                <c:pt idx="704">
                  <c:v>3.4807446428106983E-11</c:v>
                </c:pt>
                <c:pt idx="705">
                  <c:v>3.1989206201950051E-11</c:v>
                </c:pt>
                <c:pt idx="706">
                  <c:v>3.3722600947633312E-11</c:v>
                </c:pt>
                <c:pt idx="707">
                  <c:v>3.3368552166618378E-11</c:v>
                </c:pt>
                <c:pt idx="708">
                  <c:v>3.4442008009010816E-11</c:v>
                </c:pt>
                <c:pt idx="709">
                  <c:v>3.4624280975021293E-11</c:v>
                </c:pt>
                <c:pt idx="710">
                  <c:v>3.5176762241288914E-11</c:v>
                </c:pt>
                <c:pt idx="711">
                  <c:v>3.6117249007454883E-11</c:v>
                </c:pt>
                <c:pt idx="712">
                  <c:v>3.3368552166618378E-11</c:v>
                </c:pt>
                <c:pt idx="713">
                  <c:v>3.5176762241288914E-11</c:v>
                </c:pt>
                <c:pt idx="714">
                  <c:v>3.2499640979269914E-11</c:v>
                </c:pt>
                <c:pt idx="715">
                  <c:v>3.4080406275792164E-11</c:v>
                </c:pt>
                <c:pt idx="716">
                  <c:v>3.4260765583911307E-11</c:v>
                </c:pt>
                <c:pt idx="717">
                  <c:v>3.4260765583911307E-11</c:v>
                </c:pt>
                <c:pt idx="718">
                  <c:v>3.5362850368249795E-11</c:v>
                </c:pt>
                <c:pt idx="719">
                  <c:v>3.3018288917901045E-11</c:v>
                </c:pt>
                <c:pt idx="720">
                  <c:v>3.5362850368249795E-11</c:v>
                </c:pt>
                <c:pt idx="721">
                  <c:v>3.4624280975021293E-11</c:v>
                </c:pt>
                <c:pt idx="722">
                  <c:v>3.5362850368249795E-11</c:v>
                </c:pt>
                <c:pt idx="723">
                  <c:v>3.4442008009010816E-11</c:v>
                </c:pt>
                <c:pt idx="724">
                  <c:v>3.573805915775855E-11</c:v>
                </c:pt>
                <c:pt idx="725">
                  <c:v>3.3901066689082204E-11</c:v>
                </c:pt>
                <c:pt idx="726">
                  <c:v>3.4080406275792164E-11</c:v>
                </c:pt>
                <c:pt idx="727">
                  <c:v>3.3545144221683737E-11</c:v>
                </c:pt>
                <c:pt idx="728">
                  <c:v>3.4080406275792164E-11</c:v>
                </c:pt>
                <c:pt idx="729">
                  <c:v>3.4624280975021293E-11</c:v>
                </c:pt>
                <c:pt idx="730">
                  <c:v>3.2671634608503884E-11</c:v>
                </c:pt>
                <c:pt idx="731">
                  <c:v>3.3545144221683737E-11</c:v>
                </c:pt>
                <c:pt idx="732">
                  <c:v>3.5176762241288914E-11</c:v>
                </c:pt>
                <c:pt idx="733">
                  <c:v>3.2671634608503884E-11</c:v>
                </c:pt>
                <c:pt idx="734">
                  <c:v>3.3192958533542292E-11</c:v>
                </c:pt>
                <c:pt idx="735">
                  <c:v>3.4260765583911307E-11</c:v>
                </c:pt>
                <c:pt idx="736">
                  <c:v>3.3722600947633312E-11</c:v>
                </c:pt>
                <c:pt idx="737">
                  <c:v>3.4991580842345232E-11</c:v>
                </c:pt>
                <c:pt idx="738">
                  <c:v>3.2671634608503884E-11</c:v>
                </c:pt>
                <c:pt idx="739">
                  <c:v>3.3368552166618378E-11</c:v>
                </c:pt>
                <c:pt idx="740">
                  <c:v>3.3722600947633312E-11</c:v>
                </c:pt>
                <c:pt idx="741">
                  <c:v>3.4807446428106983E-11</c:v>
                </c:pt>
                <c:pt idx="742">
                  <c:v>3.4260765583911307E-11</c:v>
                </c:pt>
                <c:pt idx="743">
                  <c:v>3.3722600947633312E-11</c:v>
                </c:pt>
                <c:pt idx="744">
                  <c:v>3.2328619773293612E-11</c:v>
                </c:pt>
                <c:pt idx="745">
                  <c:v>3.3901066689082204E-11</c:v>
                </c:pt>
                <c:pt idx="746">
                  <c:v>3.3368552166618378E-11</c:v>
                </c:pt>
                <c:pt idx="747">
                  <c:v>3.2844470392745176E-11</c:v>
                </c:pt>
                <c:pt idx="748">
                  <c:v>3.2844470392745176E-11</c:v>
                </c:pt>
                <c:pt idx="749">
                  <c:v>3.5362850368249795E-11</c:v>
                </c:pt>
                <c:pt idx="750">
                  <c:v>3.2844470392745176E-11</c:v>
                </c:pt>
                <c:pt idx="751">
                  <c:v>3.1989206201950051E-11</c:v>
                </c:pt>
                <c:pt idx="752">
                  <c:v>3.3722600947633312E-11</c:v>
                </c:pt>
                <c:pt idx="753">
                  <c:v>3.2499640979269914E-11</c:v>
                </c:pt>
                <c:pt idx="754">
                  <c:v>3.3368552166618378E-11</c:v>
                </c:pt>
                <c:pt idx="755">
                  <c:v>3.2671634608503884E-11</c:v>
                </c:pt>
                <c:pt idx="756">
                  <c:v>3.2671634608503884E-11</c:v>
                </c:pt>
                <c:pt idx="757">
                  <c:v>3.2499640979269914E-11</c:v>
                </c:pt>
                <c:pt idx="758">
                  <c:v>3.2671634608503884E-11</c:v>
                </c:pt>
                <c:pt idx="759">
                  <c:v>3.5176762241288914E-11</c:v>
                </c:pt>
                <c:pt idx="760">
                  <c:v>3.4807446428106983E-11</c:v>
                </c:pt>
                <c:pt idx="761">
                  <c:v>3.4260765583911307E-11</c:v>
                </c:pt>
                <c:pt idx="762">
                  <c:v>3.6887741295811907E-11</c:v>
                </c:pt>
                <c:pt idx="763">
                  <c:v>3.1989206201950051E-11</c:v>
                </c:pt>
                <c:pt idx="764">
                  <c:v>3.8074329444613084E-11</c:v>
                </c:pt>
                <c:pt idx="765">
                  <c:v>3.4624280975021293E-11</c:v>
                </c:pt>
                <c:pt idx="766">
                  <c:v>3.1989206201950051E-11</c:v>
                </c:pt>
                <c:pt idx="767">
                  <c:v>3.3722600947633312E-11</c:v>
                </c:pt>
                <c:pt idx="768">
                  <c:v>3.2844470392745176E-11</c:v>
                </c:pt>
                <c:pt idx="769">
                  <c:v>3.3192958533542292E-11</c:v>
                </c:pt>
                <c:pt idx="770">
                  <c:v>3.2328619773293612E-11</c:v>
                </c:pt>
                <c:pt idx="771">
                  <c:v>3.2844470392745176E-11</c:v>
                </c:pt>
                <c:pt idx="772">
                  <c:v>3.2499640979269914E-11</c:v>
                </c:pt>
                <c:pt idx="773">
                  <c:v>3.2844470392745176E-11</c:v>
                </c:pt>
                <c:pt idx="774">
                  <c:v>3.5362850368249795E-11</c:v>
                </c:pt>
                <c:pt idx="775">
                  <c:v>3.4624280975021293E-11</c:v>
                </c:pt>
                <c:pt idx="776">
                  <c:v>3.4260765583911307E-11</c:v>
                </c:pt>
                <c:pt idx="777">
                  <c:v>3.3722600947633312E-11</c:v>
                </c:pt>
                <c:pt idx="778">
                  <c:v>3.4442008009010816E-11</c:v>
                </c:pt>
                <c:pt idx="779">
                  <c:v>3.4807446428106983E-11</c:v>
                </c:pt>
                <c:pt idx="780">
                  <c:v>3.5362850368249795E-11</c:v>
                </c:pt>
                <c:pt idx="781">
                  <c:v>3.4260765583911307E-11</c:v>
                </c:pt>
                <c:pt idx="782">
                  <c:v>3.2499640979269914E-11</c:v>
                </c:pt>
                <c:pt idx="783">
                  <c:v>3.4080406275792164E-11</c:v>
                </c:pt>
                <c:pt idx="784">
                  <c:v>3.2499640979269914E-11</c:v>
                </c:pt>
                <c:pt idx="785">
                  <c:v>3.4624280975021293E-11</c:v>
                </c:pt>
                <c:pt idx="786">
                  <c:v>3.4260765583911307E-11</c:v>
                </c:pt>
                <c:pt idx="787">
                  <c:v>3.4624280975021293E-11</c:v>
                </c:pt>
                <c:pt idx="788">
                  <c:v>3.7279129563872332E-11</c:v>
                </c:pt>
                <c:pt idx="789">
                  <c:v>3.4991580842345232E-11</c:v>
                </c:pt>
                <c:pt idx="790">
                  <c:v>3.4260765583911307E-11</c:v>
                </c:pt>
                <c:pt idx="791">
                  <c:v>3.3722600947633312E-11</c:v>
                </c:pt>
                <c:pt idx="792">
                  <c:v>3.8074329444613084E-11</c:v>
                </c:pt>
                <c:pt idx="793">
                  <c:v>3.4080406275792164E-11</c:v>
                </c:pt>
                <c:pt idx="794">
                  <c:v>3.2158431880659598E-11</c:v>
                </c:pt>
                <c:pt idx="795">
                  <c:v>3.2844470392745176E-11</c:v>
                </c:pt>
                <c:pt idx="796">
                  <c:v>3.5549996588688739E-11</c:v>
                </c:pt>
                <c:pt idx="797">
                  <c:v>3.4080406275792164E-11</c:v>
                </c:pt>
                <c:pt idx="798">
                  <c:v>3.5549996588688739E-11</c:v>
                </c:pt>
                <c:pt idx="799">
                  <c:v>3.148678824124868E-11</c:v>
                </c:pt>
                <c:pt idx="800">
                  <c:v>3.3722600947633312E-11</c:v>
                </c:pt>
                <c:pt idx="801">
                  <c:v>3.3901066689082204E-11</c:v>
                </c:pt>
                <c:pt idx="802">
                  <c:v>3.2328619773293612E-11</c:v>
                </c:pt>
                <c:pt idx="803">
                  <c:v>3.4624280975021293E-11</c:v>
                </c:pt>
                <c:pt idx="804">
                  <c:v>3.2671634608503884E-11</c:v>
                </c:pt>
                <c:pt idx="805">
                  <c:v>3.1156212939177284E-11</c:v>
                </c:pt>
                <c:pt idx="806">
                  <c:v>3.3545144221683737E-11</c:v>
                </c:pt>
                <c:pt idx="807">
                  <c:v>3.3901066689082204E-11</c:v>
                </c:pt>
                <c:pt idx="808">
                  <c:v>3.5176762241288914E-11</c:v>
                </c:pt>
                <c:pt idx="809">
                  <c:v>3.4260765583911307E-11</c:v>
                </c:pt>
                <c:pt idx="810">
                  <c:v>3.3192958533542292E-11</c:v>
                </c:pt>
                <c:pt idx="811">
                  <c:v>3.2671634608503884E-11</c:v>
                </c:pt>
                <c:pt idx="812">
                  <c:v>3.2328619773293612E-11</c:v>
                </c:pt>
                <c:pt idx="813">
                  <c:v>3.3901066689082204E-11</c:v>
                </c:pt>
                <c:pt idx="814">
                  <c:v>3.1653356085316902E-11</c:v>
                </c:pt>
                <c:pt idx="815">
                  <c:v>3.3368552166618378E-11</c:v>
                </c:pt>
                <c:pt idx="816">
                  <c:v>3.3368552166618378E-11</c:v>
                </c:pt>
                <c:pt idx="817">
                  <c:v>3.1989206201950051E-11</c:v>
                </c:pt>
                <c:pt idx="818">
                  <c:v>3.3901066689082204E-11</c:v>
                </c:pt>
                <c:pt idx="819">
                  <c:v>3.3368552166618378E-11</c:v>
                </c:pt>
                <c:pt idx="820">
                  <c:v>3.1321032011190813E-11</c:v>
                </c:pt>
                <c:pt idx="821">
                  <c:v>3.2844470392745176E-11</c:v>
                </c:pt>
                <c:pt idx="822">
                  <c:v>3.0505437885981847E-11</c:v>
                </c:pt>
                <c:pt idx="823">
                  <c:v>3.2499640979269914E-11</c:v>
                </c:pt>
                <c:pt idx="824">
                  <c:v>3.2499640979269914E-11</c:v>
                </c:pt>
                <c:pt idx="825">
                  <c:v>3.3192958533542292E-11</c:v>
                </c:pt>
                <c:pt idx="826">
                  <c:v>3.2158431880659598E-11</c:v>
                </c:pt>
                <c:pt idx="827">
                  <c:v>3.3018288917901045E-11</c:v>
                </c:pt>
                <c:pt idx="828">
                  <c:v>3.3368552166618378E-11</c:v>
                </c:pt>
                <c:pt idx="829">
                  <c:v>3.3545144221683737E-11</c:v>
                </c:pt>
                <c:pt idx="830">
                  <c:v>3.1820871030913192E-11</c:v>
                </c:pt>
                <c:pt idx="831">
                  <c:v>3.6308312391079565E-11</c:v>
                </c:pt>
                <c:pt idx="832">
                  <c:v>3.4807446428106983E-11</c:v>
                </c:pt>
                <c:pt idx="833">
                  <c:v>3.4260765583911307E-11</c:v>
                </c:pt>
                <c:pt idx="834">
                  <c:v>3.2499640979269914E-11</c:v>
                </c:pt>
                <c:pt idx="835">
                  <c:v>3.4080406275792164E-11</c:v>
                </c:pt>
                <c:pt idx="836">
                  <c:v>3.1820871030913192E-11</c:v>
                </c:pt>
                <c:pt idx="837">
                  <c:v>3.082910830008722E-11</c:v>
                </c:pt>
                <c:pt idx="838">
                  <c:v>3.4080406275792164E-11</c:v>
                </c:pt>
                <c:pt idx="839">
                  <c:v>3.2158431880659598E-11</c:v>
                </c:pt>
                <c:pt idx="840">
                  <c:v>3.2158431880659598E-11</c:v>
                </c:pt>
                <c:pt idx="841">
                  <c:v>3.3368552166618378E-11</c:v>
                </c:pt>
                <c:pt idx="842">
                  <c:v>3.2328619773293612E-11</c:v>
                </c:pt>
                <c:pt idx="843">
                  <c:v>3.573805915775855E-11</c:v>
                </c:pt>
                <c:pt idx="844">
                  <c:v>3.3901066689082204E-11</c:v>
                </c:pt>
                <c:pt idx="845">
                  <c:v>3.2671634608503884E-11</c:v>
                </c:pt>
                <c:pt idx="846">
                  <c:v>3.4080406275792164E-11</c:v>
                </c:pt>
                <c:pt idx="847">
                  <c:v>3.0992196960154512E-11</c:v>
                </c:pt>
                <c:pt idx="848">
                  <c:v>3.3018288917901045E-11</c:v>
                </c:pt>
                <c:pt idx="849">
                  <c:v>3.2158431880659598E-11</c:v>
                </c:pt>
                <c:pt idx="850">
                  <c:v>3.2328619773293612E-11</c:v>
                </c:pt>
                <c:pt idx="851">
                  <c:v>3.1820871030913192E-11</c:v>
                </c:pt>
                <c:pt idx="852">
                  <c:v>3.1653356085316902E-11</c:v>
                </c:pt>
                <c:pt idx="853">
                  <c:v>3.4080406275792164E-11</c:v>
                </c:pt>
                <c:pt idx="854">
                  <c:v>3.2328619773293612E-11</c:v>
                </c:pt>
                <c:pt idx="855">
                  <c:v>3.1820871030913192E-11</c:v>
                </c:pt>
                <c:pt idx="856">
                  <c:v>3.1653356085316902E-11</c:v>
                </c:pt>
                <c:pt idx="857">
                  <c:v>3.148678824124868E-11</c:v>
                </c:pt>
                <c:pt idx="858">
                  <c:v>3.1820871030913192E-11</c:v>
                </c:pt>
                <c:pt idx="859">
                  <c:v>3.082910830008722E-11</c:v>
                </c:pt>
                <c:pt idx="860">
                  <c:v>3.1321032011190813E-11</c:v>
                </c:pt>
                <c:pt idx="861">
                  <c:v>3.3192958533542292E-11</c:v>
                </c:pt>
                <c:pt idx="862">
                  <c:v>3.2328619773293612E-11</c:v>
                </c:pt>
                <c:pt idx="863">
                  <c:v>3.0344910673406793E-11</c:v>
                </c:pt>
                <c:pt idx="864">
                  <c:v>3.2499640979269914E-11</c:v>
                </c:pt>
                <c:pt idx="865">
                  <c:v>3.1820871030913192E-11</c:v>
                </c:pt>
                <c:pt idx="866">
                  <c:v>3.1156212939177284E-11</c:v>
                </c:pt>
                <c:pt idx="867">
                  <c:v>3.2328619773293612E-11</c:v>
                </c:pt>
                <c:pt idx="868">
                  <c:v>3.1820871030913192E-11</c:v>
                </c:pt>
                <c:pt idx="869">
                  <c:v>3.0992196960154512E-11</c:v>
                </c:pt>
                <c:pt idx="870">
                  <c:v>3.3901066689082204E-11</c:v>
                </c:pt>
                <c:pt idx="871">
                  <c:v>3.2844470392745176E-11</c:v>
                </c:pt>
                <c:pt idx="872">
                  <c:v>3.3368552166618378E-11</c:v>
                </c:pt>
                <c:pt idx="873">
                  <c:v>3.3192958533542292E-11</c:v>
                </c:pt>
                <c:pt idx="874">
                  <c:v>3.2328619773293612E-11</c:v>
                </c:pt>
                <c:pt idx="875">
                  <c:v>3.066687785317189E-11</c:v>
                </c:pt>
                <c:pt idx="876">
                  <c:v>3.3018288917901045E-11</c:v>
                </c:pt>
                <c:pt idx="877">
                  <c:v>3.2844470392745176E-11</c:v>
                </c:pt>
                <c:pt idx="878">
                  <c:v>3.2671634608503884E-11</c:v>
                </c:pt>
                <c:pt idx="879">
                  <c:v>3.2499640979269914E-11</c:v>
                </c:pt>
                <c:pt idx="880">
                  <c:v>3.3722600947633312E-11</c:v>
                </c:pt>
                <c:pt idx="881">
                  <c:v>3.3018288917901045E-11</c:v>
                </c:pt>
                <c:pt idx="882">
                  <c:v>3.3368552166618378E-11</c:v>
                </c:pt>
                <c:pt idx="883">
                  <c:v>3.3901066689082204E-11</c:v>
                </c:pt>
                <c:pt idx="884">
                  <c:v>3.148678824124868E-11</c:v>
                </c:pt>
                <c:pt idx="885">
                  <c:v>3.1156212939177284E-11</c:v>
                </c:pt>
                <c:pt idx="886">
                  <c:v>3.3368552166618378E-11</c:v>
                </c:pt>
                <c:pt idx="887">
                  <c:v>3.2328619773293612E-11</c:v>
                </c:pt>
                <c:pt idx="888">
                  <c:v>3.3018288917901045E-11</c:v>
                </c:pt>
                <c:pt idx="889">
                  <c:v>3.0505437885981847E-11</c:v>
                </c:pt>
                <c:pt idx="890">
                  <c:v>3.2844470392745176E-11</c:v>
                </c:pt>
                <c:pt idx="891">
                  <c:v>3.3192958533542292E-11</c:v>
                </c:pt>
                <c:pt idx="892">
                  <c:v>3.1321032011190813E-11</c:v>
                </c:pt>
                <c:pt idx="893">
                  <c:v>3.2844470392745176E-11</c:v>
                </c:pt>
                <c:pt idx="894">
                  <c:v>3.2158431880659598E-11</c:v>
                </c:pt>
                <c:pt idx="895">
                  <c:v>3.2328619773293612E-11</c:v>
                </c:pt>
                <c:pt idx="896">
                  <c:v>3.0992196960154512E-11</c:v>
                </c:pt>
                <c:pt idx="897">
                  <c:v>3.066687785317189E-11</c:v>
                </c:pt>
                <c:pt idx="898">
                  <c:v>3.2328619773293612E-11</c:v>
                </c:pt>
                <c:pt idx="899">
                  <c:v>3.1321032011190813E-11</c:v>
                </c:pt>
                <c:pt idx="900">
                  <c:v>3.2158431880659598E-11</c:v>
                </c:pt>
                <c:pt idx="901">
                  <c:v>3.148678824124868E-11</c:v>
                </c:pt>
                <c:pt idx="902">
                  <c:v>2.9868255889512901E-11</c:v>
                </c:pt>
                <c:pt idx="903">
                  <c:v>3.1321032011190813E-11</c:v>
                </c:pt>
                <c:pt idx="904">
                  <c:v>3.082910830008722E-11</c:v>
                </c:pt>
                <c:pt idx="905">
                  <c:v>3.1653356085316902E-11</c:v>
                </c:pt>
                <c:pt idx="906">
                  <c:v>3.066687785317189E-11</c:v>
                </c:pt>
                <c:pt idx="907">
                  <c:v>3.2158431880659598E-11</c:v>
                </c:pt>
                <c:pt idx="908">
                  <c:v>3.1989206201950051E-11</c:v>
                </c:pt>
                <c:pt idx="909">
                  <c:v>3.1820871030913192E-11</c:v>
                </c:pt>
                <c:pt idx="910">
                  <c:v>3.2671634608503884E-11</c:v>
                </c:pt>
                <c:pt idx="911">
                  <c:v>3.0505437885981847E-11</c:v>
                </c:pt>
                <c:pt idx="912">
                  <c:v>3.066687785317189E-11</c:v>
                </c:pt>
                <c:pt idx="913">
                  <c:v>3.2499640979269914E-11</c:v>
                </c:pt>
                <c:pt idx="914">
                  <c:v>3.1820871030913192E-11</c:v>
                </c:pt>
                <c:pt idx="915">
                  <c:v>3.1156212939177284E-11</c:v>
                </c:pt>
                <c:pt idx="916">
                  <c:v>3.0026323781173592E-11</c:v>
                </c:pt>
                <c:pt idx="917">
                  <c:v>3.3192958533542292E-11</c:v>
                </c:pt>
                <c:pt idx="918">
                  <c:v>3.3368552166618378E-11</c:v>
                </c:pt>
                <c:pt idx="919">
                  <c:v>3.0992196960154512E-11</c:v>
                </c:pt>
                <c:pt idx="920">
                  <c:v>3.3018288917901045E-11</c:v>
                </c:pt>
                <c:pt idx="921">
                  <c:v>3.3545144221683737E-11</c:v>
                </c:pt>
                <c:pt idx="922">
                  <c:v>3.0344910673406793E-11</c:v>
                </c:pt>
                <c:pt idx="923">
                  <c:v>3.0992196960154512E-11</c:v>
                </c:pt>
                <c:pt idx="924">
                  <c:v>3.082910830008722E-11</c:v>
                </c:pt>
                <c:pt idx="925">
                  <c:v>3.2328619773293612E-11</c:v>
                </c:pt>
                <c:pt idx="926">
                  <c:v>3.2844470392745176E-11</c:v>
                </c:pt>
                <c:pt idx="927">
                  <c:v>3.3018288917901045E-11</c:v>
                </c:pt>
                <c:pt idx="928">
                  <c:v>3.1989206201950051E-11</c:v>
                </c:pt>
                <c:pt idx="929">
                  <c:v>3.148678824124868E-11</c:v>
                </c:pt>
                <c:pt idx="930">
                  <c:v>3.066687785317189E-11</c:v>
                </c:pt>
                <c:pt idx="931">
                  <c:v>3.0026323781173592E-11</c:v>
                </c:pt>
                <c:pt idx="932">
                  <c:v>3.082910830008722E-11</c:v>
                </c:pt>
                <c:pt idx="933">
                  <c:v>3.1321032011190813E-11</c:v>
                </c:pt>
                <c:pt idx="934">
                  <c:v>3.1820871030913192E-11</c:v>
                </c:pt>
                <c:pt idx="935">
                  <c:v>3.0344910673406793E-11</c:v>
                </c:pt>
                <c:pt idx="936">
                  <c:v>3.1156212939177284E-11</c:v>
                </c:pt>
                <c:pt idx="937">
                  <c:v>3.1321032011190813E-11</c:v>
                </c:pt>
                <c:pt idx="938">
                  <c:v>3.0185165641423062E-11</c:v>
                </c:pt>
                <c:pt idx="939">
                  <c:v>3.2328619773293612E-11</c:v>
                </c:pt>
                <c:pt idx="940">
                  <c:v>3.2328619773293612E-11</c:v>
                </c:pt>
                <c:pt idx="941">
                  <c:v>3.2158431880659598E-11</c:v>
                </c:pt>
                <c:pt idx="942">
                  <c:v>3.2844470392745176E-11</c:v>
                </c:pt>
                <c:pt idx="943">
                  <c:v>3.1321032011190813E-11</c:v>
                </c:pt>
                <c:pt idx="944">
                  <c:v>3.0026323781173592E-11</c:v>
                </c:pt>
                <c:pt idx="945">
                  <c:v>3.0505437885981847E-11</c:v>
                </c:pt>
                <c:pt idx="946">
                  <c:v>3.2671634608503884E-11</c:v>
                </c:pt>
                <c:pt idx="947">
                  <c:v>3.1321032011190813E-11</c:v>
                </c:pt>
                <c:pt idx="948">
                  <c:v>3.0026323781173592E-11</c:v>
                </c:pt>
                <c:pt idx="949">
                  <c:v>3.0185165641423062E-11</c:v>
                </c:pt>
                <c:pt idx="950">
                  <c:v>3.1156212939177284E-11</c:v>
                </c:pt>
                <c:pt idx="951">
                  <c:v>3.0992196960154512E-11</c:v>
                </c:pt>
                <c:pt idx="952">
                  <c:v>3.0992196960154512E-11</c:v>
                </c:pt>
                <c:pt idx="953">
                  <c:v>3.2499640979269914E-11</c:v>
                </c:pt>
                <c:pt idx="954">
                  <c:v>3.3545144221683737E-11</c:v>
                </c:pt>
                <c:pt idx="955">
                  <c:v>3.1989206201950051E-11</c:v>
                </c:pt>
                <c:pt idx="956">
                  <c:v>3.0026323781173592E-11</c:v>
                </c:pt>
                <c:pt idx="957">
                  <c:v>3.1156212939177284E-11</c:v>
                </c:pt>
                <c:pt idx="958">
                  <c:v>2.9868255889512901E-11</c:v>
                </c:pt>
                <c:pt idx="959">
                  <c:v>3.2844470392745176E-11</c:v>
                </c:pt>
                <c:pt idx="960">
                  <c:v>3.1321032011190813E-11</c:v>
                </c:pt>
                <c:pt idx="961">
                  <c:v>3.0992196960154512E-11</c:v>
                </c:pt>
                <c:pt idx="962">
                  <c:v>3.2844470392745176E-11</c:v>
                </c:pt>
                <c:pt idx="963">
                  <c:v>2.9554734574918763E-11</c:v>
                </c:pt>
                <c:pt idx="964">
                  <c:v>3.3018288917901045E-11</c:v>
                </c:pt>
                <c:pt idx="965">
                  <c:v>3.0026323781173592E-11</c:v>
                </c:pt>
                <c:pt idx="966">
                  <c:v>3.1989206201950051E-11</c:v>
                </c:pt>
                <c:pt idx="967">
                  <c:v>3.0344910673406793E-11</c:v>
                </c:pt>
                <c:pt idx="968">
                  <c:v>3.1321032011190813E-11</c:v>
                </c:pt>
                <c:pt idx="969">
                  <c:v>3.2158431880659598E-11</c:v>
                </c:pt>
                <c:pt idx="970">
                  <c:v>3.148678824124868E-11</c:v>
                </c:pt>
                <c:pt idx="971">
                  <c:v>3.1321032011190813E-11</c:v>
                </c:pt>
                <c:pt idx="972">
                  <c:v>3.2328619773293612E-11</c:v>
                </c:pt>
                <c:pt idx="973">
                  <c:v>3.1820871030913192E-11</c:v>
                </c:pt>
                <c:pt idx="974">
                  <c:v>3.2328619773293612E-11</c:v>
                </c:pt>
                <c:pt idx="975">
                  <c:v>2.9868255889512901E-11</c:v>
                </c:pt>
                <c:pt idx="976">
                  <c:v>3.4624280975021293E-11</c:v>
                </c:pt>
                <c:pt idx="977">
                  <c:v>3.0992196960154512E-11</c:v>
                </c:pt>
                <c:pt idx="978">
                  <c:v>3.148678824124868E-11</c:v>
                </c:pt>
                <c:pt idx="979">
                  <c:v>3.4807446428106983E-11</c:v>
                </c:pt>
                <c:pt idx="980">
                  <c:v>3.1321032011190813E-11</c:v>
                </c:pt>
                <c:pt idx="981">
                  <c:v>3.0185165641423062E-11</c:v>
                </c:pt>
                <c:pt idx="982">
                  <c:v>3.1653356085316902E-11</c:v>
                </c:pt>
                <c:pt idx="983">
                  <c:v>2.971108168731505E-11</c:v>
                </c:pt>
                <c:pt idx="984">
                  <c:v>3.0026323781173592E-11</c:v>
                </c:pt>
                <c:pt idx="985">
                  <c:v>2.971108168731505E-11</c:v>
                </c:pt>
                <c:pt idx="986">
                  <c:v>3.1989206201950051E-11</c:v>
                </c:pt>
                <c:pt idx="987">
                  <c:v>3.2671634608503884E-11</c:v>
                </c:pt>
                <c:pt idx="988">
                  <c:v>2.9554734574918763E-11</c:v>
                </c:pt>
                <c:pt idx="989">
                  <c:v>2.9868255889512901E-11</c:v>
                </c:pt>
                <c:pt idx="990">
                  <c:v>3.1820871030913192E-11</c:v>
                </c:pt>
                <c:pt idx="991">
                  <c:v>3.0992196960154512E-11</c:v>
                </c:pt>
                <c:pt idx="992">
                  <c:v>2.9399149275269865E-11</c:v>
                </c:pt>
                <c:pt idx="993">
                  <c:v>2.9868255889512901E-11</c:v>
                </c:pt>
                <c:pt idx="994">
                  <c:v>3.082910830008722E-11</c:v>
                </c:pt>
                <c:pt idx="995">
                  <c:v>3.1820871030913192E-11</c:v>
                </c:pt>
                <c:pt idx="996">
                  <c:v>2.9399149275269865E-11</c:v>
                </c:pt>
                <c:pt idx="997">
                  <c:v>3.1321032011190813E-11</c:v>
                </c:pt>
                <c:pt idx="998">
                  <c:v>3.1156212939177284E-11</c:v>
                </c:pt>
                <c:pt idx="999">
                  <c:v>3.2328619773293612E-11</c:v>
                </c:pt>
                <c:pt idx="1000">
                  <c:v>3.0344910673406793E-11</c:v>
                </c:pt>
                <c:pt idx="1001">
                  <c:v>3.2328619773293612E-11</c:v>
                </c:pt>
                <c:pt idx="1002">
                  <c:v>3.2328619773293612E-11</c:v>
                </c:pt>
                <c:pt idx="1003">
                  <c:v>2.9399149275269865E-11</c:v>
                </c:pt>
                <c:pt idx="1004">
                  <c:v>3.1321032011190813E-11</c:v>
                </c:pt>
                <c:pt idx="1005">
                  <c:v>2.9554734574918763E-11</c:v>
                </c:pt>
                <c:pt idx="1006">
                  <c:v>3.066687785317189E-11</c:v>
                </c:pt>
                <c:pt idx="1007">
                  <c:v>2.9244443628923256E-11</c:v>
                </c:pt>
                <c:pt idx="1008">
                  <c:v>2.9399149275269865E-11</c:v>
                </c:pt>
                <c:pt idx="1009">
                  <c:v>3.1820871030913192E-11</c:v>
                </c:pt>
                <c:pt idx="1010">
                  <c:v>3.1820871030913192E-11</c:v>
                </c:pt>
                <c:pt idx="1011">
                  <c:v>3.066687785317189E-11</c:v>
                </c:pt>
                <c:pt idx="1012">
                  <c:v>3.2499640979269914E-11</c:v>
                </c:pt>
                <c:pt idx="1013">
                  <c:v>3.0344910673406793E-11</c:v>
                </c:pt>
                <c:pt idx="1014">
                  <c:v>3.2328619773293612E-11</c:v>
                </c:pt>
                <c:pt idx="1015">
                  <c:v>3.066687785317189E-11</c:v>
                </c:pt>
                <c:pt idx="1016">
                  <c:v>3.1989206201950051E-11</c:v>
                </c:pt>
                <c:pt idx="1017">
                  <c:v>3.1989206201950051E-11</c:v>
                </c:pt>
                <c:pt idx="1018">
                  <c:v>2.971108168731505E-11</c:v>
                </c:pt>
                <c:pt idx="1019">
                  <c:v>3.2499640979269914E-11</c:v>
                </c:pt>
                <c:pt idx="1020">
                  <c:v>3.066687785317189E-11</c:v>
                </c:pt>
                <c:pt idx="1021">
                  <c:v>3.2844470392745176E-11</c:v>
                </c:pt>
                <c:pt idx="1022">
                  <c:v>3.0026323781173592E-11</c:v>
                </c:pt>
                <c:pt idx="1023">
                  <c:v>2.9868255889512901E-11</c:v>
                </c:pt>
                <c:pt idx="1024">
                  <c:v>2.9244443628923256E-11</c:v>
                </c:pt>
                <c:pt idx="1025">
                  <c:v>3.148678824124868E-11</c:v>
                </c:pt>
                <c:pt idx="1026">
                  <c:v>3.1653356085316902E-11</c:v>
                </c:pt>
                <c:pt idx="1027">
                  <c:v>2.9244443628923256E-11</c:v>
                </c:pt>
                <c:pt idx="1028">
                  <c:v>2.8937410383345252E-11</c:v>
                </c:pt>
                <c:pt idx="1029">
                  <c:v>3.0026323781173592E-11</c:v>
                </c:pt>
                <c:pt idx="1030">
                  <c:v>3.148678824124868E-11</c:v>
                </c:pt>
                <c:pt idx="1031">
                  <c:v>3.0185165641423062E-11</c:v>
                </c:pt>
                <c:pt idx="1032">
                  <c:v>3.0344910673406793E-11</c:v>
                </c:pt>
                <c:pt idx="1033">
                  <c:v>2.971108168731505E-11</c:v>
                </c:pt>
                <c:pt idx="1034">
                  <c:v>3.1156212939177284E-11</c:v>
                </c:pt>
                <c:pt idx="1035">
                  <c:v>3.1321032011190813E-11</c:v>
                </c:pt>
                <c:pt idx="1036">
                  <c:v>2.8937410383345252E-11</c:v>
                </c:pt>
                <c:pt idx="1037">
                  <c:v>3.2328619773293612E-11</c:v>
                </c:pt>
                <c:pt idx="1038">
                  <c:v>3.1321032011190813E-11</c:v>
                </c:pt>
                <c:pt idx="1039">
                  <c:v>2.9244443628923256E-11</c:v>
                </c:pt>
                <c:pt idx="1040">
                  <c:v>3.1321032011190813E-11</c:v>
                </c:pt>
                <c:pt idx="1041">
                  <c:v>3.0185165641423062E-11</c:v>
                </c:pt>
                <c:pt idx="1042">
                  <c:v>2.9244443628923256E-11</c:v>
                </c:pt>
                <c:pt idx="1043">
                  <c:v>2.9399149275269865E-11</c:v>
                </c:pt>
                <c:pt idx="1044">
                  <c:v>2.9868255889512901E-11</c:v>
                </c:pt>
                <c:pt idx="1045">
                  <c:v>3.3192958533542292E-11</c:v>
                </c:pt>
                <c:pt idx="1046">
                  <c:v>3.1321032011190813E-11</c:v>
                </c:pt>
                <c:pt idx="1047">
                  <c:v>2.9868255889512901E-11</c:v>
                </c:pt>
                <c:pt idx="1048">
                  <c:v>3.2499640979269914E-11</c:v>
                </c:pt>
                <c:pt idx="1049">
                  <c:v>2.9554734574918763E-11</c:v>
                </c:pt>
                <c:pt idx="1050">
                  <c:v>3.0344910673406793E-11</c:v>
                </c:pt>
                <c:pt idx="1051">
                  <c:v>3.0505437885981847E-11</c:v>
                </c:pt>
                <c:pt idx="1052">
                  <c:v>3.0026323781173592E-11</c:v>
                </c:pt>
                <c:pt idx="1053">
                  <c:v>2.971108168731505E-11</c:v>
                </c:pt>
                <c:pt idx="1054">
                  <c:v>2.9868255889512901E-11</c:v>
                </c:pt>
                <c:pt idx="1055">
                  <c:v>3.1321032011190813E-11</c:v>
                </c:pt>
                <c:pt idx="1056">
                  <c:v>3.0344910673406793E-11</c:v>
                </c:pt>
                <c:pt idx="1057">
                  <c:v>3.066687785317189E-11</c:v>
                </c:pt>
                <c:pt idx="1058">
                  <c:v>2.971108168731505E-11</c:v>
                </c:pt>
                <c:pt idx="1059">
                  <c:v>2.9244443628923256E-11</c:v>
                </c:pt>
                <c:pt idx="1060">
                  <c:v>3.0344910673406793E-11</c:v>
                </c:pt>
                <c:pt idx="1061">
                  <c:v>2.9868255889512901E-11</c:v>
                </c:pt>
                <c:pt idx="1062">
                  <c:v>3.0026323781173592E-11</c:v>
                </c:pt>
                <c:pt idx="1063">
                  <c:v>3.0505437885981847E-11</c:v>
                </c:pt>
                <c:pt idx="1064">
                  <c:v>2.9244443628923256E-11</c:v>
                </c:pt>
                <c:pt idx="1065">
                  <c:v>2.8785074869922077E-11</c:v>
                </c:pt>
                <c:pt idx="1066">
                  <c:v>3.0185165641423062E-11</c:v>
                </c:pt>
                <c:pt idx="1067">
                  <c:v>3.1156212939177284E-11</c:v>
                </c:pt>
                <c:pt idx="1068">
                  <c:v>2.9399149275269865E-11</c:v>
                </c:pt>
                <c:pt idx="1069">
                  <c:v>3.066687785317189E-11</c:v>
                </c:pt>
                <c:pt idx="1070">
                  <c:v>3.066687785317189E-11</c:v>
                </c:pt>
                <c:pt idx="1071">
                  <c:v>2.971108168731505E-11</c:v>
                </c:pt>
                <c:pt idx="1072">
                  <c:v>3.1820871030913192E-11</c:v>
                </c:pt>
                <c:pt idx="1073">
                  <c:v>3.148678824124868E-11</c:v>
                </c:pt>
                <c:pt idx="1074">
                  <c:v>2.9090491797160485E-11</c:v>
                </c:pt>
                <c:pt idx="1075">
                  <c:v>3.1156212939177284E-11</c:v>
                </c:pt>
                <c:pt idx="1076">
                  <c:v>2.9244443628923256E-11</c:v>
                </c:pt>
                <c:pt idx="1077">
                  <c:v>3.1156212939177284E-11</c:v>
                </c:pt>
                <c:pt idx="1078">
                  <c:v>3.1321032011190813E-11</c:v>
                </c:pt>
                <c:pt idx="1079">
                  <c:v>3.1321032011190813E-11</c:v>
                </c:pt>
                <c:pt idx="1080">
                  <c:v>3.1156212939177284E-11</c:v>
                </c:pt>
                <c:pt idx="1081">
                  <c:v>2.9399149275269865E-11</c:v>
                </c:pt>
                <c:pt idx="1082">
                  <c:v>3.148678824124868E-11</c:v>
                </c:pt>
                <c:pt idx="1083">
                  <c:v>2.9244443628923256E-11</c:v>
                </c:pt>
                <c:pt idx="1084">
                  <c:v>3.0344910673406793E-11</c:v>
                </c:pt>
                <c:pt idx="1085">
                  <c:v>3.1653356085316902E-11</c:v>
                </c:pt>
                <c:pt idx="1086">
                  <c:v>3.1820871030913192E-11</c:v>
                </c:pt>
                <c:pt idx="1087">
                  <c:v>3.1156212939177284E-11</c:v>
                </c:pt>
                <c:pt idx="1088">
                  <c:v>3.0185165641423062E-11</c:v>
                </c:pt>
                <c:pt idx="1089">
                  <c:v>2.8035516619439763E-11</c:v>
                </c:pt>
                <c:pt idx="1090">
                  <c:v>2.9090491797160485E-11</c:v>
                </c:pt>
                <c:pt idx="1091">
                  <c:v>3.066687785317189E-11</c:v>
                </c:pt>
                <c:pt idx="1092">
                  <c:v>2.971108168731505E-11</c:v>
                </c:pt>
                <c:pt idx="1093">
                  <c:v>2.8785074869922077E-11</c:v>
                </c:pt>
                <c:pt idx="1094">
                  <c:v>3.148678824124868E-11</c:v>
                </c:pt>
                <c:pt idx="1095">
                  <c:v>3.066687785317189E-11</c:v>
                </c:pt>
                <c:pt idx="1096">
                  <c:v>2.9244443628923256E-11</c:v>
                </c:pt>
                <c:pt idx="1097">
                  <c:v>3.0026323781173592E-11</c:v>
                </c:pt>
                <c:pt idx="1098">
                  <c:v>2.9554734574918763E-11</c:v>
                </c:pt>
                <c:pt idx="1099">
                  <c:v>2.9244443628923256E-11</c:v>
                </c:pt>
                <c:pt idx="1100">
                  <c:v>2.9868255889512901E-11</c:v>
                </c:pt>
                <c:pt idx="1101">
                  <c:v>2.971108168731505E-11</c:v>
                </c:pt>
                <c:pt idx="1102">
                  <c:v>3.0026323781173592E-11</c:v>
                </c:pt>
                <c:pt idx="1103">
                  <c:v>3.0992196960154512E-11</c:v>
                </c:pt>
                <c:pt idx="1104">
                  <c:v>2.9090491797160485E-11</c:v>
                </c:pt>
                <c:pt idx="1105">
                  <c:v>3.0344910673406793E-11</c:v>
                </c:pt>
                <c:pt idx="1106">
                  <c:v>3.066687785317189E-11</c:v>
                </c:pt>
                <c:pt idx="1107">
                  <c:v>3.0026323781173592E-11</c:v>
                </c:pt>
                <c:pt idx="1108">
                  <c:v>2.8937410383345252E-11</c:v>
                </c:pt>
                <c:pt idx="1109">
                  <c:v>2.9399149275269865E-11</c:v>
                </c:pt>
                <c:pt idx="1110">
                  <c:v>3.0992196960154512E-11</c:v>
                </c:pt>
                <c:pt idx="1111">
                  <c:v>3.0992196960154512E-11</c:v>
                </c:pt>
                <c:pt idx="1112">
                  <c:v>3.0344910673406793E-11</c:v>
                </c:pt>
                <c:pt idx="1113">
                  <c:v>3.0505437885981847E-11</c:v>
                </c:pt>
                <c:pt idx="1114">
                  <c:v>3.1321032011190813E-11</c:v>
                </c:pt>
                <c:pt idx="1115">
                  <c:v>2.9868255889512901E-11</c:v>
                </c:pt>
                <c:pt idx="1116">
                  <c:v>3.1989206201950051E-11</c:v>
                </c:pt>
                <c:pt idx="1117">
                  <c:v>2.971108168731505E-11</c:v>
                </c:pt>
                <c:pt idx="1118">
                  <c:v>2.8937410383345252E-11</c:v>
                </c:pt>
                <c:pt idx="1119">
                  <c:v>2.9244443628923256E-11</c:v>
                </c:pt>
                <c:pt idx="1120">
                  <c:v>2.8937410383345252E-11</c:v>
                </c:pt>
                <c:pt idx="1121">
                  <c:v>3.082910830008722E-11</c:v>
                </c:pt>
                <c:pt idx="1122">
                  <c:v>2.9554734574918763E-11</c:v>
                </c:pt>
                <c:pt idx="1123">
                  <c:v>2.9399149275269865E-11</c:v>
                </c:pt>
                <c:pt idx="1124">
                  <c:v>2.8785074869922077E-11</c:v>
                </c:pt>
                <c:pt idx="1125">
                  <c:v>3.0992196960154512E-11</c:v>
                </c:pt>
                <c:pt idx="1126">
                  <c:v>2.8937410383345252E-11</c:v>
                </c:pt>
                <c:pt idx="1127">
                  <c:v>3.1156212939177284E-11</c:v>
                </c:pt>
                <c:pt idx="1128">
                  <c:v>2.9090491797160485E-11</c:v>
                </c:pt>
                <c:pt idx="1129">
                  <c:v>2.8785074869922077E-11</c:v>
                </c:pt>
                <c:pt idx="1130">
                  <c:v>3.0026323781173592E-11</c:v>
                </c:pt>
                <c:pt idx="1131">
                  <c:v>2.8937410383345252E-11</c:v>
                </c:pt>
                <c:pt idx="1132">
                  <c:v>2.8332980543995846E-11</c:v>
                </c:pt>
                <c:pt idx="1133">
                  <c:v>2.9554734574918763E-11</c:v>
                </c:pt>
                <c:pt idx="1134">
                  <c:v>2.9244443628923256E-11</c:v>
                </c:pt>
                <c:pt idx="1135">
                  <c:v>2.971108168731505E-11</c:v>
                </c:pt>
                <c:pt idx="1136">
                  <c:v>2.971108168731505E-11</c:v>
                </c:pt>
                <c:pt idx="1137">
                  <c:v>3.1989206201950051E-11</c:v>
                </c:pt>
                <c:pt idx="1138">
                  <c:v>2.8482923497331411E-11</c:v>
                </c:pt>
                <c:pt idx="1139">
                  <c:v>2.9868255889512901E-11</c:v>
                </c:pt>
                <c:pt idx="1140">
                  <c:v>3.0505437885981847E-11</c:v>
                </c:pt>
                <c:pt idx="1141">
                  <c:v>2.863360063605247E-11</c:v>
                </c:pt>
                <c:pt idx="1142">
                  <c:v>3.0505437885981847E-11</c:v>
                </c:pt>
                <c:pt idx="1143">
                  <c:v>2.9554734574918763E-11</c:v>
                </c:pt>
                <c:pt idx="1144">
                  <c:v>2.863360063605247E-11</c:v>
                </c:pt>
                <c:pt idx="1145">
                  <c:v>3.0026323781173592E-11</c:v>
                </c:pt>
                <c:pt idx="1146">
                  <c:v>3.0992196960154512E-11</c:v>
                </c:pt>
                <c:pt idx="1147">
                  <c:v>3.0344910673406793E-11</c:v>
                </c:pt>
                <c:pt idx="1148">
                  <c:v>3.3368552166618378E-11</c:v>
                </c:pt>
                <c:pt idx="1149">
                  <c:v>3.0344910673406793E-11</c:v>
                </c:pt>
                <c:pt idx="1150">
                  <c:v>3.0992196960154512E-11</c:v>
                </c:pt>
                <c:pt idx="1151">
                  <c:v>3.0505437885981847E-11</c:v>
                </c:pt>
                <c:pt idx="1152">
                  <c:v>2.863360063605247E-11</c:v>
                </c:pt>
                <c:pt idx="1153">
                  <c:v>2.9868255889512901E-11</c:v>
                </c:pt>
                <c:pt idx="1154">
                  <c:v>2.8482923497331411E-11</c:v>
                </c:pt>
                <c:pt idx="1155">
                  <c:v>2.971108168731505E-11</c:v>
                </c:pt>
                <c:pt idx="1156">
                  <c:v>2.7741175726231367E-11</c:v>
                </c:pt>
                <c:pt idx="1157">
                  <c:v>3.1321032011190813E-11</c:v>
                </c:pt>
                <c:pt idx="1158">
                  <c:v>2.8482923497331411E-11</c:v>
                </c:pt>
                <c:pt idx="1159">
                  <c:v>2.863360063605247E-11</c:v>
                </c:pt>
                <c:pt idx="1160">
                  <c:v>2.9868255889512901E-11</c:v>
                </c:pt>
                <c:pt idx="1161">
                  <c:v>3.0344910673406793E-11</c:v>
                </c:pt>
                <c:pt idx="1162">
                  <c:v>3.082910830008722E-11</c:v>
                </c:pt>
                <c:pt idx="1163">
                  <c:v>3.1156212939177284E-11</c:v>
                </c:pt>
                <c:pt idx="1164">
                  <c:v>2.8482923497331411E-11</c:v>
                </c:pt>
                <c:pt idx="1165">
                  <c:v>2.9554734574918763E-11</c:v>
                </c:pt>
                <c:pt idx="1166">
                  <c:v>3.0344910673406793E-11</c:v>
                </c:pt>
                <c:pt idx="1167">
                  <c:v>5.4509784287697177E-11</c:v>
                </c:pt>
                <c:pt idx="1168">
                  <c:v>3.1653356085316902E-11</c:v>
                </c:pt>
                <c:pt idx="1169">
                  <c:v>3.066687785317189E-11</c:v>
                </c:pt>
                <c:pt idx="1170">
                  <c:v>3.082910830008722E-11</c:v>
                </c:pt>
                <c:pt idx="1171">
                  <c:v>2.8332980543995846E-11</c:v>
                </c:pt>
                <c:pt idx="1172">
                  <c:v>3.6500462157395001E-11</c:v>
                </c:pt>
                <c:pt idx="1173">
                  <c:v>3.0992196960154512E-11</c:v>
                </c:pt>
                <c:pt idx="1174">
                  <c:v>2.9399149275269865E-11</c:v>
                </c:pt>
                <c:pt idx="1175">
                  <c:v>3.0505437885981847E-11</c:v>
                </c:pt>
                <c:pt idx="1176">
                  <c:v>2.8785074869922077E-11</c:v>
                </c:pt>
                <c:pt idx="1177">
                  <c:v>3.0992196960154512E-11</c:v>
                </c:pt>
                <c:pt idx="1178">
                  <c:v>3.0026323781173592E-11</c:v>
                </c:pt>
                <c:pt idx="1179">
                  <c:v>2.8482923497331411E-11</c:v>
                </c:pt>
                <c:pt idx="1180">
                  <c:v>2.8482923497331411E-11</c:v>
                </c:pt>
                <c:pt idx="1181">
                  <c:v>3.0344910673406793E-11</c:v>
                </c:pt>
                <c:pt idx="1182">
                  <c:v>2.9868255889512901E-11</c:v>
                </c:pt>
                <c:pt idx="1183">
                  <c:v>2.8035516619439763E-11</c:v>
                </c:pt>
                <c:pt idx="1184">
                  <c:v>3.0344910673406793E-11</c:v>
                </c:pt>
                <c:pt idx="1185">
                  <c:v>2.9868255889512901E-11</c:v>
                </c:pt>
                <c:pt idx="1186">
                  <c:v>2.9868255889512901E-11</c:v>
                </c:pt>
                <c:pt idx="1187">
                  <c:v>2.8482923497331411E-11</c:v>
                </c:pt>
                <c:pt idx="1188">
                  <c:v>3.082910830008722E-11</c:v>
                </c:pt>
                <c:pt idx="1189">
                  <c:v>3.3368552166618378E-11</c:v>
                </c:pt>
                <c:pt idx="1190">
                  <c:v>2.863360063605247E-11</c:v>
                </c:pt>
                <c:pt idx="1191">
                  <c:v>3.082910830008722E-11</c:v>
                </c:pt>
                <c:pt idx="1192">
                  <c:v>2.9868255889512901E-11</c:v>
                </c:pt>
                <c:pt idx="1193">
                  <c:v>2.9399149275269865E-11</c:v>
                </c:pt>
                <c:pt idx="1194">
                  <c:v>3.0505437885981847E-11</c:v>
                </c:pt>
                <c:pt idx="1195">
                  <c:v>2.8183885343078969E-11</c:v>
                </c:pt>
                <c:pt idx="1196">
                  <c:v>3.066687785317189E-11</c:v>
                </c:pt>
                <c:pt idx="1197">
                  <c:v>2.9399149275269865E-11</c:v>
                </c:pt>
                <c:pt idx="1198">
                  <c:v>3.1653356085316902E-11</c:v>
                </c:pt>
                <c:pt idx="1199">
                  <c:v>2.8035516619439763E-11</c:v>
                </c:pt>
                <c:pt idx="1200">
                  <c:v>3.1156212939177284E-11</c:v>
                </c:pt>
                <c:pt idx="1201">
                  <c:v>2.9554734574918763E-11</c:v>
                </c:pt>
                <c:pt idx="1202">
                  <c:v>3.4080406275792164E-11</c:v>
                </c:pt>
                <c:pt idx="1203">
                  <c:v>2.8482923497331411E-11</c:v>
                </c:pt>
                <c:pt idx="1204">
                  <c:v>2.9868255889512901E-11</c:v>
                </c:pt>
                <c:pt idx="1205">
                  <c:v>3.0026323781173592E-11</c:v>
                </c:pt>
                <c:pt idx="1206">
                  <c:v>3.1156212939177284E-11</c:v>
                </c:pt>
                <c:pt idx="1207">
                  <c:v>2.8937410383345252E-11</c:v>
                </c:pt>
                <c:pt idx="1208">
                  <c:v>4.1210659380021002E-11</c:v>
                </c:pt>
                <c:pt idx="1209">
                  <c:v>2.9399149275269865E-11</c:v>
                </c:pt>
                <c:pt idx="1210">
                  <c:v>2.863360063605247E-11</c:v>
                </c:pt>
                <c:pt idx="1211">
                  <c:v>3.148678824124868E-11</c:v>
                </c:pt>
                <c:pt idx="1212">
                  <c:v>2.9868255889512901E-11</c:v>
                </c:pt>
                <c:pt idx="1213">
                  <c:v>2.9244443628923256E-11</c:v>
                </c:pt>
                <c:pt idx="1214">
                  <c:v>2.7595194749674527E-11</c:v>
                </c:pt>
                <c:pt idx="1215">
                  <c:v>3.2671634608503884E-11</c:v>
                </c:pt>
                <c:pt idx="1216">
                  <c:v>2.8785074869922077E-11</c:v>
                </c:pt>
                <c:pt idx="1217">
                  <c:v>2.9244443628923256E-11</c:v>
                </c:pt>
                <c:pt idx="1218">
                  <c:v>2.9868255889512901E-11</c:v>
                </c:pt>
                <c:pt idx="1219">
                  <c:v>3.0344910673406793E-11</c:v>
                </c:pt>
                <c:pt idx="1220">
                  <c:v>2.863360063605247E-11</c:v>
                </c:pt>
                <c:pt idx="1221">
                  <c:v>2.971108168731505E-11</c:v>
                </c:pt>
                <c:pt idx="1222">
                  <c:v>3.0026323781173592E-11</c:v>
                </c:pt>
                <c:pt idx="1223">
                  <c:v>3.1156212939177284E-11</c:v>
                </c:pt>
                <c:pt idx="1224">
                  <c:v>3.066687785317189E-11</c:v>
                </c:pt>
                <c:pt idx="1225">
                  <c:v>3.0344910673406793E-11</c:v>
                </c:pt>
                <c:pt idx="1226">
                  <c:v>2.9090491797160485E-11</c:v>
                </c:pt>
                <c:pt idx="1227">
                  <c:v>7.6007590170174144E-11</c:v>
                </c:pt>
                <c:pt idx="1228">
                  <c:v>3.2328619773293612E-11</c:v>
                </c:pt>
                <c:pt idx="1229">
                  <c:v>2.9399149275269865E-11</c:v>
                </c:pt>
                <c:pt idx="1230">
                  <c:v>3.0026323781173592E-11</c:v>
                </c:pt>
                <c:pt idx="1231">
                  <c:v>2.9554734574918763E-11</c:v>
                </c:pt>
                <c:pt idx="1232">
                  <c:v>2.8785074869922077E-11</c:v>
                </c:pt>
                <c:pt idx="1233">
                  <c:v>3.148678824124868E-11</c:v>
                </c:pt>
                <c:pt idx="1234">
                  <c:v>3.0026323781173592E-11</c:v>
                </c:pt>
                <c:pt idx="1235">
                  <c:v>2.8785074869922077E-11</c:v>
                </c:pt>
                <c:pt idx="1236">
                  <c:v>2.9244443628923256E-11</c:v>
                </c:pt>
                <c:pt idx="1237">
                  <c:v>2.9554734574918763E-11</c:v>
                </c:pt>
                <c:pt idx="1238">
                  <c:v>2.9868255889512901E-11</c:v>
                </c:pt>
                <c:pt idx="1239">
                  <c:v>3.0505437885981847E-11</c:v>
                </c:pt>
                <c:pt idx="1240">
                  <c:v>3.148678824124868E-11</c:v>
                </c:pt>
                <c:pt idx="1241">
                  <c:v>2.8937410383345252E-11</c:v>
                </c:pt>
                <c:pt idx="1242">
                  <c:v>2.7741175726231367E-11</c:v>
                </c:pt>
                <c:pt idx="1243">
                  <c:v>3.0026323781173592E-11</c:v>
                </c:pt>
                <c:pt idx="1244">
                  <c:v>2.9868255889512901E-11</c:v>
                </c:pt>
                <c:pt idx="1245">
                  <c:v>3.0026323781173592E-11</c:v>
                </c:pt>
                <c:pt idx="1246">
                  <c:v>3.066687785317189E-11</c:v>
                </c:pt>
                <c:pt idx="1247">
                  <c:v>3.0026323781173592E-11</c:v>
                </c:pt>
                <c:pt idx="1248">
                  <c:v>2.863360063605247E-11</c:v>
                </c:pt>
                <c:pt idx="1249">
                  <c:v>2.971108168731505E-11</c:v>
                </c:pt>
                <c:pt idx="1250">
                  <c:v>3.066687785317189E-11</c:v>
                </c:pt>
                <c:pt idx="1251">
                  <c:v>2.9554734574918763E-11</c:v>
                </c:pt>
                <c:pt idx="1252">
                  <c:v>2.8332980543995846E-11</c:v>
                </c:pt>
                <c:pt idx="1253">
                  <c:v>2.9554734574918763E-11</c:v>
                </c:pt>
                <c:pt idx="1254">
                  <c:v>2.9244443628923256E-11</c:v>
                </c:pt>
                <c:pt idx="1255">
                  <c:v>3.082910830008722E-11</c:v>
                </c:pt>
                <c:pt idx="1256">
                  <c:v>2.9090491797160485E-11</c:v>
                </c:pt>
                <c:pt idx="1257">
                  <c:v>2.9554734574918763E-11</c:v>
                </c:pt>
                <c:pt idx="1258">
                  <c:v>3.1989206201950051E-11</c:v>
                </c:pt>
                <c:pt idx="1259">
                  <c:v>2.7887986747787227E-11</c:v>
                </c:pt>
                <c:pt idx="1260">
                  <c:v>2.7741175726231367E-11</c:v>
                </c:pt>
                <c:pt idx="1261">
                  <c:v>3.0026323781173592E-11</c:v>
                </c:pt>
                <c:pt idx="1262">
                  <c:v>2.863360063605247E-11</c:v>
                </c:pt>
                <c:pt idx="1263">
                  <c:v>2.8785074869922077E-11</c:v>
                </c:pt>
                <c:pt idx="1264">
                  <c:v>3.0185165641423062E-11</c:v>
                </c:pt>
                <c:pt idx="1265">
                  <c:v>2.9244443628923256E-11</c:v>
                </c:pt>
                <c:pt idx="1266">
                  <c:v>3.0185165641423062E-11</c:v>
                </c:pt>
                <c:pt idx="1267">
                  <c:v>3.0026323781173592E-11</c:v>
                </c:pt>
                <c:pt idx="1268">
                  <c:v>2.8332980543995846E-11</c:v>
                </c:pt>
                <c:pt idx="1269">
                  <c:v>3.066687785317189E-11</c:v>
                </c:pt>
                <c:pt idx="1270">
                  <c:v>2.8332980543995846E-11</c:v>
                </c:pt>
                <c:pt idx="1271">
                  <c:v>2.863360063605247E-11</c:v>
                </c:pt>
                <c:pt idx="1272">
                  <c:v>2.9868255889512901E-11</c:v>
                </c:pt>
                <c:pt idx="1273">
                  <c:v>2.8183885343078969E-11</c:v>
                </c:pt>
                <c:pt idx="1274">
                  <c:v>2.863360063605247E-11</c:v>
                </c:pt>
                <c:pt idx="1275">
                  <c:v>3.0185165641423062E-11</c:v>
                </c:pt>
                <c:pt idx="1276">
                  <c:v>2.8332980543995846E-11</c:v>
                </c:pt>
                <c:pt idx="1277">
                  <c:v>3.0505437885981847E-11</c:v>
                </c:pt>
                <c:pt idx="1278">
                  <c:v>2.9554734574918763E-11</c:v>
                </c:pt>
                <c:pt idx="1279">
                  <c:v>2.8785074869922077E-11</c:v>
                </c:pt>
                <c:pt idx="1280">
                  <c:v>2.8937410383345252E-11</c:v>
                </c:pt>
                <c:pt idx="1281">
                  <c:v>2.9244443628923256E-11</c:v>
                </c:pt>
                <c:pt idx="1282">
                  <c:v>2.863360063605247E-11</c:v>
                </c:pt>
                <c:pt idx="1283">
                  <c:v>3.0185165641423062E-11</c:v>
                </c:pt>
                <c:pt idx="1284">
                  <c:v>2.8937410383345252E-11</c:v>
                </c:pt>
                <c:pt idx="1285">
                  <c:v>2.8482923497331411E-11</c:v>
                </c:pt>
                <c:pt idx="1286">
                  <c:v>2.9868255889512901E-11</c:v>
                </c:pt>
                <c:pt idx="1287">
                  <c:v>2.9244443628923256E-11</c:v>
                </c:pt>
                <c:pt idx="1288">
                  <c:v>3.0185165641423062E-11</c:v>
                </c:pt>
                <c:pt idx="1289">
                  <c:v>2.9399149275269865E-11</c:v>
                </c:pt>
                <c:pt idx="1290">
                  <c:v>2.971108168731505E-11</c:v>
                </c:pt>
                <c:pt idx="1291">
                  <c:v>2.9554734574918763E-11</c:v>
                </c:pt>
                <c:pt idx="1292">
                  <c:v>3.0344910673406793E-11</c:v>
                </c:pt>
                <c:pt idx="1293">
                  <c:v>2.8035516619439763E-11</c:v>
                </c:pt>
                <c:pt idx="1294">
                  <c:v>3.066687785317189E-11</c:v>
                </c:pt>
                <c:pt idx="1295">
                  <c:v>3.1989206201950051E-11</c:v>
                </c:pt>
                <c:pt idx="1296">
                  <c:v>3.1156212939177284E-11</c:v>
                </c:pt>
                <c:pt idx="1297">
                  <c:v>2.863360063605247E-11</c:v>
                </c:pt>
                <c:pt idx="1298">
                  <c:v>2.8482923497331411E-11</c:v>
                </c:pt>
                <c:pt idx="1299">
                  <c:v>2.9554734574918763E-11</c:v>
                </c:pt>
                <c:pt idx="1300">
                  <c:v>2.9554734574918763E-11</c:v>
                </c:pt>
                <c:pt idx="1301">
                  <c:v>2.9868255889512901E-11</c:v>
                </c:pt>
                <c:pt idx="1302">
                  <c:v>3.0026323781173592E-11</c:v>
                </c:pt>
                <c:pt idx="1303">
                  <c:v>2.8937410383345252E-11</c:v>
                </c:pt>
                <c:pt idx="1304">
                  <c:v>3.0344910673406793E-11</c:v>
                </c:pt>
                <c:pt idx="1305">
                  <c:v>2.9868255889512901E-11</c:v>
                </c:pt>
                <c:pt idx="1306">
                  <c:v>2.863360063605247E-11</c:v>
                </c:pt>
                <c:pt idx="1307">
                  <c:v>2.8785074869922077E-11</c:v>
                </c:pt>
                <c:pt idx="1308">
                  <c:v>3.082910830008722E-11</c:v>
                </c:pt>
                <c:pt idx="1309">
                  <c:v>2.8937410383345252E-11</c:v>
                </c:pt>
                <c:pt idx="1310">
                  <c:v>3.0992196960154512E-11</c:v>
                </c:pt>
                <c:pt idx="1311">
                  <c:v>2.863360063605247E-11</c:v>
                </c:pt>
                <c:pt idx="1312">
                  <c:v>3.0026323781173592E-11</c:v>
                </c:pt>
                <c:pt idx="1313">
                  <c:v>3.0344910673406793E-11</c:v>
                </c:pt>
                <c:pt idx="1314">
                  <c:v>3.0505437885981847E-11</c:v>
                </c:pt>
                <c:pt idx="1315">
                  <c:v>2.9554734574918763E-11</c:v>
                </c:pt>
                <c:pt idx="1316">
                  <c:v>3.066687785317189E-11</c:v>
                </c:pt>
                <c:pt idx="1317">
                  <c:v>2.9554734574918763E-11</c:v>
                </c:pt>
                <c:pt idx="1318">
                  <c:v>3.0026323781173592E-11</c:v>
                </c:pt>
                <c:pt idx="1319">
                  <c:v>3.0026323781173592E-11</c:v>
                </c:pt>
                <c:pt idx="1320">
                  <c:v>2.8482923497331411E-11</c:v>
                </c:pt>
                <c:pt idx="1321">
                  <c:v>2.8482923497331411E-11</c:v>
                </c:pt>
                <c:pt idx="1322">
                  <c:v>3.0026323781173592E-11</c:v>
                </c:pt>
                <c:pt idx="1323">
                  <c:v>2.8785074869922077E-11</c:v>
                </c:pt>
                <c:pt idx="1324">
                  <c:v>3.0185165641423062E-11</c:v>
                </c:pt>
                <c:pt idx="1325">
                  <c:v>3.066687785317189E-11</c:v>
                </c:pt>
                <c:pt idx="1326">
                  <c:v>2.9399149275269865E-11</c:v>
                </c:pt>
                <c:pt idx="1327">
                  <c:v>2.8785074869922077E-11</c:v>
                </c:pt>
                <c:pt idx="1328">
                  <c:v>2.9244443628923256E-11</c:v>
                </c:pt>
                <c:pt idx="1329">
                  <c:v>2.9554734574918763E-11</c:v>
                </c:pt>
                <c:pt idx="1330">
                  <c:v>2.863360063605247E-11</c:v>
                </c:pt>
                <c:pt idx="1331">
                  <c:v>3.4991580842345232E-11</c:v>
                </c:pt>
                <c:pt idx="1332">
                  <c:v>2.9090491797160485E-11</c:v>
                </c:pt>
                <c:pt idx="1333">
                  <c:v>2.863360063605247E-11</c:v>
                </c:pt>
                <c:pt idx="1334">
                  <c:v>2.9868255889512901E-11</c:v>
                </c:pt>
                <c:pt idx="1335">
                  <c:v>2.9090491797160485E-11</c:v>
                </c:pt>
                <c:pt idx="1336">
                  <c:v>2.9399149275269865E-11</c:v>
                </c:pt>
                <c:pt idx="1337">
                  <c:v>2.8785074869922077E-11</c:v>
                </c:pt>
                <c:pt idx="1338">
                  <c:v>3.0505437885981847E-11</c:v>
                </c:pt>
                <c:pt idx="1339">
                  <c:v>3.0185165641423062E-11</c:v>
                </c:pt>
                <c:pt idx="1340">
                  <c:v>2.8482923497331411E-11</c:v>
                </c:pt>
                <c:pt idx="1341">
                  <c:v>2.8482923497331411E-11</c:v>
                </c:pt>
                <c:pt idx="1342">
                  <c:v>2.8035516619439763E-11</c:v>
                </c:pt>
                <c:pt idx="1343">
                  <c:v>2.8183885343078969E-11</c:v>
                </c:pt>
                <c:pt idx="1344">
                  <c:v>3.0344910673406793E-11</c:v>
                </c:pt>
                <c:pt idx="1345">
                  <c:v>2.971108168731505E-11</c:v>
                </c:pt>
                <c:pt idx="1346">
                  <c:v>3.1321032011190813E-11</c:v>
                </c:pt>
                <c:pt idx="1347">
                  <c:v>2.863360063605247E-11</c:v>
                </c:pt>
                <c:pt idx="1348">
                  <c:v>2.9868255889512901E-11</c:v>
                </c:pt>
                <c:pt idx="1349">
                  <c:v>3.082910830008722E-11</c:v>
                </c:pt>
                <c:pt idx="1350">
                  <c:v>2.9090491797160485E-11</c:v>
                </c:pt>
                <c:pt idx="1351">
                  <c:v>2.8183885343078969E-11</c:v>
                </c:pt>
                <c:pt idx="1352">
                  <c:v>2.863360063605247E-11</c:v>
                </c:pt>
                <c:pt idx="1353">
                  <c:v>2.9090491797160485E-11</c:v>
                </c:pt>
                <c:pt idx="1354">
                  <c:v>3.0344910673406793E-11</c:v>
                </c:pt>
                <c:pt idx="1355">
                  <c:v>2.8482923497331411E-11</c:v>
                </c:pt>
                <c:pt idx="1356">
                  <c:v>2.971108168731505E-11</c:v>
                </c:pt>
                <c:pt idx="1357">
                  <c:v>3.066687785317189E-11</c:v>
                </c:pt>
                <c:pt idx="1358">
                  <c:v>2.8785074869922077E-11</c:v>
                </c:pt>
                <c:pt idx="1359">
                  <c:v>3.0026323781173592E-11</c:v>
                </c:pt>
                <c:pt idx="1360">
                  <c:v>2.863360063605247E-11</c:v>
                </c:pt>
                <c:pt idx="1361">
                  <c:v>3.0026323781173592E-11</c:v>
                </c:pt>
                <c:pt idx="1362">
                  <c:v>3.082910830008722E-11</c:v>
                </c:pt>
                <c:pt idx="1363">
                  <c:v>3.0505437885981847E-11</c:v>
                </c:pt>
                <c:pt idx="1364">
                  <c:v>3.066687785317189E-11</c:v>
                </c:pt>
                <c:pt idx="1365">
                  <c:v>2.7741175726231367E-11</c:v>
                </c:pt>
                <c:pt idx="1366">
                  <c:v>2.9399149275269865E-11</c:v>
                </c:pt>
                <c:pt idx="1367">
                  <c:v>2.8937410383345252E-11</c:v>
                </c:pt>
                <c:pt idx="1368">
                  <c:v>3.082910830008722E-11</c:v>
                </c:pt>
                <c:pt idx="1369">
                  <c:v>2.863360063605247E-11</c:v>
                </c:pt>
                <c:pt idx="1370">
                  <c:v>3.082910830008722E-11</c:v>
                </c:pt>
                <c:pt idx="1371">
                  <c:v>2.9244443628923256E-11</c:v>
                </c:pt>
                <c:pt idx="1372">
                  <c:v>3.0992196960154512E-11</c:v>
                </c:pt>
                <c:pt idx="1373">
                  <c:v>2.9244443628923256E-11</c:v>
                </c:pt>
                <c:pt idx="1374">
                  <c:v>2.8785074869922077E-11</c:v>
                </c:pt>
                <c:pt idx="1375">
                  <c:v>3.0344910673406793E-11</c:v>
                </c:pt>
                <c:pt idx="1376">
                  <c:v>2.9868255889512901E-11</c:v>
                </c:pt>
                <c:pt idx="1377">
                  <c:v>2.8785074869922077E-11</c:v>
                </c:pt>
                <c:pt idx="1378">
                  <c:v>2.8785074869922077E-11</c:v>
                </c:pt>
                <c:pt idx="1379">
                  <c:v>2.9244443628923256E-11</c:v>
                </c:pt>
                <c:pt idx="1380">
                  <c:v>2.8332980543995846E-11</c:v>
                </c:pt>
                <c:pt idx="1381">
                  <c:v>3.0344910673406793E-11</c:v>
                </c:pt>
                <c:pt idx="1382">
                  <c:v>2.9090491797160485E-11</c:v>
                </c:pt>
                <c:pt idx="1383">
                  <c:v>2.8785074869922077E-11</c:v>
                </c:pt>
                <c:pt idx="1384">
                  <c:v>2.8035516619439763E-11</c:v>
                </c:pt>
                <c:pt idx="1385">
                  <c:v>3.082910830008722E-11</c:v>
                </c:pt>
                <c:pt idx="1386">
                  <c:v>3.066687785317189E-11</c:v>
                </c:pt>
                <c:pt idx="1387">
                  <c:v>2.9868255889512901E-11</c:v>
                </c:pt>
                <c:pt idx="1388">
                  <c:v>2.863360063605247E-11</c:v>
                </c:pt>
                <c:pt idx="1389">
                  <c:v>2.8785074869922077E-11</c:v>
                </c:pt>
                <c:pt idx="1390">
                  <c:v>2.9554734574918763E-11</c:v>
                </c:pt>
                <c:pt idx="1391">
                  <c:v>2.9399149275269865E-11</c:v>
                </c:pt>
                <c:pt idx="1392">
                  <c:v>2.8332980543995846E-11</c:v>
                </c:pt>
                <c:pt idx="1393">
                  <c:v>3.0026323781173592E-11</c:v>
                </c:pt>
                <c:pt idx="1394">
                  <c:v>2.7887986747787227E-11</c:v>
                </c:pt>
                <c:pt idx="1395">
                  <c:v>2.9868255889512901E-11</c:v>
                </c:pt>
                <c:pt idx="1396">
                  <c:v>2.9554734574918763E-11</c:v>
                </c:pt>
                <c:pt idx="1397">
                  <c:v>2.9554734574918763E-11</c:v>
                </c:pt>
                <c:pt idx="1398">
                  <c:v>2.8482923497331411E-11</c:v>
                </c:pt>
                <c:pt idx="1399">
                  <c:v>2.8785074869922077E-11</c:v>
                </c:pt>
                <c:pt idx="1400">
                  <c:v>2.9554734574918763E-11</c:v>
                </c:pt>
                <c:pt idx="1401">
                  <c:v>3.0344910673406793E-11</c:v>
                </c:pt>
                <c:pt idx="1402">
                  <c:v>2.863360063605247E-11</c:v>
                </c:pt>
                <c:pt idx="1403">
                  <c:v>2.8035516619439763E-11</c:v>
                </c:pt>
                <c:pt idx="1404">
                  <c:v>2.9554734574918763E-11</c:v>
                </c:pt>
                <c:pt idx="1405">
                  <c:v>3.0026323781173592E-11</c:v>
                </c:pt>
                <c:pt idx="1406">
                  <c:v>2.8937410383345252E-11</c:v>
                </c:pt>
                <c:pt idx="1407">
                  <c:v>2.9868255889512901E-11</c:v>
                </c:pt>
                <c:pt idx="1408">
                  <c:v>2.971108168731505E-11</c:v>
                </c:pt>
                <c:pt idx="1409">
                  <c:v>2.863360063605247E-11</c:v>
                </c:pt>
                <c:pt idx="1410">
                  <c:v>2.8183885343078969E-11</c:v>
                </c:pt>
                <c:pt idx="1411">
                  <c:v>2.863360063605247E-11</c:v>
                </c:pt>
                <c:pt idx="1412">
                  <c:v>3.1321032011190813E-11</c:v>
                </c:pt>
                <c:pt idx="1413">
                  <c:v>2.9244443628923256E-11</c:v>
                </c:pt>
                <c:pt idx="1414">
                  <c:v>2.7595194749674527E-11</c:v>
                </c:pt>
                <c:pt idx="1415">
                  <c:v>2.8332980543995846E-11</c:v>
                </c:pt>
                <c:pt idx="1416">
                  <c:v>2.7449981961377963E-11</c:v>
                </c:pt>
                <c:pt idx="1417">
                  <c:v>2.9399149275269865E-11</c:v>
                </c:pt>
                <c:pt idx="1418">
                  <c:v>3.0026323781173592E-11</c:v>
                </c:pt>
                <c:pt idx="1419">
                  <c:v>2.8332980543995846E-11</c:v>
                </c:pt>
                <c:pt idx="1420">
                  <c:v>3.0344910673406793E-11</c:v>
                </c:pt>
                <c:pt idx="1421">
                  <c:v>3.0026323781173592E-11</c:v>
                </c:pt>
                <c:pt idx="1422">
                  <c:v>2.9399149275269865E-11</c:v>
                </c:pt>
                <c:pt idx="1423">
                  <c:v>2.9554734574918763E-11</c:v>
                </c:pt>
                <c:pt idx="1424">
                  <c:v>2.8482923497331411E-11</c:v>
                </c:pt>
                <c:pt idx="1425">
                  <c:v>2.971108168731505E-11</c:v>
                </c:pt>
                <c:pt idx="1426">
                  <c:v>2.9244443628923256E-11</c:v>
                </c:pt>
                <c:pt idx="1427">
                  <c:v>3.0185165641423062E-11</c:v>
                </c:pt>
                <c:pt idx="1428">
                  <c:v>2.8937410383345252E-11</c:v>
                </c:pt>
                <c:pt idx="1429">
                  <c:v>3.1156212939177284E-11</c:v>
                </c:pt>
                <c:pt idx="1430">
                  <c:v>3.066687785317189E-11</c:v>
                </c:pt>
                <c:pt idx="1431">
                  <c:v>3.0992196960154512E-11</c:v>
                </c:pt>
                <c:pt idx="1432">
                  <c:v>2.8937410383345252E-11</c:v>
                </c:pt>
                <c:pt idx="1433">
                  <c:v>2.9399149275269865E-11</c:v>
                </c:pt>
                <c:pt idx="1434">
                  <c:v>2.9244443628923256E-11</c:v>
                </c:pt>
                <c:pt idx="1435">
                  <c:v>3.0992196960154512E-11</c:v>
                </c:pt>
                <c:pt idx="1436">
                  <c:v>2.8482923497331411E-11</c:v>
                </c:pt>
                <c:pt idx="1437">
                  <c:v>2.9868255889512901E-11</c:v>
                </c:pt>
                <c:pt idx="1438">
                  <c:v>2.8937410383345252E-11</c:v>
                </c:pt>
                <c:pt idx="1439">
                  <c:v>2.9399149275269865E-11</c:v>
                </c:pt>
                <c:pt idx="1440">
                  <c:v>2.971108168731505E-11</c:v>
                </c:pt>
                <c:pt idx="1441">
                  <c:v>2.863360063605247E-11</c:v>
                </c:pt>
                <c:pt idx="1442">
                  <c:v>2.8785074869922077E-11</c:v>
                </c:pt>
                <c:pt idx="1443">
                  <c:v>2.863360063605247E-11</c:v>
                </c:pt>
                <c:pt idx="1444">
                  <c:v>3.0026323781173592E-11</c:v>
                </c:pt>
                <c:pt idx="1445">
                  <c:v>2.863360063605247E-11</c:v>
                </c:pt>
                <c:pt idx="1446">
                  <c:v>2.8183885343078969E-11</c:v>
                </c:pt>
                <c:pt idx="1447">
                  <c:v>3.0026323781173592E-11</c:v>
                </c:pt>
                <c:pt idx="1448">
                  <c:v>3.1321032011190813E-11</c:v>
                </c:pt>
                <c:pt idx="1449">
                  <c:v>3.066687785317189E-11</c:v>
                </c:pt>
                <c:pt idx="1450">
                  <c:v>3.066687785317189E-11</c:v>
                </c:pt>
                <c:pt idx="1451">
                  <c:v>3.0505437885981847E-11</c:v>
                </c:pt>
                <c:pt idx="1452">
                  <c:v>2.9090491797160485E-11</c:v>
                </c:pt>
                <c:pt idx="1453">
                  <c:v>2.8482923497331411E-11</c:v>
                </c:pt>
                <c:pt idx="1454">
                  <c:v>3.0505437885981847E-11</c:v>
                </c:pt>
                <c:pt idx="1455">
                  <c:v>2.8183885343078969E-11</c:v>
                </c:pt>
                <c:pt idx="1456">
                  <c:v>3.066687785317189E-11</c:v>
                </c:pt>
                <c:pt idx="1457">
                  <c:v>3.0185165641423062E-11</c:v>
                </c:pt>
                <c:pt idx="1458">
                  <c:v>3.0026323781173592E-11</c:v>
                </c:pt>
                <c:pt idx="1459">
                  <c:v>2.9399149275269865E-11</c:v>
                </c:pt>
                <c:pt idx="1460">
                  <c:v>2.8482923497331411E-11</c:v>
                </c:pt>
                <c:pt idx="1461">
                  <c:v>3.0026323781173592E-11</c:v>
                </c:pt>
                <c:pt idx="1462">
                  <c:v>2.863360063605247E-11</c:v>
                </c:pt>
                <c:pt idx="1463">
                  <c:v>3.0026323781173592E-11</c:v>
                </c:pt>
                <c:pt idx="1464">
                  <c:v>3.0185165641423062E-11</c:v>
                </c:pt>
                <c:pt idx="1465">
                  <c:v>3.082910830008722E-11</c:v>
                </c:pt>
                <c:pt idx="1466">
                  <c:v>3.0505437885981847E-11</c:v>
                </c:pt>
                <c:pt idx="1467">
                  <c:v>3.0344910673406793E-11</c:v>
                </c:pt>
                <c:pt idx="1468">
                  <c:v>2.863360063605247E-11</c:v>
                </c:pt>
                <c:pt idx="1469">
                  <c:v>3.0344910673406793E-11</c:v>
                </c:pt>
                <c:pt idx="1470">
                  <c:v>3.0185165641423062E-11</c:v>
                </c:pt>
                <c:pt idx="1471">
                  <c:v>3.0505437885981847E-11</c:v>
                </c:pt>
                <c:pt idx="1472">
                  <c:v>3.0185165641423062E-11</c:v>
                </c:pt>
                <c:pt idx="1473">
                  <c:v>2.8937410383345252E-11</c:v>
                </c:pt>
                <c:pt idx="1474">
                  <c:v>2.9090491797160485E-11</c:v>
                </c:pt>
                <c:pt idx="1475">
                  <c:v>2.9868255889512901E-11</c:v>
                </c:pt>
                <c:pt idx="1476">
                  <c:v>2.8785074869922077E-11</c:v>
                </c:pt>
                <c:pt idx="1477">
                  <c:v>2.8332980543995846E-11</c:v>
                </c:pt>
                <c:pt idx="1478">
                  <c:v>2.8785074869922077E-11</c:v>
                </c:pt>
                <c:pt idx="1479">
                  <c:v>2.8785074869922077E-11</c:v>
                </c:pt>
                <c:pt idx="1480">
                  <c:v>2.9090491797160485E-11</c:v>
                </c:pt>
                <c:pt idx="1481">
                  <c:v>3.0344910673406793E-11</c:v>
                </c:pt>
                <c:pt idx="1482">
                  <c:v>2.8785074869922077E-11</c:v>
                </c:pt>
                <c:pt idx="1483">
                  <c:v>2.9554734574918763E-11</c:v>
                </c:pt>
                <c:pt idx="1484">
                  <c:v>2.7741175726231367E-11</c:v>
                </c:pt>
                <c:pt idx="1485">
                  <c:v>2.8937410383345252E-11</c:v>
                </c:pt>
                <c:pt idx="1486">
                  <c:v>2.8785074869922077E-11</c:v>
                </c:pt>
                <c:pt idx="1487">
                  <c:v>3.066687785317189E-11</c:v>
                </c:pt>
                <c:pt idx="1488">
                  <c:v>3.0026323781173592E-11</c:v>
                </c:pt>
                <c:pt idx="1489">
                  <c:v>2.8183885343078969E-11</c:v>
                </c:pt>
                <c:pt idx="1490">
                  <c:v>3.0505437885981847E-11</c:v>
                </c:pt>
                <c:pt idx="1491">
                  <c:v>2.9399149275269865E-11</c:v>
                </c:pt>
                <c:pt idx="1492">
                  <c:v>2.7595194749674527E-11</c:v>
                </c:pt>
                <c:pt idx="1493">
                  <c:v>2.8183885343078969E-11</c:v>
                </c:pt>
                <c:pt idx="1494">
                  <c:v>2.9399149275269865E-11</c:v>
                </c:pt>
                <c:pt idx="1495">
                  <c:v>2.8937410383345252E-11</c:v>
                </c:pt>
                <c:pt idx="1496">
                  <c:v>3.0026323781173592E-11</c:v>
                </c:pt>
                <c:pt idx="1497">
                  <c:v>3.066687785317189E-11</c:v>
                </c:pt>
                <c:pt idx="1498">
                  <c:v>2.971108168731505E-11</c:v>
                </c:pt>
                <c:pt idx="1499">
                  <c:v>2.8785074869922077E-11</c:v>
                </c:pt>
                <c:pt idx="1500">
                  <c:v>2.7595194749674527E-11</c:v>
                </c:pt>
                <c:pt idx="1501">
                  <c:v>3.1156212939177284E-11</c:v>
                </c:pt>
                <c:pt idx="1502">
                  <c:v>2.7887986747787227E-11</c:v>
                </c:pt>
                <c:pt idx="1503">
                  <c:v>3.0026323781173592E-11</c:v>
                </c:pt>
                <c:pt idx="1504">
                  <c:v>2.7887986747787227E-11</c:v>
                </c:pt>
                <c:pt idx="1505">
                  <c:v>2.9399149275269865E-11</c:v>
                </c:pt>
                <c:pt idx="1506">
                  <c:v>2.8035516619439763E-11</c:v>
                </c:pt>
                <c:pt idx="1507">
                  <c:v>2.9554734574918763E-11</c:v>
                </c:pt>
                <c:pt idx="1508">
                  <c:v>2.9090491797160485E-11</c:v>
                </c:pt>
                <c:pt idx="1509">
                  <c:v>2.9868255889512901E-11</c:v>
                </c:pt>
                <c:pt idx="1510">
                  <c:v>2.7449981961377963E-11</c:v>
                </c:pt>
                <c:pt idx="1511">
                  <c:v>2.8183885343078969E-11</c:v>
                </c:pt>
                <c:pt idx="1512">
                  <c:v>2.8183885343078969E-11</c:v>
                </c:pt>
                <c:pt idx="1513">
                  <c:v>2.7741175726231367E-11</c:v>
                </c:pt>
                <c:pt idx="1514">
                  <c:v>2.9399149275269865E-11</c:v>
                </c:pt>
                <c:pt idx="1515">
                  <c:v>3.082910830008722E-11</c:v>
                </c:pt>
                <c:pt idx="1516">
                  <c:v>2.8332980543995846E-11</c:v>
                </c:pt>
                <c:pt idx="1517">
                  <c:v>2.9399149275269865E-11</c:v>
                </c:pt>
                <c:pt idx="1518">
                  <c:v>2.9399149275269865E-11</c:v>
                </c:pt>
                <c:pt idx="1519">
                  <c:v>2.9244443628923256E-11</c:v>
                </c:pt>
                <c:pt idx="1520">
                  <c:v>2.9868255889512901E-11</c:v>
                </c:pt>
                <c:pt idx="1521">
                  <c:v>3.0992196960154512E-11</c:v>
                </c:pt>
                <c:pt idx="1522">
                  <c:v>2.8482923497331411E-11</c:v>
                </c:pt>
                <c:pt idx="1523">
                  <c:v>2.9868255889512901E-11</c:v>
                </c:pt>
                <c:pt idx="1524">
                  <c:v>2.8937410383345252E-11</c:v>
                </c:pt>
                <c:pt idx="1525">
                  <c:v>2.863360063605247E-11</c:v>
                </c:pt>
                <c:pt idx="1526">
                  <c:v>2.9399149275269865E-11</c:v>
                </c:pt>
                <c:pt idx="1527">
                  <c:v>2.8332980543995846E-11</c:v>
                </c:pt>
                <c:pt idx="1528">
                  <c:v>3.0026323781173592E-11</c:v>
                </c:pt>
                <c:pt idx="1529">
                  <c:v>3.0185165641423062E-11</c:v>
                </c:pt>
                <c:pt idx="1530">
                  <c:v>2.8183885343078969E-11</c:v>
                </c:pt>
                <c:pt idx="1531">
                  <c:v>2.9090491797160485E-11</c:v>
                </c:pt>
                <c:pt idx="1532">
                  <c:v>3.0344910673406793E-11</c:v>
                </c:pt>
                <c:pt idx="1533">
                  <c:v>2.9868255889512901E-11</c:v>
                </c:pt>
                <c:pt idx="1534">
                  <c:v>2.9554734574918763E-11</c:v>
                </c:pt>
                <c:pt idx="1535">
                  <c:v>2.7595194749674527E-11</c:v>
                </c:pt>
                <c:pt idx="1536">
                  <c:v>2.9554734574918763E-11</c:v>
                </c:pt>
                <c:pt idx="1537">
                  <c:v>3.082910830008722E-11</c:v>
                </c:pt>
                <c:pt idx="1538">
                  <c:v>3.0992196960154512E-11</c:v>
                </c:pt>
                <c:pt idx="1539">
                  <c:v>2.9244443628923256E-11</c:v>
                </c:pt>
                <c:pt idx="1540">
                  <c:v>2.8482923497331411E-11</c:v>
                </c:pt>
                <c:pt idx="1541">
                  <c:v>2.8937410383345252E-11</c:v>
                </c:pt>
                <c:pt idx="1542">
                  <c:v>3.0185165641423062E-11</c:v>
                </c:pt>
                <c:pt idx="1543">
                  <c:v>2.8183885343078969E-11</c:v>
                </c:pt>
                <c:pt idx="1544">
                  <c:v>3.0026323781173592E-11</c:v>
                </c:pt>
                <c:pt idx="1545">
                  <c:v>2.8183885343078969E-11</c:v>
                </c:pt>
                <c:pt idx="1546">
                  <c:v>2.8937410383345252E-11</c:v>
                </c:pt>
                <c:pt idx="1547">
                  <c:v>2.8482923497331411E-11</c:v>
                </c:pt>
                <c:pt idx="1548">
                  <c:v>2.9399149275269865E-11</c:v>
                </c:pt>
                <c:pt idx="1549">
                  <c:v>2.7161788513090781E-11</c:v>
                </c:pt>
                <c:pt idx="1550">
                  <c:v>3.0992196960154512E-11</c:v>
                </c:pt>
                <c:pt idx="1551">
                  <c:v>2.7741175726231367E-11</c:v>
                </c:pt>
                <c:pt idx="1552">
                  <c:v>2.7741175726231367E-11</c:v>
                </c:pt>
                <c:pt idx="1553">
                  <c:v>3.0026323781173592E-11</c:v>
                </c:pt>
                <c:pt idx="1554">
                  <c:v>2.971108168731505E-11</c:v>
                </c:pt>
                <c:pt idx="1555">
                  <c:v>2.7887986747787227E-11</c:v>
                </c:pt>
                <c:pt idx="1556">
                  <c:v>2.7741175726231367E-11</c:v>
                </c:pt>
                <c:pt idx="1557">
                  <c:v>2.9868255889512901E-11</c:v>
                </c:pt>
                <c:pt idx="1558">
                  <c:v>2.8482923497331411E-11</c:v>
                </c:pt>
                <c:pt idx="1559">
                  <c:v>2.7161788513090781E-11</c:v>
                </c:pt>
                <c:pt idx="1560">
                  <c:v>2.8332980543995846E-11</c:v>
                </c:pt>
                <c:pt idx="1561">
                  <c:v>2.8183885343078969E-11</c:v>
                </c:pt>
                <c:pt idx="1562">
                  <c:v>2.8332980543995846E-11</c:v>
                </c:pt>
                <c:pt idx="1563">
                  <c:v>2.7741175726231367E-11</c:v>
                </c:pt>
                <c:pt idx="1564">
                  <c:v>2.8785074869922077E-11</c:v>
                </c:pt>
                <c:pt idx="1565">
                  <c:v>2.8785074869922077E-11</c:v>
                </c:pt>
                <c:pt idx="1566">
                  <c:v>2.8482923497331411E-11</c:v>
                </c:pt>
                <c:pt idx="1567">
                  <c:v>2.863360063605247E-11</c:v>
                </c:pt>
                <c:pt idx="1568">
                  <c:v>2.8183885343078969E-11</c:v>
                </c:pt>
                <c:pt idx="1569">
                  <c:v>2.971108168731505E-11</c:v>
                </c:pt>
                <c:pt idx="1570">
                  <c:v>2.8785074869922077E-11</c:v>
                </c:pt>
                <c:pt idx="1571">
                  <c:v>2.7887986747787227E-11</c:v>
                </c:pt>
                <c:pt idx="1572">
                  <c:v>2.7595194749674527E-11</c:v>
                </c:pt>
                <c:pt idx="1573">
                  <c:v>2.8332980543995846E-11</c:v>
                </c:pt>
                <c:pt idx="1574">
                  <c:v>2.9399149275269865E-11</c:v>
                </c:pt>
                <c:pt idx="1575">
                  <c:v>2.7305476733019561E-11</c:v>
                </c:pt>
                <c:pt idx="1576">
                  <c:v>3.0026323781173592E-11</c:v>
                </c:pt>
                <c:pt idx="1577">
                  <c:v>2.7741175726231367E-11</c:v>
                </c:pt>
                <c:pt idx="1578">
                  <c:v>2.9554734574918763E-11</c:v>
                </c:pt>
                <c:pt idx="1579">
                  <c:v>2.9868255889512901E-11</c:v>
                </c:pt>
                <c:pt idx="1580">
                  <c:v>2.8785074869922077E-11</c:v>
                </c:pt>
                <c:pt idx="1581">
                  <c:v>2.9090491797160485E-11</c:v>
                </c:pt>
                <c:pt idx="1582">
                  <c:v>2.8482923497331411E-11</c:v>
                </c:pt>
                <c:pt idx="1583">
                  <c:v>2.8482923497331411E-11</c:v>
                </c:pt>
                <c:pt idx="1584">
                  <c:v>2.7449981961377963E-11</c:v>
                </c:pt>
                <c:pt idx="1585">
                  <c:v>2.7887986747787227E-11</c:v>
                </c:pt>
                <c:pt idx="1586">
                  <c:v>2.8937410383345252E-11</c:v>
                </c:pt>
                <c:pt idx="1587">
                  <c:v>2.9399149275269865E-11</c:v>
                </c:pt>
                <c:pt idx="1588">
                  <c:v>2.9244443628923256E-11</c:v>
                </c:pt>
                <c:pt idx="1589">
                  <c:v>2.7595194749674527E-11</c:v>
                </c:pt>
                <c:pt idx="1590">
                  <c:v>3.1321032011190813E-11</c:v>
                </c:pt>
                <c:pt idx="1591">
                  <c:v>2.8183885343078969E-11</c:v>
                </c:pt>
                <c:pt idx="1592">
                  <c:v>2.8183885343078969E-11</c:v>
                </c:pt>
                <c:pt idx="1593">
                  <c:v>3.1653356085316902E-11</c:v>
                </c:pt>
                <c:pt idx="1594">
                  <c:v>2.8183885343078969E-11</c:v>
                </c:pt>
                <c:pt idx="1595">
                  <c:v>2.971108168731505E-11</c:v>
                </c:pt>
                <c:pt idx="1596">
                  <c:v>2.8332980543995846E-11</c:v>
                </c:pt>
                <c:pt idx="1597">
                  <c:v>2.971108168731505E-11</c:v>
                </c:pt>
                <c:pt idx="1598">
                  <c:v>2.8183885343078969E-11</c:v>
                </c:pt>
                <c:pt idx="1599">
                  <c:v>2.863360063605247E-11</c:v>
                </c:pt>
                <c:pt idx="1600">
                  <c:v>2.8183885343078969E-11</c:v>
                </c:pt>
                <c:pt idx="1601">
                  <c:v>2.9554734574918763E-11</c:v>
                </c:pt>
                <c:pt idx="1602">
                  <c:v>2.8183885343078969E-11</c:v>
                </c:pt>
                <c:pt idx="1603">
                  <c:v>2.9244443628923256E-11</c:v>
                </c:pt>
                <c:pt idx="1604">
                  <c:v>2.8183885343078969E-11</c:v>
                </c:pt>
                <c:pt idx="1605">
                  <c:v>2.8183885343078969E-11</c:v>
                </c:pt>
                <c:pt idx="1606">
                  <c:v>2.9244443628923256E-11</c:v>
                </c:pt>
                <c:pt idx="1607">
                  <c:v>3.0026323781173592E-11</c:v>
                </c:pt>
                <c:pt idx="1608">
                  <c:v>2.9554734574918763E-11</c:v>
                </c:pt>
                <c:pt idx="1609">
                  <c:v>2.7449981961377963E-11</c:v>
                </c:pt>
                <c:pt idx="1610">
                  <c:v>2.9090491797160485E-11</c:v>
                </c:pt>
                <c:pt idx="1611">
                  <c:v>2.9554734574918763E-11</c:v>
                </c:pt>
                <c:pt idx="1612">
                  <c:v>2.9090491797160485E-11</c:v>
                </c:pt>
                <c:pt idx="1613">
                  <c:v>2.8482923497331411E-11</c:v>
                </c:pt>
                <c:pt idx="1614">
                  <c:v>2.8332980543995846E-11</c:v>
                </c:pt>
                <c:pt idx="1615">
                  <c:v>2.7595194749674527E-11</c:v>
                </c:pt>
                <c:pt idx="1616">
                  <c:v>3.066687785317189E-11</c:v>
                </c:pt>
                <c:pt idx="1617">
                  <c:v>3.0026323781173592E-11</c:v>
                </c:pt>
                <c:pt idx="1618">
                  <c:v>2.8482923497331411E-11</c:v>
                </c:pt>
                <c:pt idx="1619">
                  <c:v>3.0505437885981847E-11</c:v>
                </c:pt>
                <c:pt idx="1620">
                  <c:v>2.9090491797160485E-11</c:v>
                </c:pt>
                <c:pt idx="1621">
                  <c:v>3.0026323781173592E-11</c:v>
                </c:pt>
                <c:pt idx="1622">
                  <c:v>2.7595194749674527E-11</c:v>
                </c:pt>
                <c:pt idx="1623">
                  <c:v>2.7449981961377963E-11</c:v>
                </c:pt>
                <c:pt idx="1624">
                  <c:v>2.8183885343078969E-11</c:v>
                </c:pt>
                <c:pt idx="1625">
                  <c:v>2.8183885343078969E-11</c:v>
                </c:pt>
                <c:pt idx="1626">
                  <c:v>2.8482923497331411E-11</c:v>
                </c:pt>
                <c:pt idx="1627">
                  <c:v>2.8937410383345252E-11</c:v>
                </c:pt>
                <c:pt idx="1628">
                  <c:v>2.8183885343078969E-11</c:v>
                </c:pt>
                <c:pt idx="1629">
                  <c:v>2.6876620766742217E-11</c:v>
                </c:pt>
                <c:pt idx="1630">
                  <c:v>2.9090491797160485E-11</c:v>
                </c:pt>
                <c:pt idx="1631">
                  <c:v>2.8785074869922077E-11</c:v>
                </c:pt>
                <c:pt idx="1632">
                  <c:v>3.0992196960154512E-11</c:v>
                </c:pt>
                <c:pt idx="1633">
                  <c:v>2.8183885343078969E-11</c:v>
                </c:pt>
                <c:pt idx="1634">
                  <c:v>2.8183885343078969E-11</c:v>
                </c:pt>
                <c:pt idx="1635">
                  <c:v>2.971108168731505E-11</c:v>
                </c:pt>
                <c:pt idx="1636">
                  <c:v>2.9554734574918763E-11</c:v>
                </c:pt>
                <c:pt idx="1637">
                  <c:v>2.8785074869922077E-11</c:v>
                </c:pt>
                <c:pt idx="1638">
                  <c:v>2.8183885343078969E-11</c:v>
                </c:pt>
                <c:pt idx="1639">
                  <c:v>2.971108168731505E-11</c:v>
                </c:pt>
                <c:pt idx="1640">
                  <c:v>2.7887986747787227E-11</c:v>
                </c:pt>
                <c:pt idx="1641">
                  <c:v>2.9244443628923256E-11</c:v>
                </c:pt>
                <c:pt idx="1642">
                  <c:v>2.9090491797160485E-11</c:v>
                </c:pt>
                <c:pt idx="1643">
                  <c:v>3.0026323781173592E-11</c:v>
                </c:pt>
                <c:pt idx="1644">
                  <c:v>2.8332980543995846E-11</c:v>
                </c:pt>
                <c:pt idx="1645">
                  <c:v>2.8785074869922077E-11</c:v>
                </c:pt>
                <c:pt idx="1646">
                  <c:v>2.6594446955918951E-11</c:v>
                </c:pt>
                <c:pt idx="1647">
                  <c:v>2.7595194749674527E-11</c:v>
                </c:pt>
                <c:pt idx="1648">
                  <c:v>2.8035516619439763E-11</c:v>
                </c:pt>
                <c:pt idx="1649">
                  <c:v>2.8785074869922077E-11</c:v>
                </c:pt>
                <c:pt idx="1650">
                  <c:v>2.9554734574918763E-11</c:v>
                </c:pt>
                <c:pt idx="1651">
                  <c:v>2.8482923497331411E-11</c:v>
                </c:pt>
                <c:pt idx="1652">
                  <c:v>2.8035516619439763E-11</c:v>
                </c:pt>
                <c:pt idx="1653">
                  <c:v>2.7595194749674527E-11</c:v>
                </c:pt>
                <c:pt idx="1654">
                  <c:v>3.0026323781173592E-11</c:v>
                </c:pt>
                <c:pt idx="1655">
                  <c:v>2.9090491797160485E-11</c:v>
                </c:pt>
                <c:pt idx="1656">
                  <c:v>2.8785074869922077E-11</c:v>
                </c:pt>
                <c:pt idx="1657">
                  <c:v>3.0026323781173592E-11</c:v>
                </c:pt>
                <c:pt idx="1658">
                  <c:v>2.8785074869922077E-11</c:v>
                </c:pt>
                <c:pt idx="1659">
                  <c:v>2.9868255889512901E-11</c:v>
                </c:pt>
                <c:pt idx="1660">
                  <c:v>2.7595194749674527E-11</c:v>
                </c:pt>
                <c:pt idx="1661">
                  <c:v>2.8035516619439763E-11</c:v>
                </c:pt>
                <c:pt idx="1662">
                  <c:v>2.9868255889512901E-11</c:v>
                </c:pt>
                <c:pt idx="1663">
                  <c:v>2.7595194749674527E-11</c:v>
                </c:pt>
                <c:pt idx="1664">
                  <c:v>2.9244443628923256E-11</c:v>
                </c:pt>
                <c:pt idx="1665">
                  <c:v>2.971108168731505E-11</c:v>
                </c:pt>
                <c:pt idx="1666">
                  <c:v>2.7595194749674527E-11</c:v>
                </c:pt>
                <c:pt idx="1667">
                  <c:v>2.9090491797160485E-11</c:v>
                </c:pt>
                <c:pt idx="1668">
                  <c:v>2.9090491797160485E-11</c:v>
                </c:pt>
                <c:pt idx="1669">
                  <c:v>2.8332980543995846E-11</c:v>
                </c:pt>
                <c:pt idx="1670">
                  <c:v>2.7741175726231367E-11</c:v>
                </c:pt>
                <c:pt idx="1671">
                  <c:v>2.8482923497331411E-11</c:v>
                </c:pt>
                <c:pt idx="1672">
                  <c:v>2.8183885343078969E-11</c:v>
                </c:pt>
                <c:pt idx="1673">
                  <c:v>2.8183885343078969E-11</c:v>
                </c:pt>
                <c:pt idx="1674">
                  <c:v>2.7161788513090781E-11</c:v>
                </c:pt>
                <c:pt idx="1675">
                  <c:v>2.8482923497331411E-11</c:v>
                </c:pt>
                <c:pt idx="1676">
                  <c:v>2.9554734574918763E-11</c:v>
                </c:pt>
                <c:pt idx="1677">
                  <c:v>2.8332980543995846E-11</c:v>
                </c:pt>
                <c:pt idx="1678">
                  <c:v>3.148678824124868E-11</c:v>
                </c:pt>
                <c:pt idx="1679">
                  <c:v>2.8785074869922077E-11</c:v>
                </c:pt>
                <c:pt idx="1680">
                  <c:v>2.8785074869922077E-11</c:v>
                </c:pt>
                <c:pt idx="1681">
                  <c:v>2.8183885343078969E-11</c:v>
                </c:pt>
                <c:pt idx="1682">
                  <c:v>2.7305476733019561E-11</c:v>
                </c:pt>
                <c:pt idx="1683">
                  <c:v>2.971108168731505E-11</c:v>
                </c:pt>
                <c:pt idx="1684">
                  <c:v>2.9090491797160485E-11</c:v>
                </c:pt>
                <c:pt idx="1685">
                  <c:v>2.7741175726231367E-11</c:v>
                </c:pt>
                <c:pt idx="1686">
                  <c:v>2.7305476733019561E-11</c:v>
                </c:pt>
                <c:pt idx="1687">
                  <c:v>2.7887986747787227E-11</c:v>
                </c:pt>
                <c:pt idx="1688">
                  <c:v>2.9090491797160485E-11</c:v>
                </c:pt>
                <c:pt idx="1689">
                  <c:v>2.8035516619439763E-11</c:v>
                </c:pt>
                <c:pt idx="1690">
                  <c:v>2.9399149275269865E-11</c:v>
                </c:pt>
                <c:pt idx="1691">
                  <c:v>2.9554734574918763E-11</c:v>
                </c:pt>
                <c:pt idx="1692">
                  <c:v>2.7741175726231367E-11</c:v>
                </c:pt>
                <c:pt idx="1693">
                  <c:v>2.971108168731505E-11</c:v>
                </c:pt>
                <c:pt idx="1694">
                  <c:v>2.7741175726231367E-11</c:v>
                </c:pt>
                <c:pt idx="1695">
                  <c:v>2.9399149275269865E-11</c:v>
                </c:pt>
                <c:pt idx="1696">
                  <c:v>2.6594446955918951E-11</c:v>
                </c:pt>
                <c:pt idx="1697">
                  <c:v>2.7595194749674527E-11</c:v>
                </c:pt>
                <c:pt idx="1698">
                  <c:v>4.8025396974054763E-11</c:v>
                </c:pt>
                <c:pt idx="1699">
                  <c:v>2.8482923497331411E-11</c:v>
                </c:pt>
                <c:pt idx="1700">
                  <c:v>2.7887986747787227E-11</c:v>
                </c:pt>
                <c:pt idx="1701">
                  <c:v>2.8035516619439763E-11</c:v>
                </c:pt>
                <c:pt idx="1702">
                  <c:v>2.8482923497331411E-11</c:v>
                </c:pt>
                <c:pt idx="1703">
                  <c:v>2.7887986747787227E-11</c:v>
                </c:pt>
                <c:pt idx="1704">
                  <c:v>2.863360063605247E-11</c:v>
                </c:pt>
                <c:pt idx="1705">
                  <c:v>2.8332980543995846E-11</c:v>
                </c:pt>
                <c:pt idx="1706">
                  <c:v>2.8035516619439763E-11</c:v>
                </c:pt>
                <c:pt idx="1707">
                  <c:v>2.8482923497331411E-11</c:v>
                </c:pt>
                <c:pt idx="1708">
                  <c:v>2.9868255889512901E-11</c:v>
                </c:pt>
                <c:pt idx="1709">
                  <c:v>2.7741175726231367E-11</c:v>
                </c:pt>
                <c:pt idx="1710">
                  <c:v>2.8937410383345252E-11</c:v>
                </c:pt>
                <c:pt idx="1711">
                  <c:v>2.7595194749674527E-11</c:v>
                </c:pt>
                <c:pt idx="1712">
                  <c:v>2.7595194749674527E-11</c:v>
                </c:pt>
                <c:pt idx="1713">
                  <c:v>2.7595194749674527E-11</c:v>
                </c:pt>
                <c:pt idx="1714">
                  <c:v>2.9244443628923256E-11</c:v>
                </c:pt>
                <c:pt idx="1715">
                  <c:v>2.8332980543995846E-11</c:v>
                </c:pt>
                <c:pt idx="1716">
                  <c:v>2.9090491797160485E-11</c:v>
                </c:pt>
                <c:pt idx="1717">
                  <c:v>2.6594446955918951E-11</c:v>
                </c:pt>
                <c:pt idx="1718">
                  <c:v>2.7887986747787227E-11</c:v>
                </c:pt>
                <c:pt idx="1719">
                  <c:v>2.9399149275269865E-11</c:v>
                </c:pt>
                <c:pt idx="1720">
                  <c:v>2.7595194749674527E-11</c:v>
                </c:pt>
                <c:pt idx="1721">
                  <c:v>2.7887986747787227E-11</c:v>
                </c:pt>
                <c:pt idx="1722">
                  <c:v>2.9244443628923256E-11</c:v>
                </c:pt>
                <c:pt idx="1723">
                  <c:v>2.8035516619439763E-11</c:v>
                </c:pt>
                <c:pt idx="1724">
                  <c:v>2.7449981961377963E-11</c:v>
                </c:pt>
                <c:pt idx="1725">
                  <c:v>2.8183885343078969E-11</c:v>
                </c:pt>
                <c:pt idx="1726">
                  <c:v>2.6454500351783387E-11</c:v>
                </c:pt>
                <c:pt idx="1727">
                  <c:v>2.971108168731505E-11</c:v>
                </c:pt>
                <c:pt idx="1728">
                  <c:v>2.8332980543995846E-11</c:v>
                </c:pt>
                <c:pt idx="1729">
                  <c:v>2.9868255889512901E-11</c:v>
                </c:pt>
                <c:pt idx="1730">
                  <c:v>2.8785074869922077E-11</c:v>
                </c:pt>
                <c:pt idx="1731">
                  <c:v>2.9090491797160485E-11</c:v>
                </c:pt>
                <c:pt idx="1732">
                  <c:v>2.863360063605247E-11</c:v>
                </c:pt>
                <c:pt idx="1733">
                  <c:v>2.8035516619439763E-11</c:v>
                </c:pt>
                <c:pt idx="1734">
                  <c:v>2.863360063605247E-11</c:v>
                </c:pt>
                <c:pt idx="1735">
                  <c:v>2.9554734574918763E-11</c:v>
                </c:pt>
                <c:pt idx="1736">
                  <c:v>2.7161788513090781E-11</c:v>
                </c:pt>
                <c:pt idx="1737">
                  <c:v>2.7741175726231367E-11</c:v>
                </c:pt>
                <c:pt idx="1738">
                  <c:v>2.8482923497331411E-11</c:v>
                </c:pt>
                <c:pt idx="1739">
                  <c:v>2.7305476733019561E-11</c:v>
                </c:pt>
                <c:pt idx="1740">
                  <c:v>2.8183885343078969E-11</c:v>
                </c:pt>
                <c:pt idx="1741">
                  <c:v>2.7305476733019561E-11</c:v>
                </c:pt>
                <c:pt idx="1742">
                  <c:v>2.8332980543995846E-11</c:v>
                </c:pt>
                <c:pt idx="1743">
                  <c:v>2.7741175726231367E-11</c:v>
                </c:pt>
                <c:pt idx="1744">
                  <c:v>2.8937410383345252E-11</c:v>
                </c:pt>
                <c:pt idx="1745">
                  <c:v>2.7887986747787227E-11</c:v>
                </c:pt>
                <c:pt idx="1746">
                  <c:v>2.7741175726231367E-11</c:v>
                </c:pt>
                <c:pt idx="1747">
                  <c:v>2.8183885343078969E-11</c:v>
                </c:pt>
                <c:pt idx="1748">
                  <c:v>2.7595194749674527E-11</c:v>
                </c:pt>
                <c:pt idx="1749">
                  <c:v>2.7305476733019561E-11</c:v>
                </c:pt>
                <c:pt idx="1750">
                  <c:v>2.7595194749674527E-11</c:v>
                </c:pt>
                <c:pt idx="1751">
                  <c:v>2.7018800424529304E-11</c:v>
                </c:pt>
                <c:pt idx="1752">
                  <c:v>2.7449981961377963E-11</c:v>
                </c:pt>
                <c:pt idx="1753">
                  <c:v>2.8035516619439763E-11</c:v>
                </c:pt>
                <c:pt idx="1754">
                  <c:v>2.7161788513090781E-11</c:v>
                </c:pt>
                <c:pt idx="1755">
                  <c:v>2.7161788513090781E-11</c:v>
                </c:pt>
                <c:pt idx="1756">
                  <c:v>2.7595194749674527E-11</c:v>
                </c:pt>
                <c:pt idx="1757">
                  <c:v>2.9244443628923256E-11</c:v>
                </c:pt>
                <c:pt idx="1758">
                  <c:v>2.7018800424529304E-11</c:v>
                </c:pt>
                <c:pt idx="1759">
                  <c:v>2.9090491797160485E-11</c:v>
                </c:pt>
                <c:pt idx="1760">
                  <c:v>2.8482923497331411E-11</c:v>
                </c:pt>
                <c:pt idx="1761">
                  <c:v>2.9399149275269865E-11</c:v>
                </c:pt>
                <c:pt idx="1762">
                  <c:v>2.6876620766742217E-11</c:v>
                </c:pt>
                <c:pt idx="1763">
                  <c:v>2.8183885343078969E-11</c:v>
                </c:pt>
                <c:pt idx="1764">
                  <c:v>2.9554734574918763E-11</c:v>
                </c:pt>
                <c:pt idx="1765">
                  <c:v>2.7887986747787227E-11</c:v>
                </c:pt>
                <c:pt idx="1766">
                  <c:v>2.8785074869922077E-11</c:v>
                </c:pt>
                <c:pt idx="1767">
                  <c:v>2.7595194749674527E-11</c:v>
                </c:pt>
                <c:pt idx="1768">
                  <c:v>2.7449981961377963E-11</c:v>
                </c:pt>
                <c:pt idx="1769">
                  <c:v>2.7305476733019561E-11</c:v>
                </c:pt>
                <c:pt idx="1770">
                  <c:v>2.8332980543995846E-11</c:v>
                </c:pt>
                <c:pt idx="1771">
                  <c:v>2.8183885343078969E-11</c:v>
                </c:pt>
                <c:pt idx="1772">
                  <c:v>2.7595194749674527E-11</c:v>
                </c:pt>
                <c:pt idx="1773">
                  <c:v>2.8937410383345252E-11</c:v>
                </c:pt>
                <c:pt idx="1774">
                  <c:v>2.7887986747787227E-11</c:v>
                </c:pt>
                <c:pt idx="1775">
                  <c:v>2.7887986747787227E-11</c:v>
                </c:pt>
                <c:pt idx="1776">
                  <c:v>2.8482923497331411E-11</c:v>
                </c:pt>
                <c:pt idx="1777">
                  <c:v>2.9244443628923256E-11</c:v>
                </c:pt>
                <c:pt idx="1778">
                  <c:v>2.8035516619439763E-11</c:v>
                </c:pt>
                <c:pt idx="1779">
                  <c:v>2.8183885343078969E-11</c:v>
                </c:pt>
                <c:pt idx="1780">
                  <c:v>2.8937410383345252E-11</c:v>
                </c:pt>
                <c:pt idx="1781">
                  <c:v>2.8183885343078969E-11</c:v>
                </c:pt>
                <c:pt idx="1782">
                  <c:v>2.8183885343078969E-11</c:v>
                </c:pt>
                <c:pt idx="1783">
                  <c:v>2.8937410383345252E-11</c:v>
                </c:pt>
                <c:pt idx="1784">
                  <c:v>2.863360063605247E-11</c:v>
                </c:pt>
                <c:pt idx="1785">
                  <c:v>2.8183885343078969E-11</c:v>
                </c:pt>
                <c:pt idx="1786">
                  <c:v>2.7305476733019561E-11</c:v>
                </c:pt>
                <c:pt idx="1787">
                  <c:v>2.8785074869922077E-11</c:v>
                </c:pt>
                <c:pt idx="1788">
                  <c:v>2.7887986747787227E-11</c:v>
                </c:pt>
                <c:pt idx="1789">
                  <c:v>2.6876620766742217E-11</c:v>
                </c:pt>
                <c:pt idx="1790">
                  <c:v>2.8937410383345252E-11</c:v>
                </c:pt>
                <c:pt idx="1791">
                  <c:v>2.971108168731505E-11</c:v>
                </c:pt>
                <c:pt idx="1792">
                  <c:v>2.6594446955918951E-11</c:v>
                </c:pt>
                <c:pt idx="1793">
                  <c:v>2.9244443628923256E-11</c:v>
                </c:pt>
                <c:pt idx="1794">
                  <c:v>2.7018800424529304E-11</c:v>
                </c:pt>
                <c:pt idx="1795">
                  <c:v>2.7741175726231367E-11</c:v>
                </c:pt>
                <c:pt idx="1796">
                  <c:v>2.9244443628923256E-11</c:v>
                </c:pt>
                <c:pt idx="1797">
                  <c:v>2.8183885343078969E-11</c:v>
                </c:pt>
                <c:pt idx="1798">
                  <c:v>2.7741175726231367E-11</c:v>
                </c:pt>
                <c:pt idx="1799">
                  <c:v>2.6454500351783387E-11</c:v>
                </c:pt>
                <c:pt idx="1800">
                  <c:v>2.6735133889743182E-11</c:v>
                </c:pt>
                <c:pt idx="1801">
                  <c:v>2.7595194749674527E-11</c:v>
                </c:pt>
                <c:pt idx="1802">
                  <c:v>2.8785074869922077E-11</c:v>
                </c:pt>
                <c:pt idx="1803">
                  <c:v>2.8482923497331411E-11</c:v>
                </c:pt>
                <c:pt idx="1804">
                  <c:v>2.7595194749674527E-11</c:v>
                </c:pt>
                <c:pt idx="1805">
                  <c:v>2.7018800424529304E-11</c:v>
                </c:pt>
                <c:pt idx="1806">
                  <c:v>2.8937410383345252E-11</c:v>
                </c:pt>
                <c:pt idx="1807">
                  <c:v>2.8183885343078969E-11</c:v>
                </c:pt>
                <c:pt idx="1808">
                  <c:v>2.7741175726231367E-11</c:v>
                </c:pt>
                <c:pt idx="1809">
                  <c:v>2.9868255889512901E-11</c:v>
                </c:pt>
                <c:pt idx="1810">
                  <c:v>2.6594446955918951E-11</c:v>
                </c:pt>
                <c:pt idx="1811">
                  <c:v>2.8332980543995846E-11</c:v>
                </c:pt>
                <c:pt idx="1812">
                  <c:v>3.787397283936623E-11</c:v>
                </c:pt>
                <c:pt idx="1813">
                  <c:v>2.7018800424529304E-11</c:v>
                </c:pt>
                <c:pt idx="1814">
                  <c:v>2.8785074869922077E-11</c:v>
                </c:pt>
                <c:pt idx="1815">
                  <c:v>2.8937410383345252E-11</c:v>
                </c:pt>
                <c:pt idx="1816">
                  <c:v>2.7305476733019561E-11</c:v>
                </c:pt>
                <c:pt idx="1817">
                  <c:v>2.6315235647718342E-11</c:v>
                </c:pt>
                <c:pt idx="1818">
                  <c:v>3.0026323781173592E-11</c:v>
                </c:pt>
                <c:pt idx="1819">
                  <c:v>2.7595194749674527E-11</c:v>
                </c:pt>
                <c:pt idx="1820">
                  <c:v>2.6315235647718342E-11</c:v>
                </c:pt>
                <c:pt idx="1821">
                  <c:v>2.8183885343078969E-11</c:v>
                </c:pt>
                <c:pt idx="1822">
                  <c:v>2.8482923497331411E-11</c:v>
                </c:pt>
                <c:pt idx="1823">
                  <c:v>2.8183885343078969E-11</c:v>
                </c:pt>
                <c:pt idx="1824">
                  <c:v>2.7305476733019561E-11</c:v>
                </c:pt>
                <c:pt idx="1825">
                  <c:v>2.863360063605247E-11</c:v>
                </c:pt>
                <c:pt idx="1826">
                  <c:v>2.6876620766742217E-11</c:v>
                </c:pt>
                <c:pt idx="1827">
                  <c:v>2.7018800424529304E-11</c:v>
                </c:pt>
                <c:pt idx="1828">
                  <c:v>2.8482923497331411E-11</c:v>
                </c:pt>
                <c:pt idx="1829">
                  <c:v>2.8937410383345252E-11</c:v>
                </c:pt>
                <c:pt idx="1830">
                  <c:v>2.8785074869922077E-11</c:v>
                </c:pt>
                <c:pt idx="1831">
                  <c:v>2.6876620766742217E-11</c:v>
                </c:pt>
                <c:pt idx="1832">
                  <c:v>2.8482923497331411E-11</c:v>
                </c:pt>
                <c:pt idx="1833">
                  <c:v>2.8482923497331411E-11</c:v>
                </c:pt>
                <c:pt idx="1834">
                  <c:v>2.8035516619439763E-11</c:v>
                </c:pt>
                <c:pt idx="1835">
                  <c:v>2.6594446955918951E-11</c:v>
                </c:pt>
                <c:pt idx="1836">
                  <c:v>2.8035516619439763E-11</c:v>
                </c:pt>
                <c:pt idx="1837">
                  <c:v>2.6876620766742217E-11</c:v>
                </c:pt>
                <c:pt idx="1838">
                  <c:v>2.8035516619439763E-11</c:v>
                </c:pt>
                <c:pt idx="1839">
                  <c:v>2.8785074869922077E-11</c:v>
                </c:pt>
                <c:pt idx="1840">
                  <c:v>2.9244443628923256E-11</c:v>
                </c:pt>
                <c:pt idx="1841">
                  <c:v>2.6594446955918951E-11</c:v>
                </c:pt>
                <c:pt idx="1842">
                  <c:v>2.7449981961377963E-11</c:v>
                </c:pt>
                <c:pt idx="1843">
                  <c:v>2.6735133889743182E-11</c:v>
                </c:pt>
                <c:pt idx="1844">
                  <c:v>2.7018800424529304E-11</c:v>
                </c:pt>
                <c:pt idx="1845">
                  <c:v>2.7887986747787227E-11</c:v>
                </c:pt>
                <c:pt idx="1846">
                  <c:v>2.8035516619439763E-11</c:v>
                </c:pt>
                <c:pt idx="1847">
                  <c:v>2.8482923497331411E-11</c:v>
                </c:pt>
                <c:pt idx="1848">
                  <c:v>2.6594446955918951E-11</c:v>
                </c:pt>
                <c:pt idx="1849">
                  <c:v>2.9244443628923256E-11</c:v>
                </c:pt>
                <c:pt idx="1850">
                  <c:v>2.8785074869922077E-11</c:v>
                </c:pt>
                <c:pt idx="1851">
                  <c:v>2.7018800424529304E-11</c:v>
                </c:pt>
                <c:pt idx="1852">
                  <c:v>2.8332980543995846E-11</c:v>
                </c:pt>
                <c:pt idx="1853">
                  <c:v>2.7887986747787227E-11</c:v>
                </c:pt>
                <c:pt idx="1854">
                  <c:v>2.7449981961377963E-11</c:v>
                </c:pt>
                <c:pt idx="1855">
                  <c:v>2.8332980543995846E-11</c:v>
                </c:pt>
                <c:pt idx="1856">
                  <c:v>2.7305476733019561E-11</c:v>
                </c:pt>
                <c:pt idx="1857">
                  <c:v>2.6594446955918951E-11</c:v>
                </c:pt>
                <c:pt idx="1858">
                  <c:v>2.8332980543995846E-11</c:v>
                </c:pt>
                <c:pt idx="1859">
                  <c:v>2.863360063605247E-11</c:v>
                </c:pt>
                <c:pt idx="1860">
                  <c:v>2.8785074869922077E-11</c:v>
                </c:pt>
                <c:pt idx="1861">
                  <c:v>2.7449981961377963E-11</c:v>
                </c:pt>
                <c:pt idx="1862">
                  <c:v>2.9244443628923256E-11</c:v>
                </c:pt>
                <c:pt idx="1863">
                  <c:v>2.7595194749674527E-11</c:v>
                </c:pt>
                <c:pt idx="1864">
                  <c:v>2.8785074869922077E-11</c:v>
                </c:pt>
                <c:pt idx="1865">
                  <c:v>2.8482923497331411E-11</c:v>
                </c:pt>
                <c:pt idx="1866">
                  <c:v>2.6876620766742217E-11</c:v>
                </c:pt>
                <c:pt idx="1867">
                  <c:v>2.7449981961377963E-11</c:v>
                </c:pt>
                <c:pt idx="1868">
                  <c:v>2.6315235647718342E-11</c:v>
                </c:pt>
                <c:pt idx="1869">
                  <c:v>2.7595194749674527E-11</c:v>
                </c:pt>
                <c:pt idx="1870">
                  <c:v>2.7449981961377963E-11</c:v>
                </c:pt>
                <c:pt idx="1871">
                  <c:v>2.8183885343078969E-11</c:v>
                </c:pt>
                <c:pt idx="1872">
                  <c:v>2.9244443628923256E-11</c:v>
                </c:pt>
                <c:pt idx="1873">
                  <c:v>2.8482923497331411E-11</c:v>
                </c:pt>
                <c:pt idx="1874">
                  <c:v>2.8035516619439763E-11</c:v>
                </c:pt>
                <c:pt idx="1875">
                  <c:v>2.863360063605247E-11</c:v>
                </c:pt>
                <c:pt idx="1876">
                  <c:v>2.7161788513090781E-11</c:v>
                </c:pt>
                <c:pt idx="1877">
                  <c:v>2.8035516619439763E-11</c:v>
                </c:pt>
                <c:pt idx="1878">
                  <c:v>2.8183885343078969E-11</c:v>
                </c:pt>
                <c:pt idx="1879">
                  <c:v>2.7741175726231367E-11</c:v>
                </c:pt>
                <c:pt idx="1880">
                  <c:v>2.7741175726231367E-11</c:v>
                </c:pt>
                <c:pt idx="1881">
                  <c:v>2.7161788513090781E-11</c:v>
                </c:pt>
                <c:pt idx="1882">
                  <c:v>2.7887986747787227E-11</c:v>
                </c:pt>
                <c:pt idx="1883">
                  <c:v>2.8785074869922077E-11</c:v>
                </c:pt>
                <c:pt idx="1884">
                  <c:v>2.7595194749674527E-11</c:v>
                </c:pt>
                <c:pt idx="1885">
                  <c:v>2.7161788513090781E-11</c:v>
                </c:pt>
                <c:pt idx="1886">
                  <c:v>2.9090491797160485E-11</c:v>
                </c:pt>
                <c:pt idx="1887">
                  <c:v>2.8183885343078969E-11</c:v>
                </c:pt>
                <c:pt idx="1888">
                  <c:v>2.8035516619439763E-11</c:v>
                </c:pt>
                <c:pt idx="1889">
                  <c:v>2.6876620766742217E-11</c:v>
                </c:pt>
                <c:pt idx="1890">
                  <c:v>3.082910830008722E-11</c:v>
                </c:pt>
                <c:pt idx="1891">
                  <c:v>2.7449981961377963E-11</c:v>
                </c:pt>
                <c:pt idx="1892">
                  <c:v>2.6454500351783387E-11</c:v>
                </c:pt>
                <c:pt idx="1893">
                  <c:v>2.6594446955918951E-11</c:v>
                </c:pt>
                <c:pt idx="1894">
                  <c:v>2.6176758323033804E-11</c:v>
                </c:pt>
                <c:pt idx="1895">
                  <c:v>2.8937410383345252E-11</c:v>
                </c:pt>
                <c:pt idx="1896">
                  <c:v>2.6454500351783387E-11</c:v>
                </c:pt>
                <c:pt idx="1897">
                  <c:v>2.6176758323033804E-11</c:v>
                </c:pt>
                <c:pt idx="1898">
                  <c:v>2.7741175726231367E-11</c:v>
                </c:pt>
                <c:pt idx="1899">
                  <c:v>2.8035516619439763E-11</c:v>
                </c:pt>
                <c:pt idx="1900">
                  <c:v>2.7305476733019561E-11</c:v>
                </c:pt>
                <c:pt idx="1901">
                  <c:v>2.8183885343078969E-11</c:v>
                </c:pt>
                <c:pt idx="1902">
                  <c:v>2.7449981961377963E-11</c:v>
                </c:pt>
                <c:pt idx="1903">
                  <c:v>2.7018800424529304E-11</c:v>
                </c:pt>
                <c:pt idx="1904">
                  <c:v>2.8035516619439763E-11</c:v>
                </c:pt>
                <c:pt idx="1905">
                  <c:v>2.7595194749674527E-11</c:v>
                </c:pt>
                <c:pt idx="1906">
                  <c:v>2.7161788513090781E-11</c:v>
                </c:pt>
                <c:pt idx="1907">
                  <c:v>2.7305476733019561E-11</c:v>
                </c:pt>
                <c:pt idx="1908">
                  <c:v>2.8183885343078969E-11</c:v>
                </c:pt>
                <c:pt idx="1909">
                  <c:v>2.8937410383345252E-11</c:v>
                </c:pt>
                <c:pt idx="1910">
                  <c:v>2.9554734574918763E-11</c:v>
                </c:pt>
                <c:pt idx="1911">
                  <c:v>2.6876620766742217E-11</c:v>
                </c:pt>
                <c:pt idx="1912">
                  <c:v>2.6735133889743182E-11</c:v>
                </c:pt>
                <c:pt idx="1913">
                  <c:v>2.7449981961377963E-11</c:v>
                </c:pt>
                <c:pt idx="1914">
                  <c:v>2.7305476733019561E-11</c:v>
                </c:pt>
                <c:pt idx="1915">
                  <c:v>2.6176758323033804E-11</c:v>
                </c:pt>
                <c:pt idx="1916">
                  <c:v>2.7449981961377963E-11</c:v>
                </c:pt>
                <c:pt idx="1917">
                  <c:v>2.8785074869922077E-11</c:v>
                </c:pt>
                <c:pt idx="1918">
                  <c:v>2.6594446955918951E-11</c:v>
                </c:pt>
                <c:pt idx="1919">
                  <c:v>2.6315235647718342E-11</c:v>
                </c:pt>
                <c:pt idx="1920">
                  <c:v>2.7018800424529304E-11</c:v>
                </c:pt>
                <c:pt idx="1921">
                  <c:v>2.5901932268258624E-11</c:v>
                </c:pt>
                <c:pt idx="1922">
                  <c:v>2.6315235647718342E-11</c:v>
                </c:pt>
                <c:pt idx="1923">
                  <c:v>2.863360063605247E-11</c:v>
                </c:pt>
                <c:pt idx="1924">
                  <c:v>2.6735133889743182E-11</c:v>
                </c:pt>
                <c:pt idx="1925">
                  <c:v>2.8035516619439763E-11</c:v>
                </c:pt>
                <c:pt idx="1926">
                  <c:v>2.863360063605247E-11</c:v>
                </c:pt>
                <c:pt idx="1927">
                  <c:v>2.8332980543995846E-11</c:v>
                </c:pt>
                <c:pt idx="1928">
                  <c:v>2.6735133889743182E-11</c:v>
                </c:pt>
                <c:pt idx="1929">
                  <c:v>2.7595194749674527E-11</c:v>
                </c:pt>
                <c:pt idx="1930">
                  <c:v>3.9507064678911415E-11</c:v>
                </c:pt>
                <c:pt idx="1931">
                  <c:v>2.7018800424529304E-11</c:v>
                </c:pt>
                <c:pt idx="1932">
                  <c:v>2.7161788513090781E-11</c:v>
                </c:pt>
                <c:pt idx="1933">
                  <c:v>2.5629991573062777E-11</c:v>
                </c:pt>
                <c:pt idx="1934">
                  <c:v>2.8035516619439763E-11</c:v>
                </c:pt>
                <c:pt idx="1935">
                  <c:v>2.8482923497331411E-11</c:v>
                </c:pt>
                <c:pt idx="1936">
                  <c:v>2.7595194749674527E-11</c:v>
                </c:pt>
                <c:pt idx="1937">
                  <c:v>2.6876620766742217E-11</c:v>
                </c:pt>
                <c:pt idx="1938">
                  <c:v>2.7887986747787227E-11</c:v>
                </c:pt>
                <c:pt idx="1939">
                  <c:v>2.8937410383345252E-11</c:v>
                </c:pt>
                <c:pt idx="1940">
                  <c:v>2.6315235647718342E-11</c:v>
                </c:pt>
                <c:pt idx="1941">
                  <c:v>2.863360063605247E-11</c:v>
                </c:pt>
                <c:pt idx="1942">
                  <c:v>2.7018800424529304E-11</c:v>
                </c:pt>
                <c:pt idx="1943">
                  <c:v>2.6315235647718342E-11</c:v>
                </c:pt>
                <c:pt idx="1944">
                  <c:v>2.8332980543995846E-11</c:v>
                </c:pt>
                <c:pt idx="1945">
                  <c:v>2.8937410383345252E-11</c:v>
                </c:pt>
                <c:pt idx="1946">
                  <c:v>2.7305476733019561E-11</c:v>
                </c:pt>
                <c:pt idx="1947">
                  <c:v>2.8035516619439763E-11</c:v>
                </c:pt>
                <c:pt idx="1948">
                  <c:v>2.8332980543995846E-11</c:v>
                </c:pt>
                <c:pt idx="1949">
                  <c:v>2.7887986747787227E-11</c:v>
                </c:pt>
                <c:pt idx="1950">
                  <c:v>2.7595194749674527E-11</c:v>
                </c:pt>
                <c:pt idx="1951">
                  <c:v>2.5765576454159635E-11</c:v>
                </c:pt>
                <c:pt idx="1952">
                  <c:v>2.6735133889743182E-11</c:v>
                </c:pt>
                <c:pt idx="1953">
                  <c:v>2.8183885343078969E-11</c:v>
                </c:pt>
                <c:pt idx="1954">
                  <c:v>2.7305476733019561E-11</c:v>
                </c:pt>
                <c:pt idx="1955">
                  <c:v>2.7161788513090781E-11</c:v>
                </c:pt>
                <c:pt idx="1956">
                  <c:v>2.6735133889743182E-11</c:v>
                </c:pt>
                <c:pt idx="1957">
                  <c:v>2.6594446955918951E-11</c:v>
                </c:pt>
                <c:pt idx="1958">
                  <c:v>2.8183885343078969E-11</c:v>
                </c:pt>
                <c:pt idx="1959">
                  <c:v>2.7018800424529304E-11</c:v>
                </c:pt>
                <c:pt idx="1960">
                  <c:v>2.6315235647718342E-11</c:v>
                </c:pt>
                <c:pt idx="1961">
                  <c:v>2.7018800424529304E-11</c:v>
                </c:pt>
                <c:pt idx="1962">
                  <c:v>2.7887986747787227E-11</c:v>
                </c:pt>
                <c:pt idx="1963">
                  <c:v>2.6315235647718342E-11</c:v>
                </c:pt>
                <c:pt idx="1964">
                  <c:v>2.7887986747787227E-11</c:v>
                </c:pt>
                <c:pt idx="1965">
                  <c:v>2.7741175726231367E-11</c:v>
                </c:pt>
                <c:pt idx="1966">
                  <c:v>2.8482923497331411E-11</c:v>
                </c:pt>
                <c:pt idx="1967">
                  <c:v>2.5901932268258624E-11</c:v>
                </c:pt>
                <c:pt idx="1968">
                  <c:v>2.6315235647718342E-11</c:v>
                </c:pt>
                <c:pt idx="1969">
                  <c:v>3.9507064678911415E-11</c:v>
                </c:pt>
                <c:pt idx="1970">
                  <c:v>2.5495067339221727E-11</c:v>
                </c:pt>
                <c:pt idx="1971">
                  <c:v>2.7018800424529304E-11</c:v>
                </c:pt>
                <c:pt idx="1972">
                  <c:v>2.7449981961377963E-11</c:v>
                </c:pt>
                <c:pt idx="1973">
                  <c:v>2.6454500351783387E-11</c:v>
                </c:pt>
                <c:pt idx="1974">
                  <c:v>2.6176758323033804E-11</c:v>
                </c:pt>
                <c:pt idx="1975">
                  <c:v>2.8183885343078969E-11</c:v>
                </c:pt>
                <c:pt idx="1976">
                  <c:v>2.8482923497331411E-11</c:v>
                </c:pt>
                <c:pt idx="1977">
                  <c:v>2.7018800424529304E-11</c:v>
                </c:pt>
                <c:pt idx="1978">
                  <c:v>2.8035516619439763E-11</c:v>
                </c:pt>
                <c:pt idx="1979">
                  <c:v>2.8183885343078969E-11</c:v>
                </c:pt>
                <c:pt idx="1980">
                  <c:v>2.7595194749674527E-11</c:v>
                </c:pt>
                <c:pt idx="1981">
                  <c:v>2.7595194749674527E-11</c:v>
                </c:pt>
                <c:pt idx="1982">
                  <c:v>2.7449981961377963E-11</c:v>
                </c:pt>
                <c:pt idx="1983">
                  <c:v>2.6315235647718342E-11</c:v>
                </c:pt>
                <c:pt idx="1984">
                  <c:v>2.8482923497331411E-11</c:v>
                </c:pt>
                <c:pt idx="1985">
                  <c:v>2.6454500351783387E-11</c:v>
                </c:pt>
                <c:pt idx="1986">
                  <c:v>2.6315235647718342E-11</c:v>
                </c:pt>
                <c:pt idx="1987">
                  <c:v>2.7018800424529304E-11</c:v>
                </c:pt>
                <c:pt idx="1988">
                  <c:v>2.7449981961377963E-11</c:v>
                </c:pt>
                <c:pt idx="1989">
                  <c:v>2.8035516619439763E-11</c:v>
                </c:pt>
                <c:pt idx="1990">
                  <c:v>2.7449981961377963E-11</c:v>
                </c:pt>
                <c:pt idx="1991">
                  <c:v>2.6594446955918951E-11</c:v>
                </c:pt>
                <c:pt idx="1992">
                  <c:v>2.7887986747787227E-11</c:v>
                </c:pt>
                <c:pt idx="1993">
                  <c:v>2.8183885343078969E-11</c:v>
                </c:pt>
                <c:pt idx="1994">
                  <c:v>2.7741175726231367E-11</c:v>
                </c:pt>
                <c:pt idx="1995">
                  <c:v>2.6176758323033804E-11</c:v>
                </c:pt>
                <c:pt idx="1996">
                  <c:v>2.6176758323033804E-11</c:v>
                </c:pt>
                <c:pt idx="1997">
                  <c:v>2.9244443628923256E-11</c:v>
                </c:pt>
                <c:pt idx="1998">
                  <c:v>2.7449981961377963E-11</c:v>
                </c:pt>
                <c:pt idx="1999">
                  <c:v>2.8183885343078969E-11</c:v>
                </c:pt>
                <c:pt idx="2000">
                  <c:v>2.6315235647718342E-11</c:v>
                </c:pt>
                <c:pt idx="2001">
                  <c:v>2.8183885343078969E-11</c:v>
                </c:pt>
                <c:pt idx="2002">
                  <c:v>2.6315235647718342E-11</c:v>
                </c:pt>
                <c:pt idx="2003">
                  <c:v>2.7595194749674527E-11</c:v>
                </c:pt>
                <c:pt idx="2004">
                  <c:v>2.6876620766742217E-11</c:v>
                </c:pt>
                <c:pt idx="2005">
                  <c:v>2.7741175726231367E-11</c:v>
                </c:pt>
                <c:pt idx="2006">
                  <c:v>2.8183885343078969E-11</c:v>
                </c:pt>
                <c:pt idx="2007">
                  <c:v>2.6454500351783387E-11</c:v>
                </c:pt>
                <c:pt idx="2008">
                  <c:v>2.7018800424529304E-11</c:v>
                </c:pt>
                <c:pt idx="2009">
                  <c:v>2.7595194749674527E-11</c:v>
                </c:pt>
                <c:pt idx="2010">
                  <c:v>2.8183885343078969E-11</c:v>
                </c:pt>
                <c:pt idx="2011">
                  <c:v>2.6735133889743182E-11</c:v>
                </c:pt>
                <c:pt idx="2012">
                  <c:v>2.6315235647718342E-11</c:v>
                </c:pt>
                <c:pt idx="2013">
                  <c:v>2.8035516619439763E-11</c:v>
                </c:pt>
                <c:pt idx="2014">
                  <c:v>2.6735133889743182E-11</c:v>
                </c:pt>
                <c:pt idx="2015">
                  <c:v>2.8332980543995846E-11</c:v>
                </c:pt>
                <c:pt idx="2016">
                  <c:v>2.7741175726231367E-11</c:v>
                </c:pt>
                <c:pt idx="2017">
                  <c:v>2.8937410383345252E-11</c:v>
                </c:pt>
                <c:pt idx="2018">
                  <c:v>2.6876620766742217E-11</c:v>
                </c:pt>
                <c:pt idx="2019">
                  <c:v>2.8482923497331411E-11</c:v>
                </c:pt>
                <c:pt idx="2020">
                  <c:v>2.8332980543995846E-11</c:v>
                </c:pt>
                <c:pt idx="2021">
                  <c:v>2.8183885343078969E-11</c:v>
                </c:pt>
                <c:pt idx="2022">
                  <c:v>2.8332980543995846E-11</c:v>
                </c:pt>
                <c:pt idx="2023">
                  <c:v>2.8035516619439763E-11</c:v>
                </c:pt>
                <c:pt idx="2024">
                  <c:v>2.8332980543995846E-11</c:v>
                </c:pt>
                <c:pt idx="2025">
                  <c:v>2.7305476733019561E-11</c:v>
                </c:pt>
                <c:pt idx="2026">
                  <c:v>2.6594446955918951E-11</c:v>
                </c:pt>
                <c:pt idx="2027">
                  <c:v>2.7887986747787227E-11</c:v>
                </c:pt>
                <c:pt idx="2028">
                  <c:v>2.6454500351783387E-11</c:v>
                </c:pt>
                <c:pt idx="2029">
                  <c:v>2.8183885343078969E-11</c:v>
                </c:pt>
                <c:pt idx="2030">
                  <c:v>2.7305476733019561E-11</c:v>
                </c:pt>
                <c:pt idx="2031">
                  <c:v>2.8937410383345252E-11</c:v>
                </c:pt>
                <c:pt idx="2032">
                  <c:v>2.7305476733019561E-11</c:v>
                </c:pt>
                <c:pt idx="2033">
                  <c:v>2.8183885343078969E-11</c:v>
                </c:pt>
                <c:pt idx="2034">
                  <c:v>2.8183885343078969E-11</c:v>
                </c:pt>
                <c:pt idx="2035">
                  <c:v>2.7741175726231367E-11</c:v>
                </c:pt>
                <c:pt idx="2036">
                  <c:v>2.6315235647718342E-11</c:v>
                </c:pt>
                <c:pt idx="2037">
                  <c:v>2.8035516619439763E-11</c:v>
                </c:pt>
                <c:pt idx="2038">
                  <c:v>2.6454500351783387E-11</c:v>
                </c:pt>
                <c:pt idx="2039">
                  <c:v>2.7305476733019561E-11</c:v>
                </c:pt>
                <c:pt idx="2040">
                  <c:v>2.6594446955918951E-11</c:v>
                </c:pt>
                <c:pt idx="2041">
                  <c:v>2.8035516619439763E-11</c:v>
                </c:pt>
                <c:pt idx="2042">
                  <c:v>2.8785074869922077E-11</c:v>
                </c:pt>
                <c:pt idx="2043">
                  <c:v>2.6176758323033804E-11</c:v>
                </c:pt>
                <c:pt idx="2044">
                  <c:v>2.7741175726231367E-11</c:v>
                </c:pt>
                <c:pt idx="2045">
                  <c:v>2.7741175726231367E-11</c:v>
                </c:pt>
                <c:pt idx="2046">
                  <c:v>2.7449981961377963E-11</c:v>
                </c:pt>
                <c:pt idx="2047">
                  <c:v>2.7161788513090781E-11</c:v>
                </c:pt>
                <c:pt idx="2048">
                  <c:v>2.6454500351783387E-11</c:v>
                </c:pt>
                <c:pt idx="2049">
                  <c:v>2.6176758323033804E-11</c:v>
                </c:pt>
                <c:pt idx="2050">
                  <c:v>2.7305476733019561E-11</c:v>
                </c:pt>
                <c:pt idx="2051">
                  <c:v>2.6735133889743182E-11</c:v>
                </c:pt>
                <c:pt idx="2052">
                  <c:v>2.6315235647718342E-11</c:v>
                </c:pt>
                <c:pt idx="2053">
                  <c:v>2.6594446955918951E-11</c:v>
                </c:pt>
                <c:pt idx="2054">
                  <c:v>2.7741175726231367E-11</c:v>
                </c:pt>
                <c:pt idx="2055">
                  <c:v>2.7595194749674527E-11</c:v>
                </c:pt>
                <c:pt idx="2056">
                  <c:v>2.7018800424529304E-11</c:v>
                </c:pt>
                <c:pt idx="2057">
                  <c:v>2.6176758323033804E-11</c:v>
                </c:pt>
                <c:pt idx="2058">
                  <c:v>2.6876620766742217E-11</c:v>
                </c:pt>
                <c:pt idx="2059">
                  <c:v>2.7161788513090781E-11</c:v>
                </c:pt>
                <c:pt idx="2060">
                  <c:v>2.8937410383345252E-11</c:v>
                </c:pt>
                <c:pt idx="2061">
                  <c:v>2.8332980543995846E-11</c:v>
                </c:pt>
                <c:pt idx="2062">
                  <c:v>2.6594446955918951E-11</c:v>
                </c:pt>
                <c:pt idx="2063">
                  <c:v>2.9554734574918763E-11</c:v>
                </c:pt>
                <c:pt idx="2064">
                  <c:v>2.9090491797160485E-11</c:v>
                </c:pt>
                <c:pt idx="2065">
                  <c:v>2.5765576454159635E-11</c:v>
                </c:pt>
                <c:pt idx="2066">
                  <c:v>2.6876620766742217E-11</c:v>
                </c:pt>
                <c:pt idx="2067">
                  <c:v>2.863360063605247E-11</c:v>
                </c:pt>
                <c:pt idx="2068">
                  <c:v>2.6454500351783387E-11</c:v>
                </c:pt>
                <c:pt idx="2069">
                  <c:v>2.9244443628923256E-11</c:v>
                </c:pt>
                <c:pt idx="2070">
                  <c:v>2.6876620766742217E-11</c:v>
                </c:pt>
                <c:pt idx="2071">
                  <c:v>2.7305476733019561E-11</c:v>
                </c:pt>
                <c:pt idx="2072">
                  <c:v>2.6594446955918951E-11</c:v>
                </c:pt>
                <c:pt idx="2073">
                  <c:v>2.7595194749674527E-11</c:v>
                </c:pt>
                <c:pt idx="2074">
                  <c:v>2.7018800424529304E-11</c:v>
                </c:pt>
                <c:pt idx="2075">
                  <c:v>2.6176758323033804E-11</c:v>
                </c:pt>
                <c:pt idx="2076">
                  <c:v>2.8332980543995846E-11</c:v>
                </c:pt>
                <c:pt idx="2077">
                  <c:v>2.7305476733019561E-11</c:v>
                </c:pt>
                <c:pt idx="2078">
                  <c:v>2.7018800424529304E-11</c:v>
                </c:pt>
                <c:pt idx="2079">
                  <c:v>2.7595194749674527E-11</c:v>
                </c:pt>
                <c:pt idx="2080">
                  <c:v>2.7449981961377963E-11</c:v>
                </c:pt>
                <c:pt idx="2081">
                  <c:v>2.6735133889743182E-11</c:v>
                </c:pt>
                <c:pt idx="2082">
                  <c:v>2.7595194749674527E-11</c:v>
                </c:pt>
                <c:pt idx="2083">
                  <c:v>2.863360063605247E-11</c:v>
                </c:pt>
                <c:pt idx="2084">
                  <c:v>2.7741175726231367E-11</c:v>
                </c:pt>
                <c:pt idx="2085">
                  <c:v>2.7887986747787227E-11</c:v>
                </c:pt>
                <c:pt idx="2086">
                  <c:v>2.7161788513090781E-11</c:v>
                </c:pt>
                <c:pt idx="2087">
                  <c:v>2.7161788513090781E-11</c:v>
                </c:pt>
                <c:pt idx="2088">
                  <c:v>2.8937410383345252E-11</c:v>
                </c:pt>
                <c:pt idx="2089">
                  <c:v>2.6876620766742217E-11</c:v>
                </c:pt>
                <c:pt idx="2090">
                  <c:v>2.863360063605247E-11</c:v>
                </c:pt>
                <c:pt idx="2091">
                  <c:v>2.6876620766742217E-11</c:v>
                </c:pt>
                <c:pt idx="2092">
                  <c:v>2.6735133889743182E-11</c:v>
                </c:pt>
                <c:pt idx="2093">
                  <c:v>2.9090491797160485E-11</c:v>
                </c:pt>
                <c:pt idx="2094">
                  <c:v>2.8785074869922077E-11</c:v>
                </c:pt>
                <c:pt idx="2095">
                  <c:v>2.7449981961377963E-11</c:v>
                </c:pt>
                <c:pt idx="2096">
                  <c:v>2.7741175726231367E-11</c:v>
                </c:pt>
                <c:pt idx="2097">
                  <c:v>2.6176758323033804E-11</c:v>
                </c:pt>
                <c:pt idx="2098">
                  <c:v>2.7018800424529304E-11</c:v>
                </c:pt>
                <c:pt idx="2099">
                  <c:v>2.863360063605247E-11</c:v>
                </c:pt>
                <c:pt idx="2100">
                  <c:v>2.6876620766742217E-11</c:v>
                </c:pt>
                <c:pt idx="2101">
                  <c:v>2.6594446955918951E-11</c:v>
                </c:pt>
                <c:pt idx="2102">
                  <c:v>2.5901932268258624E-11</c:v>
                </c:pt>
                <c:pt idx="2103">
                  <c:v>2.7887986747787227E-11</c:v>
                </c:pt>
                <c:pt idx="2104">
                  <c:v>2.7887986747787227E-11</c:v>
                </c:pt>
                <c:pt idx="2105">
                  <c:v>2.7449981961377963E-11</c:v>
                </c:pt>
                <c:pt idx="2106">
                  <c:v>2.6315235647718342E-11</c:v>
                </c:pt>
                <c:pt idx="2107">
                  <c:v>2.6176758323033804E-11</c:v>
                </c:pt>
                <c:pt idx="2108">
                  <c:v>2.863360063605247E-11</c:v>
                </c:pt>
                <c:pt idx="2109">
                  <c:v>2.8183885343078969E-11</c:v>
                </c:pt>
                <c:pt idx="2110">
                  <c:v>2.9090491797160485E-11</c:v>
                </c:pt>
                <c:pt idx="2111">
                  <c:v>2.971108168731505E-11</c:v>
                </c:pt>
                <c:pt idx="2112">
                  <c:v>2.6594446955918951E-11</c:v>
                </c:pt>
                <c:pt idx="2113">
                  <c:v>2.6876620766742217E-11</c:v>
                </c:pt>
                <c:pt idx="2114">
                  <c:v>2.6176758323033804E-11</c:v>
                </c:pt>
                <c:pt idx="2115">
                  <c:v>2.6594446955918951E-11</c:v>
                </c:pt>
                <c:pt idx="2116">
                  <c:v>2.8482923497331411E-11</c:v>
                </c:pt>
                <c:pt idx="2117">
                  <c:v>2.8332980543995846E-11</c:v>
                </c:pt>
                <c:pt idx="2118">
                  <c:v>2.6454500351783387E-11</c:v>
                </c:pt>
                <c:pt idx="2119">
                  <c:v>2.6454500351783387E-11</c:v>
                </c:pt>
                <c:pt idx="2120">
                  <c:v>2.8183885343078969E-11</c:v>
                </c:pt>
                <c:pt idx="2121">
                  <c:v>2.8482923497331411E-11</c:v>
                </c:pt>
                <c:pt idx="2122">
                  <c:v>2.8482923497331411E-11</c:v>
                </c:pt>
                <c:pt idx="2123">
                  <c:v>2.6594446955918951E-11</c:v>
                </c:pt>
                <c:pt idx="2124">
                  <c:v>2.8332980543995846E-11</c:v>
                </c:pt>
                <c:pt idx="2125">
                  <c:v>2.7161788513090781E-11</c:v>
                </c:pt>
                <c:pt idx="2126">
                  <c:v>2.7741175726231367E-11</c:v>
                </c:pt>
                <c:pt idx="2127">
                  <c:v>2.7595194749674527E-11</c:v>
                </c:pt>
                <c:pt idx="2128">
                  <c:v>2.8937410383345252E-11</c:v>
                </c:pt>
                <c:pt idx="2129">
                  <c:v>2.7449981961377963E-11</c:v>
                </c:pt>
                <c:pt idx="2130">
                  <c:v>2.6454500351783387E-11</c:v>
                </c:pt>
                <c:pt idx="2131">
                  <c:v>2.8035516619439763E-11</c:v>
                </c:pt>
                <c:pt idx="2132">
                  <c:v>2.7305476733019561E-11</c:v>
                </c:pt>
                <c:pt idx="2133">
                  <c:v>2.7161788513090781E-11</c:v>
                </c:pt>
                <c:pt idx="2134">
                  <c:v>2.8035516619439763E-11</c:v>
                </c:pt>
                <c:pt idx="2135">
                  <c:v>2.6038955739247955E-11</c:v>
                </c:pt>
                <c:pt idx="2136">
                  <c:v>2.6594446955918951E-11</c:v>
                </c:pt>
                <c:pt idx="2137">
                  <c:v>2.6315235647718342E-11</c:v>
                </c:pt>
                <c:pt idx="2138">
                  <c:v>2.7595194749674527E-11</c:v>
                </c:pt>
                <c:pt idx="2139">
                  <c:v>2.8332980543995846E-11</c:v>
                </c:pt>
                <c:pt idx="2140">
                  <c:v>2.8332980543995846E-11</c:v>
                </c:pt>
                <c:pt idx="2141">
                  <c:v>2.7305476733019561E-11</c:v>
                </c:pt>
                <c:pt idx="2142">
                  <c:v>2.7305476733019561E-11</c:v>
                </c:pt>
                <c:pt idx="2143">
                  <c:v>2.8183885343078969E-11</c:v>
                </c:pt>
                <c:pt idx="2144">
                  <c:v>2.6038955739247955E-11</c:v>
                </c:pt>
                <c:pt idx="2145">
                  <c:v>2.7887986747787227E-11</c:v>
                </c:pt>
                <c:pt idx="2146">
                  <c:v>2.7595194749674527E-11</c:v>
                </c:pt>
                <c:pt idx="2147">
                  <c:v>2.8482923497331411E-11</c:v>
                </c:pt>
                <c:pt idx="2148">
                  <c:v>2.7887986747787227E-11</c:v>
                </c:pt>
                <c:pt idx="2149">
                  <c:v>2.8035516619439763E-11</c:v>
                </c:pt>
                <c:pt idx="2150">
                  <c:v>2.7595194749674527E-11</c:v>
                </c:pt>
                <c:pt idx="2151">
                  <c:v>2.8937410383345252E-11</c:v>
                </c:pt>
                <c:pt idx="2152">
                  <c:v>2.9244443628923256E-11</c:v>
                </c:pt>
                <c:pt idx="2153">
                  <c:v>2.6315235647718342E-11</c:v>
                </c:pt>
                <c:pt idx="2154">
                  <c:v>2.7018800424529304E-11</c:v>
                </c:pt>
                <c:pt idx="2155">
                  <c:v>2.9399149275269865E-11</c:v>
                </c:pt>
                <c:pt idx="2156">
                  <c:v>2.9399149275269865E-11</c:v>
                </c:pt>
                <c:pt idx="2157">
                  <c:v>2.863360063605247E-11</c:v>
                </c:pt>
                <c:pt idx="2158">
                  <c:v>2.7449981961377963E-11</c:v>
                </c:pt>
                <c:pt idx="2159">
                  <c:v>2.6315235647718342E-11</c:v>
                </c:pt>
                <c:pt idx="2160">
                  <c:v>2.863360063605247E-11</c:v>
                </c:pt>
                <c:pt idx="2161">
                  <c:v>2.5765576454159635E-11</c:v>
                </c:pt>
                <c:pt idx="2162">
                  <c:v>2.7887986747787227E-11</c:v>
                </c:pt>
                <c:pt idx="2163">
                  <c:v>2.6038955739247955E-11</c:v>
                </c:pt>
                <c:pt idx="2164">
                  <c:v>2.7887986747787227E-11</c:v>
                </c:pt>
                <c:pt idx="2165">
                  <c:v>2.7741175726231367E-11</c:v>
                </c:pt>
                <c:pt idx="2166">
                  <c:v>2.7018800424529304E-11</c:v>
                </c:pt>
                <c:pt idx="2167">
                  <c:v>2.8785074869922077E-11</c:v>
                </c:pt>
                <c:pt idx="2168">
                  <c:v>2.7305476733019561E-11</c:v>
                </c:pt>
                <c:pt idx="2169">
                  <c:v>2.7741175726231367E-11</c:v>
                </c:pt>
                <c:pt idx="2170">
                  <c:v>2.7161788513090781E-11</c:v>
                </c:pt>
                <c:pt idx="2171">
                  <c:v>2.8332980543995846E-11</c:v>
                </c:pt>
                <c:pt idx="2172">
                  <c:v>2.7741175726231367E-11</c:v>
                </c:pt>
                <c:pt idx="2173">
                  <c:v>2.6454500351783387E-11</c:v>
                </c:pt>
                <c:pt idx="2174">
                  <c:v>2.8183885343078969E-11</c:v>
                </c:pt>
                <c:pt idx="2175">
                  <c:v>2.6735133889743182E-11</c:v>
                </c:pt>
                <c:pt idx="2176">
                  <c:v>2.8183885343078969E-11</c:v>
                </c:pt>
                <c:pt idx="2177">
                  <c:v>2.8183885343078969E-11</c:v>
                </c:pt>
                <c:pt idx="2178">
                  <c:v>2.7449981961377963E-11</c:v>
                </c:pt>
                <c:pt idx="2179">
                  <c:v>2.7595194749674527E-11</c:v>
                </c:pt>
                <c:pt idx="2180">
                  <c:v>2.7449981961377963E-11</c:v>
                </c:pt>
                <c:pt idx="2181">
                  <c:v>2.7595194749674527E-11</c:v>
                </c:pt>
                <c:pt idx="2182">
                  <c:v>2.8332980543995846E-11</c:v>
                </c:pt>
                <c:pt idx="2183">
                  <c:v>2.7449981961377963E-11</c:v>
                </c:pt>
                <c:pt idx="2184">
                  <c:v>2.7887986747787227E-11</c:v>
                </c:pt>
                <c:pt idx="2185">
                  <c:v>2.7018800424529304E-11</c:v>
                </c:pt>
                <c:pt idx="2186">
                  <c:v>2.7305476733019561E-11</c:v>
                </c:pt>
                <c:pt idx="2187">
                  <c:v>2.7449981961377963E-11</c:v>
                </c:pt>
                <c:pt idx="2188">
                  <c:v>2.8332980543995846E-11</c:v>
                </c:pt>
                <c:pt idx="2189">
                  <c:v>2.7305476733019561E-11</c:v>
                </c:pt>
                <c:pt idx="2190">
                  <c:v>2.7305476733019561E-11</c:v>
                </c:pt>
                <c:pt idx="2191">
                  <c:v>2.7161788513090781E-11</c:v>
                </c:pt>
                <c:pt idx="2192">
                  <c:v>2.6876620766742217E-11</c:v>
                </c:pt>
                <c:pt idx="2193">
                  <c:v>2.7018800424529304E-11</c:v>
                </c:pt>
                <c:pt idx="2194">
                  <c:v>2.7887986747787227E-11</c:v>
                </c:pt>
                <c:pt idx="2195">
                  <c:v>2.8183885343078969E-11</c:v>
                </c:pt>
                <c:pt idx="2196">
                  <c:v>2.6454500351783387E-11</c:v>
                </c:pt>
                <c:pt idx="2197">
                  <c:v>2.7595194749674527E-11</c:v>
                </c:pt>
                <c:pt idx="2198">
                  <c:v>2.7595194749674527E-11</c:v>
                </c:pt>
                <c:pt idx="2199">
                  <c:v>2.8035516619439763E-11</c:v>
                </c:pt>
                <c:pt idx="2200">
                  <c:v>2.7887986747787227E-11</c:v>
                </c:pt>
                <c:pt idx="2201">
                  <c:v>2.6594446955918951E-11</c:v>
                </c:pt>
                <c:pt idx="2202">
                  <c:v>2.8183885343078969E-11</c:v>
                </c:pt>
                <c:pt idx="2203">
                  <c:v>2.7741175726231367E-11</c:v>
                </c:pt>
                <c:pt idx="2204">
                  <c:v>2.6594446955918951E-11</c:v>
                </c:pt>
                <c:pt idx="2205">
                  <c:v>2.8035516619439763E-11</c:v>
                </c:pt>
                <c:pt idx="2206">
                  <c:v>2.7595194749674527E-11</c:v>
                </c:pt>
                <c:pt idx="2207">
                  <c:v>2.6454500351783387E-11</c:v>
                </c:pt>
                <c:pt idx="2208">
                  <c:v>2.7741175726231367E-11</c:v>
                </c:pt>
                <c:pt idx="2209">
                  <c:v>2.7741175726231367E-11</c:v>
                </c:pt>
                <c:pt idx="2210">
                  <c:v>2.8482923497331411E-11</c:v>
                </c:pt>
                <c:pt idx="2211">
                  <c:v>2.6454500351783387E-11</c:v>
                </c:pt>
                <c:pt idx="2212">
                  <c:v>2.6454500351783387E-11</c:v>
                </c:pt>
                <c:pt idx="2213">
                  <c:v>2.7595194749674527E-11</c:v>
                </c:pt>
                <c:pt idx="2214">
                  <c:v>2.6594446955918951E-11</c:v>
                </c:pt>
                <c:pt idx="2215">
                  <c:v>2.6735133889743182E-11</c:v>
                </c:pt>
                <c:pt idx="2216">
                  <c:v>2.6876620766742217E-11</c:v>
                </c:pt>
                <c:pt idx="2217">
                  <c:v>2.8937410383345252E-11</c:v>
                </c:pt>
                <c:pt idx="2218">
                  <c:v>2.7595194749674527E-11</c:v>
                </c:pt>
                <c:pt idx="2219">
                  <c:v>2.6735133889743182E-11</c:v>
                </c:pt>
                <c:pt idx="2220">
                  <c:v>2.7018800424529304E-11</c:v>
                </c:pt>
                <c:pt idx="2221">
                  <c:v>2.6594446955918951E-11</c:v>
                </c:pt>
                <c:pt idx="2222">
                  <c:v>2.7305476733019561E-11</c:v>
                </c:pt>
                <c:pt idx="2223">
                  <c:v>2.7018800424529304E-11</c:v>
                </c:pt>
                <c:pt idx="2224">
                  <c:v>2.7018800424529304E-11</c:v>
                </c:pt>
                <c:pt idx="2225">
                  <c:v>2.6454500351783387E-11</c:v>
                </c:pt>
                <c:pt idx="2226">
                  <c:v>2.6876620766742217E-11</c:v>
                </c:pt>
                <c:pt idx="2227">
                  <c:v>3.1321032011190813E-11</c:v>
                </c:pt>
                <c:pt idx="2228">
                  <c:v>2.6454500351783387E-11</c:v>
                </c:pt>
                <c:pt idx="2229">
                  <c:v>2.6038955739247955E-11</c:v>
                </c:pt>
                <c:pt idx="2230">
                  <c:v>2.7018800424529304E-11</c:v>
                </c:pt>
                <c:pt idx="2231">
                  <c:v>2.5901932268258624E-11</c:v>
                </c:pt>
                <c:pt idx="2232">
                  <c:v>2.6876620766742217E-11</c:v>
                </c:pt>
                <c:pt idx="2233">
                  <c:v>2.7595194749674527E-11</c:v>
                </c:pt>
                <c:pt idx="2234">
                  <c:v>2.6594446955918951E-11</c:v>
                </c:pt>
                <c:pt idx="2235">
                  <c:v>2.8482923497331411E-11</c:v>
                </c:pt>
                <c:pt idx="2236">
                  <c:v>2.6594446955918951E-11</c:v>
                </c:pt>
                <c:pt idx="2237">
                  <c:v>2.6315235647718342E-11</c:v>
                </c:pt>
                <c:pt idx="2238">
                  <c:v>2.7887986747787227E-11</c:v>
                </c:pt>
                <c:pt idx="2239">
                  <c:v>2.6735133889743182E-11</c:v>
                </c:pt>
                <c:pt idx="2240">
                  <c:v>2.6315235647718342E-11</c:v>
                </c:pt>
                <c:pt idx="2241">
                  <c:v>2.6315235647718342E-11</c:v>
                </c:pt>
                <c:pt idx="2242">
                  <c:v>2.7595194749674527E-11</c:v>
                </c:pt>
                <c:pt idx="2243">
                  <c:v>2.6876620766742217E-11</c:v>
                </c:pt>
                <c:pt idx="2244">
                  <c:v>2.6594446955918951E-11</c:v>
                </c:pt>
                <c:pt idx="2245">
                  <c:v>2.6594446955918951E-11</c:v>
                </c:pt>
                <c:pt idx="2246">
                  <c:v>2.7741175726231367E-11</c:v>
                </c:pt>
                <c:pt idx="2247">
                  <c:v>2.7018800424529304E-11</c:v>
                </c:pt>
                <c:pt idx="2248">
                  <c:v>2.8183885343078969E-11</c:v>
                </c:pt>
                <c:pt idx="2249">
                  <c:v>2.6038955739247955E-11</c:v>
                </c:pt>
                <c:pt idx="2250">
                  <c:v>2.6594446955918951E-11</c:v>
                </c:pt>
                <c:pt idx="2251">
                  <c:v>2.6176758323033804E-11</c:v>
                </c:pt>
                <c:pt idx="2252">
                  <c:v>2.6594446955918951E-11</c:v>
                </c:pt>
                <c:pt idx="2253">
                  <c:v>2.6876620766742217E-11</c:v>
                </c:pt>
                <c:pt idx="2254">
                  <c:v>2.6176758323033804E-11</c:v>
                </c:pt>
                <c:pt idx="2255">
                  <c:v>2.8937410383345252E-11</c:v>
                </c:pt>
                <c:pt idx="2256">
                  <c:v>2.6876620766742217E-11</c:v>
                </c:pt>
                <c:pt idx="2257">
                  <c:v>2.8785074869922077E-11</c:v>
                </c:pt>
                <c:pt idx="2258">
                  <c:v>2.7305476733019561E-11</c:v>
                </c:pt>
                <c:pt idx="2259">
                  <c:v>2.6176758323033804E-11</c:v>
                </c:pt>
                <c:pt idx="2260">
                  <c:v>2.7018800424529304E-11</c:v>
                </c:pt>
                <c:pt idx="2261">
                  <c:v>2.7595194749674527E-11</c:v>
                </c:pt>
                <c:pt idx="2262">
                  <c:v>2.6176758323033804E-11</c:v>
                </c:pt>
                <c:pt idx="2263">
                  <c:v>2.8035516619439763E-11</c:v>
                </c:pt>
                <c:pt idx="2264">
                  <c:v>2.6735133889743182E-11</c:v>
                </c:pt>
                <c:pt idx="2265">
                  <c:v>2.6176758323033804E-11</c:v>
                </c:pt>
                <c:pt idx="2266">
                  <c:v>2.7595194749674527E-11</c:v>
                </c:pt>
                <c:pt idx="2267">
                  <c:v>2.863360063605247E-11</c:v>
                </c:pt>
                <c:pt idx="2268">
                  <c:v>2.8183885343078969E-11</c:v>
                </c:pt>
                <c:pt idx="2269">
                  <c:v>2.8183885343078969E-11</c:v>
                </c:pt>
                <c:pt idx="2270">
                  <c:v>2.7018800424529304E-11</c:v>
                </c:pt>
                <c:pt idx="2271">
                  <c:v>2.7161788513090781E-11</c:v>
                </c:pt>
                <c:pt idx="2272">
                  <c:v>2.6594446955918951E-11</c:v>
                </c:pt>
                <c:pt idx="2273">
                  <c:v>2.7018800424529304E-11</c:v>
                </c:pt>
                <c:pt idx="2274">
                  <c:v>2.8035516619439763E-11</c:v>
                </c:pt>
                <c:pt idx="2275">
                  <c:v>2.8183885343078969E-11</c:v>
                </c:pt>
                <c:pt idx="2276">
                  <c:v>2.8183885343078969E-11</c:v>
                </c:pt>
                <c:pt idx="2277">
                  <c:v>2.863360063605247E-11</c:v>
                </c:pt>
                <c:pt idx="2278">
                  <c:v>2.6454500351783387E-11</c:v>
                </c:pt>
                <c:pt idx="2279">
                  <c:v>2.7161788513090781E-11</c:v>
                </c:pt>
                <c:pt idx="2280">
                  <c:v>2.7018800424529304E-11</c:v>
                </c:pt>
                <c:pt idx="2281">
                  <c:v>2.8785074869922077E-11</c:v>
                </c:pt>
                <c:pt idx="2282">
                  <c:v>2.5765576454159635E-11</c:v>
                </c:pt>
                <c:pt idx="2283">
                  <c:v>2.7741175726231367E-11</c:v>
                </c:pt>
                <c:pt idx="2284">
                  <c:v>2.8183885343078969E-11</c:v>
                </c:pt>
                <c:pt idx="2285">
                  <c:v>2.6315235647718342E-11</c:v>
                </c:pt>
                <c:pt idx="2286">
                  <c:v>2.8183885343078969E-11</c:v>
                </c:pt>
                <c:pt idx="2287">
                  <c:v>2.6876620766742217E-11</c:v>
                </c:pt>
                <c:pt idx="2288">
                  <c:v>2.6176758323033804E-11</c:v>
                </c:pt>
                <c:pt idx="2289">
                  <c:v>2.7305476733019561E-11</c:v>
                </c:pt>
                <c:pt idx="2290">
                  <c:v>2.7449981961377963E-11</c:v>
                </c:pt>
                <c:pt idx="2291">
                  <c:v>2.7161788513090781E-11</c:v>
                </c:pt>
                <c:pt idx="2292">
                  <c:v>2.7741175726231367E-11</c:v>
                </c:pt>
                <c:pt idx="2293">
                  <c:v>2.8035516619439763E-11</c:v>
                </c:pt>
                <c:pt idx="2294">
                  <c:v>2.6876620766742217E-11</c:v>
                </c:pt>
                <c:pt idx="2295">
                  <c:v>2.7887986747787227E-11</c:v>
                </c:pt>
                <c:pt idx="2296">
                  <c:v>2.6594446955918951E-11</c:v>
                </c:pt>
                <c:pt idx="2297">
                  <c:v>2.8035516619439763E-11</c:v>
                </c:pt>
                <c:pt idx="2298">
                  <c:v>2.7741175726231367E-11</c:v>
                </c:pt>
                <c:pt idx="2299">
                  <c:v>2.6735133889743182E-11</c:v>
                </c:pt>
                <c:pt idx="2300">
                  <c:v>2.7305476733019561E-11</c:v>
                </c:pt>
                <c:pt idx="2301">
                  <c:v>2.8035516619439763E-11</c:v>
                </c:pt>
                <c:pt idx="2302">
                  <c:v>2.8332980543995846E-11</c:v>
                </c:pt>
                <c:pt idx="2303">
                  <c:v>2.5765576454159635E-11</c:v>
                </c:pt>
                <c:pt idx="2304">
                  <c:v>2.6876620766742217E-11</c:v>
                </c:pt>
                <c:pt idx="2305">
                  <c:v>2.8183885343078969E-11</c:v>
                </c:pt>
                <c:pt idx="2306">
                  <c:v>2.7305476733019561E-11</c:v>
                </c:pt>
                <c:pt idx="2307">
                  <c:v>2.7305476733019561E-11</c:v>
                </c:pt>
                <c:pt idx="2308">
                  <c:v>2.7741175726231367E-11</c:v>
                </c:pt>
                <c:pt idx="2309">
                  <c:v>2.6594446955918951E-11</c:v>
                </c:pt>
                <c:pt idx="2310">
                  <c:v>2.7887986747787227E-11</c:v>
                </c:pt>
                <c:pt idx="2311">
                  <c:v>2.7449981961377963E-11</c:v>
                </c:pt>
                <c:pt idx="2312">
                  <c:v>2.5901932268258624E-11</c:v>
                </c:pt>
                <c:pt idx="2313">
                  <c:v>2.9090491797160485E-11</c:v>
                </c:pt>
                <c:pt idx="2314">
                  <c:v>2.6176758323033804E-11</c:v>
                </c:pt>
                <c:pt idx="2315">
                  <c:v>2.8183885343078969E-11</c:v>
                </c:pt>
                <c:pt idx="2316">
                  <c:v>2.5901932268258624E-11</c:v>
                </c:pt>
                <c:pt idx="2317">
                  <c:v>2.7887986747787227E-11</c:v>
                </c:pt>
                <c:pt idx="2318">
                  <c:v>2.9090491797160485E-11</c:v>
                </c:pt>
                <c:pt idx="2319">
                  <c:v>2.6735133889743182E-11</c:v>
                </c:pt>
                <c:pt idx="2320">
                  <c:v>2.6735133889743182E-11</c:v>
                </c:pt>
                <c:pt idx="2321">
                  <c:v>2.8035516619439763E-11</c:v>
                </c:pt>
                <c:pt idx="2322">
                  <c:v>2.7741175726231367E-11</c:v>
                </c:pt>
                <c:pt idx="2323">
                  <c:v>2.6315235647718342E-11</c:v>
                </c:pt>
                <c:pt idx="2324">
                  <c:v>2.6315235647718342E-11</c:v>
                </c:pt>
                <c:pt idx="2325">
                  <c:v>2.7741175726231367E-11</c:v>
                </c:pt>
                <c:pt idx="2326">
                  <c:v>2.7595194749674527E-11</c:v>
                </c:pt>
                <c:pt idx="2327">
                  <c:v>2.6876620766742217E-11</c:v>
                </c:pt>
                <c:pt idx="2328">
                  <c:v>2.7595194749674527E-11</c:v>
                </c:pt>
                <c:pt idx="2329">
                  <c:v>2.6315235647718342E-11</c:v>
                </c:pt>
                <c:pt idx="2330">
                  <c:v>2.8183885343078969E-11</c:v>
                </c:pt>
                <c:pt idx="2331">
                  <c:v>2.6594446955918951E-11</c:v>
                </c:pt>
                <c:pt idx="2332">
                  <c:v>2.8035516619439763E-11</c:v>
                </c:pt>
                <c:pt idx="2333">
                  <c:v>2.6454500351783387E-11</c:v>
                </c:pt>
                <c:pt idx="2334">
                  <c:v>2.5765576454159635E-11</c:v>
                </c:pt>
                <c:pt idx="2335">
                  <c:v>2.8035516619439763E-11</c:v>
                </c:pt>
                <c:pt idx="2336">
                  <c:v>2.7161788513090781E-11</c:v>
                </c:pt>
                <c:pt idx="2337">
                  <c:v>2.7305476733019561E-11</c:v>
                </c:pt>
                <c:pt idx="2338">
                  <c:v>2.5495067339221727E-11</c:v>
                </c:pt>
                <c:pt idx="2339">
                  <c:v>2.6876620766742217E-11</c:v>
                </c:pt>
                <c:pt idx="2340">
                  <c:v>2.8332980543995846E-11</c:v>
                </c:pt>
                <c:pt idx="2341">
                  <c:v>2.6594446955918951E-11</c:v>
                </c:pt>
                <c:pt idx="2342">
                  <c:v>2.6038955739247955E-11</c:v>
                </c:pt>
                <c:pt idx="2343">
                  <c:v>2.5360905944467281E-11</c:v>
                </c:pt>
                <c:pt idx="2344">
                  <c:v>2.8183885343078969E-11</c:v>
                </c:pt>
                <c:pt idx="2345">
                  <c:v>2.5629991573062777E-11</c:v>
                </c:pt>
                <c:pt idx="2346">
                  <c:v>2.6454500351783387E-11</c:v>
                </c:pt>
                <c:pt idx="2347">
                  <c:v>2.6876620766742217E-11</c:v>
                </c:pt>
                <c:pt idx="2348">
                  <c:v>2.7018800424529304E-11</c:v>
                </c:pt>
                <c:pt idx="2349">
                  <c:v>2.7595194749674527E-11</c:v>
                </c:pt>
                <c:pt idx="2350">
                  <c:v>2.8035516619439763E-11</c:v>
                </c:pt>
                <c:pt idx="2351">
                  <c:v>2.5629991573062777E-11</c:v>
                </c:pt>
                <c:pt idx="2352">
                  <c:v>2.7741175726231367E-11</c:v>
                </c:pt>
                <c:pt idx="2353">
                  <c:v>2.6876620766742217E-11</c:v>
                </c:pt>
                <c:pt idx="2354">
                  <c:v>2.6594446955918951E-11</c:v>
                </c:pt>
                <c:pt idx="2355">
                  <c:v>2.7595194749674527E-11</c:v>
                </c:pt>
                <c:pt idx="2356">
                  <c:v>2.8183885343078969E-11</c:v>
                </c:pt>
                <c:pt idx="2357">
                  <c:v>2.7305476733019561E-11</c:v>
                </c:pt>
                <c:pt idx="2358">
                  <c:v>2.7161788513090781E-11</c:v>
                </c:pt>
                <c:pt idx="2359">
                  <c:v>2.6454500351783387E-11</c:v>
                </c:pt>
                <c:pt idx="2360">
                  <c:v>2.7305476733019561E-11</c:v>
                </c:pt>
                <c:pt idx="2361">
                  <c:v>2.7595194749674527E-11</c:v>
                </c:pt>
                <c:pt idx="2362">
                  <c:v>2.6454500351783387E-11</c:v>
                </c:pt>
                <c:pt idx="2363">
                  <c:v>2.7305476733019561E-11</c:v>
                </c:pt>
                <c:pt idx="2364">
                  <c:v>2.8332980543995846E-11</c:v>
                </c:pt>
                <c:pt idx="2365">
                  <c:v>2.7161788513090781E-11</c:v>
                </c:pt>
                <c:pt idx="2366">
                  <c:v>2.6876620766742217E-11</c:v>
                </c:pt>
                <c:pt idx="2367">
                  <c:v>2.6315235647718342E-11</c:v>
                </c:pt>
                <c:pt idx="2368">
                  <c:v>2.6176758323033804E-11</c:v>
                </c:pt>
                <c:pt idx="2369">
                  <c:v>2.6594446955918951E-11</c:v>
                </c:pt>
                <c:pt idx="2370">
                  <c:v>2.6876620766742217E-11</c:v>
                </c:pt>
                <c:pt idx="2371">
                  <c:v>2.5227450540389583E-11</c:v>
                </c:pt>
                <c:pt idx="2372">
                  <c:v>2.5629991573062777E-11</c:v>
                </c:pt>
                <c:pt idx="2373">
                  <c:v>2.7449981961377963E-11</c:v>
                </c:pt>
                <c:pt idx="2374">
                  <c:v>2.5901932268258624E-11</c:v>
                </c:pt>
                <c:pt idx="2375">
                  <c:v>2.6594446955918951E-11</c:v>
                </c:pt>
                <c:pt idx="2376">
                  <c:v>2.6876620766742217E-11</c:v>
                </c:pt>
                <c:pt idx="2377">
                  <c:v>2.6315235647718342E-11</c:v>
                </c:pt>
                <c:pt idx="2378">
                  <c:v>2.6176758323033804E-11</c:v>
                </c:pt>
                <c:pt idx="2379">
                  <c:v>2.6038955739247955E-11</c:v>
                </c:pt>
                <c:pt idx="2380">
                  <c:v>2.6176758323033804E-11</c:v>
                </c:pt>
                <c:pt idx="2381">
                  <c:v>2.6735133889743182E-11</c:v>
                </c:pt>
                <c:pt idx="2382">
                  <c:v>2.6594446955918951E-11</c:v>
                </c:pt>
                <c:pt idx="2383">
                  <c:v>2.6176758323033804E-11</c:v>
                </c:pt>
                <c:pt idx="2384">
                  <c:v>2.6876620766742217E-11</c:v>
                </c:pt>
                <c:pt idx="2385">
                  <c:v>2.5765576454159635E-11</c:v>
                </c:pt>
                <c:pt idx="2386">
                  <c:v>2.6315235647718342E-11</c:v>
                </c:pt>
                <c:pt idx="2387">
                  <c:v>2.7018800424529304E-11</c:v>
                </c:pt>
                <c:pt idx="2388">
                  <c:v>2.7741175726231367E-11</c:v>
                </c:pt>
                <c:pt idx="2389">
                  <c:v>2.7305476733019561E-11</c:v>
                </c:pt>
                <c:pt idx="2390">
                  <c:v>2.6176758323033804E-11</c:v>
                </c:pt>
                <c:pt idx="2391">
                  <c:v>2.8183885343078969E-11</c:v>
                </c:pt>
                <c:pt idx="2392">
                  <c:v>2.6315235647718342E-11</c:v>
                </c:pt>
                <c:pt idx="2393">
                  <c:v>2.5901932268258624E-11</c:v>
                </c:pt>
                <c:pt idx="2394">
                  <c:v>2.7741175726231367E-11</c:v>
                </c:pt>
                <c:pt idx="2395">
                  <c:v>2.5629991573062777E-11</c:v>
                </c:pt>
                <c:pt idx="2396">
                  <c:v>2.6876620766742217E-11</c:v>
                </c:pt>
                <c:pt idx="2397">
                  <c:v>2.6315235647718342E-11</c:v>
                </c:pt>
                <c:pt idx="2398">
                  <c:v>2.8035516619439763E-11</c:v>
                </c:pt>
                <c:pt idx="2399">
                  <c:v>2.5901932268258624E-11</c:v>
                </c:pt>
                <c:pt idx="2400">
                  <c:v>2.8183885343078969E-11</c:v>
                </c:pt>
                <c:pt idx="2401">
                  <c:v>2.5901932268258624E-11</c:v>
                </c:pt>
                <c:pt idx="2402">
                  <c:v>2.6876620766742217E-11</c:v>
                </c:pt>
                <c:pt idx="2403">
                  <c:v>2.7595194749674527E-11</c:v>
                </c:pt>
                <c:pt idx="2404">
                  <c:v>2.6876620766742217E-11</c:v>
                </c:pt>
                <c:pt idx="2405">
                  <c:v>2.5094645407534905E-11</c:v>
                </c:pt>
                <c:pt idx="2406">
                  <c:v>2.6594446955918951E-11</c:v>
                </c:pt>
                <c:pt idx="2407">
                  <c:v>2.7595194749674527E-11</c:v>
                </c:pt>
                <c:pt idx="2408">
                  <c:v>2.6594446955918951E-11</c:v>
                </c:pt>
                <c:pt idx="2409">
                  <c:v>2.5495067339221727E-11</c:v>
                </c:pt>
                <c:pt idx="2410">
                  <c:v>2.7018800424529304E-11</c:v>
                </c:pt>
                <c:pt idx="2411">
                  <c:v>2.5765576454159635E-11</c:v>
                </c:pt>
                <c:pt idx="2412">
                  <c:v>2.8482923497331411E-11</c:v>
                </c:pt>
                <c:pt idx="2413">
                  <c:v>2.7741175726231367E-11</c:v>
                </c:pt>
                <c:pt idx="2414">
                  <c:v>2.5765576454159635E-11</c:v>
                </c:pt>
                <c:pt idx="2415">
                  <c:v>2.7449981961377963E-11</c:v>
                </c:pt>
                <c:pt idx="2416">
                  <c:v>2.7018800424529304E-11</c:v>
                </c:pt>
                <c:pt idx="2417">
                  <c:v>2.6454500351783387E-11</c:v>
                </c:pt>
                <c:pt idx="2418">
                  <c:v>2.6315235647718342E-11</c:v>
                </c:pt>
                <c:pt idx="2419">
                  <c:v>2.6176758323033804E-11</c:v>
                </c:pt>
                <c:pt idx="2420">
                  <c:v>2.7305476733019561E-11</c:v>
                </c:pt>
                <c:pt idx="2421">
                  <c:v>2.8035516619439763E-11</c:v>
                </c:pt>
                <c:pt idx="2422">
                  <c:v>2.6315235647718342E-11</c:v>
                </c:pt>
                <c:pt idx="2423">
                  <c:v>2.6735133889743182E-11</c:v>
                </c:pt>
                <c:pt idx="2424">
                  <c:v>2.8482923497331411E-11</c:v>
                </c:pt>
                <c:pt idx="2425">
                  <c:v>2.6454500351783387E-11</c:v>
                </c:pt>
                <c:pt idx="2426">
                  <c:v>2.6176758323033804E-11</c:v>
                </c:pt>
                <c:pt idx="2427">
                  <c:v>2.6876620766742217E-11</c:v>
                </c:pt>
                <c:pt idx="2428">
                  <c:v>2.6176758323033804E-11</c:v>
                </c:pt>
                <c:pt idx="2429">
                  <c:v>2.6315235647718342E-11</c:v>
                </c:pt>
                <c:pt idx="2430">
                  <c:v>2.6454500351783387E-11</c:v>
                </c:pt>
                <c:pt idx="2431">
                  <c:v>2.7595194749674527E-11</c:v>
                </c:pt>
                <c:pt idx="2432">
                  <c:v>2.7449981961377963E-11</c:v>
                </c:pt>
                <c:pt idx="2433">
                  <c:v>2.7161788513090781E-11</c:v>
                </c:pt>
                <c:pt idx="2434">
                  <c:v>2.6454500351783387E-11</c:v>
                </c:pt>
                <c:pt idx="2435">
                  <c:v>2.7018800424529304E-11</c:v>
                </c:pt>
                <c:pt idx="2436">
                  <c:v>2.8332980543995846E-11</c:v>
                </c:pt>
                <c:pt idx="2437">
                  <c:v>2.7018800424529304E-11</c:v>
                </c:pt>
                <c:pt idx="2438">
                  <c:v>2.5901932268258624E-11</c:v>
                </c:pt>
                <c:pt idx="2439">
                  <c:v>2.6594446955918951E-11</c:v>
                </c:pt>
                <c:pt idx="2440">
                  <c:v>2.6176758323033804E-11</c:v>
                </c:pt>
                <c:pt idx="2441">
                  <c:v>2.7161788513090781E-11</c:v>
                </c:pt>
                <c:pt idx="2442">
                  <c:v>2.5629991573062777E-11</c:v>
                </c:pt>
                <c:pt idx="2443">
                  <c:v>2.6176758323033804E-11</c:v>
                </c:pt>
                <c:pt idx="2444">
                  <c:v>2.8332980543995846E-11</c:v>
                </c:pt>
                <c:pt idx="2445">
                  <c:v>2.6176758323033804E-11</c:v>
                </c:pt>
                <c:pt idx="2446">
                  <c:v>2.5901932268258624E-11</c:v>
                </c:pt>
                <c:pt idx="2447">
                  <c:v>2.6038955739247955E-11</c:v>
                </c:pt>
                <c:pt idx="2448">
                  <c:v>2.6315235647718342E-11</c:v>
                </c:pt>
                <c:pt idx="2449">
                  <c:v>2.6594446955918951E-11</c:v>
                </c:pt>
                <c:pt idx="2450">
                  <c:v>2.7161788513090781E-11</c:v>
                </c:pt>
                <c:pt idx="2451">
                  <c:v>2.5901932268258624E-11</c:v>
                </c:pt>
                <c:pt idx="2452">
                  <c:v>2.6735133889743182E-11</c:v>
                </c:pt>
                <c:pt idx="2453">
                  <c:v>2.6735133889743182E-11</c:v>
                </c:pt>
                <c:pt idx="2454">
                  <c:v>2.5227450540389583E-11</c:v>
                </c:pt>
                <c:pt idx="2455">
                  <c:v>2.5495067339221727E-11</c:v>
                </c:pt>
                <c:pt idx="2456">
                  <c:v>2.5629991573062777E-11</c:v>
                </c:pt>
                <c:pt idx="2457">
                  <c:v>2.6176758323033804E-11</c:v>
                </c:pt>
                <c:pt idx="2458">
                  <c:v>2.5495067339221727E-11</c:v>
                </c:pt>
                <c:pt idx="2459">
                  <c:v>2.6876620766742217E-11</c:v>
                </c:pt>
                <c:pt idx="2460">
                  <c:v>2.5629991573062777E-11</c:v>
                </c:pt>
                <c:pt idx="2461">
                  <c:v>2.6038955739247955E-11</c:v>
                </c:pt>
                <c:pt idx="2462">
                  <c:v>2.6594446955918951E-11</c:v>
                </c:pt>
                <c:pt idx="2463">
                  <c:v>2.7595194749674527E-11</c:v>
                </c:pt>
                <c:pt idx="2464">
                  <c:v>2.5901932268258624E-11</c:v>
                </c:pt>
                <c:pt idx="2465">
                  <c:v>2.5495067339221727E-11</c:v>
                </c:pt>
                <c:pt idx="2466">
                  <c:v>2.6594446955918951E-11</c:v>
                </c:pt>
                <c:pt idx="2467">
                  <c:v>2.8183885343078969E-11</c:v>
                </c:pt>
                <c:pt idx="2468">
                  <c:v>2.7595194749674527E-11</c:v>
                </c:pt>
                <c:pt idx="2469">
                  <c:v>2.7595194749674527E-11</c:v>
                </c:pt>
                <c:pt idx="2470">
                  <c:v>2.7161788513090781E-11</c:v>
                </c:pt>
                <c:pt idx="2471">
                  <c:v>2.6315235647718342E-11</c:v>
                </c:pt>
                <c:pt idx="2472">
                  <c:v>2.6176758323033804E-11</c:v>
                </c:pt>
                <c:pt idx="2473">
                  <c:v>2.6176758323033804E-11</c:v>
                </c:pt>
                <c:pt idx="2474">
                  <c:v>2.5360905944467281E-11</c:v>
                </c:pt>
                <c:pt idx="2475">
                  <c:v>2.6454500351783387E-11</c:v>
                </c:pt>
                <c:pt idx="2476">
                  <c:v>2.7018800424529304E-11</c:v>
                </c:pt>
                <c:pt idx="2477">
                  <c:v>2.6315235647718342E-11</c:v>
                </c:pt>
                <c:pt idx="2478">
                  <c:v>2.7305476733019561E-11</c:v>
                </c:pt>
                <c:pt idx="2479">
                  <c:v>2.7595194749674527E-11</c:v>
                </c:pt>
                <c:pt idx="2480">
                  <c:v>2.6315235647718342E-11</c:v>
                </c:pt>
                <c:pt idx="2481">
                  <c:v>2.6454500351783387E-11</c:v>
                </c:pt>
                <c:pt idx="2482">
                  <c:v>2.6038955739247955E-11</c:v>
                </c:pt>
                <c:pt idx="2483">
                  <c:v>2.6176758323033804E-11</c:v>
                </c:pt>
                <c:pt idx="2484">
                  <c:v>2.6735133889743182E-11</c:v>
                </c:pt>
                <c:pt idx="2485">
                  <c:v>2.7595194749674527E-11</c:v>
                </c:pt>
                <c:pt idx="2486">
                  <c:v>2.5360905944467281E-11</c:v>
                </c:pt>
                <c:pt idx="2487">
                  <c:v>2.5901932268258624E-11</c:v>
                </c:pt>
                <c:pt idx="2488">
                  <c:v>2.4962591132723627E-11</c:v>
                </c:pt>
                <c:pt idx="2489">
                  <c:v>2.8183885343078969E-11</c:v>
                </c:pt>
                <c:pt idx="2490">
                  <c:v>2.7161788513090781E-11</c:v>
                </c:pt>
                <c:pt idx="2491">
                  <c:v>2.5901932268258624E-11</c:v>
                </c:pt>
                <c:pt idx="2492">
                  <c:v>2.6038955739247955E-11</c:v>
                </c:pt>
                <c:pt idx="2493">
                  <c:v>2.6038955739247955E-11</c:v>
                </c:pt>
                <c:pt idx="2494">
                  <c:v>2.7741175726231367E-11</c:v>
                </c:pt>
                <c:pt idx="2495">
                  <c:v>2.7449981961377963E-11</c:v>
                </c:pt>
                <c:pt idx="2496">
                  <c:v>2.6315235647718342E-11</c:v>
                </c:pt>
                <c:pt idx="2497">
                  <c:v>2.7305476733019561E-11</c:v>
                </c:pt>
                <c:pt idx="2498">
                  <c:v>2.8183885343078969E-11</c:v>
                </c:pt>
                <c:pt idx="2499">
                  <c:v>2.863360063605247E-11</c:v>
                </c:pt>
                <c:pt idx="2500">
                  <c:v>2.6454500351783387E-11</c:v>
                </c:pt>
                <c:pt idx="2501">
                  <c:v>2.6594446955918951E-11</c:v>
                </c:pt>
                <c:pt idx="2502">
                  <c:v>2.6594446955918951E-11</c:v>
                </c:pt>
                <c:pt idx="2503">
                  <c:v>2.7018800424529304E-11</c:v>
                </c:pt>
                <c:pt idx="2504">
                  <c:v>2.7018800424529304E-11</c:v>
                </c:pt>
                <c:pt idx="2505">
                  <c:v>2.6038955739247955E-11</c:v>
                </c:pt>
                <c:pt idx="2506">
                  <c:v>2.9868255889512901E-11</c:v>
                </c:pt>
                <c:pt idx="2507">
                  <c:v>2.5495067339221727E-11</c:v>
                </c:pt>
                <c:pt idx="2508">
                  <c:v>2.7595194749674527E-11</c:v>
                </c:pt>
                <c:pt idx="2509">
                  <c:v>2.7018800424529304E-11</c:v>
                </c:pt>
                <c:pt idx="2510">
                  <c:v>2.6735133889743182E-11</c:v>
                </c:pt>
                <c:pt idx="2511">
                  <c:v>2.5227450540389583E-11</c:v>
                </c:pt>
                <c:pt idx="2512">
                  <c:v>2.6038955739247955E-11</c:v>
                </c:pt>
                <c:pt idx="2513">
                  <c:v>2.6454500351783387E-11</c:v>
                </c:pt>
                <c:pt idx="2514">
                  <c:v>2.8035516619439763E-11</c:v>
                </c:pt>
                <c:pt idx="2515">
                  <c:v>2.5765576454159635E-11</c:v>
                </c:pt>
                <c:pt idx="2516">
                  <c:v>2.5227450540389583E-11</c:v>
                </c:pt>
                <c:pt idx="2517">
                  <c:v>2.7305476733019561E-11</c:v>
                </c:pt>
                <c:pt idx="2518">
                  <c:v>2.6315235647718342E-11</c:v>
                </c:pt>
                <c:pt idx="2519">
                  <c:v>2.6038955739247955E-11</c:v>
                </c:pt>
                <c:pt idx="2520">
                  <c:v>2.7449981961377963E-11</c:v>
                </c:pt>
                <c:pt idx="2521">
                  <c:v>2.6315235647718342E-11</c:v>
                </c:pt>
                <c:pt idx="2522">
                  <c:v>2.5360905944467281E-11</c:v>
                </c:pt>
                <c:pt idx="2523">
                  <c:v>2.7161788513090781E-11</c:v>
                </c:pt>
                <c:pt idx="2524">
                  <c:v>2.5765576454159635E-11</c:v>
                </c:pt>
                <c:pt idx="2525">
                  <c:v>2.7018800424529304E-11</c:v>
                </c:pt>
                <c:pt idx="2526">
                  <c:v>2.6038955739247955E-11</c:v>
                </c:pt>
                <c:pt idx="2527">
                  <c:v>2.7449981961377963E-11</c:v>
                </c:pt>
                <c:pt idx="2528">
                  <c:v>2.5765576454159635E-11</c:v>
                </c:pt>
                <c:pt idx="2529">
                  <c:v>2.5901932268258624E-11</c:v>
                </c:pt>
                <c:pt idx="2530">
                  <c:v>2.5360905944467281E-11</c:v>
                </c:pt>
                <c:pt idx="2531">
                  <c:v>2.6594446955918951E-11</c:v>
                </c:pt>
                <c:pt idx="2532">
                  <c:v>2.6038955739247955E-11</c:v>
                </c:pt>
                <c:pt idx="2533">
                  <c:v>2.7741175726231367E-11</c:v>
                </c:pt>
                <c:pt idx="2534">
                  <c:v>2.7161788513090781E-11</c:v>
                </c:pt>
                <c:pt idx="2535">
                  <c:v>2.7595194749674527E-11</c:v>
                </c:pt>
                <c:pt idx="2536">
                  <c:v>2.7305476733019561E-11</c:v>
                </c:pt>
                <c:pt idx="2537">
                  <c:v>2.6735133889743182E-11</c:v>
                </c:pt>
                <c:pt idx="2538">
                  <c:v>2.6876620766742217E-11</c:v>
                </c:pt>
                <c:pt idx="2539">
                  <c:v>2.6876620766742217E-11</c:v>
                </c:pt>
                <c:pt idx="2540">
                  <c:v>2.7741175726231367E-11</c:v>
                </c:pt>
                <c:pt idx="2541">
                  <c:v>3.1820871030913192E-11</c:v>
                </c:pt>
                <c:pt idx="2542">
                  <c:v>2.6594446955918951E-11</c:v>
                </c:pt>
                <c:pt idx="2543">
                  <c:v>2.7018800424529304E-11</c:v>
                </c:pt>
                <c:pt idx="2544">
                  <c:v>2.5901932268258624E-11</c:v>
                </c:pt>
                <c:pt idx="2545">
                  <c:v>2.7741175726231367E-11</c:v>
                </c:pt>
                <c:pt idx="2546">
                  <c:v>2.6454500351783387E-11</c:v>
                </c:pt>
                <c:pt idx="2547">
                  <c:v>2.7449981961377963E-11</c:v>
                </c:pt>
                <c:pt idx="2548">
                  <c:v>2.7887986747787227E-11</c:v>
                </c:pt>
                <c:pt idx="2549">
                  <c:v>2.7305476733019561E-11</c:v>
                </c:pt>
                <c:pt idx="2550">
                  <c:v>2.7018800424529304E-11</c:v>
                </c:pt>
                <c:pt idx="2551">
                  <c:v>2.7018800424529304E-11</c:v>
                </c:pt>
                <c:pt idx="2552">
                  <c:v>2.6735133889743182E-11</c:v>
                </c:pt>
                <c:pt idx="2553">
                  <c:v>2.6876620766742217E-11</c:v>
                </c:pt>
                <c:pt idx="2554">
                  <c:v>2.7305476733019561E-11</c:v>
                </c:pt>
                <c:pt idx="2555">
                  <c:v>2.5901932268258624E-11</c:v>
                </c:pt>
                <c:pt idx="2556">
                  <c:v>2.6315235647718342E-11</c:v>
                </c:pt>
                <c:pt idx="2557">
                  <c:v>2.5901932268258624E-11</c:v>
                </c:pt>
                <c:pt idx="2558">
                  <c:v>2.5901932268258624E-11</c:v>
                </c:pt>
                <c:pt idx="2559">
                  <c:v>2.7449981961377963E-11</c:v>
                </c:pt>
                <c:pt idx="2560">
                  <c:v>2.6454500351783387E-11</c:v>
                </c:pt>
                <c:pt idx="2561">
                  <c:v>2.7018800424529304E-11</c:v>
                </c:pt>
                <c:pt idx="2562">
                  <c:v>2.5901932268258624E-11</c:v>
                </c:pt>
                <c:pt idx="2563">
                  <c:v>2.6876620766742217E-11</c:v>
                </c:pt>
                <c:pt idx="2564">
                  <c:v>2.7741175726231367E-11</c:v>
                </c:pt>
                <c:pt idx="2565">
                  <c:v>2.6454500351783387E-11</c:v>
                </c:pt>
                <c:pt idx="2566">
                  <c:v>2.6038955739247955E-11</c:v>
                </c:pt>
                <c:pt idx="2567">
                  <c:v>2.4831180302030744E-11</c:v>
                </c:pt>
                <c:pt idx="2568">
                  <c:v>2.5765576454159635E-11</c:v>
                </c:pt>
                <c:pt idx="2569">
                  <c:v>2.5901932268258624E-11</c:v>
                </c:pt>
                <c:pt idx="2570">
                  <c:v>2.5901932268258624E-11</c:v>
                </c:pt>
                <c:pt idx="2571">
                  <c:v>2.7741175726231367E-11</c:v>
                </c:pt>
                <c:pt idx="2572">
                  <c:v>2.5765576454159635E-11</c:v>
                </c:pt>
                <c:pt idx="2573">
                  <c:v>2.6038955739247955E-11</c:v>
                </c:pt>
                <c:pt idx="2574">
                  <c:v>2.5901932268258624E-11</c:v>
                </c:pt>
                <c:pt idx="2575">
                  <c:v>2.5901932268258624E-11</c:v>
                </c:pt>
                <c:pt idx="2576">
                  <c:v>2.6735133889743182E-11</c:v>
                </c:pt>
                <c:pt idx="2577">
                  <c:v>2.6735133889743182E-11</c:v>
                </c:pt>
                <c:pt idx="2578">
                  <c:v>2.7595194749674527E-11</c:v>
                </c:pt>
                <c:pt idx="2579">
                  <c:v>2.7887986747787227E-11</c:v>
                </c:pt>
                <c:pt idx="2580">
                  <c:v>2.7595194749674527E-11</c:v>
                </c:pt>
                <c:pt idx="2581">
                  <c:v>2.5629991573062777E-11</c:v>
                </c:pt>
                <c:pt idx="2582">
                  <c:v>2.7018800424529304E-11</c:v>
                </c:pt>
                <c:pt idx="2583">
                  <c:v>2.4831180302030744E-11</c:v>
                </c:pt>
                <c:pt idx="2584">
                  <c:v>2.7595194749674527E-11</c:v>
                </c:pt>
                <c:pt idx="2585">
                  <c:v>2.5094645407534905E-11</c:v>
                </c:pt>
                <c:pt idx="2586">
                  <c:v>2.6176758323033804E-11</c:v>
                </c:pt>
                <c:pt idx="2587">
                  <c:v>2.5227450540389583E-11</c:v>
                </c:pt>
                <c:pt idx="2588">
                  <c:v>2.5360905944467281E-11</c:v>
                </c:pt>
                <c:pt idx="2589">
                  <c:v>2.6315235647718342E-11</c:v>
                </c:pt>
                <c:pt idx="2590">
                  <c:v>2.5360905944467281E-11</c:v>
                </c:pt>
                <c:pt idx="2591">
                  <c:v>2.7018800424529304E-11</c:v>
                </c:pt>
                <c:pt idx="2592">
                  <c:v>2.7449981961377963E-11</c:v>
                </c:pt>
                <c:pt idx="2593">
                  <c:v>2.6176758323033804E-11</c:v>
                </c:pt>
                <c:pt idx="2594">
                  <c:v>2.8035516619439763E-11</c:v>
                </c:pt>
                <c:pt idx="2595">
                  <c:v>2.6454500351783387E-11</c:v>
                </c:pt>
                <c:pt idx="2596">
                  <c:v>2.6876620766742217E-11</c:v>
                </c:pt>
                <c:pt idx="2597">
                  <c:v>2.5227450540389583E-11</c:v>
                </c:pt>
                <c:pt idx="2598">
                  <c:v>2.6594446955918951E-11</c:v>
                </c:pt>
                <c:pt idx="2599">
                  <c:v>2.863360063605247E-11</c:v>
                </c:pt>
                <c:pt idx="2600">
                  <c:v>2.6176758323033804E-11</c:v>
                </c:pt>
                <c:pt idx="2601">
                  <c:v>2.6176758323033804E-11</c:v>
                </c:pt>
                <c:pt idx="2602">
                  <c:v>2.5901932268258624E-11</c:v>
                </c:pt>
                <c:pt idx="2603">
                  <c:v>2.5629991573062777E-11</c:v>
                </c:pt>
                <c:pt idx="2604">
                  <c:v>2.5495067339221727E-11</c:v>
                </c:pt>
                <c:pt idx="2605">
                  <c:v>2.6594446955918951E-11</c:v>
                </c:pt>
                <c:pt idx="2606">
                  <c:v>2.5765576454159635E-11</c:v>
                </c:pt>
                <c:pt idx="2607">
                  <c:v>2.5765576454159635E-11</c:v>
                </c:pt>
                <c:pt idx="2608">
                  <c:v>2.5360905944467281E-11</c:v>
                </c:pt>
                <c:pt idx="2609">
                  <c:v>2.6594446955918951E-11</c:v>
                </c:pt>
                <c:pt idx="2610">
                  <c:v>2.6315235647718342E-11</c:v>
                </c:pt>
                <c:pt idx="2611">
                  <c:v>2.6176758323033804E-11</c:v>
                </c:pt>
                <c:pt idx="2612">
                  <c:v>2.6038955739247955E-11</c:v>
                </c:pt>
                <c:pt idx="2613">
                  <c:v>2.5360905944467281E-11</c:v>
                </c:pt>
                <c:pt idx="2614">
                  <c:v>2.6735133889743182E-11</c:v>
                </c:pt>
                <c:pt idx="2615">
                  <c:v>2.6315235647718342E-11</c:v>
                </c:pt>
                <c:pt idx="2616">
                  <c:v>2.7595194749674527E-11</c:v>
                </c:pt>
                <c:pt idx="2617">
                  <c:v>2.5360905944467281E-11</c:v>
                </c:pt>
                <c:pt idx="2618">
                  <c:v>2.6594446955918951E-11</c:v>
                </c:pt>
                <c:pt idx="2619">
                  <c:v>2.5094645407534905E-11</c:v>
                </c:pt>
                <c:pt idx="2620">
                  <c:v>2.6876620766742217E-11</c:v>
                </c:pt>
                <c:pt idx="2621">
                  <c:v>2.7305476733019561E-11</c:v>
                </c:pt>
                <c:pt idx="2622">
                  <c:v>2.6454500351783387E-11</c:v>
                </c:pt>
                <c:pt idx="2623">
                  <c:v>2.5901932268258624E-11</c:v>
                </c:pt>
                <c:pt idx="2624">
                  <c:v>2.5765576454159635E-11</c:v>
                </c:pt>
                <c:pt idx="2625">
                  <c:v>2.5901932268258624E-11</c:v>
                </c:pt>
                <c:pt idx="2626">
                  <c:v>2.5227450540389583E-11</c:v>
                </c:pt>
                <c:pt idx="2627">
                  <c:v>2.7449981961377963E-11</c:v>
                </c:pt>
                <c:pt idx="2628">
                  <c:v>2.6315235647718342E-11</c:v>
                </c:pt>
                <c:pt idx="2629">
                  <c:v>2.5360905944467281E-11</c:v>
                </c:pt>
                <c:pt idx="2630">
                  <c:v>2.5227450540389583E-11</c:v>
                </c:pt>
                <c:pt idx="2631">
                  <c:v>2.5360905944467281E-11</c:v>
                </c:pt>
                <c:pt idx="2632">
                  <c:v>2.6735133889743182E-11</c:v>
                </c:pt>
                <c:pt idx="2633">
                  <c:v>2.5629991573062777E-11</c:v>
                </c:pt>
                <c:pt idx="2634">
                  <c:v>2.5495067339221727E-11</c:v>
                </c:pt>
                <c:pt idx="2635">
                  <c:v>2.5094645407534905E-11</c:v>
                </c:pt>
                <c:pt idx="2636">
                  <c:v>2.5495067339221727E-11</c:v>
                </c:pt>
                <c:pt idx="2637">
                  <c:v>2.5901932268258624E-11</c:v>
                </c:pt>
                <c:pt idx="2638">
                  <c:v>2.5227450540389583E-11</c:v>
                </c:pt>
                <c:pt idx="2639">
                  <c:v>2.6454500351783387E-11</c:v>
                </c:pt>
                <c:pt idx="2640">
                  <c:v>2.7595194749674527E-11</c:v>
                </c:pt>
                <c:pt idx="2641">
                  <c:v>2.5495067339221727E-11</c:v>
                </c:pt>
                <c:pt idx="2642">
                  <c:v>2.6735133889743182E-11</c:v>
                </c:pt>
                <c:pt idx="2643">
                  <c:v>2.6454500351783387E-11</c:v>
                </c:pt>
                <c:pt idx="2644">
                  <c:v>2.5901932268258624E-11</c:v>
                </c:pt>
                <c:pt idx="2645">
                  <c:v>2.6876620766742217E-11</c:v>
                </c:pt>
                <c:pt idx="2646">
                  <c:v>2.6876620766742217E-11</c:v>
                </c:pt>
                <c:pt idx="2647">
                  <c:v>2.4831180302030744E-11</c:v>
                </c:pt>
                <c:pt idx="2648">
                  <c:v>2.7741175726231367E-11</c:v>
                </c:pt>
                <c:pt idx="2649">
                  <c:v>2.5901932268258624E-11</c:v>
                </c:pt>
                <c:pt idx="2650">
                  <c:v>2.5495067339221727E-11</c:v>
                </c:pt>
                <c:pt idx="2651">
                  <c:v>2.5901932268258624E-11</c:v>
                </c:pt>
                <c:pt idx="2652">
                  <c:v>2.6454500351783387E-11</c:v>
                </c:pt>
                <c:pt idx="2653">
                  <c:v>2.6594446955918951E-11</c:v>
                </c:pt>
                <c:pt idx="2654">
                  <c:v>2.5360905944467281E-11</c:v>
                </c:pt>
                <c:pt idx="2655">
                  <c:v>2.5094645407534905E-11</c:v>
                </c:pt>
                <c:pt idx="2656">
                  <c:v>2.6315235647718342E-11</c:v>
                </c:pt>
                <c:pt idx="2657">
                  <c:v>2.4831180302030744E-11</c:v>
                </c:pt>
                <c:pt idx="2658">
                  <c:v>2.5629991573062777E-11</c:v>
                </c:pt>
                <c:pt idx="2659">
                  <c:v>2.6315235647718342E-11</c:v>
                </c:pt>
                <c:pt idx="2660">
                  <c:v>2.6594446955918951E-11</c:v>
                </c:pt>
                <c:pt idx="2661">
                  <c:v>2.5901932268258624E-11</c:v>
                </c:pt>
                <c:pt idx="2662">
                  <c:v>2.5495067339221727E-11</c:v>
                </c:pt>
                <c:pt idx="2663">
                  <c:v>2.7741175726231367E-11</c:v>
                </c:pt>
                <c:pt idx="2664">
                  <c:v>2.5227450540389583E-11</c:v>
                </c:pt>
                <c:pt idx="2665">
                  <c:v>2.7018800424529304E-11</c:v>
                </c:pt>
                <c:pt idx="2666">
                  <c:v>2.5901932268258624E-11</c:v>
                </c:pt>
                <c:pt idx="2667">
                  <c:v>2.6735133889743182E-11</c:v>
                </c:pt>
                <c:pt idx="2668">
                  <c:v>2.4700512446229684E-11</c:v>
                </c:pt>
                <c:pt idx="2669">
                  <c:v>2.5360905944467281E-11</c:v>
                </c:pt>
                <c:pt idx="2670">
                  <c:v>2.6594446955918951E-11</c:v>
                </c:pt>
                <c:pt idx="2671">
                  <c:v>2.6176758323033804E-11</c:v>
                </c:pt>
                <c:pt idx="2672">
                  <c:v>2.6454500351783387E-11</c:v>
                </c:pt>
                <c:pt idx="2673">
                  <c:v>2.5360905944467281E-11</c:v>
                </c:pt>
                <c:pt idx="2674">
                  <c:v>2.7018800424529304E-11</c:v>
                </c:pt>
                <c:pt idx="2675">
                  <c:v>2.6454500351783387E-11</c:v>
                </c:pt>
                <c:pt idx="2676">
                  <c:v>2.5094645407534905E-11</c:v>
                </c:pt>
                <c:pt idx="2677">
                  <c:v>2.5495067339221727E-11</c:v>
                </c:pt>
                <c:pt idx="2678">
                  <c:v>2.5360905944467281E-11</c:v>
                </c:pt>
                <c:pt idx="2679">
                  <c:v>2.6454500351783387E-11</c:v>
                </c:pt>
                <c:pt idx="2680">
                  <c:v>2.5765576454159635E-11</c:v>
                </c:pt>
                <c:pt idx="2681">
                  <c:v>2.5901932268258624E-11</c:v>
                </c:pt>
                <c:pt idx="2682">
                  <c:v>2.6876620766742217E-11</c:v>
                </c:pt>
                <c:pt idx="2683">
                  <c:v>2.5094645407534905E-11</c:v>
                </c:pt>
                <c:pt idx="2684">
                  <c:v>2.4831180302030744E-11</c:v>
                </c:pt>
                <c:pt idx="2685">
                  <c:v>2.5227450540389583E-11</c:v>
                </c:pt>
                <c:pt idx="2686">
                  <c:v>2.5629991573062777E-11</c:v>
                </c:pt>
                <c:pt idx="2687">
                  <c:v>2.6176758323033804E-11</c:v>
                </c:pt>
                <c:pt idx="2688">
                  <c:v>2.7449981961377963E-11</c:v>
                </c:pt>
                <c:pt idx="2689">
                  <c:v>2.5094645407534905E-11</c:v>
                </c:pt>
                <c:pt idx="2690">
                  <c:v>2.6735133889743182E-11</c:v>
                </c:pt>
                <c:pt idx="2691">
                  <c:v>2.6315235647718342E-11</c:v>
                </c:pt>
                <c:pt idx="2692">
                  <c:v>2.6454500351783387E-11</c:v>
                </c:pt>
                <c:pt idx="2693">
                  <c:v>2.4441185286512233E-11</c:v>
                </c:pt>
                <c:pt idx="2694">
                  <c:v>2.5094645407534905E-11</c:v>
                </c:pt>
                <c:pt idx="2695">
                  <c:v>2.5629991573062777E-11</c:v>
                </c:pt>
                <c:pt idx="2696">
                  <c:v>2.5360905944467281E-11</c:v>
                </c:pt>
                <c:pt idx="2697">
                  <c:v>2.6315235647718342E-11</c:v>
                </c:pt>
                <c:pt idx="2698">
                  <c:v>2.6176758323033804E-11</c:v>
                </c:pt>
                <c:pt idx="2699">
                  <c:v>2.5901932268258624E-11</c:v>
                </c:pt>
                <c:pt idx="2700">
                  <c:v>2.6876620766742217E-11</c:v>
                </c:pt>
                <c:pt idx="2701">
                  <c:v>2.5227450540389583E-11</c:v>
                </c:pt>
                <c:pt idx="2702">
                  <c:v>2.7161788513090781E-11</c:v>
                </c:pt>
                <c:pt idx="2703">
                  <c:v>2.7018800424529304E-11</c:v>
                </c:pt>
                <c:pt idx="2704">
                  <c:v>2.4831180302030744E-11</c:v>
                </c:pt>
                <c:pt idx="2705">
                  <c:v>2.6594446955918951E-11</c:v>
                </c:pt>
                <c:pt idx="2706">
                  <c:v>2.6176758323033804E-11</c:v>
                </c:pt>
                <c:pt idx="2707">
                  <c:v>2.7305476733019561E-11</c:v>
                </c:pt>
                <c:pt idx="2708">
                  <c:v>2.6176758323033804E-11</c:v>
                </c:pt>
                <c:pt idx="2709">
                  <c:v>2.6454500351783387E-11</c:v>
                </c:pt>
                <c:pt idx="2710">
                  <c:v>2.6454500351783387E-11</c:v>
                </c:pt>
                <c:pt idx="2711">
                  <c:v>2.4962591132723627E-11</c:v>
                </c:pt>
                <c:pt idx="2712">
                  <c:v>2.4700512446229684E-11</c:v>
                </c:pt>
                <c:pt idx="2713">
                  <c:v>2.5360905944467281E-11</c:v>
                </c:pt>
                <c:pt idx="2714">
                  <c:v>2.4700512446229684E-11</c:v>
                </c:pt>
                <c:pt idx="2715">
                  <c:v>2.5360905944467281E-11</c:v>
                </c:pt>
                <c:pt idx="2716">
                  <c:v>2.5227450540389583E-11</c:v>
                </c:pt>
                <c:pt idx="2717">
                  <c:v>2.5094645407534905E-11</c:v>
                </c:pt>
                <c:pt idx="2718">
                  <c:v>2.4962591132723627E-11</c:v>
                </c:pt>
                <c:pt idx="2719">
                  <c:v>2.6038955739247955E-11</c:v>
                </c:pt>
                <c:pt idx="2720">
                  <c:v>2.4700512446229684E-11</c:v>
                </c:pt>
                <c:pt idx="2721">
                  <c:v>2.5629991573062777E-11</c:v>
                </c:pt>
                <c:pt idx="2722">
                  <c:v>2.6735133889743182E-11</c:v>
                </c:pt>
                <c:pt idx="2723">
                  <c:v>2.6735133889743182E-11</c:v>
                </c:pt>
                <c:pt idx="2724">
                  <c:v>2.6735133889743182E-11</c:v>
                </c:pt>
                <c:pt idx="2725">
                  <c:v>2.6315235647718342E-11</c:v>
                </c:pt>
                <c:pt idx="2726">
                  <c:v>2.6594446955918951E-11</c:v>
                </c:pt>
                <c:pt idx="2727">
                  <c:v>2.5629991573062777E-11</c:v>
                </c:pt>
                <c:pt idx="2728">
                  <c:v>2.5360905944467281E-11</c:v>
                </c:pt>
                <c:pt idx="2729">
                  <c:v>2.7595194749674527E-11</c:v>
                </c:pt>
                <c:pt idx="2730">
                  <c:v>2.6876620766742217E-11</c:v>
                </c:pt>
                <c:pt idx="2731">
                  <c:v>2.6735133889743182E-11</c:v>
                </c:pt>
                <c:pt idx="2732">
                  <c:v>2.5901932268258624E-11</c:v>
                </c:pt>
                <c:pt idx="2733">
                  <c:v>2.5765576454159635E-11</c:v>
                </c:pt>
                <c:pt idx="2734">
                  <c:v>2.5901932268258624E-11</c:v>
                </c:pt>
                <c:pt idx="2735">
                  <c:v>2.4441185286512233E-11</c:v>
                </c:pt>
                <c:pt idx="2736">
                  <c:v>2.5495067339221727E-11</c:v>
                </c:pt>
                <c:pt idx="2737">
                  <c:v>2.6876620766742217E-11</c:v>
                </c:pt>
                <c:pt idx="2738">
                  <c:v>2.5765576454159635E-11</c:v>
                </c:pt>
                <c:pt idx="2739">
                  <c:v>2.5094645407534905E-11</c:v>
                </c:pt>
                <c:pt idx="2740">
                  <c:v>2.6876620766742217E-11</c:v>
                </c:pt>
                <c:pt idx="2741">
                  <c:v>2.4570481279118839E-11</c:v>
                </c:pt>
                <c:pt idx="2742">
                  <c:v>2.5495067339221727E-11</c:v>
                </c:pt>
                <c:pt idx="2743">
                  <c:v>2.5629991573062777E-11</c:v>
                </c:pt>
                <c:pt idx="2744">
                  <c:v>2.6735133889743182E-11</c:v>
                </c:pt>
                <c:pt idx="2745">
                  <c:v>2.5901932268258624E-11</c:v>
                </c:pt>
                <c:pt idx="2746">
                  <c:v>2.5360905944467281E-11</c:v>
                </c:pt>
                <c:pt idx="2747">
                  <c:v>2.4962591132723627E-11</c:v>
                </c:pt>
                <c:pt idx="2748">
                  <c:v>2.6876620766742217E-11</c:v>
                </c:pt>
                <c:pt idx="2749">
                  <c:v>2.4831180302030744E-11</c:v>
                </c:pt>
                <c:pt idx="2750">
                  <c:v>2.4700512446229684E-11</c:v>
                </c:pt>
                <c:pt idx="2751">
                  <c:v>2.6594446955918951E-11</c:v>
                </c:pt>
                <c:pt idx="2752">
                  <c:v>2.5629991573062777E-11</c:v>
                </c:pt>
                <c:pt idx="2753">
                  <c:v>2.5901932268258624E-11</c:v>
                </c:pt>
                <c:pt idx="2754">
                  <c:v>2.5901932268258624E-11</c:v>
                </c:pt>
                <c:pt idx="2755">
                  <c:v>2.6454500351783387E-11</c:v>
                </c:pt>
                <c:pt idx="2756">
                  <c:v>2.6735133889743182E-11</c:v>
                </c:pt>
                <c:pt idx="2757">
                  <c:v>2.6454500351783387E-11</c:v>
                </c:pt>
                <c:pt idx="2758">
                  <c:v>2.5360905944467281E-11</c:v>
                </c:pt>
                <c:pt idx="2759">
                  <c:v>2.4962591132723627E-11</c:v>
                </c:pt>
                <c:pt idx="2760">
                  <c:v>2.5495067339221727E-11</c:v>
                </c:pt>
                <c:pt idx="2761">
                  <c:v>2.6038955739247955E-11</c:v>
                </c:pt>
                <c:pt idx="2762">
                  <c:v>2.5495067339221727E-11</c:v>
                </c:pt>
                <c:pt idx="2763">
                  <c:v>2.5495067339221727E-11</c:v>
                </c:pt>
                <c:pt idx="2764">
                  <c:v>2.6735133889743182E-11</c:v>
                </c:pt>
                <c:pt idx="2765">
                  <c:v>2.6038955739247955E-11</c:v>
                </c:pt>
                <c:pt idx="2766">
                  <c:v>2.6038955739247955E-11</c:v>
                </c:pt>
                <c:pt idx="2767">
                  <c:v>2.6594446955918951E-11</c:v>
                </c:pt>
                <c:pt idx="2768">
                  <c:v>2.5360905944467281E-11</c:v>
                </c:pt>
                <c:pt idx="2769">
                  <c:v>2.6876620766742217E-11</c:v>
                </c:pt>
                <c:pt idx="2770">
                  <c:v>2.5227450540389583E-11</c:v>
                </c:pt>
                <c:pt idx="2771">
                  <c:v>2.4700512446229684E-11</c:v>
                </c:pt>
                <c:pt idx="2772">
                  <c:v>2.5360905944467281E-11</c:v>
                </c:pt>
                <c:pt idx="2773">
                  <c:v>2.4962591132723627E-11</c:v>
                </c:pt>
                <c:pt idx="2774">
                  <c:v>2.6876620766742217E-11</c:v>
                </c:pt>
                <c:pt idx="2775">
                  <c:v>2.5629991573062777E-11</c:v>
                </c:pt>
                <c:pt idx="2776">
                  <c:v>2.5629991573062777E-11</c:v>
                </c:pt>
                <c:pt idx="2777">
                  <c:v>2.5495067339221727E-11</c:v>
                </c:pt>
                <c:pt idx="2778">
                  <c:v>2.5495067339221727E-11</c:v>
                </c:pt>
                <c:pt idx="2779">
                  <c:v>2.6315235647718342E-11</c:v>
                </c:pt>
                <c:pt idx="2780">
                  <c:v>2.4831180302030744E-11</c:v>
                </c:pt>
                <c:pt idx="2781">
                  <c:v>2.6876620766742217E-11</c:v>
                </c:pt>
                <c:pt idx="2782">
                  <c:v>2.5901932268258624E-11</c:v>
                </c:pt>
                <c:pt idx="2783">
                  <c:v>2.5629991573062777E-11</c:v>
                </c:pt>
                <c:pt idx="2784">
                  <c:v>2.5629991573062777E-11</c:v>
                </c:pt>
                <c:pt idx="2785">
                  <c:v>2.5629991573062777E-11</c:v>
                </c:pt>
                <c:pt idx="2786">
                  <c:v>2.6454500351783387E-11</c:v>
                </c:pt>
                <c:pt idx="2787">
                  <c:v>2.7161788513090781E-11</c:v>
                </c:pt>
                <c:pt idx="2788">
                  <c:v>2.5765576454159635E-11</c:v>
                </c:pt>
                <c:pt idx="2789">
                  <c:v>2.6176758323033804E-11</c:v>
                </c:pt>
                <c:pt idx="2790">
                  <c:v>2.6315235647718342E-11</c:v>
                </c:pt>
                <c:pt idx="2791">
                  <c:v>2.5094645407534905E-11</c:v>
                </c:pt>
                <c:pt idx="2792">
                  <c:v>2.5094645407534905E-11</c:v>
                </c:pt>
                <c:pt idx="2793">
                  <c:v>2.6735133889743182E-11</c:v>
                </c:pt>
                <c:pt idx="2794">
                  <c:v>2.5495067339221727E-11</c:v>
                </c:pt>
                <c:pt idx="2795">
                  <c:v>2.7741175726231367E-11</c:v>
                </c:pt>
                <c:pt idx="2796">
                  <c:v>2.6315235647718342E-11</c:v>
                </c:pt>
                <c:pt idx="2797">
                  <c:v>2.7449981961377963E-11</c:v>
                </c:pt>
                <c:pt idx="2798">
                  <c:v>2.5629991573062777E-11</c:v>
                </c:pt>
                <c:pt idx="2799">
                  <c:v>2.5360905944467281E-11</c:v>
                </c:pt>
                <c:pt idx="2800">
                  <c:v>2.5629991573062777E-11</c:v>
                </c:pt>
                <c:pt idx="2801">
                  <c:v>2.6176758323033804E-11</c:v>
                </c:pt>
                <c:pt idx="2802">
                  <c:v>2.6176758323033804E-11</c:v>
                </c:pt>
                <c:pt idx="2803">
                  <c:v>2.5360905944467281E-11</c:v>
                </c:pt>
                <c:pt idx="2804">
                  <c:v>2.5495067339221727E-11</c:v>
                </c:pt>
                <c:pt idx="2805">
                  <c:v>2.6315235647718342E-11</c:v>
                </c:pt>
                <c:pt idx="2806">
                  <c:v>2.5094645407534905E-11</c:v>
                </c:pt>
                <c:pt idx="2807">
                  <c:v>2.5765576454159635E-11</c:v>
                </c:pt>
                <c:pt idx="2808">
                  <c:v>2.5901932268258624E-11</c:v>
                </c:pt>
                <c:pt idx="2809">
                  <c:v>2.4700512446229684E-11</c:v>
                </c:pt>
                <c:pt idx="2810">
                  <c:v>2.5765576454159635E-11</c:v>
                </c:pt>
                <c:pt idx="2811">
                  <c:v>2.6176758323033804E-11</c:v>
                </c:pt>
                <c:pt idx="2812">
                  <c:v>2.5629991573062777E-11</c:v>
                </c:pt>
                <c:pt idx="2813">
                  <c:v>2.5227450540389583E-11</c:v>
                </c:pt>
                <c:pt idx="2814">
                  <c:v>2.7018800424529304E-11</c:v>
                </c:pt>
                <c:pt idx="2815">
                  <c:v>2.6594446955918951E-11</c:v>
                </c:pt>
                <c:pt idx="2816">
                  <c:v>2.5901932268258624E-11</c:v>
                </c:pt>
                <c:pt idx="2817">
                  <c:v>2.5360905944467281E-11</c:v>
                </c:pt>
                <c:pt idx="2818">
                  <c:v>2.6876620766742217E-11</c:v>
                </c:pt>
                <c:pt idx="2819">
                  <c:v>2.4441185286512233E-11</c:v>
                </c:pt>
                <c:pt idx="2820">
                  <c:v>2.6454500351783387E-11</c:v>
                </c:pt>
                <c:pt idx="2821">
                  <c:v>2.7018800424529304E-11</c:v>
                </c:pt>
                <c:pt idx="2822">
                  <c:v>2.7305476733019561E-11</c:v>
                </c:pt>
                <c:pt idx="2823">
                  <c:v>2.5227450540389583E-11</c:v>
                </c:pt>
                <c:pt idx="2824">
                  <c:v>2.5227450540389583E-11</c:v>
                </c:pt>
                <c:pt idx="2825">
                  <c:v>2.5495067339221727E-11</c:v>
                </c:pt>
                <c:pt idx="2826">
                  <c:v>2.5901932268258624E-11</c:v>
                </c:pt>
                <c:pt idx="2827">
                  <c:v>2.4831180302030744E-11</c:v>
                </c:pt>
                <c:pt idx="2828">
                  <c:v>2.5495067339221727E-11</c:v>
                </c:pt>
                <c:pt idx="2829">
                  <c:v>2.6315235647718342E-11</c:v>
                </c:pt>
                <c:pt idx="2830">
                  <c:v>2.7018800424529304E-11</c:v>
                </c:pt>
                <c:pt idx="2831">
                  <c:v>2.6594446955918951E-11</c:v>
                </c:pt>
                <c:pt idx="2832">
                  <c:v>2.6454500351783387E-11</c:v>
                </c:pt>
                <c:pt idx="2833">
                  <c:v>2.6038955739247955E-11</c:v>
                </c:pt>
                <c:pt idx="2834">
                  <c:v>2.6176758323033804E-11</c:v>
                </c:pt>
                <c:pt idx="2835">
                  <c:v>2.4962591132723627E-11</c:v>
                </c:pt>
                <c:pt idx="2836">
                  <c:v>2.6594446955918951E-11</c:v>
                </c:pt>
                <c:pt idx="2837">
                  <c:v>2.5094645407534905E-11</c:v>
                </c:pt>
                <c:pt idx="2838">
                  <c:v>2.6038955739247955E-11</c:v>
                </c:pt>
                <c:pt idx="2839">
                  <c:v>2.6594446955918951E-11</c:v>
                </c:pt>
                <c:pt idx="2840">
                  <c:v>2.6876620766742217E-11</c:v>
                </c:pt>
                <c:pt idx="2841">
                  <c:v>2.4962591132723627E-11</c:v>
                </c:pt>
                <c:pt idx="2842">
                  <c:v>2.5094645407534905E-11</c:v>
                </c:pt>
                <c:pt idx="2843">
                  <c:v>2.4700512446229684E-11</c:v>
                </c:pt>
                <c:pt idx="2844">
                  <c:v>2.6315235647718342E-11</c:v>
                </c:pt>
                <c:pt idx="2845">
                  <c:v>2.6315235647718342E-11</c:v>
                </c:pt>
                <c:pt idx="2846">
                  <c:v>2.6176758323033804E-11</c:v>
                </c:pt>
                <c:pt idx="2847">
                  <c:v>2.4700512446229684E-11</c:v>
                </c:pt>
                <c:pt idx="2848">
                  <c:v>2.6038955739247955E-11</c:v>
                </c:pt>
                <c:pt idx="2849">
                  <c:v>2.5094645407534905E-11</c:v>
                </c:pt>
                <c:pt idx="2850">
                  <c:v>2.6038955739247955E-11</c:v>
                </c:pt>
                <c:pt idx="2851">
                  <c:v>2.4962591132723627E-11</c:v>
                </c:pt>
                <c:pt idx="2852">
                  <c:v>2.5227450540389583E-11</c:v>
                </c:pt>
                <c:pt idx="2853">
                  <c:v>2.5360905944467281E-11</c:v>
                </c:pt>
                <c:pt idx="2854">
                  <c:v>2.5765576454159635E-11</c:v>
                </c:pt>
                <c:pt idx="2855">
                  <c:v>2.6454500351783387E-11</c:v>
                </c:pt>
                <c:pt idx="2856">
                  <c:v>2.6594446955918951E-11</c:v>
                </c:pt>
                <c:pt idx="2857">
                  <c:v>2.5227450540389583E-11</c:v>
                </c:pt>
                <c:pt idx="2858">
                  <c:v>2.5227450540389583E-11</c:v>
                </c:pt>
                <c:pt idx="2859">
                  <c:v>2.4441185286512233E-11</c:v>
                </c:pt>
                <c:pt idx="2860">
                  <c:v>2.4962591132723627E-11</c:v>
                </c:pt>
                <c:pt idx="2861">
                  <c:v>2.5360905944467281E-11</c:v>
                </c:pt>
                <c:pt idx="2862">
                  <c:v>2.4831180302030744E-11</c:v>
                </c:pt>
                <c:pt idx="2863">
                  <c:v>2.5227450540389583E-11</c:v>
                </c:pt>
                <c:pt idx="2864">
                  <c:v>2.6176758323033804E-11</c:v>
                </c:pt>
                <c:pt idx="2865">
                  <c:v>2.5094645407534905E-11</c:v>
                </c:pt>
                <c:pt idx="2866">
                  <c:v>2.5360905944467281E-11</c:v>
                </c:pt>
                <c:pt idx="2867">
                  <c:v>2.4441185286512233E-11</c:v>
                </c:pt>
                <c:pt idx="2868">
                  <c:v>2.4057315477700742E-11</c:v>
                </c:pt>
                <c:pt idx="2869">
                  <c:v>2.6315235647718342E-11</c:v>
                </c:pt>
                <c:pt idx="2870">
                  <c:v>2.5094645407534905E-11</c:v>
                </c:pt>
                <c:pt idx="2871">
                  <c:v>2.5495067339221727E-11</c:v>
                </c:pt>
                <c:pt idx="2872">
                  <c:v>2.6176758323033804E-11</c:v>
                </c:pt>
                <c:pt idx="2873">
                  <c:v>2.5495067339221727E-11</c:v>
                </c:pt>
                <c:pt idx="2874">
                  <c:v>2.6735133889743182E-11</c:v>
                </c:pt>
                <c:pt idx="2875">
                  <c:v>2.5227450540389583E-11</c:v>
                </c:pt>
                <c:pt idx="2876">
                  <c:v>2.4570481279118839E-11</c:v>
                </c:pt>
                <c:pt idx="2877">
                  <c:v>2.5227450540389583E-11</c:v>
                </c:pt>
                <c:pt idx="2878">
                  <c:v>2.4962591132723627E-11</c:v>
                </c:pt>
                <c:pt idx="2879">
                  <c:v>2.5094645407534905E-11</c:v>
                </c:pt>
                <c:pt idx="2880">
                  <c:v>2.4441185286512233E-11</c:v>
                </c:pt>
                <c:pt idx="2881">
                  <c:v>2.5495067339221727E-11</c:v>
                </c:pt>
                <c:pt idx="2882">
                  <c:v>2.4700512446229684E-11</c:v>
                </c:pt>
                <c:pt idx="2883">
                  <c:v>2.5360905944467281E-11</c:v>
                </c:pt>
                <c:pt idx="2884">
                  <c:v>2.5495067339221727E-11</c:v>
                </c:pt>
                <c:pt idx="2885">
                  <c:v>2.5901932268258624E-11</c:v>
                </c:pt>
                <c:pt idx="2886">
                  <c:v>2.6315235647718342E-11</c:v>
                </c:pt>
                <c:pt idx="2887">
                  <c:v>2.7305476733019561E-11</c:v>
                </c:pt>
                <c:pt idx="2888">
                  <c:v>2.5360905944467281E-11</c:v>
                </c:pt>
                <c:pt idx="2889">
                  <c:v>2.6735133889743182E-11</c:v>
                </c:pt>
                <c:pt idx="2890">
                  <c:v>2.4700512446229684E-11</c:v>
                </c:pt>
                <c:pt idx="2891">
                  <c:v>2.4831180302030744E-11</c:v>
                </c:pt>
                <c:pt idx="2892">
                  <c:v>2.6454500351783387E-11</c:v>
                </c:pt>
                <c:pt idx="2893">
                  <c:v>2.6176758323033804E-11</c:v>
                </c:pt>
                <c:pt idx="2894">
                  <c:v>2.6038955739247955E-11</c:v>
                </c:pt>
                <c:pt idx="2895">
                  <c:v>2.4831180302030744E-11</c:v>
                </c:pt>
                <c:pt idx="2896">
                  <c:v>2.6735133889743182E-11</c:v>
                </c:pt>
                <c:pt idx="2897">
                  <c:v>2.7305476733019561E-11</c:v>
                </c:pt>
                <c:pt idx="2898">
                  <c:v>2.6876620766742217E-11</c:v>
                </c:pt>
                <c:pt idx="2899">
                  <c:v>2.5901932268258624E-11</c:v>
                </c:pt>
                <c:pt idx="2900">
                  <c:v>2.5094645407534905E-11</c:v>
                </c:pt>
                <c:pt idx="2901">
                  <c:v>2.5629991573062777E-11</c:v>
                </c:pt>
                <c:pt idx="2902">
                  <c:v>2.7161788513090781E-11</c:v>
                </c:pt>
                <c:pt idx="2903">
                  <c:v>2.7018800424529304E-11</c:v>
                </c:pt>
                <c:pt idx="2904">
                  <c:v>2.5094645407534905E-11</c:v>
                </c:pt>
                <c:pt idx="2905">
                  <c:v>2.5227450540389583E-11</c:v>
                </c:pt>
                <c:pt idx="2906">
                  <c:v>2.6315235647718342E-11</c:v>
                </c:pt>
                <c:pt idx="2907">
                  <c:v>2.5360905944467281E-11</c:v>
                </c:pt>
                <c:pt idx="2908">
                  <c:v>2.5901932268258624E-11</c:v>
                </c:pt>
                <c:pt idx="2909">
                  <c:v>2.4831180302030744E-11</c:v>
                </c:pt>
                <c:pt idx="2910">
                  <c:v>2.4831180302030744E-11</c:v>
                </c:pt>
                <c:pt idx="2911">
                  <c:v>2.4962591132723627E-11</c:v>
                </c:pt>
                <c:pt idx="2912">
                  <c:v>2.6176758323033804E-11</c:v>
                </c:pt>
                <c:pt idx="2913">
                  <c:v>2.4831180302030744E-11</c:v>
                </c:pt>
                <c:pt idx="2914">
                  <c:v>2.6176758323033804E-11</c:v>
                </c:pt>
                <c:pt idx="2915">
                  <c:v>2.4831180302030744E-11</c:v>
                </c:pt>
                <c:pt idx="2916">
                  <c:v>2.4700512446229684E-11</c:v>
                </c:pt>
                <c:pt idx="2917">
                  <c:v>2.4700512446229684E-11</c:v>
                </c:pt>
                <c:pt idx="2918">
                  <c:v>2.6454500351783387E-11</c:v>
                </c:pt>
                <c:pt idx="2919">
                  <c:v>2.5227450540389583E-11</c:v>
                </c:pt>
                <c:pt idx="2920">
                  <c:v>2.5901932268258624E-11</c:v>
                </c:pt>
                <c:pt idx="2921">
                  <c:v>2.5094645407534905E-11</c:v>
                </c:pt>
                <c:pt idx="2922">
                  <c:v>2.5094645407534905E-11</c:v>
                </c:pt>
                <c:pt idx="2923">
                  <c:v>2.5360905944467281E-11</c:v>
                </c:pt>
                <c:pt idx="2924">
                  <c:v>2.6454500351783387E-11</c:v>
                </c:pt>
                <c:pt idx="2925">
                  <c:v>2.4057315477700742E-11</c:v>
                </c:pt>
                <c:pt idx="2926">
                  <c:v>2.4700512446229684E-11</c:v>
                </c:pt>
                <c:pt idx="2927">
                  <c:v>2.4184580765683891E-11</c:v>
                </c:pt>
                <c:pt idx="2928">
                  <c:v>2.4441185286512233E-11</c:v>
                </c:pt>
                <c:pt idx="2929">
                  <c:v>2.6876620766742217E-11</c:v>
                </c:pt>
                <c:pt idx="2930">
                  <c:v>2.5227450540389583E-11</c:v>
                </c:pt>
                <c:pt idx="2931">
                  <c:v>2.4441185286512233E-11</c:v>
                </c:pt>
                <c:pt idx="2932">
                  <c:v>2.5094645407534905E-11</c:v>
                </c:pt>
                <c:pt idx="2933">
                  <c:v>2.5227450540389583E-11</c:v>
                </c:pt>
                <c:pt idx="2934">
                  <c:v>2.4831180302030744E-11</c:v>
                </c:pt>
                <c:pt idx="2935">
                  <c:v>2.5901932268258624E-11</c:v>
                </c:pt>
                <c:pt idx="2936">
                  <c:v>2.6315235647718342E-11</c:v>
                </c:pt>
                <c:pt idx="2937">
                  <c:v>2.4962591132723627E-11</c:v>
                </c:pt>
                <c:pt idx="2938">
                  <c:v>2.6176758323033804E-11</c:v>
                </c:pt>
                <c:pt idx="2939">
                  <c:v>2.4184580765683891E-11</c:v>
                </c:pt>
                <c:pt idx="2940">
                  <c:v>2.5901932268258624E-11</c:v>
                </c:pt>
                <c:pt idx="2941">
                  <c:v>2.4570481279118839E-11</c:v>
                </c:pt>
                <c:pt idx="2942">
                  <c:v>2.6594446955918951E-11</c:v>
                </c:pt>
                <c:pt idx="2943">
                  <c:v>2.5629991573062777E-11</c:v>
                </c:pt>
                <c:pt idx="2944">
                  <c:v>2.5227450540389583E-11</c:v>
                </c:pt>
                <c:pt idx="2945">
                  <c:v>2.4831180302030744E-11</c:v>
                </c:pt>
                <c:pt idx="2946">
                  <c:v>2.4570481279118839E-11</c:v>
                </c:pt>
                <c:pt idx="2947">
                  <c:v>2.5629991573062777E-11</c:v>
                </c:pt>
                <c:pt idx="2948">
                  <c:v>2.4570481279118839E-11</c:v>
                </c:pt>
                <c:pt idx="2949">
                  <c:v>2.5765576454159635E-11</c:v>
                </c:pt>
                <c:pt idx="2950">
                  <c:v>2.6876620766742217E-11</c:v>
                </c:pt>
                <c:pt idx="2951">
                  <c:v>2.5360905944467281E-11</c:v>
                </c:pt>
                <c:pt idx="2952">
                  <c:v>2.4962591132723627E-11</c:v>
                </c:pt>
                <c:pt idx="2953">
                  <c:v>2.5901932268258624E-11</c:v>
                </c:pt>
                <c:pt idx="2954">
                  <c:v>2.4057315477700742E-11</c:v>
                </c:pt>
                <c:pt idx="2955">
                  <c:v>2.4962591132723627E-11</c:v>
                </c:pt>
                <c:pt idx="2956">
                  <c:v>2.6594446955918951E-11</c:v>
                </c:pt>
                <c:pt idx="2957">
                  <c:v>2.5901932268258624E-11</c:v>
                </c:pt>
                <c:pt idx="2958">
                  <c:v>2.6038955739247955E-11</c:v>
                </c:pt>
                <c:pt idx="2959">
                  <c:v>2.6315235647718342E-11</c:v>
                </c:pt>
                <c:pt idx="2960">
                  <c:v>2.6315235647718342E-11</c:v>
                </c:pt>
                <c:pt idx="2961">
                  <c:v>2.6176758323033804E-11</c:v>
                </c:pt>
                <c:pt idx="2962">
                  <c:v>2.4700512446229684E-11</c:v>
                </c:pt>
                <c:pt idx="2963">
                  <c:v>2.4312569681624385E-11</c:v>
                </c:pt>
                <c:pt idx="2964">
                  <c:v>2.4441185286512233E-11</c:v>
                </c:pt>
                <c:pt idx="2965">
                  <c:v>2.6735133889743182E-11</c:v>
                </c:pt>
                <c:pt idx="2966">
                  <c:v>2.5360905944467281E-11</c:v>
                </c:pt>
                <c:pt idx="2967">
                  <c:v>2.4831180302030744E-11</c:v>
                </c:pt>
                <c:pt idx="2968">
                  <c:v>2.4962591132723627E-11</c:v>
                </c:pt>
                <c:pt idx="2969">
                  <c:v>2.5495067339221727E-11</c:v>
                </c:pt>
                <c:pt idx="2970">
                  <c:v>2.5227450540389583E-11</c:v>
                </c:pt>
                <c:pt idx="2971">
                  <c:v>2.5629991573062777E-11</c:v>
                </c:pt>
                <c:pt idx="2972">
                  <c:v>2.5765576454159635E-11</c:v>
                </c:pt>
                <c:pt idx="2973">
                  <c:v>2.6315235647718342E-11</c:v>
                </c:pt>
                <c:pt idx="2974">
                  <c:v>2.4570481279118839E-11</c:v>
                </c:pt>
                <c:pt idx="2975">
                  <c:v>2.6176758323033804E-11</c:v>
                </c:pt>
                <c:pt idx="2976">
                  <c:v>2.5495067339221727E-11</c:v>
                </c:pt>
                <c:pt idx="2977">
                  <c:v>2.5901932268258624E-11</c:v>
                </c:pt>
                <c:pt idx="2978">
                  <c:v>2.6176758323033804E-11</c:v>
                </c:pt>
                <c:pt idx="2979">
                  <c:v>2.6038955739247955E-11</c:v>
                </c:pt>
                <c:pt idx="2980">
                  <c:v>2.6176758323033804E-11</c:v>
                </c:pt>
                <c:pt idx="2981">
                  <c:v>2.5495067339221727E-11</c:v>
                </c:pt>
                <c:pt idx="2982">
                  <c:v>2.4057315477700742E-11</c:v>
                </c:pt>
                <c:pt idx="2983">
                  <c:v>2.4312569681624385E-11</c:v>
                </c:pt>
                <c:pt idx="2984">
                  <c:v>2.4831180302030744E-11</c:v>
                </c:pt>
                <c:pt idx="2985">
                  <c:v>2.6315235647718342E-11</c:v>
                </c:pt>
                <c:pt idx="2986">
                  <c:v>2.4831180302030744E-11</c:v>
                </c:pt>
                <c:pt idx="2987">
                  <c:v>2.4312569681624385E-11</c:v>
                </c:pt>
                <c:pt idx="2988">
                  <c:v>2.5901932268258624E-11</c:v>
                </c:pt>
                <c:pt idx="2989">
                  <c:v>2.4441185286512233E-11</c:v>
                </c:pt>
                <c:pt idx="2990">
                  <c:v>2.6315235647718342E-11</c:v>
                </c:pt>
                <c:pt idx="2991">
                  <c:v>2.5094645407534905E-11</c:v>
                </c:pt>
                <c:pt idx="2992">
                  <c:v>2.4312569681624385E-11</c:v>
                </c:pt>
                <c:pt idx="2993">
                  <c:v>2.5495067339221727E-11</c:v>
                </c:pt>
                <c:pt idx="2994">
                  <c:v>2.5360905944467281E-11</c:v>
                </c:pt>
                <c:pt idx="2995">
                  <c:v>2.6038955739247955E-11</c:v>
                </c:pt>
                <c:pt idx="2996">
                  <c:v>2.5629991573062777E-11</c:v>
                </c:pt>
                <c:pt idx="2997">
                  <c:v>2.4700512446229684E-11</c:v>
                </c:pt>
                <c:pt idx="2998">
                  <c:v>2.5094645407534905E-11</c:v>
                </c:pt>
                <c:pt idx="2999">
                  <c:v>2.6454500351783387E-11</c:v>
                </c:pt>
                <c:pt idx="3000">
                  <c:v>2.6315235647718342E-11</c:v>
                </c:pt>
                <c:pt idx="3001">
                  <c:v>2.5765576454159635E-11</c:v>
                </c:pt>
                <c:pt idx="3002">
                  <c:v>2.4700512446229684E-11</c:v>
                </c:pt>
                <c:pt idx="3003">
                  <c:v>2.4700512446229684E-11</c:v>
                </c:pt>
                <c:pt idx="3004">
                  <c:v>2.5094645407534905E-11</c:v>
                </c:pt>
                <c:pt idx="3005">
                  <c:v>2.5901932268258624E-11</c:v>
                </c:pt>
                <c:pt idx="3006">
                  <c:v>2.6038955739247955E-11</c:v>
                </c:pt>
                <c:pt idx="3007">
                  <c:v>2.4184580765683891E-11</c:v>
                </c:pt>
                <c:pt idx="3008">
                  <c:v>2.5495067339221727E-11</c:v>
                </c:pt>
                <c:pt idx="3009">
                  <c:v>2.4962591132723627E-11</c:v>
                </c:pt>
                <c:pt idx="3010">
                  <c:v>2.7018800424529304E-11</c:v>
                </c:pt>
                <c:pt idx="3011">
                  <c:v>2.5094645407534905E-11</c:v>
                </c:pt>
                <c:pt idx="3012">
                  <c:v>2.5094645407534905E-11</c:v>
                </c:pt>
                <c:pt idx="3013">
                  <c:v>2.4057315477700742E-11</c:v>
                </c:pt>
                <c:pt idx="3014">
                  <c:v>2.3679425602409645E-11</c:v>
                </c:pt>
                <c:pt idx="3015">
                  <c:v>2.5360905944467281E-11</c:v>
                </c:pt>
                <c:pt idx="3016">
                  <c:v>2.4831180302030744E-11</c:v>
                </c:pt>
                <c:pt idx="3017">
                  <c:v>2.4312569681624385E-11</c:v>
                </c:pt>
                <c:pt idx="3018">
                  <c:v>2.4312569681624385E-11</c:v>
                </c:pt>
                <c:pt idx="3019">
                  <c:v>2.7018800424529304E-11</c:v>
                </c:pt>
                <c:pt idx="3020">
                  <c:v>2.4570481279118839E-11</c:v>
                </c:pt>
                <c:pt idx="3021">
                  <c:v>2.5227450540389583E-11</c:v>
                </c:pt>
                <c:pt idx="3022">
                  <c:v>2.6038955739247955E-11</c:v>
                </c:pt>
                <c:pt idx="3023">
                  <c:v>2.5765576454159635E-11</c:v>
                </c:pt>
                <c:pt idx="3024">
                  <c:v>2.5227450540389583E-11</c:v>
                </c:pt>
                <c:pt idx="3025">
                  <c:v>2.6038955739247955E-11</c:v>
                </c:pt>
                <c:pt idx="3026">
                  <c:v>2.4312569681624385E-11</c:v>
                </c:pt>
                <c:pt idx="3027">
                  <c:v>2.4700512446229684E-11</c:v>
                </c:pt>
                <c:pt idx="3028">
                  <c:v>2.6315235647718342E-11</c:v>
                </c:pt>
                <c:pt idx="3029">
                  <c:v>2.5227450540389583E-11</c:v>
                </c:pt>
                <c:pt idx="3030">
                  <c:v>2.4700512446229684E-11</c:v>
                </c:pt>
                <c:pt idx="3031">
                  <c:v>2.5360905944467281E-11</c:v>
                </c:pt>
                <c:pt idx="3032">
                  <c:v>2.5360905944467281E-11</c:v>
                </c:pt>
                <c:pt idx="3033">
                  <c:v>2.5629991573062777E-11</c:v>
                </c:pt>
                <c:pt idx="3034">
                  <c:v>2.6315235647718342E-11</c:v>
                </c:pt>
                <c:pt idx="3035">
                  <c:v>2.4441185286512233E-11</c:v>
                </c:pt>
                <c:pt idx="3036">
                  <c:v>2.4962591132723627E-11</c:v>
                </c:pt>
                <c:pt idx="3037">
                  <c:v>2.5094645407534905E-11</c:v>
                </c:pt>
                <c:pt idx="3038">
                  <c:v>2.5495067339221727E-11</c:v>
                </c:pt>
                <c:pt idx="3039">
                  <c:v>2.6176758323033804E-11</c:v>
                </c:pt>
                <c:pt idx="3040">
                  <c:v>2.4441185286512233E-11</c:v>
                </c:pt>
                <c:pt idx="3041">
                  <c:v>2.7018800424529304E-11</c:v>
                </c:pt>
                <c:pt idx="3042">
                  <c:v>2.5629991573062777E-11</c:v>
                </c:pt>
                <c:pt idx="3043">
                  <c:v>2.4831180302030744E-11</c:v>
                </c:pt>
                <c:pt idx="3044">
                  <c:v>2.3554818566721673E-11</c:v>
                </c:pt>
                <c:pt idx="3045">
                  <c:v>2.3804741151283923E-11</c:v>
                </c:pt>
                <c:pt idx="3046">
                  <c:v>2.4184580765683891E-11</c:v>
                </c:pt>
                <c:pt idx="3047">
                  <c:v>2.39306702991471E-11</c:v>
                </c:pt>
                <c:pt idx="3048">
                  <c:v>2.5227450540389583E-11</c:v>
                </c:pt>
                <c:pt idx="3049">
                  <c:v>2.6038955739247955E-11</c:v>
                </c:pt>
                <c:pt idx="3050">
                  <c:v>2.5901932268258624E-11</c:v>
                </c:pt>
                <c:pt idx="3051">
                  <c:v>2.4831180302030744E-11</c:v>
                </c:pt>
                <c:pt idx="3052">
                  <c:v>2.5629991573062777E-11</c:v>
                </c:pt>
                <c:pt idx="3053">
                  <c:v>2.5629991573062777E-11</c:v>
                </c:pt>
                <c:pt idx="3054">
                  <c:v>2.6315235647718342E-11</c:v>
                </c:pt>
                <c:pt idx="3055">
                  <c:v>2.5094645407534905E-11</c:v>
                </c:pt>
                <c:pt idx="3056">
                  <c:v>2.7018800424529304E-11</c:v>
                </c:pt>
                <c:pt idx="3057">
                  <c:v>2.5901932268258624E-11</c:v>
                </c:pt>
                <c:pt idx="3058">
                  <c:v>2.5495067339221727E-11</c:v>
                </c:pt>
                <c:pt idx="3059">
                  <c:v>2.4962591132723627E-11</c:v>
                </c:pt>
                <c:pt idx="3060">
                  <c:v>2.4057315477700742E-11</c:v>
                </c:pt>
                <c:pt idx="3061">
                  <c:v>2.6315235647718342E-11</c:v>
                </c:pt>
                <c:pt idx="3062">
                  <c:v>2.6315235647718342E-11</c:v>
                </c:pt>
                <c:pt idx="3063">
                  <c:v>2.4441185286512233E-11</c:v>
                </c:pt>
                <c:pt idx="3064">
                  <c:v>2.4700512446229684E-11</c:v>
                </c:pt>
                <c:pt idx="3065">
                  <c:v>2.5227450540389583E-11</c:v>
                </c:pt>
                <c:pt idx="3066">
                  <c:v>2.4441185286512233E-11</c:v>
                </c:pt>
                <c:pt idx="3067">
                  <c:v>2.5901932268258624E-11</c:v>
                </c:pt>
                <c:pt idx="3068">
                  <c:v>2.4962591132723627E-11</c:v>
                </c:pt>
                <c:pt idx="3069">
                  <c:v>2.6176758323033804E-11</c:v>
                </c:pt>
                <c:pt idx="3070">
                  <c:v>2.4441185286512233E-11</c:v>
                </c:pt>
                <c:pt idx="3071">
                  <c:v>2.6594446955918951E-11</c:v>
                </c:pt>
                <c:pt idx="3072">
                  <c:v>2.4570481279118839E-11</c:v>
                </c:pt>
                <c:pt idx="3073">
                  <c:v>2.4441185286512233E-11</c:v>
                </c:pt>
                <c:pt idx="3074">
                  <c:v>2.6176758323033804E-11</c:v>
                </c:pt>
                <c:pt idx="3075">
                  <c:v>2.5360905944467281E-11</c:v>
                </c:pt>
                <c:pt idx="3076">
                  <c:v>2.5094645407534905E-11</c:v>
                </c:pt>
                <c:pt idx="3077">
                  <c:v>2.5901932268258624E-11</c:v>
                </c:pt>
                <c:pt idx="3078">
                  <c:v>2.5094645407534905E-11</c:v>
                </c:pt>
                <c:pt idx="3079">
                  <c:v>2.4831180302030744E-11</c:v>
                </c:pt>
                <c:pt idx="3080">
                  <c:v>2.4700512446229684E-11</c:v>
                </c:pt>
                <c:pt idx="3081">
                  <c:v>2.5495067339221727E-11</c:v>
                </c:pt>
                <c:pt idx="3082">
                  <c:v>2.6038955739247955E-11</c:v>
                </c:pt>
                <c:pt idx="3083">
                  <c:v>2.4831180302030744E-11</c:v>
                </c:pt>
                <c:pt idx="3084">
                  <c:v>2.6038955739247955E-11</c:v>
                </c:pt>
                <c:pt idx="3085">
                  <c:v>2.5094645407534905E-11</c:v>
                </c:pt>
                <c:pt idx="3086">
                  <c:v>2.5495067339221727E-11</c:v>
                </c:pt>
                <c:pt idx="3087">
                  <c:v>2.4831180302030744E-11</c:v>
                </c:pt>
                <c:pt idx="3088">
                  <c:v>2.5227450540389583E-11</c:v>
                </c:pt>
                <c:pt idx="3089">
                  <c:v>2.4184580765683891E-11</c:v>
                </c:pt>
                <c:pt idx="3090">
                  <c:v>2.5901932268258624E-11</c:v>
                </c:pt>
                <c:pt idx="3091">
                  <c:v>2.5901932268258624E-11</c:v>
                </c:pt>
                <c:pt idx="3092">
                  <c:v>2.3804741151283923E-11</c:v>
                </c:pt>
                <c:pt idx="3093">
                  <c:v>2.4831180302030744E-11</c:v>
                </c:pt>
                <c:pt idx="3094">
                  <c:v>2.4441185286512233E-11</c:v>
                </c:pt>
                <c:pt idx="3095">
                  <c:v>2.4184580765683891E-11</c:v>
                </c:pt>
                <c:pt idx="3096">
                  <c:v>2.4057315477700742E-11</c:v>
                </c:pt>
                <c:pt idx="3097">
                  <c:v>2.5360905944467281E-11</c:v>
                </c:pt>
                <c:pt idx="3098">
                  <c:v>2.4962591132723627E-11</c:v>
                </c:pt>
                <c:pt idx="3099">
                  <c:v>2.5360905944467281E-11</c:v>
                </c:pt>
                <c:pt idx="3100">
                  <c:v>2.4700512446229684E-11</c:v>
                </c:pt>
                <c:pt idx="3101">
                  <c:v>2.3804741151283923E-11</c:v>
                </c:pt>
                <c:pt idx="3102">
                  <c:v>2.6315235647718342E-11</c:v>
                </c:pt>
                <c:pt idx="3103">
                  <c:v>2.6315235647718342E-11</c:v>
                </c:pt>
                <c:pt idx="3104">
                  <c:v>2.4312569681624385E-11</c:v>
                </c:pt>
                <c:pt idx="3105">
                  <c:v>2.5360905944467281E-11</c:v>
                </c:pt>
                <c:pt idx="3106">
                  <c:v>2.4184580765683891E-11</c:v>
                </c:pt>
                <c:pt idx="3107">
                  <c:v>2.3804741151283923E-11</c:v>
                </c:pt>
                <c:pt idx="3108">
                  <c:v>2.5765576454159635E-11</c:v>
                </c:pt>
                <c:pt idx="3109">
                  <c:v>2.4312569681624385E-11</c:v>
                </c:pt>
                <c:pt idx="3110">
                  <c:v>2.4962591132723627E-11</c:v>
                </c:pt>
                <c:pt idx="3111">
                  <c:v>2.4441185286512233E-11</c:v>
                </c:pt>
                <c:pt idx="3112">
                  <c:v>2.4700512446229684E-11</c:v>
                </c:pt>
                <c:pt idx="3113">
                  <c:v>2.4184580765683891E-11</c:v>
                </c:pt>
                <c:pt idx="3114">
                  <c:v>2.4831180302030744E-11</c:v>
                </c:pt>
                <c:pt idx="3115">
                  <c:v>2.5765576454159635E-11</c:v>
                </c:pt>
                <c:pt idx="3116">
                  <c:v>2.4700512446229684E-11</c:v>
                </c:pt>
                <c:pt idx="3117">
                  <c:v>2.3804741151283923E-11</c:v>
                </c:pt>
                <c:pt idx="3118">
                  <c:v>2.5227450540389583E-11</c:v>
                </c:pt>
                <c:pt idx="3119">
                  <c:v>2.6038955739247955E-11</c:v>
                </c:pt>
                <c:pt idx="3120">
                  <c:v>2.4570481279118839E-11</c:v>
                </c:pt>
                <c:pt idx="3121">
                  <c:v>2.4184580765683891E-11</c:v>
                </c:pt>
                <c:pt idx="3122">
                  <c:v>2.4570481279118839E-11</c:v>
                </c:pt>
                <c:pt idx="3123">
                  <c:v>2.4312569681624385E-11</c:v>
                </c:pt>
                <c:pt idx="3124">
                  <c:v>2.5227450540389583E-11</c:v>
                </c:pt>
                <c:pt idx="3125">
                  <c:v>2.5094645407534905E-11</c:v>
                </c:pt>
                <c:pt idx="3126">
                  <c:v>2.4312569681624385E-11</c:v>
                </c:pt>
                <c:pt idx="3127">
                  <c:v>2.39306702991471E-11</c:v>
                </c:pt>
                <c:pt idx="3128">
                  <c:v>2.3554818566721673E-11</c:v>
                </c:pt>
                <c:pt idx="3129">
                  <c:v>2.5901932268258624E-11</c:v>
                </c:pt>
                <c:pt idx="3130">
                  <c:v>2.4831180302030744E-11</c:v>
                </c:pt>
                <c:pt idx="3131">
                  <c:v>2.5360905944467281E-11</c:v>
                </c:pt>
                <c:pt idx="3132">
                  <c:v>2.5901932268258624E-11</c:v>
                </c:pt>
                <c:pt idx="3133">
                  <c:v>2.6454500351783387E-11</c:v>
                </c:pt>
                <c:pt idx="3134">
                  <c:v>2.4831180302030744E-11</c:v>
                </c:pt>
                <c:pt idx="3135">
                  <c:v>2.4962591132723627E-11</c:v>
                </c:pt>
                <c:pt idx="3136">
                  <c:v>2.5765576454159635E-11</c:v>
                </c:pt>
                <c:pt idx="3137">
                  <c:v>2.4570481279118839E-11</c:v>
                </c:pt>
                <c:pt idx="3138">
                  <c:v>2.6176758323033804E-11</c:v>
                </c:pt>
                <c:pt idx="3139">
                  <c:v>2.4700512446229684E-11</c:v>
                </c:pt>
                <c:pt idx="3140">
                  <c:v>2.4570481279118839E-11</c:v>
                </c:pt>
                <c:pt idx="3141">
                  <c:v>2.4831180302030744E-11</c:v>
                </c:pt>
                <c:pt idx="3142">
                  <c:v>2.3804741151283923E-11</c:v>
                </c:pt>
                <c:pt idx="3143">
                  <c:v>2.6454500351783387E-11</c:v>
                </c:pt>
                <c:pt idx="3144">
                  <c:v>2.5495067339221727E-11</c:v>
                </c:pt>
                <c:pt idx="3145">
                  <c:v>2.5227450540389583E-11</c:v>
                </c:pt>
                <c:pt idx="3146">
                  <c:v>2.4312569681624385E-11</c:v>
                </c:pt>
                <c:pt idx="3147">
                  <c:v>2.4962591132723627E-11</c:v>
                </c:pt>
                <c:pt idx="3148">
                  <c:v>2.6594446955918951E-11</c:v>
                </c:pt>
                <c:pt idx="3149">
                  <c:v>2.4570481279118839E-11</c:v>
                </c:pt>
                <c:pt idx="3150">
                  <c:v>2.3679425602409645E-11</c:v>
                </c:pt>
                <c:pt idx="3151">
                  <c:v>2.5094645407534905E-11</c:v>
                </c:pt>
                <c:pt idx="3152">
                  <c:v>2.5094645407534905E-11</c:v>
                </c:pt>
                <c:pt idx="3153">
                  <c:v>2.5495067339221727E-11</c:v>
                </c:pt>
                <c:pt idx="3154">
                  <c:v>2.3804741151283923E-11</c:v>
                </c:pt>
                <c:pt idx="3155">
                  <c:v>2.4184580765683891E-11</c:v>
                </c:pt>
                <c:pt idx="3156">
                  <c:v>2.4312569681624385E-11</c:v>
                </c:pt>
                <c:pt idx="3157">
                  <c:v>2.4057315477700742E-11</c:v>
                </c:pt>
                <c:pt idx="3158">
                  <c:v>2.4441185286512233E-11</c:v>
                </c:pt>
                <c:pt idx="3159">
                  <c:v>2.5227450540389583E-11</c:v>
                </c:pt>
                <c:pt idx="3160">
                  <c:v>2.4184580765683891E-11</c:v>
                </c:pt>
                <c:pt idx="3161">
                  <c:v>2.4312569681624385E-11</c:v>
                </c:pt>
                <c:pt idx="3162">
                  <c:v>2.4831180302030744E-11</c:v>
                </c:pt>
                <c:pt idx="3163">
                  <c:v>2.5227450540389583E-11</c:v>
                </c:pt>
                <c:pt idx="3164">
                  <c:v>2.5495067339221727E-11</c:v>
                </c:pt>
                <c:pt idx="3165">
                  <c:v>2.5227450540389583E-11</c:v>
                </c:pt>
                <c:pt idx="3166">
                  <c:v>2.6315235647718342E-11</c:v>
                </c:pt>
                <c:pt idx="3167">
                  <c:v>2.4962591132723627E-11</c:v>
                </c:pt>
                <c:pt idx="3168">
                  <c:v>2.4570481279118839E-11</c:v>
                </c:pt>
                <c:pt idx="3169">
                  <c:v>2.4312569681624385E-11</c:v>
                </c:pt>
                <c:pt idx="3170">
                  <c:v>2.5901932268258624E-11</c:v>
                </c:pt>
                <c:pt idx="3171">
                  <c:v>2.5227450540389583E-11</c:v>
                </c:pt>
                <c:pt idx="3172">
                  <c:v>2.5227450540389583E-11</c:v>
                </c:pt>
                <c:pt idx="3173">
                  <c:v>2.4184580765683891E-11</c:v>
                </c:pt>
                <c:pt idx="3174">
                  <c:v>2.6876620766742217E-11</c:v>
                </c:pt>
                <c:pt idx="3175">
                  <c:v>2.6315235647718342E-11</c:v>
                </c:pt>
                <c:pt idx="3176">
                  <c:v>2.6594446955918951E-11</c:v>
                </c:pt>
                <c:pt idx="3177">
                  <c:v>2.5765576454159635E-11</c:v>
                </c:pt>
                <c:pt idx="3178">
                  <c:v>2.4570481279118839E-11</c:v>
                </c:pt>
                <c:pt idx="3179">
                  <c:v>2.4700512446229684E-11</c:v>
                </c:pt>
                <c:pt idx="3180">
                  <c:v>2.4441185286512233E-11</c:v>
                </c:pt>
                <c:pt idx="3181">
                  <c:v>2.4184580765683891E-11</c:v>
                </c:pt>
                <c:pt idx="3182">
                  <c:v>2.5360905944467281E-11</c:v>
                </c:pt>
                <c:pt idx="3183">
                  <c:v>2.3679425602409645E-11</c:v>
                </c:pt>
                <c:pt idx="3184">
                  <c:v>2.3679425602409645E-11</c:v>
                </c:pt>
                <c:pt idx="3185">
                  <c:v>2.5094645407534905E-11</c:v>
                </c:pt>
                <c:pt idx="3186">
                  <c:v>2.3679425602409645E-11</c:v>
                </c:pt>
                <c:pt idx="3187">
                  <c:v>2.3804741151283923E-11</c:v>
                </c:pt>
                <c:pt idx="3188">
                  <c:v>2.5360905944467281E-11</c:v>
                </c:pt>
                <c:pt idx="3189">
                  <c:v>2.3554818566721673E-11</c:v>
                </c:pt>
                <c:pt idx="3190">
                  <c:v>2.4570481279118839E-11</c:v>
                </c:pt>
                <c:pt idx="3191">
                  <c:v>2.4700512446229684E-11</c:v>
                </c:pt>
                <c:pt idx="3192">
                  <c:v>2.5360905944467281E-11</c:v>
                </c:pt>
                <c:pt idx="3193">
                  <c:v>2.5495067339221727E-11</c:v>
                </c:pt>
                <c:pt idx="3194">
                  <c:v>2.4312569681624385E-11</c:v>
                </c:pt>
                <c:pt idx="3195">
                  <c:v>2.5901932268258624E-11</c:v>
                </c:pt>
                <c:pt idx="3196">
                  <c:v>2.4184580765683891E-11</c:v>
                </c:pt>
                <c:pt idx="3197">
                  <c:v>2.4700512446229684E-11</c:v>
                </c:pt>
                <c:pt idx="3198">
                  <c:v>2.4831180302030744E-11</c:v>
                </c:pt>
                <c:pt idx="3199">
                  <c:v>2.4700512446229684E-11</c:v>
                </c:pt>
                <c:pt idx="3200">
                  <c:v>2.39306702991471E-11</c:v>
                </c:pt>
                <c:pt idx="3201">
                  <c:v>2.5094645407534905E-11</c:v>
                </c:pt>
                <c:pt idx="3202">
                  <c:v>2.5094645407534905E-11</c:v>
                </c:pt>
                <c:pt idx="3203">
                  <c:v>2.4312569681624385E-11</c:v>
                </c:pt>
                <c:pt idx="3204">
                  <c:v>2.5360905944467281E-11</c:v>
                </c:pt>
                <c:pt idx="3205">
                  <c:v>2.4831180302030744E-11</c:v>
                </c:pt>
                <c:pt idx="3206">
                  <c:v>2.6176758323033804E-11</c:v>
                </c:pt>
                <c:pt idx="3207">
                  <c:v>2.4312569681624385E-11</c:v>
                </c:pt>
                <c:pt idx="3208">
                  <c:v>2.4831180302030744E-11</c:v>
                </c:pt>
                <c:pt idx="3209">
                  <c:v>2.4700512446229684E-11</c:v>
                </c:pt>
                <c:pt idx="3210">
                  <c:v>2.4831180302030744E-11</c:v>
                </c:pt>
                <c:pt idx="3211">
                  <c:v>2.4962591132723627E-11</c:v>
                </c:pt>
                <c:pt idx="3212">
                  <c:v>2.4700512446229684E-11</c:v>
                </c:pt>
                <c:pt idx="3213">
                  <c:v>2.5227450540389583E-11</c:v>
                </c:pt>
                <c:pt idx="3214">
                  <c:v>2.3804741151283923E-11</c:v>
                </c:pt>
                <c:pt idx="3215">
                  <c:v>2.5094645407534905E-11</c:v>
                </c:pt>
                <c:pt idx="3216">
                  <c:v>2.4831180302030744E-11</c:v>
                </c:pt>
                <c:pt idx="3217">
                  <c:v>2.5094645407534905E-11</c:v>
                </c:pt>
                <c:pt idx="3218">
                  <c:v>2.5094645407534905E-11</c:v>
                </c:pt>
                <c:pt idx="3219">
                  <c:v>2.6038955739247955E-11</c:v>
                </c:pt>
                <c:pt idx="3220">
                  <c:v>2.4441185286512233E-11</c:v>
                </c:pt>
                <c:pt idx="3221">
                  <c:v>2.5227450540389583E-11</c:v>
                </c:pt>
                <c:pt idx="3222">
                  <c:v>2.4441185286512233E-11</c:v>
                </c:pt>
                <c:pt idx="3223">
                  <c:v>2.39306702991471E-11</c:v>
                </c:pt>
                <c:pt idx="3224">
                  <c:v>2.3184869908594013E-11</c:v>
                </c:pt>
                <c:pt idx="3225">
                  <c:v>2.5094645407534905E-11</c:v>
                </c:pt>
                <c:pt idx="3226">
                  <c:v>2.3554818566721673E-11</c:v>
                </c:pt>
                <c:pt idx="3227">
                  <c:v>2.7595194749674527E-11</c:v>
                </c:pt>
                <c:pt idx="3228">
                  <c:v>2.6176758323033804E-11</c:v>
                </c:pt>
                <c:pt idx="3229">
                  <c:v>2.4700512446229684E-11</c:v>
                </c:pt>
                <c:pt idx="3230">
                  <c:v>2.5094645407534905E-11</c:v>
                </c:pt>
                <c:pt idx="3231">
                  <c:v>2.4700512446229684E-11</c:v>
                </c:pt>
                <c:pt idx="3232">
                  <c:v>2.5360905944467281E-11</c:v>
                </c:pt>
                <c:pt idx="3233">
                  <c:v>2.4441185286512233E-11</c:v>
                </c:pt>
                <c:pt idx="3234">
                  <c:v>2.4441185286512233E-11</c:v>
                </c:pt>
                <c:pt idx="3235">
                  <c:v>2.4057315477700742E-11</c:v>
                </c:pt>
                <c:pt idx="3236">
                  <c:v>2.4184580765683891E-11</c:v>
                </c:pt>
                <c:pt idx="3237">
                  <c:v>2.4312569681624385E-11</c:v>
                </c:pt>
                <c:pt idx="3238">
                  <c:v>2.4570481279118839E-11</c:v>
                </c:pt>
                <c:pt idx="3239">
                  <c:v>2.39306702991471E-11</c:v>
                </c:pt>
                <c:pt idx="3240">
                  <c:v>2.4962591132723627E-11</c:v>
                </c:pt>
                <c:pt idx="3241">
                  <c:v>2.4184580765683891E-11</c:v>
                </c:pt>
                <c:pt idx="3242">
                  <c:v>2.5227450540389583E-11</c:v>
                </c:pt>
                <c:pt idx="3243">
                  <c:v>2.4570481279118839E-11</c:v>
                </c:pt>
                <c:pt idx="3244">
                  <c:v>2.5094645407534905E-11</c:v>
                </c:pt>
                <c:pt idx="3245">
                  <c:v>2.3430867244293289E-11</c:v>
                </c:pt>
                <c:pt idx="3246">
                  <c:v>2.3430867244293289E-11</c:v>
                </c:pt>
                <c:pt idx="3247">
                  <c:v>2.4057315477700742E-11</c:v>
                </c:pt>
                <c:pt idx="3248">
                  <c:v>2.4057315477700742E-11</c:v>
                </c:pt>
                <c:pt idx="3249">
                  <c:v>2.4441185286512233E-11</c:v>
                </c:pt>
                <c:pt idx="3250">
                  <c:v>2.5629991573062777E-11</c:v>
                </c:pt>
                <c:pt idx="3251">
                  <c:v>2.5227450540389583E-11</c:v>
                </c:pt>
                <c:pt idx="3252">
                  <c:v>2.5901932268258624E-11</c:v>
                </c:pt>
                <c:pt idx="3253">
                  <c:v>2.5227450540389583E-11</c:v>
                </c:pt>
                <c:pt idx="3254">
                  <c:v>2.4184580765683891E-11</c:v>
                </c:pt>
                <c:pt idx="3255">
                  <c:v>2.5495067339221727E-11</c:v>
                </c:pt>
                <c:pt idx="3256">
                  <c:v>2.4057315477700742E-11</c:v>
                </c:pt>
                <c:pt idx="3257">
                  <c:v>2.5901932268258624E-11</c:v>
                </c:pt>
                <c:pt idx="3258">
                  <c:v>2.3679425602409645E-11</c:v>
                </c:pt>
                <c:pt idx="3259">
                  <c:v>2.4831180302030744E-11</c:v>
                </c:pt>
                <c:pt idx="3260">
                  <c:v>2.4057315477700742E-11</c:v>
                </c:pt>
                <c:pt idx="3261">
                  <c:v>2.4184580765683891E-11</c:v>
                </c:pt>
                <c:pt idx="3262">
                  <c:v>2.5360905944467281E-11</c:v>
                </c:pt>
                <c:pt idx="3263">
                  <c:v>2.5765576454159635E-11</c:v>
                </c:pt>
                <c:pt idx="3264">
                  <c:v>2.4184580765683891E-11</c:v>
                </c:pt>
                <c:pt idx="3265">
                  <c:v>2.4962591132723627E-11</c:v>
                </c:pt>
                <c:pt idx="3266">
                  <c:v>2.3554818566721673E-11</c:v>
                </c:pt>
                <c:pt idx="3267">
                  <c:v>2.5629991573062777E-11</c:v>
                </c:pt>
                <c:pt idx="3268">
                  <c:v>2.4570481279118839E-11</c:v>
                </c:pt>
                <c:pt idx="3269">
                  <c:v>2.39306702991471E-11</c:v>
                </c:pt>
                <c:pt idx="3270">
                  <c:v>2.3679425602409645E-11</c:v>
                </c:pt>
                <c:pt idx="3271">
                  <c:v>2.3679425602409645E-11</c:v>
                </c:pt>
                <c:pt idx="3272">
                  <c:v>2.2941455263861326E-11</c:v>
                </c:pt>
                <c:pt idx="3273">
                  <c:v>2.3430867244293289E-11</c:v>
                </c:pt>
                <c:pt idx="3274">
                  <c:v>2.4441185286512233E-11</c:v>
                </c:pt>
                <c:pt idx="3275">
                  <c:v>2.3184869908594013E-11</c:v>
                </c:pt>
                <c:pt idx="3276">
                  <c:v>2.5495067339221727E-11</c:v>
                </c:pt>
                <c:pt idx="3277">
                  <c:v>2.5765576454159635E-11</c:v>
                </c:pt>
                <c:pt idx="3278">
                  <c:v>2.4441185286512233E-11</c:v>
                </c:pt>
                <c:pt idx="3279">
                  <c:v>2.5495067339221727E-11</c:v>
                </c:pt>
                <c:pt idx="3280">
                  <c:v>2.5765576454159635E-11</c:v>
                </c:pt>
                <c:pt idx="3281">
                  <c:v>2.4312569681624385E-11</c:v>
                </c:pt>
                <c:pt idx="3282">
                  <c:v>2.5094645407534905E-11</c:v>
                </c:pt>
                <c:pt idx="3283">
                  <c:v>2.4570481279118839E-11</c:v>
                </c:pt>
                <c:pt idx="3284">
                  <c:v>2.5629991573062777E-11</c:v>
                </c:pt>
                <c:pt idx="3285">
                  <c:v>2.5227450540389583E-11</c:v>
                </c:pt>
                <c:pt idx="3286">
                  <c:v>2.3062817554413489E-11</c:v>
                </c:pt>
                <c:pt idx="3287">
                  <c:v>2.3804741151283923E-11</c:v>
                </c:pt>
                <c:pt idx="3288">
                  <c:v>2.3679425602409645E-11</c:v>
                </c:pt>
                <c:pt idx="3289">
                  <c:v>2.3307519883754542E-11</c:v>
                </c:pt>
                <c:pt idx="3290">
                  <c:v>2.3679425602409645E-11</c:v>
                </c:pt>
                <c:pt idx="3291">
                  <c:v>2.5360905944467281E-11</c:v>
                </c:pt>
                <c:pt idx="3292">
                  <c:v>2.4184580765683891E-11</c:v>
                </c:pt>
                <c:pt idx="3293">
                  <c:v>2.4441185286512233E-11</c:v>
                </c:pt>
                <c:pt idx="3294">
                  <c:v>2.5227450540389583E-11</c:v>
                </c:pt>
                <c:pt idx="3295">
                  <c:v>2.2941455263861326E-11</c:v>
                </c:pt>
                <c:pt idx="3296">
                  <c:v>2.4441185286512233E-11</c:v>
                </c:pt>
                <c:pt idx="3297">
                  <c:v>2.4700512446229684E-11</c:v>
                </c:pt>
                <c:pt idx="3298">
                  <c:v>2.4184580765683891E-11</c:v>
                </c:pt>
                <c:pt idx="3299">
                  <c:v>2.3554818566721673E-11</c:v>
                </c:pt>
                <c:pt idx="3300">
                  <c:v>2.39306702991471E-11</c:v>
                </c:pt>
                <c:pt idx="3301">
                  <c:v>2.4831180302030744E-11</c:v>
                </c:pt>
                <c:pt idx="3302">
                  <c:v>2.5629991573062777E-11</c:v>
                </c:pt>
                <c:pt idx="3303">
                  <c:v>2.3430867244293289E-11</c:v>
                </c:pt>
                <c:pt idx="3304">
                  <c:v>2.4831180302030744E-11</c:v>
                </c:pt>
                <c:pt idx="3305">
                  <c:v>2.5901932268258624E-11</c:v>
                </c:pt>
                <c:pt idx="3306">
                  <c:v>2.4700512446229684E-11</c:v>
                </c:pt>
                <c:pt idx="3307">
                  <c:v>2.4831180302030744E-11</c:v>
                </c:pt>
                <c:pt idx="3308">
                  <c:v>2.5094645407534905E-11</c:v>
                </c:pt>
                <c:pt idx="3309">
                  <c:v>2.4570481279118839E-11</c:v>
                </c:pt>
                <c:pt idx="3310">
                  <c:v>2.4570481279118839E-11</c:v>
                </c:pt>
                <c:pt idx="3311">
                  <c:v>2.5094645407534905E-11</c:v>
                </c:pt>
                <c:pt idx="3312">
                  <c:v>2.3554818566721673E-11</c:v>
                </c:pt>
                <c:pt idx="3313">
                  <c:v>2.4057315477700742E-11</c:v>
                </c:pt>
                <c:pt idx="3314">
                  <c:v>2.5227450540389583E-11</c:v>
                </c:pt>
                <c:pt idx="3315">
                  <c:v>2.3307519883754542E-11</c:v>
                </c:pt>
                <c:pt idx="3316">
                  <c:v>2.4570481279118839E-11</c:v>
                </c:pt>
                <c:pt idx="3317">
                  <c:v>2.3679425602409645E-11</c:v>
                </c:pt>
                <c:pt idx="3318">
                  <c:v>2.5360905944467281E-11</c:v>
                </c:pt>
                <c:pt idx="3319">
                  <c:v>2.3307519883754542E-11</c:v>
                </c:pt>
                <c:pt idx="3320">
                  <c:v>2.5495067339221727E-11</c:v>
                </c:pt>
                <c:pt idx="3321">
                  <c:v>2.4441185286512233E-11</c:v>
                </c:pt>
                <c:pt idx="3322">
                  <c:v>2.5901932268258624E-11</c:v>
                </c:pt>
                <c:pt idx="3323">
                  <c:v>2.3554818566721673E-11</c:v>
                </c:pt>
                <c:pt idx="3324">
                  <c:v>2.5629991573062777E-11</c:v>
                </c:pt>
                <c:pt idx="3325">
                  <c:v>2.4441185286512233E-11</c:v>
                </c:pt>
                <c:pt idx="3326">
                  <c:v>2.5495067339221727E-11</c:v>
                </c:pt>
                <c:pt idx="3327">
                  <c:v>2.3679425602409645E-11</c:v>
                </c:pt>
                <c:pt idx="3328">
                  <c:v>2.3804741151283923E-11</c:v>
                </c:pt>
                <c:pt idx="3329">
                  <c:v>2.4057315477700742E-11</c:v>
                </c:pt>
                <c:pt idx="3330">
                  <c:v>2.4570481279118839E-11</c:v>
                </c:pt>
                <c:pt idx="3331">
                  <c:v>2.3804741151283923E-11</c:v>
                </c:pt>
                <c:pt idx="3332">
                  <c:v>2.5227450540389583E-11</c:v>
                </c:pt>
                <c:pt idx="3333">
                  <c:v>2.3804741151283923E-11</c:v>
                </c:pt>
                <c:pt idx="3334">
                  <c:v>2.5227450540389583E-11</c:v>
                </c:pt>
                <c:pt idx="3335">
                  <c:v>2.5629991573062777E-11</c:v>
                </c:pt>
                <c:pt idx="3336">
                  <c:v>2.4057315477700742E-11</c:v>
                </c:pt>
                <c:pt idx="3337">
                  <c:v>2.4570481279118839E-11</c:v>
                </c:pt>
                <c:pt idx="3338">
                  <c:v>2.3307519883754542E-11</c:v>
                </c:pt>
                <c:pt idx="3339">
                  <c:v>2.5227450540389583E-11</c:v>
                </c:pt>
                <c:pt idx="3340">
                  <c:v>2.3430867244293289E-11</c:v>
                </c:pt>
                <c:pt idx="3341">
                  <c:v>2.3307519883754542E-11</c:v>
                </c:pt>
                <c:pt idx="3342">
                  <c:v>2.4700512446229684E-11</c:v>
                </c:pt>
                <c:pt idx="3343">
                  <c:v>2.5495067339221727E-11</c:v>
                </c:pt>
                <c:pt idx="3344">
                  <c:v>2.5629991573062777E-11</c:v>
                </c:pt>
                <c:pt idx="3345">
                  <c:v>2.3307519883754542E-11</c:v>
                </c:pt>
                <c:pt idx="3346">
                  <c:v>2.3307519883754542E-11</c:v>
                </c:pt>
                <c:pt idx="3347">
                  <c:v>2.3554818566721673E-11</c:v>
                </c:pt>
                <c:pt idx="3348">
                  <c:v>2.4831180302030744E-11</c:v>
                </c:pt>
                <c:pt idx="3349">
                  <c:v>2.4057315477700742E-11</c:v>
                </c:pt>
                <c:pt idx="3350">
                  <c:v>2.5094645407534905E-11</c:v>
                </c:pt>
                <c:pt idx="3351">
                  <c:v>2.4700512446229684E-11</c:v>
                </c:pt>
                <c:pt idx="3352">
                  <c:v>2.6454500351783387E-11</c:v>
                </c:pt>
                <c:pt idx="3353">
                  <c:v>2.3307519883754542E-11</c:v>
                </c:pt>
                <c:pt idx="3354">
                  <c:v>2.5629991573062777E-11</c:v>
                </c:pt>
                <c:pt idx="3355">
                  <c:v>2.3184869908594013E-11</c:v>
                </c:pt>
                <c:pt idx="3356">
                  <c:v>2.5094645407534905E-11</c:v>
                </c:pt>
                <c:pt idx="3357">
                  <c:v>2.3679425602409645E-11</c:v>
                </c:pt>
                <c:pt idx="3358">
                  <c:v>2.3307519883754542E-11</c:v>
                </c:pt>
                <c:pt idx="3359">
                  <c:v>2.4184580765683891E-11</c:v>
                </c:pt>
                <c:pt idx="3360">
                  <c:v>2.5629991573062777E-11</c:v>
                </c:pt>
                <c:pt idx="3361">
                  <c:v>2.4441185286512233E-11</c:v>
                </c:pt>
                <c:pt idx="3362">
                  <c:v>2.3062817554413489E-11</c:v>
                </c:pt>
                <c:pt idx="3363">
                  <c:v>2.3679425602409645E-11</c:v>
                </c:pt>
                <c:pt idx="3364">
                  <c:v>2.3554818566721673E-11</c:v>
                </c:pt>
                <c:pt idx="3365">
                  <c:v>2.4184580765683891E-11</c:v>
                </c:pt>
                <c:pt idx="3366">
                  <c:v>2.3307519883754542E-11</c:v>
                </c:pt>
                <c:pt idx="3367">
                  <c:v>2.39306702991471E-11</c:v>
                </c:pt>
                <c:pt idx="3368">
                  <c:v>2.3679425602409645E-11</c:v>
                </c:pt>
                <c:pt idx="3369">
                  <c:v>2.4570481279118839E-11</c:v>
                </c:pt>
                <c:pt idx="3370">
                  <c:v>2.3554818566721673E-11</c:v>
                </c:pt>
                <c:pt idx="3371">
                  <c:v>2.39306702991471E-11</c:v>
                </c:pt>
                <c:pt idx="3372">
                  <c:v>2.5227450540389583E-11</c:v>
                </c:pt>
                <c:pt idx="3373">
                  <c:v>2.5360905944467281E-11</c:v>
                </c:pt>
                <c:pt idx="3374">
                  <c:v>2.2941455263861326E-11</c:v>
                </c:pt>
                <c:pt idx="3375">
                  <c:v>2.3554818566721673E-11</c:v>
                </c:pt>
                <c:pt idx="3376">
                  <c:v>2.5227450540389583E-11</c:v>
                </c:pt>
                <c:pt idx="3377">
                  <c:v>2.4312569681624385E-11</c:v>
                </c:pt>
                <c:pt idx="3378">
                  <c:v>2.4057315477700742E-11</c:v>
                </c:pt>
                <c:pt idx="3379">
                  <c:v>2.4184580765683891E-11</c:v>
                </c:pt>
                <c:pt idx="3380">
                  <c:v>2.3184869908594013E-11</c:v>
                </c:pt>
                <c:pt idx="3381">
                  <c:v>2.3307519883754542E-11</c:v>
                </c:pt>
                <c:pt idx="3382">
                  <c:v>2.8937410383345252E-11</c:v>
                </c:pt>
                <c:pt idx="3383">
                  <c:v>2.4700512446229684E-11</c:v>
                </c:pt>
                <c:pt idx="3384">
                  <c:v>2.3307519883754542E-11</c:v>
                </c:pt>
                <c:pt idx="3385">
                  <c:v>2.4962591132723627E-11</c:v>
                </c:pt>
                <c:pt idx="3386">
                  <c:v>2.3804741151283923E-11</c:v>
                </c:pt>
                <c:pt idx="3387">
                  <c:v>2.3554818566721673E-11</c:v>
                </c:pt>
                <c:pt idx="3388">
                  <c:v>2.3804741151283923E-11</c:v>
                </c:pt>
                <c:pt idx="3389">
                  <c:v>2.5094645407534905E-11</c:v>
                </c:pt>
                <c:pt idx="3390">
                  <c:v>2.4831180302030744E-11</c:v>
                </c:pt>
                <c:pt idx="3391">
                  <c:v>2.6176758323033804E-11</c:v>
                </c:pt>
                <c:pt idx="3392">
                  <c:v>2.3430867244293289E-11</c:v>
                </c:pt>
                <c:pt idx="3393">
                  <c:v>2.3430867244293289E-11</c:v>
                </c:pt>
                <c:pt idx="3394">
                  <c:v>2.5629991573062777E-11</c:v>
                </c:pt>
                <c:pt idx="3395">
                  <c:v>2.5094645407534905E-11</c:v>
                </c:pt>
                <c:pt idx="3396">
                  <c:v>2.5360905944467281E-11</c:v>
                </c:pt>
                <c:pt idx="3397">
                  <c:v>2.3554818566721673E-11</c:v>
                </c:pt>
                <c:pt idx="3398">
                  <c:v>2.3554818566721673E-11</c:v>
                </c:pt>
                <c:pt idx="3399">
                  <c:v>2.4312569681624385E-11</c:v>
                </c:pt>
                <c:pt idx="3400">
                  <c:v>2.4184580765683891E-11</c:v>
                </c:pt>
                <c:pt idx="3401">
                  <c:v>2.3804741151283923E-11</c:v>
                </c:pt>
                <c:pt idx="3402">
                  <c:v>2.6038955739247955E-11</c:v>
                </c:pt>
                <c:pt idx="3403">
                  <c:v>2.5765576454159635E-11</c:v>
                </c:pt>
                <c:pt idx="3404">
                  <c:v>2.5094645407534905E-11</c:v>
                </c:pt>
                <c:pt idx="3405">
                  <c:v>2.4312569681624385E-11</c:v>
                </c:pt>
                <c:pt idx="3406">
                  <c:v>2.4700512446229684E-11</c:v>
                </c:pt>
                <c:pt idx="3407">
                  <c:v>2.3062817554413489E-11</c:v>
                </c:pt>
                <c:pt idx="3408">
                  <c:v>2.4962591132723627E-11</c:v>
                </c:pt>
                <c:pt idx="3409">
                  <c:v>2.4184580765683891E-11</c:v>
                </c:pt>
                <c:pt idx="3410">
                  <c:v>2.3804741151283923E-11</c:v>
                </c:pt>
                <c:pt idx="3411">
                  <c:v>2.5227450540389583E-11</c:v>
                </c:pt>
                <c:pt idx="3412">
                  <c:v>2.5765576454159635E-11</c:v>
                </c:pt>
                <c:pt idx="3413">
                  <c:v>2.4831180302030744E-11</c:v>
                </c:pt>
                <c:pt idx="3414">
                  <c:v>2.4831180302030744E-11</c:v>
                </c:pt>
                <c:pt idx="3415">
                  <c:v>2.39306702991471E-11</c:v>
                </c:pt>
                <c:pt idx="3416">
                  <c:v>2.4962591132723627E-11</c:v>
                </c:pt>
                <c:pt idx="3417">
                  <c:v>2.5094645407534905E-11</c:v>
                </c:pt>
                <c:pt idx="3418">
                  <c:v>2.4831180302030744E-11</c:v>
                </c:pt>
                <c:pt idx="3419">
                  <c:v>2.3804741151283923E-11</c:v>
                </c:pt>
                <c:pt idx="3420">
                  <c:v>2.3804741151283923E-11</c:v>
                </c:pt>
                <c:pt idx="3421">
                  <c:v>2.4441185286512233E-11</c:v>
                </c:pt>
                <c:pt idx="3422">
                  <c:v>2.3804741151283923E-11</c:v>
                </c:pt>
                <c:pt idx="3423">
                  <c:v>2.3679425602409645E-11</c:v>
                </c:pt>
                <c:pt idx="3424">
                  <c:v>2.4312569681624385E-11</c:v>
                </c:pt>
                <c:pt idx="3425">
                  <c:v>2.3554818566721673E-11</c:v>
                </c:pt>
                <c:pt idx="3426">
                  <c:v>2.3554818566721673E-11</c:v>
                </c:pt>
                <c:pt idx="3427">
                  <c:v>2.3307519883754542E-11</c:v>
                </c:pt>
                <c:pt idx="3428">
                  <c:v>2.4831180302030744E-11</c:v>
                </c:pt>
                <c:pt idx="3429">
                  <c:v>2.5901932268258624E-11</c:v>
                </c:pt>
                <c:pt idx="3430">
                  <c:v>2.4570481279118839E-11</c:v>
                </c:pt>
                <c:pt idx="3431">
                  <c:v>2.3679425602409645E-11</c:v>
                </c:pt>
                <c:pt idx="3432">
                  <c:v>2.4831180302030744E-11</c:v>
                </c:pt>
                <c:pt idx="3433">
                  <c:v>2.4570481279118839E-11</c:v>
                </c:pt>
                <c:pt idx="3434">
                  <c:v>2.4441185286512233E-11</c:v>
                </c:pt>
                <c:pt idx="3435">
                  <c:v>2.2820684319951673E-11</c:v>
                </c:pt>
                <c:pt idx="3436">
                  <c:v>2.5629991573062777E-11</c:v>
                </c:pt>
                <c:pt idx="3437">
                  <c:v>2.3554818566721673E-11</c:v>
                </c:pt>
                <c:pt idx="3438">
                  <c:v>2.5765576454159635E-11</c:v>
                </c:pt>
                <c:pt idx="3439">
                  <c:v>2.3307519883754542E-11</c:v>
                </c:pt>
                <c:pt idx="3440">
                  <c:v>2.4962591132723627E-11</c:v>
                </c:pt>
                <c:pt idx="3441">
                  <c:v>2.5360905944467281E-11</c:v>
                </c:pt>
                <c:pt idx="3442">
                  <c:v>2.4312569681624385E-11</c:v>
                </c:pt>
                <c:pt idx="3443">
                  <c:v>2.3554818566721673E-11</c:v>
                </c:pt>
                <c:pt idx="3444">
                  <c:v>2.39306702991471E-11</c:v>
                </c:pt>
                <c:pt idx="3445">
                  <c:v>2.5227450540389583E-11</c:v>
                </c:pt>
                <c:pt idx="3446">
                  <c:v>2.4441185286512233E-11</c:v>
                </c:pt>
                <c:pt idx="3447">
                  <c:v>2.3804741151283923E-11</c:v>
                </c:pt>
                <c:pt idx="3448">
                  <c:v>2.4962591132723627E-11</c:v>
                </c:pt>
                <c:pt idx="3449">
                  <c:v>2.3430867244293289E-11</c:v>
                </c:pt>
                <c:pt idx="3450">
                  <c:v>2.5360905944467281E-11</c:v>
                </c:pt>
                <c:pt idx="3451">
                  <c:v>2.3804741151283923E-11</c:v>
                </c:pt>
                <c:pt idx="3452">
                  <c:v>2.4700512446229684E-11</c:v>
                </c:pt>
                <c:pt idx="3453">
                  <c:v>2.4184580765683891E-11</c:v>
                </c:pt>
                <c:pt idx="3454">
                  <c:v>2.5227450540389583E-11</c:v>
                </c:pt>
                <c:pt idx="3455">
                  <c:v>2.4570481279118839E-11</c:v>
                </c:pt>
                <c:pt idx="3456">
                  <c:v>2.3430867244293289E-11</c:v>
                </c:pt>
                <c:pt idx="3457">
                  <c:v>2.5227450540389583E-11</c:v>
                </c:pt>
                <c:pt idx="3458">
                  <c:v>2.4057315477700742E-11</c:v>
                </c:pt>
                <c:pt idx="3459">
                  <c:v>2.5360905944467281E-11</c:v>
                </c:pt>
                <c:pt idx="3460">
                  <c:v>2.3062817554413489E-11</c:v>
                </c:pt>
                <c:pt idx="3461">
                  <c:v>2.39306702991471E-11</c:v>
                </c:pt>
                <c:pt idx="3462">
                  <c:v>2.4570481279118839E-11</c:v>
                </c:pt>
                <c:pt idx="3463">
                  <c:v>2.3804741151283923E-11</c:v>
                </c:pt>
                <c:pt idx="3464">
                  <c:v>2.4831180302030744E-11</c:v>
                </c:pt>
                <c:pt idx="3465">
                  <c:v>2.3679425602409645E-11</c:v>
                </c:pt>
                <c:pt idx="3466">
                  <c:v>2.4184580765683891E-11</c:v>
                </c:pt>
                <c:pt idx="3467">
                  <c:v>2.3184869908594013E-11</c:v>
                </c:pt>
                <c:pt idx="3468">
                  <c:v>2.3430867244293289E-11</c:v>
                </c:pt>
                <c:pt idx="3469">
                  <c:v>2.2820684319951673E-11</c:v>
                </c:pt>
                <c:pt idx="3470">
                  <c:v>2.3554818566721673E-11</c:v>
                </c:pt>
                <c:pt idx="3471">
                  <c:v>2.4962591132723627E-11</c:v>
                </c:pt>
                <c:pt idx="3472">
                  <c:v>2.3679425602409645E-11</c:v>
                </c:pt>
                <c:pt idx="3473">
                  <c:v>2.4184580765683891E-11</c:v>
                </c:pt>
                <c:pt idx="3474">
                  <c:v>2.5360905944467281E-11</c:v>
                </c:pt>
                <c:pt idx="3475">
                  <c:v>2.4057315477700742E-11</c:v>
                </c:pt>
                <c:pt idx="3476">
                  <c:v>2.4570481279118839E-11</c:v>
                </c:pt>
                <c:pt idx="3477">
                  <c:v>2.3184869908594013E-11</c:v>
                </c:pt>
                <c:pt idx="3478">
                  <c:v>2.5094645407534905E-11</c:v>
                </c:pt>
                <c:pt idx="3479">
                  <c:v>2.39306702991471E-11</c:v>
                </c:pt>
                <c:pt idx="3480">
                  <c:v>2.3679425602409645E-11</c:v>
                </c:pt>
                <c:pt idx="3481">
                  <c:v>2.39306702991471E-11</c:v>
                </c:pt>
                <c:pt idx="3482">
                  <c:v>2.3554818566721673E-11</c:v>
                </c:pt>
                <c:pt idx="3483">
                  <c:v>2.5901932268258624E-11</c:v>
                </c:pt>
                <c:pt idx="3484">
                  <c:v>2.2820684319951673E-11</c:v>
                </c:pt>
                <c:pt idx="3485">
                  <c:v>2.4570481279118839E-11</c:v>
                </c:pt>
                <c:pt idx="3486">
                  <c:v>2.6315235647718342E-11</c:v>
                </c:pt>
                <c:pt idx="3487">
                  <c:v>2.5227450540389583E-11</c:v>
                </c:pt>
                <c:pt idx="3488">
                  <c:v>2.39306702991471E-11</c:v>
                </c:pt>
                <c:pt idx="3489">
                  <c:v>2.4831180302030744E-11</c:v>
                </c:pt>
                <c:pt idx="3490">
                  <c:v>2.4570481279118839E-11</c:v>
                </c:pt>
                <c:pt idx="3491">
                  <c:v>2.39306702991471E-11</c:v>
                </c:pt>
                <c:pt idx="3492">
                  <c:v>2.4831180302030744E-11</c:v>
                </c:pt>
                <c:pt idx="3493">
                  <c:v>2.3804741151283923E-11</c:v>
                </c:pt>
                <c:pt idx="3494">
                  <c:v>2.5094645407534905E-11</c:v>
                </c:pt>
                <c:pt idx="3495">
                  <c:v>2.5629991573062777E-11</c:v>
                </c:pt>
                <c:pt idx="3496">
                  <c:v>2.4831180302030744E-11</c:v>
                </c:pt>
                <c:pt idx="3497">
                  <c:v>2.5094645407534905E-11</c:v>
                </c:pt>
                <c:pt idx="3498">
                  <c:v>2.3554818566721673E-11</c:v>
                </c:pt>
                <c:pt idx="3499">
                  <c:v>2.5360905944467281E-11</c:v>
                </c:pt>
                <c:pt idx="3500">
                  <c:v>2.4312569681624385E-11</c:v>
                </c:pt>
                <c:pt idx="3501">
                  <c:v>2.4962591132723627E-11</c:v>
                </c:pt>
                <c:pt idx="3502">
                  <c:v>2.3062817554413489E-11</c:v>
                </c:pt>
                <c:pt idx="3503">
                  <c:v>2.5360905944467281E-11</c:v>
                </c:pt>
                <c:pt idx="3504">
                  <c:v>2.4831180302030744E-11</c:v>
                </c:pt>
                <c:pt idx="3505">
                  <c:v>2.5227450540389583E-11</c:v>
                </c:pt>
                <c:pt idx="3506">
                  <c:v>2.3307519883754542E-11</c:v>
                </c:pt>
                <c:pt idx="3507">
                  <c:v>2.3804741151283923E-11</c:v>
                </c:pt>
                <c:pt idx="3508">
                  <c:v>2.3554818566721673E-11</c:v>
                </c:pt>
                <c:pt idx="3509">
                  <c:v>2.4831180302030744E-11</c:v>
                </c:pt>
                <c:pt idx="3510">
                  <c:v>2.3307519883754542E-11</c:v>
                </c:pt>
                <c:pt idx="3511">
                  <c:v>2.6315235647718342E-11</c:v>
                </c:pt>
                <c:pt idx="3512">
                  <c:v>2.4312569681624385E-11</c:v>
                </c:pt>
                <c:pt idx="3513">
                  <c:v>2.5360905944467281E-11</c:v>
                </c:pt>
                <c:pt idx="3514">
                  <c:v>2.4184580765683891E-11</c:v>
                </c:pt>
                <c:pt idx="3515">
                  <c:v>2.4700512446229684E-11</c:v>
                </c:pt>
                <c:pt idx="3516">
                  <c:v>2.4962591132723627E-11</c:v>
                </c:pt>
                <c:pt idx="3517">
                  <c:v>2.5901932268258624E-11</c:v>
                </c:pt>
                <c:pt idx="3518">
                  <c:v>2.39306702991471E-11</c:v>
                </c:pt>
                <c:pt idx="3519">
                  <c:v>2.4831180302030744E-11</c:v>
                </c:pt>
                <c:pt idx="3520">
                  <c:v>2.3554818566721673E-11</c:v>
                </c:pt>
                <c:pt idx="3521">
                  <c:v>2.4184580765683891E-11</c:v>
                </c:pt>
                <c:pt idx="3522">
                  <c:v>2.4700512446229684E-11</c:v>
                </c:pt>
                <c:pt idx="3523">
                  <c:v>2.3307519883754542E-11</c:v>
                </c:pt>
                <c:pt idx="3524">
                  <c:v>2.4831180302030744E-11</c:v>
                </c:pt>
                <c:pt idx="3525">
                  <c:v>2.3679425602409645E-11</c:v>
                </c:pt>
                <c:pt idx="3526">
                  <c:v>2.3804741151283923E-11</c:v>
                </c:pt>
                <c:pt idx="3527">
                  <c:v>2.4570481279118839E-11</c:v>
                </c:pt>
                <c:pt idx="3528">
                  <c:v>2.5495067339221727E-11</c:v>
                </c:pt>
                <c:pt idx="3529">
                  <c:v>2.3554818566721673E-11</c:v>
                </c:pt>
                <c:pt idx="3530">
                  <c:v>2.4057315477700742E-11</c:v>
                </c:pt>
                <c:pt idx="3531">
                  <c:v>2.4312569681624385E-11</c:v>
                </c:pt>
                <c:pt idx="3532">
                  <c:v>2.3430867244293289E-11</c:v>
                </c:pt>
                <c:pt idx="3533">
                  <c:v>2.4057315477700742E-11</c:v>
                </c:pt>
                <c:pt idx="3534">
                  <c:v>2.3307519883754542E-11</c:v>
                </c:pt>
                <c:pt idx="3535">
                  <c:v>2.4184580765683891E-11</c:v>
                </c:pt>
                <c:pt idx="3536">
                  <c:v>2.3184869908594013E-11</c:v>
                </c:pt>
                <c:pt idx="3537">
                  <c:v>2.4570481279118839E-11</c:v>
                </c:pt>
                <c:pt idx="3538">
                  <c:v>2.3554818566721673E-11</c:v>
                </c:pt>
                <c:pt idx="3539">
                  <c:v>2.3804741151283923E-11</c:v>
                </c:pt>
                <c:pt idx="3540">
                  <c:v>2.3554818566721673E-11</c:v>
                </c:pt>
                <c:pt idx="3541">
                  <c:v>2.4312569681624385E-11</c:v>
                </c:pt>
                <c:pt idx="3542">
                  <c:v>2.5094645407534905E-11</c:v>
                </c:pt>
                <c:pt idx="3543">
                  <c:v>2.2941455263861326E-11</c:v>
                </c:pt>
                <c:pt idx="3544">
                  <c:v>2.4184580765683891E-11</c:v>
                </c:pt>
                <c:pt idx="3545">
                  <c:v>2.4184580765683891E-11</c:v>
                </c:pt>
                <c:pt idx="3546">
                  <c:v>2.4570481279118839E-11</c:v>
                </c:pt>
                <c:pt idx="3547">
                  <c:v>2.4570481279118839E-11</c:v>
                </c:pt>
                <c:pt idx="3548">
                  <c:v>2.3554818566721673E-11</c:v>
                </c:pt>
                <c:pt idx="3549">
                  <c:v>2.4184580765683891E-11</c:v>
                </c:pt>
                <c:pt idx="3550">
                  <c:v>2.5495067339221727E-11</c:v>
                </c:pt>
                <c:pt idx="3551">
                  <c:v>2.4312569681624385E-11</c:v>
                </c:pt>
                <c:pt idx="3552">
                  <c:v>2.3062817554413489E-11</c:v>
                </c:pt>
                <c:pt idx="3553">
                  <c:v>2.5094645407534905E-11</c:v>
                </c:pt>
                <c:pt idx="3554">
                  <c:v>2.4831180302030744E-11</c:v>
                </c:pt>
                <c:pt idx="3555">
                  <c:v>2.3679425602409645E-11</c:v>
                </c:pt>
                <c:pt idx="3556">
                  <c:v>2.4184580765683891E-11</c:v>
                </c:pt>
                <c:pt idx="3557">
                  <c:v>2.5094645407534905E-11</c:v>
                </c:pt>
                <c:pt idx="3558">
                  <c:v>2.39306702991471E-11</c:v>
                </c:pt>
                <c:pt idx="3559">
                  <c:v>2.4570481279118839E-11</c:v>
                </c:pt>
                <c:pt idx="3560">
                  <c:v>2.3554818566721673E-11</c:v>
                </c:pt>
                <c:pt idx="3561">
                  <c:v>2.4831180302030744E-11</c:v>
                </c:pt>
                <c:pt idx="3562">
                  <c:v>2.3554818566721673E-11</c:v>
                </c:pt>
                <c:pt idx="3563">
                  <c:v>2.4962591132723627E-11</c:v>
                </c:pt>
                <c:pt idx="3564">
                  <c:v>2.5360905944467281E-11</c:v>
                </c:pt>
                <c:pt idx="3565">
                  <c:v>2.4312569681624385E-11</c:v>
                </c:pt>
                <c:pt idx="3566">
                  <c:v>2.2941455263861326E-11</c:v>
                </c:pt>
                <c:pt idx="3567">
                  <c:v>2.5227450540389583E-11</c:v>
                </c:pt>
                <c:pt idx="3568">
                  <c:v>2.4700512446229684E-11</c:v>
                </c:pt>
                <c:pt idx="3569">
                  <c:v>2.4700512446229684E-11</c:v>
                </c:pt>
                <c:pt idx="3570">
                  <c:v>2.4441185286512233E-11</c:v>
                </c:pt>
                <c:pt idx="3571">
                  <c:v>2.3804741151283923E-11</c:v>
                </c:pt>
                <c:pt idx="3572">
                  <c:v>2.3430867244293289E-11</c:v>
                </c:pt>
                <c:pt idx="3573">
                  <c:v>2.3554818566721673E-11</c:v>
                </c:pt>
                <c:pt idx="3574">
                  <c:v>2.3554818566721673E-11</c:v>
                </c:pt>
                <c:pt idx="3575">
                  <c:v>2.3062817554413489E-11</c:v>
                </c:pt>
                <c:pt idx="3576">
                  <c:v>2.3679425602409645E-11</c:v>
                </c:pt>
                <c:pt idx="3577">
                  <c:v>2.39306702991471E-11</c:v>
                </c:pt>
                <c:pt idx="3578">
                  <c:v>2.4570481279118839E-11</c:v>
                </c:pt>
                <c:pt idx="3579">
                  <c:v>2.4312569681624385E-11</c:v>
                </c:pt>
                <c:pt idx="3580">
                  <c:v>2.4312569681624385E-11</c:v>
                </c:pt>
                <c:pt idx="3581">
                  <c:v>2.3430867244293289E-11</c:v>
                </c:pt>
                <c:pt idx="3582">
                  <c:v>2.3430867244293289E-11</c:v>
                </c:pt>
                <c:pt idx="3583">
                  <c:v>2.4700512446229684E-11</c:v>
                </c:pt>
                <c:pt idx="3584">
                  <c:v>2.4570481279118839E-11</c:v>
                </c:pt>
                <c:pt idx="3585">
                  <c:v>2.4570481279118839E-11</c:v>
                </c:pt>
                <c:pt idx="3586">
                  <c:v>2.3307519883754542E-11</c:v>
                </c:pt>
                <c:pt idx="3587">
                  <c:v>2.4962591132723627E-11</c:v>
                </c:pt>
                <c:pt idx="3588">
                  <c:v>2.4184580765683891E-11</c:v>
                </c:pt>
                <c:pt idx="3589">
                  <c:v>2.2820684319951673E-11</c:v>
                </c:pt>
                <c:pt idx="3590">
                  <c:v>2.39306702991471E-11</c:v>
                </c:pt>
                <c:pt idx="3591">
                  <c:v>2.3554818566721673E-11</c:v>
                </c:pt>
                <c:pt idx="3592">
                  <c:v>2.5094645407534905E-11</c:v>
                </c:pt>
                <c:pt idx="3593">
                  <c:v>2.5094645407534905E-11</c:v>
                </c:pt>
                <c:pt idx="3594">
                  <c:v>2.5227450540389583E-11</c:v>
                </c:pt>
                <c:pt idx="3595">
                  <c:v>2.5227450540389583E-11</c:v>
                </c:pt>
                <c:pt idx="3596">
                  <c:v>2.39306702991471E-11</c:v>
                </c:pt>
                <c:pt idx="3597">
                  <c:v>2.39306702991471E-11</c:v>
                </c:pt>
                <c:pt idx="3598">
                  <c:v>2.4441185286512233E-11</c:v>
                </c:pt>
                <c:pt idx="3599">
                  <c:v>2.3062817554413489E-11</c:v>
                </c:pt>
                <c:pt idx="3600">
                  <c:v>2.2820684319951673E-11</c:v>
                </c:pt>
                <c:pt idx="3601">
                  <c:v>2.2820684319951673E-11</c:v>
                </c:pt>
                <c:pt idx="3602">
                  <c:v>2.5901932268258624E-11</c:v>
                </c:pt>
                <c:pt idx="3603">
                  <c:v>2.3184869908594013E-11</c:v>
                </c:pt>
                <c:pt idx="3604">
                  <c:v>2.2941455263861326E-11</c:v>
                </c:pt>
                <c:pt idx="3605">
                  <c:v>2.4184580765683891E-11</c:v>
                </c:pt>
                <c:pt idx="3606">
                  <c:v>2.3804741151283923E-11</c:v>
                </c:pt>
                <c:pt idx="3607">
                  <c:v>2.3062817554413489E-11</c:v>
                </c:pt>
                <c:pt idx="3608">
                  <c:v>2.4831180302030744E-11</c:v>
                </c:pt>
                <c:pt idx="3609">
                  <c:v>2.2700596194790867E-11</c:v>
                </c:pt>
                <c:pt idx="3610">
                  <c:v>2.4831180302030744E-11</c:v>
                </c:pt>
                <c:pt idx="3611">
                  <c:v>2.3554818566721673E-11</c:v>
                </c:pt>
                <c:pt idx="3612">
                  <c:v>2.4312569681624385E-11</c:v>
                </c:pt>
                <c:pt idx="3613">
                  <c:v>2.3679425602409645E-11</c:v>
                </c:pt>
                <c:pt idx="3614">
                  <c:v>2.4831180302030744E-11</c:v>
                </c:pt>
                <c:pt idx="3615">
                  <c:v>2.3307519883754542E-11</c:v>
                </c:pt>
                <c:pt idx="3616">
                  <c:v>2.3307519883754542E-11</c:v>
                </c:pt>
                <c:pt idx="3617">
                  <c:v>2.3184869908594013E-11</c:v>
                </c:pt>
                <c:pt idx="3618">
                  <c:v>2.5360905944467281E-11</c:v>
                </c:pt>
                <c:pt idx="3619">
                  <c:v>2.3184869908594013E-11</c:v>
                </c:pt>
                <c:pt idx="3620">
                  <c:v>2.2581140003256691E-11</c:v>
                </c:pt>
                <c:pt idx="3621">
                  <c:v>2.4184580765683891E-11</c:v>
                </c:pt>
                <c:pt idx="3622">
                  <c:v>2.5360905944467281E-11</c:v>
                </c:pt>
                <c:pt idx="3623">
                  <c:v>2.4570481279118839E-11</c:v>
                </c:pt>
                <c:pt idx="3624">
                  <c:v>2.4441185286512233E-11</c:v>
                </c:pt>
                <c:pt idx="3625">
                  <c:v>2.3184869908594013E-11</c:v>
                </c:pt>
                <c:pt idx="3626">
                  <c:v>2.4831180302030744E-11</c:v>
                </c:pt>
                <c:pt idx="3627">
                  <c:v>2.5901932268258624E-11</c:v>
                </c:pt>
                <c:pt idx="3628">
                  <c:v>2.4184580765683891E-11</c:v>
                </c:pt>
                <c:pt idx="3629">
                  <c:v>2.3554818566721673E-11</c:v>
                </c:pt>
                <c:pt idx="3630">
                  <c:v>2.2820684319951673E-11</c:v>
                </c:pt>
                <c:pt idx="3631">
                  <c:v>2.3184869908594013E-11</c:v>
                </c:pt>
                <c:pt idx="3632">
                  <c:v>2.4962591132723627E-11</c:v>
                </c:pt>
                <c:pt idx="3633">
                  <c:v>2.5765576454159635E-11</c:v>
                </c:pt>
                <c:pt idx="3634">
                  <c:v>2.3804741151283923E-11</c:v>
                </c:pt>
                <c:pt idx="3635">
                  <c:v>2.2462265870758075E-11</c:v>
                </c:pt>
                <c:pt idx="3636">
                  <c:v>2.2941455263861326E-11</c:v>
                </c:pt>
                <c:pt idx="3637">
                  <c:v>2.4441185286512233E-11</c:v>
                </c:pt>
                <c:pt idx="3638">
                  <c:v>2.3804741151283923E-11</c:v>
                </c:pt>
                <c:pt idx="3639">
                  <c:v>2.4831180302030744E-11</c:v>
                </c:pt>
                <c:pt idx="3640">
                  <c:v>2.3804741151283923E-11</c:v>
                </c:pt>
                <c:pt idx="3641">
                  <c:v>2.3554818566721673E-11</c:v>
                </c:pt>
                <c:pt idx="3642">
                  <c:v>2.2820684319951673E-11</c:v>
                </c:pt>
                <c:pt idx="3643">
                  <c:v>2.4441185286512233E-11</c:v>
                </c:pt>
                <c:pt idx="3644">
                  <c:v>2.3430867244293289E-11</c:v>
                </c:pt>
                <c:pt idx="3645">
                  <c:v>2.5227450540389583E-11</c:v>
                </c:pt>
                <c:pt idx="3646">
                  <c:v>2.4441185286512233E-11</c:v>
                </c:pt>
                <c:pt idx="3647">
                  <c:v>2.4184580765683891E-11</c:v>
                </c:pt>
                <c:pt idx="3648">
                  <c:v>2.2820684319951673E-11</c:v>
                </c:pt>
                <c:pt idx="3649">
                  <c:v>2.4700512446229684E-11</c:v>
                </c:pt>
                <c:pt idx="3650">
                  <c:v>2.2820684319951673E-11</c:v>
                </c:pt>
                <c:pt idx="3651">
                  <c:v>2.3184869908594013E-11</c:v>
                </c:pt>
                <c:pt idx="3652">
                  <c:v>2.3430867244293289E-11</c:v>
                </c:pt>
                <c:pt idx="3653">
                  <c:v>2.2820684319951673E-11</c:v>
                </c:pt>
                <c:pt idx="3654">
                  <c:v>2.3184869908594013E-11</c:v>
                </c:pt>
                <c:pt idx="3655">
                  <c:v>2.3062817554413489E-11</c:v>
                </c:pt>
                <c:pt idx="3656">
                  <c:v>2.3679425602409645E-11</c:v>
                </c:pt>
                <c:pt idx="3657">
                  <c:v>2.2820684319951673E-11</c:v>
                </c:pt>
                <c:pt idx="3658">
                  <c:v>2.2581140003256691E-11</c:v>
                </c:pt>
                <c:pt idx="3659">
                  <c:v>2.4441185286512233E-11</c:v>
                </c:pt>
                <c:pt idx="3660">
                  <c:v>2.2820684319951673E-11</c:v>
                </c:pt>
                <c:pt idx="3661">
                  <c:v>2.39306702991471E-11</c:v>
                </c:pt>
                <c:pt idx="3662">
                  <c:v>2.4184580765683891E-11</c:v>
                </c:pt>
                <c:pt idx="3663">
                  <c:v>2.39306702991471E-11</c:v>
                </c:pt>
                <c:pt idx="3664">
                  <c:v>2.3307519883754542E-11</c:v>
                </c:pt>
                <c:pt idx="3665">
                  <c:v>2.2462265870758075E-11</c:v>
                </c:pt>
                <c:pt idx="3666">
                  <c:v>2.4700512446229684E-11</c:v>
                </c:pt>
                <c:pt idx="3667">
                  <c:v>2.2941455263861326E-11</c:v>
                </c:pt>
                <c:pt idx="3668">
                  <c:v>2.4057315477700742E-11</c:v>
                </c:pt>
                <c:pt idx="3669">
                  <c:v>2.4441185286512233E-11</c:v>
                </c:pt>
                <c:pt idx="3670">
                  <c:v>2.3184869908594013E-11</c:v>
                </c:pt>
                <c:pt idx="3671">
                  <c:v>2.39306702991471E-11</c:v>
                </c:pt>
                <c:pt idx="3672">
                  <c:v>2.3679425602409645E-11</c:v>
                </c:pt>
                <c:pt idx="3673">
                  <c:v>2.4057315477700742E-11</c:v>
                </c:pt>
                <c:pt idx="3674">
                  <c:v>2.39306702991471E-11</c:v>
                </c:pt>
                <c:pt idx="3675">
                  <c:v>2.3307519883754542E-11</c:v>
                </c:pt>
                <c:pt idx="3676">
                  <c:v>2.3307519883754542E-11</c:v>
                </c:pt>
                <c:pt idx="3677">
                  <c:v>2.4570481279118839E-11</c:v>
                </c:pt>
                <c:pt idx="3678">
                  <c:v>2.4312569681624385E-11</c:v>
                </c:pt>
                <c:pt idx="3679">
                  <c:v>2.3554818566721673E-11</c:v>
                </c:pt>
                <c:pt idx="3680">
                  <c:v>2.2941455263861326E-11</c:v>
                </c:pt>
                <c:pt idx="3681">
                  <c:v>2.2700596194790867E-11</c:v>
                </c:pt>
                <c:pt idx="3682">
                  <c:v>2.3554818566721673E-11</c:v>
                </c:pt>
                <c:pt idx="3683">
                  <c:v>2.3804741151283923E-11</c:v>
                </c:pt>
                <c:pt idx="3684">
                  <c:v>2.3679425602409645E-11</c:v>
                </c:pt>
                <c:pt idx="3685">
                  <c:v>2.4570481279118839E-11</c:v>
                </c:pt>
                <c:pt idx="3686">
                  <c:v>2.3184869908594013E-11</c:v>
                </c:pt>
                <c:pt idx="3687">
                  <c:v>2.3062817554413489E-11</c:v>
                </c:pt>
                <c:pt idx="3688">
                  <c:v>2.39306702991471E-11</c:v>
                </c:pt>
                <c:pt idx="3689">
                  <c:v>2.3804741151283923E-11</c:v>
                </c:pt>
                <c:pt idx="3690">
                  <c:v>2.4184580765683891E-11</c:v>
                </c:pt>
                <c:pt idx="3691">
                  <c:v>2.4441185286512233E-11</c:v>
                </c:pt>
                <c:pt idx="3692">
                  <c:v>2.3307519883754542E-11</c:v>
                </c:pt>
                <c:pt idx="3693">
                  <c:v>2.3679425602409645E-11</c:v>
                </c:pt>
                <c:pt idx="3694">
                  <c:v>2.3679425602409645E-11</c:v>
                </c:pt>
                <c:pt idx="3695">
                  <c:v>2.4831180302030744E-11</c:v>
                </c:pt>
                <c:pt idx="3696">
                  <c:v>2.39306702991471E-11</c:v>
                </c:pt>
                <c:pt idx="3697">
                  <c:v>2.2941455263861326E-11</c:v>
                </c:pt>
                <c:pt idx="3698">
                  <c:v>2.3307519883754542E-11</c:v>
                </c:pt>
                <c:pt idx="3699">
                  <c:v>2.2820684319951673E-11</c:v>
                </c:pt>
                <c:pt idx="3700">
                  <c:v>2.39306702991471E-11</c:v>
                </c:pt>
                <c:pt idx="3701">
                  <c:v>2.4441185286512233E-11</c:v>
                </c:pt>
                <c:pt idx="3702">
                  <c:v>2.3679425602409645E-11</c:v>
                </c:pt>
                <c:pt idx="3703">
                  <c:v>2.3430867244293289E-11</c:v>
                </c:pt>
                <c:pt idx="3704">
                  <c:v>2.4057315477700742E-11</c:v>
                </c:pt>
                <c:pt idx="3705">
                  <c:v>2.4700512446229684E-11</c:v>
                </c:pt>
                <c:pt idx="3706">
                  <c:v>2.3804741151283923E-11</c:v>
                </c:pt>
                <c:pt idx="3707">
                  <c:v>2.3307519883754542E-11</c:v>
                </c:pt>
                <c:pt idx="3708">
                  <c:v>2.2700596194790867E-11</c:v>
                </c:pt>
                <c:pt idx="3709">
                  <c:v>2.4057315477700742E-11</c:v>
                </c:pt>
                <c:pt idx="3710">
                  <c:v>2.3554818566721673E-11</c:v>
                </c:pt>
                <c:pt idx="3711">
                  <c:v>2.4570481279118839E-11</c:v>
                </c:pt>
                <c:pt idx="3712">
                  <c:v>2.4441185286512233E-11</c:v>
                </c:pt>
                <c:pt idx="3713">
                  <c:v>2.4570481279118839E-11</c:v>
                </c:pt>
                <c:pt idx="3714">
                  <c:v>2.3804741151283923E-11</c:v>
                </c:pt>
                <c:pt idx="3715">
                  <c:v>2.2700596194790867E-11</c:v>
                </c:pt>
                <c:pt idx="3716">
                  <c:v>2.4831180302030744E-11</c:v>
                </c:pt>
                <c:pt idx="3717">
                  <c:v>2.2820684319951673E-11</c:v>
                </c:pt>
                <c:pt idx="3718">
                  <c:v>2.3430867244293289E-11</c:v>
                </c:pt>
                <c:pt idx="3719">
                  <c:v>2.4831180302030744E-11</c:v>
                </c:pt>
                <c:pt idx="3720">
                  <c:v>2.3430867244293289E-11</c:v>
                </c:pt>
                <c:pt idx="3721">
                  <c:v>2.2462265870758075E-11</c:v>
                </c:pt>
                <c:pt idx="3722">
                  <c:v>2.4831180302030744E-11</c:v>
                </c:pt>
                <c:pt idx="3723">
                  <c:v>2.4057315477700742E-11</c:v>
                </c:pt>
                <c:pt idx="3724">
                  <c:v>2.4700512446229684E-11</c:v>
                </c:pt>
                <c:pt idx="3725">
                  <c:v>2.3062817554413489E-11</c:v>
                </c:pt>
                <c:pt idx="3726">
                  <c:v>2.2820684319951673E-11</c:v>
                </c:pt>
                <c:pt idx="3727">
                  <c:v>2.3679425602409645E-11</c:v>
                </c:pt>
                <c:pt idx="3728">
                  <c:v>2.5495067339221727E-11</c:v>
                </c:pt>
                <c:pt idx="3729">
                  <c:v>2.5360905944467281E-11</c:v>
                </c:pt>
                <c:pt idx="3730">
                  <c:v>2.5227450540389583E-11</c:v>
                </c:pt>
                <c:pt idx="3731">
                  <c:v>2.4184580765683891E-11</c:v>
                </c:pt>
                <c:pt idx="3732">
                  <c:v>2.3184869908594013E-11</c:v>
                </c:pt>
                <c:pt idx="3733">
                  <c:v>2.4441185286512233E-11</c:v>
                </c:pt>
                <c:pt idx="3734">
                  <c:v>2.3062817554413489E-11</c:v>
                </c:pt>
                <c:pt idx="3735">
                  <c:v>2.39306702991471E-11</c:v>
                </c:pt>
                <c:pt idx="3736">
                  <c:v>2.2226437742829043E-11</c:v>
                </c:pt>
                <c:pt idx="3737">
                  <c:v>2.3307519883754542E-11</c:v>
                </c:pt>
                <c:pt idx="3738">
                  <c:v>2.3430867244293289E-11</c:v>
                </c:pt>
                <c:pt idx="3739">
                  <c:v>2.3307519883754542E-11</c:v>
                </c:pt>
                <c:pt idx="3740">
                  <c:v>2.3307519883754542E-11</c:v>
                </c:pt>
                <c:pt idx="3741">
                  <c:v>2.4312569681624385E-11</c:v>
                </c:pt>
                <c:pt idx="3742">
                  <c:v>2.3307519883754542E-11</c:v>
                </c:pt>
                <c:pt idx="3743">
                  <c:v>2.234406383275317E-11</c:v>
                </c:pt>
                <c:pt idx="3744">
                  <c:v>2.2581140003256691E-11</c:v>
                </c:pt>
                <c:pt idx="3745">
                  <c:v>2.4057315477700742E-11</c:v>
                </c:pt>
                <c:pt idx="3746">
                  <c:v>2.3679425602409645E-11</c:v>
                </c:pt>
                <c:pt idx="3747">
                  <c:v>2.2109476691174419E-11</c:v>
                </c:pt>
                <c:pt idx="3748">
                  <c:v>2.2226437742829043E-11</c:v>
                </c:pt>
                <c:pt idx="3749">
                  <c:v>2.3062817554413489E-11</c:v>
                </c:pt>
                <c:pt idx="3750">
                  <c:v>2.234406383275317E-11</c:v>
                </c:pt>
                <c:pt idx="3751">
                  <c:v>2.4441185286512233E-11</c:v>
                </c:pt>
                <c:pt idx="3752">
                  <c:v>2.5227450540389583E-11</c:v>
                </c:pt>
                <c:pt idx="3753">
                  <c:v>2.2462265870758075E-11</c:v>
                </c:pt>
                <c:pt idx="3754">
                  <c:v>2.2941455263861326E-11</c:v>
                </c:pt>
                <c:pt idx="3755">
                  <c:v>2.4184580765683891E-11</c:v>
                </c:pt>
                <c:pt idx="3756">
                  <c:v>2.39306702991471E-11</c:v>
                </c:pt>
                <c:pt idx="3757">
                  <c:v>2.39306702991471E-11</c:v>
                </c:pt>
                <c:pt idx="3758">
                  <c:v>2.3307519883754542E-11</c:v>
                </c:pt>
                <c:pt idx="3759">
                  <c:v>2.3062817554413489E-11</c:v>
                </c:pt>
                <c:pt idx="3760">
                  <c:v>2.3804741151283923E-11</c:v>
                </c:pt>
                <c:pt idx="3761">
                  <c:v>2.3307519883754542E-11</c:v>
                </c:pt>
                <c:pt idx="3762">
                  <c:v>2.2700596194790867E-11</c:v>
                </c:pt>
                <c:pt idx="3763">
                  <c:v>2.2581140003256691E-11</c:v>
                </c:pt>
                <c:pt idx="3764">
                  <c:v>2.2941455263861326E-11</c:v>
                </c:pt>
                <c:pt idx="3765">
                  <c:v>2.4441185286512233E-11</c:v>
                </c:pt>
                <c:pt idx="3766">
                  <c:v>2.3430867244293289E-11</c:v>
                </c:pt>
                <c:pt idx="3767">
                  <c:v>2.3184869908594013E-11</c:v>
                </c:pt>
                <c:pt idx="3768">
                  <c:v>2.3804741151283923E-11</c:v>
                </c:pt>
                <c:pt idx="3769">
                  <c:v>2.2581140003256691E-11</c:v>
                </c:pt>
                <c:pt idx="3770">
                  <c:v>2.2820684319951673E-11</c:v>
                </c:pt>
                <c:pt idx="3771">
                  <c:v>2.3307519883754542E-11</c:v>
                </c:pt>
                <c:pt idx="3772">
                  <c:v>2.2820684319951673E-11</c:v>
                </c:pt>
                <c:pt idx="3773">
                  <c:v>2.2820684319951673E-11</c:v>
                </c:pt>
                <c:pt idx="3774">
                  <c:v>2.3062817554413489E-11</c:v>
                </c:pt>
                <c:pt idx="3775">
                  <c:v>2.2820684319951673E-11</c:v>
                </c:pt>
                <c:pt idx="3776">
                  <c:v>2.4831180302030744E-11</c:v>
                </c:pt>
                <c:pt idx="3777">
                  <c:v>2.3062817554413489E-11</c:v>
                </c:pt>
                <c:pt idx="3778">
                  <c:v>2.4441185286512233E-11</c:v>
                </c:pt>
                <c:pt idx="3779">
                  <c:v>2.2700596194790867E-11</c:v>
                </c:pt>
                <c:pt idx="3780">
                  <c:v>2.3804741151283923E-11</c:v>
                </c:pt>
                <c:pt idx="3781">
                  <c:v>2.2700596194790867E-11</c:v>
                </c:pt>
                <c:pt idx="3782">
                  <c:v>2.3307519883754542E-11</c:v>
                </c:pt>
                <c:pt idx="3783">
                  <c:v>2.39306702991471E-11</c:v>
                </c:pt>
                <c:pt idx="3784">
                  <c:v>2.3804741151283923E-11</c:v>
                </c:pt>
                <c:pt idx="3785">
                  <c:v>2.3307519883754542E-11</c:v>
                </c:pt>
                <c:pt idx="3786">
                  <c:v>2.4184580765683891E-11</c:v>
                </c:pt>
                <c:pt idx="3787">
                  <c:v>2.3430867244293289E-11</c:v>
                </c:pt>
                <c:pt idx="3788">
                  <c:v>2.3307519883754542E-11</c:v>
                </c:pt>
                <c:pt idx="3789">
                  <c:v>2.2941455263861326E-11</c:v>
                </c:pt>
                <c:pt idx="3790">
                  <c:v>2.3679425602409645E-11</c:v>
                </c:pt>
                <c:pt idx="3791">
                  <c:v>2.3804741151283923E-11</c:v>
                </c:pt>
                <c:pt idx="3792">
                  <c:v>2.3554818566721673E-11</c:v>
                </c:pt>
                <c:pt idx="3793">
                  <c:v>2.4700512446229684E-11</c:v>
                </c:pt>
                <c:pt idx="3794">
                  <c:v>2.4831180302030744E-11</c:v>
                </c:pt>
                <c:pt idx="3795">
                  <c:v>2.4312569681624385E-11</c:v>
                </c:pt>
                <c:pt idx="3796">
                  <c:v>2.2941455263861326E-11</c:v>
                </c:pt>
                <c:pt idx="3797">
                  <c:v>2.2462265870758075E-11</c:v>
                </c:pt>
                <c:pt idx="3798">
                  <c:v>2.3679425602409645E-11</c:v>
                </c:pt>
                <c:pt idx="3799">
                  <c:v>2.4312569681624385E-11</c:v>
                </c:pt>
                <c:pt idx="3800">
                  <c:v>2.3804741151283923E-11</c:v>
                </c:pt>
                <c:pt idx="3801">
                  <c:v>2.3062817554413489E-11</c:v>
                </c:pt>
                <c:pt idx="3802">
                  <c:v>2.4312569681624385E-11</c:v>
                </c:pt>
                <c:pt idx="3803">
                  <c:v>2.4831180302030744E-11</c:v>
                </c:pt>
                <c:pt idx="3804">
                  <c:v>2.4441185286512233E-11</c:v>
                </c:pt>
                <c:pt idx="3805">
                  <c:v>2.4312569681624385E-11</c:v>
                </c:pt>
                <c:pt idx="3806">
                  <c:v>2.3184869908594013E-11</c:v>
                </c:pt>
                <c:pt idx="3807">
                  <c:v>2.4962591132723627E-11</c:v>
                </c:pt>
                <c:pt idx="3808">
                  <c:v>2.2581140003256691E-11</c:v>
                </c:pt>
                <c:pt idx="3809">
                  <c:v>2.2700596194790867E-11</c:v>
                </c:pt>
                <c:pt idx="3810">
                  <c:v>2.5094645407534905E-11</c:v>
                </c:pt>
                <c:pt idx="3811">
                  <c:v>2.2941455263861326E-11</c:v>
                </c:pt>
                <c:pt idx="3812">
                  <c:v>2.2820684319951673E-11</c:v>
                </c:pt>
                <c:pt idx="3813">
                  <c:v>2.3062817554413489E-11</c:v>
                </c:pt>
                <c:pt idx="3814">
                  <c:v>2.3430867244293289E-11</c:v>
                </c:pt>
                <c:pt idx="3815">
                  <c:v>2.2820684319951673E-11</c:v>
                </c:pt>
                <c:pt idx="3816">
                  <c:v>2.4184580765683891E-11</c:v>
                </c:pt>
                <c:pt idx="3817">
                  <c:v>2.4057315477700742E-11</c:v>
                </c:pt>
                <c:pt idx="3818">
                  <c:v>2.4184580765683891E-11</c:v>
                </c:pt>
                <c:pt idx="3819">
                  <c:v>2.39306702991471E-11</c:v>
                </c:pt>
                <c:pt idx="3820">
                  <c:v>2.4057315477700742E-11</c:v>
                </c:pt>
                <c:pt idx="3821">
                  <c:v>2.3804741151283923E-11</c:v>
                </c:pt>
                <c:pt idx="3822">
                  <c:v>2.4184580765683891E-11</c:v>
                </c:pt>
                <c:pt idx="3823">
                  <c:v>2.3307519883754542E-11</c:v>
                </c:pt>
                <c:pt idx="3824">
                  <c:v>2.3062817554413489E-11</c:v>
                </c:pt>
                <c:pt idx="3825">
                  <c:v>2.2462265870758075E-11</c:v>
                </c:pt>
                <c:pt idx="3826">
                  <c:v>2.4184580765683891E-11</c:v>
                </c:pt>
                <c:pt idx="3827">
                  <c:v>2.4057315477700742E-11</c:v>
                </c:pt>
                <c:pt idx="3828">
                  <c:v>2.4700512446229684E-11</c:v>
                </c:pt>
                <c:pt idx="3829">
                  <c:v>2.3430867244293289E-11</c:v>
                </c:pt>
                <c:pt idx="3830">
                  <c:v>2.2941455263861326E-11</c:v>
                </c:pt>
                <c:pt idx="3831">
                  <c:v>2.2941455263861326E-11</c:v>
                </c:pt>
                <c:pt idx="3832">
                  <c:v>2.3307519883754542E-11</c:v>
                </c:pt>
                <c:pt idx="3833">
                  <c:v>2.2941455263861326E-11</c:v>
                </c:pt>
                <c:pt idx="3834">
                  <c:v>2.2700596194790867E-11</c:v>
                </c:pt>
                <c:pt idx="3835">
                  <c:v>2.4700512446229684E-11</c:v>
                </c:pt>
                <c:pt idx="3836">
                  <c:v>2.2820684319951673E-11</c:v>
                </c:pt>
                <c:pt idx="3837">
                  <c:v>2.3554818566721673E-11</c:v>
                </c:pt>
                <c:pt idx="3838">
                  <c:v>2.2820684319951673E-11</c:v>
                </c:pt>
                <c:pt idx="3839">
                  <c:v>2.2820684319951673E-11</c:v>
                </c:pt>
                <c:pt idx="3840">
                  <c:v>2.2700596194790867E-11</c:v>
                </c:pt>
                <c:pt idx="3841">
                  <c:v>2.2462265870758075E-11</c:v>
                </c:pt>
                <c:pt idx="3842">
                  <c:v>2.2226437742829043E-11</c:v>
                </c:pt>
                <c:pt idx="3843">
                  <c:v>2.2581140003256691E-11</c:v>
                </c:pt>
                <c:pt idx="3844">
                  <c:v>2.3430867244293289E-11</c:v>
                </c:pt>
                <c:pt idx="3845">
                  <c:v>2.3307519883754542E-11</c:v>
                </c:pt>
                <c:pt idx="3846">
                  <c:v>2.2820684319951673E-11</c:v>
                </c:pt>
                <c:pt idx="3847">
                  <c:v>2.3184869908594013E-11</c:v>
                </c:pt>
                <c:pt idx="3848">
                  <c:v>2.3554818566721673E-11</c:v>
                </c:pt>
                <c:pt idx="3849">
                  <c:v>2.4312569681624385E-11</c:v>
                </c:pt>
                <c:pt idx="3850">
                  <c:v>2.3804741151283923E-11</c:v>
                </c:pt>
                <c:pt idx="3851">
                  <c:v>2.3804741151283923E-11</c:v>
                </c:pt>
                <c:pt idx="3852">
                  <c:v>2.39306702991471E-11</c:v>
                </c:pt>
                <c:pt idx="3853">
                  <c:v>2.2700596194790867E-11</c:v>
                </c:pt>
                <c:pt idx="3854">
                  <c:v>2.3430867244293289E-11</c:v>
                </c:pt>
                <c:pt idx="3855">
                  <c:v>2.39306702991471E-11</c:v>
                </c:pt>
                <c:pt idx="3856">
                  <c:v>2.3430867244293289E-11</c:v>
                </c:pt>
                <c:pt idx="3857">
                  <c:v>2.3307519883754542E-11</c:v>
                </c:pt>
                <c:pt idx="3858">
                  <c:v>2.3307519883754542E-11</c:v>
                </c:pt>
                <c:pt idx="3859">
                  <c:v>2.234406383275317E-11</c:v>
                </c:pt>
                <c:pt idx="3860">
                  <c:v>2.3184869908594013E-11</c:v>
                </c:pt>
                <c:pt idx="3861">
                  <c:v>2.4570481279118839E-11</c:v>
                </c:pt>
                <c:pt idx="3862">
                  <c:v>2.4441185286512233E-11</c:v>
                </c:pt>
                <c:pt idx="3863">
                  <c:v>2.3062817554413489E-11</c:v>
                </c:pt>
                <c:pt idx="3864">
                  <c:v>2.2820684319951673E-11</c:v>
                </c:pt>
                <c:pt idx="3865">
                  <c:v>2.4312569681624385E-11</c:v>
                </c:pt>
                <c:pt idx="3866">
                  <c:v>2.3804741151283923E-11</c:v>
                </c:pt>
                <c:pt idx="3867">
                  <c:v>2.2941455263861326E-11</c:v>
                </c:pt>
                <c:pt idx="3868">
                  <c:v>2.3184869908594013E-11</c:v>
                </c:pt>
                <c:pt idx="3869">
                  <c:v>2.234406383275317E-11</c:v>
                </c:pt>
                <c:pt idx="3870">
                  <c:v>2.3804741151283923E-11</c:v>
                </c:pt>
                <c:pt idx="3871">
                  <c:v>2.1993085540803599E-11</c:v>
                </c:pt>
                <c:pt idx="3872">
                  <c:v>2.39306702991471E-11</c:v>
                </c:pt>
                <c:pt idx="3873">
                  <c:v>2.3804741151283923E-11</c:v>
                </c:pt>
                <c:pt idx="3874">
                  <c:v>2.1877352446560426E-11</c:v>
                </c:pt>
                <c:pt idx="3875">
                  <c:v>2.3430867244293289E-11</c:v>
                </c:pt>
                <c:pt idx="3876">
                  <c:v>2.2700596194790867E-11</c:v>
                </c:pt>
                <c:pt idx="3877">
                  <c:v>2.2820684319951673E-11</c:v>
                </c:pt>
                <c:pt idx="3878">
                  <c:v>2.4700512446229684E-11</c:v>
                </c:pt>
                <c:pt idx="3879">
                  <c:v>2.234406383275317E-11</c:v>
                </c:pt>
                <c:pt idx="3880">
                  <c:v>2.2700596194790867E-11</c:v>
                </c:pt>
                <c:pt idx="3881">
                  <c:v>2.234406383275317E-11</c:v>
                </c:pt>
                <c:pt idx="3882">
                  <c:v>2.2820684319951673E-11</c:v>
                </c:pt>
                <c:pt idx="3883">
                  <c:v>2.3184869908594013E-11</c:v>
                </c:pt>
                <c:pt idx="3884">
                  <c:v>2.3184869908594013E-11</c:v>
                </c:pt>
                <c:pt idx="3885">
                  <c:v>2.3307519883754542E-11</c:v>
                </c:pt>
                <c:pt idx="3886">
                  <c:v>2.4312569681624385E-11</c:v>
                </c:pt>
                <c:pt idx="3887">
                  <c:v>2.2700596194790867E-11</c:v>
                </c:pt>
                <c:pt idx="3888">
                  <c:v>2.2700596194790867E-11</c:v>
                </c:pt>
                <c:pt idx="3889">
                  <c:v>2.2820684319951673E-11</c:v>
                </c:pt>
                <c:pt idx="3890">
                  <c:v>2.3307519883754542E-11</c:v>
                </c:pt>
                <c:pt idx="3891">
                  <c:v>2.39306702991471E-11</c:v>
                </c:pt>
                <c:pt idx="3892">
                  <c:v>2.3430867244293289E-11</c:v>
                </c:pt>
                <c:pt idx="3893">
                  <c:v>2.3554818566721673E-11</c:v>
                </c:pt>
                <c:pt idx="3894">
                  <c:v>2.2941455263861326E-11</c:v>
                </c:pt>
                <c:pt idx="3895">
                  <c:v>2.4184580765683891E-11</c:v>
                </c:pt>
                <c:pt idx="3896">
                  <c:v>2.39306702991471E-11</c:v>
                </c:pt>
                <c:pt idx="3897">
                  <c:v>2.3804741151283923E-11</c:v>
                </c:pt>
                <c:pt idx="3898">
                  <c:v>2.2226437742829043E-11</c:v>
                </c:pt>
                <c:pt idx="3899">
                  <c:v>2.39306702991471E-11</c:v>
                </c:pt>
                <c:pt idx="3900">
                  <c:v>2.234406383275317E-11</c:v>
                </c:pt>
                <c:pt idx="3901">
                  <c:v>2.3804741151283923E-11</c:v>
                </c:pt>
                <c:pt idx="3902">
                  <c:v>2.4184580765683891E-11</c:v>
                </c:pt>
                <c:pt idx="3903">
                  <c:v>2.1877352446560426E-11</c:v>
                </c:pt>
                <c:pt idx="3904">
                  <c:v>2.4057315477700742E-11</c:v>
                </c:pt>
                <c:pt idx="3905">
                  <c:v>2.3804741151283923E-11</c:v>
                </c:pt>
                <c:pt idx="3906">
                  <c:v>2.3804741151283923E-11</c:v>
                </c:pt>
                <c:pt idx="3907">
                  <c:v>2.1877352446560426E-11</c:v>
                </c:pt>
                <c:pt idx="3908">
                  <c:v>2.3804741151283923E-11</c:v>
                </c:pt>
                <c:pt idx="3909">
                  <c:v>2.2581140003256691E-11</c:v>
                </c:pt>
                <c:pt idx="3910">
                  <c:v>2.2820684319951673E-11</c:v>
                </c:pt>
                <c:pt idx="3911">
                  <c:v>2.3184869908594013E-11</c:v>
                </c:pt>
                <c:pt idx="3912">
                  <c:v>2.3679425602409645E-11</c:v>
                </c:pt>
                <c:pt idx="3913">
                  <c:v>2.4700512446229684E-11</c:v>
                </c:pt>
                <c:pt idx="3914">
                  <c:v>2.2820684319951673E-11</c:v>
                </c:pt>
                <c:pt idx="3915">
                  <c:v>2.2109476691174419E-11</c:v>
                </c:pt>
                <c:pt idx="3916">
                  <c:v>2.2462265870758075E-11</c:v>
                </c:pt>
                <c:pt idx="3917">
                  <c:v>2.2581140003256691E-11</c:v>
                </c:pt>
                <c:pt idx="3918">
                  <c:v>2.4184580765683891E-11</c:v>
                </c:pt>
                <c:pt idx="3919">
                  <c:v>2.3679425602409645E-11</c:v>
                </c:pt>
                <c:pt idx="3920">
                  <c:v>2.3430867244293289E-11</c:v>
                </c:pt>
                <c:pt idx="3921">
                  <c:v>2.2700596194790867E-11</c:v>
                </c:pt>
                <c:pt idx="3922">
                  <c:v>2.234406383275317E-11</c:v>
                </c:pt>
                <c:pt idx="3923">
                  <c:v>2.3804741151283923E-11</c:v>
                </c:pt>
                <c:pt idx="3924">
                  <c:v>2.234406383275317E-11</c:v>
                </c:pt>
                <c:pt idx="3925">
                  <c:v>2.2700596194790867E-11</c:v>
                </c:pt>
                <c:pt idx="3926">
                  <c:v>2.3062817554413489E-11</c:v>
                </c:pt>
                <c:pt idx="3927">
                  <c:v>2.3307519883754542E-11</c:v>
                </c:pt>
                <c:pt idx="3928">
                  <c:v>2.3554818566721673E-11</c:v>
                </c:pt>
                <c:pt idx="3929">
                  <c:v>2.39306702991471E-11</c:v>
                </c:pt>
                <c:pt idx="3930">
                  <c:v>2.2226437742829043E-11</c:v>
                </c:pt>
                <c:pt idx="3931">
                  <c:v>2.3679425602409645E-11</c:v>
                </c:pt>
                <c:pt idx="3932">
                  <c:v>2.3554818566721673E-11</c:v>
                </c:pt>
                <c:pt idx="3933">
                  <c:v>2.3062817554413489E-11</c:v>
                </c:pt>
                <c:pt idx="3934">
                  <c:v>2.3430867244293289E-11</c:v>
                </c:pt>
                <c:pt idx="3935">
                  <c:v>2.3307519883754542E-11</c:v>
                </c:pt>
                <c:pt idx="3936">
                  <c:v>2.2941455263861326E-11</c:v>
                </c:pt>
                <c:pt idx="3937">
                  <c:v>2.4831180302030744E-11</c:v>
                </c:pt>
                <c:pt idx="3938">
                  <c:v>2.4831180302030744E-11</c:v>
                </c:pt>
                <c:pt idx="3939">
                  <c:v>2.3062817554413489E-11</c:v>
                </c:pt>
                <c:pt idx="3940">
                  <c:v>2.2941455263861326E-11</c:v>
                </c:pt>
                <c:pt idx="3941">
                  <c:v>2.2226437742829043E-11</c:v>
                </c:pt>
                <c:pt idx="3942">
                  <c:v>2.4312569681624385E-11</c:v>
                </c:pt>
                <c:pt idx="3943">
                  <c:v>2.2462265870758075E-11</c:v>
                </c:pt>
                <c:pt idx="3944">
                  <c:v>2.4441185286512233E-11</c:v>
                </c:pt>
                <c:pt idx="3945">
                  <c:v>2.2820684319951673E-11</c:v>
                </c:pt>
                <c:pt idx="3946">
                  <c:v>2.3184869908594013E-11</c:v>
                </c:pt>
                <c:pt idx="3947">
                  <c:v>2.3307519883754542E-11</c:v>
                </c:pt>
                <c:pt idx="3948">
                  <c:v>2.2700596194790867E-11</c:v>
                </c:pt>
                <c:pt idx="3949">
                  <c:v>2.2581140003256691E-11</c:v>
                </c:pt>
                <c:pt idx="3950">
                  <c:v>2.3062817554413489E-11</c:v>
                </c:pt>
                <c:pt idx="3951">
                  <c:v>2.234406383275317E-11</c:v>
                </c:pt>
                <c:pt idx="3952">
                  <c:v>2.3062817554413489E-11</c:v>
                </c:pt>
                <c:pt idx="3953">
                  <c:v>2.2700596194790867E-11</c:v>
                </c:pt>
                <c:pt idx="3954">
                  <c:v>2.1877352446560426E-11</c:v>
                </c:pt>
                <c:pt idx="3955">
                  <c:v>2.3307519883754542E-11</c:v>
                </c:pt>
                <c:pt idx="3956">
                  <c:v>2.2109476691174419E-11</c:v>
                </c:pt>
                <c:pt idx="3957">
                  <c:v>2.1762228368686278E-11</c:v>
                </c:pt>
                <c:pt idx="3958">
                  <c:v>2.2109476691174419E-11</c:v>
                </c:pt>
                <c:pt idx="3959">
                  <c:v>2.234406383275317E-11</c:v>
                </c:pt>
                <c:pt idx="3960">
                  <c:v>2.4057315477700742E-11</c:v>
                </c:pt>
                <c:pt idx="3961">
                  <c:v>2.5227450540389583E-11</c:v>
                </c:pt>
                <c:pt idx="3962">
                  <c:v>2.2109476691174419E-11</c:v>
                </c:pt>
                <c:pt idx="3963">
                  <c:v>2.234406383275317E-11</c:v>
                </c:pt>
                <c:pt idx="3964">
                  <c:v>2.39306702991471E-11</c:v>
                </c:pt>
                <c:pt idx="3965">
                  <c:v>2.4570481279118839E-11</c:v>
                </c:pt>
                <c:pt idx="3966">
                  <c:v>2.2462265870758075E-11</c:v>
                </c:pt>
                <c:pt idx="3967">
                  <c:v>2.3430867244293289E-11</c:v>
                </c:pt>
                <c:pt idx="3968">
                  <c:v>2.1877352446560426E-11</c:v>
                </c:pt>
                <c:pt idx="3969">
                  <c:v>2.1533749834718233E-11</c:v>
                </c:pt>
                <c:pt idx="3970">
                  <c:v>2.2581140003256691E-11</c:v>
                </c:pt>
                <c:pt idx="3971">
                  <c:v>2.2462265870758075E-11</c:v>
                </c:pt>
                <c:pt idx="3972">
                  <c:v>2.3430867244293289E-11</c:v>
                </c:pt>
                <c:pt idx="3973">
                  <c:v>2.3307519883754542E-11</c:v>
                </c:pt>
                <c:pt idx="3974">
                  <c:v>2.2941455263861326E-11</c:v>
                </c:pt>
                <c:pt idx="3975">
                  <c:v>2.3430867244293289E-11</c:v>
                </c:pt>
                <c:pt idx="3976">
                  <c:v>2.2820684319951673E-11</c:v>
                </c:pt>
                <c:pt idx="3977">
                  <c:v>2.3184869908594013E-11</c:v>
                </c:pt>
                <c:pt idx="3978">
                  <c:v>2.4184580765683891E-11</c:v>
                </c:pt>
                <c:pt idx="3979">
                  <c:v>2.4057315477700742E-11</c:v>
                </c:pt>
                <c:pt idx="3980">
                  <c:v>2.1993085540803599E-11</c:v>
                </c:pt>
                <c:pt idx="3981">
                  <c:v>2.1877352446560426E-11</c:v>
                </c:pt>
                <c:pt idx="3982">
                  <c:v>2.2581140003256691E-11</c:v>
                </c:pt>
                <c:pt idx="3983">
                  <c:v>2.2226437742829043E-11</c:v>
                </c:pt>
                <c:pt idx="3984">
                  <c:v>2.3804741151283923E-11</c:v>
                </c:pt>
                <c:pt idx="3985">
                  <c:v>2.3062817554413489E-11</c:v>
                </c:pt>
                <c:pt idx="3986">
                  <c:v>2.1993085540803599E-11</c:v>
                </c:pt>
                <c:pt idx="3987">
                  <c:v>2.2581140003256691E-11</c:v>
                </c:pt>
                <c:pt idx="3988">
                  <c:v>2.3679425602409645E-11</c:v>
                </c:pt>
                <c:pt idx="3989">
                  <c:v>2.3679425602409645E-11</c:v>
                </c:pt>
                <c:pt idx="3990">
                  <c:v>2.3679425602409645E-11</c:v>
                </c:pt>
                <c:pt idx="3991">
                  <c:v>2.3184869908594013E-11</c:v>
                </c:pt>
                <c:pt idx="3992">
                  <c:v>2.2226437742829043E-11</c:v>
                </c:pt>
                <c:pt idx="3993">
                  <c:v>2.1762228368686278E-11</c:v>
                </c:pt>
                <c:pt idx="3994">
                  <c:v>2.4570481279118839E-11</c:v>
                </c:pt>
                <c:pt idx="3995">
                  <c:v>2.3062817554413489E-11</c:v>
                </c:pt>
                <c:pt idx="3996">
                  <c:v>2.2581140003256691E-11</c:v>
                </c:pt>
                <c:pt idx="3997">
                  <c:v>2.2109476691174419E-11</c:v>
                </c:pt>
                <c:pt idx="3998">
                  <c:v>2.234406383275317E-11</c:v>
                </c:pt>
                <c:pt idx="3999">
                  <c:v>2.3307519883754542E-11</c:v>
                </c:pt>
                <c:pt idx="4000">
                  <c:v>2.2109476691174419E-11</c:v>
                </c:pt>
                <c:pt idx="4001">
                  <c:v>2.1993085540803599E-11</c:v>
                </c:pt>
                <c:pt idx="4002">
                  <c:v>2.2820684319951673E-11</c:v>
                </c:pt>
                <c:pt idx="4003">
                  <c:v>2.2462265870758075E-11</c:v>
                </c:pt>
                <c:pt idx="4004">
                  <c:v>2.3062817554413489E-11</c:v>
                </c:pt>
                <c:pt idx="4005">
                  <c:v>2.7305476733019561E-11</c:v>
                </c:pt>
                <c:pt idx="4006">
                  <c:v>2.3307519883754542E-11</c:v>
                </c:pt>
                <c:pt idx="4007">
                  <c:v>2.234406383275317E-11</c:v>
                </c:pt>
                <c:pt idx="4008">
                  <c:v>2.3554818566721673E-11</c:v>
                </c:pt>
                <c:pt idx="4009">
                  <c:v>2.3062817554413489E-11</c:v>
                </c:pt>
                <c:pt idx="4010">
                  <c:v>2.2820684319951673E-11</c:v>
                </c:pt>
                <c:pt idx="4011">
                  <c:v>2.2581140003256691E-11</c:v>
                </c:pt>
                <c:pt idx="4012">
                  <c:v>2.3184869908594013E-11</c:v>
                </c:pt>
                <c:pt idx="4013">
                  <c:v>2.1877352446560426E-11</c:v>
                </c:pt>
                <c:pt idx="4014">
                  <c:v>2.2462265870758075E-11</c:v>
                </c:pt>
                <c:pt idx="4015">
                  <c:v>2.3184869908594013E-11</c:v>
                </c:pt>
                <c:pt idx="4016">
                  <c:v>2.3184869908594013E-11</c:v>
                </c:pt>
                <c:pt idx="4017">
                  <c:v>2.3307519883754542E-11</c:v>
                </c:pt>
                <c:pt idx="4018">
                  <c:v>2.2941455263861326E-11</c:v>
                </c:pt>
                <c:pt idx="4019">
                  <c:v>2.1647665241306831E-11</c:v>
                </c:pt>
                <c:pt idx="4020">
                  <c:v>2.234406383275317E-11</c:v>
                </c:pt>
                <c:pt idx="4021">
                  <c:v>2.3307519883754542E-11</c:v>
                </c:pt>
                <c:pt idx="4022">
                  <c:v>2.1420389489285039E-11</c:v>
                </c:pt>
                <c:pt idx="4023">
                  <c:v>2.3062817554413489E-11</c:v>
                </c:pt>
                <c:pt idx="4024">
                  <c:v>2.2941455263861326E-11</c:v>
                </c:pt>
                <c:pt idx="4025">
                  <c:v>2.2820684319951673E-11</c:v>
                </c:pt>
                <c:pt idx="4026">
                  <c:v>2.234406383275317E-11</c:v>
                </c:pt>
                <c:pt idx="4027">
                  <c:v>2.1762228368686278E-11</c:v>
                </c:pt>
                <c:pt idx="4028">
                  <c:v>2.3679425602409645E-11</c:v>
                </c:pt>
                <c:pt idx="4029">
                  <c:v>2.2941455263861326E-11</c:v>
                </c:pt>
                <c:pt idx="4030">
                  <c:v>2.3307519883754542E-11</c:v>
                </c:pt>
                <c:pt idx="4031">
                  <c:v>2.3554818566721673E-11</c:v>
                </c:pt>
                <c:pt idx="4032">
                  <c:v>2.234406383275317E-11</c:v>
                </c:pt>
                <c:pt idx="4033">
                  <c:v>2.2581140003256691E-11</c:v>
                </c:pt>
                <c:pt idx="4034">
                  <c:v>2.234406383275317E-11</c:v>
                </c:pt>
                <c:pt idx="4035">
                  <c:v>2.2462265870758075E-11</c:v>
                </c:pt>
                <c:pt idx="4036">
                  <c:v>2.1762228368686278E-11</c:v>
                </c:pt>
                <c:pt idx="4037">
                  <c:v>2.2700596194790867E-11</c:v>
                </c:pt>
                <c:pt idx="4038">
                  <c:v>2.1533749834718233E-11</c:v>
                </c:pt>
                <c:pt idx="4039">
                  <c:v>2.1533749834718233E-11</c:v>
                </c:pt>
                <c:pt idx="4040">
                  <c:v>2.1762228368686278E-11</c:v>
                </c:pt>
                <c:pt idx="4041">
                  <c:v>2.2941455263861326E-11</c:v>
                </c:pt>
                <c:pt idx="4042">
                  <c:v>2.2581140003256691E-11</c:v>
                </c:pt>
                <c:pt idx="4043">
                  <c:v>2.2226437742829043E-11</c:v>
                </c:pt>
                <c:pt idx="4044">
                  <c:v>2.2226437742829043E-11</c:v>
                </c:pt>
                <c:pt idx="4045">
                  <c:v>2.2226437742829043E-11</c:v>
                </c:pt>
                <c:pt idx="4046">
                  <c:v>2.2462265870758075E-11</c:v>
                </c:pt>
                <c:pt idx="4047">
                  <c:v>2.2581140003256691E-11</c:v>
                </c:pt>
                <c:pt idx="4048">
                  <c:v>2.3307519883754542E-11</c:v>
                </c:pt>
                <c:pt idx="4049">
                  <c:v>2.1647665241306831E-11</c:v>
                </c:pt>
                <c:pt idx="4050">
                  <c:v>2.234406383275317E-11</c:v>
                </c:pt>
                <c:pt idx="4051">
                  <c:v>2.234406383275317E-11</c:v>
                </c:pt>
                <c:pt idx="4052">
                  <c:v>2.2820684319951673E-11</c:v>
                </c:pt>
                <c:pt idx="4053">
                  <c:v>2.39306702991471E-11</c:v>
                </c:pt>
                <c:pt idx="4054">
                  <c:v>2.2462265870758075E-11</c:v>
                </c:pt>
                <c:pt idx="4055">
                  <c:v>2.2820684319951673E-11</c:v>
                </c:pt>
                <c:pt idx="4056">
                  <c:v>2.2941455263861326E-11</c:v>
                </c:pt>
                <c:pt idx="4057">
                  <c:v>2.3307519883754542E-11</c:v>
                </c:pt>
                <c:pt idx="4058">
                  <c:v>2.1762228368686278E-11</c:v>
                </c:pt>
                <c:pt idx="4059">
                  <c:v>2.1993085540803599E-11</c:v>
                </c:pt>
                <c:pt idx="4060">
                  <c:v>2.2941455263861326E-11</c:v>
                </c:pt>
                <c:pt idx="4061">
                  <c:v>2.1083963873197636E-11</c:v>
                </c:pt>
                <c:pt idx="4062">
                  <c:v>2.3554818566721673E-11</c:v>
                </c:pt>
                <c:pt idx="4063">
                  <c:v>2.3062817554413489E-11</c:v>
                </c:pt>
                <c:pt idx="4064">
                  <c:v>2.2820684319951673E-11</c:v>
                </c:pt>
                <c:pt idx="4065">
                  <c:v>2.3307519883754542E-11</c:v>
                </c:pt>
                <c:pt idx="4066">
                  <c:v>2.2941455263861326E-11</c:v>
                </c:pt>
                <c:pt idx="4067">
                  <c:v>2.2820684319951673E-11</c:v>
                </c:pt>
                <c:pt idx="4068">
                  <c:v>2.3184869908594013E-11</c:v>
                </c:pt>
                <c:pt idx="4069">
                  <c:v>2.3804741151283923E-11</c:v>
                </c:pt>
                <c:pt idx="4070">
                  <c:v>2.2462265870758075E-11</c:v>
                </c:pt>
                <c:pt idx="4071">
                  <c:v>2.2820684319951673E-11</c:v>
                </c:pt>
                <c:pt idx="4072">
                  <c:v>2.2109476691174419E-11</c:v>
                </c:pt>
                <c:pt idx="4073">
                  <c:v>2.1307670064314353E-11</c:v>
                </c:pt>
                <c:pt idx="4074">
                  <c:v>2.2820684319951673E-11</c:v>
                </c:pt>
                <c:pt idx="4075">
                  <c:v>2.2700596194790867E-11</c:v>
                </c:pt>
                <c:pt idx="4076">
                  <c:v>2.1420389489285039E-11</c:v>
                </c:pt>
                <c:pt idx="4077">
                  <c:v>2.3184869908594013E-11</c:v>
                </c:pt>
                <c:pt idx="4078">
                  <c:v>2.2820684319951673E-11</c:v>
                </c:pt>
                <c:pt idx="4079">
                  <c:v>2.1762228368686278E-11</c:v>
                </c:pt>
                <c:pt idx="4080">
                  <c:v>2.3679425602409645E-11</c:v>
                </c:pt>
                <c:pt idx="4081">
                  <c:v>2.3184869908594013E-11</c:v>
                </c:pt>
                <c:pt idx="4082">
                  <c:v>2.2226437742829043E-11</c:v>
                </c:pt>
                <c:pt idx="4083">
                  <c:v>2.1307670064314353E-11</c:v>
                </c:pt>
                <c:pt idx="4084">
                  <c:v>2.2109476691174419E-11</c:v>
                </c:pt>
                <c:pt idx="4085">
                  <c:v>2.3307519883754542E-11</c:v>
                </c:pt>
                <c:pt idx="4086">
                  <c:v>2.1762228368686278E-11</c:v>
                </c:pt>
                <c:pt idx="4087">
                  <c:v>2.1647665241306831E-11</c:v>
                </c:pt>
                <c:pt idx="4088">
                  <c:v>2.1877352446560426E-11</c:v>
                </c:pt>
                <c:pt idx="4089">
                  <c:v>2.1993085540803599E-11</c:v>
                </c:pt>
                <c:pt idx="4090">
                  <c:v>2.1533749834718233E-11</c:v>
                </c:pt>
                <c:pt idx="4091">
                  <c:v>2.234406383275317E-11</c:v>
                </c:pt>
                <c:pt idx="4092">
                  <c:v>2.075282211038554E-11</c:v>
                </c:pt>
                <c:pt idx="4093">
                  <c:v>2.2109476691174419E-11</c:v>
                </c:pt>
                <c:pt idx="4094">
                  <c:v>2.1533749834718233E-11</c:v>
                </c:pt>
                <c:pt idx="4095">
                  <c:v>2.2226437742829043E-11</c:v>
                </c:pt>
                <c:pt idx="4096">
                  <c:v>2.3307519883754542E-11</c:v>
                </c:pt>
                <c:pt idx="4097">
                  <c:v>2.1083963873197636E-11</c:v>
                </c:pt>
                <c:pt idx="4098">
                  <c:v>2.2226437742829043E-11</c:v>
                </c:pt>
                <c:pt idx="4099">
                  <c:v>2.2700596194790867E-11</c:v>
                </c:pt>
                <c:pt idx="4100">
                  <c:v>2.1647665241306831E-11</c:v>
                </c:pt>
                <c:pt idx="4101">
                  <c:v>2.0973014803617065E-11</c:v>
                </c:pt>
                <c:pt idx="4102">
                  <c:v>2.3430867244293289E-11</c:v>
                </c:pt>
                <c:pt idx="4103">
                  <c:v>2.3307519883754542E-11</c:v>
                </c:pt>
                <c:pt idx="4104">
                  <c:v>2.2941455263861326E-11</c:v>
                </c:pt>
                <c:pt idx="4105">
                  <c:v>2.3554818566721673E-11</c:v>
                </c:pt>
                <c:pt idx="4106">
                  <c:v>2.3679425602409645E-11</c:v>
                </c:pt>
                <c:pt idx="4107">
                  <c:v>2.3062817554413489E-11</c:v>
                </c:pt>
                <c:pt idx="4108">
                  <c:v>2.234406383275317E-11</c:v>
                </c:pt>
                <c:pt idx="4109">
                  <c:v>2.2462265870758075E-11</c:v>
                </c:pt>
                <c:pt idx="4110">
                  <c:v>2.3307519883754542E-11</c:v>
                </c:pt>
                <c:pt idx="4111">
                  <c:v>2.1420389489285039E-11</c:v>
                </c:pt>
                <c:pt idx="4112">
                  <c:v>2.2700596194790867E-11</c:v>
                </c:pt>
                <c:pt idx="4113">
                  <c:v>2.3554818566721673E-11</c:v>
                </c:pt>
                <c:pt idx="4114">
                  <c:v>2.2109476691174419E-11</c:v>
                </c:pt>
                <c:pt idx="4115">
                  <c:v>2.2109476691174419E-11</c:v>
                </c:pt>
                <c:pt idx="4116">
                  <c:v>2.0973014803617065E-11</c:v>
                </c:pt>
                <c:pt idx="4117">
                  <c:v>2.2581140003256691E-11</c:v>
                </c:pt>
                <c:pt idx="4118">
                  <c:v>2.2109476691174419E-11</c:v>
                </c:pt>
                <c:pt idx="4119">
                  <c:v>2.3307519883754542E-11</c:v>
                </c:pt>
                <c:pt idx="4120">
                  <c:v>2.1762228368686278E-11</c:v>
                </c:pt>
                <c:pt idx="4121">
                  <c:v>2.3804741151283923E-11</c:v>
                </c:pt>
                <c:pt idx="4122">
                  <c:v>2.2820684319951673E-11</c:v>
                </c:pt>
                <c:pt idx="4123">
                  <c:v>2.1993085540803599E-11</c:v>
                </c:pt>
                <c:pt idx="4124">
                  <c:v>2.1307670064314353E-11</c:v>
                </c:pt>
                <c:pt idx="4125">
                  <c:v>2.3554818566721673E-11</c:v>
                </c:pt>
                <c:pt idx="4126">
                  <c:v>2.2941455263861326E-11</c:v>
                </c:pt>
                <c:pt idx="4127">
                  <c:v>2.3554818566721673E-11</c:v>
                </c:pt>
                <c:pt idx="4128">
                  <c:v>2.1420389489285039E-11</c:v>
                </c:pt>
                <c:pt idx="4129">
                  <c:v>2.1647665241306831E-11</c:v>
                </c:pt>
                <c:pt idx="4130">
                  <c:v>2.2820684319951673E-11</c:v>
                </c:pt>
                <c:pt idx="4131">
                  <c:v>2.1762228368686278E-11</c:v>
                </c:pt>
                <c:pt idx="4132">
                  <c:v>2.2581140003256691E-11</c:v>
                </c:pt>
                <c:pt idx="4133">
                  <c:v>2.2581140003256691E-11</c:v>
                </c:pt>
                <c:pt idx="4134">
                  <c:v>2.2109476691174419E-11</c:v>
                </c:pt>
                <c:pt idx="4135">
                  <c:v>2.1083963873197636E-11</c:v>
                </c:pt>
                <c:pt idx="4136">
                  <c:v>2.2226437742829043E-11</c:v>
                </c:pt>
                <c:pt idx="4137">
                  <c:v>2.2820684319951673E-11</c:v>
                </c:pt>
                <c:pt idx="4138">
                  <c:v>2.1533749834718233E-11</c:v>
                </c:pt>
                <c:pt idx="4139">
                  <c:v>2.2581140003256691E-11</c:v>
                </c:pt>
                <c:pt idx="4140">
                  <c:v>2.2581140003256691E-11</c:v>
                </c:pt>
                <c:pt idx="4141">
                  <c:v>2.1195499872991036E-11</c:v>
                </c:pt>
                <c:pt idx="4142">
                  <c:v>2.2581140003256691E-11</c:v>
                </c:pt>
                <c:pt idx="4143">
                  <c:v>2.0973014803617065E-11</c:v>
                </c:pt>
                <c:pt idx="4144">
                  <c:v>2.3307519883754542E-11</c:v>
                </c:pt>
                <c:pt idx="4145">
                  <c:v>2.2700596194790867E-11</c:v>
                </c:pt>
                <c:pt idx="4146">
                  <c:v>2.2462265870758075E-11</c:v>
                </c:pt>
                <c:pt idx="4147">
                  <c:v>2.1420389489285039E-11</c:v>
                </c:pt>
                <c:pt idx="4148">
                  <c:v>2.3307519883754542E-11</c:v>
                </c:pt>
                <c:pt idx="4149">
                  <c:v>2.1877352446560426E-11</c:v>
                </c:pt>
                <c:pt idx="4150">
                  <c:v>2.2109476691174419E-11</c:v>
                </c:pt>
                <c:pt idx="4151">
                  <c:v>2.2581140003256691E-11</c:v>
                </c:pt>
                <c:pt idx="4152">
                  <c:v>2.2462265870758075E-11</c:v>
                </c:pt>
                <c:pt idx="4153">
                  <c:v>2.0862606341497743E-11</c:v>
                </c:pt>
                <c:pt idx="4154">
                  <c:v>2.2820684319951673E-11</c:v>
                </c:pt>
                <c:pt idx="4155">
                  <c:v>2.2109476691174419E-11</c:v>
                </c:pt>
                <c:pt idx="4156">
                  <c:v>2.2581140003256691E-11</c:v>
                </c:pt>
                <c:pt idx="4157">
                  <c:v>2.1195499872991036E-11</c:v>
                </c:pt>
                <c:pt idx="4158">
                  <c:v>2.3062817554413489E-11</c:v>
                </c:pt>
                <c:pt idx="4159">
                  <c:v>2.1993085540803599E-11</c:v>
                </c:pt>
                <c:pt idx="4160">
                  <c:v>2.2820684319951673E-11</c:v>
                </c:pt>
                <c:pt idx="4161">
                  <c:v>2.2700596194790867E-11</c:v>
                </c:pt>
                <c:pt idx="4162">
                  <c:v>2.1647665241306831E-11</c:v>
                </c:pt>
                <c:pt idx="4163">
                  <c:v>2.2109476691174419E-11</c:v>
                </c:pt>
                <c:pt idx="4164">
                  <c:v>2.2109476691174419E-11</c:v>
                </c:pt>
                <c:pt idx="4165">
                  <c:v>2.2109476691174419E-11</c:v>
                </c:pt>
                <c:pt idx="4166">
                  <c:v>2.3554818566721673E-11</c:v>
                </c:pt>
                <c:pt idx="4167">
                  <c:v>2.3679425602409645E-11</c:v>
                </c:pt>
                <c:pt idx="4168">
                  <c:v>2.0862606341497743E-11</c:v>
                </c:pt>
                <c:pt idx="4169">
                  <c:v>2.234406383275317E-11</c:v>
                </c:pt>
                <c:pt idx="4170">
                  <c:v>2.2820684319951673E-11</c:v>
                </c:pt>
                <c:pt idx="4171">
                  <c:v>2.1420389489285039E-11</c:v>
                </c:pt>
                <c:pt idx="4172">
                  <c:v>2.2462265870758075E-11</c:v>
                </c:pt>
                <c:pt idx="4173">
                  <c:v>2.2820684319951673E-11</c:v>
                </c:pt>
                <c:pt idx="4174">
                  <c:v>2.2700596194790867E-11</c:v>
                </c:pt>
                <c:pt idx="4175">
                  <c:v>2.3307519883754542E-11</c:v>
                </c:pt>
                <c:pt idx="4176">
                  <c:v>2.3184869908594013E-11</c:v>
                </c:pt>
                <c:pt idx="4177">
                  <c:v>2.3554818566721673E-11</c:v>
                </c:pt>
                <c:pt idx="4178">
                  <c:v>2.234406383275317E-11</c:v>
                </c:pt>
                <c:pt idx="4179">
                  <c:v>2.1533749834718233E-11</c:v>
                </c:pt>
                <c:pt idx="4180">
                  <c:v>2.1195499872991036E-11</c:v>
                </c:pt>
                <c:pt idx="4181">
                  <c:v>2.1533749834718233E-11</c:v>
                </c:pt>
                <c:pt idx="4182">
                  <c:v>2.1762228368686278E-11</c:v>
                </c:pt>
                <c:pt idx="4183">
                  <c:v>2.1877352446560426E-11</c:v>
                </c:pt>
                <c:pt idx="4184">
                  <c:v>2.3430867244293289E-11</c:v>
                </c:pt>
                <c:pt idx="4185">
                  <c:v>2.3430867244293289E-11</c:v>
                </c:pt>
                <c:pt idx="4186">
                  <c:v>2.2226437742829043E-11</c:v>
                </c:pt>
                <c:pt idx="4187">
                  <c:v>2.0862606341497743E-11</c:v>
                </c:pt>
                <c:pt idx="4188">
                  <c:v>2.2700596194790867E-11</c:v>
                </c:pt>
                <c:pt idx="4189">
                  <c:v>2.1195499872991036E-11</c:v>
                </c:pt>
                <c:pt idx="4190">
                  <c:v>2.3307519883754542E-11</c:v>
                </c:pt>
                <c:pt idx="4191">
                  <c:v>2.2581140003256691E-11</c:v>
                </c:pt>
                <c:pt idx="4192">
                  <c:v>2.1195499872991036E-11</c:v>
                </c:pt>
                <c:pt idx="4193">
                  <c:v>2.2109476691174419E-11</c:v>
                </c:pt>
                <c:pt idx="4194">
                  <c:v>2.234406383275317E-11</c:v>
                </c:pt>
                <c:pt idx="4195">
                  <c:v>2.1533749834718233E-11</c:v>
                </c:pt>
                <c:pt idx="4196">
                  <c:v>2.1647665241306831E-11</c:v>
                </c:pt>
                <c:pt idx="4197">
                  <c:v>2.1877352446560426E-11</c:v>
                </c:pt>
                <c:pt idx="4198">
                  <c:v>2.2581140003256691E-11</c:v>
                </c:pt>
                <c:pt idx="4199">
                  <c:v>2.2581140003256691E-11</c:v>
                </c:pt>
                <c:pt idx="4200">
                  <c:v>2.1877352446560426E-11</c:v>
                </c:pt>
                <c:pt idx="4201">
                  <c:v>2.1762228368686278E-11</c:v>
                </c:pt>
                <c:pt idx="4202">
                  <c:v>2.3307519883754542E-11</c:v>
                </c:pt>
                <c:pt idx="4203">
                  <c:v>2.075282211038554E-11</c:v>
                </c:pt>
                <c:pt idx="4204">
                  <c:v>2.2226437742829043E-11</c:v>
                </c:pt>
                <c:pt idx="4205">
                  <c:v>2.1877352446560426E-11</c:v>
                </c:pt>
                <c:pt idx="4206">
                  <c:v>2.1993085540803599E-11</c:v>
                </c:pt>
                <c:pt idx="4207">
                  <c:v>2.2700596194790867E-11</c:v>
                </c:pt>
                <c:pt idx="4208">
                  <c:v>2.1083963873197636E-11</c:v>
                </c:pt>
                <c:pt idx="4209">
                  <c:v>2.1762228368686278E-11</c:v>
                </c:pt>
                <c:pt idx="4210">
                  <c:v>2.2462265870758075E-11</c:v>
                </c:pt>
                <c:pt idx="4211">
                  <c:v>2.2581140003256691E-11</c:v>
                </c:pt>
                <c:pt idx="4212">
                  <c:v>2.1877352446560426E-11</c:v>
                </c:pt>
                <c:pt idx="4213">
                  <c:v>2.2109476691174419E-11</c:v>
                </c:pt>
                <c:pt idx="4214">
                  <c:v>2.3679425602409645E-11</c:v>
                </c:pt>
                <c:pt idx="4215">
                  <c:v>2.2820684319951673E-11</c:v>
                </c:pt>
                <c:pt idx="4216">
                  <c:v>2.3184869908594013E-11</c:v>
                </c:pt>
                <c:pt idx="4217">
                  <c:v>2.3307519883754542E-11</c:v>
                </c:pt>
                <c:pt idx="4218">
                  <c:v>2.2700596194790867E-11</c:v>
                </c:pt>
                <c:pt idx="4219">
                  <c:v>2.1877352446560426E-11</c:v>
                </c:pt>
                <c:pt idx="4220">
                  <c:v>2.2462265870758075E-11</c:v>
                </c:pt>
                <c:pt idx="4221">
                  <c:v>2.2700596194790867E-11</c:v>
                </c:pt>
                <c:pt idx="4222">
                  <c:v>2.1420389489285039E-11</c:v>
                </c:pt>
                <c:pt idx="4223">
                  <c:v>2.3307519883754542E-11</c:v>
                </c:pt>
                <c:pt idx="4224">
                  <c:v>2.1647665241306831E-11</c:v>
                </c:pt>
                <c:pt idx="4225">
                  <c:v>2.234406383275317E-11</c:v>
                </c:pt>
                <c:pt idx="4226">
                  <c:v>2.1647665241306831E-11</c:v>
                </c:pt>
                <c:pt idx="4227">
                  <c:v>2.1993085540803599E-11</c:v>
                </c:pt>
                <c:pt idx="4228">
                  <c:v>2.2462265870758075E-11</c:v>
                </c:pt>
                <c:pt idx="4229">
                  <c:v>2.1195499872991036E-11</c:v>
                </c:pt>
                <c:pt idx="4230">
                  <c:v>2.1420389489285039E-11</c:v>
                </c:pt>
                <c:pt idx="4231">
                  <c:v>2.3679425602409645E-11</c:v>
                </c:pt>
                <c:pt idx="4232">
                  <c:v>2.1762228368686278E-11</c:v>
                </c:pt>
                <c:pt idx="4233">
                  <c:v>2.2581140003256691E-11</c:v>
                </c:pt>
                <c:pt idx="4234">
                  <c:v>2.1533749834718233E-11</c:v>
                </c:pt>
                <c:pt idx="4235">
                  <c:v>2.2820684319951673E-11</c:v>
                </c:pt>
                <c:pt idx="4236">
                  <c:v>2.1877352446560426E-11</c:v>
                </c:pt>
                <c:pt idx="4237">
                  <c:v>2.2462265870758075E-11</c:v>
                </c:pt>
                <c:pt idx="4238">
                  <c:v>2.1195499872991036E-11</c:v>
                </c:pt>
                <c:pt idx="4239">
                  <c:v>2.1762228368686278E-11</c:v>
                </c:pt>
                <c:pt idx="4240">
                  <c:v>2.234406383275317E-11</c:v>
                </c:pt>
                <c:pt idx="4241">
                  <c:v>2.3307519883754542E-11</c:v>
                </c:pt>
                <c:pt idx="4242">
                  <c:v>2.2109476691174419E-11</c:v>
                </c:pt>
                <c:pt idx="4243">
                  <c:v>2.3184869908594013E-11</c:v>
                </c:pt>
                <c:pt idx="4244">
                  <c:v>2.1420389489285039E-11</c:v>
                </c:pt>
                <c:pt idx="4245">
                  <c:v>2.1083963873197636E-11</c:v>
                </c:pt>
                <c:pt idx="4246">
                  <c:v>2.2109476691174419E-11</c:v>
                </c:pt>
                <c:pt idx="4247">
                  <c:v>2.2700596194790867E-11</c:v>
                </c:pt>
                <c:pt idx="4248">
                  <c:v>2.234406383275317E-11</c:v>
                </c:pt>
                <c:pt idx="4249">
                  <c:v>2.3430867244293289E-11</c:v>
                </c:pt>
                <c:pt idx="4250">
                  <c:v>2.2226437742829043E-11</c:v>
                </c:pt>
                <c:pt idx="4251">
                  <c:v>2.3307519883754542E-11</c:v>
                </c:pt>
                <c:pt idx="4252">
                  <c:v>2.1877352446560426E-11</c:v>
                </c:pt>
                <c:pt idx="4253">
                  <c:v>2.3184869908594013E-11</c:v>
                </c:pt>
                <c:pt idx="4254">
                  <c:v>2.1877352446560426E-11</c:v>
                </c:pt>
                <c:pt idx="4255">
                  <c:v>2.2226437742829043E-11</c:v>
                </c:pt>
                <c:pt idx="4256">
                  <c:v>2.2820684319951673E-11</c:v>
                </c:pt>
                <c:pt idx="4257">
                  <c:v>2.2820684319951673E-11</c:v>
                </c:pt>
                <c:pt idx="4258">
                  <c:v>2.2700596194790867E-11</c:v>
                </c:pt>
                <c:pt idx="4259">
                  <c:v>2.2700596194790867E-11</c:v>
                </c:pt>
                <c:pt idx="4260">
                  <c:v>2.2700596194790867E-11</c:v>
                </c:pt>
                <c:pt idx="4261">
                  <c:v>2.1877352446560426E-11</c:v>
                </c:pt>
                <c:pt idx="4262">
                  <c:v>2.2462265870758075E-11</c:v>
                </c:pt>
                <c:pt idx="4263">
                  <c:v>2.2581140003256691E-11</c:v>
                </c:pt>
                <c:pt idx="4264">
                  <c:v>2.2462265870758075E-11</c:v>
                </c:pt>
                <c:pt idx="4265">
                  <c:v>2.1647665241306831E-11</c:v>
                </c:pt>
                <c:pt idx="4266">
                  <c:v>2.075282211038554E-11</c:v>
                </c:pt>
                <c:pt idx="4267">
                  <c:v>2.2581140003256691E-11</c:v>
                </c:pt>
                <c:pt idx="4268">
                  <c:v>2.2820684319951673E-11</c:v>
                </c:pt>
                <c:pt idx="4269">
                  <c:v>2.2109476691174419E-11</c:v>
                </c:pt>
                <c:pt idx="4270">
                  <c:v>2.1083963873197636E-11</c:v>
                </c:pt>
                <c:pt idx="4271">
                  <c:v>2.2109476691174419E-11</c:v>
                </c:pt>
                <c:pt idx="4272">
                  <c:v>2.3430867244293289E-11</c:v>
                </c:pt>
                <c:pt idx="4273">
                  <c:v>2.1195499872991036E-11</c:v>
                </c:pt>
                <c:pt idx="4274">
                  <c:v>2.2581140003256691E-11</c:v>
                </c:pt>
                <c:pt idx="4275">
                  <c:v>2.3430867244293289E-11</c:v>
                </c:pt>
                <c:pt idx="4276">
                  <c:v>2.1647665241306831E-11</c:v>
                </c:pt>
                <c:pt idx="4277">
                  <c:v>2.2700596194790867E-11</c:v>
                </c:pt>
                <c:pt idx="4278">
                  <c:v>2.2700596194790867E-11</c:v>
                </c:pt>
                <c:pt idx="4279">
                  <c:v>2.2462265870758075E-11</c:v>
                </c:pt>
                <c:pt idx="4280">
                  <c:v>2.2820684319951673E-11</c:v>
                </c:pt>
                <c:pt idx="4281">
                  <c:v>2.0973014803617065E-11</c:v>
                </c:pt>
                <c:pt idx="4282">
                  <c:v>2.3307519883754542E-11</c:v>
                </c:pt>
                <c:pt idx="4283">
                  <c:v>2.1877352446560426E-11</c:v>
                </c:pt>
                <c:pt idx="4284">
                  <c:v>2.2700596194790867E-11</c:v>
                </c:pt>
                <c:pt idx="4285">
                  <c:v>2.1647665241306831E-11</c:v>
                </c:pt>
                <c:pt idx="4286">
                  <c:v>2.234406383275317E-11</c:v>
                </c:pt>
                <c:pt idx="4287">
                  <c:v>2.234406383275317E-11</c:v>
                </c:pt>
                <c:pt idx="4288">
                  <c:v>2.1533749834718233E-11</c:v>
                </c:pt>
                <c:pt idx="4289">
                  <c:v>2.1420389489285039E-11</c:v>
                </c:pt>
                <c:pt idx="4290">
                  <c:v>2.3554818566721673E-11</c:v>
                </c:pt>
                <c:pt idx="4291">
                  <c:v>2.1420389489285039E-11</c:v>
                </c:pt>
                <c:pt idx="4292">
                  <c:v>2.234406383275317E-11</c:v>
                </c:pt>
                <c:pt idx="4293">
                  <c:v>2.2462265870758075E-11</c:v>
                </c:pt>
                <c:pt idx="4294">
                  <c:v>2.3184869908594013E-11</c:v>
                </c:pt>
                <c:pt idx="4295">
                  <c:v>2.2109476691174419E-11</c:v>
                </c:pt>
                <c:pt idx="4296">
                  <c:v>2.1533749834718233E-11</c:v>
                </c:pt>
                <c:pt idx="4297">
                  <c:v>2.2226437742829043E-11</c:v>
                </c:pt>
                <c:pt idx="4298">
                  <c:v>2.1993085540803599E-11</c:v>
                </c:pt>
                <c:pt idx="4299">
                  <c:v>2.2462265870758075E-11</c:v>
                </c:pt>
                <c:pt idx="4300">
                  <c:v>2.2700596194790867E-11</c:v>
                </c:pt>
                <c:pt idx="4301">
                  <c:v>2.1762228368686278E-11</c:v>
                </c:pt>
                <c:pt idx="4302">
                  <c:v>2.3804741151283923E-11</c:v>
                </c:pt>
                <c:pt idx="4303">
                  <c:v>2.075282211038554E-11</c:v>
                </c:pt>
                <c:pt idx="4304">
                  <c:v>2.2820684319951673E-11</c:v>
                </c:pt>
                <c:pt idx="4305">
                  <c:v>2.1420389489285039E-11</c:v>
                </c:pt>
                <c:pt idx="4306">
                  <c:v>2.3307519883754542E-11</c:v>
                </c:pt>
                <c:pt idx="4307">
                  <c:v>2.2700596194790867E-11</c:v>
                </c:pt>
                <c:pt idx="4308">
                  <c:v>2.2581140003256691E-11</c:v>
                </c:pt>
                <c:pt idx="4309">
                  <c:v>2.2820684319951673E-11</c:v>
                </c:pt>
                <c:pt idx="4310">
                  <c:v>2.1420389489285039E-11</c:v>
                </c:pt>
                <c:pt idx="4311">
                  <c:v>2.3184869908594013E-11</c:v>
                </c:pt>
                <c:pt idx="4312">
                  <c:v>2.1533749834718233E-11</c:v>
                </c:pt>
                <c:pt idx="4313">
                  <c:v>2.1993085540803599E-11</c:v>
                </c:pt>
                <c:pt idx="4314">
                  <c:v>2.2581140003256691E-11</c:v>
                </c:pt>
                <c:pt idx="4315">
                  <c:v>2.2109476691174419E-11</c:v>
                </c:pt>
                <c:pt idx="4316">
                  <c:v>2.3307519883754542E-11</c:v>
                </c:pt>
                <c:pt idx="4317">
                  <c:v>2.3307519883754542E-11</c:v>
                </c:pt>
                <c:pt idx="4318">
                  <c:v>2.1420389489285039E-11</c:v>
                </c:pt>
                <c:pt idx="4319">
                  <c:v>2.3307519883754542E-11</c:v>
                </c:pt>
                <c:pt idx="4320">
                  <c:v>2.2941455263861326E-11</c:v>
                </c:pt>
                <c:pt idx="4321">
                  <c:v>2.1195499872991036E-11</c:v>
                </c:pt>
                <c:pt idx="4322">
                  <c:v>2.1533749834718233E-11</c:v>
                </c:pt>
                <c:pt idx="4323">
                  <c:v>2.234406383275317E-11</c:v>
                </c:pt>
                <c:pt idx="4324">
                  <c:v>2.1762228368686278E-11</c:v>
                </c:pt>
                <c:pt idx="4325">
                  <c:v>2.3804741151283923E-11</c:v>
                </c:pt>
                <c:pt idx="4326">
                  <c:v>2.2700596194790867E-11</c:v>
                </c:pt>
                <c:pt idx="4327">
                  <c:v>2.2820684319951673E-11</c:v>
                </c:pt>
                <c:pt idx="4328">
                  <c:v>2.2226437742829043E-11</c:v>
                </c:pt>
                <c:pt idx="4329">
                  <c:v>2.2109476691174419E-11</c:v>
                </c:pt>
                <c:pt idx="4330">
                  <c:v>2.1420389489285039E-11</c:v>
                </c:pt>
                <c:pt idx="4331">
                  <c:v>2.1533749834718233E-11</c:v>
                </c:pt>
                <c:pt idx="4332">
                  <c:v>2.2820684319951673E-11</c:v>
                </c:pt>
                <c:pt idx="4333">
                  <c:v>2.2581140003256691E-11</c:v>
                </c:pt>
                <c:pt idx="4334">
                  <c:v>2.2226437742829043E-11</c:v>
                </c:pt>
                <c:pt idx="4335">
                  <c:v>2.1533749834718233E-11</c:v>
                </c:pt>
                <c:pt idx="4336">
                  <c:v>2.3062817554413489E-11</c:v>
                </c:pt>
                <c:pt idx="4337">
                  <c:v>2.3184869908594013E-11</c:v>
                </c:pt>
                <c:pt idx="4338">
                  <c:v>2.2109476691174419E-11</c:v>
                </c:pt>
                <c:pt idx="4339">
                  <c:v>2.234406383275317E-11</c:v>
                </c:pt>
                <c:pt idx="4340">
                  <c:v>2.39306702991471E-11</c:v>
                </c:pt>
                <c:pt idx="4341">
                  <c:v>2.3307519883754542E-11</c:v>
                </c:pt>
                <c:pt idx="4342">
                  <c:v>2.3062817554413489E-11</c:v>
                </c:pt>
                <c:pt idx="4343">
                  <c:v>2.2109476691174419E-11</c:v>
                </c:pt>
                <c:pt idx="4344">
                  <c:v>2.234406383275317E-11</c:v>
                </c:pt>
                <c:pt idx="4345">
                  <c:v>2.3307519883754542E-11</c:v>
                </c:pt>
                <c:pt idx="4346">
                  <c:v>2.1877352446560426E-11</c:v>
                </c:pt>
                <c:pt idx="4347">
                  <c:v>2.3307519883754542E-11</c:v>
                </c:pt>
                <c:pt idx="4348">
                  <c:v>2.2462265870758075E-11</c:v>
                </c:pt>
                <c:pt idx="4349">
                  <c:v>2.2941455263861326E-11</c:v>
                </c:pt>
                <c:pt idx="4350">
                  <c:v>2.3307519883754542E-11</c:v>
                </c:pt>
                <c:pt idx="4351">
                  <c:v>2.2109476691174419E-11</c:v>
                </c:pt>
                <c:pt idx="4352">
                  <c:v>2.1647665241306831E-11</c:v>
                </c:pt>
                <c:pt idx="4353">
                  <c:v>2.234406383275317E-11</c:v>
                </c:pt>
                <c:pt idx="4354">
                  <c:v>2.3184869908594013E-11</c:v>
                </c:pt>
                <c:pt idx="4355">
                  <c:v>2.1762228368686278E-11</c:v>
                </c:pt>
                <c:pt idx="4356">
                  <c:v>2.234406383275317E-11</c:v>
                </c:pt>
                <c:pt idx="4357">
                  <c:v>2.4570481279118839E-11</c:v>
                </c:pt>
                <c:pt idx="4358">
                  <c:v>2.3307519883754542E-11</c:v>
                </c:pt>
                <c:pt idx="4359">
                  <c:v>2.2820684319951673E-11</c:v>
                </c:pt>
                <c:pt idx="4360">
                  <c:v>2.3062817554413489E-11</c:v>
                </c:pt>
                <c:pt idx="4361">
                  <c:v>2.3184869908594013E-11</c:v>
                </c:pt>
                <c:pt idx="4362">
                  <c:v>2.1877352446560426E-11</c:v>
                </c:pt>
                <c:pt idx="4363">
                  <c:v>2.1762228368686278E-11</c:v>
                </c:pt>
                <c:pt idx="4364">
                  <c:v>2.1533749834718233E-11</c:v>
                </c:pt>
                <c:pt idx="4365">
                  <c:v>2.1647665241306831E-11</c:v>
                </c:pt>
                <c:pt idx="4366">
                  <c:v>2.2581140003256691E-11</c:v>
                </c:pt>
                <c:pt idx="4367">
                  <c:v>2.2109476691174419E-11</c:v>
                </c:pt>
                <c:pt idx="4368">
                  <c:v>2.2581140003256691E-11</c:v>
                </c:pt>
                <c:pt idx="4369">
                  <c:v>2.2941455263861326E-11</c:v>
                </c:pt>
                <c:pt idx="4370">
                  <c:v>2.1993085540803599E-11</c:v>
                </c:pt>
                <c:pt idx="4371">
                  <c:v>2.2226437742829043E-11</c:v>
                </c:pt>
                <c:pt idx="4372">
                  <c:v>2.3307519883754542E-11</c:v>
                </c:pt>
                <c:pt idx="4373">
                  <c:v>2.234406383275317E-11</c:v>
                </c:pt>
                <c:pt idx="4374">
                  <c:v>2.3679425602409645E-11</c:v>
                </c:pt>
                <c:pt idx="4375">
                  <c:v>2.3430867244293289E-11</c:v>
                </c:pt>
                <c:pt idx="4376">
                  <c:v>2.2820684319951673E-11</c:v>
                </c:pt>
                <c:pt idx="4377">
                  <c:v>2.2462265870758075E-11</c:v>
                </c:pt>
                <c:pt idx="4378">
                  <c:v>2.2109476691174419E-11</c:v>
                </c:pt>
                <c:pt idx="4379">
                  <c:v>2.2941455263861326E-11</c:v>
                </c:pt>
                <c:pt idx="4380">
                  <c:v>2.2462265870758075E-11</c:v>
                </c:pt>
                <c:pt idx="4381">
                  <c:v>2.3679425602409645E-11</c:v>
                </c:pt>
                <c:pt idx="4382">
                  <c:v>2.2109476691174419E-11</c:v>
                </c:pt>
                <c:pt idx="4383">
                  <c:v>2.3184869908594013E-11</c:v>
                </c:pt>
                <c:pt idx="4384">
                  <c:v>2.2581140003256691E-11</c:v>
                </c:pt>
                <c:pt idx="4385">
                  <c:v>2.2226437742829043E-11</c:v>
                </c:pt>
                <c:pt idx="4386">
                  <c:v>2.1420389489285039E-11</c:v>
                </c:pt>
                <c:pt idx="4387">
                  <c:v>2.3062817554413489E-11</c:v>
                </c:pt>
                <c:pt idx="4388">
                  <c:v>2.3307519883754542E-11</c:v>
                </c:pt>
                <c:pt idx="4389">
                  <c:v>2.1307670064314353E-11</c:v>
                </c:pt>
                <c:pt idx="4390">
                  <c:v>2.2226437742829043E-11</c:v>
                </c:pt>
                <c:pt idx="4391">
                  <c:v>2.3307519883754542E-11</c:v>
                </c:pt>
                <c:pt idx="4392">
                  <c:v>2.1195499872991036E-11</c:v>
                </c:pt>
                <c:pt idx="4393">
                  <c:v>2.1533749834718233E-11</c:v>
                </c:pt>
                <c:pt idx="4394">
                  <c:v>2.1877352446560426E-11</c:v>
                </c:pt>
                <c:pt idx="4395">
                  <c:v>2.1533749834718233E-11</c:v>
                </c:pt>
                <c:pt idx="4396">
                  <c:v>2.2462265870758075E-11</c:v>
                </c:pt>
                <c:pt idx="4397">
                  <c:v>2.1533749834718233E-11</c:v>
                </c:pt>
                <c:pt idx="4398">
                  <c:v>2.3184869908594013E-11</c:v>
                </c:pt>
                <c:pt idx="4399">
                  <c:v>2.1647665241306831E-11</c:v>
                </c:pt>
                <c:pt idx="4400">
                  <c:v>2.39306702991471E-11</c:v>
                </c:pt>
                <c:pt idx="4401">
                  <c:v>2.2581140003256691E-11</c:v>
                </c:pt>
                <c:pt idx="4402">
                  <c:v>2.2581140003256691E-11</c:v>
                </c:pt>
                <c:pt idx="4403">
                  <c:v>2.1877352446560426E-11</c:v>
                </c:pt>
                <c:pt idx="4404">
                  <c:v>2.3062817554413489E-11</c:v>
                </c:pt>
                <c:pt idx="4405">
                  <c:v>2.2226437742829043E-11</c:v>
                </c:pt>
                <c:pt idx="4406">
                  <c:v>2.2462265870758075E-11</c:v>
                </c:pt>
                <c:pt idx="4407">
                  <c:v>2.1762228368686278E-11</c:v>
                </c:pt>
                <c:pt idx="4408">
                  <c:v>2.4441185286512233E-11</c:v>
                </c:pt>
                <c:pt idx="4409">
                  <c:v>2.1195499872991036E-11</c:v>
                </c:pt>
                <c:pt idx="4410">
                  <c:v>2.2226437742829043E-11</c:v>
                </c:pt>
                <c:pt idx="4411">
                  <c:v>2.1877352446560426E-11</c:v>
                </c:pt>
                <c:pt idx="4412">
                  <c:v>2.3062817554413489E-11</c:v>
                </c:pt>
                <c:pt idx="4413">
                  <c:v>2.2226437742829043E-11</c:v>
                </c:pt>
                <c:pt idx="4414">
                  <c:v>2.2700596194790867E-11</c:v>
                </c:pt>
                <c:pt idx="4415">
                  <c:v>2.1877352446560426E-11</c:v>
                </c:pt>
                <c:pt idx="4416">
                  <c:v>2.234406383275317E-11</c:v>
                </c:pt>
                <c:pt idx="4417">
                  <c:v>2.1647665241306831E-11</c:v>
                </c:pt>
                <c:pt idx="4418">
                  <c:v>2.1420389489285039E-11</c:v>
                </c:pt>
                <c:pt idx="4419">
                  <c:v>2.2109476691174419E-11</c:v>
                </c:pt>
                <c:pt idx="4420">
                  <c:v>2.1420389489285039E-11</c:v>
                </c:pt>
                <c:pt idx="4421">
                  <c:v>2.3307519883754542E-11</c:v>
                </c:pt>
                <c:pt idx="4422">
                  <c:v>2.2941455263861326E-11</c:v>
                </c:pt>
                <c:pt idx="4423">
                  <c:v>2.1083963873197636E-11</c:v>
                </c:pt>
                <c:pt idx="4424">
                  <c:v>2.1307670064314353E-11</c:v>
                </c:pt>
                <c:pt idx="4425">
                  <c:v>2.1195499872991036E-11</c:v>
                </c:pt>
                <c:pt idx="4426">
                  <c:v>2.234406383275317E-11</c:v>
                </c:pt>
                <c:pt idx="4427">
                  <c:v>2.2462265870758075E-11</c:v>
                </c:pt>
                <c:pt idx="4428">
                  <c:v>2.2700596194790867E-11</c:v>
                </c:pt>
                <c:pt idx="4429">
                  <c:v>2.3184869908594013E-11</c:v>
                </c:pt>
                <c:pt idx="4430">
                  <c:v>2.2462265870758075E-11</c:v>
                </c:pt>
                <c:pt idx="4431">
                  <c:v>2.1993085540803599E-11</c:v>
                </c:pt>
                <c:pt idx="4432">
                  <c:v>2.2700596194790867E-11</c:v>
                </c:pt>
                <c:pt idx="4433">
                  <c:v>2.2700596194790867E-11</c:v>
                </c:pt>
                <c:pt idx="4434">
                  <c:v>2.2820684319951673E-11</c:v>
                </c:pt>
                <c:pt idx="4435">
                  <c:v>2.234406383275317E-11</c:v>
                </c:pt>
                <c:pt idx="4436">
                  <c:v>2.3307519883754542E-11</c:v>
                </c:pt>
                <c:pt idx="4437">
                  <c:v>2.2820684319951673E-11</c:v>
                </c:pt>
                <c:pt idx="4438">
                  <c:v>2.1877352446560426E-11</c:v>
                </c:pt>
                <c:pt idx="4439">
                  <c:v>2.2941455263861326E-11</c:v>
                </c:pt>
                <c:pt idx="4440">
                  <c:v>2.2700596194790867E-11</c:v>
                </c:pt>
                <c:pt idx="4441">
                  <c:v>2.1533749834718233E-11</c:v>
                </c:pt>
                <c:pt idx="4442">
                  <c:v>2.2581140003256691E-11</c:v>
                </c:pt>
                <c:pt idx="4443">
                  <c:v>2.3062817554413489E-11</c:v>
                </c:pt>
                <c:pt idx="4444">
                  <c:v>2.3679425602409645E-11</c:v>
                </c:pt>
                <c:pt idx="4445">
                  <c:v>2.4057315477700742E-11</c:v>
                </c:pt>
                <c:pt idx="4446">
                  <c:v>2.2700596194790867E-11</c:v>
                </c:pt>
                <c:pt idx="4447">
                  <c:v>2.1993085540803599E-11</c:v>
                </c:pt>
                <c:pt idx="4448">
                  <c:v>2.1195499872991036E-11</c:v>
                </c:pt>
                <c:pt idx="4449">
                  <c:v>2.2462265870758075E-11</c:v>
                </c:pt>
                <c:pt idx="4450">
                  <c:v>2.2700596194790867E-11</c:v>
                </c:pt>
                <c:pt idx="4451">
                  <c:v>2.234406383275317E-11</c:v>
                </c:pt>
                <c:pt idx="4452">
                  <c:v>2.1877352446560426E-11</c:v>
                </c:pt>
                <c:pt idx="4453">
                  <c:v>2.2462265870758075E-11</c:v>
                </c:pt>
                <c:pt idx="4454">
                  <c:v>2.234406383275317E-11</c:v>
                </c:pt>
                <c:pt idx="4455">
                  <c:v>2.2820684319951673E-11</c:v>
                </c:pt>
                <c:pt idx="4456">
                  <c:v>2.1533749834718233E-11</c:v>
                </c:pt>
                <c:pt idx="4457">
                  <c:v>2.1195499872991036E-11</c:v>
                </c:pt>
                <c:pt idx="4458">
                  <c:v>2.2700596194790867E-11</c:v>
                </c:pt>
                <c:pt idx="4459">
                  <c:v>2.1877352446560426E-11</c:v>
                </c:pt>
                <c:pt idx="4460">
                  <c:v>2.2700596194790867E-11</c:v>
                </c:pt>
                <c:pt idx="4461">
                  <c:v>2.2700596194790867E-11</c:v>
                </c:pt>
                <c:pt idx="4462">
                  <c:v>2.234406383275317E-11</c:v>
                </c:pt>
                <c:pt idx="4463">
                  <c:v>2.234406383275317E-11</c:v>
                </c:pt>
                <c:pt idx="4464">
                  <c:v>2.1877352446560426E-11</c:v>
                </c:pt>
                <c:pt idx="4465">
                  <c:v>2.1877352446560426E-11</c:v>
                </c:pt>
                <c:pt idx="4466">
                  <c:v>2.1307670064314353E-11</c:v>
                </c:pt>
                <c:pt idx="4467">
                  <c:v>2.1993085540803599E-11</c:v>
                </c:pt>
                <c:pt idx="4468">
                  <c:v>2.3307519883754542E-11</c:v>
                </c:pt>
                <c:pt idx="4469">
                  <c:v>2.2700596194790867E-11</c:v>
                </c:pt>
                <c:pt idx="4470">
                  <c:v>2.1307670064314353E-11</c:v>
                </c:pt>
                <c:pt idx="4471">
                  <c:v>2.234406383275317E-11</c:v>
                </c:pt>
                <c:pt idx="4472">
                  <c:v>2.2109476691174419E-11</c:v>
                </c:pt>
                <c:pt idx="4473">
                  <c:v>2.1533749834718233E-11</c:v>
                </c:pt>
                <c:pt idx="4474">
                  <c:v>2.3184869908594013E-11</c:v>
                </c:pt>
                <c:pt idx="4475">
                  <c:v>2.1877352446560426E-11</c:v>
                </c:pt>
                <c:pt idx="4476">
                  <c:v>2.2109476691174419E-11</c:v>
                </c:pt>
                <c:pt idx="4477">
                  <c:v>2.2462265870758075E-11</c:v>
                </c:pt>
                <c:pt idx="4478">
                  <c:v>2.2700596194790867E-11</c:v>
                </c:pt>
                <c:pt idx="4479">
                  <c:v>2.2109476691174419E-11</c:v>
                </c:pt>
                <c:pt idx="4480">
                  <c:v>2.1877352446560426E-11</c:v>
                </c:pt>
                <c:pt idx="4481">
                  <c:v>2.1420389489285039E-11</c:v>
                </c:pt>
                <c:pt idx="4482">
                  <c:v>2.3307519883754542E-11</c:v>
                </c:pt>
                <c:pt idx="4483">
                  <c:v>2.1647665241306831E-11</c:v>
                </c:pt>
                <c:pt idx="4484">
                  <c:v>2.234406383275317E-11</c:v>
                </c:pt>
                <c:pt idx="4485">
                  <c:v>2.2109476691174419E-11</c:v>
                </c:pt>
                <c:pt idx="4486">
                  <c:v>2.4441185286512233E-11</c:v>
                </c:pt>
                <c:pt idx="4487">
                  <c:v>2.2941455263861326E-11</c:v>
                </c:pt>
                <c:pt idx="4488">
                  <c:v>2.2109476691174419E-11</c:v>
                </c:pt>
                <c:pt idx="4489">
                  <c:v>2.2820684319951673E-11</c:v>
                </c:pt>
                <c:pt idx="4490">
                  <c:v>2.2700596194790867E-11</c:v>
                </c:pt>
                <c:pt idx="4491">
                  <c:v>2.2462265870758075E-11</c:v>
                </c:pt>
                <c:pt idx="4492">
                  <c:v>2.3062817554413489E-11</c:v>
                </c:pt>
                <c:pt idx="4493">
                  <c:v>2.2462265870758075E-11</c:v>
                </c:pt>
                <c:pt idx="4494">
                  <c:v>2.2109476691174419E-11</c:v>
                </c:pt>
                <c:pt idx="4495">
                  <c:v>2.1877352446560426E-11</c:v>
                </c:pt>
                <c:pt idx="4496">
                  <c:v>2.1993085540803599E-11</c:v>
                </c:pt>
                <c:pt idx="4497">
                  <c:v>2.1993085540803599E-11</c:v>
                </c:pt>
                <c:pt idx="4498">
                  <c:v>2.1420389489285039E-11</c:v>
                </c:pt>
                <c:pt idx="4499">
                  <c:v>2.3307519883754542E-11</c:v>
                </c:pt>
                <c:pt idx="4500">
                  <c:v>2.1533749834718233E-11</c:v>
                </c:pt>
                <c:pt idx="4501">
                  <c:v>2.2462265870758075E-11</c:v>
                </c:pt>
                <c:pt idx="4502">
                  <c:v>2.2581140003256691E-11</c:v>
                </c:pt>
                <c:pt idx="4503">
                  <c:v>2.3430867244293289E-11</c:v>
                </c:pt>
                <c:pt idx="4504">
                  <c:v>2.2820684319951673E-11</c:v>
                </c:pt>
                <c:pt idx="4505">
                  <c:v>2.1307670064314353E-11</c:v>
                </c:pt>
                <c:pt idx="4506">
                  <c:v>2.2700596194790867E-11</c:v>
                </c:pt>
                <c:pt idx="4507">
                  <c:v>2.1877352446560426E-11</c:v>
                </c:pt>
                <c:pt idx="4508">
                  <c:v>2.2581140003256691E-11</c:v>
                </c:pt>
                <c:pt idx="4509">
                  <c:v>2.2581140003256691E-11</c:v>
                </c:pt>
                <c:pt idx="4510">
                  <c:v>2.2462265870758075E-11</c:v>
                </c:pt>
                <c:pt idx="4511">
                  <c:v>2.2581140003256691E-11</c:v>
                </c:pt>
                <c:pt idx="4512">
                  <c:v>2.1533749834718233E-11</c:v>
                </c:pt>
                <c:pt idx="4513">
                  <c:v>2.1877352446560426E-11</c:v>
                </c:pt>
                <c:pt idx="4514">
                  <c:v>2.1877352446560426E-11</c:v>
                </c:pt>
                <c:pt idx="4515">
                  <c:v>2.1762228368686278E-11</c:v>
                </c:pt>
                <c:pt idx="4516">
                  <c:v>2.2820684319951673E-11</c:v>
                </c:pt>
                <c:pt idx="4517">
                  <c:v>2.2581140003256691E-11</c:v>
                </c:pt>
                <c:pt idx="4518">
                  <c:v>2.1877352446560426E-11</c:v>
                </c:pt>
                <c:pt idx="4519">
                  <c:v>2.2700596194790867E-11</c:v>
                </c:pt>
                <c:pt idx="4520">
                  <c:v>2.3804741151283923E-11</c:v>
                </c:pt>
                <c:pt idx="4521">
                  <c:v>2.1762228368686278E-11</c:v>
                </c:pt>
                <c:pt idx="4522">
                  <c:v>2.2462265870758075E-11</c:v>
                </c:pt>
                <c:pt idx="4523">
                  <c:v>2.1762228368686278E-11</c:v>
                </c:pt>
                <c:pt idx="4524">
                  <c:v>2.234406383275317E-11</c:v>
                </c:pt>
                <c:pt idx="4525">
                  <c:v>2.2109476691174419E-11</c:v>
                </c:pt>
                <c:pt idx="4526">
                  <c:v>2.234406383275317E-11</c:v>
                </c:pt>
                <c:pt idx="4527">
                  <c:v>2.2581140003256691E-11</c:v>
                </c:pt>
                <c:pt idx="4528">
                  <c:v>2.1533749834718233E-11</c:v>
                </c:pt>
                <c:pt idx="4529">
                  <c:v>2.2581140003256691E-11</c:v>
                </c:pt>
                <c:pt idx="4530">
                  <c:v>2.1195499872991036E-11</c:v>
                </c:pt>
                <c:pt idx="4531">
                  <c:v>2.234406383275317E-11</c:v>
                </c:pt>
                <c:pt idx="4532">
                  <c:v>2.1420389489285039E-11</c:v>
                </c:pt>
                <c:pt idx="4533">
                  <c:v>2.1762228368686278E-11</c:v>
                </c:pt>
                <c:pt idx="4534">
                  <c:v>2.1420389489285039E-11</c:v>
                </c:pt>
                <c:pt idx="4535">
                  <c:v>2.234406383275317E-11</c:v>
                </c:pt>
                <c:pt idx="4536">
                  <c:v>2.2581140003256691E-11</c:v>
                </c:pt>
                <c:pt idx="4537">
                  <c:v>2.1647665241306831E-11</c:v>
                </c:pt>
                <c:pt idx="4538">
                  <c:v>2.234406383275317E-11</c:v>
                </c:pt>
                <c:pt idx="4539">
                  <c:v>2.2462265870758075E-11</c:v>
                </c:pt>
                <c:pt idx="4540">
                  <c:v>2.1420389489285039E-11</c:v>
                </c:pt>
                <c:pt idx="4541">
                  <c:v>2.1762228368686278E-11</c:v>
                </c:pt>
                <c:pt idx="4542">
                  <c:v>2.1993085540803599E-11</c:v>
                </c:pt>
                <c:pt idx="4543">
                  <c:v>2.1877352446560426E-11</c:v>
                </c:pt>
                <c:pt idx="4544">
                  <c:v>2.1533749834718233E-11</c:v>
                </c:pt>
                <c:pt idx="4545">
                  <c:v>2.1993085540803599E-11</c:v>
                </c:pt>
                <c:pt idx="4546">
                  <c:v>2.0973014803617065E-11</c:v>
                </c:pt>
                <c:pt idx="4547">
                  <c:v>2.2462265870758075E-11</c:v>
                </c:pt>
                <c:pt idx="4548">
                  <c:v>2.2820684319951673E-11</c:v>
                </c:pt>
                <c:pt idx="4549">
                  <c:v>2.1307670064314353E-11</c:v>
                </c:pt>
                <c:pt idx="4550">
                  <c:v>2.2226437742829043E-11</c:v>
                </c:pt>
                <c:pt idx="4551">
                  <c:v>2.1420389489285039E-11</c:v>
                </c:pt>
                <c:pt idx="4552">
                  <c:v>2.1307670064314353E-11</c:v>
                </c:pt>
                <c:pt idx="4553">
                  <c:v>2.1307670064314353E-11</c:v>
                </c:pt>
                <c:pt idx="4554">
                  <c:v>2.234406383275317E-11</c:v>
                </c:pt>
                <c:pt idx="4555">
                  <c:v>2.2226437742829043E-11</c:v>
                </c:pt>
                <c:pt idx="4556">
                  <c:v>2.234406383275317E-11</c:v>
                </c:pt>
                <c:pt idx="4557">
                  <c:v>2.2462265870758075E-11</c:v>
                </c:pt>
                <c:pt idx="4558">
                  <c:v>2.2700596194790867E-11</c:v>
                </c:pt>
                <c:pt idx="4559">
                  <c:v>2.0973014803617065E-11</c:v>
                </c:pt>
                <c:pt idx="4560">
                  <c:v>2.3062817554413489E-11</c:v>
                </c:pt>
                <c:pt idx="4561">
                  <c:v>2.2820684319951673E-11</c:v>
                </c:pt>
                <c:pt idx="4562">
                  <c:v>2.2941455263861326E-11</c:v>
                </c:pt>
                <c:pt idx="4563">
                  <c:v>2.2109476691174419E-11</c:v>
                </c:pt>
                <c:pt idx="4564">
                  <c:v>2.2820684319951673E-11</c:v>
                </c:pt>
                <c:pt idx="4565">
                  <c:v>2.1420389489285039E-11</c:v>
                </c:pt>
                <c:pt idx="4566">
                  <c:v>2.2700596194790867E-11</c:v>
                </c:pt>
                <c:pt idx="4567">
                  <c:v>2.2581140003256691E-11</c:v>
                </c:pt>
                <c:pt idx="4568">
                  <c:v>2.1307670064314353E-11</c:v>
                </c:pt>
                <c:pt idx="4569">
                  <c:v>2.1533749834718233E-11</c:v>
                </c:pt>
                <c:pt idx="4570">
                  <c:v>2.0862606341497743E-11</c:v>
                </c:pt>
                <c:pt idx="4571">
                  <c:v>2.0862606341497743E-11</c:v>
                </c:pt>
                <c:pt idx="4572">
                  <c:v>2.1647665241306831E-11</c:v>
                </c:pt>
                <c:pt idx="4573">
                  <c:v>2.1420389489285039E-11</c:v>
                </c:pt>
                <c:pt idx="4574">
                  <c:v>2.2226437742829043E-11</c:v>
                </c:pt>
                <c:pt idx="4575">
                  <c:v>2.1877352446560426E-11</c:v>
                </c:pt>
                <c:pt idx="4576">
                  <c:v>2.2941455263861326E-11</c:v>
                </c:pt>
                <c:pt idx="4577">
                  <c:v>2.2941455263861326E-11</c:v>
                </c:pt>
                <c:pt idx="4578">
                  <c:v>2.2700596194790867E-11</c:v>
                </c:pt>
                <c:pt idx="4579">
                  <c:v>2.1877352446560426E-11</c:v>
                </c:pt>
                <c:pt idx="4580">
                  <c:v>2.1647665241306831E-11</c:v>
                </c:pt>
                <c:pt idx="4581">
                  <c:v>2.1993085540803599E-11</c:v>
                </c:pt>
                <c:pt idx="4582">
                  <c:v>2.1647665241306831E-11</c:v>
                </c:pt>
                <c:pt idx="4583">
                  <c:v>2.1307670064314353E-11</c:v>
                </c:pt>
                <c:pt idx="4584">
                  <c:v>2.234406383275317E-11</c:v>
                </c:pt>
                <c:pt idx="4585">
                  <c:v>2.1533749834718233E-11</c:v>
                </c:pt>
                <c:pt idx="4586">
                  <c:v>2.1762228368686278E-11</c:v>
                </c:pt>
                <c:pt idx="4587">
                  <c:v>2.3307519883754542E-11</c:v>
                </c:pt>
                <c:pt idx="4588">
                  <c:v>2.1762228368686278E-11</c:v>
                </c:pt>
                <c:pt idx="4589">
                  <c:v>2.2820684319951673E-11</c:v>
                </c:pt>
                <c:pt idx="4590">
                  <c:v>2.2941455263861326E-11</c:v>
                </c:pt>
                <c:pt idx="4591">
                  <c:v>2.1420389489285039E-11</c:v>
                </c:pt>
                <c:pt idx="4592">
                  <c:v>2.1993085540803599E-11</c:v>
                </c:pt>
                <c:pt idx="4593">
                  <c:v>2.234406383275317E-11</c:v>
                </c:pt>
                <c:pt idx="4594">
                  <c:v>2.234406383275317E-11</c:v>
                </c:pt>
                <c:pt idx="4595">
                  <c:v>2.2462265870758075E-11</c:v>
                </c:pt>
                <c:pt idx="4596">
                  <c:v>2.1420389489285039E-11</c:v>
                </c:pt>
                <c:pt idx="4597">
                  <c:v>2.2581140003256691E-11</c:v>
                </c:pt>
                <c:pt idx="4598">
                  <c:v>2.1195499872991036E-11</c:v>
                </c:pt>
                <c:pt idx="4599">
                  <c:v>2.1647665241306831E-11</c:v>
                </c:pt>
                <c:pt idx="4600">
                  <c:v>2.2941455263861326E-11</c:v>
                </c:pt>
                <c:pt idx="4601">
                  <c:v>2.234406383275317E-11</c:v>
                </c:pt>
                <c:pt idx="4602">
                  <c:v>2.3062817554413489E-11</c:v>
                </c:pt>
                <c:pt idx="4603">
                  <c:v>2.1993085540803599E-11</c:v>
                </c:pt>
                <c:pt idx="4604">
                  <c:v>2.1877352446560426E-11</c:v>
                </c:pt>
                <c:pt idx="4605">
                  <c:v>2.0862606341497743E-11</c:v>
                </c:pt>
                <c:pt idx="4606">
                  <c:v>2.1420389489285039E-11</c:v>
                </c:pt>
                <c:pt idx="4607">
                  <c:v>2.1762228368686278E-11</c:v>
                </c:pt>
                <c:pt idx="4608">
                  <c:v>2.1647665241306831E-11</c:v>
                </c:pt>
                <c:pt idx="4609">
                  <c:v>2.1647665241306831E-11</c:v>
                </c:pt>
                <c:pt idx="4610">
                  <c:v>2.1307670064314353E-11</c:v>
                </c:pt>
                <c:pt idx="4611">
                  <c:v>2.1083963873197636E-11</c:v>
                </c:pt>
                <c:pt idx="4612">
                  <c:v>2.2820684319951673E-11</c:v>
                </c:pt>
                <c:pt idx="4613">
                  <c:v>2.2109476691174419E-11</c:v>
                </c:pt>
                <c:pt idx="4614">
                  <c:v>2.2820684319951673E-11</c:v>
                </c:pt>
                <c:pt idx="4615">
                  <c:v>2.0973014803617065E-11</c:v>
                </c:pt>
                <c:pt idx="4616">
                  <c:v>2.2581140003256691E-11</c:v>
                </c:pt>
                <c:pt idx="4617">
                  <c:v>2.1877352446560426E-11</c:v>
                </c:pt>
                <c:pt idx="4618">
                  <c:v>2.2226437742829043E-11</c:v>
                </c:pt>
                <c:pt idx="4619">
                  <c:v>2.1420389489285039E-11</c:v>
                </c:pt>
                <c:pt idx="4620">
                  <c:v>2.2941455263861326E-11</c:v>
                </c:pt>
                <c:pt idx="4621">
                  <c:v>2.2820684319951673E-11</c:v>
                </c:pt>
                <c:pt idx="4622">
                  <c:v>2.1877352446560426E-11</c:v>
                </c:pt>
                <c:pt idx="4623">
                  <c:v>2.234406383275317E-11</c:v>
                </c:pt>
                <c:pt idx="4624">
                  <c:v>2.2700596194790867E-11</c:v>
                </c:pt>
                <c:pt idx="4625">
                  <c:v>2.3062817554413489E-11</c:v>
                </c:pt>
                <c:pt idx="4626">
                  <c:v>2.234406383275317E-11</c:v>
                </c:pt>
                <c:pt idx="4627">
                  <c:v>2.1647665241306831E-11</c:v>
                </c:pt>
                <c:pt idx="4628">
                  <c:v>2.1420389489285039E-11</c:v>
                </c:pt>
                <c:pt idx="4629">
                  <c:v>2.0643572810974047E-11</c:v>
                </c:pt>
                <c:pt idx="4630">
                  <c:v>2.2941455263861326E-11</c:v>
                </c:pt>
                <c:pt idx="4631">
                  <c:v>2.1307670064314353E-11</c:v>
                </c:pt>
                <c:pt idx="4632">
                  <c:v>2.1647665241306831E-11</c:v>
                </c:pt>
                <c:pt idx="4633">
                  <c:v>2.1195499872991036E-11</c:v>
                </c:pt>
                <c:pt idx="4634">
                  <c:v>2.234406383275317E-11</c:v>
                </c:pt>
                <c:pt idx="4635">
                  <c:v>2.1877352446560426E-11</c:v>
                </c:pt>
                <c:pt idx="4636">
                  <c:v>2.2109476691174419E-11</c:v>
                </c:pt>
                <c:pt idx="4637">
                  <c:v>2.234406383275317E-11</c:v>
                </c:pt>
                <c:pt idx="4638">
                  <c:v>2.1307670064314353E-11</c:v>
                </c:pt>
                <c:pt idx="4639">
                  <c:v>2.2700596194790867E-11</c:v>
                </c:pt>
                <c:pt idx="4640">
                  <c:v>2.0862606341497743E-11</c:v>
                </c:pt>
                <c:pt idx="4641">
                  <c:v>2.1533749834718233E-11</c:v>
                </c:pt>
                <c:pt idx="4642">
                  <c:v>2.1993085540803599E-11</c:v>
                </c:pt>
                <c:pt idx="4643">
                  <c:v>2.2226437742829043E-11</c:v>
                </c:pt>
                <c:pt idx="4644">
                  <c:v>2.234406383275317E-11</c:v>
                </c:pt>
                <c:pt idx="4645">
                  <c:v>2.1877352446560426E-11</c:v>
                </c:pt>
                <c:pt idx="4646">
                  <c:v>2.3062817554413489E-11</c:v>
                </c:pt>
                <c:pt idx="4647">
                  <c:v>2.1420389489285039E-11</c:v>
                </c:pt>
                <c:pt idx="4648">
                  <c:v>2.0862606341497743E-11</c:v>
                </c:pt>
                <c:pt idx="4649">
                  <c:v>2.2109476691174419E-11</c:v>
                </c:pt>
                <c:pt idx="4650">
                  <c:v>2.0973014803617065E-11</c:v>
                </c:pt>
                <c:pt idx="4651">
                  <c:v>2.0973014803617065E-11</c:v>
                </c:pt>
                <c:pt idx="4652">
                  <c:v>2.2226437742829043E-11</c:v>
                </c:pt>
                <c:pt idx="4653">
                  <c:v>2.1993085540803599E-11</c:v>
                </c:pt>
                <c:pt idx="4654">
                  <c:v>2.2941455263861326E-11</c:v>
                </c:pt>
                <c:pt idx="4655">
                  <c:v>2.1877352446560426E-11</c:v>
                </c:pt>
                <c:pt idx="4656">
                  <c:v>2.1195499872991036E-11</c:v>
                </c:pt>
                <c:pt idx="4657">
                  <c:v>2.0862606341497743E-11</c:v>
                </c:pt>
                <c:pt idx="4658">
                  <c:v>2.1195499872991036E-11</c:v>
                </c:pt>
                <c:pt idx="4659">
                  <c:v>2.2226437742829043E-11</c:v>
                </c:pt>
                <c:pt idx="4660">
                  <c:v>2.075282211038554E-11</c:v>
                </c:pt>
                <c:pt idx="4661">
                  <c:v>2.2700596194790867E-11</c:v>
                </c:pt>
                <c:pt idx="4662">
                  <c:v>2.234406383275317E-11</c:v>
                </c:pt>
                <c:pt idx="4663">
                  <c:v>2.1083963873197636E-11</c:v>
                </c:pt>
                <c:pt idx="4664">
                  <c:v>2.1195499872991036E-11</c:v>
                </c:pt>
                <c:pt idx="4665">
                  <c:v>2.0973014803617065E-11</c:v>
                </c:pt>
                <c:pt idx="4666">
                  <c:v>2.1647665241306831E-11</c:v>
                </c:pt>
                <c:pt idx="4667">
                  <c:v>2.1647665241306831E-11</c:v>
                </c:pt>
                <c:pt idx="4668">
                  <c:v>2.1877352446560426E-11</c:v>
                </c:pt>
                <c:pt idx="4669">
                  <c:v>2.2462265870758075E-11</c:v>
                </c:pt>
                <c:pt idx="4670">
                  <c:v>2.1762228368686278E-11</c:v>
                </c:pt>
                <c:pt idx="4671">
                  <c:v>2.1877352446560426E-11</c:v>
                </c:pt>
                <c:pt idx="4672">
                  <c:v>2.4441185286512233E-11</c:v>
                </c:pt>
                <c:pt idx="4673">
                  <c:v>2.2109476691174419E-11</c:v>
                </c:pt>
                <c:pt idx="4674">
                  <c:v>2.1877352446560426E-11</c:v>
                </c:pt>
                <c:pt idx="4675">
                  <c:v>2.1762228368686278E-11</c:v>
                </c:pt>
                <c:pt idx="4676">
                  <c:v>2.1993085540803599E-11</c:v>
                </c:pt>
                <c:pt idx="4677">
                  <c:v>2.0973014803617065E-11</c:v>
                </c:pt>
                <c:pt idx="4678">
                  <c:v>2.1647665241306831E-11</c:v>
                </c:pt>
                <c:pt idx="4679">
                  <c:v>2.1762228368686278E-11</c:v>
                </c:pt>
                <c:pt idx="4680">
                  <c:v>2.1195499872991036E-11</c:v>
                </c:pt>
                <c:pt idx="4681">
                  <c:v>2.0973014803617065E-11</c:v>
                </c:pt>
                <c:pt idx="4682">
                  <c:v>2.0973014803617065E-11</c:v>
                </c:pt>
                <c:pt idx="4683">
                  <c:v>2.1307670064314353E-11</c:v>
                </c:pt>
                <c:pt idx="4684">
                  <c:v>2.1762228368686278E-11</c:v>
                </c:pt>
                <c:pt idx="4685">
                  <c:v>2.1647665241306831E-11</c:v>
                </c:pt>
                <c:pt idx="4686">
                  <c:v>2.0643572810974047E-11</c:v>
                </c:pt>
                <c:pt idx="4687">
                  <c:v>2.0862606341497743E-11</c:v>
                </c:pt>
                <c:pt idx="4688">
                  <c:v>2.234406383275317E-11</c:v>
                </c:pt>
                <c:pt idx="4689">
                  <c:v>2.1420389489285039E-11</c:v>
                </c:pt>
                <c:pt idx="4690">
                  <c:v>2.2820684319951673E-11</c:v>
                </c:pt>
                <c:pt idx="4691">
                  <c:v>2.0643572810974047E-11</c:v>
                </c:pt>
                <c:pt idx="4692">
                  <c:v>2.075282211038554E-11</c:v>
                </c:pt>
                <c:pt idx="4693">
                  <c:v>2.1307670064314353E-11</c:v>
                </c:pt>
                <c:pt idx="4694">
                  <c:v>2.0426838882269288E-11</c:v>
                </c:pt>
                <c:pt idx="4695">
                  <c:v>2.1533749834718233E-11</c:v>
                </c:pt>
                <c:pt idx="4696">
                  <c:v>2.0534941188857229E-11</c:v>
                </c:pt>
                <c:pt idx="4697">
                  <c:v>2.075282211038554E-11</c:v>
                </c:pt>
                <c:pt idx="4698">
                  <c:v>2.1533749834718233E-11</c:v>
                </c:pt>
                <c:pt idx="4699">
                  <c:v>2.2700596194790867E-11</c:v>
                </c:pt>
                <c:pt idx="4700">
                  <c:v>2.2462265870758075E-11</c:v>
                </c:pt>
                <c:pt idx="4701">
                  <c:v>2.0212380412192014E-11</c:v>
                </c:pt>
                <c:pt idx="4702">
                  <c:v>2.075282211038554E-11</c:v>
                </c:pt>
                <c:pt idx="4703">
                  <c:v>2.1420389489285039E-11</c:v>
                </c:pt>
                <c:pt idx="4704">
                  <c:v>2.1307670064314353E-11</c:v>
                </c:pt>
                <c:pt idx="4705">
                  <c:v>2.1195499872991036E-11</c:v>
                </c:pt>
                <c:pt idx="4706">
                  <c:v>2.1083963873197636E-11</c:v>
                </c:pt>
                <c:pt idx="4707">
                  <c:v>2.1762228368686278E-11</c:v>
                </c:pt>
                <c:pt idx="4708">
                  <c:v>2.1993085540803599E-11</c:v>
                </c:pt>
                <c:pt idx="4709">
                  <c:v>2.0426838882269288E-11</c:v>
                </c:pt>
                <c:pt idx="4710">
                  <c:v>2.1993085540803599E-11</c:v>
                </c:pt>
                <c:pt idx="4711">
                  <c:v>2.1420389489285039E-11</c:v>
                </c:pt>
                <c:pt idx="4712">
                  <c:v>2.0534941188857229E-11</c:v>
                </c:pt>
                <c:pt idx="4713">
                  <c:v>2.2109476691174419E-11</c:v>
                </c:pt>
                <c:pt idx="4714">
                  <c:v>2.1083963873197636E-11</c:v>
                </c:pt>
                <c:pt idx="4715">
                  <c:v>2.1195499872991036E-11</c:v>
                </c:pt>
                <c:pt idx="4716">
                  <c:v>2.234406383275317E-11</c:v>
                </c:pt>
                <c:pt idx="4717">
                  <c:v>2.0643572810974047E-11</c:v>
                </c:pt>
                <c:pt idx="4718">
                  <c:v>2.1533749834718233E-11</c:v>
                </c:pt>
                <c:pt idx="4719">
                  <c:v>2.1533749834718233E-11</c:v>
                </c:pt>
                <c:pt idx="4720">
                  <c:v>2.0862606341497743E-11</c:v>
                </c:pt>
                <c:pt idx="4721">
                  <c:v>2.0319347768070288E-11</c:v>
                </c:pt>
                <c:pt idx="4722">
                  <c:v>2.1877352446560426E-11</c:v>
                </c:pt>
                <c:pt idx="4723">
                  <c:v>2.1083963873197636E-11</c:v>
                </c:pt>
                <c:pt idx="4724">
                  <c:v>2.1877352446560426E-11</c:v>
                </c:pt>
                <c:pt idx="4725">
                  <c:v>2.1083963873197636E-11</c:v>
                </c:pt>
                <c:pt idx="4726">
                  <c:v>2.0862606341497743E-11</c:v>
                </c:pt>
                <c:pt idx="4727">
                  <c:v>2.0534941188857229E-11</c:v>
                </c:pt>
                <c:pt idx="4728">
                  <c:v>2.3804741151283923E-11</c:v>
                </c:pt>
                <c:pt idx="4729">
                  <c:v>2.1877352446560426E-11</c:v>
                </c:pt>
                <c:pt idx="4730">
                  <c:v>2.2581140003256691E-11</c:v>
                </c:pt>
                <c:pt idx="4731">
                  <c:v>2.1877352446560426E-11</c:v>
                </c:pt>
                <c:pt idx="4732">
                  <c:v>2.1877352446560426E-11</c:v>
                </c:pt>
                <c:pt idx="4733">
                  <c:v>2.1083963873197636E-11</c:v>
                </c:pt>
                <c:pt idx="4734">
                  <c:v>2.1647665241306831E-11</c:v>
                </c:pt>
                <c:pt idx="4735">
                  <c:v>2.1647665241306831E-11</c:v>
                </c:pt>
                <c:pt idx="4736">
                  <c:v>2.2109476691174419E-11</c:v>
                </c:pt>
                <c:pt idx="4737">
                  <c:v>2.0862606341497743E-11</c:v>
                </c:pt>
                <c:pt idx="4738">
                  <c:v>2.1195499872991036E-11</c:v>
                </c:pt>
                <c:pt idx="4739">
                  <c:v>2.1647665241306831E-11</c:v>
                </c:pt>
                <c:pt idx="4740">
                  <c:v>2.1762228368686278E-11</c:v>
                </c:pt>
                <c:pt idx="4741">
                  <c:v>2.075282211038554E-11</c:v>
                </c:pt>
                <c:pt idx="4742">
                  <c:v>2.1083963873197636E-11</c:v>
                </c:pt>
                <c:pt idx="4743">
                  <c:v>2.1762228368686278E-11</c:v>
                </c:pt>
                <c:pt idx="4744">
                  <c:v>2.1762228368686278E-11</c:v>
                </c:pt>
                <c:pt idx="4745">
                  <c:v>2.2700596194790867E-11</c:v>
                </c:pt>
                <c:pt idx="4746">
                  <c:v>2.1533749834718233E-11</c:v>
                </c:pt>
                <c:pt idx="4747">
                  <c:v>2.0973014803617065E-11</c:v>
                </c:pt>
                <c:pt idx="4748">
                  <c:v>2.0862606341497743E-11</c:v>
                </c:pt>
                <c:pt idx="4749">
                  <c:v>2.0534941188857229E-11</c:v>
                </c:pt>
                <c:pt idx="4750">
                  <c:v>2.1420389489285039E-11</c:v>
                </c:pt>
                <c:pt idx="4751">
                  <c:v>2.0973014803617065E-11</c:v>
                </c:pt>
                <c:pt idx="4752">
                  <c:v>2.1307670064314353E-11</c:v>
                </c:pt>
                <c:pt idx="4753">
                  <c:v>2.1762228368686278E-11</c:v>
                </c:pt>
                <c:pt idx="4754">
                  <c:v>2.0534941188857229E-11</c:v>
                </c:pt>
                <c:pt idx="4755">
                  <c:v>2.2226437742829043E-11</c:v>
                </c:pt>
                <c:pt idx="4756">
                  <c:v>2.1762228368686278E-11</c:v>
                </c:pt>
                <c:pt idx="4757">
                  <c:v>2.075282211038554E-11</c:v>
                </c:pt>
                <c:pt idx="4758">
                  <c:v>2.0973014803617065E-11</c:v>
                </c:pt>
                <c:pt idx="4759">
                  <c:v>2.1195499872991036E-11</c:v>
                </c:pt>
                <c:pt idx="4760">
                  <c:v>2.0973014803617065E-11</c:v>
                </c:pt>
                <c:pt idx="4761">
                  <c:v>2.2226437742829043E-11</c:v>
                </c:pt>
                <c:pt idx="4762">
                  <c:v>2.0643572810974047E-11</c:v>
                </c:pt>
                <c:pt idx="4763">
                  <c:v>2.2109476691174419E-11</c:v>
                </c:pt>
                <c:pt idx="4764">
                  <c:v>2.1083963873197636E-11</c:v>
                </c:pt>
                <c:pt idx="4765">
                  <c:v>2.1420389489285039E-11</c:v>
                </c:pt>
                <c:pt idx="4766">
                  <c:v>2.1307670064314353E-11</c:v>
                </c:pt>
                <c:pt idx="4767">
                  <c:v>2.1647665241306831E-11</c:v>
                </c:pt>
                <c:pt idx="4768">
                  <c:v>2.1877352446560426E-11</c:v>
                </c:pt>
                <c:pt idx="4769">
                  <c:v>2.234406383275317E-11</c:v>
                </c:pt>
                <c:pt idx="4770">
                  <c:v>2.2700596194790867E-11</c:v>
                </c:pt>
                <c:pt idx="4771">
                  <c:v>2.1195499872991036E-11</c:v>
                </c:pt>
                <c:pt idx="4772">
                  <c:v>2.0862606341497743E-11</c:v>
                </c:pt>
                <c:pt idx="4773">
                  <c:v>2.0973014803617065E-11</c:v>
                </c:pt>
                <c:pt idx="4774">
                  <c:v>2.1083963873197636E-11</c:v>
                </c:pt>
                <c:pt idx="4775">
                  <c:v>2.1083963873197636E-11</c:v>
                </c:pt>
                <c:pt idx="4776">
                  <c:v>2.2462265870758075E-11</c:v>
                </c:pt>
                <c:pt idx="4777">
                  <c:v>2.1647665241306831E-11</c:v>
                </c:pt>
                <c:pt idx="4778">
                  <c:v>2.1533749834718233E-11</c:v>
                </c:pt>
                <c:pt idx="4779">
                  <c:v>2.0534941188857229E-11</c:v>
                </c:pt>
                <c:pt idx="4780">
                  <c:v>2.1877352446560426E-11</c:v>
                </c:pt>
                <c:pt idx="4781">
                  <c:v>2.1647665241306831E-11</c:v>
                </c:pt>
                <c:pt idx="4782">
                  <c:v>2.1083963873197636E-11</c:v>
                </c:pt>
                <c:pt idx="4783">
                  <c:v>2.0862606341497743E-11</c:v>
                </c:pt>
                <c:pt idx="4784">
                  <c:v>2.0534941188857229E-11</c:v>
                </c:pt>
                <c:pt idx="4785">
                  <c:v>2.1420389489285039E-11</c:v>
                </c:pt>
                <c:pt idx="4786">
                  <c:v>2.2226437742829043E-11</c:v>
                </c:pt>
                <c:pt idx="4787">
                  <c:v>2.234406383275317E-11</c:v>
                </c:pt>
                <c:pt idx="4788">
                  <c:v>2.2581140003256691E-11</c:v>
                </c:pt>
                <c:pt idx="4789">
                  <c:v>2.1083963873197636E-11</c:v>
                </c:pt>
                <c:pt idx="4790">
                  <c:v>2.1762228368686278E-11</c:v>
                </c:pt>
                <c:pt idx="4791">
                  <c:v>2.2109476691174419E-11</c:v>
                </c:pt>
                <c:pt idx="4792">
                  <c:v>2.0426838882269288E-11</c:v>
                </c:pt>
                <c:pt idx="4793">
                  <c:v>2.1420389489285039E-11</c:v>
                </c:pt>
                <c:pt idx="4794">
                  <c:v>2.0973014803617065E-11</c:v>
                </c:pt>
                <c:pt idx="4795">
                  <c:v>2.234406383275317E-11</c:v>
                </c:pt>
                <c:pt idx="4796">
                  <c:v>2.1762228368686278E-11</c:v>
                </c:pt>
                <c:pt idx="4797">
                  <c:v>2.0862606341497743E-11</c:v>
                </c:pt>
                <c:pt idx="4798">
                  <c:v>2.0319347768070288E-11</c:v>
                </c:pt>
                <c:pt idx="4799">
                  <c:v>2.1762228368686278E-11</c:v>
                </c:pt>
                <c:pt idx="4800">
                  <c:v>2.1307670064314353E-11</c:v>
                </c:pt>
                <c:pt idx="4801">
                  <c:v>2.1420389489285039E-11</c:v>
                </c:pt>
                <c:pt idx="4802">
                  <c:v>2.1533749834718233E-11</c:v>
                </c:pt>
                <c:pt idx="4803">
                  <c:v>2.0643572810974047E-11</c:v>
                </c:pt>
                <c:pt idx="4804">
                  <c:v>2.075282211038554E-11</c:v>
                </c:pt>
                <c:pt idx="4805">
                  <c:v>2.1420389489285039E-11</c:v>
                </c:pt>
                <c:pt idx="4806">
                  <c:v>2.1420389489285039E-11</c:v>
                </c:pt>
                <c:pt idx="4807">
                  <c:v>2.1307670064314353E-11</c:v>
                </c:pt>
                <c:pt idx="4808">
                  <c:v>2.0212380412192014E-11</c:v>
                </c:pt>
                <c:pt idx="4809">
                  <c:v>2.0643572810974047E-11</c:v>
                </c:pt>
                <c:pt idx="4810">
                  <c:v>2.1993085540803599E-11</c:v>
                </c:pt>
                <c:pt idx="4811">
                  <c:v>2.0534941188857229E-11</c:v>
                </c:pt>
                <c:pt idx="4812">
                  <c:v>2.1307670064314353E-11</c:v>
                </c:pt>
                <c:pt idx="4813">
                  <c:v>2.1083963873197636E-11</c:v>
                </c:pt>
                <c:pt idx="4814">
                  <c:v>2.075282211038554E-11</c:v>
                </c:pt>
                <c:pt idx="4815">
                  <c:v>2.2700596194790867E-11</c:v>
                </c:pt>
                <c:pt idx="4816">
                  <c:v>2.1647665241306831E-11</c:v>
                </c:pt>
                <c:pt idx="4817">
                  <c:v>2.0973014803617065E-11</c:v>
                </c:pt>
                <c:pt idx="4818">
                  <c:v>2.2820684319951673E-11</c:v>
                </c:pt>
                <c:pt idx="4819">
                  <c:v>2.1993085540803599E-11</c:v>
                </c:pt>
                <c:pt idx="4820">
                  <c:v>2.1195499872991036E-11</c:v>
                </c:pt>
                <c:pt idx="4821">
                  <c:v>2.1307670064314353E-11</c:v>
                </c:pt>
                <c:pt idx="4822">
                  <c:v>2.0319347768070288E-11</c:v>
                </c:pt>
                <c:pt idx="4823">
                  <c:v>2.0862606341497743E-11</c:v>
                </c:pt>
                <c:pt idx="4824">
                  <c:v>2.1420389489285039E-11</c:v>
                </c:pt>
                <c:pt idx="4825">
                  <c:v>2.0643572810974047E-11</c:v>
                </c:pt>
                <c:pt idx="4826">
                  <c:v>2.2226437742829043E-11</c:v>
                </c:pt>
                <c:pt idx="4827">
                  <c:v>2.1533749834718233E-11</c:v>
                </c:pt>
                <c:pt idx="4828">
                  <c:v>1.9790235551659517E-11</c:v>
                </c:pt>
                <c:pt idx="4829">
                  <c:v>2.1993085540803599E-11</c:v>
                </c:pt>
                <c:pt idx="4830">
                  <c:v>2.075282211038554E-11</c:v>
                </c:pt>
                <c:pt idx="4831">
                  <c:v>2.1877352446560426E-11</c:v>
                </c:pt>
                <c:pt idx="4832">
                  <c:v>2.1420389489285039E-11</c:v>
                </c:pt>
                <c:pt idx="4833">
                  <c:v>2.1195499872991036E-11</c:v>
                </c:pt>
                <c:pt idx="4834">
                  <c:v>2.0426838882269288E-11</c:v>
                </c:pt>
                <c:pt idx="4835">
                  <c:v>2.1877352446560426E-11</c:v>
                </c:pt>
                <c:pt idx="4836">
                  <c:v>2.1993085540803599E-11</c:v>
                </c:pt>
                <c:pt idx="4837">
                  <c:v>2.0643572810974047E-11</c:v>
                </c:pt>
                <c:pt idx="4838">
                  <c:v>2.1083963873197636E-11</c:v>
                </c:pt>
                <c:pt idx="4839">
                  <c:v>2.0426838882269288E-11</c:v>
                </c:pt>
                <c:pt idx="4840">
                  <c:v>2.1420389489285039E-11</c:v>
                </c:pt>
                <c:pt idx="4841">
                  <c:v>2.1762228368686278E-11</c:v>
                </c:pt>
                <c:pt idx="4842">
                  <c:v>2.1647665241306831E-11</c:v>
                </c:pt>
                <c:pt idx="4843">
                  <c:v>2.0643572810974047E-11</c:v>
                </c:pt>
                <c:pt idx="4844">
                  <c:v>2.0973014803617065E-11</c:v>
                </c:pt>
                <c:pt idx="4845">
                  <c:v>2.1195499872991036E-11</c:v>
                </c:pt>
                <c:pt idx="4846">
                  <c:v>2.1195499872991036E-11</c:v>
                </c:pt>
                <c:pt idx="4847">
                  <c:v>2.1762228368686278E-11</c:v>
                </c:pt>
                <c:pt idx="4848">
                  <c:v>2.1533749834718233E-11</c:v>
                </c:pt>
                <c:pt idx="4849">
                  <c:v>2.075282211038554E-11</c:v>
                </c:pt>
                <c:pt idx="4850">
                  <c:v>2.1647665241306831E-11</c:v>
                </c:pt>
                <c:pt idx="4851">
                  <c:v>2.1533749834718233E-11</c:v>
                </c:pt>
                <c:pt idx="4852">
                  <c:v>2.1195499872991036E-11</c:v>
                </c:pt>
                <c:pt idx="4853">
                  <c:v>2.1533749834718233E-11</c:v>
                </c:pt>
                <c:pt idx="4854">
                  <c:v>2.2462265870758075E-11</c:v>
                </c:pt>
                <c:pt idx="4855">
                  <c:v>2.0973014803617065E-11</c:v>
                </c:pt>
                <c:pt idx="4856">
                  <c:v>2.0106017831880821E-11</c:v>
                </c:pt>
                <c:pt idx="4857">
                  <c:v>2.9868255889512901E-11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'20Feb2015a'!$H$2</c:f>
              <c:strCache>
                <c:ptCount val="1"/>
                <c:pt idx="0">
                  <c:v>20Feb2015a</c:v>
                </c:pt>
              </c:strCache>
            </c:strRef>
          </c:tx>
          <c:marker>
            <c:symbol val="none"/>
          </c:marker>
          <c:xVal>
            <c:numRef>
              <c:f>'20Feb2015a'!$C$3:$C$5242</c:f>
              <c:numCache>
                <c:formatCode>0.00</c:formatCode>
                <c:ptCount val="5240"/>
                <c:pt idx="0">
                  <c:v>1.38899999728892E-3</c:v>
                </c:pt>
                <c:pt idx="1">
                  <c:v>2.77799999457784E-3</c:v>
                </c:pt>
                <c:pt idx="2">
                  <c:v>4.1669999991427176E-3</c:v>
                </c:pt>
                <c:pt idx="3">
                  <c:v>5.5559999964316376E-3</c:v>
                </c:pt>
                <c:pt idx="4">
                  <c:v>6.9450000009965152E-3</c:v>
                </c:pt>
                <c:pt idx="5">
                  <c:v>8.3339999982854351E-3</c:v>
                </c:pt>
                <c:pt idx="6">
                  <c:v>9.7229999955743551E-3</c:v>
                </c:pt>
                <c:pt idx="7">
                  <c:v>1.1112000000139233E-2</c:v>
                </c:pt>
                <c:pt idx="8">
                  <c:v>1.2499999997089617E-2</c:v>
                </c:pt>
                <c:pt idx="9">
                  <c:v>1.3889000001654495E-2</c:v>
                </c:pt>
                <c:pt idx="10">
                  <c:v>1.5277999998943415E-2</c:v>
                </c:pt>
                <c:pt idx="11">
                  <c:v>1.6666999996232335E-2</c:v>
                </c:pt>
                <c:pt idx="12">
                  <c:v>1.8056000000797212E-2</c:v>
                </c:pt>
                <c:pt idx="13">
                  <c:v>1.9444999998086132E-2</c:v>
                </c:pt>
                <c:pt idx="14">
                  <c:v>2.0833999995375052E-2</c:v>
                </c:pt>
                <c:pt idx="15">
                  <c:v>2.222299999993993E-2</c:v>
                </c:pt>
                <c:pt idx="16">
                  <c:v>2.361199999722885E-2</c:v>
                </c:pt>
                <c:pt idx="17">
                  <c:v>2.5001000001793727E-2</c:v>
                </c:pt>
                <c:pt idx="18">
                  <c:v>2.6389999999082647E-2</c:v>
                </c:pt>
                <c:pt idx="19">
                  <c:v>2.7778999996371567E-2</c:v>
                </c:pt>
                <c:pt idx="20">
                  <c:v>2.9168000000936445E-2</c:v>
                </c:pt>
                <c:pt idx="21">
                  <c:v>3.0556999998225365E-2</c:v>
                </c:pt>
                <c:pt idx="22">
                  <c:v>3.1945999995514285E-2</c:v>
                </c:pt>
                <c:pt idx="23">
                  <c:v>3.3335000000079162E-2</c:v>
                </c:pt>
                <c:pt idx="24">
                  <c:v>3.4723999997368082E-2</c:v>
                </c:pt>
                <c:pt idx="25">
                  <c:v>3.6112999994657002E-2</c:v>
                </c:pt>
                <c:pt idx="26">
                  <c:v>3.750199999922188E-2</c:v>
                </c:pt>
                <c:pt idx="27">
                  <c:v>3.8889999996172264E-2</c:v>
                </c:pt>
                <c:pt idx="28">
                  <c:v>4.0279000000737142E-2</c:v>
                </c:pt>
                <c:pt idx="29">
                  <c:v>4.1667999998026062E-2</c:v>
                </c:pt>
                <c:pt idx="30">
                  <c:v>4.3056999995314982E-2</c:v>
                </c:pt>
                <c:pt idx="31">
                  <c:v>4.4445999999879859E-2</c:v>
                </c:pt>
                <c:pt idx="32">
                  <c:v>4.5834999997168779E-2</c:v>
                </c:pt>
                <c:pt idx="33">
                  <c:v>4.7224000001733657E-2</c:v>
                </c:pt>
                <c:pt idx="34">
                  <c:v>4.8612999999022577E-2</c:v>
                </c:pt>
                <c:pt idx="35">
                  <c:v>5.0001999996311497E-2</c:v>
                </c:pt>
                <c:pt idx="36">
                  <c:v>5.1391000000876375E-2</c:v>
                </c:pt>
                <c:pt idx="37">
                  <c:v>5.2779999998165295E-2</c:v>
                </c:pt>
                <c:pt idx="38">
                  <c:v>5.4168999995454215E-2</c:v>
                </c:pt>
                <c:pt idx="39">
                  <c:v>5.5558000000019092E-2</c:v>
                </c:pt>
                <c:pt idx="40">
                  <c:v>5.6946999997308012E-2</c:v>
                </c:pt>
                <c:pt idx="41">
                  <c:v>5.8335999994596932E-2</c:v>
                </c:pt>
                <c:pt idx="42">
                  <c:v>5.972499999916181E-2</c:v>
                </c:pt>
                <c:pt idx="43">
                  <c:v>6.111399999645073E-2</c:v>
                </c:pt>
                <c:pt idx="44">
                  <c:v>6.2503000001015607E-2</c:v>
                </c:pt>
                <c:pt idx="45">
                  <c:v>6.3891999998304527E-2</c:v>
                </c:pt>
                <c:pt idx="46">
                  <c:v>6.5280999995593447E-2</c:v>
                </c:pt>
                <c:pt idx="47">
                  <c:v>6.6668999999819789E-2</c:v>
                </c:pt>
                <c:pt idx="48">
                  <c:v>6.8057999997108709E-2</c:v>
                </c:pt>
                <c:pt idx="49">
                  <c:v>6.9447000001673587E-2</c:v>
                </c:pt>
                <c:pt idx="50">
                  <c:v>7.0835999998962507E-2</c:v>
                </c:pt>
                <c:pt idx="51">
                  <c:v>7.2224999996251427E-2</c:v>
                </c:pt>
                <c:pt idx="52">
                  <c:v>7.3614000000816304E-2</c:v>
                </c:pt>
                <c:pt idx="53">
                  <c:v>7.5002999998105224E-2</c:v>
                </c:pt>
                <c:pt idx="54">
                  <c:v>7.6391999995394144E-2</c:v>
                </c:pt>
                <c:pt idx="55">
                  <c:v>7.7780999999959022E-2</c:v>
                </c:pt>
                <c:pt idx="56">
                  <c:v>7.9169999997247942E-2</c:v>
                </c:pt>
                <c:pt idx="57">
                  <c:v>8.0559000001812819E-2</c:v>
                </c:pt>
                <c:pt idx="58">
                  <c:v>8.1947999999101739E-2</c:v>
                </c:pt>
                <c:pt idx="59">
                  <c:v>8.3336999996390659E-2</c:v>
                </c:pt>
                <c:pt idx="60">
                  <c:v>8.4726000000955537E-2</c:v>
                </c:pt>
                <c:pt idx="61">
                  <c:v>8.6114999998244457E-2</c:v>
                </c:pt>
                <c:pt idx="62">
                  <c:v>8.7503999995533377E-2</c:v>
                </c:pt>
                <c:pt idx="63">
                  <c:v>8.8893000000098255E-2</c:v>
                </c:pt>
                <c:pt idx="64">
                  <c:v>9.0281999997387175E-2</c:v>
                </c:pt>
                <c:pt idx="65">
                  <c:v>9.1670999994676095E-2</c:v>
                </c:pt>
                <c:pt idx="66">
                  <c:v>9.3058999998902436E-2</c:v>
                </c:pt>
                <c:pt idx="67">
                  <c:v>9.4447999996191356E-2</c:v>
                </c:pt>
                <c:pt idx="68">
                  <c:v>9.5837000000756234E-2</c:v>
                </c:pt>
                <c:pt idx="69">
                  <c:v>9.7225999998045154E-2</c:v>
                </c:pt>
                <c:pt idx="70">
                  <c:v>9.8613999994995538E-2</c:v>
                </c:pt>
                <c:pt idx="71">
                  <c:v>0.10000199999922188</c:v>
                </c:pt>
                <c:pt idx="72">
                  <c:v>0.10138899999583373</c:v>
                </c:pt>
                <c:pt idx="73">
                  <c:v>0.10277800000039861</c:v>
                </c:pt>
                <c:pt idx="74">
                  <c:v>0.10416599999734899</c:v>
                </c:pt>
                <c:pt idx="75">
                  <c:v>0.10555499999463791</c:v>
                </c:pt>
                <c:pt idx="76">
                  <c:v>0.10694299999886425</c:v>
                </c:pt>
                <c:pt idx="77">
                  <c:v>0.10833199999615317</c:v>
                </c:pt>
                <c:pt idx="78">
                  <c:v>0.10972100000071805</c:v>
                </c:pt>
                <c:pt idx="79">
                  <c:v>0.11110999999800697</c:v>
                </c:pt>
                <c:pt idx="80">
                  <c:v>0.11249899999529589</c:v>
                </c:pt>
                <c:pt idx="81">
                  <c:v>0.11388699999952223</c:v>
                </c:pt>
                <c:pt idx="82">
                  <c:v>0.11527599999681115</c:v>
                </c:pt>
                <c:pt idx="83">
                  <c:v>0.11666500000137603</c:v>
                </c:pt>
                <c:pt idx="84">
                  <c:v>0.11805399999866495</c:v>
                </c:pt>
                <c:pt idx="85">
                  <c:v>0.11944299999595387</c:v>
                </c:pt>
                <c:pt idx="86">
                  <c:v>0.12083200000051875</c:v>
                </c:pt>
                <c:pt idx="87">
                  <c:v>0.12222099999780767</c:v>
                </c:pt>
                <c:pt idx="88">
                  <c:v>0.12360999999509659</c:v>
                </c:pt>
                <c:pt idx="89">
                  <c:v>0.12499899999966146</c:v>
                </c:pt>
                <c:pt idx="90">
                  <c:v>0.12638799999695038</c:v>
                </c:pt>
                <c:pt idx="91">
                  <c:v>0.12777700000151526</c:v>
                </c:pt>
                <c:pt idx="92">
                  <c:v>0.12916599999880418</c:v>
                </c:pt>
                <c:pt idx="93">
                  <c:v>0.1305549999960931</c:v>
                </c:pt>
                <c:pt idx="94">
                  <c:v>0.13194400000065798</c:v>
                </c:pt>
                <c:pt idx="95">
                  <c:v>0.1333329999979469</c:v>
                </c:pt>
                <c:pt idx="96">
                  <c:v>0.13472199999523582</c:v>
                </c:pt>
                <c:pt idx="97">
                  <c:v>0.1361109999998007</c:v>
                </c:pt>
                <c:pt idx="98">
                  <c:v>0.13749999999708962</c:v>
                </c:pt>
                <c:pt idx="99">
                  <c:v>0.13888900000165449</c:v>
                </c:pt>
                <c:pt idx="100">
                  <c:v>0.14027699999860488</c:v>
                </c:pt>
                <c:pt idx="101">
                  <c:v>0.1416659999958938</c:v>
                </c:pt>
                <c:pt idx="102">
                  <c:v>0.14305500000045868</c:v>
                </c:pt>
                <c:pt idx="103">
                  <c:v>0.1444439999977476</c:v>
                </c:pt>
                <c:pt idx="104">
                  <c:v>0.14583299999503652</c:v>
                </c:pt>
                <c:pt idx="105">
                  <c:v>0.14722199999960139</c:v>
                </c:pt>
                <c:pt idx="106">
                  <c:v>0.14861099999689031</c:v>
                </c:pt>
                <c:pt idx="107">
                  <c:v>0.15000000000145519</c:v>
                </c:pt>
                <c:pt idx="108">
                  <c:v>0.15138899999874411</c:v>
                </c:pt>
                <c:pt idx="109">
                  <c:v>0.15277799999603303</c:v>
                </c:pt>
                <c:pt idx="110">
                  <c:v>0.15416700000059791</c:v>
                </c:pt>
                <c:pt idx="111">
                  <c:v>0.15555599999788683</c:v>
                </c:pt>
                <c:pt idx="112">
                  <c:v>0.15694499999517575</c:v>
                </c:pt>
                <c:pt idx="113">
                  <c:v>0.15833399999974063</c:v>
                </c:pt>
                <c:pt idx="114">
                  <c:v>0.15972299999702955</c:v>
                </c:pt>
                <c:pt idx="115">
                  <c:v>0.16111200000159442</c:v>
                </c:pt>
                <c:pt idx="116">
                  <c:v>0.16250099999888334</c:v>
                </c:pt>
                <c:pt idx="117">
                  <c:v>0.16388999999617226</c:v>
                </c:pt>
                <c:pt idx="118">
                  <c:v>0.16527900000073714</c:v>
                </c:pt>
                <c:pt idx="119">
                  <c:v>0.16666799999802606</c:v>
                </c:pt>
                <c:pt idx="120">
                  <c:v>0.16805599999497645</c:v>
                </c:pt>
                <c:pt idx="121">
                  <c:v>0.16944499999954132</c:v>
                </c:pt>
                <c:pt idx="122">
                  <c:v>0.17083399999683024</c:v>
                </c:pt>
                <c:pt idx="123">
                  <c:v>0.17222300000139512</c:v>
                </c:pt>
                <c:pt idx="124">
                  <c:v>0.17361199999868404</c:v>
                </c:pt>
                <c:pt idx="125">
                  <c:v>0.17500099999597296</c:v>
                </c:pt>
                <c:pt idx="126">
                  <c:v>0.17639000000053784</c:v>
                </c:pt>
                <c:pt idx="127">
                  <c:v>0.17777899999782676</c:v>
                </c:pt>
                <c:pt idx="128">
                  <c:v>0.17916799999511568</c:v>
                </c:pt>
                <c:pt idx="129">
                  <c:v>0.18055699999968056</c:v>
                </c:pt>
                <c:pt idx="130">
                  <c:v>0.18194599999696948</c:v>
                </c:pt>
                <c:pt idx="131">
                  <c:v>0.18333500000153435</c:v>
                </c:pt>
                <c:pt idx="132">
                  <c:v>0.18472399999882327</c:v>
                </c:pt>
                <c:pt idx="133">
                  <c:v>0.18611299999611219</c:v>
                </c:pt>
                <c:pt idx="134">
                  <c:v>0.18750200000067707</c:v>
                </c:pt>
                <c:pt idx="135">
                  <c:v>0.18889099999796599</c:v>
                </c:pt>
                <c:pt idx="136">
                  <c:v>0.19027999999525491</c:v>
                </c:pt>
                <c:pt idx="137">
                  <c:v>0.19166899999981979</c:v>
                </c:pt>
                <c:pt idx="138">
                  <c:v>0.19305799999710871</c:v>
                </c:pt>
                <c:pt idx="139">
                  <c:v>0.19444600000133505</c:v>
                </c:pt>
                <c:pt idx="140">
                  <c:v>0.19583499999862397</c:v>
                </c:pt>
                <c:pt idx="141">
                  <c:v>0.19722399999591289</c:v>
                </c:pt>
                <c:pt idx="142">
                  <c:v>0.19861300000047777</c:v>
                </c:pt>
                <c:pt idx="143">
                  <c:v>0.20000199999776669</c:v>
                </c:pt>
                <c:pt idx="144">
                  <c:v>0.20139099999505561</c:v>
                </c:pt>
                <c:pt idx="145">
                  <c:v>0.20277999999962049</c:v>
                </c:pt>
                <c:pt idx="146">
                  <c:v>0.20416899999690941</c:v>
                </c:pt>
                <c:pt idx="147">
                  <c:v>0.20555800000147428</c:v>
                </c:pt>
                <c:pt idx="148">
                  <c:v>0.2069469999987632</c:v>
                </c:pt>
                <c:pt idx="149">
                  <c:v>0.20833599999605212</c:v>
                </c:pt>
                <c:pt idx="150">
                  <c:v>0.209725000000617</c:v>
                </c:pt>
                <c:pt idx="151">
                  <c:v>0.21111399999790592</c:v>
                </c:pt>
                <c:pt idx="152">
                  <c:v>0.21250299999519484</c:v>
                </c:pt>
                <c:pt idx="153">
                  <c:v>0.21389199999975972</c:v>
                </c:pt>
                <c:pt idx="154">
                  <c:v>0.21528099999704864</c:v>
                </c:pt>
                <c:pt idx="155">
                  <c:v>0.21667000000161352</c:v>
                </c:pt>
                <c:pt idx="156">
                  <c:v>0.21805899999890244</c:v>
                </c:pt>
                <c:pt idx="157">
                  <c:v>0.21944799999619136</c:v>
                </c:pt>
                <c:pt idx="158">
                  <c:v>0.2208360000004177</c:v>
                </c:pt>
                <c:pt idx="159">
                  <c:v>0.22222499999770662</c:v>
                </c:pt>
                <c:pt idx="160">
                  <c:v>0.22361399999499554</c:v>
                </c:pt>
                <c:pt idx="161">
                  <c:v>0.22500299999956042</c:v>
                </c:pt>
                <c:pt idx="162">
                  <c:v>0.22639199999684934</c:v>
                </c:pt>
                <c:pt idx="163">
                  <c:v>0.22778100000141421</c:v>
                </c:pt>
                <c:pt idx="164">
                  <c:v>0.22916999999870313</c:v>
                </c:pt>
                <c:pt idx="165">
                  <c:v>0.23055899999599205</c:v>
                </c:pt>
                <c:pt idx="166">
                  <c:v>0.23194800000055693</c:v>
                </c:pt>
                <c:pt idx="167">
                  <c:v>0.23333699999784585</c:v>
                </c:pt>
                <c:pt idx="168">
                  <c:v>0.23472599999513477</c:v>
                </c:pt>
                <c:pt idx="169">
                  <c:v>0.23611499999969965</c:v>
                </c:pt>
                <c:pt idx="170">
                  <c:v>0.23750399999698857</c:v>
                </c:pt>
                <c:pt idx="171">
                  <c:v>0.23889300000155345</c:v>
                </c:pt>
                <c:pt idx="172">
                  <c:v>0.24028199999884237</c:v>
                </c:pt>
                <c:pt idx="173">
                  <c:v>0.24167099999613129</c:v>
                </c:pt>
                <c:pt idx="174">
                  <c:v>0.24306000000069616</c:v>
                </c:pt>
                <c:pt idx="175">
                  <c:v>0.24444899999798508</c:v>
                </c:pt>
                <c:pt idx="176">
                  <c:v>0.245837999995274</c:v>
                </c:pt>
                <c:pt idx="177">
                  <c:v>0.24722699999983888</c:v>
                </c:pt>
                <c:pt idx="178">
                  <c:v>0.24861499999678927</c:v>
                </c:pt>
                <c:pt idx="179">
                  <c:v>0.25000400000135414</c:v>
                </c:pt>
                <c:pt idx="180">
                  <c:v>0.25139299999864306</c:v>
                </c:pt>
                <c:pt idx="181">
                  <c:v>0.25278199999593198</c:v>
                </c:pt>
                <c:pt idx="182">
                  <c:v>0.25417100000049686</c:v>
                </c:pt>
                <c:pt idx="183">
                  <c:v>0.25555999999778578</c:v>
                </c:pt>
                <c:pt idx="184">
                  <c:v>0.2569489999950747</c:v>
                </c:pt>
                <c:pt idx="185">
                  <c:v>0.25833799999963958</c:v>
                </c:pt>
                <c:pt idx="186">
                  <c:v>0.2597269999969285</c:v>
                </c:pt>
                <c:pt idx="187">
                  <c:v>0.26111600000149338</c:v>
                </c:pt>
                <c:pt idx="188">
                  <c:v>0.2625049999987823</c:v>
                </c:pt>
                <c:pt idx="189">
                  <c:v>0.26389399999607122</c:v>
                </c:pt>
                <c:pt idx="190">
                  <c:v>0.26528300000063609</c:v>
                </c:pt>
                <c:pt idx="191">
                  <c:v>0.26667199999792501</c:v>
                </c:pt>
                <c:pt idx="192">
                  <c:v>0.26806099999521393</c:v>
                </c:pt>
                <c:pt idx="193">
                  <c:v>0.26944999999977881</c:v>
                </c:pt>
                <c:pt idx="194">
                  <c:v>0.27083899999706773</c:v>
                </c:pt>
                <c:pt idx="195">
                  <c:v>0.27222800000163261</c:v>
                </c:pt>
                <c:pt idx="196">
                  <c:v>0.27361699999892153</c:v>
                </c:pt>
                <c:pt idx="197">
                  <c:v>0.27500499999587191</c:v>
                </c:pt>
                <c:pt idx="198">
                  <c:v>0.27639400000043679</c:v>
                </c:pt>
                <c:pt idx="199">
                  <c:v>0.27778299999772571</c:v>
                </c:pt>
                <c:pt idx="200">
                  <c:v>0.27917199999501463</c:v>
                </c:pt>
                <c:pt idx="201">
                  <c:v>0.28056099999957951</c:v>
                </c:pt>
                <c:pt idx="202">
                  <c:v>0.28194999999686843</c:v>
                </c:pt>
                <c:pt idx="203">
                  <c:v>0.28333900000143331</c:v>
                </c:pt>
                <c:pt idx="204">
                  <c:v>0.28472799999872223</c:v>
                </c:pt>
                <c:pt idx="205">
                  <c:v>0.28611699999601115</c:v>
                </c:pt>
                <c:pt idx="206">
                  <c:v>0.28750600000057602</c:v>
                </c:pt>
                <c:pt idx="207">
                  <c:v>0.28889499999786494</c:v>
                </c:pt>
                <c:pt idx="208">
                  <c:v>0.29028399999515386</c:v>
                </c:pt>
                <c:pt idx="209">
                  <c:v>0.29167299999971874</c:v>
                </c:pt>
                <c:pt idx="210">
                  <c:v>0.29306199999700766</c:v>
                </c:pt>
                <c:pt idx="211">
                  <c:v>0.29445100000157254</c:v>
                </c:pt>
                <c:pt idx="212">
                  <c:v>0.29583999999886146</c:v>
                </c:pt>
                <c:pt idx="213">
                  <c:v>0.29722899999615038</c:v>
                </c:pt>
                <c:pt idx="214">
                  <c:v>0.29861800000071526</c:v>
                </c:pt>
                <c:pt idx="215">
                  <c:v>0.30000699999800418</c:v>
                </c:pt>
                <c:pt idx="216">
                  <c:v>0.30139499999495456</c:v>
                </c:pt>
                <c:pt idx="217">
                  <c:v>0.30278399999951944</c:v>
                </c:pt>
                <c:pt idx="218">
                  <c:v>0.30417299999680836</c:v>
                </c:pt>
                <c:pt idx="219">
                  <c:v>0.30556200000137324</c:v>
                </c:pt>
                <c:pt idx="220">
                  <c:v>0.30695099999866216</c:v>
                </c:pt>
                <c:pt idx="221">
                  <c:v>0.30833999999595108</c:v>
                </c:pt>
                <c:pt idx="222">
                  <c:v>0.30972900000051595</c:v>
                </c:pt>
                <c:pt idx="223">
                  <c:v>0.31111799999780487</c:v>
                </c:pt>
                <c:pt idx="224">
                  <c:v>0.31250699999509379</c:v>
                </c:pt>
                <c:pt idx="225">
                  <c:v>0.31389599999965867</c:v>
                </c:pt>
                <c:pt idx="226">
                  <c:v>0.31528499999694759</c:v>
                </c:pt>
                <c:pt idx="227">
                  <c:v>0.31667400000151247</c:v>
                </c:pt>
                <c:pt idx="228">
                  <c:v>0.31806299999880139</c:v>
                </c:pt>
                <c:pt idx="229">
                  <c:v>0.31945199999609031</c:v>
                </c:pt>
                <c:pt idx="230">
                  <c:v>0.32084100000065519</c:v>
                </c:pt>
                <c:pt idx="231">
                  <c:v>0.32222999999794411</c:v>
                </c:pt>
                <c:pt idx="232">
                  <c:v>0.32361899999523303</c:v>
                </c:pt>
                <c:pt idx="233">
                  <c:v>0.3250079999997979</c:v>
                </c:pt>
                <c:pt idx="234">
                  <c:v>0.32639699999708682</c:v>
                </c:pt>
                <c:pt idx="235">
                  <c:v>0.3277860000016517</c:v>
                </c:pt>
                <c:pt idx="236">
                  <c:v>0.32917399999860208</c:v>
                </c:pt>
                <c:pt idx="237">
                  <c:v>0.330562999995891</c:v>
                </c:pt>
                <c:pt idx="238">
                  <c:v>0.33195200000045588</c:v>
                </c:pt>
                <c:pt idx="239">
                  <c:v>0.3333409999977448</c:v>
                </c:pt>
                <c:pt idx="240">
                  <c:v>0.33472999999503372</c:v>
                </c:pt>
                <c:pt idx="241">
                  <c:v>0.3361189999995986</c:v>
                </c:pt>
                <c:pt idx="242">
                  <c:v>0.33750799999688752</c:v>
                </c:pt>
                <c:pt idx="243">
                  <c:v>0.3388970000014524</c:v>
                </c:pt>
                <c:pt idx="244">
                  <c:v>0.34028599999874132</c:v>
                </c:pt>
                <c:pt idx="245">
                  <c:v>0.34167499999603024</c:v>
                </c:pt>
                <c:pt idx="246">
                  <c:v>0.34306400000059512</c:v>
                </c:pt>
                <c:pt idx="247">
                  <c:v>0.34445299999788404</c:v>
                </c:pt>
                <c:pt idx="248">
                  <c:v>0.34584199999517296</c:v>
                </c:pt>
                <c:pt idx="249">
                  <c:v>0.34723099999973783</c:v>
                </c:pt>
                <c:pt idx="250">
                  <c:v>0.34861999999702675</c:v>
                </c:pt>
                <c:pt idx="251">
                  <c:v>0.35000900000159163</c:v>
                </c:pt>
                <c:pt idx="252">
                  <c:v>0.35139799999888055</c:v>
                </c:pt>
                <c:pt idx="253">
                  <c:v>0.35278699999616947</c:v>
                </c:pt>
                <c:pt idx="254">
                  <c:v>0.35417600000073435</c:v>
                </c:pt>
                <c:pt idx="255">
                  <c:v>0.35556399999768473</c:v>
                </c:pt>
                <c:pt idx="256">
                  <c:v>0.35695299999497365</c:v>
                </c:pt>
                <c:pt idx="257">
                  <c:v>0.35834199999953853</c:v>
                </c:pt>
                <c:pt idx="258">
                  <c:v>0.35973099999682745</c:v>
                </c:pt>
                <c:pt idx="259">
                  <c:v>0.36112000000139233</c:v>
                </c:pt>
                <c:pt idx="260">
                  <c:v>0.36250899999868125</c:v>
                </c:pt>
                <c:pt idx="261">
                  <c:v>0.36389799999597017</c:v>
                </c:pt>
                <c:pt idx="262">
                  <c:v>0.36528700000053504</c:v>
                </c:pt>
                <c:pt idx="263">
                  <c:v>0.36667599999782396</c:v>
                </c:pt>
                <c:pt idx="264">
                  <c:v>0.36806499999511288</c:v>
                </c:pt>
                <c:pt idx="265">
                  <c:v>0.36945399999967776</c:v>
                </c:pt>
                <c:pt idx="266">
                  <c:v>0.37084299999696668</c:v>
                </c:pt>
                <c:pt idx="267">
                  <c:v>0.37223200000153156</c:v>
                </c:pt>
                <c:pt idx="268">
                  <c:v>0.37362099999882048</c:v>
                </c:pt>
                <c:pt idx="269">
                  <c:v>0.3750099999961094</c:v>
                </c:pt>
                <c:pt idx="270">
                  <c:v>0.37639900000067428</c:v>
                </c:pt>
                <c:pt idx="271">
                  <c:v>0.3777879999979632</c:v>
                </c:pt>
                <c:pt idx="272">
                  <c:v>0.37917699999525212</c:v>
                </c:pt>
                <c:pt idx="273">
                  <c:v>0.380565999999817</c:v>
                </c:pt>
                <c:pt idx="274">
                  <c:v>0.38195499999710592</c:v>
                </c:pt>
                <c:pt idx="275">
                  <c:v>0.38334400000167079</c:v>
                </c:pt>
                <c:pt idx="276">
                  <c:v>0.38473299999895971</c:v>
                </c:pt>
                <c:pt idx="277">
                  <c:v>0.3861209999959101</c:v>
                </c:pt>
                <c:pt idx="278">
                  <c:v>0.38751000000047497</c:v>
                </c:pt>
                <c:pt idx="279">
                  <c:v>0.38889899999776389</c:v>
                </c:pt>
                <c:pt idx="280">
                  <c:v>0.39028799999505281</c:v>
                </c:pt>
                <c:pt idx="281">
                  <c:v>0.39167699999961769</c:v>
                </c:pt>
                <c:pt idx="282">
                  <c:v>0.39306599999690661</c:v>
                </c:pt>
                <c:pt idx="283">
                  <c:v>0.39445500000147149</c:v>
                </c:pt>
                <c:pt idx="284">
                  <c:v>0.39584399999876041</c:v>
                </c:pt>
                <c:pt idx="285">
                  <c:v>0.39723299999604933</c:v>
                </c:pt>
                <c:pt idx="286">
                  <c:v>0.39862200000061421</c:v>
                </c:pt>
                <c:pt idx="287">
                  <c:v>0.40001099999790313</c:v>
                </c:pt>
                <c:pt idx="288">
                  <c:v>0.40139999999519205</c:v>
                </c:pt>
                <c:pt idx="289">
                  <c:v>0.40278899999975692</c:v>
                </c:pt>
                <c:pt idx="290">
                  <c:v>0.40417799999704584</c:v>
                </c:pt>
                <c:pt idx="291">
                  <c:v>0.40556700000161072</c:v>
                </c:pt>
                <c:pt idx="292">
                  <c:v>0.40695599999889964</c:v>
                </c:pt>
                <c:pt idx="293">
                  <c:v>0.40834499999618856</c:v>
                </c:pt>
                <c:pt idx="294">
                  <c:v>0.40973400000075344</c:v>
                </c:pt>
                <c:pt idx="295">
                  <c:v>0.41112299999804236</c:v>
                </c:pt>
                <c:pt idx="296">
                  <c:v>0.41251099999499274</c:v>
                </c:pt>
                <c:pt idx="297">
                  <c:v>0.41389999999955762</c:v>
                </c:pt>
                <c:pt idx="298">
                  <c:v>0.41528899999684654</c:v>
                </c:pt>
                <c:pt idx="299">
                  <c:v>0.41667800000141142</c:v>
                </c:pt>
                <c:pt idx="300">
                  <c:v>0.41806699999870034</c:v>
                </c:pt>
                <c:pt idx="301">
                  <c:v>0.41945599999598926</c:v>
                </c:pt>
                <c:pt idx="302">
                  <c:v>0.42084500000055414</c:v>
                </c:pt>
                <c:pt idx="303">
                  <c:v>0.42223399999784306</c:v>
                </c:pt>
                <c:pt idx="304">
                  <c:v>0.42362299999513198</c:v>
                </c:pt>
                <c:pt idx="305">
                  <c:v>0.42501199999969685</c:v>
                </c:pt>
                <c:pt idx="306">
                  <c:v>0.42640099999698577</c:v>
                </c:pt>
                <c:pt idx="307">
                  <c:v>0.42779000000155065</c:v>
                </c:pt>
                <c:pt idx="308">
                  <c:v>0.42917899999883957</c:v>
                </c:pt>
                <c:pt idx="309">
                  <c:v>0.43056799999612849</c:v>
                </c:pt>
                <c:pt idx="310">
                  <c:v>0.43195700000069337</c:v>
                </c:pt>
                <c:pt idx="311">
                  <c:v>0.43334599999798229</c:v>
                </c:pt>
                <c:pt idx="312">
                  <c:v>0.43473499999527121</c:v>
                </c:pt>
                <c:pt idx="313">
                  <c:v>0.43612399999983609</c:v>
                </c:pt>
                <c:pt idx="314">
                  <c:v>0.43751299999712501</c:v>
                </c:pt>
                <c:pt idx="315">
                  <c:v>0.43890200000168988</c:v>
                </c:pt>
                <c:pt idx="316">
                  <c:v>0.44028999999864027</c:v>
                </c:pt>
                <c:pt idx="317">
                  <c:v>0.44167899999592919</c:v>
                </c:pt>
                <c:pt idx="318">
                  <c:v>0.44306800000049407</c:v>
                </c:pt>
                <c:pt idx="319">
                  <c:v>0.44445699999778299</c:v>
                </c:pt>
                <c:pt idx="320">
                  <c:v>0.44584599999507191</c:v>
                </c:pt>
                <c:pt idx="321">
                  <c:v>0.44723499999963678</c:v>
                </c:pt>
                <c:pt idx="322">
                  <c:v>0.4486239999969257</c:v>
                </c:pt>
                <c:pt idx="323">
                  <c:v>0.45001300000149058</c:v>
                </c:pt>
                <c:pt idx="324">
                  <c:v>0.4514019999987795</c:v>
                </c:pt>
                <c:pt idx="325">
                  <c:v>0.45279099999606842</c:v>
                </c:pt>
                <c:pt idx="326">
                  <c:v>0.4541800000006333</c:v>
                </c:pt>
                <c:pt idx="327">
                  <c:v>0.45556899999792222</c:v>
                </c:pt>
                <c:pt idx="328">
                  <c:v>0.45695799999521114</c:v>
                </c:pt>
                <c:pt idx="329">
                  <c:v>0.45834699999977602</c:v>
                </c:pt>
                <c:pt idx="330">
                  <c:v>0.45973599999706494</c:v>
                </c:pt>
                <c:pt idx="331">
                  <c:v>0.46112500000162981</c:v>
                </c:pt>
                <c:pt idx="332">
                  <c:v>0.46251399999891873</c:v>
                </c:pt>
                <c:pt idx="333">
                  <c:v>0.46390299999620765</c:v>
                </c:pt>
                <c:pt idx="334">
                  <c:v>0.46529200000077253</c:v>
                </c:pt>
                <c:pt idx="335">
                  <c:v>0.46667999999772292</c:v>
                </c:pt>
                <c:pt idx="336">
                  <c:v>0.46806899999501184</c:v>
                </c:pt>
                <c:pt idx="337">
                  <c:v>0.46945799999957671</c:v>
                </c:pt>
                <c:pt idx="338">
                  <c:v>0.47084699999686563</c:v>
                </c:pt>
                <c:pt idx="339">
                  <c:v>0.47223600000143051</c:v>
                </c:pt>
                <c:pt idx="340">
                  <c:v>0.47362499999871943</c:v>
                </c:pt>
                <c:pt idx="341">
                  <c:v>0.47501399999600835</c:v>
                </c:pt>
                <c:pt idx="342">
                  <c:v>0.47640300000057323</c:v>
                </c:pt>
                <c:pt idx="343">
                  <c:v>0.47779099999752361</c:v>
                </c:pt>
                <c:pt idx="344">
                  <c:v>0.47917900000174996</c:v>
                </c:pt>
                <c:pt idx="345">
                  <c:v>0.48056699999870034</c:v>
                </c:pt>
                <c:pt idx="346">
                  <c:v>0.48195499999565072</c:v>
                </c:pt>
                <c:pt idx="347">
                  <c:v>0.4833440000002156</c:v>
                </c:pt>
                <c:pt idx="348">
                  <c:v>0.48473299999750452</c:v>
                </c:pt>
                <c:pt idx="349">
                  <c:v>0.48612100000173086</c:v>
                </c:pt>
                <c:pt idx="350">
                  <c:v>0.48750999999901978</c:v>
                </c:pt>
                <c:pt idx="351">
                  <c:v>0.4888989999963087</c:v>
                </c:pt>
                <c:pt idx="352">
                  <c:v>0.49028800000087358</c:v>
                </c:pt>
                <c:pt idx="353">
                  <c:v>0.4916769999981625</c:v>
                </c:pt>
                <c:pt idx="354">
                  <c:v>0.49306599999545142</c:v>
                </c:pt>
                <c:pt idx="355">
                  <c:v>0.4944550000000163</c:v>
                </c:pt>
                <c:pt idx="356">
                  <c:v>0.49584399999730522</c:v>
                </c:pt>
                <c:pt idx="357">
                  <c:v>0.49723200000153156</c:v>
                </c:pt>
                <c:pt idx="358">
                  <c:v>0.49862099999882048</c:v>
                </c:pt>
                <c:pt idx="359">
                  <c:v>0.5000099999961094</c:v>
                </c:pt>
                <c:pt idx="360">
                  <c:v>0.50139900000067428</c:v>
                </c:pt>
                <c:pt idx="361">
                  <c:v>0.5027879999979632</c:v>
                </c:pt>
                <c:pt idx="362">
                  <c:v>0.50417699999525212</c:v>
                </c:pt>
                <c:pt idx="363">
                  <c:v>0.505565999999817</c:v>
                </c:pt>
                <c:pt idx="364">
                  <c:v>0.50695499999710592</c:v>
                </c:pt>
                <c:pt idx="365">
                  <c:v>0.50834400000167079</c:v>
                </c:pt>
                <c:pt idx="366">
                  <c:v>0.50973299999895971</c:v>
                </c:pt>
                <c:pt idx="367">
                  <c:v>0.51112199999624863</c:v>
                </c:pt>
                <c:pt idx="368">
                  <c:v>0.51251100000081351</c:v>
                </c:pt>
                <c:pt idx="369">
                  <c:v>0.51389999999810243</c:v>
                </c:pt>
                <c:pt idx="370">
                  <c:v>0.51528899999539135</c:v>
                </c:pt>
                <c:pt idx="371">
                  <c:v>0.51667799999995623</c:v>
                </c:pt>
                <c:pt idx="372">
                  <c:v>0.51806699999724515</c:v>
                </c:pt>
                <c:pt idx="373">
                  <c:v>0.51945600000181003</c:v>
                </c:pt>
                <c:pt idx="374">
                  <c:v>0.52084499999909895</c:v>
                </c:pt>
                <c:pt idx="375">
                  <c:v>0.52223399999638787</c:v>
                </c:pt>
                <c:pt idx="376">
                  <c:v>0.52362300000095274</c:v>
                </c:pt>
                <c:pt idx="377">
                  <c:v>0.52501099999790313</c:v>
                </c:pt>
                <c:pt idx="378">
                  <c:v>0.52639999999519205</c:v>
                </c:pt>
                <c:pt idx="379">
                  <c:v>0.52778899999975692</c:v>
                </c:pt>
                <c:pt idx="380">
                  <c:v>0.52917799999704584</c:v>
                </c:pt>
                <c:pt idx="381">
                  <c:v>0.53056700000161072</c:v>
                </c:pt>
                <c:pt idx="382">
                  <c:v>0.53195599999889964</c:v>
                </c:pt>
                <c:pt idx="383">
                  <c:v>0.53334499999618856</c:v>
                </c:pt>
                <c:pt idx="384">
                  <c:v>0.53473400000075344</c:v>
                </c:pt>
                <c:pt idx="385">
                  <c:v>0.53612299999804236</c:v>
                </c:pt>
                <c:pt idx="386">
                  <c:v>0.53751199999533128</c:v>
                </c:pt>
                <c:pt idx="387">
                  <c:v>0.53890099999989616</c:v>
                </c:pt>
                <c:pt idx="388">
                  <c:v>0.54028999999718508</c:v>
                </c:pt>
                <c:pt idx="389">
                  <c:v>0.54167900000174996</c:v>
                </c:pt>
                <c:pt idx="390">
                  <c:v>0.54306799999903888</c:v>
                </c:pt>
                <c:pt idx="391">
                  <c:v>0.5444569999963278</c:v>
                </c:pt>
                <c:pt idx="392">
                  <c:v>0.54584600000089267</c:v>
                </c:pt>
                <c:pt idx="393">
                  <c:v>0.54723499999818159</c:v>
                </c:pt>
                <c:pt idx="394">
                  <c:v>0.54862399999547051</c:v>
                </c:pt>
                <c:pt idx="395">
                  <c:v>0.55001300000003539</c:v>
                </c:pt>
                <c:pt idx="396">
                  <c:v>0.55140099999698577</c:v>
                </c:pt>
                <c:pt idx="397">
                  <c:v>0.55279000000155065</c:v>
                </c:pt>
                <c:pt idx="398">
                  <c:v>0.55417899999883957</c:v>
                </c:pt>
                <c:pt idx="399">
                  <c:v>0.55556799999612849</c:v>
                </c:pt>
                <c:pt idx="400">
                  <c:v>0.55695700000069337</c:v>
                </c:pt>
                <c:pt idx="401">
                  <c:v>0.55834599999798229</c:v>
                </c:pt>
                <c:pt idx="402">
                  <c:v>0.55973499999527121</c:v>
                </c:pt>
                <c:pt idx="403">
                  <c:v>0.56112399999983609</c:v>
                </c:pt>
                <c:pt idx="404">
                  <c:v>0.56251299999712501</c:v>
                </c:pt>
                <c:pt idx="405">
                  <c:v>0.56390200000168988</c:v>
                </c:pt>
                <c:pt idx="406">
                  <c:v>0.5652909999989788</c:v>
                </c:pt>
                <c:pt idx="407">
                  <c:v>0.56667999999626772</c:v>
                </c:pt>
                <c:pt idx="408">
                  <c:v>0.5680690000008326</c:v>
                </c:pt>
                <c:pt idx="409">
                  <c:v>0.56945799999812152</c:v>
                </c:pt>
                <c:pt idx="410">
                  <c:v>0.57084699999541044</c:v>
                </c:pt>
                <c:pt idx="411">
                  <c:v>0.57223599999997532</c:v>
                </c:pt>
                <c:pt idx="412">
                  <c:v>0.57362499999726424</c:v>
                </c:pt>
                <c:pt idx="413">
                  <c:v>0.57501399999455316</c:v>
                </c:pt>
                <c:pt idx="414">
                  <c:v>0.57640299999911804</c:v>
                </c:pt>
                <c:pt idx="415">
                  <c:v>0.57779099999606842</c:v>
                </c:pt>
                <c:pt idx="416">
                  <c:v>0.5791800000006333</c:v>
                </c:pt>
                <c:pt idx="417">
                  <c:v>0.58056899999792222</c:v>
                </c:pt>
                <c:pt idx="418">
                  <c:v>0.58195799999521114</c:v>
                </c:pt>
                <c:pt idx="419">
                  <c:v>0.58334699999977602</c:v>
                </c:pt>
                <c:pt idx="420">
                  <c:v>0.58473599999706494</c:v>
                </c:pt>
                <c:pt idx="421">
                  <c:v>0.58612500000162981</c:v>
                </c:pt>
                <c:pt idx="422">
                  <c:v>0.58751399999891873</c:v>
                </c:pt>
                <c:pt idx="423">
                  <c:v>0.58890299999620765</c:v>
                </c:pt>
                <c:pt idx="424">
                  <c:v>0.59029200000077253</c:v>
                </c:pt>
                <c:pt idx="425">
                  <c:v>0.59168099999806145</c:v>
                </c:pt>
                <c:pt idx="426">
                  <c:v>0.59306999999535037</c:v>
                </c:pt>
                <c:pt idx="427">
                  <c:v>0.59445899999991525</c:v>
                </c:pt>
                <c:pt idx="428">
                  <c:v>0.59584799999720417</c:v>
                </c:pt>
                <c:pt idx="429">
                  <c:v>0.59723700000176905</c:v>
                </c:pt>
                <c:pt idx="430">
                  <c:v>0.59862599999905797</c:v>
                </c:pt>
                <c:pt idx="431">
                  <c:v>0.60001499999634689</c:v>
                </c:pt>
                <c:pt idx="432">
                  <c:v>0.60140400000091176</c:v>
                </c:pt>
                <c:pt idx="433">
                  <c:v>0.60279299999820068</c:v>
                </c:pt>
                <c:pt idx="434">
                  <c:v>0.6041819999954896</c:v>
                </c:pt>
                <c:pt idx="435">
                  <c:v>0.60556999999971595</c:v>
                </c:pt>
                <c:pt idx="436">
                  <c:v>0.60695899999700487</c:v>
                </c:pt>
                <c:pt idx="437">
                  <c:v>0.60834800000156974</c:v>
                </c:pt>
                <c:pt idx="438">
                  <c:v>0.60973699999885866</c:v>
                </c:pt>
                <c:pt idx="439">
                  <c:v>0.61112599999614758</c:v>
                </c:pt>
                <c:pt idx="440">
                  <c:v>0.61251500000071246</c:v>
                </c:pt>
                <c:pt idx="441">
                  <c:v>0.61390399999800138</c:v>
                </c:pt>
                <c:pt idx="442">
                  <c:v>0.6152929999952903</c:v>
                </c:pt>
                <c:pt idx="443">
                  <c:v>0.61668199999985518</c:v>
                </c:pt>
                <c:pt idx="444">
                  <c:v>0.6180709999971441</c:v>
                </c:pt>
                <c:pt idx="445">
                  <c:v>0.61946000000170898</c:v>
                </c:pt>
                <c:pt idx="446">
                  <c:v>0.6208489999989979</c:v>
                </c:pt>
                <c:pt idx="447">
                  <c:v>0.62223799999628682</c:v>
                </c:pt>
                <c:pt idx="448">
                  <c:v>0.62362700000085169</c:v>
                </c:pt>
                <c:pt idx="449">
                  <c:v>0.62501599999814061</c:v>
                </c:pt>
                <c:pt idx="450">
                  <c:v>0.62640499999542953</c:v>
                </c:pt>
                <c:pt idx="451">
                  <c:v>0.62779399999999441</c:v>
                </c:pt>
                <c:pt idx="452">
                  <c:v>0.62918299999728333</c:v>
                </c:pt>
                <c:pt idx="453">
                  <c:v>0.63057199999457225</c:v>
                </c:pt>
                <c:pt idx="454">
                  <c:v>0.63195999999879859</c:v>
                </c:pt>
                <c:pt idx="455">
                  <c:v>0.63334899999608751</c:v>
                </c:pt>
                <c:pt idx="456">
                  <c:v>0.63473800000065239</c:v>
                </c:pt>
                <c:pt idx="457">
                  <c:v>0.63612699999794131</c:v>
                </c:pt>
                <c:pt idx="458">
                  <c:v>0.63751599999523023</c:v>
                </c:pt>
                <c:pt idx="459">
                  <c:v>0.63890499999979511</c:v>
                </c:pt>
                <c:pt idx="460">
                  <c:v>0.64029399999708403</c:v>
                </c:pt>
                <c:pt idx="461">
                  <c:v>0.64168300000164891</c:v>
                </c:pt>
                <c:pt idx="462">
                  <c:v>0.64307199999893783</c:v>
                </c:pt>
                <c:pt idx="463">
                  <c:v>0.64446099999622675</c:v>
                </c:pt>
                <c:pt idx="464">
                  <c:v>0.64585000000079162</c:v>
                </c:pt>
                <c:pt idx="465">
                  <c:v>0.64723899999808054</c:v>
                </c:pt>
                <c:pt idx="466">
                  <c:v>0.64862799999536946</c:v>
                </c:pt>
                <c:pt idx="467">
                  <c:v>0.65001699999993434</c:v>
                </c:pt>
                <c:pt idx="468">
                  <c:v>0.65140599999722326</c:v>
                </c:pt>
                <c:pt idx="469">
                  <c:v>0.65279500000178814</c:v>
                </c:pt>
                <c:pt idx="470">
                  <c:v>0.65418399999907706</c:v>
                </c:pt>
                <c:pt idx="471">
                  <c:v>0.65557299999636598</c:v>
                </c:pt>
                <c:pt idx="472">
                  <c:v>0.65696200000093086</c:v>
                </c:pt>
                <c:pt idx="473">
                  <c:v>0.65835099999821978</c:v>
                </c:pt>
                <c:pt idx="474">
                  <c:v>0.65973899999517016</c:v>
                </c:pt>
                <c:pt idx="475">
                  <c:v>0.66112799999973504</c:v>
                </c:pt>
                <c:pt idx="476">
                  <c:v>0.66251699999702396</c:v>
                </c:pt>
                <c:pt idx="477">
                  <c:v>0.66390600000158884</c:v>
                </c:pt>
                <c:pt idx="478">
                  <c:v>0.66529499999887776</c:v>
                </c:pt>
                <c:pt idx="479">
                  <c:v>0.66668399999616668</c:v>
                </c:pt>
                <c:pt idx="480">
                  <c:v>0.66807300000073155</c:v>
                </c:pt>
                <c:pt idx="481">
                  <c:v>0.66946199999802047</c:v>
                </c:pt>
                <c:pt idx="482">
                  <c:v>0.67085099999530939</c:v>
                </c:pt>
                <c:pt idx="483">
                  <c:v>0.67223999999987427</c:v>
                </c:pt>
                <c:pt idx="484">
                  <c:v>0.67362899999716319</c:v>
                </c:pt>
                <c:pt idx="485">
                  <c:v>0.67501800000172807</c:v>
                </c:pt>
                <c:pt idx="486">
                  <c:v>0.67640699999901699</c:v>
                </c:pt>
                <c:pt idx="487">
                  <c:v>0.67779599999630591</c:v>
                </c:pt>
                <c:pt idx="488">
                  <c:v>0.67918500000087079</c:v>
                </c:pt>
                <c:pt idx="489">
                  <c:v>0.68057399999815971</c:v>
                </c:pt>
                <c:pt idx="490">
                  <c:v>0.68196299999544863</c:v>
                </c:pt>
                <c:pt idx="491">
                  <c:v>0.6833520000000135</c:v>
                </c:pt>
                <c:pt idx="492">
                  <c:v>0.68474099999730242</c:v>
                </c:pt>
                <c:pt idx="493">
                  <c:v>0.68612900000152877</c:v>
                </c:pt>
                <c:pt idx="494">
                  <c:v>0.68751799999881769</c:v>
                </c:pt>
                <c:pt idx="495">
                  <c:v>0.68890699999610661</c:v>
                </c:pt>
                <c:pt idx="496">
                  <c:v>0.69029600000067148</c:v>
                </c:pt>
                <c:pt idx="497">
                  <c:v>0.6916849999979604</c:v>
                </c:pt>
                <c:pt idx="498">
                  <c:v>0.69307399999524932</c:v>
                </c:pt>
                <c:pt idx="499">
                  <c:v>0.6944629999998142</c:v>
                </c:pt>
                <c:pt idx="500">
                  <c:v>0.69585199999710312</c:v>
                </c:pt>
                <c:pt idx="501">
                  <c:v>0.697241000001668</c:v>
                </c:pt>
                <c:pt idx="502">
                  <c:v>0.69862999999895692</c:v>
                </c:pt>
                <c:pt idx="503">
                  <c:v>0.70001899999624584</c:v>
                </c:pt>
                <c:pt idx="504">
                  <c:v>0.70140800000081072</c:v>
                </c:pt>
                <c:pt idx="505">
                  <c:v>0.70279699999809964</c:v>
                </c:pt>
                <c:pt idx="506">
                  <c:v>0.70418599999538856</c:v>
                </c:pt>
                <c:pt idx="507">
                  <c:v>0.70557499999995343</c:v>
                </c:pt>
                <c:pt idx="508">
                  <c:v>0.70696399999724235</c:v>
                </c:pt>
                <c:pt idx="509">
                  <c:v>0.70835300000180723</c:v>
                </c:pt>
                <c:pt idx="510">
                  <c:v>0.70974199999909615</c:v>
                </c:pt>
                <c:pt idx="511">
                  <c:v>0.71113099999638507</c:v>
                </c:pt>
                <c:pt idx="512">
                  <c:v>0.71251900000061141</c:v>
                </c:pt>
                <c:pt idx="513">
                  <c:v>0.71390799999790033</c:v>
                </c:pt>
                <c:pt idx="514">
                  <c:v>0.71529699999518925</c:v>
                </c:pt>
                <c:pt idx="515">
                  <c:v>0.71668599999975413</c:v>
                </c:pt>
                <c:pt idx="516">
                  <c:v>0.71807499999704305</c:v>
                </c:pt>
                <c:pt idx="517">
                  <c:v>0.71946400000160793</c:v>
                </c:pt>
                <c:pt idx="518">
                  <c:v>0.72085299999889685</c:v>
                </c:pt>
                <c:pt idx="519">
                  <c:v>0.72224199999618577</c:v>
                </c:pt>
                <c:pt idx="520">
                  <c:v>0.72363100000075065</c:v>
                </c:pt>
                <c:pt idx="521">
                  <c:v>0.72501999999803957</c:v>
                </c:pt>
                <c:pt idx="522">
                  <c:v>0.72640899999532849</c:v>
                </c:pt>
                <c:pt idx="523">
                  <c:v>0.72779799999989336</c:v>
                </c:pt>
                <c:pt idx="524">
                  <c:v>0.72918699999718228</c:v>
                </c:pt>
                <c:pt idx="525">
                  <c:v>0.73057600000174716</c:v>
                </c:pt>
                <c:pt idx="526">
                  <c:v>0.73196499999903608</c:v>
                </c:pt>
                <c:pt idx="527">
                  <c:v>0.733353999996325</c:v>
                </c:pt>
                <c:pt idx="528">
                  <c:v>0.73474300000088988</c:v>
                </c:pt>
                <c:pt idx="529">
                  <c:v>0.7361319999981788</c:v>
                </c:pt>
                <c:pt idx="530">
                  <c:v>0.73752099999546772</c:v>
                </c:pt>
                <c:pt idx="531">
                  <c:v>0.7389100000000326</c:v>
                </c:pt>
                <c:pt idx="532">
                  <c:v>0.74029799999698298</c:v>
                </c:pt>
                <c:pt idx="533">
                  <c:v>0.74168700000154786</c:v>
                </c:pt>
                <c:pt idx="534">
                  <c:v>0.74307599999883678</c:v>
                </c:pt>
                <c:pt idx="535">
                  <c:v>0.7444649999961257</c:v>
                </c:pt>
                <c:pt idx="536">
                  <c:v>0.74585400000069058</c:v>
                </c:pt>
                <c:pt idx="537">
                  <c:v>0.7472429999979795</c:v>
                </c:pt>
                <c:pt idx="538">
                  <c:v>0.74863199999526842</c:v>
                </c:pt>
                <c:pt idx="539">
                  <c:v>0.75002099999983329</c:v>
                </c:pt>
                <c:pt idx="540">
                  <c:v>0.75140999999712221</c:v>
                </c:pt>
                <c:pt idx="541">
                  <c:v>0.75279900000168709</c:v>
                </c:pt>
                <c:pt idx="542">
                  <c:v>0.75418799999897601</c:v>
                </c:pt>
                <c:pt idx="543">
                  <c:v>0.75557699999626493</c:v>
                </c:pt>
                <c:pt idx="544">
                  <c:v>0.75696600000082981</c:v>
                </c:pt>
                <c:pt idx="545">
                  <c:v>0.75835499999811873</c:v>
                </c:pt>
                <c:pt idx="546">
                  <c:v>0.75974399999540765</c:v>
                </c:pt>
                <c:pt idx="547">
                  <c:v>0.76113299999997253</c:v>
                </c:pt>
                <c:pt idx="548">
                  <c:v>0.76252199999726145</c:v>
                </c:pt>
                <c:pt idx="549">
                  <c:v>0.76391099999455037</c:v>
                </c:pt>
                <c:pt idx="550">
                  <c:v>0.76529999999911524</c:v>
                </c:pt>
                <c:pt idx="551">
                  <c:v>0.76668799999606563</c:v>
                </c:pt>
                <c:pt idx="552">
                  <c:v>0.76807700000063051</c:v>
                </c:pt>
                <c:pt idx="553">
                  <c:v>0.76946599999791943</c:v>
                </c:pt>
                <c:pt idx="554">
                  <c:v>0.77085499999520835</c:v>
                </c:pt>
                <c:pt idx="555">
                  <c:v>0.77224399999977322</c:v>
                </c:pt>
                <c:pt idx="556">
                  <c:v>0.77363299999706214</c:v>
                </c:pt>
                <c:pt idx="557">
                  <c:v>0.77502200000162702</c:v>
                </c:pt>
                <c:pt idx="558">
                  <c:v>0.77641099999891594</c:v>
                </c:pt>
                <c:pt idx="559">
                  <c:v>0.77779999999620486</c:v>
                </c:pt>
                <c:pt idx="560">
                  <c:v>0.77918900000076974</c:v>
                </c:pt>
                <c:pt idx="561">
                  <c:v>0.78057799999805866</c:v>
                </c:pt>
                <c:pt idx="562">
                  <c:v>0.78196699999534758</c:v>
                </c:pt>
                <c:pt idx="563">
                  <c:v>0.78335599999991246</c:v>
                </c:pt>
                <c:pt idx="564">
                  <c:v>0.78474499999720138</c:v>
                </c:pt>
                <c:pt idx="565">
                  <c:v>0.78613400000176625</c:v>
                </c:pt>
                <c:pt idx="566">
                  <c:v>0.78752299999905517</c:v>
                </c:pt>
                <c:pt idx="567">
                  <c:v>0.78891199999634409</c:v>
                </c:pt>
                <c:pt idx="568">
                  <c:v>0.79030100000090897</c:v>
                </c:pt>
                <c:pt idx="569">
                  <c:v>0.79168999999819789</c:v>
                </c:pt>
                <c:pt idx="570">
                  <c:v>0.79307899999548681</c:v>
                </c:pt>
                <c:pt idx="571">
                  <c:v>0.79446699999971315</c:v>
                </c:pt>
                <c:pt idx="572">
                  <c:v>0.79585599999700207</c:v>
                </c:pt>
                <c:pt idx="573">
                  <c:v>0.79724500000156695</c:v>
                </c:pt>
                <c:pt idx="574">
                  <c:v>0.79863399999885587</c:v>
                </c:pt>
                <c:pt idx="575">
                  <c:v>0.80002299999614479</c:v>
                </c:pt>
                <c:pt idx="576">
                  <c:v>0.80141200000070967</c:v>
                </c:pt>
                <c:pt idx="577">
                  <c:v>0.80280099999799859</c:v>
                </c:pt>
                <c:pt idx="578">
                  <c:v>0.80418999999528751</c:v>
                </c:pt>
                <c:pt idx="579">
                  <c:v>0.80557899999985239</c:v>
                </c:pt>
                <c:pt idx="580">
                  <c:v>0.80696799999714131</c:v>
                </c:pt>
                <c:pt idx="581">
                  <c:v>0.80835700000170618</c:v>
                </c:pt>
                <c:pt idx="582">
                  <c:v>0.8097459999989951</c:v>
                </c:pt>
                <c:pt idx="583">
                  <c:v>0.81113499999628402</c:v>
                </c:pt>
                <c:pt idx="584">
                  <c:v>0.8125240000008489</c:v>
                </c:pt>
                <c:pt idx="585">
                  <c:v>0.81391299999813782</c:v>
                </c:pt>
                <c:pt idx="586">
                  <c:v>0.81530199999542674</c:v>
                </c:pt>
                <c:pt idx="587">
                  <c:v>0.81669099999999162</c:v>
                </c:pt>
                <c:pt idx="588">
                  <c:v>0.81807999999728054</c:v>
                </c:pt>
                <c:pt idx="589">
                  <c:v>0.81946899999456946</c:v>
                </c:pt>
                <c:pt idx="590">
                  <c:v>0.8208569999987958</c:v>
                </c:pt>
                <c:pt idx="591">
                  <c:v>0.82224599999608472</c:v>
                </c:pt>
                <c:pt idx="592">
                  <c:v>0.8236350000006496</c:v>
                </c:pt>
                <c:pt idx="593">
                  <c:v>0.82502399999793852</c:v>
                </c:pt>
                <c:pt idx="594">
                  <c:v>0.82641299999522744</c:v>
                </c:pt>
                <c:pt idx="595">
                  <c:v>0.82780199999979232</c:v>
                </c:pt>
                <c:pt idx="596">
                  <c:v>0.82919099999708124</c:v>
                </c:pt>
                <c:pt idx="597">
                  <c:v>0.83058000000164611</c:v>
                </c:pt>
                <c:pt idx="598">
                  <c:v>0.83196899999893503</c:v>
                </c:pt>
                <c:pt idx="599">
                  <c:v>0.83335799999622395</c:v>
                </c:pt>
                <c:pt idx="600">
                  <c:v>0.83474700000078883</c:v>
                </c:pt>
                <c:pt idx="601">
                  <c:v>0.83613599999807775</c:v>
                </c:pt>
                <c:pt idx="602">
                  <c:v>0.83752499999536667</c:v>
                </c:pt>
                <c:pt idx="603">
                  <c:v>0.83891399999993155</c:v>
                </c:pt>
                <c:pt idx="604">
                  <c:v>0.84030299999722047</c:v>
                </c:pt>
                <c:pt idx="605">
                  <c:v>0.84169200000178535</c:v>
                </c:pt>
                <c:pt idx="606">
                  <c:v>0.84308099999907427</c:v>
                </c:pt>
                <c:pt idx="607">
                  <c:v>0.84446999999636319</c:v>
                </c:pt>
                <c:pt idx="608">
                  <c:v>0.84585900000092806</c:v>
                </c:pt>
                <c:pt idx="609">
                  <c:v>0.84724799999821698</c:v>
                </c:pt>
                <c:pt idx="610">
                  <c:v>0.84863599999516737</c:v>
                </c:pt>
                <c:pt idx="611">
                  <c:v>0.85002499999973224</c:v>
                </c:pt>
                <c:pt idx="612">
                  <c:v>0.85141399999702116</c:v>
                </c:pt>
                <c:pt idx="613">
                  <c:v>0.85280300000158604</c:v>
                </c:pt>
                <c:pt idx="614">
                  <c:v>0.85419199999887496</c:v>
                </c:pt>
                <c:pt idx="615">
                  <c:v>0.85558099999616388</c:v>
                </c:pt>
                <c:pt idx="616">
                  <c:v>0.85696900000039022</c:v>
                </c:pt>
                <c:pt idx="617">
                  <c:v>0.85835699999734061</c:v>
                </c:pt>
                <c:pt idx="618">
                  <c:v>0.85974500000156695</c:v>
                </c:pt>
                <c:pt idx="619">
                  <c:v>0.86113299999851733</c:v>
                </c:pt>
                <c:pt idx="620">
                  <c:v>0.86252199999580625</c:v>
                </c:pt>
                <c:pt idx="621">
                  <c:v>0.86391100000037113</c:v>
                </c:pt>
                <c:pt idx="622">
                  <c:v>0.86529899999732152</c:v>
                </c:pt>
                <c:pt idx="623">
                  <c:v>0.86668799999461044</c:v>
                </c:pt>
                <c:pt idx="624">
                  <c:v>0.86807699999917531</c:v>
                </c:pt>
                <c:pt idx="625">
                  <c:v>0.86946599999646423</c:v>
                </c:pt>
                <c:pt idx="626">
                  <c:v>0.87085500000102911</c:v>
                </c:pt>
                <c:pt idx="627">
                  <c:v>0.87224399999831803</c:v>
                </c:pt>
                <c:pt idx="628">
                  <c:v>0.87363299999560695</c:v>
                </c:pt>
                <c:pt idx="629">
                  <c:v>0.87502200000017183</c:v>
                </c:pt>
                <c:pt idx="630">
                  <c:v>0.87641099999746075</c:v>
                </c:pt>
                <c:pt idx="631">
                  <c:v>0.87779999999474967</c:v>
                </c:pt>
                <c:pt idx="632">
                  <c:v>0.87918799999897601</c:v>
                </c:pt>
                <c:pt idx="633">
                  <c:v>0.88057699999626493</c:v>
                </c:pt>
                <c:pt idx="634">
                  <c:v>0.88196600000082981</c:v>
                </c:pt>
                <c:pt idx="635">
                  <c:v>0.88335499999811873</c:v>
                </c:pt>
                <c:pt idx="636">
                  <c:v>0.88474399999540765</c:v>
                </c:pt>
                <c:pt idx="637">
                  <c:v>0.88613299999997253</c:v>
                </c:pt>
                <c:pt idx="638">
                  <c:v>0.88752199999726145</c:v>
                </c:pt>
                <c:pt idx="639">
                  <c:v>0.88891099999455037</c:v>
                </c:pt>
                <c:pt idx="640">
                  <c:v>0.89029999999911524</c:v>
                </c:pt>
                <c:pt idx="641">
                  <c:v>0.89168899999640416</c:v>
                </c:pt>
                <c:pt idx="642">
                  <c:v>0.89307800000096904</c:v>
                </c:pt>
                <c:pt idx="643">
                  <c:v>0.89446699999825796</c:v>
                </c:pt>
                <c:pt idx="644">
                  <c:v>0.89585599999554688</c:v>
                </c:pt>
                <c:pt idx="645">
                  <c:v>0.89724500000011176</c:v>
                </c:pt>
                <c:pt idx="646">
                  <c:v>0.89863399999740068</c:v>
                </c:pt>
                <c:pt idx="647">
                  <c:v>0.9000229999946896</c:v>
                </c:pt>
                <c:pt idx="648">
                  <c:v>0.90141199999925448</c:v>
                </c:pt>
                <c:pt idx="649">
                  <c:v>0.9028009999965434</c:v>
                </c:pt>
                <c:pt idx="650">
                  <c:v>0.90419000000110827</c:v>
                </c:pt>
                <c:pt idx="651">
                  <c:v>0.90557799999805866</c:v>
                </c:pt>
                <c:pt idx="652">
                  <c:v>0.90696699999534758</c:v>
                </c:pt>
                <c:pt idx="653">
                  <c:v>0.90835599999991246</c:v>
                </c:pt>
                <c:pt idx="654">
                  <c:v>0.90974499999720138</c:v>
                </c:pt>
                <c:pt idx="655">
                  <c:v>0.91113400000176625</c:v>
                </c:pt>
                <c:pt idx="656">
                  <c:v>0.91252299999905517</c:v>
                </c:pt>
                <c:pt idx="657">
                  <c:v>0.91391199999634409</c:v>
                </c:pt>
                <c:pt idx="658">
                  <c:v>0.91530100000090897</c:v>
                </c:pt>
                <c:pt idx="659">
                  <c:v>0.91668999999819789</c:v>
                </c:pt>
                <c:pt idx="660">
                  <c:v>0.91807899999548681</c:v>
                </c:pt>
                <c:pt idx="661">
                  <c:v>0.91946800000005169</c:v>
                </c:pt>
                <c:pt idx="662">
                  <c:v>0.92085699999734061</c:v>
                </c:pt>
                <c:pt idx="663">
                  <c:v>0.92224599999462953</c:v>
                </c:pt>
                <c:pt idx="664">
                  <c:v>0.92363499999919441</c:v>
                </c:pt>
                <c:pt idx="665">
                  <c:v>0.92502399999648333</c:v>
                </c:pt>
                <c:pt idx="666">
                  <c:v>0.9264130000010482</c:v>
                </c:pt>
                <c:pt idx="667">
                  <c:v>0.92780199999833712</c:v>
                </c:pt>
                <c:pt idx="668">
                  <c:v>0.92919099999562604</c:v>
                </c:pt>
                <c:pt idx="669">
                  <c:v>0.93058000000019092</c:v>
                </c:pt>
                <c:pt idx="670">
                  <c:v>0.93196799999714131</c:v>
                </c:pt>
                <c:pt idx="671">
                  <c:v>0.93335700000170618</c:v>
                </c:pt>
                <c:pt idx="672">
                  <c:v>0.9347459999989951</c:v>
                </c:pt>
                <c:pt idx="673">
                  <c:v>0.93613499999628402</c:v>
                </c:pt>
                <c:pt idx="674">
                  <c:v>0.9375240000008489</c:v>
                </c:pt>
                <c:pt idx="675">
                  <c:v>0.93891299999813782</c:v>
                </c:pt>
                <c:pt idx="676">
                  <c:v>0.94030199999542674</c:v>
                </c:pt>
                <c:pt idx="677">
                  <c:v>0.94169099999999162</c:v>
                </c:pt>
                <c:pt idx="678">
                  <c:v>0.94307999999728054</c:v>
                </c:pt>
                <c:pt idx="679">
                  <c:v>0.94446899999456946</c:v>
                </c:pt>
                <c:pt idx="680">
                  <c:v>0.94585799999913434</c:v>
                </c:pt>
                <c:pt idx="681">
                  <c:v>0.94724699999642326</c:v>
                </c:pt>
                <c:pt idx="682">
                  <c:v>0.94863600000098813</c:v>
                </c:pt>
                <c:pt idx="683">
                  <c:v>0.95002499999827705</c:v>
                </c:pt>
                <c:pt idx="684">
                  <c:v>0.95141399999556597</c:v>
                </c:pt>
                <c:pt idx="685">
                  <c:v>0.95280300000013085</c:v>
                </c:pt>
                <c:pt idx="686">
                  <c:v>0.95419199999741977</c:v>
                </c:pt>
                <c:pt idx="687">
                  <c:v>0.95558099999470869</c:v>
                </c:pt>
                <c:pt idx="688">
                  <c:v>0.95696999999927357</c:v>
                </c:pt>
                <c:pt idx="689">
                  <c:v>0.95835899999656249</c:v>
                </c:pt>
                <c:pt idx="690">
                  <c:v>0.95974700000078883</c:v>
                </c:pt>
                <c:pt idx="691">
                  <c:v>0.96113599999807775</c:v>
                </c:pt>
                <c:pt idx="692">
                  <c:v>0.96252499999536667</c:v>
                </c:pt>
                <c:pt idx="693">
                  <c:v>0.96391399999993155</c:v>
                </c:pt>
                <c:pt idx="694">
                  <c:v>0.96530299999722047</c:v>
                </c:pt>
                <c:pt idx="695">
                  <c:v>0.96669200000178535</c:v>
                </c:pt>
                <c:pt idx="696">
                  <c:v>0.96808099999907427</c:v>
                </c:pt>
                <c:pt idx="697">
                  <c:v>0.96946999999636319</c:v>
                </c:pt>
                <c:pt idx="698">
                  <c:v>0.97085900000092806</c:v>
                </c:pt>
                <c:pt idx="699">
                  <c:v>0.97224799999821698</c:v>
                </c:pt>
                <c:pt idx="700">
                  <c:v>0.9736369999955059</c:v>
                </c:pt>
                <c:pt idx="701">
                  <c:v>0.97502600000007078</c:v>
                </c:pt>
                <c:pt idx="702">
                  <c:v>0.9764149999973597</c:v>
                </c:pt>
                <c:pt idx="703">
                  <c:v>0.97780399999464862</c:v>
                </c:pt>
                <c:pt idx="704">
                  <c:v>0.9791929999992135</c:v>
                </c:pt>
                <c:pt idx="705">
                  <c:v>0.98058199999650242</c:v>
                </c:pt>
                <c:pt idx="706">
                  <c:v>0.9819710000010673</c:v>
                </c:pt>
                <c:pt idx="707">
                  <c:v>0.98335999999835622</c:v>
                </c:pt>
                <c:pt idx="708">
                  <c:v>0.98474899999564514</c:v>
                </c:pt>
                <c:pt idx="709">
                  <c:v>0.98613699999987148</c:v>
                </c:pt>
                <c:pt idx="710">
                  <c:v>0.9875259999971604</c:v>
                </c:pt>
                <c:pt idx="711">
                  <c:v>0.98891500000172528</c:v>
                </c:pt>
                <c:pt idx="712">
                  <c:v>0.9903039999990142</c:v>
                </c:pt>
                <c:pt idx="713">
                  <c:v>0.99169299999630312</c:v>
                </c:pt>
                <c:pt idx="714">
                  <c:v>0.99308200000086799</c:v>
                </c:pt>
                <c:pt idx="715">
                  <c:v>0.99447099999815691</c:v>
                </c:pt>
                <c:pt idx="716">
                  <c:v>0.99585999999544583</c:v>
                </c:pt>
                <c:pt idx="717">
                  <c:v>0.99724900000001071</c:v>
                </c:pt>
                <c:pt idx="718">
                  <c:v>0.99863799999729963</c:v>
                </c:pt>
                <c:pt idx="719">
                  <c:v>1.0000269999945886</c:v>
                </c:pt>
                <c:pt idx="720">
                  <c:v>1.0014159999991534</c:v>
                </c:pt>
                <c:pt idx="721">
                  <c:v>1.0028049999964423</c:v>
                </c:pt>
                <c:pt idx="722">
                  <c:v>1.0041940000010072</c:v>
                </c:pt>
                <c:pt idx="723">
                  <c:v>1.0055829999982961</c:v>
                </c:pt>
                <c:pt idx="724">
                  <c:v>1.0069719999955851</c:v>
                </c:pt>
                <c:pt idx="725">
                  <c:v>1.0083610000001499</c:v>
                </c:pt>
                <c:pt idx="726">
                  <c:v>1.0097499999974389</c:v>
                </c:pt>
                <c:pt idx="727">
                  <c:v>1.0111389999947278</c:v>
                </c:pt>
                <c:pt idx="728">
                  <c:v>1.0125279999992927</c:v>
                </c:pt>
                <c:pt idx="729">
                  <c:v>1.013915999996243</c:v>
                </c:pt>
                <c:pt idx="730">
                  <c:v>1.0153050000008079</c:v>
                </c:pt>
                <c:pt idx="731">
                  <c:v>1.0166939999980968</c:v>
                </c:pt>
                <c:pt idx="732">
                  <c:v>1.0180829999953858</c:v>
                </c:pt>
                <c:pt idx="733">
                  <c:v>1.0194719999999506</c:v>
                </c:pt>
                <c:pt idx="734">
                  <c:v>1.0208609999972396</c:v>
                </c:pt>
                <c:pt idx="735">
                  <c:v>1.0222500000018044</c:v>
                </c:pt>
                <c:pt idx="736">
                  <c:v>1.0236389999990934</c:v>
                </c:pt>
                <c:pt idx="737">
                  <c:v>1.0250279999963823</c:v>
                </c:pt>
                <c:pt idx="738">
                  <c:v>1.0264170000009472</c:v>
                </c:pt>
                <c:pt idx="739">
                  <c:v>1.0278059999982361</c:v>
                </c:pt>
                <c:pt idx="740">
                  <c:v>1.029194999995525</c:v>
                </c:pt>
                <c:pt idx="741">
                  <c:v>1.0305840000000899</c:v>
                </c:pt>
                <c:pt idx="742">
                  <c:v>1.0319729999973788</c:v>
                </c:pt>
                <c:pt idx="743">
                  <c:v>1.0333619999946677</c:v>
                </c:pt>
                <c:pt idx="744">
                  <c:v>1.0347509999992326</c:v>
                </c:pt>
                <c:pt idx="745">
                  <c:v>1.0361399999965215</c:v>
                </c:pt>
                <c:pt idx="746">
                  <c:v>1.0375290000010864</c:v>
                </c:pt>
                <c:pt idx="747">
                  <c:v>1.0389179999983753</c:v>
                </c:pt>
                <c:pt idx="748">
                  <c:v>1.0403059999953257</c:v>
                </c:pt>
                <c:pt idx="749">
                  <c:v>1.0416949999998906</c:v>
                </c:pt>
                <c:pt idx="750">
                  <c:v>1.0430839999971795</c:v>
                </c:pt>
                <c:pt idx="751">
                  <c:v>1.0444730000017444</c:v>
                </c:pt>
                <c:pt idx="752">
                  <c:v>1.0458619999990333</c:v>
                </c:pt>
                <c:pt idx="753">
                  <c:v>1.0472509999963222</c:v>
                </c:pt>
                <c:pt idx="754">
                  <c:v>1.0486400000008871</c:v>
                </c:pt>
                <c:pt idx="755">
                  <c:v>1.050028999998176</c:v>
                </c:pt>
                <c:pt idx="756">
                  <c:v>1.0514179999954649</c:v>
                </c:pt>
                <c:pt idx="757">
                  <c:v>1.0528070000000298</c:v>
                </c:pt>
                <c:pt idx="758">
                  <c:v>1.0541959999973187</c:v>
                </c:pt>
                <c:pt idx="759">
                  <c:v>1.0555849999946076</c:v>
                </c:pt>
                <c:pt idx="760">
                  <c:v>1.0569739999991725</c:v>
                </c:pt>
                <c:pt idx="761">
                  <c:v>1.0583629999964614</c:v>
                </c:pt>
                <c:pt idx="762">
                  <c:v>1.0597520000010263</c:v>
                </c:pt>
                <c:pt idx="763">
                  <c:v>1.0611409999983152</c:v>
                </c:pt>
                <c:pt idx="764">
                  <c:v>1.0625299999956042</c:v>
                </c:pt>
                <c:pt idx="765">
                  <c:v>1.063919000000169</c:v>
                </c:pt>
                <c:pt idx="766">
                  <c:v>1.065307999997458</c:v>
                </c:pt>
                <c:pt idx="767">
                  <c:v>1.0666960000016843</c:v>
                </c:pt>
                <c:pt idx="768">
                  <c:v>1.0680849999989732</c:v>
                </c:pt>
                <c:pt idx="769">
                  <c:v>1.0694739999962621</c:v>
                </c:pt>
                <c:pt idx="770">
                  <c:v>1.070863000000827</c:v>
                </c:pt>
                <c:pt idx="771">
                  <c:v>1.0722519999981159</c:v>
                </c:pt>
                <c:pt idx="772">
                  <c:v>1.0736409999954049</c:v>
                </c:pt>
                <c:pt idx="773">
                  <c:v>1.0750299999999697</c:v>
                </c:pt>
                <c:pt idx="774">
                  <c:v>1.0764189999972587</c:v>
                </c:pt>
                <c:pt idx="775">
                  <c:v>1.0778079999945476</c:v>
                </c:pt>
                <c:pt idx="776">
                  <c:v>1.0791969999991124</c:v>
                </c:pt>
                <c:pt idx="777">
                  <c:v>1.0805859999964014</c:v>
                </c:pt>
                <c:pt idx="778">
                  <c:v>1.0819750000009662</c:v>
                </c:pt>
                <c:pt idx="779">
                  <c:v>1.0833639999982552</c:v>
                </c:pt>
                <c:pt idx="780">
                  <c:v>1.0847529999955441</c:v>
                </c:pt>
                <c:pt idx="781">
                  <c:v>1.086142000000109</c:v>
                </c:pt>
                <c:pt idx="782">
                  <c:v>1.0875309999973979</c:v>
                </c:pt>
                <c:pt idx="783">
                  <c:v>1.0889199999946868</c:v>
                </c:pt>
                <c:pt idx="784">
                  <c:v>1.0903089999992517</c:v>
                </c:pt>
                <c:pt idx="785">
                  <c:v>1.0916979999965406</c:v>
                </c:pt>
                <c:pt idx="786">
                  <c:v>1.0930870000011055</c:v>
                </c:pt>
                <c:pt idx="787">
                  <c:v>1.0944749999980559</c:v>
                </c:pt>
                <c:pt idx="788">
                  <c:v>1.0958639999953448</c:v>
                </c:pt>
                <c:pt idx="789">
                  <c:v>1.0972529999999097</c:v>
                </c:pt>
                <c:pt idx="790">
                  <c:v>1.0986419999971986</c:v>
                </c:pt>
                <c:pt idx="791">
                  <c:v>1.1000310000017635</c:v>
                </c:pt>
                <c:pt idx="792">
                  <c:v>1.1014199999990524</c:v>
                </c:pt>
                <c:pt idx="793">
                  <c:v>1.1028089999963413</c:v>
                </c:pt>
                <c:pt idx="794">
                  <c:v>1.1041980000009062</c:v>
                </c:pt>
                <c:pt idx="795">
                  <c:v>1.1055869999981951</c:v>
                </c:pt>
                <c:pt idx="796">
                  <c:v>1.106975999995484</c:v>
                </c:pt>
                <c:pt idx="797">
                  <c:v>1.1083650000000489</c:v>
                </c:pt>
                <c:pt idx="798">
                  <c:v>1.1097539999973378</c:v>
                </c:pt>
                <c:pt idx="799">
                  <c:v>1.1111429999946267</c:v>
                </c:pt>
                <c:pt idx="800">
                  <c:v>1.1125319999991916</c:v>
                </c:pt>
                <c:pt idx="801">
                  <c:v>1.1139209999964805</c:v>
                </c:pt>
                <c:pt idx="802">
                  <c:v>1.1153100000010454</c:v>
                </c:pt>
                <c:pt idx="803">
                  <c:v>1.1166989999983343</c:v>
                </c:pt>
                <c:pt idx="804">
                  <c:v>1.1180879999956232</c:v>
                </c:pt>
                <c:pt idx="805">
                  <c:v>1.1194770000001881</c:v>
                </c:pt>
                <c:pt idx="806">
                  <c:v>1.1208649999971385</c:v>
                </c:pt>
                <c:pt idx="807">
                  <c:v>1.1222540000017034</c:v>
                </c:pt>
                <c:pt idx="808">
                  <c:v>1.1236429999989923</c:v>
                </c:pt>
                <c:pt idx="809">
                  <c:v>1.1250319999962812</c:v>
                </c:pt>
                <c:pt idx="810">
                  <c:v>1.1264210000008461</c:v>
                </c:pt>
                <c:pt idx="811">
                  <c:v>1.127809999998135</c:v>
                </c:pt>
                <c:pt idx="812">
                  <c:v>1.1291989999954239</c:v>
                </c:pt>
                <c:pt idx="813">
                  <c:v>1.1305879999999888</c:v>
                </c:pt>
                <c:pt idx="814">
                  <c:v>1.1319769999972777</c:v>
                </c:pt>
                <c:pt idx="815">
                  <c:v>1.1333659999945667</c:v>
                </c:pt>
                <c:pt idx="816">
                  <c:v>1.1347549999991315</c:v>
                </c:pt>
                <c:pt idx="817">
                  <c:v>1.1361439999964205</c:v>
                </c:pt>
                <c:pt idx="818">
                  <c:v>1.1375330000009853</c:v>
                </c:pt>
                <c:pt idx="819">
                  <c:v>1.1389219999982743</c:v>
                </c:pt>
                <c:pt idx="820">
                  <c:v>1.1403109999955632</c:v>
                </c:pt>
                <c:pt idx="821">
                  <c:v>1.1417000000001281</c:v>
                </c:pt>
                <c:pt idx="822">
                  <c:v>1.143088999997417</c:v>
                </c:pt>
                <c:pt idx="823">
                  <c:v>1.1444779999947059</c:v>
                </c:pt>
                <c:pt idx="824">
                  <c:v>1.1458669999992708</c:v>
                </c:pt>
                <c:pt idx="825">
                  <c:v>1.1472549999962212</c:v>
                </c:pt>
                <c:pt idx="826">
                  <c:v>1.148644000000786</c:v>
                </c:pt>
                <c:pt idx="827">
                  <c:v>1.150032999998075</c:v>
                </c:pt>
                <c:pt idx="828">
                  <c:v>1.1514219999953639</c:v>
                </c:pt>
                <c:pt idx="829">
                  <c:v>1.1528109999999288</c:v>
                </c:pt>
                <c:pt idx="830">
                  <c:v>1.1541999999972177</c:v>
                </c:pt>
                <c:pt idx="831">
                  <c:v>1.1555890000017826</c:v>
                </c:pt>
                <c:pt idx="832">
                  <c:v>1.1569779999990715</c:v>
                </c:pt>
                <c:pt idx="833">
                  <c:v>1.1583669999963604</c:v>
                </c:pt>
                <c:pt idx="834">
                  <c:v>1.1597560000009253</c:v>
                </c:pt>
                <c:pt idx="835">
                  <c:v>1.1611449999982142</c:v>
                </c:pt>
                <c:pt idx="836">
                  <c:v>1.1625339999955031</c:v>
                </c:pt>
                <c:pt idx="837">
                  <c:v>1.163923000000068</c:v>
                </c:pt>
                <c:pt idx="838">
                  <c:v>1.1653119999973569</c:v>
                </c:pt>
                <c:pt idx="839">
                  <c:v>1.1667009999946458</c:v>
                </c:pt>
                <c:pt idx="840">
                  <c:v>1.1680899999992107</c:v>
                </c:pt>
                <c:pt idx="841">
                  <c:v>1.1694789999964996</c:v>
                </c:pt>
                <c:pt idx="842">
                  <c:v>1.1708680000010645</c:v>
                </c:pt>
                <c:pt idx="843">
                  <c:v>1.1722569999983534</c:v>
                </c:pt>
                <c:pt idx="844">
                  <c:v>1.1736459999956423</c:v>
                </c:pt>
                <c:pt idx="845">
                  <c:v>1.1750339999998687</c:v>
                </c:pt>
                <c:pt idx="846">
                  <c:v>1.1764229999971576</c:v>
                </c:pt>
                <c:pt idx="847">
                  <c:v>1.1778120000017225</c:v>
                </c:pt>
                <c:pt idx="848">
                  <c:v>1.1792009999990114</c:v>
                </c:pt>
                <c:pt idx="849">
                  <c:v>1.1805899999963003</c:v>
                </c:pt>
                <c:pt idx="850">
                  <c:v>1.1819790000008652</c:v>
                </c:pt>
                <c:pt idx="851">
                  <c:v>1.1833679999981541</c:v>
                </c:pt>
                <c:pt idx="852">
                  <c:v>1.184756999995443</c:v>
                </c:pt>
                <c:pt idx="853">
                  <c:v>1.1861460000000079</c:v>
                </c:pt>
                <c:pt idx="854">
                  <c:v>1.1875349999972968</c:v>
                </c:pt>
                <c:pt idx="855">
                  <c:v>1.1889239999945858</c:v>
                </c:pt>
                <c:pt idx="856">
                  <c:v>1.1903129999991506</c:v>
                </c:pt>
                <c:pt idx="857">
                  <c:v>1.1917019999964396</c:v>
                </c:pt>
                <c:pt idx="858">
                  <c:v>1.1930910000010044</c:v>
                </c:pt>
                <c:pt idx="859">
                  <c:v>1.1944799999982934</c:v>
                </c:pt>
                <c:pt idx="860">
                  <c:v>1.1958689999955823</c:v>
                </c:pt>
                <c:pt idx="861">
                  <c:v>1.1972580000001471</c:v>
                </c:pt>
                <c:pt idx="862">
                  <c:v>1.1986469999974361</c:v>
                </c:pt>
                <c:pt idx="863">
                  <c:v>1.200035999994725</c:v>
                </c:pt>
                <c:pt idx="864">
                  <c:v>1.2014239999989513</c:v>
                </c:pt>
                <c:pt idx="865">
                  <c:v>1.2028129999962403</c:v>
                </c:pt>
                <c:pt idx="866">
                  <c:v>1.2042020000008051</c:v>
                </c:pt>
                <c:pt idx="867">
                  <c:v>1.205590999998094</c:v>
                </c:pt>
                <c:pt idx="868">
                  <c:v>1.206979999995383</c:v>
                </c:pt>
                <c:pt idx="869">
                  <c:v>1.2083689999999478</c:v>
                </c:pt>
                <c:pt idx="870">
                  <c:v>1.2097579999972368</c:v>
                </c:pt>
                <c:pt idx="871">
                  <c:v>1.2111470000018016</c:v>
                </c:pt>
                <c:pt idx="872">
                  <c:v>1.2125359999990906</c:v>
                </c:pt>
                <c:pt idx="873">
                  <c:v>1.2139249999963795</c:v>
                </c:pt>
                <c:pt idx="874">
                  <c:v>1.2153140000009444</c:v>
                </c:pt>
                <c:pt idx="875">
                  <c:v>1.2167029999982333</c:v>
                </c:pt>
                <c:pt idx="876">
                  <c:v>1.2180919999955222</c:v>
                </c:pt>
                <c:pt idx="877">
                  <c:v>1.2194810000000871</c:v>
                </c:pt>
                <c:pt idx="878">
                  <c:v>1.220869999997376</c:v>
                </c:pt>
                <c:pt idx="879">
                  <c:v>1.2222589999946649</c:v>
                </c:pt>
                <c:pt idx="880">
                  <c:v>1.2236479999992298</c:v>
                </c:pt>
                <c:pt idx="881">
                  <c:v>1.2250369999965187</c:v>
                </c:pt>
                <c:pt idx="882">
                  <c:v>1.2264260000010836</c:v>
                </c:pt>
                <c:pt idx="883">
                  <c:v>1.227813999998034</c:v>
                </c:pt>
                <c:pt idx="884">
                  <c:v>1.2292029999953229</c:v>
                </c:pt>
                <c:pt idx="885">
                  <c:v>1.2305919999998878</c:v>
                </c:pt>
                <c:pt idx="886">
                  <c:v>1.2319809999971767</c:v>
                </c:pt>
                <c:pt idx="887">
                  <c:v>1.2333700000017416</c:v>
                </c:pt>
                <c:pt idx="888">
                  <c:v>1.2347589999990305</c:v>
                </c:pt>
                <c:pt idx="889">
                  <c:v>1.2361469999959809</c:v>
                </c:pt>
                <c:pt idx="890">
                  <c:v>1.2375350000002072</c:v>
                </c:pt>
                <c:pt idx="891">
                  <c:v>1.2389229999971576</c:v>
                </c:pt>
                <c:pt idx="892">
                  <c:v>1.2403110000013839</c:v>
                </c:pt>
                <c:pt idx="893">
                  <c:v>1.2416989999983343</c:v>
                </c:pt>
                <c:pt idx="894">
                  <c:v>1.2430879999956232</c:v>
                </c:pt>
                <c:pt idx="895">
                  <c:v>1.2444770000001881</c:v>
                </c:pt>
                <c:pt idx="896">
                  <c:v>1.2458649999971385</c:v>
                </c:pt>
                <c:pt idx="897">
                  <c:v>1.2472540000017034</c:v>
                </c:pt>
                <c:pt idx="898">
                  <c:v>1.2486429999989923</c:v>
                </c:pt>
                <c:pt idx="899">
                  <c:v>1.2500319999962812</c:v>
                </c:pt>
                <c:pt idx="900">
                  <c:v>1.2514210000008461</c:v>
                </c:pt>
                <c:pt idx="901">
                  <c:v>1.252809999998135</c:v>
                </c:pt>
                <c:pt idx="902">
                  <c:v>1.2541989999954239</c:v>
                </c:pt>
                <c:pt idx="903">
                  <c:v>1.2555879999999888</c:v>
                </c:pt>
                <c:pt idx="904">
                  <c:v>1.2569769999972777</c:v>
                </c:pt>
                <c:pt idx="905">
                  <c:v>1.2583659999945667</c:v>
                </c:pt>
                <c:pt idx="906">
                  <c:v>1.2597549999991315</c:v>
                </c:pt>
                <c:pt idx="907">
                  <c:v>1.2611439999964205</c:v>
                </c:pt>
                <c:pt idx="908">
                  <c:v>1.2625320000006468</c:v>
                </c:pt>
                <c:pt idx="909">
                  <c:v>1.2639209999979357</c:v>
                </c:pt>
                <c:pt idx="910">
                  <c:v>1.2653099999952246</c:v>
                </c:pt>
                <c:pt idx="911">
                  <c:v>1.2666989999997895</c:v>
                </c:pt>
                <c:pt idx="912">
                  <c:v>1.2680879999970784</c:v>
                </c:pt>
                <c:pt idx="913">
                  <c:v>1.2694770000016433</c:v>
                </c:pt>
                <c:pt idx="914">
                  <c:v>1.2708659999989322</c:v>
                </c:pt>
                <c:pt idx="915">
                  <c:v>1.2722549999962212</c:v>
                </c:pt>
                <c:pt idx="916">
                  <c:v>1.273644000000786</c:v>
                </c:pt>
                <c:pt idx="917">
                  <c:v>1.275032999998075</c:v>
                </c:pt>
                <c:pt idx="918">
                  <c:v>1.2764219999953639</c:v>
                </c:pt>
                <c:pt idx="919">
                  <c:v>1.2778109999999288</c:v>
                </c:pt>
                <c:pt idx="920">
                  <c:v>1.2791999999972177</c:v>
                </c:pt>
                <c:pt idx="921">
                  <c:v>1.2805890000017826</c:v>
                </c:pt>
                <c:pt idx="922">
                  <c:v>1.2819779999990715</c:v>
                </c:pt>
                <c:pt idx="923">
                  <c:v>1.2833669999963604</c:v>
                </c:pt>
                <c:pt idx="924">
                  <c:v>1.2847560000009253</c:v>
                </c:pt>
                <c:pt idx="925">
                  <c:v>1.2861449999982142</c:v>
                </c:pt>
                <c:pt idx="926">
                  <c:v>1.2875339999955031</c:v>
                </c:pt>
                <c:pt idx="927">
                  <c:v>1.2889219999997295</c:v>
                </c:pt>
                <c:pt idx="928">
                  <c:v>1.2903109999970184</c:v>
                </c:pt>
                <c:pt idx="929">
                  <c:v>1.2917000000015832</c:v>
                </c:pt>
                <c:pt idx="930">
                  <c:v>1.2930889999988722</c:v>
                </c:pt>
                <c:pt idx="931">
                  <c:v>1.2944779999961611</c:v>
                </c:pt>
                <c:pt idx="932">
                  <c:v>1.295867000000726</c:v>
                </c:pt>
                <c:pt idx="933">
                  <c:v>1.2972559999980149</c:v>
                </c:pt>
                <c:pt idx="934">
                  <c:v>1.2986449999953038</c:v>
                </c:pt>
                <c:pt idx="935">
                  <c:v>1.3000339999998687</c:v>
                </c:pt>
                <c:pt idx="936">
                  <c:v>1.3014229999971576</c:v>
                </c:pt>
                <c:pt idx="937">
                  <c:v>1.3028120000017225</c:v>
                </c:pt>
                <c:pt idx="938">
                  <c:v>1.3042009999990114</c:v>
                </c:pt>
                <c:pt idx="939">
                  <c:v>1.3055899999963003</c:v>
                </c:pt>
                <c:pt idx="940">
                  <c:v>1.3069790000008652</c:v>
                </c:pt>
                <c:pt idx="941">
                  <c:v>1.3083679999981541</c:v>
                </c:pt>
                <c:pt idx="942">
                  <c:v>1.309756999995443</c:v>
                </c:pt>
                <c:pt idx="943">
                  <c:v>1.3111460000000079</c:v>
                </c:pt>
                <c:pt idx="944">
                  <c:v>1.3125349999972968</c:v>
                </c:pt>
                <c:pt idx="945">
                  <c:v>1.3139239999945858</c:v>
                </c:pt>
                <c:pt idx="946">
                  <c:v>1.3153129999991506</c:v>
                </c:pt>
                <c:pt idx="947">
                  <c:v>1.316700999996101</c:v>
                </c:pt>
                <c:pt idx="948">
                  <c:v>1.3180900000006659</c:v>
                </c:pt>
                <c:pt idx="949">
                  <c:v>1.3194789999979548</c:v>
                </c:pt>
                <c:pt idx="950">
                  <c:v>1.3208679999952437</c:v>
                </c:pt>
                <c:pt idx="951">
                  <c:v>1.3222569999998086</c:v>
                </c:pt>
                <c:pt idx="952">
                  <c:v>1.3236459999970975</c:v>
                </c:pt>
                <c:pt idx="953">
                  <c:v>1.3250350000016624</c:v>
                </c:pt>
                <c:pt idx="954">
                  <c:v>1.3264239999989513</c:v>
                </c:pt>
                <c:pt idx="955">
                  <c:v>1.3278129999962403</c:v>
                </c:pt>
                <c:pt idx="956">
                  <c:v>1.3292020000008051</c:v>
                </c:pt>
                <c:pt idx="957">
                  <c:v>1.330590999998094</c:v>
                </c:pt>
                <c:pt idx="958">
                  <c:v>1.331979999995383</c:v>
                </c:pt>
                <c:pt idx="959">
                  <c:v>1.3333689999999478</c:v>
                </c:pt>
                <c:pt idx="960">
                  <c:v>1.3347579999972368</c:v>
                </c:pt>
                <c:pt idx="961">
                  <c:v>1.3361470000018016</c:v>
                </c:pt>
                <c:pt idx="962">
                  <c:v>1.3375359999990906</c:v>
                </c:pt>
                <c:pt idx="963">
                  <c:v>1.3389249999963795</c:v>
                </c:pt>
                <c:pt idx="964">
                  <c:v>1.3403140000009444</c:v>
                </c:pt>
                <c:pt idx="965">
                  <c:v>1.3417029999982333</c:v>
                </c:pt>
                <c:pt idx="966">
                  <c:v>1.3430909999951837</c:v>
                </c:pt>
                <c:pt idx="967">
                  <c:v>1.3444799999997485</c:v>
                </c:pt>
                <c:pt idx="968">
                  <c:v>1.3458689999970375</c:v>
                </c:pt>
                <c:pt idx="969">
                  <c:v>1.3472580000016023</c:v>
                </c:pt>
                <c:pt idx="970">
                  <c:v>1.3486469999988913</c:v>
                </c:pt>
                <c:pt idx="971">
                  <c:v>1.3500359999961802</c:v>
                </c:pt>
                <c:pt idx="972">
                  <c:v>1.3514250000007451</c:v>
                </c:pt>
                <c:pt idx="973">
                  <c:v>1.352813999998034</c:v>
                </c:pt>
                <c:pt idx="974">
                  <c:v>1.3542029999953229</c:v>
                </c:pt>
                <c:pt idx="975">
                  <c:v>1.3555919999998878</c:v>
                </c:pt>
                <c:pt idx="976">
                  <c:v>1.3569809999971767</c:v>
                </c:pt>
                <c:pt idx="977">
                  <c:v>1.3583700000017416</c:v>
                </c:pt>
                <c:pt idx="978">
                  <c:v>1.3597589999990305</c:v>
                </c:pt>
                <c:pt idx="979">
                  <c:v>1.3611479999963194</c:v>
                </c:pt>
                <c:pt idx="980">
                  <c:v>1.3625370000008843</c:v>
                </c:pt>
                <c:pt idx="981">
                  <c:v>1.3639259999981732</c:v>
                </c:pt>
                <c:pt idx="982">
                  <c:v>1.3653149999954621</c:v>
                </c:pt>
                <c:pt idx="983">
                  <c:v>1.366704000000027</c:v>
                </c:pt>
                <c:pt idx="984">
                  <c:v>1.3680929999973159</c:v>
                </c:pt>
                <c:pt idx="985">
                  <c:v>1.3694819999946048</c:v>
                </c:pt>
                <c:pt idx="986">
                  <c:v>1.3708699999988312</c:v>
                </c:pt>
                <c:pt idx="987">
                  <c:v>1.3722589999961201</c:v>
                </c:pt>
                <c:pt idx="988">
                  <c:v>1.373648000000685</c:v>
                </c:pt>
                <c:pt idx="989">
                  <c:v>1.3750369999979739</c:v>
                </c:pt>
                <c:pt idx="990">
                  <c:v>1.3764259999952628</c:v>
                </c:pt>
                <c:pt idx="991">
                  <c:v>1.3778149999998277</c:v>
                </c:pt>
                <c:pt idx="992">
                  <c:v>1.3792039999971166</c:v>
                </c:pt>
                <c:pt idx="993">
                  <c:v>1.3805930000016815</c:v>
                </c:pt>
                <c:pt idx="994">
                  <c:v>1.3819819999989704</c:v>
                </c:pt>
                <c:pt idx="995">
                  <c:v>1.3833709999962593</c:v>
                </c:pt>
                <c:pt idx="996">
                  <c:v>1.3847600000008242</c:v>
                </c:pt>
                <c:pt idx="997">
                  <c:v>1.3861489999981131</c:v>
                </c:pt>
                <c:pt idx="998">
                  <c:v>1.3875379999954021</c:v>
                </c:pt>
                <c:pt idx="999">
                  <c:v>1.3889269999999669</c:v>
                </c:pt>
                <c:pt idx="1000">
                  <c:v>1.3903159999972559</c:v>
                </c:pt>
                <c:pt idx="1001">
                  <c:v>1.3917049999945448</c:v>
                </c:pt>
                <c:pt idx="1002">
                  <c:v>1.3930939999991097</c:v>
                </c:pt>
                <c:pt idx="1003">
                  <c:v>1.3944829999963986</c:v>
                </c:pt>
                <c:pt idx="1004">
                  <c:v>1.3958720000009635</c:v>
                </c:pt>
                <c:pt idx="1005">
                  <c:v>1.3972599999979138</c:v>
                </c:pt>
                <c:pt idx="1006">
                  <c:v>1.3986489999952028</c:v>
                </c:pt>
                <c:pt idx="1007">
                  <c:v>1.4000379999997676</c:v>
                </c:pt>
                <c:pt idx="1008">
                  <c:v>1.4014269999970566</c:v>
                </c:pt>
                <c:pt idx="1009">
                  <c:v>1.4028160000016214</c:v>
                </c:pt>
                <c:pt idx="1010">
                  <c:v>1.4042049999989104</c:v>
                </c:pt>
                <c:pt idx="1011">
                  <c:v>1.4055939999961993</c:v>
                </c:pt>
                <c:pt idx="1012">
                  <c:v>1.4069830000007642</c:v>
                </c:pt>
                <c:pt idx="1013">
                  <c:v>1.4083719999980531</c:v>
                </c:pt>
                <c:pt idx="1014">
                  <c:v>1.409760999995342</c:v>
                </c:pt>
                <c:pt idx="1015">
                  <c:v>1.4111499999999069</c:v>
                </c:pt>
                <c:pt idx="1016">
                  <c:v>1.4125389999971958</c:v>
                </c:pt>
                <c:pt idx="1017">
                  <c:v>1.4139280000017607</c:v>
                </c:pt>
                <c:pt idx="1018">
                  <c:v>1.4153169999990496</c:v>
                </c:pt>
                <c:pt idx="1019">
                  <c:v>1.4167059999963385</c:v>
                </c:pt>
                <c:pt idx="1020">
                  <c:v>1.4180950000009034</c:v>
                </c:pt>
                <c:pt idx="1021">
                  <c:v>1.4194839999981923</c:v>
                </c:pt>
                <c:pt idx="1022">
                  <c:v>1.4208729999954812</c:v>
                </c:pt>
                <c:pt idx="1023">
                  <c:v>1.4222620000000461</c:v>
                </c:pt>
                <c:pt idx="1024">
                  <c:v>1.4236499999969965</c:v>
                </c:pt>
                <c:pt idx="1025">
                  <c:v>1.4250390000015614</c:v>
                </c:pt>
                <c:pt idx="1026">
                  <c:v>1.4264279999988503</c:v>
                </c:pt>
                <c:pt idx="1027">
                  <c:v>1.4278159999958007</c:v>
                </c:pt>
                <c:pt idx="1028">
                  <c:v>1.429204000000027</c:v>
                </c:pt>
                <c:pt idx="1029">
                  <c:v>1.4305929999973159</c:v>
                </c:pt>
                <c:pt idx="1030">
                  <c:v>1.4319819999946048</c:v>
                </c:pt>
                <c:pt idx="1031">
                  <c:v>1.4333709999991697</c:v>
                </c:pt>
                <c:pt idx="1032">
                  <c:v>1.4347589999961201</c:v>
                </c:pt>
                <c:pt idx="1033">
                  <c:v>1.436148000000685</c:v>
                </c:pt>
                <c:pt idx="1034">
                  <c:v>1.4375369999979739</c:v>
                </c:pt>
                <c:pt idx="1035">
                  <c:v>1.4389259999952628</c:v>
                </c:pt>
                <c:pt idx="1036">
                  <c:v>1.4403149999998277</c:v>
                </c:pt>
                <c:pt idx="1037">
                  <c:v>1.4417039999971166</c:v>
                </c:pt>
                <c:pt idx="1038">
                  <c:v>1.4430930000016815</c:v>
                </c:pt>
                <c:pt idx="1039">
                  <c:v>1.4444819999989704</c:v>
                </c:pt>
                <c:pt idx="1040">
                  <c:v>1.4458709999962593</c:v>
                </c:pt>
                <c:pt idx="1041">
                  <c:v>1.4472600000008242</c:v>
                </c:pt>
                <c:pt idx="1042">
                  <c:v>1.4486489999981131</c:v>
                </c:pt>
                <c:pt idx="1043">
                  <c:v>1.4500379999954021</c:v>
                </c:pt>
                <c:pt idx="1044">
                  <c:v>1.4514269999999669</c:v>
                </c:pt>
                <c:pt idx="1045">
                  <c:v>1.4528159999972559</c:v>
                </c:pt>
                <c:pt idx="1046">
                  <c:v>1.4542049999945448</c:v>
                </c:pt>
                <c:pt idx="1047">
                  <c:v>1.4555939999991097</c:v>
                </c:pt>
                <c:pt idx="1048">
                  <c:v>1.45698199999606</c:v>
                </c:pt>
                <c:pt idx="1049">
                  <c:v>1.4583710000006249</c:v>
                </c:pt>
                <c:pt idx="1050">
                  <c:v>1.4597599999979138</c:v>
                </c:pt>
                <c:pt idx="1051">
                  <c:v>1.4611489999952028</c:v>
                </c:pt>
                <c:pt idx="1052">
                  <c:v>1.4625379999997676</c:v>
                </c:pt>
                <c:pt idx="1053">
                  <c:v>1.4639269999970566</c:v>
                </c:pt>
                <c:pt idx="1054">
                  <c:v>1.4653160000016214</c:v>
                </c:pt>
                <c:pt idx="1055">
                  <c:v>1.4667049999989104</c:v>
                </c:pt>
                <c:pt idx="1056">
                  <c:v>1.4680939999961993</c:v>
                </c:pt>
                <c:pt idx="1057">
                  <c:v>1.4694830000007642</c:v>
                </c:pt>
                <c:pt idx="1058">
                  <c:v>1.4708719999980531</c:v>
                </c:pt>
                <c:pt idx="1059">
                  <c:v>1.472260999995342</c:v>
                </c:pt>
                <c:pt idx="1060">
                  <c:v>1.4736499999999069</c:v>
                </c:pt>
                <c:pt idx="1061">
                  <c:v>1.4750389999971958</c:v>
                </c:pt>
                <c:pt idx="1062">
                  <c:v>1.4764280000017607</c:v>
                </c:pt>
                <c:pt idx="1063">
                  <c:v>1.4778169999990496</c:v>
                </c:pt>
                <c:pt idx="1064">
                  <c:v>1.4792059999963385</c:v>
                </c:pt>
                <c:pt idx="1065">
                  <c:v>1.4805950000009034</c:v>
                </c:pt>
                <c:pt idx="1066">
                  <c:v>1.4819839999981923</c:v>
                </c:pt>
                <c:pt idx="1067">
                  <c:v>1.4833729999954812</c:v>
                </c:pt>
                <c:pt idx="1068">
                  <c:v>1.4847609999997076</c:v>
                </c:pt>
                <c:pt idx="1069">
                  <c:v>1.4861499999969965</c:v>
                </c:pt>
                <c:pt idx="1070">
                  <c:v>1.4875390000015614</c:v>
                </c:pt>
                <c:pt idx="1071">
                  <c:v>1.4889279999988503</c:v>
                </c:pt>
                <c:pt idx="1072">
                  <c:v>1.4903169999961392</c:v>
                </c:pt>
                <c:pt idx="1073">
                  <c:v>1.4917060000007041</c:v>
                </c:pt>
                <c:pt idx="1074">
                  <c:v>1.493094999997993</c:v>
                </c:pt>
                <c:pt idx="1075">
                  <c:v>1.4944839999952819</c:v>
                </c:pt>
                <c:pt idx="1076">
                  <c:v>1.4958729999998468</c:v>
                </c:pt>
                <c:pt idx="1077">
                  <c:v>1.4972619999971357</c:v>
                </c:pt>
                <c:pt idx="1078">
                  <c:v>1.4986510000017006</c:v>
                </c:pt>
                <c:pt idx="1079">
                  <c:v>1.5000399999989895</c:v>
                </c:pt>
                <c:pt idx="1080">
                  <c:v>1.5014289999962784</c:v>
                </c:pt>
                <c:pt idx="1081">
                  <c:v>1.5028180000008433</c:v>
                </c:pt>
                <c:pt idx="1082">
                  <c:v>1.5042069999981322</c:v>
                </c:pt>
                <c:pt idx="1083">
                  <c:v>1.5055959999954212</c:v>
                </c:pt>
                <c:pt idx="1084">
                  <c:v>1.506984999999986</c:v>
                </c:pt>
                <c:pt idx="1085">
                  <c:v>1.508373999997275</c:v>
                </c:pt>
                <c:pt idx="1086">
                  <c:v>1.5097629999945639</c:v>
                </c:pt>
                <c:pt idx="1087">
                  <c:v>1.5111509999987902</c:v>
                </c:pt>
                <c:pt idx="1088">
                  <c:v>1.5125399999960791</c:v>
                </c:pt>
                <c:pt idx="1089">
                  <c:v>1.513929000000644</c:v>
                </c:pt>
                <c:pt idx="1090">
                  <c:v>1.5153179999979329</c:v>
                </c:pt>
                <c:pt idx="1091">
                  <c:v>1.5167069999952218</c:v>
                </c:pt>
                <c:pt idx="1092">
                  <c:v>1.5180959999997867</c:v>
                </c:pt>
                <c:pt idx="1093">
                  <c:v>1.5194849999970756</c:v>
                </c:pt>
                <c:pt idx="1094">
                  <c:v>1.5208740000016405</c:v>
                </c:pt>
                <c:pt idx="1095">
                  <c:v>1.5222629999989294</c:v>
                </c:pt>
                <c:pt idx="1096">
                  <c:v>1.5236519999962184</c:v>
                </c:pt>
                <c:pt idx="1097">
                  <c:v>1.5250410000007832</c:v>
                </c:pt>
                <c:pt idx="1098">
                  <c:v>1.5264299999980722</c:v>
                </c:pt>
                <c:pt idx="1099">
                  <c:v>1.5278189999953611</c:v>
                </c:pt>
                <c:pt idx="1100">
                  <c:v>1.529207999999926</c:v>
                </c:pt>
                <c:pt idx="1101">
                  <c:v>1.5305969999972149</c:v>
                </c:pt>
                <c:pt idx="1102">
                  <c:v>1.5319860000017798</c:v>
                </c:pt>
                <c:pt idx="1103">
                  <c:v>1.5333749999990687</c:v>
                </c:pt>
                <c:pt idx="1104">
                  <c:v>1.5347639999963576</c:v>
                </c:pt>
                <c:pt idx="1105">
                  <c:v>1.5361530000009225</c:v>
                </c:pt>
                <c:pt idx="1106">
                  <c:v>1.5375409999978729</c:v>
                </c:pt>
                <c:pt idx="1107">
                  <c:v>1.5389299999951618</c:v>
                </c:pt>
                <c:pt idx="1108">
                  <c:v>1.5403189999997267</c:v>
                </c:pt>
                <c:pt idx="1109">
                  <c:v>1.5417079999970156</c:v>
                </c:pt>
                <c:pt idx="1110">
                  <c:v>1.5430970000015805</c:v>
                </c:pt>
                <c:pt idx="1111">
                  <c:v>1.5444859999988694</c:v>
                </c:pt>
                <c:pt idx="1112">
                  <c:v>1.5458749999961583</c:v>
                </c:pt>
                <c:pt idx="1113">
                  <c:v>1.5472640000007232</c:v>
                </c:pt>
                <c:pt idx="1114">
                  <c:v>1.5486529999980121</c:v>
                </c:pt>
                <c:pt idx="1115">
                  <c:v>1.550041999995301</c:v>
                </c:pt>
                <c:pt idx="1116">
                  <c:v>1.5514309999998659</c:v>
                </c:pt>
                <c:pt idx="1117">
                  <c:v>1.5528199999971548</c:v>
                </c:pt>
                <c:pt idx="1118">
                  <c:v>1.5542090000017197</c:v>
                </c:pt>
                <c:pt idx="1119">
                  <c:v>1.5555979999990086</c:v>
                </c:pt>
                <c:pt idx="1120">
                  <c:v>1.5569869999962975</c:v>
                </c:pt>
                <c:pt idx="1121">
                  <c:v>1.5583760000008624</c:v>
                </c:pt>
                <c:pt idx="1122">
                  <c:v>1.5597649999981513</c:v>
                </c:pt>
                <c:pt idx="1123">
                  <c:v>1.5611539999954402</c:v>
                </c:pt>
                <c:pt idx="1124">
                  <c:v>1.5625430000000051</c:v>
                </c:pt>
                <c:pt idx="1125">
                  <c:v>1.563931999997294</c:v>
                </c:pt>
                <c:pt idx="1126">
                  <c:v>1.5653200000015204</c:v>
                </c:pt>
                <c:pt idx="1127">
                  <c:v>1.5667089999988093</c:v>
                </c:pt>
                <c:pt idx="1128">
                  <c:v>1.5680979999960982</c:v>
                </c:pt>
                <c:pt idx="1129">
                  <c:v>1.5694870000006631</c:v>
                </c:pt>
                <c:pt idx="1130">
                  <c:v>1.570875999997952</c:v>
                </c:pt>
                <c:pt idx="1131">
                  <c:v>1.5722649999952409</c:v>
                </c:pt>
                <c:pt idx="1132">
                  <c:v>1.5736539999998058</c:v>
                </c:pt>
                <c:pt idx="1133">
                  <c:v>1.5750429999970947</c:v>
                </c:pt>
                <c:pt idx="1134">
                  <c:v>1.5764320000016596</c:v>
                </c:pt>
                <c:pt idx="1135">
                  <c:v>1.5778209999989485</c:v>
                </c:pt>
                <c:pt idx="1136">
                  <c:v>1.5792099999962375</c:v>
                </c:pt>
                <c:pt idx="1137">
                  <c:v>1.5805990000008023</c:v>
                </c:pt>
                <c:pt idx="1138">
                  <c:v>1.5819879999980913</c:v>
                </c:pt>
                <c:pt idx="1139">
                  <c:v>1.5833769999953802</c:v>
                </c:pt>
                <c:pt idx="1140">
                  <c:v>1.5847659999999451</c:v>
                </c:pt>
                <c:pt idx="1141">
                  <c:v>1.586154999997234</c:v>
                </c:pt>
                <c:pt idx="1142">
                  <c:v>1.5875440000017988</c:v>
                </c:pt>
                <c:pt idx="1143">
                  <c:v>1.5889329999990878</c:v>
                </c:pt>
                <c:pt idx="1144">
                  <c:v>1.5903219999963767</c:v>
                </c:pt>
                <c:pt idx="1145">
                  <c:v>1.591710000000603</c:v>
                </c:pt>
                <c:pt idx="1146">
                  <c:v>1.593098999997892</c:v>
                </c:pt>
                <c:pt idx="1147">
                  <c:v>1.5944879999951809</c:v>
                </c:pt>
                <c:pt idx="1148">
                  <c:v>1.5958769999997457</c:v>
                </c:pt>
                <c:pt idx="1149">
                  <c:v>1.5972659999970347</c:v>
                </c:pt>
                <c:pt idx="1150">
                  <c:v>1.5986550000015995</c:v>
                </c:pt>
                <c:pt idx="1151">
                  <c:v>1.6000439999988885</c:v>
                </c:pt>
                <c:pt idx="1152">
                  <c:v>1.6014329999961774</c:v>
                </c:pt>
                <c:pt idx="1153">
                  <c:v>1.6028220000007423</c:v>
                </c:pt>
                <c:pt idx="1154">
                  <c:v>1.6042109999980312</c:v>
                </c:pt>
                <c:pt idx="1155">
                  <c:v>1.6055999999953201</c:v>
                </c:pt>
                <c:pt idx="1156">
                  <c:v>1.606988999999885</c:v>
                </c:pt>
                <c:pt idx="1157">
                  <c:v>1.6083779999971739</c:v>
                </c:pt>
                <c:pt idx="1158">
                  <c:v>1.6097670000017388</c:v>
                </c:pt>
                <c:pt idx="1159">
                  <c:v>1.6111559999990277</c:v>
                </c:pt>
                <c:pt idx="1160">
                  <c:v>1.6125449999963166</c:v>
                </c:pt>
                <c:pt idx="1161">
                  <c:v>1.6139340000008815</c:v>
                </c:pt>
                <c:pt idx="1162">
                  <c:v>1.6153219999978319</c:v>
                </c:pt>
                <c:pt idx="1163">
                  <c:v>1.6167109999951208</c:v>
                </c:pt>
                <c:pt idx="1164">
                  <c:v>1.6180989999993471</c:v>
                </c:pt>
                <c:pt idx="1165">
                  <c:v>1.6194869999962975</c:v>
                </c:pt>
                <c:pt idx="1166">
                  <c:v>1.6208760000008624</c:v>
                </c:pt>
                <c:pt idx="1167">
                  <c:v>1.6222649999981513</c:v>
                </c:pt>
                <c:pt idx="1168">
                  <c:v>1.6236539999954402</c:v>
                </c:pt>
                <c:pt idx="1169">
                  <c:v>1.6250419999996666</c:v>
                </c:pt>
                <c:pt idx="1170">
                  <c:v>1.6264309999969555</c:v>
                </c:pt>
                <c:pt idx="1171">
                  <c:v>1.6278200000015204</c:v>
                </c:pt>
                <c:pt idx="1172">
                  <c:v>1.6292089999988093</c:v>
                </c:pt>
                <c:pt idx="1173">
                  <c:v>1.6305979999960982</c:v>
                </c:pt>
                <c:pt idx="1174">
                  <c:v>1.6319870000006631</c:v>
                </c:pt>
                <c:pt idx="1175">
                  <c:v>1.633375999997952</c:v>
                </c:pt>
                <c:pt idx="1176">
                  <c:v>1.6347649999952409</c:v>
                </c:pt>
                <c:pt idx="1177">
                  <c:v>1.6361539999998058</c:v>
                </c:pt>
                <c:pt idx="1178">
                  <c:v>1.6375429999970947</c:v>
                </c:pt>
                <c:pt idx="1179">
                  <c:v>1.6389320000016596</c:v>
                </c:pt>
                <c:pt idx="1180">
                  <c:v>1.6403209999989485</c:v>
                </c:pt>
                <c:pt idx="1181">
                  <c:v>1.6417099999962375</c:v>
                </c:pt>
                <c:pt idx="1182">
                  <c:v>1.6430990000008023</c:v>
                </c:pt>
                <c:pt idx="1183">
                  <c:v>1.6444879999980913</c:v>
                </c:pt>
                <c:pt idx="1184">
                  <c:v>1.6458769999953802</c:v>
                </c:pt>
                <c:pt idx="1185">
                  <c:v>1.6472659999999451</c:v>
                </c:pt>
                <c:pt idx="1186">
                  <c:v>1.648654999997234</c:v>
                </c:pt>
                <c:pt idx="1187">
                  <c:v>1.6500440000017988</c:v>
                </c:pt>
                <c:pt idx="1188">
                  <c:v>1.6514319999987492</c:v>
                </c:pt>
                <c:pt idx="1189">
                  <c:v>1.6528209999960382</c:v>
                </c:pt>
                <c:pt idx="1190">
                  <c:v>1.654210000000603</c:v>
                </c:pt>
                <c:pt idx="1191">
                  <c:v>1.655598999997892</c:v>
                </c:pt>
                <c:pt idx="1192">
                  <c:v>1.6569879999951809</c:v>
                </c:pt>
                <c:pt idx="1193">
                  <c:v>1.6583769999997457</c:v>
                </c:pt>
                <c:pt idx="1194">
                  <c:v>1.6597659999970347</c:v>
                </c:pt>
                <c:pt idx="1195">
                  <c:v>1.6611550000015995</c:v>
                </c:pt>
                <c:pt idx="1196">
                  <c:v>1.6625439999988885</c:v>
                </c:pt>
                <c:pt idx="1197">
                  <c:v>1.6639329999961774</c:v>
                </c:pt>
                <c:pt idx="1198">
                  <c:v>1.6653220000007423</c:v>
                </c:pt>
                <c:pt idx="1199">
                  <c:v>1.6667109999980312</c:v>
                </c:pt>
                <c:pt idx="1200">
                  <c:v>1.6680999999953201</c:v>
                </c:pt>
                <c:pt idx="1201">
                  <c:v>1.669488999999885</c:v>
                </c:pt>
                <c:pt idx="1202">
                  <c:v>1.6708779999971739</c:v>
                </c:pt>
                <c:pt idx="1203">
                  <c:v>1.6722670000017388</c:v>
                </c:pt>
                <c:pt idx="1204">
                  <c:v>1.6736559999990277</c:v>
                </c:pt>
                <c:pt idx="1205">
                  <c:v>1.6750449999963166</c:v>
                </c:pt>
                <c:pt idx="1206">
                  <c:v>1.6764340000008815</c:v>
                </c:pt>
                <c:pt idx="1207">
                  <c:v>1.6778219999978319</c:v>
                </c:pt>
                <c:pt idx="1208">
                  <c:v>1.6792109999951208</c:v>
                </c:pt>
                <c:pt idx="1209">
                  <c:v>1.6805999999996857</c:v>
                </c:pt>
                <c:pt idx="1210">
                  <c:v>1.6819889999969746</c:v>
                </c:pt>
                <c:pt idx="1211">
                  <c:v>1.6833780000015395</c:v>
                </c:pt>
                <c:pt idx="1212">
                  <c:v>1.6847669999988284</c:v>
                </c:pt>
                <c:pt idx="1213">
                  <c:v>1.6861559999961173</c:v>
                </c:pt>
                <c:pt idx="1214">
                  <c:v>1.6875450000006822</c:v>
                </c:pt>
                <c:pt idx="1215">
                  <c:v>1.6889339999979711</c:v>
                </c:pt>
                <c:pt idx="1216">
                  <c:v>1.69032299999526</c:v>
                </c:pt>
                <c:pt idx="1217">
                  <c:v>1.6917119999998249</c:v>
                </c:pt>
                <c:pt idx="1218">
                  <c:v>1.6931009999971138</c:v>
                </c:pt>
                <c:pt idx="1219">
                  <c:v>1.6944900000016787</c:v>
                </c:pt>
                <c:pt idx="1220">
                  <c:v>1.6958789999989676</c:v>
                </c:pt>
                <c:pt idx="1221">
                  <c:v>1.6972679999962565</c:v>
                </c:pt>
                <c:pt idx="1222">
                  <c:v>1.6986570000008214</c:v>
                </c:pt>
                <c:pt idx="1223">
                  <c:v>1.7000459999981103</c:v>
                </c:pt>
                <c:pt idx="1224">
                  <c:v>1.7014349999953993</c:v>
                </c:pt>
                <c:pt idx="1225">
                  <c:v>1.7028239999999641</c:v>
                </c:pt>
                <c:pt idx="1226">
                  <c:v>1.7042129999972531</c:v>
                </c:pt>
                <c:pt idx="1227">
                  <c:v>1.7056010000014794</c:v>
                </c:pt>
                <c:pt idx="1228">
                  <c:v>1.7069899999987683</c:v>
                </c:pt>
                <c:pt idx="1229">
                  <c:v>1.7083789999960572</c:v>
                </c:pt>
                <c:pt idx="1230">
                  <c:v>1.7097680000006221</c:v>
                </c:pt>
                <c:pt idx="1231">
                  <c:v>1.711156999997911</c:v>
                </c:pt>
                <c:pt idx="1232">
                  <c:v>1.7125459999952</c:v>
                </c:pt>
                <c:pt idx="1233">
                  <c:v>1.7139349999997648</c:v>
                </c:pt>
                <c:pt idx="1234">
                  <c:v>1.7153239999970538</c:v>
                </c:pt>
                <c:pt idx="1235">
                  <c:v>1.7167130000016186</c:v>
                </c:pt>
                <c:pt idx="1236">
                  <c:v>1.7181019999989076</c:v>
                </c:pt>
                <c:pt idx="1237">
                  <c:v>1.7194909999961965</c:v>
                </c:pt>
                <c:pt idx="1238">
                  <c:v>1.7208800000007614</c:v>
                </c:pt>
                <c:pt idx="1239">
                  <c:v>1.7222689999980503</c:v>
                </c:pt>
                <c:pt idx="1240">
                  <c:v>1.7236579999953392</c:v>
                </c:pt>
                <c:pt idx="1241">
                  <c:v>1.7250469999999041</c:v>
                </c:pt>
                <c:pt idx="1242">
                  <c:v>1.726435999997193</c:v>
                </c:pt>
                <c:pt idx="1243">
                  <c:v>1.7278250000017579</c:v>
                </c:pt>
                <c:pt idx="1244">
                  <c:v>1.7292139999990468</c:v>
                </c:pt>
                <c:pt idx="1245">
                  <c:v>1.7306029999963357</c:v>
                </c:pt>
                <c:pt idx="1246">
                  <c:v>1.7319920000009006</c:v>
                </c:pt>
                <c:pt idx="1247">
                  <c:v>1.733379999997851</c:v>
                </c:pt>
                <c:pt idx="1248">
                  <c:v>1.7347689999951399</c:v>
                </c:pt>
                <c:pt idx="1249">
                  <c:v>1.7361579999997048</c:v>
                </c:pt>
                <c:pt idx="1250">
                  <c:v>1.7375469999969937</c:v>
                </c:pt>
                <c:pt idx="1251">
                  <c:v>1.7389360000015586</c:v>
                </c:pt>
                <c:pt idx="1252">
                  <c:v>1.7403249999988475</c:v>
                </c:pt>
                <c:pt idx="1253">
                  <c:v>1.7417139999961364</c:v>
                </c:pt>
                <c:pt idx="1254">
                  <c:v>1.7431030000007013</c:v>
                </c:pt>
                <c:pt idx="1255">
                  <c:v>1.7444919999979902</c:v>
                </c:pt>
                <c:pt idx="1256">
                  <c:v>1.7458809999952791</c:v>
                </c:pt>
                <c:pt idx="1257">
                  <c:v>1.747269999999844</c:v>
                </c:pt>
                <c:pt idx="1258">
                  <c:v>1.7486589999971329</c:v>
                </c:pt>
                <c:pt idx="1259">
                  <c:v>1.7500480000016978</c:v>
                </c:pt>
                <c:pt idx="1260">
                  <c:v>1.7514369999989867</c:v>
                </c:pt>
                <c:pt idx="1261">
                  <c:v>1.7528259999962756</c:v>
                </c:pt>
                <c:pt idx="1262">
                  <c:v>1.7542150000008405</c:v>
                </c:pt>
                <c:pt idx="1263">
                  <c:v>1.7556039999981294</c:v>
                </c:pt>
                <c:pt idx="1264">
                  <c:v>1.7569929999954184</c:v>
                </c:pt>
                <c:pt idx="1265">
                  <c:v>1.7583819999999832</c:v>
                </c:pt>
                <c:pt idx="1266">
                  <c:v>1.7597699999969336</c:v>
                </c:pt>
                <c:pt idx="1267">
                  <c:v>1.7611590000014985</c:v>
                </c:pt>
                <c:pt idx="1268">
                  <c:v>1.7625479999987874</c:v>
                </c:pt>
                <c:pt idx="1269">
                  <c:v>1.7639369999960763</c:v>
                </c:pt>
                <c:pt idx="1270">
                  <c:v>1.7653260000006412</c:v>
                </c:pt>
                <c:pt idx="1271">
                  <c:v>1.7667149999979301</c:v>
                </c:pt>
                <c:pt idx="1272">
                  <c:v>1.7681039999952191</c:v>
                </c:pt>
                <c:pt idx="1273">
                  <c:v>1.7694929999997839</c:v>
                </c:pt>
                <c:pt idx="1274">
                  <c:v>1.7708819999970729</c:v>
                </c:pt>
                <c:pt idx="1275">
                  <c:v>1.7722710000016377</c:v>
                </c:pt>
                <c:pt idx="1276">
                  <c:v>1.7736599999989267</c:v>
                </c:pt>
                <c:pt idx="1277">
                  <c:v>1.7750489999962156</c:v>
                </c:pt>
                <c:pt idx="1278">
                  <c:v>1.7764380000007804</c:v>
                </c:pt>
                <c:pt idx="1279">
                  <c:v>1.7778269999980694</c:v>
                </c:pt>
                <c:pt idx="1280">
                  <c:v>1.7792159999953583</c:v>
                </c:pt>
                <c:pt idx="1281">
                  <c:v>1.7806049999999232</c:v>
                </c:pt>
                <c:pt idx="1282">
                  <c:v>1.7819939999972121</c:v>
                </c:pt>
                <c:pt idx="1283">
                  <c:v>1.783383000001777</c:v>
                </c:pt>
                <c:pt idx="1284">
                  <c:v>1.7847719999990659</c:v>
                </c:pt>
                <c:pt idx="1285">
                  <c:v>1.7861599999960163</c:v>
                </c:pt>
                <c:pt idx="1286">
                  <c:v>1.7875490000005811</c:v>
                </c:pt>
                <c:pt idx="1287">
                  <c:v>1.7889379999978701</c:v>
                </c:pt>
                <c:pt idx="1288">
                  <c:v>1.790326999995159</c:v>
                </c:pt>
                <c:pt idx="1289">
                  <c:v>1.7917159999997239</c:v>
                </c:pt>
                <c:pt idx="1290">
                  <c:v>1.7931049999970128</c:v>
                </c:pt>
                <c:pt idx="1291">
                  <c:v>1.7944940000015777</c:v>
                </c:pt>
                <c:pt idx="1292">
                  <c:v>1.7958829999988666</c:v>
                </c:pt>
                <c:pt idx="1293">
                  <c:v>1.7972719999961555</c:v>
                </c:pt>
                <c:pt idx="1294">
                  <c:v>1.7986610000007204</c:v>
                </c:pt>
                <c:pt idx="1295">
                  <c:v>1.8000499999980093</c:v>
                </c:pt>
                <c:pt idx="1296">
                  <c:v>1.8014389999952982</c:v>
                </c:pt>
                <c:pt idx="1297">
                  <c:v>1.8028279999998631</c:v>
                </c:pt>
                <c:pt idx="1298">
                  <c:v>1.804216999997152</c:v>
                </c:pt>
                <c:pt idx="1299">
                  <c:v>1.8056050000013784</c:v>
                </c:pt>
                <c:pt idx="1300">
                  <c:v>1.8069929999983287</c:v>
                </c:pt>
                <c:pt idx="1301">
                  <c:v>1.8083819999956177</c:v>
                </c:pt>
                <c:pt idx="1302">
                  <c:v>1.8097710000001825</c:v>
                </c:pt>
                <c:pt idx="1303">
                  <c:v>1.8111589999971329</c:v>
                </c:pt>
                <c:pt idx="1304">
                  <c:v>1.8125480000016978</c:v>
                </c:pt>
                <c:pt idx="1305">
                  <c:v>1.8139369999989867</c:v>
                </c:pt>
                <c:pt idx="1306">
                  <c:v>1.8153259999962756</c:v>
                </c:pt>
                <c:pt idx="1307">
                  <c:v>1.8167150000008405</c:v>
                </c:pt>
                <c:pt idx="1308">
                  <c:v>1.8181039999981294</c:v>
                </c:pt>
                <c:pt idx="1309">
                  <c:v>1.8194919999950798</c:v>
                </c:pt>
                <c:pt idx="1310">
                  <c:v>1.8208809999996447</c:v>
                </c:pt>
                <c:pt idx="1311">
                  <c:v>1.8222699999969336</c:v>
                </c:pt>
                <c:pt idx="1312">
                  <c:v>1.8236590000014985</c:v>
                </c:pt>
                <c:pt idx="1313">
                  <c:v>1.8250479999987874</c:v>
                </c:pt>
                <c:pt idx="1314">
                  <c:v>1.8264369999960763</c:v>
                </c:pt>
                <c:pt idx="1315">
                  <c:v>1.8278260000006412</c:v>
                </c:pt>
                <c:pt idx="1316">
                  <c:v>1.8292149999979301</c:v>
                </c:pt>
                <c:pt idx="1317">
                  <c:v>1.8306039999952191</c:v>
                </c:pt>
                <c:pt idx="1318">
                  <c:v>1.8319929999997839</c:v>
                </c:pt>
                <c:pt idx="1319">
                  <c:v>1.8333819999970729</c:v>
                </c:pt>
                <c:pt idx="1320">
                  <c:v>1.8347710000016377</c:v>
                </c:pt>
                <c:pt idx="1321">
                  <c:v>1.8361599999989267</c:v>
                </c:pt>
                <c:pt idx="1322">
                  <c:v>1.8375489999962156</c:v>
                </c:pt>
                <c:pt idx="1323">
                  <c:v>1.8389380000007804</c:v>
                </c:pt>
                <c:pt idx="1324">
                  <c:v>1.8403269999980694</c:v>
                </c:pt>
                <c:pt idx="1325">
                  <c:v>1.8417159999953583</c:v>
                </c:pt>
                <c:pt idx="1326">
                  <c:v>1.8431049999999232</c:v>
                </c:pt>
                <c:pt idx="1327">
                  <c:v>1.8444939999972121</c:v>
                </c:pt>
                <c:pt idx="1328">
                  <c:v>1.8458820000014384</c:v>
                </c:pt>
                <c:pt idx="1329">
                  <c:v>1.8472709999987273</c:v>
                </c:pt>
                <c:pt idx="1330">
                  <c:v>1.8486599999960163</c:v>
                </c:pt>
                <c:pt idx="1331">
                  <c:v>1.8500490000005811</c:v>
                </c:pt>
                <c:pt idx="1332">
                  <c:v>1.8514379999978701</c:v>
                </c:pt>
                <c:pt idx="1333">
                  <c:v>1.852826999995159</c:v>
                </c:pt>
                <c:pt idx="1334">
                  <c:v>1.8542159999997239</c:v>
                </c:pt>
                <c:pt idx="1335">
                  <c:v>1.8556049999970128</c:v>
                </c:pt>
                <c:pt idx="1336">
                  <c:v>1.8569940000015777</c:v>
                </c:pt>
                <c:pt idx="1337">
                  <c:v>1.8583829999988666</c:v>
                </c:pt>
                <c:pt idx="1338">
                  <c:v>1.8597719999961555</c:v>
                </c:pt>
                <c:pt idx="1339">
                  <c:v>1.8611610000007204</c:v>
                </c:pt>
                <c:pt idx="1340">
                  <c:v>1.8625499999980093</c:v>
                </c:pt>
                <c:pt idx="1341">
                  <c:v>1.8639389999952982</c:v>
                </c:pt>
                <c:pt idx="1342">
                  <c:v>1.8653279999998631</c:v>
                </c:pt>
                <c:pt idx="1343">
                  <c:v>1.866716999997152</c:v>
                </c:pt>
                <c:pt idx="1344">
                  <c:v>1.8681060000017169</c:v>
                </c:pt>
                <c:pt idx="1345">
                  <c:v>1.8694949999990058</c:v>
                </c:pt>
                <c:pt idx="1346">
                  <c:v>1.8708839999962947</c:v>
                </c:pt>
                <c:pt idx="1347">
                  <c:v>1.8722720000005211</c:v>
                </c:pt>
                <c:pt idx="1348">
                  <c:v>1.87366099999781</c:v>
                </c:pt>
                <c:pt idx="1349">
                  <c:v>1.8750499999950989</c:v>
                </c:pt>
                <c:pt idx="1350">
                  <c:v>1.8764389999996638</c:v>
                </c:pt>
                <c:pt idx="1351">
                  <c:v>1.8778279999969527</c:v>
                </c:pt>
                <c:pt idx="1352">
                  <c:v>1.8792170000015176</c:v>
                </c:pt>
                <c:pt idx="1353">
                  <c:v>1.8806059999988065</c:v>
                </c:pt>
                <c:pt idx="1354">
                  <c:v>1.8819949999960954</c:v>
                </c:pt>
                <c:pt idx="1355">
                  <c:v>1.8833840000006603</c:v>
                </c:pt>
                <c:pt idx="1356">
                  <c:v>1.8847729999979492</c:v>
                </c:pt>
                <c:pt idx="1357">
                  <c:v>1.8861619999952381</c:v>
                </c:pt>
                <c:pt idx="1358">
                  <c:v>1.887550999999803</c:v>
                </c:pt>
                <c:pt idx="1359">
                  <c:v>1.8889399999970919</c:v>
                </c:pt>
                <c:pt idx="1360">
                  <c:v>1.8903290000016568</c:v>
                </c:pt>
                <c:pt idx="1361">
                  <c:v>1.8917179999989457</c:v>
                </c:pt>
                <c:pt idx="1362">
                  <c:v>1.8931069999962347</c:v>
                </c:pt>
                <c:pt idx="1363">
                  <c:v>1.8944960000007995</c:v>
                </c:pt>
                <c:pt idx="1364">
                  <c:v>1.8958849999980885</c:v>
                </c:pt>
                <c:pt idx="1365">
                  <c:v>1.8972739999953774</c:v>
                </c:pt>
                <c:pt idx="1366">
                  <c:v>1.8986629999999423</c:v>
                </c:pt>
                <c:pt idx="1367">
                  <c:v>1.9000509999968926</c:v>
                </c:pt>
                <c:pt idx="1368">
                  <c:v>1.9014400000014575</c:v>
                </c:pt>
                <c:pt idx="1369">
                  <c:v>1.9028289999987464</c:v>
                </c:pt>
                <c:pt idx="1370">
                  <c:v>1.9042179999960354</c:v>
                </c:pt>
                <c:pt idx="1371">
                  <c:v>1.9056070000006002</c:v>
                </c:pt>
                <c:pt idx="1372">
                  <c:v>1.9069959999978892</c:v>
                </c:pt>
                <c:pt idx="1373">
                  <c:v>1.9083849999951781</c:v>
                </c:pt>
                <c:pt idx="1374">
                  <c:v>1.909773999999743</c:v>
                </c:pt>
                <c:pt idx="1375">
                  <c:v>1.9111629999970319</c:v>
                </c:pt>
                <c:pt idx="1376">
                  <c:v>1.9125520000015968</c:v>
                </c:pt>
                <c:pt idx="1377">
                  <c:v>1.9139409999988857</c:v>
                </c:pt>
                <c:pt idx="1378">
                  <c:v>1.9153299999961746</c:v>
                </c:pt>
                <c:pt idx="1379">
                  <c:v>1.9167190000007395</c:v>
                </c:pt>
                <c:pt idx="1380">
                  <c:v>1.9181079999980284</c:v>
                </c:pt>
                <c:pt idx="1381">
                  <c:v>1.9194969999953173</c:v>
                </c:pt>
                <c:pt idx="1382">
                  <c:v>1.9208859999998822</c:v>
                </c:pt>
                <c:pt idx="1383">
                  <c:v>1.9222749999971711</c:v>
                </c:pt>
                <c:pt idx="1384">
                  <c:v>1.923664000001736</c:v>
                </c:pt>
                <c:pt idx="1385">
                  <c:v>1.9250529999990249</c:v>
                </c:pt>
                <c:pt idx="1386">
                  <c:v>1.9264409999959753</c:v>
                </c:pt>
                <c:pt idx="1387">
                  <c:v>1.9278300000005402</c:v>
                </c:pt>
                <c:pt idx="1388">
                  <c:v>1.9292189999978291</c:v>
                </c:pt>
                <c:pt idx="1389">
                  <c:v>1.930607999995118</c:v>
                </c:pt>
                <c:pt idx="1390">
                  <c:v>1.9319969999996829</c:v>
                </c:pt>
                <c:pt idx="1391">
                  <c:v>1.9333859999969718</c:v>
                </c:pt>
                <c:pt idx="1392">
                  <c:v>1.9347750000015367</c:v>
                </c:pt>
                <c:pt idx="1393">
                  <c:v>1.9361639999988256</c:v>
                </c:pt>
                <c:pt idx="1394">
                  <c:v>1.9375529999961145</c:v>
                </c:pt>
                <c:pt idx="1395">
                  <c:v>1.9389420000006794</c:v>
                </c:pt>
                <c:pt idx="1396">
                  <c:v>1.9403309999979683</c:v>
                </c:pt>
                <c:pt idx="1397">
                  <c:v>1.9417199999952572</c:v>
                </c:pt>
                <c:pt idx="1398">
                  <c:v>1.9431089999998221</c:v>
                </c:pt>
                <c:pt idx="1399">
                  <c:v>1.944497999997111</c:v>
                </c:pt>
                <c:pt idx="1400">
                  <c:v>1.9458870000016759</c:v>
                </c:pt>
                <c:pt idx="1401">
                  <c:v>1.9472759999989648</c:v>
                </c:pt>
                <c:pt idx="1402">
                  <c:v>1.9486649999962538</c:v>
                </c:pt>
                <c:pt idx="1403">
                  <c:v>1.9500540000008186</c:v>
                </c:pt>
                <c:pt idx="1404">
                  <c:v>1.9514429999981076</c:v>
                </c:pt>
                <c:pt idx="1405">
                  <c:v>1.9528319999953965</c:v>
                </c:pt>
                <c:pt idx="1406">
                  <c:v>1.9542199999996228</c:v>
                </c:pt>
                <c:pt idx="1407">
                  <c:v>1.9556089999969117</c:v>
                </c:pt>
                <c:pt idx="1408">
                  <c:v>1.9569980000014766</c:v>
                </c:pt>
                <c:pt idx="1409">
                  <c:v>1.9583869999987655</c:v>
                </c:pt>
                <c:pt idx="1410">
                  <c:v>1.9597759999960545</c:v>
                </c:pt>
                <c:pt idx="1411">
                  <c:v>1.9611650000006193</c:v>
                </c:pt>
                <c:pt idx="1412">
                  <c:v>1.9625539999979082</c:v>
                </c:pt>
                <c:pt idx="1413">
                  <c:v>1.9639429999951972</c:v>
                </c:pt>
                <c:pt idx="1414">
                  <c:v>1.965331999999762</c:v>
                </c:pt>
                <c:pt idx="1415">
                  <c:v>1.966720999997051</c:v>
                </c:pt>
                <c:pt idx="1416">
                  <c:v>1.9681100000016158</c:v>
                </c:pt>
                <c:pt idx="1417">
                  <c:v>1.9694989999989048</c:v>
                </c:pt>
                <c:pt idx="1418">
                  <c:v>1.9708879999961937</c:v>
                </c:pt>
                <c:pt idx="1419">
                  <c:v>1.9722770000007586</c:v>
                </c:pt>
                <c:pt idx="1420">
                  <c:v>1.9736659999980475</c:v>
                </c:pt>
                <c:pt idx="1421">
                  <c:v>1.9750549999953364</c:v>
                </c:pt>
                <c:pt idx="1422">
                  <c:v>1.9764439999999013</c:v>
                </c:pt>
                <c:pt idx="1423">
                  <c:v>1.9778329999971902</c:v>
                </c:pt>
                <c:pt idx="1424">
                  <c:v>1.9792220000017551</c:v>
                </c:pt>
                <c:pt idx="1425">
                  <c:v>1.9806099999987055</c:v>
                </c:pt>
                <c:pt idx="1426">
                  <c:v>1.9819989999959944</c:v>
                </c:pt>
                <c:pt idx="1427">
                  <c:v>1.9833880000005593</c:v>
                </c:pt>
                <c:pt idx="1428">
                  <c:v>1.9847769999978482</c:v>
                </c:pt>
                <c:pt idx="1429">
                  <c:v>1.9861659999951371</c:v>
                </c:pt>
                <c:pt idx="1430">
                  <c:v>1.987554999999702</c:v>
                </c:pt>
                <c:pt idx="1431">
                  <c:v>1.9889439999969909</c:v>
                </c:pt>
                <c:pt idx="1432">
                  <c:v>1.9903330000015558</c:v>
                </c:pt>
                <c:pt idx="1433">
                  <c:v>1.9917219999988447</c:v>
                </c:pt>
                <c:pt idx="1434">
                  <c:v>1.9931109999961336</c:v>
                </c:pt>
                <c:pt idx="1435">
                  <c:v>1.9945000000006985</c:v>
                </c:pt>
                <c:pt idx="1436">
                  <c:v>1.9958879999976489</c:v>
                </c:pt>
                <c:pt idx="1437">
                  <c:v>1.9972769999949378</c:v>
                </c:pt>
                <c:pt idx="1438">
                  <c:v>1.9986649999991641</c:v>
                </c:pt>
                <c:pt idx="1439">
                  <c:v>2.0000539999964531</c:v>
                </c:pt>
                <c:pt idx="1440">
                  <c:v>2.0014430000010179</c:v>
                </c:pt>
                <c:pt idx="1441">
                  <c:v>2.0028309999979683</c:v>
                </c:pt>
                <c:pt idx="1442">
                  <c:v>2.0042199999952572</c:v>
                </c:pt>
                <c:pt idx="1443">
                  <c:v>2.0056089999998221</c:v>
                </c:pt>
                <c:pt idx="1444">
                  <c:v>2.006997999997111</c:v>
                </c:pt>
                <c:pt idx="1445">
                  <c:v>2.0083870000016759</c:v>
                </c:pt>
                <c:pt idx="1446">
                  <c:v>2.0097759999989648</c:v>
                </c:pt>
                <c:pt idx="1447">
                  <c:v>2.0111649999962538</c:v>
                </c:pt>
                <c:pt idx="1448">
                  <c:v>2.0125540000008186</c:v>
                </c:pt>
                <c:pt idx="1449">
                  <c:v>2.0139429999981076</c:v>
                </c:pt>
                <c:pt idx="1450">
                  <c:v>2.0153319999953965</c:v>
                </c:pt>
                <c:pt idx="1451">
                  <c:v>2.0167209999999614</c:v>
                </c:pt>
                <c:pt idx="1452">
                  <c:v>2.0181099999972503</c:v>
                </c:pt>
                <c:pt idx="1453">
                  <c:v>2.0194989999945392</c:v>
                </c:pt>
                <c:pt idx="1454">
                  <c:v>2.0208879999991041</c:v>
                </c:pt>
                <c:pt idx="1455">
                  <c:v>2.0222759999960545</c:v>
                </c:pt>
                <c:pt idx="1456">
                  <c:v>2.0236650000006193</c:v>
                </c:pt>
                <c:pt idx="1457">
                  <c:v>2.0250539999979082</c:v>
                </c:pt>
                <c:pt idx="1458">
                  <c:v>2.0264429999951972</c:v>
                </c:pt>
                <c:pt idx="1459">
                  <c:v>2.027831999999762</c:v>
                </c:pt>
                <c:pt idx="1460">
                  <c:v>2.029220999997051</c:v>
                </c:pt>
                <c:pt idx="1461">
                  <c:v>2.0306100000016158</c:v>
                </c:pt>
                <c:pt idx="1462">
                  <c:v>2.0319989999989048</c:v>
                </c:pt>
                <c:pt idx="1463">
                  <c:v>2.0333879999961937</c:v>
                </c:pt>
                <c:pt idx="1464">
                  <c:v>2.0347770000007586</c:v>
                </c:pt>
                <c:pt idx="1465">
                  <c:v>2.0361659999980475</c:v>
                </c:pt>
                <c:pt idx="1466">
                  <c:v>2.0375549999953364</c:v>
                </c:pt>
                <c:pt idx="1467">
                  <c:v>2.0389439999999013</c:v>
                </c:pt>
                <c:pt idx="1468">
                  <c:v>2.0403329999971902</c:v>
                </c:pt>
                <c:pt idx="1469">
                  <c:v>2.0417220000017551</c:v>
                </c:pt>
                <c:pt idx="1470">
                  <c:v>2.043110999999044</c:v>
                </c:pt>
                <c:pt idx="1471">
                  <c:v>2.0444999999963329</c:v>
                </c:pt>
                <c:pt idx="1472">
                  <c:v>2.0458890000008978</c:v>
                </c:pt>
                <c:pt idx="1473">
                  <c:v>2.0472779999981867</c:v>
                </c:pt>
                <c:pt idx="1474">
                  <c:v>2.0486669999954756</c:v>
                </c:pt>
                <c:pt idx="1475">
                  <c:v>2.050054999999702</c:v>
                </c:pt>
                <c:pt idx="1476">
                  <c:v>2.0514439999969909</c:v>
                </c:pt>
                <c:pt idx="1477">
                  <c:v>2.0528330000015558</c:v>
                </c:pt>
                <c:pt idx="1478">
                  <c:v>2.0542219999988447</c:v>
                </c:pt>
                <c:pt idx="1479">
                  <c:v>2.0556109999961336</c:v>
                </c:pt>
                <c:pt idx="1480">
                  <c:v>2.0570000000006985</c:v>
                </c:pt>
                <c:pt idx="1481">
                  <c:v>2.0583889999979874</c:v>
                </c:pt>
                <c:pt idx="1482">
                  <c:v>2.0597779999952763</c:v>
                </c:pt>
                <c:pt idx="1483">
                  <c:v>2.0611669999998412</c:v>
                </c:pt>
                <c:pt idx="1484">
                  <c:v>2.0625559999971301</c:v>
                </c:pt>
                <c:pt idx="1485">
                  <c:v>2.063945000001695</c:v>
                </c:pt>
                <c:pt idx="1486">
                  <c:v>2.0653339999989839</c:v>
                </c:pt>
                <c:pt idx="1487">
                  <c:v>2.0667229999962728</c:v>
                </c:pt>
                <c:pt idx="1488">
                  <c:v>2.0681120000008377</c:v>
                </c:pt>
                <c:pt idx="1489">
                  <c:v>2.0695009999981266</c:v>
                </c:pt>
                <c:pt idx="1490">
                  <c:v>2.0708899999954156</c:v>
                </c:pt>
                <c:pt idx="1491">
                  <c:v>2.0722789999999804</c:v>
                </c:pt>
                <c:pt idx="1492">
                  <c:v>2.0736679999972694</c:v>
                </c:pt>
                <c:pt idx="1493">
                  <c:v>2.0750569999945583</c:v>
                </c:pt>
                <c:pt idx="1494">
                  <c:v>2.0764449999987846</c:v>
                </c:pt>
                <c:pt idx="1495">
                  <c:v>2.0778339999960735</c:v>
                </c:pt>
                <c:pt idx="1496">
                  <c:v>2.0792230000006384</c:v>
                </c:pt>
                <c:pt idx="1497">
                  <c:v>2.0806119999979273</c:v>
                </c:pt>
                <c:pt idx="1498">
                  <c:v>2.0820009999952163</c:v>
                </c:pt>
                <c:pt idx="1499">
                  <c:v>2.0833899999997811</c:v>
                </c:pt>
                <c:pt idx="1500">
                  <c:v>2.0847789999970701</c:v>
                </c:pt>
                <c:pt idx="1501">
                  <c:v>2.0861680000016349</c:v>
                </c:pt>
                <c:pt idx="1502">
                  <c:v>2.0875569999989239</c:v>
                </c:pt>
                <c:pt idx="1503">
                  <c:v>2.0889459999962128</c:v>
                </c:pt>
                <c:pt idx="1504">
                  <c:v>2.0903350000007777</c:v>
                </c:pt>
                <c:pt idx="1505">
                  <c:v>2.0917239999980666</c:v>
                </c:pt>
                <c:pt idx="1506">
                  <c:v>2.0931129999953555</c:v>
                </c:pt>
                <c:pt idx="1507">
                  <c:v>2.0945019999999204</c:v>
                </c:pt>
                <c:pt idx="1508">
                  <c:v>2.0958909999972093</c:v>
                </c:pt>
                <c:pt idx="1509">
                  <c:v>2.0972800000017742</c:v>
                </c:pt>
                <c:pt idx="1510">
                  <c:v>2.0986689999990631</c:v>
                </c:pt>
                <c:pt idx="1511">
                  <c:v>2.100057999996352</c:v>
                </c:pt>
                <c:pt idx="1512">
                  <c:v>2.1014470000009169</c:v>
                </c:pt>
                <c:pt idx="1513">
                  <c:v>2.1028349999978673</c:v>
                </c:pt>
                <c:pt idx="1514">
                  <c:v>2.1042239999951562</c:v>
                </c:pt>
                <c:pt idx="1515">
                  <c:v>2.1056129999997211</c:v>
                </c:pt>
                <c:pt idx="1516">
                  <c:v>2.10700199999701</c:v>
                </c:pt>
                <c:pt idx="1517">
                  <c:v>2.1083910000015749</c:v>
                </c:pt>
                <c:pt idx="1518">
                  <c:v>2.1097799999988638</c:v>
                </c:pt>
                <c:pt idx="1519">
                  <c:v>2.1111689999961527</c:v>
                </c:pt>
                <c:pt idx="1520">
                  <c:v>2.1125580000007176</c:v>
                </c:pt>
                <c:pt idx="1521">
                  <c:v>2.1139469999980065</c:v>
                </c:pt>
                <c:pt idx="1522">
                  <c:v>2.1153359999952954</c:v>
                </c:pt>
                <c:pt idx="1523">
                  <c:v>2.1167249999998603</c:v>
                </c:pt>
                <c:pt idx="1524">
                  <c:v>2.1181139999971492</c:v>
                </c:pt>
                <c:pt idx="1525">
                  <c:v>2.1195030000017141</c:v>
                </c:pt>
                <c:pt idx="1526">
                  <c:v>2.120891999999003</c:v>
                </c:pt>
                <c:pt idx="1527">
                  <c:v>2.1222809999962919</c:v>
                </c:pt>
                <c:pt idx="1528">
                  <c:v>2.1236700000008568</c:v>
                </c:pt>
                <c:pt idx="1529">
                  <c:v>2.1250589999981457</c:v>
                </c:pt>
                <c:pt idx="1530">
                  <c:v>2.1264479999954347</c:v>
                </c:pt>
                <c:pt idx="1531">
                  <c:v>2.1278369999999995</c:v>
                </c:pt>
                <c:pt idx="1532">
                  <c:v>2.1292259999972885</c:v>
                </c:pt>
                <c:pt idx="1533">
                  <c:v>2.1306140000015148</c:v>
                </c:pt>
                <c:pt idx="1534">
                  <c:v>2.1320029999988037</c:v>
                </c:pt>
                <c:pt idx="1535">
                  <c:v>2.1333919999960926</c:v>
                </c:pt>
                <c:pt idx="1536">
                  <c:v>2.1347810000006575</c:v>
                </c:pt>
                <c:pt idx="1537">
                  <c:v>2.1361699999979464</c:v>
                </c:pt>
                <c:pt idx="1538">
                  <c:v>2.1375589999952354</c:v>
                </c:pt>
                <c:pt idx="1539">
                  <c:v>2.1389479999998002</c:v>
                </c:pt>
                <c:pt idx="1540">
                  <c:v>2.1403369999970892</c:v>
                </c:pt>
                <c:pt idx="1541">
                  <c:v>2.141726000001654</c:v>
                </c:pt>
                <c:pt idx="1542">
                  <c:v>2.1431149999989429</c:v>
                </c:pt>
                <c:pt idx="1543">
                  <c:v>2.1445039999962319</c:v>
                </c:pt>
                <c:pt idx="1544">
                  <c:v>2.1458930000007967</c:v>
                </c:pt>
                <c:pt idx="1545">
                  <c:v>2.1472819999980857</c:v>
                </c:pt>
                <c:pt idx="1546">
                  <c:v>2.1486709999953746</c:v>
                </c:pt>
                <c:pt idx="1547">
                  <c:v>2.1500599999999395</c:v>
                </c:pt>
                <c:pt idx="1548">
                  <c:v>2.1514489999972284</c:v>
                </c:pt>
                <c:pt idx="1549">
                  <c:v>2.1528380000017933</c:v>
                </c:pt>
                <c:pt idx="1550">
                  <c:v>2.1542269999990822</c:v>
                </c:pt>
                <c:pt idx="1551">
                  <c:v>2.1556159999963711</c:v>
                </c:pt>
                <c:pt idx="1552">
                  <c:v>2.1570040000005974</c:v>
                </c:pt>
                <c:pt idx="1553">
                  <c:v>2.1583929999978864</c:v>
                </c:pt>
                <c:pt idx="1554">
                  <c:v>2.1597819999951753</c:v>
                </c:pt>
                <c:pt idx="1555">
                  <c:v>2.1611709999997402</c:v>
                </c:pt>
                <c:pt idx="1556">
                  <c:v>2.1625599999970291</c:v>
                </c:pt>
                <c:pt idx="1557">
                  <c:v>2.163949000001594</c:v>
                </c:pt>
                <c:pt idx="1558">
                  <c:v>2.1653379999988829</c:v>
                </c:pt>
                <c:pt idx="1559">
                  <c:v>2.1667269999961718</c:v>
                </c:pt>
                <c:pt idx="1560">
                  <c:v>2.1681160000007367</c:v>
                </c:pt>
                <c:pt idx="1561">
                  <c:v>2.1695049999980256</c:v>
                </c:pt>
                <c:pt idx="1562">
                  <c:v>2.1708939999953145</c:v>
                </c:pt>
                <c:pt idx="1563">
                  <c:v>2.1722829999998794</c:v>
                </c:pt>
                <c:pt idx="1564">
                  <c:v>2.1736719999971683</c:v>
                </c:pt>
                <c:pt idx="1565">
                  <c:v>2.1750610000017332</c:v>
                </c:pt>
                <c:pt idx="1566">
                  <c:v>2.1764499999990221</c:v>
                </c:pt>
                <c:pt idx="1567">
                  <c:v>2.177838999996311</c:v>
                </c:pt>
                <c:pt idx="1568">
                  <c:v>2.1792280000008759</c:v>
                </c:pt>
                <c:pt idx="1569">
                  <c:v>2.1806169999981648</c:v>
                </c:pt>
                <c:pt idx="1570">
                  <c:v>2.1820059999954537</c:v>
                </c:pt>
                <c:pt idx="1571">
                  <c:v>2.1833950000000186</c:v>
                </c:pt>
                <c:pt idx="1572">
                  <c:v>2.184782999996969</c:v>
                </c:pt>
                <c:pt idx="1573">
                  <c:v>2.1861710000011954</c:v>
                </c:pt>
                <c:pt idx="1574">
                  <c:v>2.1875599999984843</c:v>
                </c:pt>
                <c:pt idx="1575">
                  <c:v>2.1889489999957732</c:v>
                </c:pt>
                <c:pt idx="1576">
                  <c:v>2.1903369999999995</c:v>
                </c:pt>
                <c:pt idx="1577">
                  <c:v>2.1917259999972885</c:v>
                </c:pt>
                <c:pt idx="1578">
                  <c:v>2.1931149999945774</c:v>
                </c:pt>
                <c:pt idx="1579">
                  <c:v>2.1945039999991423</c:v>
                </c:pt>
                <c:pt idx="1580">
                  <c:v>2.1958929999964312</c:v>
                </c:pt>
                <c:pt idx="1581">
                  <c:v>2.197282000000996</c:v>
                </c:pt>
                <c:pt idx="1582">
                  <c:v>2.1986699999979464</c:v>
                </c:pt>
                <c:pt idx="1583">
                  <c:v>2.2000589999952354</c:v>
                </c:pt>
                <c:pt idx="1584">
                  <c:v>2.2014479999998002</c:v>
                </c:pt>
                <c:pt idx="1585">
                  <c:v>2.2028369999970892</c:v>
                </c:pt>
                <c:pt idx="1586">
                  <c:v>2.204226000001654</c:v>
                </c:pt>
                <c:pt idx="1587">
                  <c:v>2.2056149999989429</c:v>
                </c:pt>
                <c:pt idx="1588">
                  <c:v>2.2070039999962319</c:v>
                </c:pt>
                <c:pt idx="1589">
                  <c:v>2.2083930000007967</c:v>
                </c:pt>
                <c:pt idx="1590">
                  <c:v>2.2097819999980857</c:v>
                </c:pt>
                <c:pt idx="1591">
                  <c:v>2.2111709999953746</c:v>
                </c:pt>
                <c:pt idx="1592">
                  <c:v>2.2125599999999395</c:v>
                </c:pt>
                <c:pt idx="1593">
                  <c:v>2.2139489999972284</c:v>
                </c:pt>
                <c:pt idx="1594">
                  <c:v>2.2153380000017933</c:v>
                </c:pt>
                <c:pt idx="1595">
                  <c:v>2.2167269999990822</c:v>
                </c:pt>
                <c:pt idx="1596">
                  <c:v>2.2181159999963711</c:v>
                </c:pt>
                <c:pt idx="1597">
                  <c:v>2.219505000000936</c:v>
                </c:pt>
                <c:pt idx="1598">
                  <c:v>2.2208939999982249</c:v>
                </c:pt>
                <c:pt idx="1599">
                  <c:v>2.2222829999955138</c:v>
                </c:pt>
                <c:pt idx="1600">
                  <c:v>2.2236720000000787</c:v>
                </c:pt>
                <c:pt idx="1601">
                  <c:v>2.2250609999973676</c:v>
                </c:pt>
                <c:pt idx="1602">
                  <c:v>2.226449000001594</c:v>
                </c:pt>
                <c:pt idx="1603">
                  <c:v>2.2278379999988829</c:v>
                </c:pt>
                <c:pt idx="1604">
                  <c:v>2.2292269999961718</c:v>
                </c:pt>
                <c:pt idx="1605">
                  <c:v>2.2306160000007367</c:v>
                </c:pt>
                <c:pt idx="1606">
                  <c:v>2.2320049999980256</c:v>
                </c:pt>
                <c:pt idx="1607">
                  <c:v>2.2333939999953145</c:v>
                </c:pt>
                <c:pt idx="1608">
                  <c:v>2.2347829999998794</c:v>
                </c:pt>
                <c:pt idx="1609">
                  <c:v>2.2361719999971683</c:v>
                </c:pt>
                <c:pt idx="1610">
                  <c:v>2.2375610000017332</c:v>
                </c:pt>
                <c:pt idx="1611">
                  <c:v>2.2389499999990221</c:v>
                </c:pt>
                <c:pt idx="1612">
                  <c:v>2.240338999996311</c:v>
                </c:pt>
                <c:pt idx="1613">
                  <c:v>2.2417280000008759</c:v>
                </c:pt>
                <c:pt idx="1614">
                  <c:v>2.2431169999981648</c:v>
                </c:pt>
                <c:pt idx="1615">
                  <c:v>2.2445059999954537</c:v>
                </c:pt>
                <c:pt idx="1616">
                  <c:v>2.2458950000000186</c:v>
                </c:pt>
                <c:pt idx="1617">
                  <c:v>2.2472839999973075</c:v>
                </c:pt>
                <c:pt idx="1618">
                  <c:v>2.2486729999945965</c:v>
                </c:pt>
                <c:pt idx="1619">
                  <c:v>2.2500619999991613</c:v>
                </c:pt>
                <c:pt idx="1620">
                  <c:v>2.2514509999964503</c:v>
                </c:pt>
                <c:pt idx="1621">
                  <c:v>2.2528390000006766</c:v>
                </c:pt>
                <c:pt idx="1622">
                  <c:v>2.2542279999979655</c:v>
                </c:pt>
                <c:pt idx="1623">
                  <c:v>2.2556169999952544</c:v>
                </c:pt>
                <c:pt idx="1624">
                  <c:v>2.2570059999998193</c:v>
                </c:pt>
                <c:pt idx="1625">
                  <c:v>2.2583949999971082</c:v>
                </c:pt>
                <c:pt idx="1626">
                  <c:v>2.2597840000016731</c:v>
                </c:pt>
                <c:pt idx="1627">
                  <c:v>2.261172999998962</c:v>
                </c:pt>
                <c:pt idx="1628">
                  <c:v>2.262561999996251</c:v>
                </c:pt>
                <c:pt idx="1629">
                  <c:v>2.2639510000008158</c:v>
                </c:pt>
                <c:pt idx="1630">
                  <c:v>2.2653399999981048</c:v>
                </c:pt>
                <c:pt idx="1631">
                  <c:v>2.2667289999953937</c:v>
                </c:pt>
                <c:pt idx="1632">
                  <c:v>2.2681179999999586</c:v>
                </c:pt>
                <c:pt idx="1633">
                  <c:v>2.2695069999972475</c:v>
                </c:pt>
                <c:pt idx="1634">
                  <c:v>2.2708959999945364</c:v>
                </c:pt>
                <c:pt idx="1635">
                  <c:v>2.2722849999991013</c:v>
                </c:pt>
                <c:pt idx="1636">
                  <c:v>2.2736739999963902</c:v>
                </c:pt>
                <c:pt idx="1637">
                  <c:v>2.2750630000009551</c:v>
                </c:pt>
                <c:pt idx="1638">
                  <c:v>2.276451999998244</c:v>
                </c:pt>
                <c:pt idx="1639">
                  <c:v>2.2778409999955329</c:v>
                </c:pt>
                <c:pt idx="1640">
                  <c:v>2.2792289999997593</c:v>
                </c:pt>
                <c:pt idx="1641">
                  <c:v>2.2806179999970482</c:v>
                </c:pt>
                <c:pt idx="1642">
                  <c:v>2.2820070000016131</c:v>
                </c:pt>
                <c:pt idx="1643">
                  <c:v>2.283395999998902</c:v>
                </c:pt>
                <c:pt idx="1644">
                  <c:v>2.2847849999961909</c:v>
                </c:pt>
                <c:pt idx="1645">
                  <c:v>2.2861740000007558</c:v>
                </c:pt>
                <c:pt idx="1646">
                  <c:v>2.2875629999980447</c:v>
                </c:pt>
                <c:pt idx="1647">
                  <c:v>2.2889519999953336</c:v>
                </c:pt>
                <c:pt idx="1648">
                  <c:v>2.2903409999998985</c:v>
                </c:pt>
                <c:pt idx="1649">
                  <c:v>2.2917299999971874</c:v>
                </c:pt>
                <c:pt idx="1650">
                  <c:v>2.2931190000017523</c:v>
                </c:pt>
                <c:pt idx="1651">
                  <c:v>2.2945079999990412</c:v>
                </c:pt>
                <c:pt idx="1652">
                  <c:v>2.2958969999963301</c:v>
                </c:pt>
                <c:pt idx="1653">
                  <c:v>2.297286000000895</c:v>
                </c:pt>
                <c:pt idx="1654">
                  <c:v>2.2986749999981839</c:v>
                </c:pt>
                <c:pt idx="1655">
                  <c:v>2.3000639999954728</c:v>
                </c:pt>
                <c:pt idx="1656">
                  <c:v>2.3014530000000377</c:v>
                </c:pt>
                <c:pt idx="1657">
                  <c:v>2.3028419999973266</c:v>
                </c:pt>
                <c:pt idx="1658">
                  <c:v>2.3042309999946156</c:v>
                </c:pt>
                <c:pt idx="1659">
                  <c:v>2.3056199999991804</c:v>
                </c:pt>
                <c:pt idx="1660">
                  <c:v>2.3070079999961308</c:v>
                </c:pt>
                <c:pt idx="1661">
                  <c:v>2.3083970000006957</c:v>
                </c:pt>
                <c:pt idx="1662">
                  <c:v>2.3097859999979846</c:v>
                </c:pt>
                <c:pt idx="1663">
                  <c:v>2.3111749999952735</c:v>
                </c:pt>
                <c:pt idx="1664">
                  <c:v>2.3125639999998384</c:v>
                </c:pt>
                <c:pt idx="1665">
                  <c:v>2.3139529999971273</c:v>
                </c:pt>
                <c:pt idx="1666">
                  <c:v>2.3153420000016922</c:v>
                </c:pt>
                <c:pt idx="1667">
                  <c:v>2.3167309999989811</c:v>
                </c:pt>
                <c:pt idx="1668">
                  <c:v>2.3181199999962701</c:v>
                </c:pt>
                <c:pt idx="1669">
                  <c:v>2.3195090000008349</c:v>
                </c:pt>
                <c:pt idx="1670">
                  <c:v>2.3208979999981239</c:v>
                </c:pt>
                <c:pt idx="1671">
                  <c:v>2.3222869999954128</c:v>
                </c:pt>
                <c:pt idx="1672">
                  <c:v>2.3236759999999776</c:v>
                </c:pt>
                <c:pt idx="1673">
                  <c:v>2.3250649999972666</c:v>
                </c:pt>
                <c:pt idx="1674">
                  <c:v>2.3264539999945555</c:v>
                </c:pt>
                <c:pt idx="1675">
                  <c:v>2.3278429999991204</c:v>
                </c:pt>
                <c:pt idx="1676">
                  <c:v>2.3292319999964093</c:v>
                </c:pt>
                <c:pt idx="1677">
                  <c:v>2.3306210000009742</c:v>
                </c:pt>
                <c:pt idx="1678">
                  <c:v>2.3320099999982631</c:v>
                </c:pt>
                <c:pt idx="1679">
                  <c:v>2.3333979999952135</c:v>
                </c:pt>
                <c:pt idx="1680">
                  <c:v>2.3347869999997783</c:v>
                </c:pt>
                <c:pt idx="1681">
                  <c:v>2.3361759999970673</c:v>
                </c:pt>
                <c:pt idx="1682">
                  <c:v>2.3375650000016321</c:v>
                </c:pt>
                <c:pt idx="1683">
                  <c:v>2.3389539999989211</c:v>
                </c:pt>
                <c:pt idx="1684">
                  <c:v>2.34034299999621</c:v>
                </c:pt>
                <c:pt idx="1685">
                  <c:v>2.3417320000007749</c:v>
                </c:pt>
                <c:pt idx="1686">
                  <c:v>2.3431209999980638</c:v>
                </c:pt>
                <c:pt idx="1687">
                  <c:v>2.3445099999953527</c:v>
                </c:pt>
                <c:pt idx="1688">
                  <c:v>2.3458989999999176</c:v>
                </c:pt>
                <c:pt idx="1689">
                  <c:v>2.3472879999972065</c:v>
                </c:pt>
                <c:pt idx="1690">
                  <c:v>2.3486770000017714</c:v>
                </c:pt>
                <c:pt idx="1691">
                  <c:v>2.3500659999990603</c:v>
                </c:pt>
                <c:pt idx="1692">
                  <c:v>2.3514549999963492</c:v>
                </c:pt>
                <c:pt idx="1693">
                  <c:v>2.3528440000009141</c:v>
                </c:pt>
                <c:pt idx="1694">
                  <c:v>2.354232999998203</c:v>
                </c:pt>
                <c:pt idx="1695">
                  <c:v>2.3556219999954919</c:v>
                </c:pt>
                <c:pt idx="1696">
                  <c:v>2.3570110000000568</c:v>
                </c:pt>
                <c:pt idx="1697">
                  <c:v>2.3583999999973457</c:v>
                </c:pt>
                <c:pt idx="1698">
                  <c:v>2.3597889999946347</c:v>
                </c:pt>
                <c:pt idx="1699">
                  <c:v>2.361176999998861</c:v>
                </c:pt>
                <c:pt idx="1700">
                  <c:v>2.3625659999961499</c:v>
                </c:pt>
                <c:pt idx="1701">
                  <c:v>2.3639550000007148</c:v>
                </c:pt>
                <c:pt idx="1702">
                  <c:v>2.3653439999980037</c:v>
                </c:pt>
                <c:pt idx="1703">
                  <c:v>2.3667329999952926</c:v>
                </c:pt>
                <c:pt idx="1704">
                  <c:v>2.3681219999998575</c:v>
                </c:pt>
                <c:pt idx="1705">
                  <c:v>2.3695109999971464</c:v>
                </c:pt>
                <c:pt idx="1706">
                  <c:v>2.3709000000017113</c:v>
                </c:pt>
                <c:pt idx="1707">
                  <c:v>2.3722889999990002</c:v>
                </c:pt>
                <c:pt idx="1708">
                  <c:v>2.3736779999962891</c:v>
                </c:pt>
                <c:pt idx="1709">
                  <c:v>2.3750660000005155</c:v>
                </c:pt>
                <c:pt idx="1710">
                  <c:v>2.3764539999974659</c:v>
                </c:pt>
                <c:pt idx="1711">
                  <c:v>2.3778429999947548</c:v>
                </c:pt>
                <c:pt idx="1712">
                  <c:v>2.3792319999993197</c:v>
                </c:pt>
                <c:pt idx="1713">
                  <c:v>2.3806199999962701</c:v>
                </c:pt>
                <c:pt idx="1714">
                  <c:v>2.3820090000008349</c:v>
                </c:pt>
                <c:pt idx="1715">
                  <c:v>2.3833979999981239</c:v>
                </c:pt>
                <c:pt idx="1716">
                  <c:v>2.3847869999954128</c:v>
                </c:pt>
                <c:pt idx="1717">
                  <c:v>2.3861759999999776</c:v>
                </c:pt>
                <c:pt idx="1718">
                  <c:v>2.3875649999972666</c:v>
                </c:pt>
                <c:pt idx="1719">
                  <c:v>2.3889539999945555</c:v>
                </c:pt>
                <c:pt idx="1720">
                  <c:v>2.3903429999991204</c:v>
                </c:pt>
                <c:pt idx="1721">
                  <c:v>2.3917319999964093</c:v>
                </c:pt>
                <c:pt idx="1722">
                  <c:v>2.3931200000006356</c:v>
                </c:pt>
                <c:pt idx="1723">
                  <c:v>2.3945089999979245</c:v>
                </c:pt>
                <c:pt idx="1724">
                  <c:v>2.3958979999952135</c:v>
                </c:pt>
                <c:pt idx="1725">
                  <c:v>2.3972869999997783</c:v>
                </c:pt>
                <c:pt idx="1726">
                  <c:v>2.3986759999970673</c:v>
                </c:pt>
                <c:pt idx="1727">
                  <c:v>2.4000650000016321</c:v>
                </c:pt>
                <c:pt idx="1728">
                  <c:v>2.4014539999989211</c:v>
                </c:pt>
                <c:pt idx="1729">
                  <c:v>2.40284299999621</c:v>
                </c:pt>
                <c:pt idx="1730">
                  <c:v>2.4042320000007749</c:v>
                </c:pt>
                <c:pt idx="1731">
                  <c:v>2.4056209999980638</c:v>
                </c:pt>
                <c:pt idx="1732">
                  <c:v>2.4070099999953527</c:v>
                </c:pt>
                <c:pt idx="1733">
                  <c:v>2.4083989999999176</c:v>
                </c:pt>
                <c:pt idx="1734">
                  <c:v>2.4097879999972065</c:v>
                </c:pt>
                <c:pt idx="1735">
                  <c:v>2.4111770000017714</c:v>
                </c:pt>
                <c:pt idx="1736">
                  <c:v>2.4125659999990603</c:v>
                </c:pt>
                <c:pt idx="1737">
                  <c:v>2.4139549999963492</c:v>
                </c:pt>
                <c:pt idx="1738">
                  <c:v>2.4153440000009141</c:v>
                </c:pt>
                <c:pt idx="1739">
                  <c:v>2.416732999998203</c:v>
                </c:pt>
                <c:pt idx="1740">
                  <c:v>2.4181219999954919</c:v>
                </c:pt>
                <c:pt idx="1741">
                  <c:v>2.4195110000000568</c:v>
                </c:pt>
                <c:pt idx="1742">
                  <c:v>2.4208989999970072</c:v>
                </c:pt>
                <c:pt idx="1743">
                  <c:v>2.4222880000015721</c:v>
                </c:pt>
                <c:pt idx="1744">
                  <c:v>2.423676999998861</c:v>
                </c:pt>
                <c:pt idx="1745">
                  <c:v>2.4250659999961499</c:v>
                </c:pt>
                <c:pt idx="1746">
                  <c:v>2.4264550000007148</c:v>
                </c:pt>
                <c:pt idx="1747">
                  <c:v>2.4278439999980037</c:v>
                </c:pt>
                <c:pt idx="1748">
                  <c:v>2.4292329999952926</c:v>
                </c:pt>
                <c:pt idx="1749">
                  <c:v>2.4306219999998575</c:v>
                </c:pt>
                <c:pt idx="1750">
                  <c:v>2.4320109999971464</c:v>
                </c:pt>
                <c:pt idx="1751">
                  <c:v>2.4334000000017113</c:v>
                </c:pt>
                <c:pt idx="1752">
                  <c:v>2.4347889999990002</c:v>
                </c:pt>
                <c:pt idx="1753">
                  <c:v>2.4361779999962891</c:v>
                </c:pt>
                <c:pt idx="1754">
                  <c:v>2.437567000000854</c:v>
                </c:pt>
                <c:pt idx="1755">
                  <c:v>2.4389559999981429</c:v>
                </c:pt>
                <c:pt idx="1756">
                  <c:v>2.4403449999954319</c:v>
                </c:pt>
                <c:pt idx="1757">
                  <c:v>2.4417339999999967</c:v>
                </c:pt>
                <c:pt idx="1758">
                  <c:v>2.4431229999972857</c:v>
                </c:pt>
                <c:pt idx="1759">
                  <c:v>2.4445119999945746</c:v>
                </c:pt>
                <c:pt idx="1760">
                  <c:v>2.4459009999991395</c:v>
                </c:pt>
                <c:pt idx="1761">
                  <c:v>2.4472889999960898</c:v>
                </c:pt>
                <c:pt idx="1762">
                  <c:v>2.4486780000006547</c:v>
                </c:pt>
                <c:pt idx="1763">
                  <c:v>2.4500669999979436</c:v>
                </c:pt>
                <c:pt idx="1764">
                  <c:v>2.4514559999952326</c:v>
                </c:pt>
                <c:pt idx="1765">
                  <c:v>2.4528449999997974</c:v>
                </c:pt>
                <c:pt idx="1766">
                  <c:v>2.4542339999970864</c:v>
                </c:pt>
                <c:pt idx="1767">
                  <c:v>2.4556230000016512</c:v>
                </c:pt>
                <c:pt idx="1768">
                  <c:v>2.4570119999989402</c:v>
                </c:pt>
                <c:pt idx="1769">
                  <c:v>2.4584009999962291</c:v>
                </c:pt>
                <c:pt idx="1770">
                  <c:v>2.459790000000794</c:v>
                </c:pt>
                <c:pt idx="1771">
                  <c:v>2.4611789999980829</c:v>
                </c:pt>
                <c:pt idx="1772">
                  <c:v>2.4625679999953718</c:v>
                </c:pt>
                <c:pt idx="1773">
                  <c:v>2.4639569999999367</c:v>
                </c:pt>
                <c:pt idx="1774">
                  <c:v>2.4653459999972256</c:v>
                </c:pt>
                <c:pt idx="1775">
                  <c:v>2.4667350000017905</c:v>
                </c:pt>
                <c:pt idx="1776">
                  <c:v>2.4681239999990794</c:v>
                </c:pt>
                <c:pt idx="1777">
                  <c:v>2.4695129999963683</c:v>
                </c:pt>
                <c:pt idx="1778">
                  <c:v>2.4709020000009332</c:v>
                </c:pt>
                <c:pt idx="1779">
                  <c:v>2.4722909999982221</c:v>
                </c:pt>
                <c:pt idx="1780">
                  <c:v>2.4736789999951725</c:v>
                </c:pt>
                <c:pt idx="1781">
                  <c:v>2.4750679999997374</c:v>
                </c:pt>
                <c:pt idx="1782">
                  <c:v>2.4764569999970263</c:v>
                </c:pt>
                <c:pt idx="1783">
                  <c:v>2.4778460000015912</c:v>
                </c:pt>
                <c:pt idx="1784">
                  <c:v>2.4792349999988801</c:v>
                </c:pt>
                <c:pt idx="1785">
                  <c:v>2.480623999996169</c:v>
                </c:pt>
                <c:pt idx="1786">
                  <c:v>2.4820130000007339</c:v>
                </c:pt>
                <c:pt idx="1787">
                  <c:v>2.4834019999980228</c:v>
                </c:pt>
                <c:pt idx="1788">
                  <c:v>2.4847909999953117</c:v>
                </c:pt>
                <c:pt idx="1789">
                  <c:v>2.4861799999998766</c:v>
                </c:pt>
                <c:pt idx="1790">
                  <c:v>2.4875689999971655</c:v>
                </c:pt>
                <c:pt idx="1791">
                  <c:v>2.4889580000017304</c:v>
                </c:pt>
                <c:pt idx="1792">
                  <c:v>2.4903469999990193</c:v>
                </c:pt>
                <c:pt idx="1793">
                  <c:v>2.4917359999963082</c:v>
                </c:pt>
                <c:pt idx="1794">
                  <c:v>2.4931250000008731</c:v>
                </c:pt>
                <c:pt idx="1795">
                  <c:v>2.494513999998162</c:v>
                </c:pt>
                <c:pt idx="1796">
                  <c:v>2.495902999995451</c:v>
                </c:pt>
                <c:pt idx="1797">
                  <c:v>2.4972920000000158</c:v>
                </c:pt>
                <c:pt idx="1798">
                  <c:v>2.4986809999973048</c:v>
                </c:pt>
                <c:pt idx="1799">
                  <c:v>2.5000699999945937</c:v>
                </c:pt>
                <c:pt idx="1800">
                  <c:v>2.50145799999882</c:v>
                </c:pt>
                <c:pt idx="1801">
                  <c:v>2.5028469999961089</c:v>
                </c:pt>
                <c:pt idx="1802">
                  <c:v>2.5042360000006738</c:v>
                </c:pt>
                <c:pt idx="1803">
                  <c:v>2.5056249999979627</c:v>
                </c:pt>
                <c:pt idx="1804">
                  <c:v>2.5070139999952517</c:v>
                </c:pt>
                <c:pt idx="1805">
                  <c:v>2.5084029999998165</c:v>
                </c:pt>
                <c:pt idx="1806">
                  <c:v>2.5097919999971054</c:v>
                </c:pt>
                <c:pt idx="1807">
                  <c:v>2.5111810000016703</c:v>
                </c:pt>
                <c:pt idx="1808">
                  <c:v>2.5125699999989592</c:v>
                </c:pt>
                <c:pt idx="1809">
                  <c:v>2.5139589999962482</c:v>
                </c:pt>
                <c:pt idx="1810">
                  <c:v>2.515348000000813</c:v>
                </c:pt>
                <c:pt idx="1811">
                  <c:v>2.516736999998102</c:v>
                </c:pt>
                <c:pt idx="1812">
                  <c:v>2.5181259999953909</c:v>
                </c:pt>
                <c:pt idx="1813">
                  <c:v>2.5195149999999558</c:v>
                </c:pt>
                <c:pt idx="1814">
                  <c:v>2.5209039999972447</c:v>
                </c:pt>
                <c:pt idx="1815">
                  <c:v>2.5222930000018096</c:v>
                </c:pt>
                <c:pt idx="1816">
                  <c:v>2.5236819999990985</c:v>
                </c:pt>
                <c:pt idx="1817">
                  <c:v>2.5250709999963874</c:v>
                </c:pt>
                <c:pt idx="1818">
                  <c:v>2.5264600000009523</c:v>
                </c:pt>
                <c:pt idx="1819">
                  <c:v>2.5278479999979027</c:v>
                </c:pt>
                <c:pt idx="1820">
                  <c:v>2.5292369999951916</c:v>
                </c:pt>
                <c:pt idx="1821">
                  <c:v>2.5306259999997565</c:v>
                </c:pt>
                <c:pt idx="1822">
                  <c:v>2.5320149999970454</c:v>
                </c:pt>
                <c:pt idx="1823">
                  <c:v>2.5334040000016103</c:v>
                </c:pt>
                <c:pt idx="1824">
                  <c:v>2.5347929999988992</c:v>
                </c:pt>
                <c:pt idx="1825">
                  <c:v>2.5361819999961881</c:v>
                </c:pt>
                <c:pt idx="1826">
                  <c:v>2.537571000000753</c:v>
                </c:pt>
                <c:pt idx="1827">
                  <c:v>2.5389599999980419</c:v>
                </c:pt>
                <c:pt idx="1828">
                  <c:v>2.5403489999953308</c:v>
                </c:pt>
                <c:pt idx="1829">
                  <c:v>2.5417379999998957</c:v>
                </c:pt>
                <c:pt idx="1830">
                  <c:v>2.5431269999971846</c:v>
                </c:pt>
                <c:pt idx="1831">
                  <c:v>2.5445160000017495</c:v>
                </c:pt>
                <c:pt idx="1832">
                  <c:v>2.5459049999990384</c:v>
                </c:pt>
                <c:pt idx="1833">
                  <c:v>2.5472939999963273</c:v>
                </c:pt>
                <c:pt idx="1834">
                  <c:v>2.5486830000008922</c:v>
                </c:pt>
                <c:pt idx="1835">
                  <c:v>2.5500719999981811</c:v>
                </c:pt>
                <c:pt idx="1836">
                  <c:v>2.55146099999547</c:v>
                </c:pt>
                <c:pt idx="1837">
                  <c:v>2.5528500000000349</c:v>
                </c:pt>
                <c:pt idx="1838">
                  <c:v>2.5542379999969853</c:v>
                </c:pt>
                <c:pt idx="1839">
                  <c:v>2.5556270000015502</c:v>
                </c:pt>
                <c:pt idx="1840">
                  <c:v>2.5570159999988391</c:v>
                </c:pt>
                <c:pt idx="1841">
                  <c:v>2.558404999996128</c:v>
                </c:pt>
                <c:pt idx="1842">
                  <c:v>2.5597940000006929</c:v>
                </c:pt>
                <c:pt idx="1843">
                  <c:v>2.5611829999979818</c:v>
                </c:pt>
                <c:pt idx="1844">
                  <c:v>2.5625719999952707</c:v>
                </c:pt>
                <c:pt idx="1845">
                  <c:v>2.5639609999998356</c:v>
                </c:pt>
                <c:pt idx="1846">
                  <c:v>2.565348999996786</c:v>
                </c:pt>
                <c:pt idx="1847">
                  <c:v>2.5667370000010123</c:v>
                </c:pt>
                <c:pt idx="1848">
                  <c:v>2.5681259999983013</c:v>
                </c:pt>
                <c:pt idx="1849">
                  <c:v>2.5695149999955902</c:v>
                </c:pt>
                <c:pt idx="1850">
                  <c:v>2.5709029999998165</c:v>
                </c:pt>
                <c:pt idx="1851">
                  <c:v>2.5722919999971054</c:v>
                </c:pt>
                <c:pt idx="1852">
                  <c:v>2.5736810000016703</c:v>
                </c:pt>
                <c:pt idx="1853">
                  <c:v>2.5750699999989592</c:v>
                </c:pt>
                <c:pt idx="1854">
                  <c:v>2.5764589999962482</c:v>
                </c:pt>
                <c:pt idx="1855">
                  <c:v>2.577848000000813</c:v>
                </c:pt>
                <c:pt idx="1856">
                  <c:v>2.579236999998102</c:v>
                </c:pt>
                <c:pt idx="1857">
                  <c:v>2.5806259999953909</c:v>
                </c:pt>
                <c:pt idx="1858">
                  <c:v>2.5820149999999558</c:v>
                </c:pt>
                <c:pt idx="1859">
                  <c:v>2.5834039999972447</c:v>
                </c:pt>
                <c:pt idx="1860">
                  <c:v>2.5847930000018096</c:v>
                </c:pt>
                <c:pt idx="1861">
                  <c:v>2.5861819999990985</c:v>
                </c:pt>
                <c:pt idx="1862">
                  <c:v>2.5875699999960489</c:v>
                </c:pt>
                <c:pt idx="1863">
                  <c:v>2.5889590000006137</c:v>
                </c:pt>
                <c:pt idx="1864">
                  <c:v>2.5903479999979027</c:v>
                </c:pt>
                <c:pt idx="1865">
                  <c:v>2.5917369999951916</c:v>
                </c:pt>
                <c:pt idx="1866">
                  <c:v>2.5931259999997565</c:v>
                </c:pt>
                <c:pt idx="1867">
                  <c:v>2.5945149999970454</c:v>
                </c:pt>
                <c:pt idx="1868">
                  <c:v>2.5959040000016103</c:v>
                </c:pt>
                <c:pt idx="1869">
                  <c:v>2.5972929999988992</c:v>
                </c:pt>
                <c:pt idx="1870">
                  <c:v>2.5986819999961881</c:v>
                </c:pt>
                <c:pt idx="1871">
                  <c:v>2.600071000000753</c:v>
                </c:pt>
                <c:pt idx="1872">
                  <c:v>2.6014599999980419</c:v>
                </c:pt>
                <c:pt idx="1873">
                  <c:v>2.6028489999953308</c:v>
                </c:pt>
                <c:pt idx="1874">
                  <c:v>2.6042379999998957</c:v>
                </c:pt>
                <c:pt idx="1875">
                  <c:v>2.6056269999971846</c:v>
                </c:pt>
                <c:pt idx="1876">
                  <c:v>2.6070160000017495</c:v>
                </c:pt>
                <c:pt idx="1877">
                  <c:v>2.6084049999990384</c:v>
                </c:pt>
                <c:pt idx="1878">
                  <c:v>2.6097939999963273</c:v>
                </c:pt>
                <c:pt idx="1879">
                  <c:v>2.6111830000008922</c:v>
                </c:pt>
                <c:pt idx="1880">
                  <c:v>2.6125719999981811</c:v>
                </c:pt>
                <c:pt idx="1881">
                  <c:v>2.6139599999951315</c:v>
                </c:pt>
                <c:pt idx="1882">
                  <c:v>2.6153489999996964</c:v>
                </c:pt>
                <c:pt idx="1883">
                  <c:v>2.6167379999969853</c:v>
                </c:pt>
                <c:pt idx="1884">
                  <c:v>2.6181270000015502</c:v>
                </c:pt>
                <c:pt idx="1885">
                  <c:v>2.6195159999988391</c:v>
                </c:pt>
                <c:pt idx="1886">
                  <c:v>2.620904999996128</c:v>
                </c:pt>
                <c:pt idx="1887">
                  <c:v>2.6222940000006929</c:v>
                </c:pt>
                <c:pt idx="1888">
                  <c:v>2.6236829999979818</c:v>
                </c:pt>
                <c:pt idx="1889">
                  <c:v>2.6250719999952707</c:v>
                </c:pt>
                <c:pt idx="1890">
                  <c:v>2.6264609999998356</c:v>
                </c:pt>
                <c:pt idx="1891">
                  <c:v>2.6278499999971245</c:v>
                </c:pt>
                <c:pt idx="1892">
                  <c:v>2.6292390000016894</c:v>
                </c:pt>
                <c:pt idx="1893">
                  <c:v>2.6306279999989783</c:v>
                </c:pt>
                <c:pt idx="1894">
                  <c:v>2.6320169999962673</c:v>
                </c:pt>
                <c:pt idx="1895">
                  <c:v>2.6334060000008321</c:v>
                </c:pt>
                <c:pt idx="1896">
                  <c:v>2.6347949999981211</c:v>
                </c:pt>
                <c:pt idx="1897">
                  <c:v>2.63618399999541</c:v>
                </c:pt>
                <c:pt idx="1898">
                  <c:v>2.6375780000016675</c:v>
                </c:pt>
                <c:pt idx="1899">
                  <c:v>2.6389669999989565</c:v>
                </c:pt>
                <c:pt idx="1900">
                  <c:v>2.6403559999962454</c:v>
                </c:pt>
                <c:pt idx="1901">
                  <c:v>2.6417450000008103</c:v>
                </c:pt>
                <c:pt idx="1902">
                  <c:v>2.6431329999977606</c:v>
                </c:pt>
                <c:pt idx="1903">
                  <c:v>2.6445219999950496</c:v>
                </c:pt>
                <c:pt idx="1904">
                  <c:v>2.6459109999996144</c:v>
                </c:pt>
                <c:pt idx="1905">
                  <c:v>2.6472999999969034</c:v>
                </c:pt>
                <c:pt idx="1906">
                  <c:v>2.6486890000014682</c:v>
                </c:pt>
                <c:pt idx="1907">
                  <c:v>2.6500779999987572</c:v>
                </c:pt>
                <c:pt idx="1908">
                  <c:v>2.6514669999960461</c:v>
                </c:pt>
                <c:pt idx="1909">
                  <c:v>2.6528560000006109</c:v>
                </c:pt>
                <c:pt idx="1910">
                  <c:v>2.6542449999978999</c:v>
                </c:pt>
                <c:pt idx="1911">
                  <c:v>2.6556339999951888</c:v>
                </c:pt>
                <c:pt idx="1912">
                  <c:v>2.6570229999997537</c:v>
                </c:pt>
                <c:pt idx="1913">
                  <c:v>2.6584119999970426</c:v>
                </c:pt>
                <c:pt idx="1914">
                  <c:v>2.6598010000016075</c:v>
                </c:pt>
                <c:pt idx="1915">
                  <c:v>2.6611899999988964</c:v>
                </c:pt>
                <c:pt idx="1916">
                  <c:v>2.6625789999961853</c:v>
                </c:pt>
                <c:pt idx="1917">
                  <c:v>2.6639680000007502</c:v>
                </c:pt>
                <c:pt idx="1918">
                  <c:v>2.6653569999980391</c:v>
                </c:pt>
                <c:pt idx="1919">
                  <c:v>2.666745999995328</c:v>
                </c:pt>
                <c:pt idx="1920">
                  <c:v>2.6681349999998929</c:v>
                </c:pt>
                <c:pt idx="1921">
                  <c:v>2.6695239999971818</c:v>
                </c:pt>
                <c:pt idx="1922">
                  <c:v>2.6709120000014082</c:v>
                </c:pt>
                <c:pt idx="1923">
                  <c:v>2.6723009999986971</c:v>
                </c:pt>
                <c:pt idx="1924">
                  <c:v>2.673689999995986</c:v>
                </c:pt>
                <c:pt idx="1925">
                  <c:v>2.6750790000005509</c:v>
                </c:pt>
                <c:pt idx="1926">
                  <c:v>2.6764679999978398</c:v>
                </c:pt>
                <c:pt idx="1927">
                  <c:v>2.6778569999951287</c:v>
                </c:pt>
                <c:pt idx="1928">
                  <c:v>2.6792459999996936</c:v>
                </c:pt>
                <c:pt idx="1929">
                  <c:v>2.6806349999969825</c:v>
                </c:pt>
                <c:pt idx="1930">
                  <c:v>2.6820240000015474</c:v>
                </c:pt>
                <c:pt idx="1931">
                  <c:v>2.6834129999988363</c:v>
                </c:pt>
                <c:pt idx="1932">
                  <c:v>2.6848019999961252</c:v>
                </c:pt>
                <c:pt idx="1933">
                  <c:v>2.6861910000006901</c:v>
                </c:pt>
                <c:pt idx="1934">
                  <c:v>2.687579999997979</c:v>
                </c:pt>
                <c:pt idx="1935">
                  <c:v>2.6889689999952679</c:v>
                </c:pt>
                <c:pt idx="1936">
                  <c:v>2.6903579999998328</c:v>
                </c:pt>
                <c:pt idx="1937">
                  <c:v>2.6917469999971217</c:v>
                </c:pt>
                <c:pt idx="1938">
                  <c:v>2.6931360000016866</c:v>
                </c:pt>
                <c:pt idx="1939">
                  <c:v>2.6945249999989755</c:v>
                </c:pt>
                <c:pt idx="1940">
                  <c:v>2.6959139999962645</c:v>
                </c:pt>
                <c:pt idx="1941">
                  <c:v>2.6973020000004908</c:v>
                </c:pt>
                <c:pt idx="1942">
                  <c:v>2.6986909999977797</c:v>
                </c:pt>
                <c:pt idx="1943">
                  <c:v>2.7000799999950686</c:v>
                </c:pt>
                <c:pt idx="1944">
                  <c:v>2.7014689999996335</c:v>
                </c:pt>
                <c:pt idx="1945">
                  <c:v>2.7028579999969224</c:v>
                </c:pt>
                <c:pt idx="1946">
                  <c:v>2.7042470000014873</c:v>
                </c:pt>
                <c:pt idx="1947">
                  <c:v>2.7056359999987762</c:v>
                </c:pt>
                <c:pt idx="1948">
                  <c:v>2.7070249999960652</c:v>
                </c:pt>
                <c:pt idx="1949">
                  <c:v>2.70841400000063</c:v>
                </c:pt>
                <c:pt idx="1950">
                  <c:v>2.709802999997919</c:v>
                </c:pt>
                <c:pt idx="1951">
                  <c:v>2.7111919999952079</c:v>
                </c:pt>
                <c:pt idx="1952">
                  <c:v>2.7125809999997728</c:v>
                </c:pt>
                <c:pt idx="1953">
                  <c:v>2.7139699999970617</c:v>
                </c:pt>
                <c:pt idx="1954">
                  <c:v>2.7153590000016266</c:v>
                </c:pt>
                <c:pt idx="1955">
                  <c:v>2.7167479999989155</c:v>
                </c:pt>
                <c:pt idx="1956">
                  <c:v>2.7181369999962044</c:v>
                </c:pt>
                <c:pt idx="1957">
                  <c:v>2.7195260000007693</c:v>
                </c:pt>
                <c:pt idx="1958">
                  <c:v>2.7209149999980582</c:v>
                </c:pt>
                <c:pt idx="1959">
                  <c:v>2.7223039999953471</c:v>
                </c:pt>
                <c:pt idx="1960">
                  <c:v>2.7236919999995735</c:v>
                </c:pt>
                <c:pt idx="1961">
                  <c:v>2.7250809999968624</c:v>
                </c:pt>
                <c:pt idx="1962">
                  <c:v>2.7264700000014273</c:v>
                </c:pt>
                <c:pt idx="1963">
                  <c:v>2.7278589999987162</c:v>
                </c:pt>
                <c:pt idx="1964">
                  <c:v>2.7292479999960051</c:v>
                </c:pt>
                <c:pt idx="1965">
                  <c:v>2.73063700000057</c:v>
                </c:pt>
                <c:pt idx="1966">
                  <c:v>2.7320259999978589</c:v>
                </c:pt>
                <c:pt idx="1967">
                  <c:v>2.7334149999951478</c:v>
                </c:pt>
                <c:pt idx="1968">
                  <c:v>2.7348039999997127</c:v>
                </c:pt>
                <c:pt idx="1969">
                  <c:v>2.7361929999970016</c:v>
                </c:pt>
                <c:pt idx="1970">
                  <c:v>2.7375820000015665</c:v>
                </c:pt>
                <c:pt idx="1971">
                  <c:v>2.7389709999988554</c:v>
                </c:pt>
                <c:pt idx="1972">
                  <c:v>2.7403599999961443</c:v>
                </c:pt>
                <c:pt idx="1973">
                  <c:v>2.7417490000007092</c:v>
                </c:pt>
                <c:pt idx="1974">
                  <c:v>2.7431379999979981</c:v>
                </c:pt>
                <c:pt idx="1975">
                  <c:v>2.744526999995287</c:v>
                </c:pt>
                <c:pt idx="1976">
                  <c:v>2.7459159999998519</c:v>
                </c:pt>
                <c:pt idx="1977">
                  <c:v>2.7473049999971408</c:v>
                </c:pt>
                <c:pt idx="1978">
                  <c:v>2.7486940000017057</c:v>
                </c:pt>
                <c:pt idx="1979">
                  <c:v>2.7500829999989946</c:v>
                </c:pt>
                <c:pt idx="1980">
                  <c:v>2.751470999995945</c:v>
                </c:pt>
                <c:pt idx="1981">
                  <c:v>2.7528600000005099</c:v>
                </c:pt>
                <c:pt idx="1982">
                  <c:v>2.7542489999977988</c:v>
                </c:pt>
                <c:pt idx="1983">
                  <c:v>2.7556379999950877</c:v>
                </c:pt>
                <c:pt idx="1984">
                  <c:v>2.7570269999996526</c:v>
                </c:pt>
                <c:pt idx="1985">
                  <c:v>2.7584159999969415</c:v>
                </c:pt>
                <c:pt idx="1986">
                  <c:v>2.7598050000015064</c:v>
                </c:pt>
                <c:pt idx="1987">
                  <c:v>2.7611939999987953</c:v>
                </c:pt>
                <c:pt idx="1988">
                  <c:v>2.7625829999960843</c:v>
                </c:pt>
                <c:pt idx="1989">
                  <c:v>2.7639720000006491</c:v>
                </c:pt>
                <c:pt idx="1990">
                  <c:v>2.7653609999979381</c:v>
                </c:pt>
                <c:pt idx="1991">
                  <c:v>2.766749999995227</c:v>
                </c:pt>
                <c:pt idx="1992">
                  <c:v>2.7681389999997918</c:v>
                </c:pt>
                <c:pt idx="1993">
                  <c:v>2.7695279999970808</c:v>
                </c:pt>
                <c:pt idx="1994">
                  <c:v>2.7709170000016456</c:v>
                </c:pt>
                <c:pt idx="1995">
                  <c:v>2.7723059999989346</c:v>
                </c:pt>
                <c:pt idx="1996">
                  <c:v>2.7736949999962235</c:v>
                </c:pt>
                <c:pt idx="1997">
                  <c:v>2.7750840000007884</c:v>
                </c:pt>
                <c:pt idx="1998">
                  <c:v>2.7764729999980773</c:v>
                </c:pt>
                <c:pt idx="1999">
                  <c:v>2.7778609999950277</c:v>
                </c:pt>
                <c:pt idx="2000">
                  <c:v>2.7792499999995925</c:v>
                </c:pt>
                <c:pt idx="2001">
                  <c:v>2.7806389999968815</c:v>
                </c:pt>
                <c:pt idx="2002">
                  <c:v>2.7820280000014463</c:v>
                </c:pt>
                <c:pt idx="2003">
                  <c:v>2.7834169999987353</c:v>
                </c:pt>
                <c:pt idx="2004">
                  <c:v>2.7848059999960242</c:v>
                </c:pt>
                <c:pt idx="2005">
                  <c:v>2.7861950000005891</c:v>
                </c:pt>
                <c:pt idx="2006">
                  <c:v>2.787583999997878</c:v>
                </c:pt>
                <c:pt idx="2007">
                  <c:v>2.7889729999951669</c:v>
                </c:pt>
                <c:pt idx="2008">
                  <c:v>2.7903619999997318</c:v>
                </c:pt>
                <c:pt idx="2009">
                  <c:v>2.7917509999970207</c:v>
                </c:pt>
                <c:pt idx="2010">
                  <c:v>2.7931400000015856</c:v>
                </c:pt>
                <c:pt idx="2011">
                  <c:v>2.7945289999988745</c:v>
                </c:pt>
                <c:pt idx="2012">
                  <c:v>2.7959179999961634</c:v>
                </c:pt>
                <c:pt idx="2013">
                  <c:v>2.7973070000007283</c:v>
                </c:pt>
                <c:pt idx="2014">
                  <c:v>2.7986959999980172</c:v>
                </c:pt>
                <c:pt idx="2015">
                  <c:v>2.8000849999953061</c:v>
                </c:pt>
                <c:pt idx="2016">
                  <c:v>2.801473999999871</c:v>
                </c:pt>
                <c:pt idx="2017">
                  <c:v>2.8028629999971599</c:v>
                </c:pt>
                <c:pt idx="2018">
                  <c:v>2.8042510000013863</c:v>
                </c:pt>
                <c:pt idx="2019">
                  <c:v>2.8056399999986752</c:v>
                </c:pt>
                <c:pt idx="2020">
                  <c:v>2.8070289999959641</c:v>
                </c:pt>
                <c:pt idx="2021">
                  <c:v>2.808418000000529</c:v>
                </c:pt>
                <c:pt idx="2022">
                  <c:v>2.8098069999978179</c:v>
                </c:pt>
                <c:pt idx="2023">
                  <c:v>2.8111959999951068</c:v>
                </c:pt>
                <c:pt idx="2024">
                  <c:v>2.8125849999996717</c:v>
                </c:pt>
                <c:pt idx="2025">
                  <c:v>2.8139739999969606</c:v>
                </c:pt>
                <c:pt idx="2026">
                  <c:v>2.8153630000015255</c:v>
                </c:pt>
                <c:pt idx="2027">
                  <c:v>2.8167519999988144</c:v>
                </c:pt>
                <c:pt idx="2028">
                  <c:v>2.8181409999961033</c:v>
                </c:pt>
                <c:pt idx="2029">
                  <c:v>2.8195300000006682</c:v>
                </c:pt>
                <c:pt idx="2030">
                  <c:v>2.8209189999979571</c:v>
                </c:pt>
                <c:pt idx="2031">
                  <c:v>2.8223079999952461</c:v>
                </c:pt>
                <c:pt idx="2032">
                  <c:v>2.8236969999998109</c:v>
                </c:pt>
                <c:pt idx="2033">
                  <c:v>2.8250859999970999</c:v>
                </c:pt>
                <c:pt idx="2034">
                  <c:v>2.8264750000016647</c:v>
                </c:pt>
                <c:pt idx="2035">
                  <c:v>2.8278639999989537</c:v>
                </c:pt>
                <c:pt idx="2036">
                  <c:v>2.8292529999962426</c:v>
                </c:pt>
                <c:pt idx="2037">
                  <c:v>2.8306410000004689</c:v>
                </c:pt>
                <c:pt idx="2038">
                  <c:v>2.8320299999977578</c:v>
                </c:pt>
                <c:pt idx="2039">
                  <c:v>2.8334189999950468</c:v>
                </c:pt>
                <c:pt idx="2040">
                  <c:v>2.8348079999996116</c:v>
                </c:pt>
                <c:pt idx="2041">
                  <c:v>2.8361969999969006</c:v>
                </c:pt>
                <c:pt idx="2042">
                  <c:v>2.8375860000014654</c:v>
                </c:pt>
                <c:pt idx="2043">
                  <c:v>2.8389749999987544</c:v>
                </c:pt>
                <c:pt idx="2044">
                  <c:v>2.8403639999960433</c:v>
                </c:pt>
                <c:pt idx="2045">
                  <c:v>2.8417530000006082</c:v>
                </c:pt>
                <c:pt idx="2046">
                  <c:v>2.8431419999978971</c:v>
                </c:pt>
                <c:pt idx="2047">
                  <c:v>2.844530999995186</c:v>
                </c:pt>
                <c:pt idx="2048">
                  <c:v>2.8459199999997509</c:v>
                </c:pt>
                <c:pt idx="2049">
                  <c:v>2.8473089999970398</c:v>
                </c:pt>
                <c:pt idx="2050">
                  <c:v>2.8486980000016047</c:v>
                </c:pt>
                <c:pt idx="2051">
                  <c:v>2.8500869999988936</c:v>
                </c:pt>
                <c:pt idx="2052">
                  <c:v>2.8514759999961825</c:v>
                </c:pt>
                <c:pt idx="2053">
                  <c:v>2.8528650000007474</c:v>
                </c:pt>
                <c:pt idx="2054">
                  <c:v>2.8542539999980363</c:v>
                </c:pt>
                <c:pt idx="2055">
                  <c:v>2.8556429999953252</c:v>
                </c:pt>
                <c:pt idx="2056">
                  <c:v>2.8570319999998901</c:v>
                </c:pt>
                <c:pt idx="2057">
                  <c:v>2.8584199999968405</c:v>
                </c:pt>
                <c:pt idx="2058">
                  <c:v>2.8598090000014054</c:v>
                </c:pt>
                <c:pt idx="2059">
                  <c:v>2.8611979999986943</c:v>
                </c:pt>
                <c:pt idx="2060">
                  <c:v>2.8625869999959832</c:v>
                </c:pt>
                <c:pt idx="2061">
                  <c:v>2.8639760000005481</c:v>
                </c:pt>
                <c:pt idx="2062">
                  <c:v>2.865364999997837</c:v>
                </c:pt>
                <c:pt idx="2063">
                  <c:v>2.8667539999951259</c:v>
                </c:pt>
                <c:pt idx="2064">
                  <c:v>2.8681429999996908</c:v>
                </c:pt>
                <c:pt idx="2065">
                  <c:v>2.8695319999969797</c:v>
                </c:pt>
                <c:pt idx="2066">
                  <c:v>2.8709210000015446</c:v>
                </c:pt>
                <c:pt idx="2067">
                  <c:v>2.8723099999988335</c:v>
                </c:pt>
                <c:pt idx="2068">
                  <c:v>2.8736989999961224</c:v>
                </c:pt>
                <c:pt idx="2069">
                  <c:v>2.8750880000006873</c:v>
                </c:pt>
                <c:pt idx="2070">
                  <c:v>2.8764769999979762</c:v>
                </c:pt>
                <c:pt idx="2071">
                  <c:v>2.8778659999952652</c:v>
                </c:pt>
                <c:pt idx="2072">
                  <c:v>2.87925499999983</c:v>
                </c:pt>
                <c:pt idx="2073">
                  <c:v>2.880643999997119</c:v>
                </c:pt>
                <c:pt idx="2074">
                  <c:v>2.8820330000016838</c:v>
                </c:pt>
                <c:pt idx="2075">
                  <c:v>2.8834219999989728</c:v>
                </c:pt>
                <c:pt idx="2076">
                  <c:v>2.8848099999959231</c:v>
                </c:pt>
                <c:pt idx="2077">
                  <c:v>2.886199000000488</c:v>
                </c:pt>
                <c:pt idx="2078">
                  <c:v>2.8875879999977769</c:v>
                </c:pt>
                <c:pt idx="2079">
                  <c:v>2.8889769999950659</c:v>
                </c:pt>
                <c:pt idx="2080">
                  <c:v>2.8903659999996307</c:v>
                </c:pt>
                <c:pt idx="2081">
                  <c:v>2.8917549999969197</c:v>
                </c:pt>
                <c:pt idx="2082">
                  <c:v>2.8931440000014845</c:v>
                </c:pt>
                <c:pt idx="2083">
                  <c:v>2.8945329999987734</c:v>
                </c:pt>
                <c:pt idx="2084">
                  <c:v>2.8959219999960624</c:v>
                </c:pt>
                <c:pt idx="2085">
                  <c:v>2.8973110000006272</c:v>
                </c:pt>
                <c:pt idx="2086">
                  <c:v>2.8986999999979162</c:v>
                </c:pt>
                <c:pt idx="2087">
                  <c:v>2.9000889999952051</c:v>
                </c:pt>
                <c:pt idx="2088">
                  <c:v>2.90147799999977</c:v>
                </c:pt>
                <c:pt idx="2089">
                  <c:v>2.9028669999970589</c:v>
                </c:pt>
                <c:pt idx="2090">
                  <c:v>2.9042560000016238</c:v>
                </c:pt>
                <c:pt idx="2091">
                  <c:v>2.9056449999989127</c:v>
                </c:pt>
                <c:pt idx="2092">
                  <c:v>2.9070339999962016</c:v>
                </c:pt>
                <c:pt idx="2093">
                  <c:v>2.9084230000007665</c:v>
                </c:pt>
                <c:pt idx="2094">
                  <c:v>2.9098119999980554</c:v>
                </c:pt>
                <c:pt idx="2095">
                  <c:v>2.9112009999953443</c:v>
                </c:pt>
                <c:pt idx="2096">
                  <c:v>2.9125889999995707</c:v>
                </c:pt>
                <c:pt idx="2097">
                  <c:v>2.9139779999968596</c:v>
                </c:pt>
                <c:pt idx="2098">
                  <c:v>2.9153670000014245</c:v>
                </c:pt>
                <c:pt idx="2099">
                  <c:v>2.9167559999987134</c:v>
                </c:pt>
                <c:pt idx="2100">
                  <c:v>2.9181449999960023</c:v>
                </c:pt>
                <c:pt idx="2101">
                  <c:v>2.9195340000005672</c:v>
                </c:pt>
                <c:pt idx="2102">
                  <c:v>2.9209229999978561</c:v>
                </c:pt>
                <c:pt idx="2103">
                  <c:v>2.922311999995145</c:v>
                </c:pt>
                <c:pt idx="2104">
                  <c:v>2.9237009999997099</c:v>
                </c:pt>
                <c:pt idx="2105">
                  <c:v>2.9250899999969988</c:v>
                </c:pt>
                <c:pt idx="2106">
                  <c:v>2.9264790000015637</c:v>
                </c:pt>
                <c:pt idx="2107">
                  <c:v>2.9278679999988526</c:v>
                </c:pt>
                <c:pt idx="2108">
                  <c:v>2.9292569999961415</c:v>
                </c:pt>
                <c:pt idx="2109">
                  <c:v>2.9306460000007064</c:v>
                </c:pt>
                <c:pt idx="2110">
                  <c:v>2.9320349999979953</c:v>
                </c:pt>
                <c:pt idx="2111">
                  <c:v>2.9334239999952842</c:v>
                </c:pt>
                <c:pt idx="2112">
                  <c:v>2.9348129999998491</c:v>
                </c:pt>
                <c:pt idx="2113">
                  <c:v>2.936201999997138</c:v>
                </c:pt>
                <c:pt idx="2114">
                  <c:v>2.9375910000017029</c:v>
                </c:pt>
                <c:pt idx="2115">
                  <c:v>2.9389789999986533</c:v>
                </c:pt>
                <c:pt idx="2116">
                  <c:v>2.9403679999959422</c:v>
                </c:pt>
                <c:pt idx="2117">
                  <c:v>2.9417570000005071</c:v>
                </c:pt>
                <c:pt idx="2118">
                  <c:v>2.9431449999974575</c:v>
                </c:pt>
                <c:pt idx="2119">
                  <c:v>2.9445330000016838</c:v>
                </c:pt>
                <c:pt idx="2120">
                  <c:v>2.9459209999986342</c:v>
                </c:pt>
                <c:pt idx="2121">
                  <c:v>2.9473099999959231</c:v>
                </c:pt>
                <c:pt idx="2122">
                  <c:v>2.9486980000001495</c:v>
                </c:pt>
                <c:pt idx="2123">
                  <c:v>2.9500869999974384</c:v>
                </c:pt>
                <c:pt idx="2124">
                  <c:v>2.9514759999947273</c:v>
                </c:pt>
                <c:pt idx="2125">
                  <c:v>2.9528639999989537</c:v>
                </c:pt>
                <c:pt idx="2126">
                  <c:v>2.9542529999962426</c:v>
                </c:pt>
                <c:pt idx="2127">
                  <c:v>2.9556420000008075</c:v>
                </c:pt>
                <c:pt idx="2128">
                  <c:v>2.9570309999980964</c:v>
                </c:pt>
                <c:pt idx="2129">
                  <c:v>2.9584199999953853</c:v>
                </c:pt>
                <c:pt idx="2130">
                  <c:v>2.9598089999999502</c:v>
                </c:pt>
                <c:pt idx="2131">
                  <c:v>2.9611979999972391</c:v>
                </c:pt>
                <c:pt idx="2132">
                  <c:v>2.962587000001804</c:v>
                </c:pt>
                <c:pt idx="2133">
                  <c:v>2.9639759999990929</c:v>
                </c:pt>
                <c:pt idx="2134">
                  <c:v>2.9653649999963818</c:v>
                </c:pt>
                <c:pt idx="2135">
                  <c:v>2.9667540000009467</c:v>
                </c:pt>
                <c:pt idx="2136">
                  <c:v>2.9681429999982356</c:v>
                </c:pt>
                <c:pt idx="2137">
                  <c:v>2.969530999995186</c:v>
                </c:pt>
                <c:pt idx="2138">
                  <c:v>2.9709199999997509</c:v>
                </c:pt>
                <c:pt idx="2139">
                  <c:v>2.9723089999970398</c:v>
                </c:pt>
                <c:pt idx="2140">
                  <c:v>2.9736980000016047</c:v>
                </c:pt>
                <c:pt idx="2141">
                  <c:v>2.9750869999988936</c:v>
                </c:pt>
                <c:pt idx="2142">
                  <c:v>2.9764759999961825</c:v>
                </c:pt>
                <c:pt idx="2143">
                  <c:v>2.9778650000007474</c:v>
                </c:pt>
                <c:pt idx="2144">
                  <c:v>2.9792539999980363</c:v>
                </c:pt>
                <c:pt idx="2145">
                  <c:v>2.9806429999953252</c:v>
                </c:pt>
                <c:pt idx="2146">
                  <c:v>2.9820319999998901</c:v>
                </c:pt>
                <c:pt idx="2147">
                  <c:v>2.983420999997179</c:v>
                </c:pt>
                <c:pt idx="2148">
                  <c:v>2.9848100000017439</c:v>
                </c:pt>
                <c:pt idx="2149">
                  <c:v>2.9861989999990328</c:v>
                </c:pt>
                <c:pt idx="2150">
                  <c:v>2.9875879999963217</c:v>
                </c:pt>
                <c:pt idx="2151">
                  <c:v>2.9889770000008866</c:v>
                </c:pt>
                <c:pt idx="2152">
                  <c:v>2.9903659999981755</c:v>
                </c:pt>
                <c:pt idx="2153">
                  <c:v>2.9917549999954645</c:v>
                </c:pt>
                <c:pt idx="2154">
                  <c:v>2.9931440000000293</c:v>
                </c:pt>
                <c:pt idx="2155">
                  <c:v>2.9945329999973183</c:v>
                </c:pt>
                <c:pt idx="2156">
                  <c:v>2.9959210000015446</c:v>
                </c:pt>
                <c:pt idx="2157">
                  <c:v>2.9973099999988335</c:v>
                </c:pt>
                <c:pt idx="2158">
                  <c:v>2.9986989999961224</c:v>
                </c:pt>
                <c:pt idx="2159">
                  <c:v>3.0000880000006873</c:v>
                </c:pt>
                <c:pt idx="2160">
                  <c:v>3.0014769999979762</c:v>
                </c:pt>
                <c:pt idx="2161">
                  <c:v>3.0028659999952652</c:v>
                </c:pt>
                <c:pt idx="2162">
                  <c:v>3.00425499999983</c:v>
                </c:pt>
                <c:pt idx="2163">
                  <c:v>3.005643999997119</c:v>
                </c:pt>
                <c:pt idx="2164">
                  <c:v>3.0070330000016838</c:v>
                </c:pt>
                <c:pt idx="2165">
                  <c:v>3.0084219999989728</c:v>
                </c:pt>
                <c:pt idx="2166">
                  <c:v>3.0098109999962617</c:v>
                </c:pt>
                <c:pt idx="2167">
                  <c:v>3.0112000000008265</c:v>
                </c:pt>
                <c:pt idx="2168">
                  <c:v>3.0125889999981155</c:v>
                </c:pt>
                <c:pt idx="2169">
                  <c:v>3.0139779999954044</c:v>
                </c:pt>
                <c:pt idx="2170">
                  <c:v>3.0153669999999693</c:v>
                </c:pt>
                <c:pt idx="2171">
                  <c:v>3.0167559999972582</c:v>
                </c:pt>
                <c:pt idx="2172">
                  <c:v>3.0181449999945471</c:v>
                </c:pt>
                <c:pt idx="2173">
                  <c:v>3.019533999999112</c:v>
                </c:pt>
                <c:pt idx="2174">
                  <c:v>3.0209229999964009</c:v>
                </c:pt>
                <c:pt idx="2175">
                  <c:v>3.0223120000009658</c:v>
                </c:pt>
                <c:pt idx="2176">
                  <c:v>3.0236999999979162</c:v>
                </c:pt>
                <c:pt idx="2177">
                  <c:v>3.0250889999952051</c:v>
                </c:pt>
                <c:pt idx="2178">
                  <c:v>3.02647799999977</c:v>
                </c:pt>
                <c:pt idx="2179">
                  <c:v>3.0278669999970589</c:v>
                </c:pt>
                <c:pt idx="2180">
                  <c:v>3.0292560000016238</c:v>
                </c:pt>
                <c:pt idx="2181">
                  <c:v>3.0306449999989127</c:v>
                </c:pt>
                <c:pt idx="2182">
                  <c:v>3.0320339999962016</c:v>
                </c:pt>
                <c:pt idx="2183">
                  <c:v>3.0334230000007665</c:v>
                </c:pt>
                <c:pt idx="2184">
                  <c:v>3.0348119999980554</c:v>
                </c:pt>
                <c:pt idx="2185">
                  <c:v>3.0362009999953443</c:v>
                </c:pt>
                <c:pt idx="2186">
                  <c:v>3.0375899999999092</c:v>
                </c:pt>
                <c:pt idx="2187">
                  <c:v>3.0389789999971981</c:v>
                </c:pt>
                <c:pt idx="2188">
                  <c:v>3.040368000001763</c:v>
                </c:pt>
                <c:pt idx="2189">
                  <c:v>3.0417569999990519</c:v>
                </c:pt>
                <c:pt idx="2190">
                  <c:v>3.0431459999963408</c:v>
                </c:pt>
                <c:pt idx="2191">
                  <c:v>3.0445350000009057</c:v>
                </c:pt>
                <c:pt idx="2192">
                  <c:v>3.0459239999981946</c:v>
                </c:pt>
                <c:pt idx="2193">
                  <c:v>3.0473129999954836</c:v>
                </c:pt>
                <c:pt idx="2194">
                  <c:v>3.0487020000000484</c:v>
                </c:pt>
                <c:pt idx="2195">
                  <c:v>3.0500899999969988</c:v>
                </c:pt>
                <c:pt idx="2196">
                  <c:v>3.0514790000015637</c:v>
                </c:pt>
                <c:pt idx="2197">
                  <c:v>3.0528679999988526</c:v>
                </c:pt>
                <c:pt idx="2198">
                  <c:v>3.0542569999961415</c:v>
                </c:pt>
                <c:pt idx="2199">
                  <c:v>3.0556460000007064</c:v>
                </c:pt>
                <c:pt idx="2200">
                  <c:v>3.0570349999979953</c:v>
                </c:pt>
                <c:pt idx="2201">
                  <c:v>3.0584239999952842</c:v>
                </c:pt>
                <c:pt idx="2202">
                  <c:v>3.0598129999998491</c:v>
                </c:pt>
                <c:pt idx="2203">
                  <c:v>3.061201999997138</c:v>
                </c:pt>
                <c:pt idx="2204">
                  <c:v>3.0625910000017029</c:v>
                </c:pt>
                <c:pt idx="2205">
                  <c:v>3.0639799999989918</c:v>
                </c:pt>
                <c:pt idx="2206">
                  <c:v>3.0653689999962808</c:v>
                </c:pt>
                <c:pt idx="2207">
                  <c:v>3.0667580000008456</c:v>
                </c:pt>
                <c:pt idx="2208">
                  <c:v>3.0681469999981346</c:v>
                </c:pt>
                <c:pt idx="2209">
                  <c:v>3.0695359999954235</c:v>
                </c:pt>
                <c:pt idx="2210">
                  <c:v>3.0709249999999884</c:v>
                </c:pt>
                <c:pt idx="2211">
                  <c:v>3.0723139999972773</c:v>
                </c:pt>
                <c:pt idx="2212">
                  <c:v>3.0737029999945662</c:v>
                </c:pt>
                <c:pt idx="2213">
                  <c:v>3.0750919999991311</c:v>
                </c:pt>
                <c:pt idx="2214">
                  <c:v>3.07648099999642</c:v>
                </c:pt>
                <c:pt idx="2215">
                  <c:v>3.0778690000006463</c:v>
                </c:pt>
                <c:pt idx="2216">
                  <c:v>3.0792579999979353</c:v>
                </c:pt>
                <c:pt idx="2217">
                  <c:v>3.0806469999952242</c:v>
                </c:pt>
                <c:pt idx="2218">
                  <c:v>3.0820359999997891</c:v>
                </c:pt>
                <c:pt idx="2219">
                  <c:v>3.083424999997078</c:v>
                </c:pt>
                <c:pt idx="2220">
                  <c:v>3.0848140000016429</c:v>
                </c:pt>
                <c:pt idx="2221">
                  <c:v>3.0862029999989318</c:v>
                </c:pt>
                <c:pt idx="2222">
                  <c:v>3.0875919999962207</c:v>
                </c:pt>
                <c:pt idx="2223">
                  <c:v>3.0889810000007856</c:v>
                </c:pt>
                <c:pt idx="2224">
                  <c:v>3.0903699999980745</c:v>
                </c:pt>
                <c:pt idx="2225">
                  <c:v>3.0917589999953634</c:v>
                </c:pt>
                <c:pt idx="2226">
                  <c:v>3.0931479999999283</c:v>
                </c:pt>
                <c:pt idx="2227">
                  <c:v>3.0945369999972172</c:v>
                </c:pt>
                <c:pt idx="2228">
                  <c:v>3.0959260000017821</c:v>
                </c:pt>
                <c:pt idx="2229">
                  <c:v>3.097314999999071</c:v>
                </c:pt>
                <c:pt idx="2230">
                  <c:v>3.0987039999963599</c:v>
                </c:pt>
                <c:pt idx="2231">
                  <c:v>3.1000930000009248</c:v>
                </c:pt>
                <c:pt idx="2232">
                  <c:v>3.1014819999982137</c:v>
                </c:pt>
                <c:pt idx="2233">
                  <c:v>3.1028709999955026</c:v>
                </c:pt>
                <c:pt idx="2234">
                  <c:v>3.104258999999729</c:v>
                </c:pt>
                <c:pt idx="2235">
                  <c:v>3.1056479999970179</c:v>
                </c:pt>
                <c:pt idx="2236">
                  <c:v>3.1070370000015828</c:v>
                </c:pt>
                <c:pt idx="2237">
                  <c:v>3.1084259999988717</c:v>
                </c:pt>
                <c:pt idx="2238">
                  <c:v>3.1098149999961606</c:v>
                </c:pt>
                <c:pt idx="2239">
                  <c:v>3.1112040000007255</c:v>
                </c:pt>
                <c:pt idx="2240">
                  <c:v>3.1125929999980144</c:v>
                </c:pt>
                <c:pt idx="2241">
                  <c:v>3.1139819999953033</c:v>
                </c:pt>
                <c:pt idx="2242">
                  <c:v>3.1153709999998682</c:v>
                </c:pt>
                <c:pt idx="2243">
                  <c:v>3.1167599999971571</c:v>
                </c:pt>
                <c:pt idx="2244">
                  <c:v>3.118149000001722</c:v>
                </c:pt>
                <c:pt idx="2245">
                  <c:v>3.1195379999990109</c:v>
                </c:pt>
                <c:pt idx="2246">
                  <c:v>3.1209269999962999</c:v>
                </c:pt>
                <c:pt idx="2247">
                  <c:v>3.1223160000008647</c:v>
                </c:pt>
                <c:pt idx="2248">
                  <c:v>3.1237049999981537</c:v>
                </c:pt>
                <c:pt idx="2249">
                  <c:v>3.1250939999954426</c:v>
                </c:pt>
                <c:pt idx="2250">
                  <c:v>3.1264830000000075</c:v>
                </c:pt>
                <c:pt idx="2251">
                  <c:v>3.1278719999972964</c:v>
                </c:pt>
                <c:pt idx="2252">
                  <c:v>3.1292609999945853</c:v>
                </c:pt>
                <c:pt idx="2253">
                  <c:v>3.1306489999988116</c:v>
                </c:pt>
                <c:pt idx="2254">
                  <c:v>3.1320379999961006</c:v>
                </c:pt>
                <c:pt idx="2255">
                  <c:v>3.1334270000006654</c:v>
                </c:pt>
                <c:pt idx="2256">
                  <c:v>3.1348159999979543</c:v>
                </c:pt>
                <c:pt idx="2257">
                  <c:v>3.1362049999952433</c:v>
                </c:pt>
                <c:pt idx="2258">
                  <c:v>3.1375939999998081</c:v>
                </c:pt>
                <c:pt idx="2259">
                  <c:v>3.1389829999970971</c:v>
                </c:pt>
                <c:pt idx="2260">
                  <c:v>3.1403720000016619</c:v>
                </c:pt>
                <c:pt idx="2261">
                  <c:v>3.1417609999989509</c:v>
                </c:pt>
                <c:pt idx="2262">
                  <c:v>3.1431499999962398</c:v>
                </c:pt>
                <c:pt idx="2263">
                  <c:v>3.1445390000008047</c:v>
                </c:pt>
                <c:pt idx="2264">
                  <c:v>3.1459279999980936</c:v>
                </c:pt>
                <c:pt idx="2265">
                  <c:v>3.1473169999953825</c:v>
                </c:pt>
                <c:pt idx="2266">
                  <c:v>3.1487059999999474</c:v>
                </c:pt>
                <c:pt idx="2267">
                  <c:v>3.1500949999972363</c:v>
                </c:pt>
                <c:pt idx="2268">
                  <c:v>3.1514840000018012</c:v>
                </c:pt>
                <c:pt idx="2269">
                  <c:v>3.1528729999990901</c:v>
                </c:pt>
                <c:pt idx="2270">
                  <c:v>3.154261999996379</c:v>
                </c:pt>
                <c:pt idx="2271">
                  <c:v>3.1556510000009439</c:v>
                </c:pt>
                <c:pt idx="2272">
                  <c:v>3.1570389999978943</c:v>
                </c:pt>
                <c:pt idx="2273">
                  <c:v>3.1584279999951832</c:v>
                </c:pt>
                <c:pt idx="2274">
                  <c:v>3.1598169999997481</c:v>
                </c:pt>
                <c:pt idx="2275">
                  <c:v>3.161205999997037</c:v>
                </c:pt>
                <c:pt idx="2276">
                  <c:v>3.1625950000016019</c:v>
                </c:pt>
                <c:pt idx="2277">
                  <c:v>3.1639839999988908</c:v>
                </c:pt>
                <c:pt idx="2278">
                  <c:v>3.1653729999961797</c:v>
                </c:pt>
                <c:pt idx="2279">
                  <c:v>3.1667620000007446</c:v>
                </c:pt>
                <c:pt idx="2280">
                  <c:v>3.1681509999980335</c:v>
                </c:pt>
                <c:pt idx="2281">
                  <c:v>3.1695399999953224</c:v>
                </c:pt>
                <c:pt idx="2282">
                  <c:v>3.1709289999998873</c:v>
                </c:pt>
                <c:pt idx="2283">
                  <c:v>3.1723179999971762</c:v>
                </c:pt>
                <c:pt idx="2284">
                  <c:v>3.1737070000017411</c:v>
                </c:pt>
                <c:pt idx="2285">
                  <c:v>3.17509599999903</c:v>
                </c:pt>
                <c:pt idx="2286">
                  <c:v>3.1764849999963189</c:v>
                </c:pt>
                <c:pt idx="2287">
                  <c:v>3.1778740000008838</c:v>
                </c:pt>
                <c:pt idx="2288">
                  <c:v>3.1792629999981727</c:v>
                </c:pt>
                <c:pt idx="2289">
                  <c:v>3.1806519999954617</c:v>
                </c:pt>
                <c:pt idx="2290">
                  <c:v>3.1820410000000265</c:v>
                </c:pt>
                <c:pt idx="2291">
                  <c:v>3.1834299999973155</c:v>
                </c:pt>
                <c:pt idx="2292">
                  <c:v>3.1848180000015418</c:v>
                </c:pt>
                <c:pt idx="2293">
                  <c:v>3.1862069999988307</c:v>
                </c:pt>
                <c:pt idx="2294">
                  <c:v>3.1875959999961196</c:v>
                </c:pt>
                <c:pt idx="2295">
                  <c:v>3.1889850000006845</c:v>
                </c:pt>
                <c:pt idx="2296">
                  <c:v>3.1903739999979734</c:v>
                </c:pt>
                <c:pt idx="2297">
                  <c:v>3.1917629999952624</c:v>
                </c:pt>
                <c:pt idx="2298">
                  <c:v>3.1931519999998272</c:v>
                </c:pt>
                <c:pt idx="2299">
                  <c:v>3.1945409999971162</c:v>
                </c:pt>
                <c:pt idx="2300">
                  <c:v>3.195930000001681</c:v>
                </c:pt>
                <c:pt idx="2301">
                  <c:v>3.19731899999897</c:v>
                </c:pt>
                <c:pt idx="2302">
                  <c:v>3.1987079999962589</c:v>
                </c:pt>
                <c:pt idx="2303">
                  <c:v>3.2000970000008238</c:v>
                </c:pt>
                <c:pt idx="2304">
                  <c:v>3.2014859999981127</c:v>
                </c:pt>
                <c:pt idx="2305">
                  <c:v>3.2028749999954016</c:v>
                </c:pt>
                <c:pt idx="2306">
                  <c:v>3.2042639999999665</c:v>
                </c:pt>
                <c:pt idx="2307">
                  <c:v>3.2056529999972554</c:v>
                </c:pt>
                <c:pt idx="2308">
                  <c:v>3.2070419999945443</c:v>
                </c:pt>
                <c:pt idx="2309">
                  <c:v>3.2084309999991092</c:v>
                </c:pt>
                <c:pt idx="2310">
                  <c:v>3.2098199999963981</c:v>
                </c:pt>
                <c:pt idx="2311">
                  <c:v>3.2112080000006245</c:v>
                </c:pt>
                <c:pt idx="2312">
                  <c:v>3.2125969999979134</c:v>
                </c:pt>
                <c:pt idx="2313">
                  <c:v>3.2139859999952023</c:v>
                </c:pt>
                <c:pt idx="2314">
                  <c:v>3.2153749999997672</c:v>
                </c:pt>
                <c:pt idx="2315">
                  <c:v>3.2167639999970561</c:v>
                </c:pt>
                <c:pt idx="2316">
                  <c:v>3.218153000001621</c:v>
                </c:pt>
                <c:pt idx="2317">
                  <c:v>3.2195419999989099</c:v>
                </c:pt>
                <c:pt idx="2318">
                  <c:v>3.2209309999961988</c:v>
                </c:pt>
                <c:pt idx="2319">
                  <c:v>3.2223200000007637</c:v>
                </c:pt>
                <c:pt idx="2320">
                  <c:v>3.2237089999980526</c:v>
                </c:pt>
                <c:pt idx="2321">
                  <c:v>3.2250979999953415</c:v>
                </c:pt>
                <c:pt idx="2322">
                  <c:v>3.2264869999999064</c:v>
                </c:pt>
                <c:pt idx="2323">
                  <c:v>3.2278759999971953</c:v>
                </c:pt>
                <c:pt idx="2324">
                  <c:v>3.2292650000017602</c:v>
                </c:pt>
                <c:pt idx="2325">
                  <c:v>3.2306539999990491</c:v>
                </c:pt>
                <c:pt idx="2326">
                  <c:v>3.232042999996338</c:v>
                </c:pt>
                <c:pt idx="2327">
                  <c:v>3.2334320000009029</c:v>
                </c:pt>
                <c:pt idx="2328">
                  <c:v>3.2348209999981918</c:v>
                </c:pt>
                <c:pt idx="2329">
                  <c:v>3.2362099999954808</c:v>
                </c:pt>
                <c:pt idx="2330">
                  <c:v>3.2375990000000456</c:v>
                </c:pt>
                <c:pt idx="2331">
                  <c:v>3.238986999996996</c:v>
                </c:pt>
                <c:pt idx="2332">
                  <c:v>3.2403760000015609</c:v>
                </c:pt>
                <c:pt idx="2333">
                  <c:v>3.2417649999988498</c:v>
                </c:pt>
                <c:pt idx="2334">
                  <c:v>3.2431539999961387</c:v>
                </c:pt>
                <c:pt idx="2335">
                  <c:v>3.2445430000007036</c:v>
                </c:pt>
                <c:pt idx="2336">
                  <c:v>3.2459319999979925</c:v>
                </c:pt>
                <c:pt idx="2337">
                  <c:v>3.2473209999952815</c:v>
                </c:pt>
                <c:pt idx="2338">
                  <c:v>3.2487099999998463</c:v>
                </c:pt>
                <c:pt idx="2339">
                  <c:v>3.2500989999971353</c:v>
                </c:pt>
                <c:pt idx="2340">
                  <c:v>3.2514880000017001</c:v>
                </c:pt>
                <c:pt idx="2341">
                  <c:v>3.252876999998989</c:v>
                </c:pt>
                <c:pt idx="2342">
                  <c:v>3.254265999996278</c:v>
                </c:pt>
                <c:pt idx="2343">
                  <c:v>3.2556550000008428</c:v>
                </c:pt>
                <c:pt idx="2344">
                  <c:v>3.2570439999981318</c:v>
                </c:pt>
                <c:pt idx="2345">
                  <c:v>3.2584329999954207</c:v>
                </c:pt>
                <c:pt idx="2346">
                  <c:v>3.2598219999999856</c:v>
                </c:pt>
                <c:pt idx="2347">
                  <c:v>3.2612109999972745</c:v>
                </c:pt>
                <c:pt idx="2348">
                  <c:v>3.2625999999945634</c:v>
                </c:pt>
                <c:pt idx="2349">
                  <c:v>3.2639889999991283</c:v>
                </c:pt>
                <c:pt idx="2350">
                  <c:v>3.2653769999960787</c:v>
                </c:pt>
                <c:pt idx="2351">
                  <c:v>3.2667660000006435</c:v>
                </c:pt>
                <c:pt idx="2352">
                  <c:v>3.2681549999979325</c:v>
                </c:pt>
                <c:pt idx="2353">
                  <c:v>3.2695439999952214</c:v>
                </c:pt>
                <c:pt idx="2354">
                  <c:v>3.2709329999997863</c:v>
                </c:pt>
                <c:pt idx="2355">
                  <c:v>3.2723219999970752</c:v>
                </c:pt>
                <c:pt idx="2356">
                  <c:v>3.2737110000016401</c:v>
                </c:pt>
                <c:pt idx="2357">
                  <c:v>3.275099999998929</c:v>
                </c:pt>
                <c:pt idx="2358">
                  <c:v>3.2764889999962179</c:v>
                </c:pt>
                <c:pt idx="2359">
                  <c:v>3.2778780000007828</c:v>
                </c:pt>
                <c:pt idx="2360">
                  <c:v>3.2792669999980717</c:v>
                </c:pt>
                <c:pt idx="2361">
                  <c:v>3.2806559999953606</c:v>
                </c:pt>
                <c:pt idx="2362">
                  <c:v>3.2820449999999255</c:v>
                </c:pt>
                <c:pt idx="2363">
                  <c:v>3.2834339999972144</c:v>
                </c:pt>
                <c:pt idx="2364">
                  <c:v>3.2848230000017793</c:v>
                </c:pt>
                <c:pt idx="2365">
                  <c:v>3.2862119999990682</c:v>
                </c:pt>
                <c:pt idx="2366">
                  <c:v>3.2876009999963571</c:v>
                </c:pt>
                <c:pt idx="2367">
                  <c:v>3.288990000000922</c:v>
                </c:pt>
                <c:pt idx="2368">
                  <c:v>3.2903789999982109</c:v>
                </c:pt>
                <c:pt idx="2369">
                  <c:v>3.2917669999951613</c:v>
                </c:pt>
                <c:pt idx="2370">
                  <c:v>3.2931559999997262</c:v>
                </c:pt>
                <c:pt idx="2371">
                  <c:v>3.2945449999970151</c:v>
                </c:pt>
                <c:pt idx="2372">
                  <c:v>3.29593400000158</c:v>
                </c:pt>
                <c:pt idx="2373">
                  <c:v>3.2973229999988689</c:v>
                </c:pt>
                <c:pt idx="2374">
                  <c:v>3.2987119999961578</c:v>
                </c:pt>
                <c:pt idx="2375">
                  <c:v>3.3001010000007227</c:v>
                </c:pt>
                <c:pt idx="2376">
                  <c:v>3.3014899999980116</c:v>
                </c:pt>
                <c:pt idx="2377">
                  <c:v>3.3028789999953005</c:v>
                </c:pt>
                <c:pt idx="2378">
                  <c:v>3.3042679999998654</c:v>
                </c:pt>
                <c:pt idx="2379">
                  <c:v>3.3056569999971543</c:v>
                </c:pt>
                <c:pt idx="2380">
                  <c:v>3.3070460000017192</c:v>
                </c:pt>
                <c:pt idx="2381">
                  <c:v>3.3084349999990081</c:v>
                </c:pt>
                <c:pt idx="2382">
                  <c:v>3.3098239999962971</c:v>
                </c:pt>
                <c:pt idx="2383">
                  <c:v>3.3112130000008619</c:v>
                </c:pt>
                <c:pt idx="2384">
                  <c:v>3.3126019999981509</c:v>
                </c:pt>
                <c:pt idx="2385">
                  <c:v>3.3139909999954398</c:v>
                </c:pt>
                <c:pt idx="2386">
                  <c:v>3.3153800000000047</c:v>
                </c:pt>
                <c:pt idx="2387">
                  <c:v>3.3167689999972936</c:v>
                </c:pt>
                <c:pt idx="2388">
                  <c:v>3.3181579999945825</c:v>
                </c:pt>
                <c:pt idx="2389">
                  <c:v>3.3195459999988088</c:v>
                </c:pt>
                <c:pt idx="2390">
                  <c:v>3.3209349999960978</c:v>
                </c:pt>
                <c:pt idx="2391">
                  <c:v>3.3223230000003241</c:v>
                </c:pt>
                <c:pt idx="2392">
                  <c:v>3.3237109999972745</c:v>
                </c:pt>
                <c:pt idx="2393">
                  <c:v>3.3250990000015008</c:v>
                </c:pt>
                <c:pt idx="2394">
                  <c:v>3.3264869999984512</c:v>
                </c:pt>
                <c:pt idx="2395">
                  <c:v>3.3278749999954016</c:v>
                </c:pt>
                <c:pt idx="2396">
                  <c:v>3.3292639999999665</c:v>
                </c:pt>
                <c:pt idx="2397">
                  <c:v>3.3306529999972554</c:v>
                </c:pt>
                <c:pt idx="2398">
                  <c:v>3.3320419999945443</c:v>
                </c:pt>
                <c:pt idx="2399">
                  <c:v>3.3334309999991092</c:v>
                </c:pt>
                <c:pt idx="2400">
                  <c:v>3.3348189999960596</c:v>
                </c:pt>
                <c:pt idx="2401">
                  <c:v>3.3362080000006245</c:v>
                </c:pt>
                <c:pt idx="2402">
                  <c:v>3.3375969999979134</c:v>
                </c:pt>
                <c:pt idx="2403">
                  <c:v>3.3389859999952023</c:v>
                </c:pt>
                <c:pt idx="2404">
                  <c:v>3.3403749999997672</c:v>
                </c:pt>
                <c:pt idx="2405">
                  <c:v>3.3417639999970561</c:v>
                </c:pt>
                <c:pt idx="2406">
                  <c:v>3.343153000001621</c:v>
                </c:pt>
                <c:pt idx="2407">
                  <c:v>3.3445419999989099</c:v>
                </c:pt>
                <c:pt idx="2408">
                  <c:v>3.3459309999961988</c:v>
                </c:pt>
                <c:pt idx="2409">
                  <c:v>3.3473200000007637</c:v>
                </c:pt>
                <c:pt idx="2410">
                  <c:v>3.3487089999980526</c:v>
                </c:pt>
                <c:pt idx="2411">
                  <c:v>3.3500979999953415</c:v>
                </c:pt>
                <c:pt idx="2412">
                  <c:v>3.3514869999999064</c:v>
                </c:pt>
                <c:pt idx="2413">
                  <c:v>3.3528759999971953</c:v>
                </c:pt>
                <c:pt idx="2414">
                  <c:v>3.3542650000017602</c:v>
                </c:pt>
                <c:pt idx="2415">
                  <c:v>3.3556539999990491</c:v>
                </c:pt>
                <c:pt idx="2416">
                  <c:v>3.357042999996338</c:v>
                </c:pt>
                <c:pt idx="2417">
                  <c:v>3.3584310000005644</c:v>
                </c:pt>
                <c:pt idx="2418">
                  <c:v>3.3598199999978533</c:v>
                </c:pt>
                <c:pt idx="2419">
                  <c:v>3.3612089999951422</c:v>
                </c:pt>
                <c:pt idx="2420">
                  <c:v>3.3625979999997071</c:v>
                </c:pt>
                <c:pt idx="2421">
                  <c:v>3.363986999996996</c:v>
                </c:pt>
                <c:pt idx="2422">
                  <c:v>3.3653760000015609</c:v>
                </c:pt>
                <c:pt idx="2423">
                  <c:v>3.3667649999988498</c:v>
                </c:pt>
                <c:pt idx="2424">
                  <c:v>3.3681539999961387</c:v>
                </c:pt>
                <c:pt idx="2425">
                  <c:v>3.3695430000007036</c:v>
                </c:pt>
                <c:pt idx="2426">
                  <c:v>3.3709319999979925</c:v>
                </c:pt>
                <c:pt idx="2427">
                  <c:v>3.3723209999952815</c:v>
                </c:pt>
                <c:pt idx="2428">
                  <c:v>3.3737099999998463</c:v>
                </c:pt>
                <c:pt idx="2429">
                  <c:v>3.3750989999971353</c:v>
                </c:pt>
                <c:pt idx="2430">
                  <c:v>3.3764880000017001</c:v>
                </c:pt>
                <c:pt idx="2431">
                  <c:v>3.377876999998989</c:v>
                </c:pt>
                <c:pt idx="2432">
                  <c:v>3.379265999996278</c:v>
                </c:pt>
                <c:pt idx="2433">
                  <c:v>3.3806550000008428</c:v>
                </c:pt>
                <c:pt idx="2434">
                  <c:v>3.3820439999981318</c:v>
                </c:pt>
                <c:pt idx="2435">
                  <c:v>3.3834329999954207</c:v>
                </c:pt>
                <c:pt idx="2436">
                  <c:v>3.384820999999647</c:v>
                </c:pt>
                <c:pt idx="2437">
                  <c:v>3.3862099999969359</c:v>
                </c:pt>
                <c:pt idx="2438">
                  <c:v>3.3875990000015008</c:v>
                </c:pt>
                <c:pt idx="2439">
                  <c:v>3.3889879999987897</c:v>
                </c:pt>
                <c:pt idx="2440">
                  <c:v>3.3903769999960787</c:v>
                </c:pt>
                <c:pt idx="2441">
                  <c:v>3.3917660000006435</c:v>
                </c:pt>
                <c:pt idx="2442">
                  <c:v>3.3931549999979325</c:v>
                </c:pt>
                <c:pt idx="2443">
                  <c:v>3.3945439999952214</c:v>
                </c:pt>
                <c:pt idx="2444">
                  <c:v>3.3959329999997863</c:v>
                </c:pt>
                <c:pt idx="2445">
                  <c:v>3.3973219999970752</c:v>
                </c:pt>
                <c:pt idx="2446">
                  <c:v>3.3987110000016401</c:v>
                </c:pt>
                <c:pt idx="2447">
                  <c:v>3.400099999998929</c:v>
                </c:pt>
                <c:pt idx="2448">
                  <c:v>3.4014889999962179</c:v>
                </c:pt>
                <c:pt idx="2449">
                  <c:v>3.4028780000007828</c:v>
                </c:pt>
                <c:pt idx="2450">
                  <c:v>3.4042669999980717</c:v>
                </c:pt>
                <c:pt idx="2451">
                  <c:v>3.4056559999953606</c:v>
                </c:pt>
                <c:pt idx="2452">
                  <c:v>3.4070449999999255</c:v>
                </c:pt>
                <c:pt idx="2453">
                  <c:v>3.4084339999972144</c:v>
                </c:pt>
                <c:pt idx="2454">
                  <c:v>3.4098230000017793</c:v>
                </c:pt>
                <c:pt idx="2455">
                  <c:v>3.4112119999990682</c:v>
                </c:pt>
                <c:pt idx="2456">
                  <c:v>3.4125999999960186</c:v>
                </c:pt>
                <c:pt idx="2457">
                  <c:v>3.4139890000005835</c:v>
                </c:pt>
                <c:pt idx="2458">
                  <c:v>3.4153779999978724</c:v>
                </c:pt>
                <c:pt idx="2459">
                  <c:v>3.4167669999951613</c:v>
                </c:pt>
                <c:pt idx="2460">
                  <c:v>3.4181559999997262</c:v>
                </c:pt>
                <c:pt idx="2461">
                  <c:v>3.4195449999970151</c:v>
                </c:pt>
                <c:pt idx="2462">
                  <c:v>3.42093400000158</c:v>
                </c:pt>
                <c:pt idx="2463">
                  <c:v>3.4223229999988689</c:v>
                </c:pt>
                <c:pt idx="2464">
                  <c:v>3.4237119999961578</c:v>
                </c:pt>
                <c:pt idx="2465">
                  <c:v>3.4251010000007227</c:v>
                </c:pt>
                <c:pt idx="2466">
                  <c:v>3.4264899999980116</c:v>
                </c:pt>
                <c:pt idx="2467">
                  <c:v>3.4278789999953005</c:v>
                </c:pt>
                <c:pt idx="2468">
                  <c:v>3.4292679999998654</c:v>
                </c:pt>
                <c:pt idx="2469">
                  <c:v>3.4306569999971543</c:v>
                </c:pt>
                <c:pt idx="2470">
                  <c:v>3.4320460000017192</c:v>
                </c:pt>
                <c:pt idx="2471">
                  <c:v>3.4334349999990081</c:v>
                </c:pt>
                <c:pt idx="2472">
                  <c:v>3.4348239999962971</c:v>
                </c:pt>
                <c:pt idx="2473">
                  <c:v>3.4362130000008619</c:v>
                </c:pt>
                <c:pt idx="2474">
                  <c:v>3.4376019999981509</c:v>
                </c:pt>
                <c:pt idx="2475">
                  <c:v>3.4389899999951012</c:v>
                </c:pt>
                <c:pt idx="2476">
                  <c:v>3.4403789999996661</c:v>
                </c:pt>
                <c:pt idx="2477">
                  <c:v>3.441767999996955</c:v>
                </c:pt>
                <c:pt idx="2478">
                  <c:v>3.4431570000015199</c:v>
                </c:pt>
                <c:pt idx="2479">
                  <c:v>3.4445459999988088</c:v>
                </c:pt>
                <c:pt idx="2480">
                  <c:v>3.4459349999960978</c:v>
                </c:pt>
                <c:pt idx="2481">
                  <c:v>3.4473240000006626</c:v>
                </c:pt>
                <c:pt idx="2482">
                  <c:v>3.4487129999979516</c:v>
                </c:pt>
                <c:pt idx="2483">
                  <c:v>3.4501019999952405</c:v>
                </c:pt>
                <c:pt idx="2484">
                  <c:v>3.4514909999998054</c:v>
                </c:pt>
                <c:pt idx="2485">
                  <c:v>3.4528799999970943</c:v>
                </c:pt>
                <c:pt idx="2486">
                  <c:v>3.4542690000016592</c:v>
                </c:pt>
                <c:pt idx="2487">
                  <c:v>3.4556579999989481</c:v>
                </c:pt>
                <c:pt idx="2488">
                  <c:v>3.457046999996237</c:v>
                </c:pt>
                <c:pt idx="2489">
                  <c:v>3.4584360000008019</c:v>
                </c:pt>
                <c:pt idx="2490">
                  <c:v>3.4598249999980908</c:v>
                </c:pt>
                <c:pt idx="2491">
                  <c:v>3.4612139999953797</c:v>
                </c:pt>
                <c:pt idx="2492">
                  <c:v>3.4626029999999446</c:v>
                </c:pt>
                <c:pt idx="2493">
                  <c:v>3.4639919999972335</c:v>
                </c:pt>
                <c:pt idx="2494">
                  <c:v>3.4653810000017984</c:v>
                </c:pt>
                <c:pt idx="2495">
                  <c:v>3.4667689999987488</c:v>
                </c:pt>
                <c:pt idx="2496">
                  <c:v>3.4681579999960377</c:v>
                </c:pt>
                <c:pt idx="2497">
                  <c:v>3.4695470000006026</c:v>
                </c:pt>
                <c:pt idx="2498">
                  <c:v>3.4709359999978915</c:v>
                </c:pt>
                <c:pt idx="2499">
                  <c:v>3.4723249999951804</c:v>
                </c:pt>
                <c:pt idx="2500">
                  <c:v>3.4737139999997453</c:v>
                </c:pt>
                <c:pt idx="2501">
                  <c:v>3.4751029999970342</c:v>
                </c:pt>
                <c:pt idx="2502">
                  <c:v>3.4764920000015991</c:v>
                </c:pt>
                <c:pt idx="2503">
                  <c:v>3.477880999998888</c:v>
                </c:pt>
                <c:pt idx="2504">
                  <c:v>3.4792699999961769</c:v>
                </c:pt>
                <c:pt idx="2505">
                  <c:v>3.4806590000007418</c:v>
                </c:pt>
                <c:pt idx="2506">
                  <c:v>3.4820479999980307</c:v>
                </c:pt>
                <c:pt idx="2507">
                  <c:v>3.4834369999953196</c:v>
                </c:pt>
                <c:pt idx="2508">
                  <c:v>3.4848259999998845</c:v>
                </c:pt>
                <c:pt idx="2509">
                  <c:v>3.4862149999971734</c:v>
                </c:pt>
                <c:pt idx="2510">
                  <c:v>3.4876040000017383</c:v>
                </c:pt>
                <c:pt idx="2511">
                  <c:v>3.4889929999990272</c:v>
                </c:pt>
                <c:pt idx="2512">
                  <c:v>3.4903819999963162</c:v>
                </c:pt>
                <c:pt idx="2513">
                  <c:v>3.491771000000881</c:v>
                </c:pt>
                <c:pt idx="2514">
                  <c:v>3.4931589999978314</c:v>
                </c:pt>
                <c:pt idx="2515">
                  <c:v>3.4945479999951203</c:v>
                </c:pt>
                <c:pt idx="2516">
                  <c:v>3.4959369999996852</c:v>
                </c:pt>
                <c:pt idx="2517">
                  <c:v>3.4973259999969741</c:v>
                </c:pt>
                <c:pt idx="2518">
                  <c:v>3.498715000001539</c:v>
                </c:pt>
                <c:pt idx="2519">
                  <c:v>3.5001039999988279</c:v>
                </c:pt>
                <c:pt idx="2520">
                  <c:v>3.5014929999961169</c:v>
                </c:pt>
                <c:pt idx="2521">
                  <c:v>3.5028820000006817</c:v>
                </c:pt>
                <c:pt idx="2522">
                  <c:v>3.5042709999979706</c:v>
                </c:pt>
                <c:pt idx="2523">
                  <c:v>3.5056599999952596</c:v>
                </c:pt>
                <c:pt idx="2524">
                  <c:v>3.5070489999998244</c:v>
                </c:pt>
                <c:pt idx="2525">
                  <c:v>3.5084379999971134</c:v>
                </c:pt>
                <c:pt idx="2526">
                  <c:v>3.5098270000016782</c:v>
                </c:pt>
                <c:pt idx="2527">
                  <c:v>3.5112159999989672</c:v>
                </c:pt>
                <c:pt idx="2528">
                  <c:v>3.5126049999962561</c:v>
                </c:pt>
                <c:pt idx="2529">
                  <c:v>3.513994000000821</c:v>
                </c:pt>
                <c:pt idx="2530">
                  <c:v>3.5153829999981099</c:v>
                </c:pt>
                <c:pt idx="2531">
                  <c:v>3.5167719999953988</c:v>
                </c:pt>
                <c:pt idx="2532">
                  <c:v>3.5181609999999637</c:v>
                </c:pt>
                <c:pt idx="2533">
                  <c:v>3.5195489999969141</c:v>
                </c:pt>
                <c:pt idx="2534">
                  <c:v>3.5209380000014789</c:v>
                </c:pt>
                <c:pt idx="2535">
                  <c:v>3.5223269999987679</c:v>
                </c:pt>
                <c:pt idx="2536">
                  <c:v>3.5237159999960568</c:v>
                </c:pt>
                <c:pt idx="2537">
                  <c:v>3.5251050000006217</c:v>
                </c:pt>
                <c:pt idx="2538">
                  <c:v>3.5264939999979106</c:v>
                </c:pt>
                <c:pt idx="2539">
                  <c:v>3.5278829999951995</c:v>
                </c:pt>
                <c:pt idx="2540">
                  <c:v>3.5292719999997644</c:v>
                </c:pt>
                <c:pt idx="2541">
                  <c:v>3.5306609999970533</c:v>
                </c:pt>
                <c:pt idx="2542">
                  <c:v>3.5320500000016182</c:v>
                </c:pt>
                <c:pt idx="2543">
                  <c:v>3.5334389999989071</c:v>
                </c:pt>
                <c:pt idx="2544">
                  <c:v>3.534827999996196</c:v>
                </c:pt>
                <c:pt idx="2545">
                  <c:v>3.5362170000007609</c:v>
                </c:pt>
                <c:pt idx="2546">
                  <c:v>3.5376059999980498</c:v>
                </c:pt>
                <c:pt idx="2547">
                  <c:v>3.5389949999953387</c:v>
                </c:pt>
                <c:pt idx="2548">
                  <c:v>3.5403839999999036</c:v>
                </c:pt>
                <c:pt idx="2549">
                  <c:v>3.5417729999971925</c:v>
                </c:pt>
                <c:pt idx="2550">
                  <c:v>3.5431620000017574</c:v>
                </c:pt>
                <c:pt idx="2551">
                  <c:v>3.5445509999990463</c:v>
                </c:pt>
                <c:pt idx="2552">
                  <c:v>3.5459399999963352</c:v>
                </c:pt>
                <c:pt idx="2553">
                  <c:v>3.5473280000005616</c:v>
                </c:pt>
                <c:pt idx="2554">
                  <c:v>3.5487169999978505</c:v>
                </c:pt>
                <c:pt idx="2555">
                  <c:v>3.5501059999951394</c:v>
                </c:pt>
                <c:pt idx="2556">
                  <c:v>3.5514949999997043</c:v>
                </c:pt>
                <c:pt idx="2557">
                  <c:v>3.5528839999969932</c:v>
                </c:pt>
                <c:pt idx="2558">
                  <c:v>3.5542730000015581</c:v>
                </c:pt>
                <c:pt idx="2559">
                  <c:v>3.555661999998847</c:v>
                </c:pt>
                <c:pt idx="2560">
                  <c:v>3.5570509999961359</c:v>
                </c:pt>
                <c:pt idx="2561">
                  <c:v>3.5584400000007008</c:v>
                </c:pt>
                <c:pt idx="2562">
                  <c:v>3.5598289999979897</c:v>
                </c:pt>
                <c:pt idx="2563">
                  <c:v>3.5612179999952787</c:v>
                </c:pt>
                <c:pt idx="2564">
                  <c:v>3.5626069999998435</c:v>
                </c:pt>
                <c:pt idx="2565">
                  <c:v>3.5639959999971325</c:v>
                </c:pt>
                <c:pt idx="2566">
                  <c:v>3.5653850000016973</c:v>
                </c:pt>
                <c:pt idx="2567">
                  <c:v>3.5667739999989863</c:v>
                </c:pt>
                <c:pt idx="2568">
                  <c:v>3.5681629999962752</c:v>
                </c:pt>
                <c:pt idx="2569">
                  <c:v>3.5695520000008401</c:v>
                </c:pt>
                <c:pt idx="2570">
                  <c:v>3.570940999998129</c:v>
                </c:pt>
                <c:pt idx="2571">
                  <c:v>3.5723299999954179</c:v>
                </c:pt>
                <c:pt idx="2572">
                  <c:v>3.5737179999996442</c:v>
                </c:pt>
                <c:pt idx="2573">
                  <c:v>3.5751069999969332</c:v>
                </c:pt>
                <c:pt idx="2574">
                  <c:v>3.576496000001498</c:v>
                </c:pt>
                <c:pt idx="2575">
                  <c:v>3.577884999998787</c:v>
                </c:pt>
                <c:pt idx="2576">
                  <c:v>3.5792739999960759</c:v>
                </c:pt>
                <c:pt idx="2577">
                  <c:v>3.5806630000006407</c:v>
                </c:pt>
                <c:pt idx="2578">
                  <c:v>3.5820519999979297</c:v>
                </c:pt>
                <c:pt idx="2579">
                  <c:v>3.5834409999952186</c:v>
                </c:pt>
                <c:pt idx="2580">
                  <c:v>3.5848299999997835</c:v>
                </c:pt>
                <c:pt idx="2581">
                  <c:v>3.5862189999970724</c:v>
                </c:pt>
                <c:pt idx="2582">
                  <c:v>3.5876080000016373</c:v>
                </c:pt>
                <c:pt idx="2583">
                  <c:v>3.5889969999989262</c:v>
                </c:pt>
                <c:pt idx="2584">
                  <c:v>3.5903859999962151</c:v>
                </c:pt>
                <c:pt idx="2585">
                  <c:v>3.59177500000078</c:v>
                </c:pt>
                <c:pt idx="2586">
                  <c:v>3.5931639999980689</c:v>
                </c:pt>
                <c:pt idx="2587">
                  <c:v>3.5945529999953578</c:v>
                </c:pt>
                <c:pt idx="2588">
                  <c:v>3.5959419999999227</c:v>
                </c:pt>
                <c:pt idx="2589">
                  <c:v>3.5973309999972116</c:v>
                </c:pt>
                <c:pt idx="2590">
                  <c:v>3.5987200000017765</c:v>
                </c:pt>
                <c:pt idx="2591">
                  <c:v>3.6001079999987269</c:v>
                </c:pt>
                <c:pt idx="2592">
                  <c:v>3.6014969999960158</c:v>
                </c:pt>
                <c:pt idx="2593">
                  <c:v>3.6028860000005807</c:v>
                </c:pt>
                <c:pt idx="2594">
                  <c:v>3.6042749999978696</c:v>
                </c:pt>
                <c:pt idx="2595">
                  <c:v>3.6056639999951585</c:v>
                </c:pt>
                <c:pt idx="2596">
                  <c:v>3.6070529999997234</c:v>
                </c:pt>
                <c:pt idx="2597">
                  <c:v>3.6084419999970123</c:v>
                </c:pt>
                <c:pt idx="2598">
                  <c:v>3.6098310000015772</c:v>
                </c:pt>
                <c:pt idx="2599">
                  <c:v>3.6112199999988661</c:v>
                </c:pt>
                <c:pt idx="2600">
                  <c:v>3.612608999996155</c:v>
                </c:pt>
                <c:pt idx="2601">
                  <c:v>3.6139980000007199</c:v>
                </c:pt>
                <c:pt idx="2602">
                  <c:v>3.6153869999980088</c:v>
                </c:pt>
                <c:pt idx="2603">
                  <c:v>3.6167759999952978</c:v>
                </c:pt>
                <c:pt idx="2604">
                  <c:v>3.6181649999998626</c:v>
                </c:pt>
                <c:pt idx="2605">
                  <c:v>3.6195539999971515</c:v>
                </c:pt>
                <c:pt idx="2606">
                  <c:v>3.6209430000017164</c:v>
                </c:pt>
                <c:pt idx="2607">
                  <c:v>3.6223319999990053</c:v>
                </c:pt>
                <c:pt idx="2608">
                  <c:v>3.6237209999962943</c:v>
                </c:pt>
                <c:pt idx="2609">
                  <c:v>3.6251100000008591</c:v>
                </c:pt>
                <c:pt idx="2610">
                  <c:v>3.6264989999981481</c:v>
                </c:pt>
                <c:pt idx="2611">
                  <c:v>3.6278869999950984</c:v>
                </c:pt>
                <c:pt idx="2612">
                  <c:v>3.6292759999996633</c:v>
                </c:pt>
                <c:pt idx="2613">
                  <c:v>3.6306649999969522</c:v>
                </c:pt>
                <c:pt idx="2614">
                  <c:v>3.6320540000015171</c:v>
                </c:pt>
                <c:pt idx="2615">
                  <c:v>3.633442999998806</c:v>
                </c:pt>
                <c:pt idx="2616">
                  <c:v>3.634831999996095</c:v>
                </c:pt>
                <c:pt idx="2617">
                  <c:v>3.6362210000006598</c:v>
                </c:pt>
                <c:pt idx="2618">
                  <c:v>3.6376099999979488</c:v>
                </c:pt>
                <c:pt idx="2619">
                  <c:v>3.6389989999952377</c:v>
                </c:pt>
                <c:pt idx="2620">
                  <c:v>3.6403879999998026</c:v>
                </c:pt>
                <c:pt idx="2621">
                  <c:v>3.6417769999970915</c:v>
                </c:pt>
                <c:pt idx="2622">
                  <c:v>3.6431660000016564</c:v>
                </c:pt>
                <c:pt idx="2623">
                  <c:v>3.6445549999989453</c:v>
                </c:pt>
                <c:pt idx="2624">
                  <c:v>3.6459439999962342</c:v>
                </c:pt>
                <c:pt idx="2625">
                  <c:v>3.6473330000007991</c:v>
                </c:pt>
                <c:pt idx="2626">
                  <c:v>3.648721999998088</c:v>
                </c:pt>
                <c:pt idx="2627">
                  <c:v>3.6501109999953769</c:v>
                </c:pt>
                <c:pt idx="2628">
                  <c:v>3.6514999999999418</c:v>
                </c:pt>
                <c:pt idx="2629">
                  <c:v>3.6528889999972307</c:v>
                </c:pt>
                <c:pt idx="2630">
                  <c:v>3.6542770000014571</c:v>
                </c:pt>
                <c:pt idx="2631">
                  <c:v>3.655665999998746</c:v>
                </c:pt>
                <c:pt idx="2632">
                  <c:v>3.6570549999960349</c:v>
                </c:pt>
                <c:pt idx="2633">
                  <c:v>3.6584440000005998</c:v>
                </c:pt>
                <c:pt idx="2634">
                  <c:v>3.6598329999978887</c:v>
                </c:pt>
                <c:pt idx="2635">
                  <c:v>3.6612219999951776</c:v>
                </c:pt>
                <c:pt idx="2636">
                  <c:v>3.6626109999997425</c:v>
                </c:pt>
                <c:pt idx="2637">
                  <c:v>3.6639999999970314</c:v>
                </c:pt>
                <c:pt idx="2638">
                  <c:v>3.6653890000015963</c:v>
                </c:pt>
                <c:pt idx="2639">
                  <c:v>3.6667779999988852</c:v>
                </c:pt>
                <c:pt idx="2640">
                  <c:v>3.6681669999961741</c:v>
                </c:pt>
                <c:pt idx="2641">
                  <c:v>3.669556000000739</c:v>
                </c:pt>
                <c:pt idx="2642">
                  <c:v>3.6709449999980279</c:v>
                </c:pt>
                <c:pt idx="2643">
                  <c:v>3.6723339999953168</c:v>
                </c:pt>
                <c:pt idx="2644">
                  <c:v>3.6737229999998817</c:v>
                </c:pt>
                <c:pt idx="2645">
                  <c:v>3.6751119999971706</c:v>
                </c:pt>
                <c:pt idx="2646">
                  <c:v>3.6765010000017355</c:v>
                </c:pt>
                <c:pt idx="2647">
                  <c:v>3.6778899999990244</c:v>
                </c:pt>
                <c:pt idx="2648">
                  <c:v>3.6792789999963134</c:v>
                </c:pt>
                <c:pt idx="2649">
                  <c:v>3.6806670000005397</c:v>
                </c:pt>
                <c:pt idx="2650">
                  <c:v>3.6820559999978286</c:v>
                </c:pt>
                <c:pt idx="2651">
                  <c:v>3.6834449999951175</c:v>
                </c:pt>
                <c:pt idx="2652">
                  <c:v>3.6848339999996824</c:v>
                </c:pt>
                <c:pt idx="2653">
                  <c:v>3.6862229999969713</c:v>
                </c:pt>
                <c:pt idx="2654">
                  <c:v>3.6876120000015362</c:v>
                </c:pt>
                <c:pt idx="2655">
                  <c:v>3.6890009999988251</c:v>
                </c:pt>
                <c:pt idx="2656">
                  <c:v>3.6903899999961141</c:v>
                </c:pt>
                <c:pt idx="2657">
                  <c:v>3.6917790000006789</c:v>
                </c:pt>
                <c:pt idx="2658">
                  <c:v>3.6931679999979679</c:v>
                </c:pt>
                <c:pt idx="2659">
                  <c:v>3.6945569999952568</c:v>
                </c:pt>
                <c:pt idx="2660">
                  <c:v>3.6959459999998217</c:v>
                </c:pt>
                <c:pt idx="2661">
                  <c:v>3.6973349999971106</c:v>
                </c:pt>
                <c:pt idx="2662">
                  <c:v>3.6987240000016754</c:v>
                </c:pt>
                <c:pt idx="2663">
                  <c:v>3.7001129999989644</c:v>
                </c:pt>
                <c:pt idx="2664">
                  <c:v>3.7015009999959148</c:v>
                </c:pt>
                <c:pt idx="2665">
                  <c:v>3.7028890000001411</c:v>
                </c:pt>
                <c:pt idx="2666">
                  <c:v>3.7042759999967529</c:v>
                </c:pt>
                <c:pt idx="2667">
                  <c:v>3.7056650000013178</c:v>
                </c:pt>
                <c:pt idx="2668">
                  <c:v>3.7070529999982682</c:v>
                </c:pt>
                <c:pt idx="2669">
                  <c:v>3.7084419999955571</c:v>
                </c:pt>
                <c:pt idx="2670">
                  <c:v>3.709831000000122</c:v>
                </c:pt>
                <c:pt idx="2671">
                  <c:v>3.7112199999974109</c:v>
                </c:pt>
                <c:pt idx="2672">
                  <c:v>3.7126089999946998</c:v>
                </c:pt>
                <c:pt idx="2673">
                  <c:v>3.7139969999989262</c:v>
                </c:pt>
                <c:pt idx="2674">
                  <c:v>3.7153859999962151</c:v>
                </c:pt>
                <c:pt idx="2675">
                  <c:v>3.71677500000078</c:v>
                </c:pt>
                <c:pt idx="2676">
                  <c:v>3.7181639999980689</c:v>
                </c:pt>
                <c:pt idx="2677">
                  <c:v>3.7195529999953578</c:v>
                </c:pt>
                <c:pt idx="2678">
                  <c:v>3.7209419999999227</c:v>
                </c:pt>
                <c:pt idx="2679">
                  <c:v>3.7223309999972116</c:v>
                </c:pt>
                <c:pt idx="2680">
                  <c:v>3.7237200000017765</c:v>
                </c:pt>
                <c:pt idx="2681">
                  <c:v>3.7251089999990654</c:v>
                </c:pt>
                <c:pt idx="2682">
                  <c:v>3.7264979999963543</c:v>
                </c:pt>
                <c:pt idx="2683">
                  <c:v>3.7278870000009192</c:v>
                </c:pt>
                <c:pt idx="2684">
                  <c:v>3.7292759999982081</c:v>
                </c:pt>
                <c:pt idx="2685">
                  <c:v>3.7306649999954971</c:v>
                </c:pt>
                <c:pt idx="2686">
                  <c:v>3.7320540000000619</c:v>
                </c:pt>
                <c:pt idx="2687">
                  <c:v>3.7334429999973509</c:v>
                </c:pt>
                <c:pt idx="2688">
                  <c:v>3.7348319999946398</c:v>
                </c:pt>
                <c:pt idx="2689">
                  <c:v>3.7362209999992047</c:v>
                </c:pt>
                <c:pt idx="2690">
                  <c:v>3.7376099999964936</c:v>
                </c:pt>
                <c:pt idx="2691">
                  <c:v>3.7389980000007199</c:v>
                </c:pt>
                <c:pt idx="2692">
                  <c:v>3.7403869999980088</c:v>
                </c:pt>
                <c:pt idx="2693">
                  <c:v>3.7417759999952978</c:v>
                </c:pt>
                <c:pt idx="2694">
                  <c:v>3.7431649999998626</c:v>
                </c:pt>
                <c:pt idx="2695">
                  <c:v>3.7445539999971515</c:v>
                </c:pt>
                <c:pt idx="2696">
                  <c:v>3.7459430000017164</c:v>
                </c:pt>
                <c:pt idx="2697">
                  <c:v>3.7473319999990053</c:v>
                </c:pt>
                <c:pt idx="2698">
                  <c:v>3.7487209999962943</c:v>
                </c:pt>
                <c:pt idx="2699">
                  <c:v>3.7501100000008591</c:v>
                </c:pt>
                <c:pt idx="2700">
                  <c:v>3.7514989999981481</c:v>
                </c:pt>
                <c:pt idx="2701">
                  <c:v>3.752887999995437</c:v>
                </c:pt>
                <c:pt idx="2702">
                  <c:v>3.7542770000000019</c:v>
                </c:pt>
                <c:pt idx="2703">
                  <c:v>3.7556659999972908</c:v>
                </c:pt>
                <c:pt idx="2704">
                  <c:v>3.7570549999945797</c:v>
                </c:pt>
                <c:pt idx="2705">
                  <c:v>3.7584439999991446</c:v>
                </c:pt>
                <c:pt idx="2706">
                  <c:v>3.7598329999964335</c:v>
                </c:pt>
                <c:pt idx="2707">
                  <c:v>3.7612220000009984</c:v>
                </c:pt>
                <c:pt idx="2708">
                  <c:v>3.7626109999982873</c:v>
                </c:pt>
                <c:pt idx="2709">
                  <c:v>3.7639999999955762</c:v>
                </c:pt>
                <c:pt idx="2710">
                  <c:v>3.7653879999998026</c:v>
                </c:pt>
                <c:pt idx="2711">
                  <c:v>3.7667769999970915</c:v>
                </c:pt>
                <c:pt idx="2712">
                  <c:v>3.7681660000016564</c:v>
                </c:pt>
                <c:pt idx="2713">
                  <c:v>3.7695549999989453</c:v>
                </c:pt>
                <c:pt idx="2714">
                  <c:v>3.7709439999962342</c:v>
                </c:pt>
                <c:pt idx="2715">
                  <c:v>3.7723330000007991</c:v>
                </c:pt>
                <c:pt idx="2716">
                  <c:v>3.773721999998088</c:v>
                </c:pt>
                <c:pt idx="2717">
                  <c:v>3.7751109999953769</c:v>
                </c:pt>
                <c:pt idx="2718">
                  <c:v>3.7764999999999418</c:v>
                </c:pt>
                <c:pt idx="2719">
                  <c:v>3.7778889999972307</c:v>
                </c:pt>
                <c:pt idx="2720">
                  <c:v>3.7792780000017956</c:v>
                </c:pt>
                <c:pt idx="2721">
                  <c:v>3.7806669999990845</c:v>
                </c:pt>
                <c:pt idx="2722">
                  <c:v>3.7820559999963734</c:v>
                </c:pt>
                <c:pt idx="2723">
                  <c:v>3.7834450000009383</c:v>
                </c:pt>
                <c:pt idx="2724">
                  <c:v>3.7848339999982272</c:v>
                </c:pt>
                <c:pt idx="2725">
                  <c:v>3.7862229999955161</c:v>
                </c:pt>
                <c:pt idx="2726">
                  <c:v>3.787612000000081</c:v>
                </c:pt>
                <c:pt idx="2727">
                  <c:v>3.7890009999973699</c:v>
                </c:pt>
                <c:pt idx="2728">
                  <c:v>3.7903899999946589</c:v>
                </c:pt>
                <c:pt idx="2729">
                  <c:v>3.7917779999988852</c:v>
                </c:pt>
                <c:pt idx="2730">
                  <c:v>3.7931669999961741</c:v>
                </c:pt>
                <c:pt idx="2731">
                  <c:v>3.794556000000739</c:v>
                </c:pt>
                <c:pt idx="2732">
                  <c:v>3.7959449999980279</c:v>
                </c:pt>
                <c:pt idx="2733">
                  <c:v>3.7973339999953168</c:v>
                </c:pt>
                <c:pt idx="2734">
                  <c:v>3.7987229999998817</c:v>
                </c:pt>
                <c:pt idx="2735">
                  <c:v>3.8001119999971706</c:v>
                </c:pt>
                <c:pt idx="2736">
                  <c:v>3.8015010000017355</c:v>
                </c:pt>
                <c:pt idx="2737">
                  <c:v>3.8028899999990244</c:v>
                </c:pt>
                <c:pt idx="2738">
                  <c:v>3.8042789999963134</c:v>
                </c:pt>
                <c:pt idx="2739">
                  <c:v>3.8056680000008782</c:v>
                </c:pt>
                <c:pt idx="2740">
                  <c:v>3.8070569999981672</c:v>
                </c:pt>
                <c:pt idx="2741">
                  <c:v>3.8084459999954561</c:v>
                </c:pt>
                <c:pt idx="2742">
                  <c:v>3.809835000000021</c:v>
                </c:pt>
                <c:pt idx="2743">
                  <c:v>3.8112239999973099</c:v>
                </c:pt>
                <c:pt idx="2744">
                  <c:v>3.8126129999945988</c:v>
                </c:pt>
                <c:pt idx="2745">
                  <c:v>3.8140019999991637</c:v>
                </c:pt>
                <c:pt idx="2746">
                  <c:v>3.8153909999964526</c:v>
                </c:pt>
                <c:pt idx="2747">
                  <c:v>3.8167800000010175</c:v>
                </c:pt>
                <c:pt idx="2748">
                  <c:v>3.8181689999983064</c:v>
                </c:pt>
                <c:pt idx="2749">
                  <c:v>3.8195569999952568</c:v>
                </c:pt>
                <c:pt idx="2750">
                  <c:v>3.8209459999998217</c:v>
                </c:pt>
                <c:pt idx="2751">
                  <c:v>3.8223349999971106</c:v>
                </c:pt>
                <c:pt idx="2752">
                  <c:v>3.8237240000016754</c:v>
                </c:pt>
                <c:pt idx="2753">
                  <c:v>3.8251129999989644</c:v>
                </c:pt>
                <c:pt idx="2754">
                  <c:v>3.8265019999962533</c:v>
                </c:pt>
                <c:pt idx="2755">
                  <c:v>3.8278910000008182</c:v>
                </c:pt>
                <c:pt idx="2756">
                  <c:v>3.8292799999981071</c:v>
                </c:pt>
                <c:pt idx="2757">
                  <c:v>3.830668999995396</c:v>
                </c:pt>
                <c:pt idx="2758">
                  <c:v>3.8320579999999609</c:v>
                </c:pt>
                <c:pt idx="2759">
                  <c:v>3.8334469999972498</c:v>
                </c:pt>
                <c:pt idx="2760">
                  <c:v>3.8348359999945387</c:v>
                </c:pt>
                <c:pt idx="2761">
                  <c:v>3.8362249999991036</c:v>
                </c:pt>
                <c:pt idx="2762">
                  <c:v>3.8376139999963925</c:v>
                </c:pt>
                <c:pt idx="2763">
                  <c:v>3.8390030000009574</c:v>
                </c:pt>
                <c:pt idx="2764">
                  <c:v>3.8403919999982463</c:v>
                </c:pt>
                <c:pt idx="2765">
                  <c:v>3.8417809999955352</c:v>
                </c:pt>
                <c:pt idx="2766">
                  <c:v>3.8431700000001001</c:v>
                </c:pt>
                <c:pt idx="2767">
                  <c:v>3.844558999997389</c:v>
                </c:pt>
                <c:pt idx="2768">
                  <c:v>3.8459470000016154</c:v>
                </c:pt>
                <c:pt idx="2769">
                  <c:v>3.8473359999989043</c:v>
                </c:pt>
                <c:pt idx="2770">
                  <c:v>3.8487249999961932</c:v>
                </c:pt>
                <c:pt idx="2771">
                  <c:v>3.8501140000007581</c:v>
                </c:pt>
                <c:pt idx="2772">
                  <c:v>3.851502999998047</c:v>
                </c:pt>
                <c:pt idx="2773">
                  <c:v>3.8528919999953359</c:v>
                </c:pt>
                <c:pt idx="2774">
                  <c:v>3.8542809999999008</c:v>
                </c:pt>
                <c:pt idx="2775">
                  <c:v>3.8556699999971897</c:v>
                </c:pt>
                <c:pt idx="2776">
                  <c:v>3.8570590000017546</c:v>
                </c:pt>
                <c:pt idx="2777">
                  <c:v>3.8584479999990435</c:v>
                </c:pt>
                <c:pt idx="2778">
                  <c:v>3.8598369999963325</c:v>
                </c:pt>
                <c:pt idx="2779">
                  <c:v>3.8612260000008973</c:v>
                </c:pt>
                <c:pt idx="2780">
                  <c:v>3.8626149999981862</c:v>
                </c:pt>
                <c:pt idx="2781">
                  <c:v>3.8640039999954752</c:v>
                </c:pt>
                <c:pt idx="2782">
                  <c:v>3.86539300000004</c:v>
                </c:pt>
                <c:pt idx="2783">
                  <c:v>3.866781999997329</c:v>
                </c:pt>
                <c:pt idx="2784">
                  <c:v>3.8681709999946179</c:v>
                </c:pt>
                <c:pt idx="2785">
                  <c:v>3.8695599999991828</c:v>
                </c:pt>
                <c:pt idx="2786">
                  <c:v>3.8709489999964717</c:v>
                </c:pt>
                <c:pt idx="2787">
                  <c:v>3.8723380000010366</c:v>
                </c:pt>
                <c:pt idx="2788">
                  <c:v>3.8737259999979869</c:v>
                </c:pt>
                <c:pt idx="2789">
                  <c:v>3.8751149999952759</c:v>
                </c:pt>
                <c:pt idx="2790">
                  <c:v>3.8765039999998407</c:v>
                </c:pt>
                <c:pt idx="2791">
                  <c:v>3.8778929999971297</c:v>
                </c:pt>
                <c:pt idx="2792">
                  <c:v>3.8792820000016945</c:v>
                </c:pt>
                <c:pt idx="2793">
                  <c:v>3.8806709999989835</c:v>
                </c:pt>
                <c:pt idx="2794">
                  <c:v>3.8820599999962724</c:v>
                </c:pt>
                <c:pt idx="2795">
                  <c:v>3.8834490000008373</c:v>
                </c:pt>
                <c:pt idx="2796">
                  <c:v>3.8848379999981262</c:v>
                </c:pt>
                <c:pt idx="2797">
                  <c:v>3.8862269999954151</c:v>
                </c:pt>
                <c:pt idx="2798">
                  <c:v>3.88761599999998</c:v>
                </c:pt>
                <c:pt idx="2799">
                  <c:v>3.8890049999972689</c:v>
                </c:pt>
                <c:pt idx="2800">
                  <c:v>3.8903939999945578</c:v>
                </c:pt>
                <c:pt idx="2801">
                  <c:v>3.8917829999991227</c:v>
                </c:pt>
                <c:pt idx="2802">
                  <c:v>3.8931719999964116</c:v>
                </c:pt>
                <c:pt idx="2803">
                  <c:v>3.8945610000009765</c:v>
                </c:pt>
                <c:pt idx="2804">
                  <c:v>3.8959499999982654</c:v>
                </c:pt>
                <c:pt idx="2805">
                  <c:v>3.8973389999955543</c:v>
                </c:pt>
                <c:pt idx="2806">
                  <c:v>3.8987280000001192</c:v>
                </c:pt>
                <c:pt idx="2807">
                  <c:v>3.9001159999970696</c:v>
                </c:pt>
                <c:pt idx="2808">
                  <c:v>3.9015050000016345</c:v>
                </c:pt>
                <c:pt idx="2809">
                  <c:v>3.9028939999989234</c:v>
                </c:pt>
                <c:pt idx="2810">
                  <c:v>3.9042829999962123</c:v>
                </c:pt>
                <c:pt idx="2811">
                  <c:v>3.9056720000007772</c:v>
                </c:pt>
                <c:pt idx="2812">
                  <c:v>3.9070609999980661</c:v>
                </c:pt>
                <c:pt idx="2813">
                  <c:v>3.908449999995355</c:v>
                </c:pt>
                <c:pt idx="2814">
                  <c:v>3.9098389999999199</c:v>
                </c:pt>
                <c:pt idx="2815">
                  <c:v>3.9112279999972088</c:v>
                </c:pt>
                <c:pt idx="2816">
                  <c:v>3.9126170000017737</c:v>
                </c:pt>
                <c:pt idx="2817">
                  <c:v>3.9140059999990626</c:v>
                </c:pt>
                <c:pt idx="2818">
                  <c:v>3.9153949999963515</c:v>
                </c:pt>
                <c:pt idx="2819">
                  <c:v>3.9167840000009164</c:v>
                </c:pt>
                <c:pt idx="2820">
                  <c:v>3.9181729999982053</c:v>
                </c:pt>
                <c:pt idx="2821">
                  <c:v>3.9195619999954943</c:v>
                </c:pt>
                <c:pt idx="2822">
                  <c:v>3.9209510000000591</c:v>
                </c:pt>
                <c:pt idx="2823">
                  <c:v>3.9223399999973481</c:v>
                </c:pt>
                <c:pt idx="2824">
                  <c:v>3.923728999994637</c:v>
                </c:pt>
                <c:pt idx="2825">
                  <c:v>3.9251179999992019</c:v>
                </c:pt>
                <c:pt idx="2826">
                  <c:v>3.9265059999961522</c:v>
                </c:pt>
                <c:pt idx="2827">
                  <c:v>3.9278950000007171</c:v>
                </c:pt>
                <c:pt idx="2828">
                  <c:v>3.929283999998006</c:v>
                </c:pt>
                <c:pt idx="2829">
                  <c:v>3.930672999995295</c:v>
                </c:pt>
                <c:pt idx="2830">
                  <c:v>3.9320619999998598</c:v>
                </c:pt>
                <c:pt idx="2831">
                  <c:v>3.9334509999971488</c:v>
                </c:pt>
                <c:pt idx="2832">
                  <c:v>3.9348400000017136</c:v>
                </c:pt>
                <c:pt idx="2833">
                  <c:v>3.9362289999990026</c:v>
                </c:pt>
                <c:pt idx="2834">
                  <c:v>3.9376179999962915</c:v>
                </c:pt>
                <c:pt idx="2835">
                  <c:v>3.9390070000008564</c:v>
                </c:pt>
                <c:pt idx="2836">
                  <c:v>3.9403959999981453</c:v>
                </c:pt>
                <c:pt idx="2837">
                  <c:v>3.9417849999954342</c:v>
                </c:pt>
                <c:pt idx="2838">
                  <c:v>3.9431739999999991</c:v>
                </c:pt>
                <c:pt idx="2839">
                  <c:v>3.944562999997288</c:v>
                </c:pt>
                <c:pt idx="2840">
                  <c:v>3.9459519999945769</c:v>
                </c:pt>
                <c:pt idx="2841">
                  <c:v>3.9473409999991418</c:v>
                </c:pt>
                <c:pt idx="2842">
                  <c:v>3.9487299999964307</c:v>
                </c:pt>
                <c:pt idx="2843">
                  <c:v>3.9501190000009956</c:v>
                </c:pt>
                <c:pt idx="2844">
                  <c:v>3.9515079999982845</c:v>
                </c:pt>
                <c:pt idx="2845">
                  <c:v>3.9528969999955734</c:v>
                </c:pt>
                <c:pt idx="2846">
                  <c:v>3.9542849999997998</c:v>
                </c:pt>
                <c:pt idx="2847">
                  <c:v>3.9556739999970887</c:v>
                </c:pt>
                <c:pt idx="2848">
                  <c:v>3.9570630000016536</c:v>
                </c:pt>
                <c:pt idx="2849">
                  <c:v>3.9584519999989425</c:v>
                </c:pt>
                <c:pt idx="2850">
                  <c:v>3.9598409999962314</c:v>
                </c:pt>
                <c:pt idx="2851">
                  <c:v>3.9612300000007963</c:v>
                </c:pt>
                <c:pt idx="2852">
                  <c:v>3.9626189999980852</c:v>
                </c:pt>
                <c:pt idx="2853">
                  <c:v>3.9640079999953741</c:v>
                </c:pt>
                <c:pt idx="2854">
                  <c:v>3.965396999999939</c:v>
                </c:pt>
                <c:pt idx="2855">
                  <c:v>3.9667859999972279</c:v>
                </c:pt>
                <c:pt idx="2856">
                  <c:v>3.9681750000017928</c:v>
                </c:pt>
                <c:pt idx="2857">
                  <c:v>3.9695639999990817</c:v>
                </c:pt>
                <c:pt idx="2858">
                  <c:v>3.9709529999963706</c:v>
                </c:pt>
                <c:pt idx="2859">
                  <c:v>3.9723420000009355</c:v>
                </c:pt>
                <c:pt idx="2860">
                  <c:v>3.9737309999982244</c:v>
                </c:pt>
                <c:pt idx="2861">
                  <c:v>3.9751199999955134</c:v>
                </c:pt>
                <c:pt idx="2862">
                  <c:v>3.9765090000000782</c:v>
                </c:pt>
                <c:pt idx="2863">
                  <c:v>3.9778979999973672</c:v>
                </c:pt>
                <c:pt idx="2864">
                  <c:v>3.9792869999946561</c:v>
                </c:pt>
                <c:pt idx="2865">
                  <c:v>3.9806749999988824</c:v>
                </c:pt>
                <c:pt idx="2866">
                  <c:v>3.9820639999961713</c:v>
                </c:pt>
                <c:pt idx="2867">
                  <c:v>3.9834530000007362</c:v>
                </c:pt>
                <c:pt idx="2868">
                  <c:v>3.9848419999980251</c:v>
                </c:pt>
                <c:pt idx="2869">
                  <c:v>3.9862309999953141</c:v>
                </c:pt>
                <c:pt idx="2870">
                  <c:v>3.9876199999998789</c:v>
                </c:pt>
                <c:pt idx="2871">
                  <c:v>3.9890089999971678</c:v>
                </c:pt>
                <c:pt idx="2872">
                  <c:v>3.9903980000017327</c:v>
                </c:pt>
                <c:pt idx="2873">
                  <c:v>3.9917869999990216</c:v>
                </c:pt>
                <c:pt idx="2874">
                  <c:v>3.9931759999963106</c:v>
                </c:pt>
                <c:pt idx="2875">
                  <c:v>3.9945650000008754</c:v>
                </c:pt>
                <c:pt idx="2876">
                  <c:v>3.9959539999981644</c:v>
                </c:pt>
                <c:pt idx="2877">
                  <c:v>3.9973429999954533</c:v>
                </c:pt>
                <c:pt idx="2878">
                  <c:v>3.9987320000000182</c:v>
                </c:pt>
                <c:pt idx="2879">
                  <c:v>4.0001209999973071</c:v>
                </c:pt>
                <c:pt idx="2880">
                  <c:v>4.001509999994596</c:v>
                </c:pt>
                <c:pt idx="2881">
                  <c:v>4.0028989999991609</c:v>
                </c:pt>
                <c:pt idx="2882">
                  <c:v>4.0042879999964498</c:v>
                </c:pt>
                <c:pt idx="2883">
                  <c:v>4.0056770000010147</c:v>
                </c:pt>
                <c:pt idx="2884">
                  <c:v>4.0070659999983036</c:v>
                </c:pt>
                <c:pt idx="2885">
                  <c:v>4.008453999995254</c:v>
                </c:pt>
                <c:pt idx="2886">
                  <c:v>4.0098429999998189</c:v>
                </c:pt>
                <c:pt idx="2887">
                  <c:v>4.0112319999971078</c:v>
                </c:pt>
                <c:pt idx="2888">
                  <c:v>4.0126210000016727</c:v>
                </c:pt>
                <c:pt idx="2889">
                  <c:v>4.0140099999989616</c:v>
                </c:pt>
                <c:pt idx="2890">
                  <c:v>4.0153989999962505</c:v>
                </c:pt>
                <c:pt idx="2891">
                  <c:v>4.0167880000008154</c:v>
                </c:pt>
                <c:pt idx="2892">
                  <c:v>4.0181769999981043</c:v>
                </c:pt>
                <c:pt idx="2893">
                  <c:v>4.0195659999953932</c:v>
                </c:pt>
                <c:pt idx="2894">
                  <c:v>4.0209549999999581</c:v>
                </c:pt>
                <c:pt idx="2895">
                  <c:v>4.022343999997247</c:v>
                </c:pt>
                <c:pt idx="2896">
                  <c:v>4.0237330000018119</c:v>
                </c:pt>
                <c:pt idx="2897">
                  <c:v>4.0251219999991008</c:v>
                </c:pt>
                <c:pt idx="2898">
                  <c:v>4.0265109999963897</c:v>
                </c:pt>
                <c:pt idx="2899">
                  <c:v>4.0279000000009546</c:v>
                </c:pt>
                <c:pt idx="2900">
                  <c:v>4.0292889999982435</c:v>
                </c:pt>
                <c:pt idx="2901">
                  <c:v>4.0306779999955324</c:v>
                </c:pt>
                <c:pt idx="2902">
                  <c:v>4.0320670000000973</c:v>
                </c:pt>
                <c:pt idx="2903">
                  <c:v>4.0334559999973862</c:v>
                </c:pt>
                <c:pt idx="2904">
                  <c:v>4.0348440000016126</c:v>
                </c:pt>
                <c:pt idx="2905">
                  <c:v>4.0362329999989015</c:v>
                </c:pt>
                <c:pt idx="2906">
                  <c:v>4.0376219999961904</c:v>
                </c:pt>
                <c:pt idx="2907">
                  <c:v>4.0390110000007553</c:v>
                </c:pt>
                <c:pt idx="2908">
                  <c:v>4.0403999999980442</c:v>
                </c:pt>
                <c:pt idx="2909">
                  <c:v>4.0417889999953331</c:v>
                </c:pt>
                <c:pt idx="2910">
                  <c:v>4.043177999999898</c:v>
                </c:pt>
                <c:pt idx="2911">
                  <c:v>4.0445669999971869</c:v>
                </c:pt>
                <c:pt idx="2912">
                  <c:v>4.0459560000017518</c:v>
                </c:pt>
                <c:pt idx="2913">
                  <c:v>4.0473449999990407</c:v>
                </c:pt>
                <c:pt idx="2914">
                  <c:v>4.0487339999963297</c:v>
                </c:pt>
                <c:pt idx="2915">
                  <c:v>4.0501230000008945</c:v>
                </c:pt>
                <c:pt idx="2916">
                  <c:v>4.0515119999981835</c:v>
                </c:pt>
                <c:pt idx="2917">
                  <c:v>4.0529009999954724</c:v>
                </c:pt>
                <c:pt idx="2918">
                  <c:v>4.0542900000000373</c:v>
                </c:pt>
                <c:pt idx="2919">
                  <c:v>4.0556789999973262</c:v>
                </c:pt>
                <c:pt idx="2920">
                  <c:v>4.0570679999946151</c:v>
                </c:pt>
                <c:pt idx="2921">
                  <c:v>4.05845699999918</c:v>
                </c:pt>
                <c:pt idx="2922">
                  <c:v>4.0598459999964689</c:v>
                </c:pt>
                <c:pt idx="2923">
                  <c:v>4.0612350000010338</c:v>
                </c:pt>
                <c:pt idx="2924">
                  <c:v>4.0626229999979842</c:v>
                </c:pt>
                <c:pt idx="2925">
                  <c:v>4.0640119999952731</c:v>
                </c:pt>
                <c:pt idx="2926">
                  <c:v>4.0654009999998379</c:v>
                </c:pt>
                <c:pt idx="2927">
                  <c:v>4.0667899999971269</c:v>
                </c:pt>
                <c:pt idx="2928">
                  <c:v>4.0681790000016917</c:v>
                </c:pt>
                <c:pt idx="2929">
                  <c:v>4.0695679999989807</c:v>
                </c:pt>
                <c:pt idx="2930">
                  <c:v>4.0709569999962696</c:v>
                </c:pt>
                <c:pt idx="2931">
                  <c:v>4.0723460000008345</c:v>
                </c:pt>
                <c:pt idx="2932">
                  <c:v>4.0737349999981234</c:v>
                </c:pt>
                <c:pt idx="2933">
                  <c:v>4.0751239999954123</c:v>
                </c:pt>
                <c:pt idx="2934">
                  <c:v>4.0765129999999772</c:v>
                </c:pt>
                <c:pt idx="2935">
                  <c:v>4.0779019999972661</c:v>
                </c:pt>
                <c:pt idx="2936">
                  <c:v>4.079290999994555</c:v>
                </c:pt>
                <c:pt idx="2937">
                  <c:v>4.0806789999987814</c:v>
                </c:pt>
                <c:pt idx="2938">
                  <c:v>4.0820659999953932</c:v>
                </c:pt>
                <c:pt idx="2939">
                  <c:v>4.0834539999996196</c:v>
                </c:pt>
                <c:pt idx="2940">
                  <c:v>4.0848419999965699</c:v>
                </c:pt>
                <c:pt idx="2941">
                  <c:v>4.0862310000011348</c:v>
                </c:pt>
                <c:pt idx="2942">
                  <c:v>4.0876189999980852</c:v>
                </c:pt>
                <c:pt idx="2943">
                  <c:v>4.0890079999953741</c:v>
                </c:pt>
                <c:pt idx="2944">
                  <c:v>4.090396999999939</c:v>
                </c:pt>
                <c:pt idx="2945">
                  <c:v>4.0917849999968894</c:v>
                </c:pt>
                <c:pt idx="2946">
                  <c:v>4.0931740000014543</c:v>
                </c:pt>
                <c:pt idx="2947">
                  <c:v>4.0945629999987432</c:v>
                </c:pt>
                <c:pt idx="2948">
                  <c:v>4.0959519999960321</c:v>
                </c:pt>
                <c:pt idx="2949">
                  <c:v>4.097341000000597</c:v>
                </c:pt>
                <c:pt idx="2950">
                  <c:v>4.0987299999978859</c:v>
                </c:pt>
                <c:pt idx="2951">
                  <c:v>4.1001189999951748</c:v>
                </c:pt>
                <c:pt idx="2952">
                  <c:v>4.1015079999997397</c:v>
                </c:pt>
                <c:pt idx="2953">
                  <c:v>4.1028969999970286</c:v>
                </c:pt>
                <c:pt idx="2954">
                  <c:v>4.1042860000015935</c:v>
                </c:pt>
                <c:pt idx="2955">
                  <c:v>4.1056749999988824</c:v>
                </c:pt>
                <c:pt idx="2956">
                  <c:v>4.1070639999961713</c:v>
                </c:pt>
                <c:pt idx="2957">
                  <c:v>4.1084530000007362</c:v>
                </c:pt>
                <c:pt idx="2958">
                  <c:v>4.1098409999976866</c:v>
                </c:pt>
                <c:pt idx="2959">
                  <c:v>4.1112299999949755</c:v>
                </c:pt>
                <c:pt idx="2960">
                  <c:v>4.1126189999995404</c:v>
                </c:pt>
                <c:pt idx="2961">
                  <c:v>4.1140079999968293</c:v>
                </c:pt>
                <c:pt idx="2962">
                  <c:v>4.1153970000013942</c:v>
                </c:pt>
                <c:pt idx="2963">
                  <c:v>4.1167859999986831</c:v>
                </c:pt>
                <c:pt idx="2964">
                  <c:v>4.118174999995972</c:v>
                </c:pt>
                <c:pt idx="2965">
                  <c:v>4.1195640000005369</c:v>
                </c:pt>
                <c:pt idx="2966">
                  <c:v>4.1209529999978258</c:v>
                </c:pt>
                <c:pt idx="2967">
                  <c:v>4.1223419999951147</c:v>
                </c:pt>
                <c:pt idx="2968">
                  <c:v>4.1237309999996796</c:v>
                </c:pt>
                <c:pt idx="2969">
                  <c:v>4.1251199999969685</c:v>
                </c:pt>
                <c:pt idx="2970">
                  <c:v>4.1265090000015334</c:v>
                </c:pt>
                <c:pt idx="2971">
                  <c:v>4.1278979999988223</c:v>
                </c:pt>
                <c:pt idx="2972">
                  <c:v>4.1292869999961113</c:v>
                </c:pt>
                <c:pt idx="2973">
                  <c:v>4.1306760000006761</c:v>
                </c:pt>
                <c:pt idx="2974">
                  <c:v>4.1320649999979651</c:v>
                </c:pt>
                <c:pt idx="2975">
                  <c:v>4.133453999995254</c:v>
                </c:pt>
                <c:pt idx="2976">
                  <c:v>4.1348429999998189</c:v>
                </c:pt>
                <c:pt idx="2977">
                  <c:v>4.1362309999967692</c:v>
                </c:pt>
                <c:pt idx="2978">
                  <c:v>4.1376200000013341</c:v>
                </c:pt>
                <c:pt idx="2979">
                  <c:v>4.139008999998623</c:v>
                </c:pt>
                <c:pt idx="2980">
                  <c:v>4.140397999995912</c:v>
                </c:pt>
                <c:pt idx="2981">
                  <c:v>4.1417870000004768</c:v>
                </c:pt>
                <c:pt idx="2982">
                  <c:v>4.1431759999977658</c:v>
                </c:pt>
                <c:pt idx="2983">
                  <c:v>4.1445649999950547</c:v>
                </c:pt>
                <c:pt idx="2984">
                  <c:v>4.1459539999996196</c:v>
                </c:pt>
                <c:pt idx="2985">
                  <c:v>4.1473429999969085</c:v>
                </c:pt>
                <c:pt idx="2986">
                  <c:v>4.1487320000014734</c:v>
                </c:pt>
                <c:pt idx="2987">
                  <c:v>4.1501209999987623</c:v>
                </c:pt>
                <c:pt idx="2988">
                  <c:v>4.1515099999960512</c:v>
                </c:pt>
                <c:pt idx="2989">
                  <c:v>4.1528990000006161</c:v>
                </c:pt>
                <c:pt idx="2990">
                  <c:v>4.154287999997905</c:v>
                </c:pt>
                <c:pt idx="2991">
                  <c:v>4.1556769999951939</c:v>
                </c:pt>
                <c:pt idx="2992">
                  <c:v>4.1570659999997588</c:v>
                </c:pt>
                <c:pt idx="2993">
                  <c:v>4.1584549999970477</c:v>
                </c:pt>
                <c:pt idx="2994">
                  <c:v>4.1598440000016126</c:v>
                </c:pt>
                <c:pt idx="2995">
                  <c:v>4.1612329999989015</c:v>
                </c:pt>
                <c:pt idx="2996">
                  <c:v>4.1626209999958519</c:v>
                </c:pt>
                <c:pt idx="2997">
                  <c:v>4.1640100000004168</c:v>
                </c:pt>
                <c:pt idx="2998">
                  <c:v>4.1653989999977057</c:v>
                </c:pt>
                <c:pt idx="2999">
                  <c:v>4.1667879999949946</c:v>
                </c:pt>
                <c:pt idx="3000">
                  <c:v>4.1681769999995595</c:v>
                </c:pt>
                <c:pt idx="3001">
                  <c:v>4.1695659999968484</c:v>
                </c:pt>
                <c:pt idx="3002">
                  <c:v>4.1709550000014133</c:v>
                </c:pt>
                <c:pt idx="3003">
                  <c:v>4.1723439999987022</c:v>
                </c:pt>
                <c:pt idx="3004">
                  <c:v>4.1737329999959911</c:v>
                </c:pt>
                <c:pt idx="3005">
                  <c:v>4.175122000000556</c:v>
                </c:pt>
                <c:pt idx="3006">
                  <c:v>4.1765109999978449</c:v>
                </c:pt>
                <c:pt idx="3007">
                  <c:v>4.1778999999951338</c:v>
                </c:pt>
                <c:pt idx="3008">
                  <c:v>4.1792889999996987</c:v>
                </c:pt>
                <c:pt idx="3009">
                  <c:v>4.1806779999969876</c:v>
                </c:pt>
                <c:pt idx="3010">
                  <c:v>4.1820670000015525</c:v>
                </c:pt>
                <c:pt idx="3011">
                  <c:v>4.1834559999988414</c:v>
                </c:pt>
                <c:pt idx="3012">
                  <c:v>4.1848449999961304</c:v>
                </c:pt>
                <c:pt idx="3013">
                  <c:v>4.1862340000006952</c:v>
                </c:pt>
                <c:pt idx="3014">
                  <c:v>4.1876229999979842</c:v>
                </c:pt>
                <c:pt idx="3015">
                  <c:v>4.1890119999952731</c:v>
                </c:pt>
                <c:pt idx="3016">
                  <c:v>4.1903999999994994</c:v>
                </c:pt>
                <c:pt idx="3017">
                  <c:v>4.1917889999967883</c:v>
                </c:pt>
                <c:pt idx="3018">
                  <c:v>4.1931780000013532</c:v>
                </c:pt>
                <c:pt idx="3019">
                  <c:v>4.1945669999986421</c:v>
                </c:pt>
                <c:pt idx="3020">
                  <c:v>4.1959559999959311</c:v>
                </c:pt>
                <c:pt idx="3021">
                  <c:v>4.1973450000004959</c:v>
                </c:pt>
                <c:pt idx="3022">
                  <c:v>4.1987339999977848</c:v>
                </c:pt>
                <c:pt idx="3023">
                  <c:v>4.2001229999950738</c:v>
                </c:pt>
                <c:pt idx="3024">
                  <c:v>4.2015119999996386</c:v>
                </c:pt>
                <c:pt idx="3025">
                  <c:v>4.2029009999969276</c:v>
                </c:pt>
                <c:pt idx="3026">
                  <c:v>4.2042900000014924</c:v>
                </c:pt>
                <c:pt idx="3027">
                  <c:v>4.2056789999987814</c:v>
                </c:pt>
                <c:pt idx="3028">
                  <c:v>4.2070679999960703</c:v>
                </c:pt>
                <c:pt idx="3029">
                  <c:v>4.2084570000006352</c:v>
                </c:pt>
                <c:pt idx="3030">
                  <c:v>4.2098459999979241</c:v>
                </c:pt>
                <c:pt idx="3031">
                  <c:v>4.211234999995213</c:v>
                </c:pt>
                <c:pt idx="3032">
                  <c:v>4.2126239999997779</c:v>
                </c:pt>
                <c:pt idx="3033">
                  <c:v>4.2140129999970668</c:v>
                </c:pt>
                <c:pt idx="3034">
                  <c:v>4.2154020000016317</c:v>
                </c:pt>
                <c:pt idx="3035">
                  <c:v>4.2167899999985821</c:v>
                </c:pt>
                <c:pt idx="3036">
                  <c:v>4.218178999995871</c:v>
                </c:pt>
                <c:pt idx="3037">
                  <c:v>4.2195680000004359</c:v>
                </c:pt>
                <c:pt idx="3038">
                  <c:v>4.2209569999977248</c:v>
                </c:pt>
                <c:pt idx="3039">
                  <c:v>4.2223459999950137</c:v>
                </c:pt>
                <c:pt idx="3040">
                  <c:v>4.2237349999995786</c:v>
                </c:pt>
                <c:pt idx="3041">
                  <c:v>4.2251239999968675</c:v>
                </c:pt>
                <c:pt idx="3042">
                  <c:v>4.2265130000014324</c:v>
                </c:pt>
                <c:pt idx="3043">
                  <c:v>4.2279019999987213</c:v>
                </c:pt>
                <c:pt idx="3044">
                  <c:v>4.2292909999960102</c:v>
                </c:pt>
                <c:pt idx="3045">
                  <c:v>4.2306800000005751</c:v>
                </c:pt>
                <c:pt idx="3046">
                  <c:v>4.232068999997864</c:v>
                </c:pt>
                <c:pt idx="3047">
                  <c:v>4.2334579999951529</c:v>
                </c:pt>
                <c:pt idx="3048">
                  <c:v>4.2348469999997178</c:v>
                </c:pt>
                <c:pt idx="3049">
                  <c:v>4.2362359999970067</c:v>
                </c:pt>
                <c:pt idx="3050">
                  <c:v>4.2376250000015716</c:v>
                </c:pt>
                <c:pt idx="3051">
                  <c:v>4.2390139999988605</c:v>
                </c:pt>
                <c:pt idx="3052">
                  <c:v>4.2404029999961494</c:v>
                </c:pt>
                <c:pt idx="3053">
                  <c:v>4.2417920000007143</c:v>
                </c:pt>
                <c:pt idx="3054">
                  <c:v>4.2431799999976647</c:v>
                </c:pt>
                <c:pt idx="3055">
                  <c:v>4.2445689999949536</c:v>
                </c:pt>
                <c:pt idx="3056">
                  <c:v>4.2459579999995185</c:v>
                </c:pt>
                <c:pt idx="3057">
                  <c:v>4.2473469999968074</c:v>
                </c:pt>
                <c:pt idx="3058">
                  <c:v>4.2487360000013723</c:v>
                </c:pt>
                <c:pt idx="3059">
                  <c:v>4.2501249999986612</c:v>
                </c:pt>
                <c:pt idx="3060">
                  <c:v>4.2515139999959501</c:v>
                </c:pt>
                <c:pt idx="3061">
                  <c:v>4.252903000000515</c:v>
                </c:pt>
                <c:pt idx="3062">
                  <c:v>4.2542919999978039</c:v>
                </c:pt>
                <c:pt idx="3063">
                  <c:v>4.2556809999950929</c:v>
                </c:pt>
                <c:pt idx="3064">
                  <c:v>4.2570699999996577</c:v>
                </c:pt>
                <c:pt idx="3065">
                  <c:v>4.2584589999969467</c:v>
                </c:pt>
                <c:pt idx="3066">
                  <c:v>4.2598480000015115</c:v>
                </c:pt>
                <c:pt idx="3067">
                  <c:v>4.2612369999988005</c:v>
                </c:pt>
                <c:pt idx="3068">
                  <c:v>4.2626259999960894</c:v>
                </c:pt>
                <c:pt idx="3069">
                  <c:v>4.2640150000006543</c:v>
                </c:pt>
                <c:pt idx="3070">
                  <c:v>4.2654039999979432</c:v>
                </c:pt>
                <c:pt idx="3071">
                  <c:v>4.2667929999952321</c:v>
                </c:pt>
                <c:pt idx="3072">
                  <c:v>4.268181999999797</c:v>
                </c:pt>
                <c:pt idx="3073">
                  <c:v>4.2695709999970859</c:v>
                </c:pt>
                <c:pt idx="3074">
                  <c:v>4.2709590000013122</c:v>
                </c:pt>
                <c:pt idx="3075">
                  <c:v>4.2723479999986012</c:v>
                </c:pt>
                <c:pt idx="3076">
                  <c:v>4.2737369999958901</c:v>
                </c:pt>
                <c:pt idx="3077">
                  <c:v>4.275126000000455</c:v>
                </c:pt>
                <c:pt idx="3078">
                  <c:v>4.2765149999977439</c:v>
                </c:pt>
                <c:pt idx="3079">
                  <c:v>4.2779039999950328</c:v>
                </c:pt>
                <c:pt idx="3080">
                  <c:v>4.2792929999995977</c:v>
                </c:pt>
                <c:pt idx="3081">
                  <c:v>4.2806819999968866</c:v>
                </c:pt>
                <c:pt idx="3082">
                  <c:v>4.2820710000014515</c:v>
                </c:pt>
                <c:pt idx="3083">
                  <c:v>4.2834599999987404</c:v>
                </c:pt>
                <c:pt idx="3084">
                  <c:v>4.2848489999960293</c:v>
                </c:pt>
                <c:pt idx="3085">
                  <c:v>4.2862380000005942</c:v>
                </c:pt>
                <c:pt idx="3086">
                  <c:v>4.2876269999978831</c:v>
                </c:pt>
                <c:pt idx="3087">
                  <c:v>4.289015999995172</c:v>
                </c:pt>
                <c:pt idx="3088">
                  <c:v>4.2904049999997369</c:v>
                </c:pt>
                <c:pt idx="3089">
                  <c:v>4.2917939999970258</c:v>
                </c:pt>
                <c:pt idx="3090">
                  <c:v>4.2931830000015907</c:v>
                </c:pt>
                <c:pt idx="3091">
                  <c:v>4.2945719999988796</c:v>
                </c:pt>
                <c:pt idx="3092">
                  <c:v>4.2959609999961685</c:v>
                </c:pt>
                <c:pt idx="3093">
                  <c:v>4.2973490000003949</c:v>
                </c:pt>
                <c:pt idx="3094">
                  <c:v>4.2987379999976838</c:v>
                </c:pt>
                <c:pt idx="3095">
                  <c:v>4.3001269999949727</c:v>
                </c:pt>
                <c:pt idx="3096">
                  <c:v>4.3015159999995376</c:v>
                </c:pt>
                <c:pt idx="3097">
                  <c:v>4.3029049999968265</c:v>
                </c:pt>
                <c:pt idx="3098">
                  <c:v>4.3042940000013914</c:v>
                </c:pt>
                <c:pt idx="3099">
                  <c:v>4.3056829999986803</c:v>
                </c:pt>
                <c:pt idx="3100">
                  <c:v>4.3070719999959692</c:v>
                </c:pt>
                <c:pt idx="3101">
                  <c:v>4.3084610000005341</c:v>
                </c:pt>
                <c:pt idx="3102">
                  <c:v>4.309849999997823</c:v>
                </c:pt>
                <c:pt idx="3103">
                  <c:v>4.311238999995112</c:v>
                </c:pt>
                <c:pt idx="3104">
                  <c:v>4.3126279999996768</c:v>
                </c:pt>
                <c:pt idx="3105">
                  <c:v>4.3140169999969658</c:v>
                </c:pt>
                <c:pt idx="3106">
                  <c:v>4.3154060000015306</c:v>
                </c:pt>
                <c:pt idx="3107">
                  <c:v>4.3167949999988195</c:v>
                </c:pt>
                <c:pt idx="3108">
                  <c:v>4.3181839999961085</c:v>
                </c:pt>
                <c:pt idx="3109">
                  <c:v>4.3195730000006733</c:v>
                </c:pt>
                <c:pt idx="3110">
                  <c:v>4.3209619999979623</c:v>
                </c:pt>
                <c:pt idx="3111">
                  <c:v>4.3223509999952512</c:v>
                </c:pt>
                <c:pt idx="3112">
                  <c:v>4.3237389999994775</c:v>
                </c:pt>
                <c:pt idx="3113">
                  <c:v>4.3251279999967664</c:v>
                </c:pt>
                <c:pt idx="3114">
                  <c:v>4.3265170000013313</c:v>
                </c:pt>
                <c:pt idx="3115">
                  <c:v>4.3279059999986202</c:v>
                </c:pt>
                <c:pt idx="3116">
                  <c:v>4.3292949999959092</c:v>
                </c:pt>
                <c:pt idx="3117">
                  <c:v>4.330684000000474</c:v>
                </c:pt>
                <c:pt idx="3118">
                  <c:v>4.332072999997763</c:v>
                </c:pt>
                <c:pt idx="3119">
                  <c:v>4.3334619999950519</c:v>
                </c:pt>
                <c:pt idx="3120">
                  <c:v>4.3348509999996168</c:v>
                </c:pt>
                <c:pt idx="3121">
                  <c:v>4.3362399999969057</c:v>
                </c:pt>
                <c:pt idx="3122">
                  <c:v>4.3376290000014706</c:v>
                </c:pt>
                <c:pt idx="3123">
                  <c:v>4.3390179999987595</c:v>
                </c:pt>
                <c:pt idx="3124">
                  <c:v>4.3404069999960484</c:v>
                </c:pt>
                <c:pt idx="3125">
                  <c:v>4.3417960000006133</c:v>
                </c:pt>
                <c:pt idx="3126">
                  <c:v>4.3431849999979022</c:v>
                </c:pt>
                <c:pt idx="3127">
                  <c:v>4.3445739999951911</c:v>
                </c:pt>
                <c:pt idx="3128">
                  <c:v>4.345962999999756</c:v>
                </c:pt>
                <c:pt idx="3129">
                  <c:v>4.3473519999970449</c:v>
                </c:pt>
                <c:pt idx="3130">
                  <c:v>4.3487410000016098</c:v>
                </c:pt>
                <c:pt idx="3131">
                  <c:v>4.3501299999988987</c:v>
                </c:pt>
                <c:pt idx="3132">
                  <c:v>4.3515179999958491</c:v>
                </c:pt>
                <c:pt idx="3133">
                  <c:v>4.352907000000414</c:v>
                </c:pt>
                <c:pt idx="3134">
                  <c:v>4.3542959999977029</c:v>
                </c:pt>
                <c:pt idx="3135">
                  <c:v>4.3556849999949918</c:v>
                </c:pt>
                <c:pt idx="3136">
                  <c:v>4.3570739999995567</c:v>
                </c:pt>
                <c:pt idx="3137">
                  <c:v>4.3584629999968456</c:v>
                </c:pt>
                <c:pt idx="3138">
                  <c:v>4.3598520000014105</c:v>
                </c:pt>
                <c:pt idx="3139">
                  <c:v>4.3612409999986994</c:v>
                </c:pt>
                <c:pt idx="3140">
                  <c:v>4.3626299999959883</c:v>
                </c:pt>
                <c:pt idx="3141">
                  <c:v>4.3640190000005532</c:v>
                </c:pt>
                <c:pt idx="3142">
                  <c:v>4.3654079999978421</c:v>
                </c:pt>
                <c:pt idx="3143">
                  <c:v>4.366796999995131</c:v>
                </c:pt>
                <c:pt idx="3144">
                  <c:v>4.3681859999996959</c:v>
                </c:pt>
                <c:pt idx="3145">
                  <c:v>4.3695749999969848</c:v>
                </c:pt>
                <c:pt idx="3146">
                  <c:v>4.3709640000015497</c:v>
                </c:pt>
                <c:pt idx="3147">
                  <c:v>4.3723529999988386</c:v>
                </c:pt>
                <c:pt idx="3148">
                  <c:v>4.3737419999961276</c:v>
                </c:pt>
                <c:pt idx="3149">
                  <c:v>4.3751310000006924</c:v>
                </c:pt>
                <c:pt idx="3150">
                  <c:v>4.3765199999979814</c:v>
                </c:pt>
                <c:pt idx="3151">
                  <c:v>4.3779079999949317</c:v>
                </c:pt>
                <c:pt idx="3152">
                  <c:v>4.3792969999994966</c:v>
                </c:pt>
                <c:pt idx="3153">
                  <c:v>4.3806859999967855</c:v>
                </c:pt>
                <c:pt idx="3154">
                  <c:v>4.3820750000013504</c:v>
                </c:pt>
                <c:pt idx="3155">
                  <c:v>4.3834639999986393</c:v>
                </c:pt>
                <c:pt idx="3156">
                  <c:v>4.3848529999959283</c:v>
                </c:pt>
                <c:pt idx="3157">
                  <c:v>4.3862420000004931</c:v>
                </c:pt>
                <c:pt idx="3158">
                  <c:v>4.3876309999977821</c:v>
                </c:pt>
                <c:pt idx="3159">
                  <c:v>4.389019999995071</c:v>
                </c:pt>
                <c:pt idx="3160">
                  <c:v>4.3904089999996359</c:v>
                </c:pt>
                <c:pt idx="3161">
                  <c:v>4.3917979999969248</c:v>
                </c:pt>
                <c:pt idx="3162">
                  <c:v>4.3931870000014897</c:v>
                </c:pt>
                <c:pt idx="3163">
                  <c:v>4.3945759999987786</c:v>
                </c:pt>
                <c:pt idx="3164">
                  <c:v>4.3959649999960675</c:v>
                </c:pt>
                <c:pt idx="3165">
                  <c:v>4.3973540000006324</c:v>
                </c:pt>
                <c:pt idx="3166">
                  <c:v>4.3987429999979213</c:v>
                </c:pt>
                <c:pt idx="3167">
                  <c:v>4.4001319999952102</c:v>
                </c:pt>
                <c:pt idx="3168">
                  <c:v>4.4015209999997751</c:v>
                </c:pt>
                <c:pt idx="3169">
                  <c:v>4.402909999997064</c:v>
                </c:pt>
                <c:pt idx="3170">
                  <c:v>4.4042980000012903</c:v>
                </c:pt>
                <c:pt idx="3171">
                  <c:v>4.4056869999985793</c:v>
                </c:pt>
                <c:pt idx="3172">
                  <c:v>4.4070759999958682</c:v>
                </c:pt>
                <c:pt idx="3173">
                  <c:v>4.4084650000004331</c:v>
                </c:pt>
                <c:pt idx="3174">
                  <c:v>4.409853999997722</c:v>
                </c:pt>
                <c:pt idx="3175">
                  <c:v>4.4112429999950109</c:v>
                </c:pt>
                <c:pt idx="3176">
                  <c:v>4.4126319999995758</c:v>
                </c:pt>
                <c:pt idx="3177">
                  <c:v>4.4140209999968647</c:v>
                </c:pt>
                <c:pt idx="3178">
                  <c:v>4.4154100000014296</c:v>
                </c:pt>
                <c:pt idx="3179">
                  <c:v>4.4167989999987185</c:v>
                </c:pt>
                <c:pt idx="3180">
                  <c:v>4.4181879999960074</c:v>
                </c:pt>
                <c:pt idx="3181">
                  <c:v>4.4195770000005723</c:v>
                </c:pt>
                <c:pt idx="3182">
                  <c:v>4.4209659999978612</c:v>
                </c:pt>
                <c:pt idx="3183">
                  <c:v>4.4223549999951501</c:v>
                </c:pt>
                <c:pt idx="3184">
                  <c:v>4.423743999999715</c:v>
                </c:pt>
                <c:pt idx="3185">
                  <c:v>4.4251329999970039</c:v>
                </c:pt>
                <c:pt idx="3186">
                  <c:v>4.4265220000015688</c:v>
                </c:pt>
                <c:pt idx="3187">
                  <c:v>4.4279109999988577</c:v>
                </c:pt>
                <c:pt idx="3188">
                  <c:v>4.4292999999961467</c:v>
                </c:pt>
                <c:pt idx="3189">
                  <c:v>4.4306890000007115</c:v>
                </c:pt>
                <c:pt idx="3190">
                  <c:v>4.4320769999976619</c:v>
                </c:pt>
                <c:pt idx="3191">
                  <c:v>4.4334659999949508</c:v>
                </c:pt>
                <c:pt idx="3192">
                  <c:v>4.4348549999995157</c:v>
                </c:pt>
                <c:pt idx="3193">
                  <c:v>4.4362439999968046</c:v>
                </c:pt>
                <c:pt idx="3194">
                  <c:v>4.4376330000013695</c:v>
                </c:pt>
                <c:pt idx="3195">
                  <c:v>4.4390219999986584</c:v>
                </c:pt>
                <c:pt idx="3196">
                  <c:v>4.4404109999959473</c:v>
                </c:pt>
                <c:pt idx="3197">
                  <c:v>4.4418000000005122</c:v>
                </c:pt>
                <c:pt idx="3198">
                  <c:v>4.4431889999978011</c:v>
                </c:pt>
                <c:pt idx="3199">
                  <c:v>4.4445779999950901</c:v>
                </c:pt>
                <c:pt idx="3200">
                  <c:v>4.4459669999996549</c:v>
                </c:pt>
                <c:pt idx="3201">
                  <c:v>4.4473559999969439</c:v>
                </c:pt>
                <c:pt idx="3202">
                  <c:v>4.4487450000015087</c:v>
                </c:pt>
                <c:pt idx="3203">
                  <c:v>4.4501339999987977</c:v>
                </c:pt>
                <c:pt idx="3204">
                  <c:v>4.4515229999960866</c:v>
                </c:pt>
                <c:pt idx="3205">
                  <c:v>4.4529120000006515</c:v>
                </c:pt>
                <c:pt idx="3206">
                  <c:v>4.4543009999979404</c:v>
                </c:pt>
                <c:pt idx="3207">
                  <c:v>4.4556899999952293</c:v>
                </c:pt>
                <c:pt idx="3208">
                  <c:v>4.4570789999997942</c:v>
                </c:pt>
                <c:pt idx="3209">
                  <c:v>4.4584669999967446</c:v>
                </c:pt>
                <c:pt idx="3210">
                  <c:v>4.4598560000013094</c:v>
                </c:pt>
                <c:pt idx="3211">
                  <c:v>4.4612429999979213</c:v>
                </c:pt>
                <c:pt idx="3212">
                  <c:v>4.4626309999948717</c:v>
                </c:pt>
                <c:pt idx="3213">
                  <c:v>4.464018999999098</c:v>
                </c:pt>
                <c:pt idx="3214">
                  <c:v>4.4654079999963869</c:v>
                </c:pt>
                <c:pt idx="3215">
                  <c:v>4.4667960000006133</c:v>
                </c:pt>
                <c:pt idx="3216">
                  <c:v>4.4681849999979022</c:v>
                </c:pt>
                <c:pt idx="3217">
                  <c:v>4.4695739999951911</c:v>
                </c:pt>
                <c:pt idx="3218">
                  <c:v>4.470962999999756</c:v>
                </c:pt>
                <c:pt idx="3219">
                  <c:v>4.4723509999967064</c:v>
                </c:pt>
                <c:pt idx="3220">
                  <c:v>4.4737400000012713</c:v>
                </c:pt>
                <c:pt idx="3221">
                  <c:v>4.4751289999985602</c:v>
                </c:pt>
                <c:pt idx="3222">
                  <c:v>4.4765179999958491</c:v>
                </c:pt>
                <c:pt idx="3223">
                  <c:v>4.477907000000414</c:v>
                </c:pt>
                <c:pt idx="3224">
                  <c:v>4.4792959999977029</c:v>
                </c:pt>
                <c:pt idx="3225">
                  <c:v>4.4806849999949918</c:v>
                </c:pt>
                <c:pt idx="3226">
                  <c:v>4.4820739999995567</c:v>
                </c:pt>
                <c:pt idx="3227">
                  <c:v>4.4834629999968456</c:v>
                </c:pt>
                <c:pt idx="3228">
                  <c:v>4.4848520000014105</c:v>
                </c:pt>
                <c:pt idx="3229">
                  <c:v>4.4862409999986994</c:v>
                </c:pt>
                <c:pt idx="3230">
                  <c:v>4.4876299999959883</c:v>
                </c:pt>
                <c:pt idx="3231">
                  <c:v>4.4890190000005532</c:v>
                </c:pt>
                <c:pt idx="3232">
                  <c:v>4.4904079999978421</c:v>
                </c:pt>
                <c:pt idx="3233">
                  <c:v>4.491796999995131</c:v>
                </c:pt>
                <c:pt idx="3234">
                  <c:v>4.4931859999996959</c:v>
                </c:pt>
                <c:pt idx="3235">
                  <c:v>4.4945749999969848</c:v>
                </c:pt>
                <c:pt idx="3236">
                  <c:v>4.4959640000015497</c:v>
                </c:pt>
                <c:pt idx="3237">
                  <c:v>4.4973519999985001</c:v>
                </c:pt>
                <c:pt idx="3238">
                  <c:v>4.498740999995789</c:v>
                </c:pt>
                <c:pt idx="3239">
                  <c:v>4.5001300000003539</c:v>
                </c:pt>
                <c:pt idx="3240">
                  <c:v>4.5015189999976428</c:v>
                </c:pt>
                <c:pt idx="3241">
                  <c:v>4.5029079999949317</c:v>
                </c:pt>
                <c:pt idx="3242">
                  <c:v>4.5042969999994966</c:v>
                </c:pt>
                <c:pt idx="3243">
                  <c:v>4.5056859999967855</c:v>
                </c:pt>
                <c:pt idx="3244">
                  <c:v>4.5070750000013504</c:v>
                </c:pt>
                <c:pt idx="3245">
                  <c:v>4.5084639999986393</c:v>
                </c:pt>
                <c:pt idx="3246">
                  <c:v>4.5098529999959283</c:v>
                </c:pt>
                <c:pt idx="3247">
                  <c:v>4.5112420000004931</c:v>
                </c:pt>
                <c:pt idx="3248">
                  <c:v>4.5126309999977821</c:v>
                </c:pt>
                <c:pt idx="3249">
                  <c:v>4.514019999995071</c:v>
                </c:pt>
                <c:pt idx="3250">
                  <c:v>4.5154089999996359</c:v>
                </c:pt>
                <c:pt idx="3251">
                  <c:v>4.5167979999969248</c:v>
                </c:pt>
                <c:pt idx="3252">
                  <c:v>4.5181870000014897</c:v>
                </c:pt>
                <c:pt idx="3253">
                  <c:v>4.5195759999987786</c:v>
                </c:pt>
                <c:pt idx="3254">
                  <c:v>4.5209649999960675</c:v>
                </c:pt>
                <c:pt idx="3255">
                  <c:v>4.5223540000006324</c:v>
                </c:pt>
                <c:pt idx="3256">
                  <c:v>4.5237419999975828</c:v>
                </c:pt>
                <c:pt idx="3257">
                  <c:v>4.5251309999948717</c:v>
                </c:pt>
                <c:pt idx="3258">
                  <c:v>4.5265199999994365</c:v>
                </c:pt>
                <c:pt idx="3259">
                  <c:v>4.5279089999967255</c:v>
                </c:pt>
                <c:pt idx="3260">
                  <c:v>4.5292980000012903</c:v>
                </c:pt>
                <c:pt idx="3261">
                  <c:v>4.5306869999985793</c:v>
                </c:pt>
                <c:pt idx="3262">
                  <c:v>4.5320759999958682</c:v>
                </c:pt>
                <c:pt idx="3263">
                  <c:v>4.5334650000004331</c:v>
                </c:pt>
                <c:pt idx="3264">
                  <c:v>4.534853999997722</c:v>
                </c:pt>
                <c:pt idx="3265">
                  <c:v>4.5362429999950109</c:v>
                </c:pt>
                <c:pt idx="3266">
                  <c:v>4.5376319999995758</c:v>
                </c:pt>
                <c:pt idx="3267">
                  <c:v>4.5390209999968647</c:v>
                </c:pt>
                <c:pt idx="3268">
                  <c:v>4.5404100000014296</c:v>
                </c:pt>
                <c:pt idx="3269">
                  <c:v>4.5417989999987185</c:v>
                </c:pt>
                <c:pt idx="3270">
                  <c:v>4.5431879999960074</c:v>
                </c:pt>
                <c:pt idx="3271">
                  <c:v>4.5445770000005723</c:v>
                </c:pt>
                <c:pt idx="3272">
                  <c:v>4.5459659999978612</c:v>
                </c:pt>
                <c:pt idx="3273">
                  <c:v>4.5473549999951501</c:v>
                </c:pt>
                <c:pt idx="3274">
                  <c:v>4.548743999999715</c:v>
                </c:pt>
                <c:pt idx="3275">
                  <c:v>4.5501329999970039</c:v>
                </c:pt>
                <c:pt idx="3276">
                  <c:v>4.5515210000012303</c:v>
                </c:pt>
                <c:pt idx="3277">
                  <c:v>4.5529099999985192</c:v>
                </c:pt>
                <c:pt idx="3278">
                  <c:v>4.5542989999958081</c:v>
                </c:pt>
                <c:pt idx="3279">
                  <c:v>4.555688000000373</c:v>
                </c:pt>
                <c:pt idx="3280">
                  <c:v>4.5570769999976619</c:v>
                </c:pt>
                <c:pt idx="3281">
                  <c:v>4.5584659999949508</c:v>
                </c:pt>
                <c:pt idx="3282">
                  <c:v>4.5598549999995157</c:v>
                </c:pt>
                <c:pt idx="3283">
                  <c:v>4.5612439999968046</c:v>
                </c:pt>
                <c:pt idx="3284">
                  <c:v>4.5626330000013695</c:v>
                </c:pt>
                <c:pt idx="3285">
                  <c:v>4.5640219999986584</c:v>
                </c:pt>
                <c:pt idx="3286">
                  <c:v>4.5654109999959473</c:v>
                </c:pt>
                <c:pt idx="3287">
                  <c:v>4.5668000000005122</c:v>
                </c:pt>
                <c:pt idx="3288">
                  <c:v>4.5681889999978011</c:v>
                </c:pt>
                <c:pt idx="3289">
                  <c:v>4.5695779999950901</c:v>
                </c:pt>
                <c:pt idx="3290">
                  <c:v>4.5709669999996549</c:v>
                </c:pt>
                <c:pt idx="3291">
                  <c:v>4.5723559999969439</c:v>
                </c:pt>
                <c:pt idx="3292">
                  <c:v>4.5737450000015087</c:v>
                </c:pt>
                <c:pt idx="3293">
                  <c:v>4.5751339999987977</c:v>
                </c:pt>
                <c:pt idx="3294">
                  <c:v>4.5765229999960866</c:v>
                </c:pt>
                <c:pt idx="3295">
                  <c:v>4.5779110000003129</c:v>
                </c:pt>
                <c:pt idx="3296">
                  <c:v>4.5792999999976018</c:v>
                </c:pt>
                <c:pt idx="3297">
                  <c:v>4.5806889999948908</c:v>
                </c:pt>
                <c:pt idx="3298">
                  <c:v>4.5820779999994556</c:v>
                </c:pt>
                <c:pt idx="3299">
                  <c:v>4.5834669999967446</c:v>
                </c:pt>
                <c:pt idx="3300">
                  <c:v>4.5848560000013094</c:v>
                </c:pt>
                <c:pt idx="3301">
                  <c:v>4.5862449999985984</c:v>
                </c:pt>
                <c:pt idx="3302">
                  <c:v>4.5876339999958873</c:v>
                </c:pt>
                <c:pt idx="3303">
                  <c:v>4.5890230000004522</c:v>
                </c:pt>
                <c:pt idx="3304">
                  <c:v>4.5904119999977411</c:v>
                </c:pt>
                <c:pt idx="3305">
                  <c:v>4.59180099999503</c:v>
                </c:pt>
                <c:pt idx="3306">
                  <c:v>4.5931899999995949</c:v>
                </c:pt>
                <c:pt idx="3307">
                  <c:v>4.5945789999968838</c:v>
                </c:pt>
                <c:pt idx="3308">
                  <c:v>4.5959680000014487</c:v>
                </c:pt>
                <c:pt idx="3309">
                  <c:v>4.5973569999987376</c:v>
                </c:pt>
                <c:pt idx="3310">
                  <c:v>4.5987459999960265</c:v>
                </c:pt>
                <c:pt idx="3311">
                  <c:v>4.6001350000005914</c:v>
                </c:pt>
                <c:pt idx="3312">
                  <c:v>4.6015239999978803</c:v>
                </c:pt>
                <c:pt idx="3313">
                  <c:v>4.6029129999951692</c:v>
                </c:pt>
                <c:pt idx="3314">
                  <c:v>4.6043019999997341</c:v>
                </c:pt>
                <c:pt idx="3315">
                  <c:v>4.6056899999966845</c:v>
                </c:pt>
                <c:pt idx="3316">
                  <c:v>4.6070790000012494</c:v>
                </c:pt>
                <c:pt idx="3317">
                  <c:v>4.6084679999985383</c:v>
                </c:pt>
                <c:pt idx="3318">
                  <c:v>4.6098569999958272</c:v>
                </c:pt>
                <c:pt idx="3319">
                  <c:v>4.6112460000003921</c:v>
                </c:pt>
                <c:pt idx="3320">
                  <c:v>4.612634999997681</c:v>
                </c:pt>
                <c:pt idx="3321">
                  <c:v>4.6140239999949699</c:v>
                </c:pt>
                <c:pt idx="3322">
                  <c:v>4.6154129999995348</c:v>
                </c:pt>
                <c:pt idx="3323">
                  <c:v>4.6168019999968237</c:v>
                </c:pt>
                <c:pt idx="3324">
                  <c:v>4.6181910000013886</c:v>
                </c:pt>
                <c:pt idx="3325">
                  <c:v>4.6195799999986775</c:v>
                </c:pt>
                <c:pt idx="3326">
                  <c:v>4.6209689999959664</c:v>
                </c:pt>
                <c:pt idx="3327">
                  <c:v>4.6223580000005313</c:v>
                </c:pt>
                <c:pt idx="3328">
                  <c:v>4.6237469999978202</c:v>
                </c:pt>
                <c:pt idx="3329">
                  <c:v>4.6251359999951092</c:v>
                </c:pt>
                <c:pt idx="3330">
                  <c:v>4.626524999999674</c:v>
                </c:pt>
                <c:pt idx="3331">
                  <c:v>4.627913999996963</c:v>
                </c:pt>
                <c:pt idx="3332">
                  <c:v>4.6293030000015278</c:v>
                </c:pt>
                <c:pt idx="3333">
                  <c:v>4.6306919999988168</c:v>
                </c:pt>
                <c:pt idx="3334">
                  <c:v>4.6320799999957671</c:v>
                </c:pt>
                <c:pt idx="3335">
                  <c:v>4.633469000000332</c:v>
                </c:pt>
                <c:pt idx="3336">
                  <c:v>4.6348579999976209</c:v>
                </c:pt>
                <c:pt idx="3337">
                  <c:v>4.6362469999949099</c:v>
                </c:pt>
                <c:pt idx="3338">
                  <c:v>4.6376359999994747</c:v>
                </c:pt>
                <c:pt idx="3339">
                  <c:v>4.6390249999967637</c:v>
                </c:pt>
                <c:pt idx="3340">
                  <c:v>4.6404140000013285</c:v>
                </c:pt>
                <c:pt idx="3341">
                  <c:v>4.6418029999986175</c:v>
                </c:pt>
                <c:pt idx="3342">
                  <c:v>4.6431919999959064</c:v>
                </c:pt>
                <c:pt idx="3343">
                  <c:v>4.6445810000004712</c:v>
                </c:pt>
                <c:pt idx="3344">
                  <c:v>4.6459699999977602</c:v>
                </c:pt>
                <c:pt idx="3345">
                  <c:v>4.6473589999950491</c:v>
                </c:pt>
                <c:pt idx="3346">
                  <c:v>4.648747999999614</c:v>
                </c:pt>
                <c:pt idx="3347">
                  <c:v>4.6501369999969029</c:v>
                </c:pt>
                <c:pt idx="3348">
                  <c:v>4.6515260000014678</c:v>
                </c:pt>
                <c:pt idx="3349">
                  <c:v>4.6529149999987567</c:v>
                </c:pt>
                <c:pt idx="3350">
                  <c:v>4.6543039999960456</c:v>
                </c:pt>
                <c:pt idx="3351">
                  <c:v>4.6556930000006105</c:v>
                </c:pt>
                <c:pt idx="3352">
                  <c:v>4.6570819999978994</c:v>
                </c:pt>
                <c:pt idx="3353">
                  <c:v>4.6584699999948498</c:v>
                </c:pt>
                <c:pt idx="3354">
                  <c:v>4.6598589999994147</c:v>
                </c:pt>
                <c:pt idx="3355">
                  <c:v>4.6612479999967036</c:v>
                </c:pt>
                <c:pt idx="3356">
                  <c:v>4.6626370000012685</c:v>
                </c:pt>
                <c:pt idx="3357">
                  <c:v>4.6640259999985574</c:v>
                </c:pt>
                <c:pt idx="3358">
                  <c:v>4.6654149999958463</c:v>
                </c:pt>
                <c:pt idx="3359">
                  <c:v>4.6668040000004112</c:v>
                </c:pt>
                <c:pt idx="3360">
                  <c:v>4.6681929999977001</c:v>
                </c:pt>
                <c:pt idx="3361">
                  <c:v>4.669581999994989</c:v>
                </c:pt>
                <c:pt idx="3362">
                  <c:v>4.6709709999995539</c:v>
                </c:pt>
                <c:pt idx="3363">
                  <c:v>4.6723599999968428</c:v>
                </c:pt>
                <c:pt idx="3364">
                  <c:v>4.6737490000014077</c:v>
                </c:pt>
                <c:pt idx="3365">
                  <c:v>4.6751379999986966</c:v>
                </c:pt>
                <c:pt idx="3366">
                  <c:v>4.6765269999959855</c:v>
                </c:pt>
                <c:pt idx="3367">
                  <c:v>4.6779160000005504</c:v>
                </c:pt>
                <c:pt idx="3368">
                  <c:v>4.6793049999978393</c:v>
                </c:pt>
                <c:pt idx="3369">
                  <c:v>4.6806939999951283</c:v>
                </c:pt>
                <c:pt idx="3370">
                  <c:v>4.6820829999996931</c:v>
                </c:pt>
                <c:pt idx="3371">
                  <c:v>4.683471999996982</c:v>
                </c:pt>
                <c:pt idx="3372">
                  <c:v>4.6848600000012084</c:v>
                </c:pt>
                <c:pt idx="3373">
                  <c:v>4.6862489999984973</c:v>
                </c:pt>
                <c:pt idx="3374">
                  <c:v>4.6876379999957862</c:v>
                </c:pt>
                <c:pt idx="3375">
                  <c:v>4.6890270000003511</c:v>
                </c:pt>
                <c:pt idx="3376">
                  <c:v>4.69041599999764</c:v>
                </c:pt>
                <c:pt idx="3377">
                  <c:v>4.6918049999949289</c:v>
                </c:pt>
                <c:pt idx="3378">
                  <c:v>4.6931939999994938</c:v>
                </c:pt>
                <c:pt idx="3379">
                  <c:v>4.6945829999967827</c:v>
                </c:pt>
                <c:pt idx="3380">
                  <c:v>4.6959720000013476</c:v>
                </c:pt>
                <c:pt idx="3381">
                  <c:v>4.6973609999986365</c:v>
                </c:pt>
                <c:pt idx="3382">
                  <c:v>4.6987499999959255</c:v>
                </c:pt>
                <c:pt idx="3383">
                  <c:v>4.7001390000004903</c:v>
                </c:pt>
                <c:pt idx="3384">
                  <c:v>4.7015279999977793</c:v>
                </c:pt>
                <c:pt idx="3385">
                  <c:v>4.7029169999950682</c:v>
                </c:pt>
                <c:pt idx="3386">
                  <c:v>4.7043059999996331</c:v>
                </c:pt>
                <c:pt idx="3387">
                  <c:v>4.705694999996922</c:v>
                </c:pt>
                <c:pt idx="3388">
                  <c:v>4.7070840000014869</c:v>
                </c:pt>
                <c:pt idx="3389">
                  <c:v>4.7084729999987758</c:v>
                </c:pt>
                <c:pt idx="3390">
                  <c:v>4.7098619999960647</c:v>
                </c:pt>
                <c:pt idx="3391">
                  <c:v>4.7112510000006296</c:v>
                </c:pt>
                <c:pt idx="3392">
                  <c:v>4.71263899999758</c:v>
                </c:pt>
                <c:pt idx="3393">
                  <c:v>4.7140279999948689</c:v>
                </c:pt>
                <c:pt idx="3394">
                  <c:v>4.7154169999994338</c:v>
                </c:pt>
                <c:pt idx="3395">
                  <c:v>4.7168059999967227</c:v>
                </c:pt>
                <c:pt idx="3396">
                  <c:v>4.7181950000012876</c:v>
                </c:pt>
                <c:pt idx="3397">
                  <c:v>4.7195839999985765</c:v>
                </c:pt>
                <c:pt idx="3398">
                  <c:v>4.7209729999958654</c:v>
                </c:pt>
                <c:pt idx="3399">
                  <c:v>4.7223620000004303</c:v>
                </c:pt>
                <c:pt idx="3400">
                  <c:v>4.7237509999977192</c:v>
                </c:pt>
                <c:pt idx="3401">
                  <c:v>4.7251399999950081</c:v>
                </c:pt>
                <c:pt idx="3402">
                  <c:v>4.726528999999573</c:v>
                </c:pt>
                <c:pt idx="3403">
                  <c:v>4.7279179999968619</c:v>
                </c:pt>
                <c:pt idx="3404">
                  <c:v>4.7293070000014268</c:v>
                </c:pt>
                <c:pt idx="3405">
                  <c:v>4.7306959999987157</c:v>
                </c:pt>
                <c:pt idx="3406">
                  <c:v>4.7320849999960046</c:v>
                </c:pt>
                <c:pt idx="3407">
                  <c:v>4.7334740000005695</c:v>
                </c:pt>
                <c:pt idx="3408">
                  <c:v>4.7348629999978584</c:v>
                </c:pt>
                <c:pt idx="3409">
                  <c:v>4.7362519999951473</c:v>
                </c:pt>
                <c:pt idx="3410">
                  <c:v>4.7376409999997122</c:v>
                </c:pt>
                <c:pt idx="3411">
                  <c:v>4.7390289999966626</c:v>
                </c:pt>
                <c:pt idx="3412">
                  <c:v>4.7404180000012275</c:v>
                </c:pt>
                <c:pt idx="3413">
                  <c:v>4.7418069999985164</c:v>
                </c:pt>
                <c:pt idx="3414">
                  <c:v>4.7431959999958053</c:v>
                </c:pt>
                <c:pt idx="3415">
                  <c:v>4.7445850000003702</c:v>
                </c:pt>
                <c:pt idx="3416">
                  <c:v>4.7459739999976591</c:v>
                </c:pt>
                <c:pt idx="3417">
                  <c:v>4.747362999994948</c:v>
                </c:pt>
                <c:pt idx="3418">
                  <c:v>4.7487519999995129</c:v>
                </c:pt>
                <c:pt idx="3419">
                  <c:v>4.7501409999968018</c:v>
                </c:pt>
                <c:pt idx="3420">
                  <c:v>4.7515300000013667</c:v>
                </c:pt>
                <c:pt idx="3421">
                  <c:v>4.7529189999986556</c:v>
                </c:pt>
                <c:pt idx="3422">
                  <c:v>4.7543079999959446</c:v>
                </c:pt>
                <c:pt idx="3423">
                  <c:v>4.7556970000005094</c:v>
                </c:pt>
                <c:pt idx="3424">
                  <c:v>4.7570859999977984</c:v>
                </c:pt>
                <c:pt idx="3425">
                  <c:v>4.7584749999950873</c:v>
                </c:pt>
                <c:pt idx="3426">
                  <c:v>4.7598639999996522</c:v>
                </c:pt>
                <c:pt idx="3427">
                  <c:v>4.7612529999969411</c:v>
                </c:pt>
                <c:pt idx="3428">
                  <c:v>4.7626420000015059</c:v>
                </c:pt>
                <c:pt idx="3429">
                  <c:v>4.7640309999987949</c:v>
                </c:pt>
                <c:pt idx="3430">
                  <c:v>4.7654189999957453</c:v>
                </c:pt>
                <c:pt idx="3431">
                  <c:v>4.7668080000003101</c:v>
                </c:pt>
                <c:pt idx="3432">
                  <c:v>4.7681969999975991</c:v>
                </c:pt>
                <c:pt idx="3433">
                  <c:v>4.769585999994888</c:v>
                </c:pt>
                <c:pt idx="3434">
                  <c:v>4.7709749999994528</c:v>
                </c:pt>
                <c:pt idx="3435">
                  <c:v>4.7723639999967418</c:v>
                </c:pt>
                <c:pt idx="3436">
                  <c:v>4.7737530000013066</c:v>
                </c:pt>
                <c:pt idx="3437">
                  <c:v>4.7751419999985956</c:v>
                </c:pt>
                <c:pt idx="3438">
                  <c:v>4.7765309999958845</c:v>
                </c:pt>
                <c:pt idx="3439">
                  <c:v>4.7779200000004494</c:v>
                </c:pt>
                <c:pt idx="3440">
                  <c:v>4.7793089999977383</c:v>
                </c:pt>
                <c:pt idx="3441">
                  <c:v>4.7806979999950272</c:v>
                </c:pt>
                <c:pt idx="3442">
                  <c:v>4.7820869999995921</c:v>
                </c:pt>
                <c:pt idx="3443">
                  <c:v>4.783475999996881</c:v>
                </c:pt>
                <c:pt idx="3444">
                  <c:v>4.7848650000014459</c:v>
                </c:pt>
                <c:pt idx="3445">
                  <c:v>4.7862539999987348</c:v>
                </c:pt>
                <c:pt idx="3446">
                  <c:v>4.7876429999960237</c:v>
                </c:pt>
                <c:pt idx="3447">
                  <c:v>4.7890320000005886</c:v>
                </c:pt>
                <c:pt idx="3448">
                  <c:v>4.7904209999978775</c:v>
                </c:pt>
                <c:pt idx="3449">
                  <c:v>4.7918099999951664</c:v>
                </c:pt>
                <c:pt idx="3450">
                  <c:v>4.7931979999993928</c:v>
                </c:pt>
                <c:pt idx="3451">
                  <c:v>4.7945869999966817</c:v>
                </c:pt>
                <c:pt idx="3452">
                  <c:v>4.7959760000012466</c:v>
                </c:pt>
                <c:pt idx="3453">
                  <c:v>4.7973649999985355</c:v>
                </c:pt>
                <c:pt idx="3454">
                  <c:v>4.7987539999958244</c:v>
                </c:pt>
                <c:pt idx="3455">
                  <c:v>4.8001430000003893</c:v>
                </c:pt>
                <c:pt idx="3456">
                  <c:v>4.8015319999976782</c:v>
                </c:pt>
                <c:pt idx="3457">
                  <c:v>4.8029209999949671</c:v>
                </c:pt>
                <c:pt idx="3458">
                  <c:v>4.804309999999532</c:v>
                </c:pt>
                <c:pt idx="3459">
                  <c:v>4.8056989999968209</c:v>
                </c:pt>
                <c:pt idx="3460">
                  <c:v>4.8070880000013858</c:v>
                </c:pt>
                <c:pt idx="3461">
                  <c:v>4.8084769999986747</c:v>
                </c:pt>
                <c:pt idx="3462">
                  <c:v>4.8098659999959636</c:v>
                </c:pt>
                <c:pt idx="3463">
                  <c:v>4.8112550000005285</c:v>
                </c:pt>
                <c:pt idx="3464">
                  <c:v>4.8126439999978174</c:v>
                </c:pt>
                <c:pt idx="3465">
                  <c:v>4.8140329999951064</c:v>
                </c:pt>
                <c:pt idx="3466">
                  <c:v>4.8154219999996712</c:v>
                </c:pt>
                <c:pt idx="3467">
                  <c:v>4.8168109999969602</c:v>
                </c:pt>
                <c:pt idx="3468">
                  <c:v>4.818200000001525</c:v>
                </c:pt>
                <c:pt idx="3469">
                  <c:v>4.8195879999984754</c:v>
                </c:pt>
                <c:pt idx="3470">
                  <c:v>4.8209769999957643</c:v>
                </c:pt>
                <c:pt idx="3471">
                  <c:v>4.8223660000003292</c:v>
                </c:pt>
                <c:pt idx="3472">
                  <c:v>4.8237549999976181</c:v>
                </c:pt>
                <c:pt idx="3473">
                  <c:v>4.8251439999949071</c:v>
                </c:pt>
                <c:pt idx="3474">
                  <c:v>4.8265329999994719</c:v>
                </c:pt>
                <c:pt idx="3475">
                  <c:v>4.8279219999967609</c:v>
                </c:pt>
                <c:pt idx="3476">
                  <c:v>4.8293110000013257</c:v>
                </c:pt>
                <c:pt idx="3477">
                  <c:v>4.8306999999986147</c:v>
                </c:pt>
                <c:pt idx="3478">
                  <c:v>4.8320889999959036</c:v>
                </c:pt>
                <c:pt idx="3479">
                  <c:v>4.8334780000004685</c:v>
                </c:pt>
                <c:pt idx="3480">
                  <c:v>4.8348669999977574</c:v>
                </c:pt>
                <c:pt idx="3481">
                  <c:v>4.8362559999950463</c:v>
                </c:pt>
                <c:pt idx="3482">
                  <c:v>4.8376449999996112</c:v>
                </c:pt>
                <c:pt idx="3483">
                  <c:v>4.8390329999965616</c:v>
                </c:pt>
                <c:pt idx="3484">
                  <c:v>4.8404210000007879</c:v>
                </c:pt>
                <c:pt idx="3485">
                  <c:v>4.8418089999977383</c:v>
                </c:pt>
                <c:pt idx="3486">
                  <c:v>4.8431969999946887</c:v>
                </c:pt>
                <c:pt idx="3487">
                  <c:v>4.8445859999992535</c:v>
                </c:pt>
                <c:pt idx="3488">
                  <c:v>4.8459739999962039</c:v>
                </c:pt>
                <c:pt idx="3489">
                  <c:v>4.8473630000007688</c:v>
                </c:pt>
                <c:pt idx="3490">
                  <c:v>4.8487519999980577</c:v>
                </c:pt>
                <c:pt idx="3491">
                  <c:v>4.8501409999953466</c:v>
                </c:pt>
                <c:pt idx="3492">
                  <c:v>4.8515299999999115</c:v>
                </c:pt>
                <c:pt idx="3493">
                  <c:v>4.8529179999968619</c:v>
                </c:pt>
                <c:pt idx="3494">
                  <c:v>4.8543070000014268</c:v>
                </c:pt>
                <c:pt idx="3495">
                  <c:v>4.8556959999987157</c:v>
                </c:pt>
                <c:pt idx="3496">
                  <c:v>4.8570849999960046</c:v>
                </c:pt>
                <c:pt idx="3497">
                  <c:v>4.8584740000005695</c:v>
                </c:pt>
                <c:pt idx="3498">
                  <c:v>4.8598629999978584</c:v>
                </c:pt>
                <c:pt idx="3499">
                  <c:v>4.8612519999951473</c:v>
                </c:pt>
                <c:pt idx="3500">
                  <c:v>4.8626409999997122</c:v>
                </c:pt>
                <c:pt idx="3501">
                  <c:v>4.8640299999970011</c:v>
                </c:pt>
                <c:pt idx="3502">
                  <c:v>4.865419000001566</c:v>
                </c:pt>
                <c:pt idx="3503">
                  <c:v>4.8668079999988549</c:v>
                </c:pt>
                <c:pt idx="3504">
                  <c:v>4.8681969999961439</c:v>
                </c:pt>
                <c:pt idx="3505">
                  <c:v>4.8695860000007087</c:v>
                </c:pt>
                <c:pt idx="3506">
                  <c:v>4.8709749999979977</c:v>
                </c:pt>
                <c:pt idx="3507">
                  <c:v>4.8723639999952866</c:v>
                </c:pt>
                <c:pt idx="3508">
                  <c:v>4.8737529999998515</c:v>
                </c:pt>
                <c:pt idx="3509">
                  <c:v>4.8751419999971404</c:v>
                </c:pt>
                <c:pt idx="3510">
                  <c:v>4.8765310000017053</c:v>
                </c:pt>
                <c:pt idx="3511">
                  <c:v>4.8779189999986556</c:v>
                </c:pt>
                <c:pt idx="3512">
                  <c:v>4.8793079999959446</c:v>
                </c:pt>
                <c:pt idx="3513">
                  <c:v>4.8806970000005094</c:v>
                </c:pt>
                <c:pt idx="3514">
                  <c:v>4.8820859999977984</c:v>
                </c:pt>
                <c:pt idx="3515">
                  <c:v>4.8834749999950873</c:v>
                </c:pt>
                <c:pt idx="3516">
                  <c:v>4.8848639999996522</c:v>
                </c:pt>
                <c:pt idx="3517">
                  <c:v>4.8862529999969411</c:v>
                </c:pt>
                <c:pt idx="3518">
                  <c:v>4.8876420000015059</c:v>
                </c:pt>
                <c:pt idx="3519">
                  <c:v>4.8890309999987949</c:v>
                </c:pt>
                <c:pt idx="3520">
                  <c:v>4.8904199999960838</c:v>
                </c:pt>
                <c:pt idx="3521">
                  <c:v>4.8918090000006487</c:v>
                </c:pt>
                <c:pt idx="3522">
                  <c:v>4.8931979999979376</c:v>
                </c:pt>
                <c:pt idx="3523">
                  <c:v>4.8945869999952265</c:v>
                </c:pt>
                <c:pt idx="3524">
                  <c:v>4.8959759999997914</c:v>
                </c:pt>
                <c:pt idx="3525">
                  <c:v>4.8973649999970803</c:v>
                </c:pt>
                <c:pt idx="3526">
                  <c:v>4.8987540000016452</c:v>
                </c:pt>
                <c:pt idx="3527">
                  <c:v>4.9001429999989341</c:v>
                </c:pt>
                <c:pt idx="3528">
                  <c:v>4.901531999996223</c:v>
                </c:pt>
                <c:pt idx="3529">
                  <c:v>4.9029210000007879</c:v>
                </c:pt>
                <c:pt idx="3530">
                  <c:v>4.9043099999980768</c:v>
                </c:pt>
                <c:pt idx="3531">
                  <c:v>4.9056979999950272</c:v>
                </c:pt>
                <c:pt idx="3532">
                  <c:v>4.9070869999995921</c:v>
                </c:pt>
                <c:pt idx="3533">
                  <c:v>4.908475999996881</c:v>
                </c:pt>
                <c:pt idx="3534">
                  <c:v>4.9098650000014459</c:v>
                </c:pt>
                <c:pt idx="3535">
                  <c:v>4.9112539999987348</c:v>
                </c:pt>
                <c:pt idx="3536">
                  <c:v>4.9126429999960237</c:v>
                </c:pt>
                <c:pt idx="3537">
                  <c:v>4.9140320000005886</c:v>
                </c:pt>
                <c:pt idx="3538">
                  <c:v>4.9154209999978775</c:v>
                </c:pt>
                <c:pt idx="3539">
                  <c:v>4.9168099999951664</c:v>
                </c:pt>
                <c:pt idx="3540">
                  <c:v>4.9181989999997313</c:v>
                </c:pt>
                <c:pt idx="3541">
                  <c:v>4.9195879999970202</c:v>
                </c:pt>
                <c:pt idx="3542">
                  <c:v>4.9209770000015851</c:v>
                </c:pt>
                <c:pt idx="3543">
                  <c:v>4.922365999998874</c:v>
                </c:pt>
                <c:pt idx="3544">
                  <c:v>4.923754999996163</c:v>
                </c:pt>
                <c:pt idx="3545">
                  <c:v>4.9251440000007278</c:v>
                </c:pt>
                <c:pt idx="3546">
                  <c:v>4.9265329999980167</c:v>
                </c:pt>
                <c:pt idx="3547">
                  <c:v>4.9279219999953057</c:v>
                </c:pt>
                <c:pt idx="3548">
                  <c:v>4.9293109999998705</c:v>
                </c:pt>
                <c:pt idx="3549">
                  <c:v>4.9306999999971595</c:v>
                </c:pt>
                <c:pt idx="3550">
                  <c:v>4.9320880000013858</c:v>
                </c:pt>
                <c:pt idx="3551">
                  <c:v>4.9334769999986747</c:v>
                </c:pt>
                <c:pt idx="3552">
                  <c:v>4.9348659999959636</c:v>
                </c:pt>
                <c:pt idx="3553">
                  <c:v>4.9362550000005285</c:v>
                </c:pt>
                <c:pt idx="3554">
                  <c:v>4.9376439999978174</c:v>
                </c:pt>
                <c:pt idx="3555">
                  <c:v>4.9390329999951064</c:v>
                </c:pt>
                <c:pt idx="3556">
                  <c:v>4.9404219999996712</c:v>
                </c:pt>
                <c:pt idx="3557">
                  <c:v>4.9418109999969602</c:v>
                </c:pt>
                <c:pt idx="3558">
                  <c:v>4.943200000001525</c:v>
                </c:pt>
                <c:pt idx="3559">
                  <c:v>4.944588999998814</c:v>
                </c:pt>
                <c:pt idx="3560">
                  <c:v>4.9459779999961029</c:v>
                </c:pt>
                <c:pt idx="3561">
                  <c:v>4.9473670000006678</c:v>
                </c:pt>
                <c:pt idx="3562">
                  <c:v>4.9487559999979567</c:v>
                </c:pt>
                <c:pt idx="3563">
                  <c:v>4.9501449999952456</c:v>
                </c:pt>
                <c:pt idx="3564">
                  <c:v>4.9515339999998105</c:v>
                </c:pt>
                <c:pt idx="3565">
                  <c:v>4.9529229999970994</c:v>
                </c:pt>
                <c:pt idx="3566">
                  <c:v>4.9543120000016643</c:v>
                </c:pt>
                <c:pt idx="3567">
                  <c:v>4.9557009999989532</c:v>
                </c:pt>
                <c:pt idx="3568">
                  <c:v>4.9570899999962421</c:v>
                </c:pt>
                <c:pt idx="3569">
                  <c:v>4.958479000000807</c:v>
                </c:pt>
                <c:pt idx="3570">
                  <c:v>4.9598669999977574</c:v>
                </c:pt>
                <c:pt idx="3571">
                  <c:v>4.9612559999950463</c:v>
                </c:pt>
                <c:pt idx="3572">
                  <c:v>4.9626449999996112</c:v>
                </c:pt>
                <c:pt idx="3573">
                  <c:v>4.9640339999969001</c:v>
                </c:pt>
                <c:pt idx="3574">
                  <c:v>4.965423000001465</c:v>
                </c:pt>
                <c:pt idx="3575">
                  <c:v>4.9668119999987539</c:v>
                </c:pt>
                <c:pt idx="3576">
                  <c:v>4.9682009999960428</c:v>
                </c:pt>
                <c:pt idx="3577">
                  <c:v>4.9695900000006077</c:v>
                </c:pt>
                <c:pt idx="3578">
                  <c:v>4.9709789999978966</c:v>
                </c:pt>
                <c:pt idx="3579">
                  <c:v>4.9723679999951855</c:v>
                </c:pt>
                <c:pt idx="3580">
                  <c:v>4.9737569999997504</c:v>
                </c:pt>
                <c:pt idx="3581">
                  <c:v>4.9751459999970393</c:v>
                </c:pt>
                <c:pt idx="3582">
                  <c:v>4.9765350000016042</c:v>
                </c:pt>
                <c:pt idx="3583">
                  <c:v>4.9779239999988931</c:v>
                </c:pt>
                <c:pt idx="3584">
                  <c:v>4.979312999996182</c:v>
                </c:pt>
                <c:pt idx="3585">
                  <c:v>4.9807020000007469</c:v>
                </c:pt>
                <c:pt idx="3586">
                  <c:v>4.9820909999980358</c:v>
                </c:pt>
                <c:pt idx="3587">
                  <c:v>4.9834799999953248</c:v>
                </c:pt>
                <c:pt idx="3588">
                  <c:v>4.9848689999998896</c:v>
                </c:pt>
                <c:pt idx="3589">
                  <c:v>4.98625699999684</c:v>
                </c:pt>
                <c:pt idx="3590">
                  <c:v>4.9876460000014049</c:v>
                </c:pt>
                <c:pt idx="3591">
                  <c:v>4.9890349999986938</c:v>
                </c:pt>
                <c:pt idx="3592">
                  <c:v>4.9904239999959827</c:v>
                </c:pt>
                <c:pt idx="3593">
                  <c:v>4.9918130000005476</c:v>
                </c:pt>
                <c:pt idx="3594">
                  <c:v>4.9932019999978365</c:v>
                </c:pt>
                <c:pt idx="3595">
                  <c:v>4.9945909999951255</c:v>
                </c:pt>
                <c:pt idx="3596">
                  <c:v>4.9959799999996903</c:v>
                </c:pt>
                <c:pt idx="3597">
                  <c:v>4.9973689999969793</c:v>
                </c:pt>
                <c:pt idx="3598">
                  <c:v>4.9987580000015441</c:v>
                </c:pt>
                <c:pt idx="3599">
                  <c:v>5.0001469999988331</c:v>
                </c:pt>
                <c:pt idx="3600">
                  <c:v>5.001535999996122</c:v>
                </c:pt>
                <c:pt idx="3601">
                  <c:v>5.0029250000006869</c:v>
                </c:pt>
                <c:pt idx="3602">
                  <c:v>5.0043139999979758</c:v>
                </c:pt>
                <c:pt idx="3603">
                  <c:v>5.0057029999952647</c:v>
                </c:pt>
                <c:pt idx="3604">
                  <c:v>5.0070919999998296</c:v>
                </c:pt>
                <c:pt idx="3605">
                  <c:v>5.0084809999971185</c:v>
                </c:pt>
                <c:pt idx="3606">
                  <c:v>5.0098700000016834</c:v>
                </c:pt>
                <c:pt idx="3607">
                  <c:v>5.0112589999989723</c:v>
                </c:pt>
                <c:pt idx="3608">
                  <c:v>5.0126469999959227</c:v>
                </c:pt>
                <c:pt idx="3609">
                  <c:v>5.0140360000004875</c:v>
                </c:pt>
                <c:pt idx="3610">
                  <c:v>5.0154249999977765</c:v>
                </c:pt>
                <c:pt idx="3611">
                  <c:v>5.0168139999950654</c:v>
                </c:pt>
                <c:pt idx="3612">
                  <c:v>5.0182029999996303</c:v>
                </c:pt>
                <c:pt idx="3613">
                  <c:v>5.0195919999969192</c:v>
                </c:pt>
                <c:pt idx="3614">
                  <c:v>5.0209810000014841</c:v>
                </c:pt>
                <c:pt idx="3615">
                  <c:v>5.022369999998773</c:v>
                </c:pt>
                <c:pt idx="3616">
                  <c:v>5.0237589999960619</c:v>
                </c:pt>
                <c:pt idx="3617">
                  <c:v>5.0251480000006268</c:v>
                </c:pt>
                <c:pt idx="3618">
                  <c:v>5.0265369999979157</c:v>
                </c:pt>
                <c:pt idx="3619">
                  <c:v>5.0279259999952046</c:v>
                </c:pt>
                <c:pt idx="3620">
                  <c:v>5.0293149999997695</c:v>
                </c:pt>
                <c:pt idx="3621">
                  <c:v>5.0307039999970584</c:v>
                </c:pt>
                <c:pt idx="3622">
                  <c:v>5.0320930000016233</c:v>
                </c:pt>
                <c:pt idx="3623">
                  <c:v>5.0334819999989122</c:v>
                </c:pt>
                <c:pt idx="3624">
                  <c:v>5.0348709999962011</c:v>
                </c:pt>
                <c:pt idx="3625">
                  <c:v>5.036260000000766</c:v>
                </c:pt>
                <c:pt idx="3626">
                  <c:v>5.0376489999980549</c:v>
                </c:pt>
                <c:pt idx="3627">
                  <c:v>5.0390369999950053</c:v>
                </c:pt>
                <c:pt idx="3628">
                  <c:v>5.0404249999992317</c:v>
                </c:pt>
                <c:pt idx="3629">
                  <c:v>5.041812999996182</c:v>
                </c:pt>
                <c:pt idx="3630">
                  <c:v>5.0432020000007469</c:v>
                </c:pt>
                <c:pt idx="3631">
                  <c:v>5.0445909999980358</c:v>
                </c:pt>
                <c:pt idx="3632">
                  <c:v>5.0459789999949862</c:v>
                </c:pt>
                <c:pt idx="3633">
                  <c:v>5.0473679999995511</c:v>
                </c:pt>
                <c:pt idx="3634">
                  <c:v>5.04875699999684</c:v>
                </c:pt>
                <c:pt idx="3635">
                  <c:v>5.0501460000014049</c:v>
                </c:pt>
                <c:pt idx="3636">
                  <c:v>5.0515349999986938</c:v>
                </c:pt>
                <c:pt idx="3637">
                  <c:v>5.0529239999959827</c:v>
                </c:pt>
                <c:pt idx="3638">
                  <c:v>5.0543130000005476</c:v>
                </c:pt>
                <c:pt idx="3639">
                  <c:v>5.0557019999978365</c:v>
                </c:pt>
                <c:pt idx="3640">
                  <c:v>5.0570909999951255</c:v>
                </c:pt>
                <c:pt idx="3641">
                  <c:v>5.0584799999996903</c:v>
                </c:pt>
                <c:pt idx="3642">
                  <c:v>5.0598689999969793</c:v>
                </c:pt>
                <c:pt idx="3643">
                  <c:v>5.0612580000015441</c:v>
                </c:pt>
                <c:pt idx="3644">
                  <c:v>5.0626469999988331</c:v>
                </c:pt>
                <c:pt idx="3645">
                  <c:v>5.0640349999957834</c:v>
                </c:pt>
                <c:pt idx="3646">
                  <c:v>5.0654240000003483</c:v>
                </c:pt>
                <c:pt idx="3647">
                  <c:v>5.0668129999976372</c:v>
                </c:pt>
                <c:pt idx="3648">
                  <c:v>5.0682019999949262</c:v>
                </c:pt>
                <c:pt idx="3649">
                  <c:v>5.069590999999491</c:v>
                </c:pt>
                <c:pt idx="3650">
                  <c:v>5.07097999999678</c:v>
                </c:pt>
                <c:pt idx="3651">
                  <c:v>5.0723690000013448</c:v>
                </c:pt>
                <c:pt idx="3652">
                  <c:v>5.0737579999986337</c:v>
                </c:pt>
                <c:pt idx="3653">
                  <c:v>5.0751469999959227</c:v>
                </c:pt>
                <c:pt idx="3654">
                  <c:v>5.0765360000004875</c:v>
                </c:pt>
                <c:pt idx="3655">
                  <c:v>5.0779249999977765</c:v>
                </c:pt>
                <c:pt idx="3656">
                  <c:v>5.0793139999950654</c:v>
                </c:pt>
                <c:pt idx="3657">
                  <c:v>5.0807029999996303</c:v>
                </c:pt>
                <c:pt idx="3658">
                  <c:v>5.0820919999969192</c:v>
                </c:pt>
                <c:pt idx="3659">
                  <c:v>5.0834810000014841</c:v>
                </c:pt>
                <c:pt idx="3660">
                  <c:v>5.084869999998773</c:v>
                </c:pt>
                <c:pt idx="3661">
                  <c:v>5.0862589999960619</c:v>
                </c:pt>
                <c:pt idx="3662">
                  <c:v>5.0876480000006268</c:v>
                </c:pt>
                <c:pt idx="3663">
                  <c:v>5.0890369999979157</c:v>
                </c:pt>
                <c:pt idx="3664">
                  <c:v>5.0904249999948661</c:v>
                </c:pt>
                <c:pt idx="3665">
                  <c:v>5.091813999999431</c:v>
                </c:pt>
                <c:pt idx="3666">
                  <c:v>5.0932029999967199</c:v>
                </c:pt>
                <c:pt idx="3667">
                  <c:v>5.0945920000012848</c:v>
                </c:pt>
                <c:pt idx="3668">
                  <c:v>5.0959809999985737</c:v>
                </c:pt>
                <c:pt idx="3669">
                  <c:v>5.0973699999958626</c:v>
                </c:pt>
                <c:pt idx="3670">
                  <c:v>5.0987590000004275</c:v>
                </c:pt>
                <c:pt idx="3671">
                  <c:v>5.1001479999977164</c:v>
                </c:pt>
                <c:pt idx="3672">
                  <c:v>5.1015369999950053</c:v>
                </c:pt>
                <c:pt idx="3673">
                  <c:v>5.1029259999995702</c:v>
                </c:pt>
                <c:pt idx="3674">
                  <c:v>5.1043149999968591</c:v>
                </c:pt>
                <c:pt idx="3675">
                  <c:v>5.105704000001424</c:v>
                </c:pt>
                <c:pt idx="3676">
                  <c:v>5.1070929999987129</c:v>
                </c:pt>
                <c:pt idx="3677">
                  <c:v>5.1084819999960018</c:v>
                </c:pt>
                <c:pt idx="3678">
                  <c:v>5.1098710000005667</c:v>
                </c:pt>
                <c:pt idx="3679">
                  <c:v>5.1112599999978556</c:v>
                </c:pt>
                <c:pt idx="3680">
                  <c:v>5.1126489999951445</c:v>
                </c:pt>
                <c:pt idx="3681">
                  <c:v>5.1140379999997094</c:v>
                </c:pt>
                <c:pt idx="3682">
                  <c:v>5.1154269999969983</c:v>
                </c:pt>
                <c:pt idx="3683">
                  <c:v>5.1168150000012247</c:v>
                </c:pt>
                <c:pt idx="3684">
                  <c:v>5.1182039999985136</c:v>
                </c:pt>
                <c:pt idx="3685">
                  <c:v>5.1195929999958025</c:v>
                </c:pt>
                <c:pt idx="3686">
                  <c:v>5.1209820000003674</c:v>
                </c:pt>
                <c:pt idx="3687">
                  <c:v>5.1223709999976563</c:v>
                </c:pt>
                <c:pt idx="3688">
                  <c:v>5.1237599999949452</c:v>
                </c:pt>
                <c:pt idx="3689">
                  <c:v>5.1251489999995101</c:v>
                </c:pt>
                <c:pt idx="3690">
                  <c:v>5.126537999996799</c:v>
                </c:pt>
                <c:pt idx="3691">
                  <c:v>5.1279270000013639</c:v>
                </c:pt>
                <c:pt idx="3692">
                  <c:v>5.1293159999986528</c:v>
                </c:pt>
                <c:pt idx="3693">
                  <c:v>5.1307049999959418</c:v>
                </c:pt>
                <c:pt idx="3694">
                  <c:v>5.1320940000005066</c:v>
                </c:pt>
                <c:pt idx="3695">
                  <c:v>5.1334829999977956</c:v>
                </c:pt>
                <c:pt idx="3696">
                  <c:v>5.1348719999950845</c:v>
                </c:pt>
                <c:pt idx="3697">
                  <c:v>5.1362609999996494</c:v>
                </c:pt>
                <c:pt idx="3698">
                  <c:v>5.1376499999969383</c:v>
                </c:pt>
                <c:pt idx="3699">
                  <c:v>5.1390390000015032</c:v>
                </c:pt>
                <c:pt idx="3700">
                  <c:v>5.1404279999987921</c:v>
                </c:pt>
                <c:pt idx="3701">
                  <c:v>5.141816999996081</c:v>
                </c:pt>
                <c:pt idx="3702">
                  <c:v>5.1432060000006459</c:v>
                </c:pt>
                <c:pt idx="3703">
                  <c:v>5.1445939999975963</c:v>
                </c:pt>
                <c:pt idx="3704">
                  <c:v>5.1459829999948852</c:v>
                </c:pt>
                <c:pt idx="3705">
                  <c:v>5.1473719999994501</c:v>
                </c:pt>
                <c:pt idx="3706">
                  <c:v>5.148760999996739</c:v>
                </c:pt>
                <c:pt idx="3707">
                  <c:v>5.1501500000013039</c:v>
                </c:pt>
                <c:pt idx="3708">
                  <c:v>5.1515389999985928</c:v>
                </c:pt>
                <c:pt idx="3709">
                  <c:v>5.1529279999958817</c:v>
                </c:pt>
                <c:pt idx="3710">
                  <c:v>5.1543170000004466</c:v>
                </c:pt>
                <c:pt idx="3711">
                  <c:v>5.1557059999977355</c:v>
                </c:pt>
                <c:pt idx="3712">
                  <c:v>5.1570949999950244</c:v>
                </c:pt>
                <c:pt idx="3713">
                  <c:v>5.1584839999995893</c:v>
                </c:pt>
                <c:pt idx="3714">
                  <c:v>5.1598729999968782</c:v>
                </c:pt>
                <c:pt idx="3715">
                  <c:v>5.1612620000014431</c:v>
                </c:pt>
                <c:pt idx="3716">
                  <c:v>5.162650999998732</c:v>
                </c:pt>
                <c:pt idx="3717">
                  <c:v>5.1640399999960209</c:v>
                </c:pt>
                <c:pt idx="3718">
                  <c:v>5.1654290000005858</c:v>
                </c:pt>
                <c:pt idx="3719">
                  <c:v>5.1668179999978747</c:v>
                </c:pt>
                <c:pt idx="3720">
                  <c:v>5.1682069999951636</c:v>
                </c:pt>
                <c:pt idx="3721">
                  <c:v>5.1695959999997285</c:v>
                </c:pt>
                <c:pt idx="3722">
                  <c:v>5.1709839999966789</c:v>
                </c:pt>
                <c:pt idx="3723">
                  <c:v>5.1723730000012438</c:v>
                </c:pt>
                <c:pt idx="3724">
                  <c:v>5.1737619999985327</c:v>
                </c:pt>
                <c:pt idx="3725">
                  <c:v>5.1751509999958216</c:v>
                </c:pt>
                <c:pt idx="3726">
                  <c:v>5.1765400000003865</c:v>
                </c:pt>
                <c:pt idx="3727">
                  <c:v>5.1779289999976754</c:v>
                </c:pt>
                <c:pt idx="3728">
                  <c:v>5.1793179999949643</c:v>
                </c:pt>
                <c:pt idx="3729">
                  <c:v>5.1807069999995292</c:v>
                </c:pt>
                <c:pt idx="3730">
                  <c:v>5.1820959999968181</c:v>
                </c:pt>
                <c:pt idx="3731">
                  <c:v>5.183485000001383</c:v>
                </c:pt>
                <c:pt idx="3732">
                  <c:v>5.1848739999986719</c:v>
                </c:pt>
                <c:pt idx="3733">
                  <c:v>5.1862629999959609</c:v>
                </c:pt>
                <c:pt idx="3734">
                  <c:v>5.1876520000005257</c:v>
                </c:pt>
                <c:pt idx="3735">
                  <c:v>5.1890409999978147</c:v>
                </c:pt>
                <c:pt idx="3736">
                  <c:v>5.1904299999951036</c:v>
                </c:pt>
                <c:pt idx="3737">
                  <c:v>5.1918189999996684</c:v>
                </c:pt>
                <c:pt idx="3738">
                  <c:v>5.1932079999969574</c:v>
                </c:pt>
              </c:numCache>
            </c:numRef>
          </c:xVal>
          <c:yVal>
            <c:numRef>
              <c:f>'20Feb2015a'!$H$3:$H$5242</c:f>
              <c:numCache>
                <c:formatCode>0.00E+00</c:formatCode>
                <c:ptCount val="5240"/>
                <c:pt idx="0">
                  <c:v>1.2328815782543892E-9</c:v>
                </c:pt>
                <c:pt idx="1">
                  <c:v>9.6207197386333511E-10</c:v>
                </c:pt>
                <c:pt idx="2">
                  <c:v>8.5661911928534965E-10</c:v>
                </c:pt>
                <c:pt idx="3">
                  <c:v>7.0840719483875712E-10</c:v>
                </c:pt>
                <c:pt idx="4">
                  <c:v>6.4421593542454452E-10</c:v>
                </c:pt>
                <c:pt idx="5">
                  <c:v>5.5280143710354354E-10</c:v>
                </c:pt>
                <c:pt idx="6">
                  <c:v>5.2716062400497385E-10</c:v>
                </c:pt>
                <c:pt idx="7">
                  <c:v>4.7686907947851398E-10</c:v>
                </c:pt>
                <c:pt idx="8">
                  <c:v>4.2236503980753233E-10</c:v>
                </c:pt>
                <c:pt idx="9">
                  <c:v>4.1136672899077525E-10</c:v>
                </c:pt>
                <c:pt idx="10">
                  <c:v>3.840922668840523E-10</c:v>
                </c:pt>
                <c:pt idx="11">
                  <c:v>3.6243202318432918E-10</c:v>
                </c:pt>
                <c:pt idx="12">
                  <c:v>3.5486172830837755E-10</c:v>
                </c:pt>
                <c:pt idx="13">
                  <c:v>3.313336642240053E-10</c:v>
                </c:pt>
                <c:pt idx="14">
                  <c:v>3.1596528059217928E-10</c:v>
                </c:pt>
                <c:pt idx="15">
                  <c:v>3.1264865405383008E-10</c:v>
                </c:pt>
                <c:pt idx="16">
                  <c:v>2.9657740672826593E-10</c:v>
                </c:pt>
                <c:pt idx="17">
                  <c:v>2.7691428716582911E-10</c:v>
                </c:pt>
                <c:pt idx="18">
                  <c:v>2.7985183786932103E-10</c:v>
                </c:pt>
                <c:pt idx="19">
                  <c:v>2.6407005955537554E-10</c:v>
                </c:pt>
                <c:pt idx="20">
                  <c:v>2.5855429910689209E-10</c:v>
                </c:pt>
                <c:pt idx="21">
                  <c:v>2.3636962347588071E-10</c:v>
                </c:pt>
                <c:pt idx="22">
                  <c:v>2.4397305442883484E-10</c:v>
                </c:pt>
                <c:pt idx="23">
                  <c:v>2.3762003931010089E-10</c:v>
                </c:pt>
                <c:pt idx="24">
                  <c:v>2.3512530038432429E-10</c:v>
                </c:pt>
                <c:pt idx="25">
                  <c:v>2.2540599543345011E-10</c:v>
                </c:pt>
                <c:pt idx="26">
                  <c:v>2.2069783019670709E-10</c:v>
                </c:pt>
                <c:pt idx="27">
                  <c:v>2.0069921017912127E-10</c:v>
                </c:pt>
                <c:pt idx="28">
                  <c:v>2.0390208345734282E-10</c:v>
                </c:pt>
                <c:pt idx="29">
                  <c:v>1.954730382989072E-10</c:v>
                </c:pt>
                <c:pt idx="30">
                  <c:v>1.9240296632981053E-10</c:v>
                </c:pt>
                <c:pt idx="31">
                  <c:v>2.028286795777273E-10</c:v>
                </c:pt>
                <c:pt idx="32">
                  <c:v>1.8938111247804463E-10</c:v>
                </c:pt>
                <c:pt idx="33">
                  <c:v>1.9342079472972025E-10</c:v>
                </c:pt>
                <c:pt idx="34">
                  <c:v>1.7682475433823124E-10</c:v>
                </c:pt>
                <c:pt idx="35">
                  <c:v>1.7496829644449007E-10</c:v>
                </c:pt>
                <c:pt idx="36">
                  <c:v>1.8059697158490225E-10</c:v>
                </c:pt>
                <c:pt idx="37">
                  <c:v>1.6951505051287563E-10</c:v>
                </c:pt>
                <c:pt idx="38">
                  <c:v>1.6423210652105404E-10</c:v>
                </c:pt>
                <c:pt idx="39">
                  <c:v>1.7313132923758192E-10</c:v>
                </c:pt>
                <c:pt idx="40">
                  <c:v>1.651009086262538E-10</c:v>
                </c:pt>
                <c:pt idx="41">
                  <c:v>1.5995553156013357E-10</c:v>
                </c:pt>
                <c:pt idx="42">
                  <c:v>1.659746507233603E-10</c:v>
                </c:pt>
                <c:pt idx="43">
                  <c:v>1.5661446216369635E-10</c:v>
                </c:pt>
                <c:pt idx="44">
                  <c:v>1.5827618123204229E-10</c:v>
                </c:pt>
                <c:pt idx="45">
                  <c:v>1.5253624931241371E-10</c:v>
                </c:pt>
                <c:pt idx="46">
                  <c:v>3.1596528059217928E-10</c:v>
                </c:pt>
                <c:pt idx="47">
                  <c:v>2.3388801248773218E-10</c:v>
                </c:pt>
                <c:pt idx="48">
                  <c:v>1.9650751487345891E-10</c:v>
                </c:pt>
                <c:pt idx="49">
                  <c:v>1.8542541658561613E-10</c:v>
                </c:pt>
                <c:pt idx="50">
                  <c:v>1.9139009737326964E-10</c:v>
                </c:pt>
                <c:pt idx="51">
                  <c:v>1.6685267103871052E-10</c:v>
                </c:pt>
                <c:pt idx="52">
                  <c:v>1.7404756968678154E-10</c:v>
                </c:pt>
                <c:pt idx="53">
                  <c:v>1.6423210652105404E-10</c:v>
                </c:pt>
                <c:pt idx="54">
                  <c:v>1.5827618123204229E-10</c:v>
                </c:pt>
                <c:pt idx="55">
                  <c:v>1.5579031785362072E-10</c:v>
                </c:pt>
                <c:pt idx="56">
                  <c:v>1.6165270022009468E-10</c:v>
                </c:pt>
                <c:pt idx="57">
                  <c:v>1.5253624931241371E-10</c:v>
                </c:pt>
                <c:pt idx="58">
                  <c:v>1.5497018924701085E-10</c:v>
                </c:pt>
                <c:pt idx="59">
                  <c:v>1.4469564610701526E-10</c:v>
                </c:pt>
                <c:pt idx="60">
                  <c:v>1.4778214415227896E-10</c:v>
                </c:pt>
                <c:pt idx="61">
                  <c:v>1.4778214415227896E-10</c:v>
                </c:pt>
                <c:pt idx="62">
                  <c:v>1.4393392329741316E-10</c:v>
                </c:pt>
                <c:pt idx="63">
                  <c:v>1.4092750506637282E-10</c:v>
                </c:pt>
                <c:pt idx="64">
                  <c:v>1.4469564610701526E-10</c:v>
                </c:pt>
                <c:pt idx="65">
                  <c:v>1.4092750506637282E-10</c:v>
                </c:pt>
                <c:pt idx="66">
                  <c:v>1.4018590943191571E-10</c:v>
                </c:pt>
                <c:pt idx="67">
                  <c:v>1.3158399366297396E-10</c:v>
                </c:pt>
                <c:pt idx="68">
                  <c:v>1.4092750506637282E-10</c:v>
                </c:pt>
                <c:pt idx="69">
                  <c:v>1.3653549318353362E-10</c:v>
                </c:pt>
                <c:pt idx="70">
                  <c:v>1.3298013312760614E-10</c:v>
                </c:pt>
                <c:pt idx="71">
                  <c:v>1.2614448364960698E-10</c:v>
                </c:pt>
                <c:pt idx="72">
                  <c:v>1.3158399366297396E-10</c:v>
                </c:pt>
                <c:pt idx="73">
                  <c:v>1.3298013312760614E-10</c:v>
                </c:pt>
                <c:pt idx="74">
                  <c:v>1.2815756977742923E-10</c:v>
                </c:pt>
                <c:pt idx="75">
                  <c:v>1.3228008441603512E-10</c:v>
                </c:pt>
                <c:pt idx="76">
                  <c:v>1.3368360957967414E-10</c:v>
                </c:pt>
                <c:pt idx="77">
                  <c:v>1.3020251206759534E-10</c:v>
                </c:pt>
                <c:pt idx="78">
                  <c:v>1.2815756977742923E-10</c:v>
                </c:pt>
                <c:pt idx="79">
                  <c:v>1.2951708561574417E-10</c:v>
                </c:pt>
                <c:pt idx="80">
                  <c:v>1.2350989809504913E-10</c:v>
                </c:pt>
                <c:pt idx="81">
                  <c:v>1.2221318527827189E-10</c:v>
                </c:pt>
                <c:pt idx="82">
                  <c:v>1.3158399366297396E-10</c:v>
                </c:pt>
                <c:pt idx="83">
                  <c:v>1.1966045872238673E-10</c:v>
                </c:pt>
                <c:pt idx="84">
                  <c:v>1.184041606209398E-10</c:v>
                </c:pt>
                <c:pt idx="85">
                  <c:v>1.2416327618141107E-10</c:v>
                </c:pt>
                <c:pt idx="86">
                  <c:v>1.2221318527827189E-10</c:v>
                </c:pt>
                <c:pt idx="87">
                  <c:v>1.184041606209398E-10</c:v>
                </c:pt>
                <c:pt idx="88">
                  <c:v>1.1411019916903621E-10</c:v>
                </c:pt>
                <c:pt idx="89">
                  <c:v>1.1411019916903621E-10</c:v>
                </c:pt>
                <c:pt idx="90">
                  <c:v>1.1291217245158541E-10</c:v>
                </c:pt>
                <c:pt idx="91">
                  <c:v>1.1471408975663334E-10</c:v>
                </c:pt>
                <c:pt idx="92">
                  <c:v>1.1055372069825365E-10</c:v>
                </c:pt>
                <c:pt idx="93">
                  <c:v>1.1532093725306885E-10</c:v>
                </c:pt>
                <c:pt idx="94">
                  <c:v>1.1055372069825365E-10</c:v>
                </c:pt>
                <c:pt idx="95">
                  <c:v>1.184041606209398E-10</c:v>
                </c:pt>
                <c:pt idx="96">
                  <c:v>1.1113878979671887E-10</c:v>
                </c:pt>
                <c:pt idx="97">
                  <c:v>1.1172672364589245E-10</c:v>
                </c:pt>
                <c:pt idx="98">
                  <c:v>1.0997195948276691E-10</c:v>
                </c:pt>
                <c:pt idx="99">
                  <c:v>1.1654452157450137E-10</c:v>
                </c:pt>
                <c:pt idx="100">
                  <c:v>1.0997195948276691E-10</c:v>
                </c:pt>
                <c:pt idx="101">
                  <c:v>1.1593099502545882E-10</c:v>
                </c:pt>
                <c:pt idx="102">
                  <c:v>1.0881737955397715E-10</c:v>
                </c:pt>
                <c:pt idx="103">
                  <c:v>1.1654452157450137E-10</c:v>
                </c:pt>
                <c:pt idx="104">
                  <c:v>1.1231800047552025E-10</c:v>
                </c:pt>
                <c:pt idx="105">
                  <c:v>1.1532093725306885E-10</c:v>
                </c:pt>
                <c:pt idx="106">
                  <c:v>1.184041606209398E-10</c:v>
                </c:pt>
                <c:pt idx="107">
                  <c:v>1.1471408975663334E-10</c:v>
                </c:pt>
                <c:pt idx="108">
                  <c:v>1.0997195948276691E-10</c:v>
                </c:pt>
                <c:pt idx="109">
                  <c:v>1.1350972287797404E-10</c:v>
                </c:pt>
                <c:pt idx="110">
                  <c:v>1.1055372069825365E-10</c:v>
                </c:pt>
                <c:pt idx="111">
                  <c:v>1.1172672364589245E-10</c:v>
                </c:pt>
                <c:pt idx="112">
                  <c:v>1.0997195948276691E-10</c:v>
                </c:pt>
                <c:pt idx="113">
                  <c:v>1.0767492139530333E-10</c:v>
                </c:pt>
                <c:pt idx="114">
                  <c:v>1.0939325963970355E-10</c:v>
                </c:pt>
                <c:pt idx="115">
                  <c:v>1.0710830913881221E-10</c:v>
                </c:pt>
                <c:pt idx="116">
                  <c:v>1.1055372069825365E-10</c:v>
                </c:pt>
                <c:pt idx="117">
                  <c:v>1.0997195948276691E-10</c:v>
                </c:pt>
                <c:pt idx="118">
                  <c:v>1.0767492139530333E-10</c:v>
                </c:pt>
                <c:pt idx="119">
                  <c:v>1.0824475539808734E-10</c:v>
                </c:pt>
                <c:pt idx="120">
                  <c:v>1.0881737955397715E-10</c:v>
                </c:pt>
                <c:pt idx="121">
                  <c:v>1.1231800047552025E-10</c:v>
                </c:pt>
                <c:pt idx="122">
                  <c:v>1.0654445774200788E-10</c:v>
                </c:pt>
                <c:pt idx="123">
                  <c:v>1.0654445774200788E-10</c:v>
                </c:pt>
                <c:pt idx="124">
                  <c:v>1.0881737955397715E-10</c:v>
                </c:pt>
                <c:pt idx="125">
                  <c:v>1.0997195948276691E-10</c:v>
                </c:pt>
                <c:pt idx="126">
                  <c:v>1.0106790498386002E-10</c:v>
                </c:pt>
                <c:pt idx="127">
                  <c:v>1.0598379426684052E-10</c:v>
                </c:pt>
                <c:pt idx="128">
                  <c:v>9.8956850236268494E-11</c:v>
                </c:pt>
                <c:pt idx="129">
                  <c:v>1.0824475539808734E-10</c:v>
                </c:pt>
                <c:pt idx="130">
                  <c:v>1.0377005893621792E-10</c:v>
                </c:pt>
                <c:pt idx="131">
                  <c:v>1.026805918773375E-10</c:v>
                </c:pt>
                <c:pt idx="132">
                  <c:v>1.0377005893621792E-10</c:v>
                </c:pt>
                <c:pt idx="133">
                  <c:v>9.9480546723270992E-11</c:v>
                </c:pt>
                <c:pt idx="134">
                  <c:v>9.587285565393778E-11</c:v>
                </c:pt>
                <c:pt idx="135">
                  <c:v>1.0377005893621792E-10</c:v>
                </c:pt>
                <c:pt idx="136">
                  <c:v>9.8956850236268494E-11</c:v>
                </c:pt>
                <c:pt idx="137">
                  <c:v>9.587285565393778E-11</c:v>
                </c:pt>
                <c:pt idx="138">
                  <c:v>1.0487108551623748E-10</c:v>
                </c:pt>
                <c:pt idx="139">
                  <c:v>1.026805918773375E-10</c:v>
                </c:pt>
                <c:pt idx="140">
                  <c:v>9.7918119287634393E-11</c:v>
                </c:pt>
                <c:pt idx="141">
                  <c:v>1.0214026102677753E-10</c:v>
                </c:pt>
                <c:pt idx="142">
                  <c:v>9.7918119287634393E-11</c:v>
                </c:pt>
                <c:pt idx="143">
                  <c:v>9.7402647903791823E-11</c:v>
                </c:pt>
                <c:pt idx="144">
                  <c:v>1.0214026102677753E-10</c:v>
                </c:pt>
                <c:pt idx="145">
                  <c:v>9.2395998554465216E-11</c:v>
                </c:pt>
                <c:pt idx="146">
                  <c:v>9.5368151172924706E-11</c:v>
                </c:pt>
                <c:pt idx="147">
                  <c:v>9.5368151172924706E-11</c:v>
                </c:pt>
                <c:pt idx="148">
                  <c:v>9.587285565393778E-11</c:v>
                </c:pt>
                <c:pt idx="149">
                  <c:v>9.2884781410367488E-11</c:v>
                </c:pt>
                <c:pt idx="150">
                  <c:v>9.7918119287634393E-11</c:v>
                </c:pt>
                <c:pt idx="151">
                  <c:v>9.4866300206763967E-11</c:v>
                </c:pt>
                <c:pt idx="152">
                  <c:v>9.4866300206763967E-11</c:v>
                </c:pt>
                <c:pt idx="153">
                  <c:v>9.1909597328799811E-11</c:v>
                </c:pt>
                <c:pt idx="154">
                  <c:v>9.6380031385821691E-11</c:v>
                </c:pt>
                <c:pt idx="155">
                  <c:v>8.9516287695678295E-11</c:v>
                </c:pt>
                <c:pt idx="156">
                  <c:v>9.8436114641748966E-11</c:v>
                </c:pt>
                <c:pt idx="157">
                  <c:v>9.0944840033130574E-11</c:v>
                </c:pt>
                <c:pt idx="158">
                  <c:v>9.1909597328799811E-11</c:v>
                </c:pt>
                <c:pt idx="159">
                  <c:v>9.3376343476101153E-11</c:v>
                </c:pt>
                <c:pt idx="160">
                  <c:v>9.1425946134437917E-11</c:v>
                </c:pt>
                <c:pt idx="161">
                  <c:v>9.7402647903791823E-11</c:v>
                </c:pt>
                <c:pt idx="162">
                  <c:v>9.1909597328799811E-11</c:v>
                </c:pt>
                <c:pt idx="163">
                  <c:v>9.4866300206763967E-11</c:v>
                </c:pt>
                <c:pt idx="164">
                  <c:v>8.9045230692741201E-11</c:v>
                </c:pt>
                <c:pt idx="165">
                  <c:v>9.4866300206763967E-11</c:v>
                </c:pt>
                <c:pt idx="166">
                  <c:v>9.1909597328799811E-11</c:v>
                </c:pt>
                <c:pt idx="167">
                  <c:v>9.2884781410367488E-11</c:v>
                </c:pt>
                <c:pt idx="168">
                  <c:v>9.0944840033130574E-11</c:v>
                </c:pt>
                <c:pt idx="169">
                  <c:v>9.0944840033130574E-11</c:v>
                </c:pt>
                <c:pt idx="170">
                  <c:v>9.6890090909073188E-11</c:v>
                </c:pt>
                <c:pt idx="171">
                  <c:v>9.3870312441770108E-11</c:v>
                </c:pt>
                <c:pt idx="172">
                  <c:v>9.3870312441770108E-11</c:v>
                </c:pt>
                <c:pt idx="173">
                  <c:v>8.9045230692741201E-11</c:v>
                </c:pt>
                <c:pt idx="174">
                  <c:v>9.0944840033130574E-11</c:v>
                </c:pt>
                <c:pt idx="175">
                  <c:v>8.8110357506923925E-11</c:v>
                </c:pt>
                <c:pt idx="176">
                  <c:v>9.2884781410367488E-11</c:v>
                </c:pt>
                <c:pt idx="177">
                  <c:v>9.4367090105390261E-11</c:v>
                </c:pt>
                <c:pt idx="178">
                  <c:v>9.2884781410367488E-11</c:v>
                </c:pt>
                <c:pt idx="179">
                  <c:v>8.8576468949524848E-11</c:v>
                </c:pt>
                <c:pt idx="180">
                  <c:v>8.718529942144054E-11</c:v>
                </c:pt>
                <c:pt idx="181">
                  <c:v>9.0466078156511176E-11</c:v>
                </c:pt>
                <c:pt idx="182">
                  <c:v>9.4866300206763967E-11</c:v>
                </c:pt>
                <c:pt idx="183">
                  <c:v>9.1425946134437917E-11</c:v>
                </c:pt>
                <c:pt idx="184">
                  <c:v>8.8110357506923925E-11</c:v>
                </c:pt>
                <c:pt idx="185">
                  <c:v>9.2395998554465216E-11</c:v>
                </c:pt>
                <c:pt idx="186">
                  <c:v>8.8576468949524848E-11</c:v>
                </c:pt>
                <c:pt idx="187">
                  <c:v>9.2884781410367488E-11</c:v>
                </c:pt>
                <c:pt idx="188">
                  <c:v>9.1425946134437917E-11</c:v>
                </c:pt>
                <c:pt idx="189">
                  <c:v>9.1425946134437917E-11</c:v>
                </c:pt>
                <c:pt idx="190">
                  <c:v>9.2395998554465216E-11</c:v>
                </c:pt>
                <c:pt idx="191">
                  <c:v>8.9990023119591186E-11</c:v>
                </c:pt>
                <c:pt idx="192">
                  <c:v>9.1909597328799811E-11</c:v>
                </c:pt>
                <c:pt idx="193">
                  <c:v>8.8576468949524848E-11</c:v>
                </c:pt>
                <c:pt idx="194">
                  <c:v>8.9990023119591186E-11</c:v>
                </c:pt>
                <c:pt idx="195">
                  <c:v>8.4915009668941463E-11</c:v>
                </c:pt>
                <c:pt idx="196">
                  <c:v>8.8110357506923925E-11</c:v>
                </c:pt>
                <c:pt idx="197">
                  <c:v>9.0466078156511176E-11</c:v>
                </c:pt>
                <c:pt idx="198">
                  <c:v>9.0944840033130574E-11</c:v>
                </c:pt>
                <c:pt idx="199">
                  <c:v>8.4023499084990476E-11</c:v>
                </c:pt>
                <c:pt idx="200">
                  <c:v>9.1909597328799811E-11</c:v>
                </c:pt>
                <c:pt idx="201">
                  <c:v>8.718529942144054E-11</c:v>
                </c:pt>
                <c:pt idx="202">
                  <c:v>8.358134650388905E-11</c:v>
                </c:pt>
                <c:pt idx="203">
                  <c:v>9.1425946134437917E-11</c:v>
                </c:pt>
                <c:pt idx="204">
                  <c:v>8.8110357506923925E-11</c:v>
                </c:pt>
                <c:pt idx="205">
                  <c:v>8.9045230692741201E-11</c:v>
                </c:pt>
                <c:pt idx="206">
                  <c:v>8.6269953388952805E-11</c:v>
                </c:pt>
                <c:pt idx="207">
                  <c:v>8.3141348343597617E-11</c:v>
                </c:pt>
                <c:pt idx="208">
                  <c:v>8.6726508659414575E-11</c:v>
                </c:pt>
                <c:pt idx="209">
                  <c:v>8.2268459177109256E-11</c:v>
                </c:pt>
                <c:pt idx="210">
                  <c:v>8.4467990691641896E-11</c:v>
                </c:pt>
                <c:pt idx="211">
                  <c:v>8.2703837859426809E-11</c:v>
                </c:pt>
                <c:pt idx="212">
                  <c:v>8.8576468949524848E-11</c:v>
                </c:pt>
                <c:pt idx="213">
                  <c:v>8.6269953388952805E-11</c:v>
                </c:pt>
                <c:pt idx="214">
                  <c:v>8.4023499084990476E-11</c:v>
                </c:pt>
                <c:pt idx="215">
                  <c:v>8.6726508659414575E-11</c:v>
                </c:pt>
                <c:pt idx="216">
                  <c:v>8.7646698858834588E-11</c:v>
                </c:pt>
                <c:pt idx="217">
                  <c:v>8.4467990691641896E-11</c:v>
                </c:pt>
                <c:pt idx="218">
                  <c:v>8.9990023119591186E-11</c:v>
                </c:pt>
                <c:pt idx="219">
                  <c:v>8.9045230692741201E-11</c:v>
                </c:pt>
                <c:pt idx="220">
                  <c:v>8.4023499084990476E-11</c:v>
                </c:pt>
                <c:pt idx="221">
                  <c:v>8.2703837859426809E-11</c:v>
                </c:pt>
                <c:pt idx="222">
                  <c:v>8.4023499084990476E-11</c:v>
                </c:pt>
                <c:pt idx="223">
                  <c:v>8.8110357506923925E-11</c:v>
                </c:pt>
                <c:pt idx="224">
                  <c:v>8.4467990691641896E-11</c:v>
                </c:pt>
                <c:pt idx="225">
                  <c:v>8.358134650388905E-11</c:v>
                </c:pt>
                <c:pt idx="226">
                  <c:v>8.2703837859426809E-11</c:v>
                </c:pt>
                <c:pt idx="227">
                  <c:v>8.055024457213429E-11</c:v>
                </c:pt>
                <c:pt idx="228">
                  <c:v>8.2268459177109256E-11</c:v>
                </c:pt>
                <c:pt idx="229">
                  <c:v>8.4467990691641896E-11</c:v>
                </c:pt>
                <c:pt idx="230">
                  <c:v>8.4915009668941463E-11</c:v>
                </c:pt>
                <c:pt idx="231">
                  <c:v>8.4467990691641896E-11</c:v>
                </c:pt>
                <c:pt idx="232">
                  <c:v>8.0976362360800061E-11</c:v>
                </c:pt>
                <c:pt idx="233">
                  <c:v>8.3141348343597617E-11</c:v>
                </c:pt>
                <c:pt idx="234">
                  <c:v>7.8039730939494597E-11</c:v>
                </c:pt>
                <c:pt idx="235">
                  <c:v>8.0976362360800061E-11</c:v>
                </c:pt>
                <c:pt idx="236">
                  <c:v>8.055024457213429E-11</c:v>
                </c:pt>
                <c:pt idx="237">
                  <c:v>7.9284969487545322E-11</c:v>
                </c:pt>
                <c:pt idx="238">
                  <c:v>7.8867752229477676E-11</c:v>
                </c:pt>
                <c:pt idx="239">
                  <c:v>8.6269953388952805E-11</c:v>
                </c:pt>
                <c:pt idx="240">
                  <c:v>8.1835542053155606E-11</c:v>
                </c:pt>
                <c:pt idx="241">
                  <c:v>8.5815979405747606E-11</c:v>
                </c:pt>
                <c:pt idx="242">
                  <c:v>8.5364217443999909E-11</c:v>
                </c:pt>
                <c:pt idx="243">
                  <c:v>8.4023499084990476E-11</c:v>
                </c:pt>
                <c:pt idx="244">
                  <c:v>8.0126203073578876E-11</c:v>
                </c:pt>
                <c:pt idx="245">
                  <c:v>8.1835542053155606E-11</c:v>
                </c:pt>
                <c:pt idx="246">
                  <c:v>7.8039730939494597E-11</c:v>
                </c:pt>
                <c:pt idx="247">
                  <c:v>7.7629066436836161E-11</c:v>
                </c:pt>
                <c:pt idx="248">
                  <c:v>8.358134650388905E-11</c:v>
                </c:pt>
                <c:pt idx="249">
                  <c:v>8.1835542053155606E-11</c:v>
                </c:pt>
                <c:pt idx="250">
                  <c:v>8.6269953388952805E-11</c:v>
                </c:pt>
                <c:pt idx="251">
                  <c:v>7.8452567893033934E-11</c:v>
                </c:pt>
                <c:pt idx="252">
                  <c:v>8.055024457213429E-11</c:v>
                </c:pt>
                <c:pt idx="253">
                  <c:v>8.055024457213429E-11</c:v>
                </c:pt>
                <c:pt idx="254">
                  <c:v>7.8867752229477676E-11</c:v>
                </c:pt>
                <c:pt idx="255">
                  <c:v>7.8452567893033934E-11</c:v>
                </c:pt>
                <c:pt idx="256">
                  <c:v>7.9284969487545322E-11</c:v>
                </c:pt>
                <c:pt idx="257">
                  <c:v>8.2268459177109256E-11</c:v>
                </c:pt>
                <c:pt idx="258">
                  <c:v>7.9704559034843621E-11</c:v>
                </c:pt>
                <c:pt idx="259">
                  <c:v>8.6269953388952805E-11</c:v>
                </c:pt>
                <c:pt idx="260">
                  <c:v>7.9284969487545322E-11</c:v>
                </c:pt>
                <c:pt idx="261">
                  <c:v>8.2268459177109256E-11</c:v>
                </c:pt>
                <c:pt idx="262">
                  <c:v>8.2703837859426809E-11</c:v>
                </c:pt>
                <c:pt idx="263">
                  <c:v>7.7629066436836161E-11</c:v>
                </c:pt>
                <c:pt idx="264">
                  <c:v>7.8867752229477676E-11</c:v>
                </c:pt>
                <c:pt idx="265">
                  <c:v>7.9284969487545322E-11</c:v>
                </c:pt>
                <c:pt idx="266">
                  <c:v>7.8039730939494597E-11</c:v>
                </c:pt>
                <c:pt idx="267">
                  <c:v>7.9284969487545322E-11</c:v>
                </c:pt>
                <c:pt idx="268">
                  <c:v>8.3141348343597617E-11</c:v>
                </c:pt>
                <c:pt idx="269">
                  <c:v>8.1835542053155606E-11</c:v>
                </c:pt>
                <c:pt idx="270">
                  <c:v>7.7629066436836161E-11</c:v>
                </c:pt>
                <c:pt idx="271">
                  <c:v>7.7629066436836161E-11</c:v>
                </c:pt>
                <c:pt idx="272">
                  <c:v>7.7220402927020801E-11</c:v>
                </c:pt>
                <c:pt idx="273">
                  <c:v>8.1404734349570809E-11</c:v>
                </c:pt>
                <c:pt idx="274">
                  <c:v>7.6409676922575299E-11</c:v>
                </c:pt>
                <c:pt idx="275">
                  <c:v>7.441998247109933E-11</c:v>
                </c:pt>
                <c:pt idx="276">
                  <c:v>7.8867752229477676E-11</c:v>
                </c:pt>
                <c:pt idx="277">
                  <c:v>7.8039730939494597E-11</c:v>
                </c:pt>
                <c:pt idx="278">
                  <c:v>8.055024457213429E-11</c:v>
                </c:pt>
                <c:pt idx="279">
                  <c:v>7.8039730939494597E-11</c:v>
                </c:pt>
                <c:pt idx="280">
                  <c:v>7.7629066436836161E-11</c:v>
                </c:pt>
                <c:pt idx="281">
                  <c:v>7.6409676922575299E-11</c:v>
                </c:pt>
                <c:pt idx="282">
                  <c:v>7.7629066436836161E-11</c:v>
                </c:pt>
                <c:pt idx="283">
                  <c:v>7.9284969487545322E-11</c:v>
                </c:pt>
                <c:pt idx="284">
                  <c:v>7.9704559034843621E-11</c:v>
                </c:pt>
                <c:pt idx="285">
                  <c:v>7.9284969487545322E-11</c:v>
                </c:pt>
                <c:pt idx="286">
                  <c:v>8.1835542053155606E-11</c:v>
                </c:pt>
                <c:pt idx="287">
                  <c:v>7.9284969487545322E-11</c:v>
                </c:pt>
                <c:pt idx="288">
                  <c:v>7.8867752229477676E-11</c:v>
                </c:pt>
                <c:pt idx="289">
                  <c:v>8.0126203073578876E-11</c:v>
                </c:pt>
                <c:pt idx="290">
                  <c:v>7.9704559034843621E-11</c:v>
                </c:pt>
                <c:pt idx="291">
                  <c:v>7.441998247109933E-11</c:v>
                </c:pt>
                <c:pt idx="292">
                  <c:v>7.2482099310675229E-11</c:v>
                </c:pt>
                <c:pt idx="293">
                  <c:v>7.6007590170174144E-11</c:v>
                </c:pt>
                <c:pt idx="294">
                  <c:v>7.7629066436836161E-11</c:v>
                </c:pt>
                <c:pt idx="295">
                  <c:v>7.6007590170174144E-11</c:v>
                </c:pt>
                <c:pt idx="296">
                  <c:v>7.4028365986503064E-11</c:v>
                </c:pt>
                <c:pt idx="297">
                  <c:v>7.8452567893033934E-11</c:v>
                </c:pt>
                <c:pt idx="298">
                  <c:v>7.6007590170174144E-11</c:v>
                </c:pt>
                <c:pt idx="299">
                  <c:v>7.8452567893033934E-11</c:v>
                </c:pt>
                <c:pt idx="300">
                  <c:v>7.6814049932445584E-11</c:v>
                </c:pt>
                <c:pt idx="301">
                  <c:v>7.2482099310675229E-11</c:v>
                </c:pt>
                <c:pt idx="302">
                  <c:v>7.3638657681888377E-11</c:v>
                </c:pt>
                <c:pt idx="303">
                  <c:v>7.2865535910280564E-11</c:v>
                </c:pt>
                <c:pt idx="304">
                  <c:v>7.7629066436836161E-11</c:v>
                </c:pt>
                <c:pt idx="305">
                  <c:v>7.9284969487545322E-11</c:v>
                </c:pt>
                <c:pt idx="306">
                  <c:v>7.6814049932445584E-11</c:v>
                </c:pt>
                <c:pt idx="307">
                  <c:v>7.441998247109933E-11</c:v>
                </c:pt>
                <c:pt idx="308">
                  <c:v>7.8039730939494597E-11</c:v>
                </c:pt>
                <c:pt idx="309">
                  <c:v>7.2482099310675229E-11</c:v>
                </c:pt>
                <c:pt idx="310">
                  <c:v>7.8039730939494597E-11</c:v>
                </c:pt>
                <c:pt idx="311">
                  <c:v>7.3251152722948513E-11</c:v>
                </c:pt>
                <c:pt idx="312">
                  <c:v>7.3638657681888377E-11</c:v>
                </c:pt>
                <c:pt idx="313">
                  <c:v>7.4028365986503064E-11</c:v>
                </c:pt>
                <c:pt idx="314">
                  <c:v>7.6007590170174144E-11</c:v>
                </c:pt>
                <c:pt idx="315">
                  <c:v>7.441998247109933E-11</c:v>
                </c:pt>
                <c:pt idx="316">
                  <c:v>7.441998247109933E-11</c:v>
                </c:pt>
                <c:pt idx="317">
                  <c:v>7.6409676922575299E-11</c:v>
                </c:pt>
                <c:pt idx="318">
                  <c:v>7.1721120080567856E-11</c:v>
                </c:pt>
                <c:pt idx="319">
                  <c:v>7.2100680449965477E-11</c:v>
                </c:pt>
                <c:pt idx="320">
                  <c:v>7.5607462614900444E-11</c:v>
                </c:pt>
                <c:pt idx="321">
                  <c:v>7.7220402927020801E-11</c:v>
                </c:pt>
                <c:pt idx="322">
                  <c:v>7.6409676922575299E-11</c:v>
                </c:pt>
                <c:pt idx="323">
                  <c:v>7.5209597314005087E-11</c:v>
                </c:pt>
                <c:pt idx="324">
                  <c:v>7.6007590170174144E-11</c:v>
                </c:pt>
                <c:pt idx="325">
                  <c:v>7.5607462614900444E-11</c:v>
                </c:pt>
                <c:pt idx="326">
                  <c:v>7.6409676922575299E-11</c:v>
                </c:pt>
                <c:pt idx="327">
                  <c:v>7.441998247109933E-11</c:v>
                </c:pt>
                <c:pt idx="328">
                  <c:v>7.2865535910280564E-11</c:v>
                </c:pt>
                <c:pt idx="329">
                  <c:v>7.3251152722948513E-11</c:v>
                </c:pt>
                <c:pt idx="330">
                  <c:v>7.6007590170174144E-11</c:v>
                </c:pt>
                <c:pt idx="331">
                  <c:v>7.1343705682114235E-11</c:v>
                </c:pt>
                <c:pt idx="332">
                  <c:v>7.441998247109933E-11</c:v>
                </c:pt>
                <c:pt idx="333">
                  <c:v>7.2100680449965477E-11</c:v>
                </c:pt>
                <c:pt idx="334">
                  <c:v>7.1343705682114235E-11</c:v>
                </c:pt>
                <c:pt idx="335">
                  <c:v>7.441998247109933E-11</c:v>
                </c:pt>
                <c:pt idx="336">
                  <c:v>7.4028365986503064E-11</c:v>
                </c:pt>
                <c:pt idx="337">
                  <c:v>7.3251152722948513E-11</c:v>
                </c:pt>
                <c:pt idx="338">
                  <c:v>7.2100680449965477E-11</c:v>
                </c:pt>
                <c:pt idx="339">
                  <c:v>7.2482099310675229E-11</c:v>
                </c:pt>
                <c:pt idx="340">
                  <c:v>7.6007590170174144E-11</c:v>
                </c:pt>
                <c:pt idx="341">
                  <c:v>7.5209597314005087E-11</c:v>
                </c:pt>
                <c:pt idx="342">
                  <c:v>7.441998247109933E-11</c:v>
                </c:pt>
                <c:pt idx="343">
                  <c:v>7.0968130262938093E-11</c:v>
                </c:pt>
                <c:pt idx="344">
                  <c:v>7.2865535910280564E-11</c:v>
                </c:pt>
                <c:pt idx="345">
                  <c:v>7.1721120080567856E-11</c:v>
                </c:pt>
                <c:pt idx="346">
                  <c:v>7.2482099310675229E-11</c:v>
                </c:pt>
                <c:pt idx="347">
                  <c:v>7.6007590170174144E-11</c:v>
                </c:pt>
                <c:pt idx="348">
                  <c:v>7.2100680449965477E-11</c:v>
                </c:pt>
                <c:pt idx="349">
                  <c:v>7.441998247109933E-11</c:v>
                </c:pt>
                <c:pt idx="350">
                  <c:v>6.9120132722536605E-11</c:v>
                </c:pt>
                <c:pt idx="351">
                  <c:v>6.9853514818703623E-11</c:v>
                </c:pt>
                <c:pt idx="352">
                  <c:v>7.0594678284462874E-11</c:v>
                </c:pt>
                <c:pt idx="353">
                  <c:v>7.441998247109933E-11</c:v>
                </c:pt>
                <c:pt idx="354">
                  <c:v>6.8034541667021748E-11</c:v>
                </c:pt>
                <c:pt idx="355">
                  <c:v>6.9853514818703623E-11</c:v>
                </c:pt>
                <c:pt idx="356">
                  <c:v>7.1343705682114235E-11</c:v>
                </c:pt>
                <c:pt idx="357">
                  <c:v>7.2482099310675229E-11</c:v>
                </c:pt>
                <c:pt idx="358">
                  <c:v>7.6409676922575299E-11</c:v>
                </c:pt>
                <c:pt idx="359">
                  <c:v>7.3638657681888377E-11</c:v>
                </c:pt>
                <c:pt idx="360">
                  <c:v>7.0968130262938093E-11</c:v>
                </c:pt>
                <c:pt idx="361">
                  <c:v>7.2100680449965477E-11</c:v>
                </c:pt>
                <c:pt idx="362">
                  <c:v>7.6409676922575299E-11</c:v>
                </c:pt>
                <c:pt idx="363">
                  <c:v>7.1343705682114235E-11</c:v>
                </c:pt>
                <c:pt idx="364">
                  <c:v>7.2100680449965477E-11</c:v>
                </c:pt>
                <c:pt idx="365">
                  <c:v>7.7629066436836161E-11</c:v>
                </c:pt>
                <c:pt idx="366">
                  <c:v>7.7220402927020801E-11</c:v>
                </c:pt>
                <c:pt idx="367">
                  <c:v>7.5209597314005087E-11</c:v>
                </c:pt>
                <c:pt idx="368">
                  <c:v>6.8756405367425747E-11</c:v>
                </c:pt>
                <c:pt idx="369">
                  <c:v>6.9853514818703623E-11</c:v>
                </c:pt>
                <c:pt idx="370">
                  <c:v>7.1343705682114235E-11</c:v>
                </c:pt>
                <c:pt idx="371">
                  <c:v>6.9853514818703623E-11</c:v>
                </c:pt>
                <c:pt idx="372">
                  <c:v>7.2482099310675229E-11</c:v>
                </c:pt>
                <c:pt idx="373">
                  <c:v>7.4028365986503064E-11</c:v>
                </c:pt>
                <c:pt idx="374">
                  <c:v>7.1721120080567856E-11</c:v>
                </c:pt>
                <c:pt idx="375">
                  <c:v>7.1343705682114235E-11</c:v>
                </c:pt>
                <c:pt idx="376">
                  <c:v>7.6007590170174144E-11</c:v>
                </c:pt>
                <c:pt idx="377">
                  <c:v>7.0968130262938093E-11</c:v>
                </c:pt>
                <c:pt idx="378">
                  <c:v>7.2865535910280564E-11</c:v>
                </c:pt>
                <c:pt idx="379">
                  <c:v>7.3638657681888377E-11</c:v>
                </c:pt>
                <c:pt idx="380">
                  <c:v>7.5607462614900444E-11</c:v>
                </c:pt>
                <c:pt idx="381">
                  <c:v>7.7629066436836161E-11</c:v>
                </c:pt>
                <c:pt idx="382">
                  <c:v>7.6007590170174144E-11</c:v>
                </c:pt>
                <c:pt idx="383">
                  <c:v>7.4028365986503064E-11</c:v>
                </c:pt>
                <c:pt idx="384">
                  <c:v>7.4028365986503064E-11</c:v>
                </c:pt>
                <c:pt idx="385">
                  <c:v>7.2482099310675229E-11</c:v>
                </c:pt>
                <c:pt idx="386">
                  <c:v>7.2865535910280564E-11</c:v>
                </c:pt>
                <c:pt idx="387">
                  <c:v>7.2865535910280564E-11</c:v>
                </c:pt>
                <c:pt idx="388">
                  <c:v>7.5209597314005087E-11</c:v>
                </c:pt>
                <c:pt idx="389">
                  <c:v>7.4028365986503064E-11</c:v>
                </c:pt>
                <c:pt idx="390">
                  <c:v>6.9485928224328938E-11</c:v>
                </c:pt>
                <c:pt idx="391">
                  <c:v>7.441998247109933E-11</c:v>
                </c:pt>
                <c:pt idx="392">
                  <c:v>7.3251152722948513E-11</c:v>
                </c:pt>
                <c:pt idx="393">
                  <c:v>7.2482099310675229E-11</c:v>
                </c:pt>
                <c:pt idx="394">
                  <c:v>7.3251152722948513E-11</c:v>
                </c:pt>
                <c:pt idx="395">
                  <c:v>6.8394450300472006E-11</c:v>
                </c:pt>
                <c:pt idx="396">
                  <c:v>7.3638657681888377E-11</c:v>
                </c:pt>
                <c:pt idx="397">
                  <c:v>6.8756405367425747E-11</c:v>
                </c:pt>
                <c:pt idx="398">
                  <c:v>7.0223045978083557E-11</c:v>
                </c:pt>
                <c:pt idx="399">
                  <c:v>6.8394450300472006E-11</c:v>
                </c:pt>
                <c:pt idx="400">
                  <c:v>7.0594678284462874E-11</c:v>
                </c:pt>
                <c:pt idx="401">
                  <c:v>7.2100680449965477E-11</c:v>
                </c:pt>
                <c:pt idx="402">
                  <c:v>7.6007590170174144E-11</c:v>
                </c:pt>
                <c:pt idx="403">
                  <c:v>7.3638657681888377E-11</c:v>
                </c:pt>
                <c:pt idx="404">
                  <c:v>7.2865535910280564E-11</c:v>
                </c:pt>
                <c:pt idx="405">
                  <c:v>6.9485928224328938E-11</c:v>
                </c:pt>
                <c:pt idx="406">
                  <c:v>6.8756405367425747E-11</c:v>
                </c:pt>
                <c:pt idx="407">
                  <c:v>7.2865535910280564E-11</c:v>
                </c:pt>
                <c:pt idx="408">
                  <c:v>7.1343705682114235E-11</c:v>
                </c:pt>
                <c:pt idx="409">
                  <c:v>6.6965861976227971E-11</c:v>
                </c:pt>
                <c:pt idx="410">
                  <c:v>7.0594678284462874E-11</c:v>
                </c:pt>
                <c:pt idx="411">
                  <c:v>7.1721120080567856E-11</c:v>
                </c:pt>
                <c:pt idx="412">
                  <c:v>6.6965861976227971E-11</c:v>
                </c:pt>
                <c:pt idx="413">
                  <c:v>6.7320256710723753E-11</c:v>
                </c:pt>
                <c:pt idx="414">
                  <c:v>6.9485928224328938E-11</c:v>
                </c:pt>
                <c:pt idx="415">
                  <c:v>6.9485928224328938E-11</c:v>
                </c:pt>
                <c:pt idx="416">
                  <c:v>6.7676386714727606E-11</c:v>
                </c:pt>
                <c:pt idx="417">
                  <c:v>7.2100680449965477E-11</c:v>
                </c:pt>
                <c:pt idx="418">
                  <c:v>7.0594678284462874E-11</c:v>
                </c:pt>
                <c:pt idx="419">
                  <c:v>7.2482099310675229E-11</c:v>
                </c:pt>
                <c:pt idx="420">
                  <c:v>6.5914105593206017E-11</c:v>
                </c:pt>
                <c:pt idx="421">
                  <c:v>7.0968130262938093E-11</c:v>
                </c:pt>
                <c:pt idx="422">
                  <c:v>6.5914105593206017E-11</c:v>
                </c:pt>
                <c:pt idx="423">
                  <c:v>6.9120132722536605E-11</c:v>
                </c:pt>
                <c:pt idx="424">
                  <c:v>6.7320256710723753E-11</c:v>
                </c:pt>
                <c:pt idx="425">
                  <c:v>6.7676386714727606E-11</c:v>
                </c:pt>
                <c:pt idx="426">
                  <c:v>7.2100680449965477E-11</c:v>
                </c:pt>
                <c:pt idx="427">
                  <c:v>6.9120132722536605E-11</c:v>
                </c:pt>
                <c:pt idx="428">
                  <c:v>6.6965861976227971E-11</c:v>
                </c:pt>
                <c:pt idx="429">
                  <c:v>6.6613470930378505E-11</c:v>
                </c:pt>
                <c:pt idx="430">
                  <c:v>6.7320256710723753E-11</c:v>
                </c:pt>
                <c:pt idx="431">
                  <c:v>7.2100680449965477E-11</c:v>
                </c:pt>
                <c:pt idx="432">
                  <c:v>7.0594678284462874E-11</c:v>
                </c:pt>
                <c:pt idx="433">
                  <c:v>6.9853514818703623E-11</c:v>
                </c:pt>
                <c:pt idx="434">
                  <c:v>6.55672491514198E-11</c:v>
                </c:pt>
                <c:pt idx="435">
                  <c:v>6.8034541667021748E-11</c:v>
                </c:pt>
                <c:pt idx="436">
                  <c:v>7.1721120080567856E-11</c:v>
                </c:pt>
                <c:pt idx="437">
                  <c:v>7.0223045978083557E-11</c:v>
                </c:pt>
                <c:pt idx="438">
                  <c:v>6.7320256710723753E-11</c:v>
                </c:pt>
                <c:pt idx="439">
                  <c:v>6.7320256710723753E-11</c:v>
                </c:pt>
                <c:pt idx="440">
                  <c:v>6.6613470930378505E-11</c:v>
                </c:pt>
                <c:pt idx="441">
                  <c:v>6.5914105593206017E-11</c:v>
                </c:pt>
                <c:pt idx="442">
                  <c:v>6.55672491514198E-11</c:v>
                </c:pt>
                <c:pt idx="443">
                  <c:v>6.7320256710723753E-11</c:v>
                </c:pt>
                <c:pt idx="444">
                  <c:v>6.9853514818703623E-11</c:v>
                </c:pt>
                <c:pt idx="445">
                  <c:v>6.5222082793030586E-11</c:v>
                </c:pt>
                <c:pt idx="446">
                  <c:v>7.2100680449965477E-11</c:v>
                </c:pt>
                <c:pt idx="447">
                  <c:v>6.8394450300472006E-11</c:v>
                </c:pt>
                <c:pt idx="448">
                  <c:v>6.8034541667021748E-11</c:v>
                </c:pt>
                <c:pt idx="449">
                  <c:v>6.7320256710723753E-11</c:v>
                </c:pt>
                <c:pt idx="450">
                  <c:v>6.8034541667021748E-11</c:v>
                </c:pt>
                <c:pt idx="451">
                  <c:v>6.55672491514198E-11</c:v>
                </c:pt>
                <c:pt idx="452">
                  <c:v>6.8756405367425747E-11</c:v>
                </c:pt>
                <c:pt idx="453">
                  <c:v>6.4537325441603674E-11</c:v>
                </c:pt>
                <c:pt idx="454">
                  <c:v>6.7676386714727606E-11</c:v>
                </c:pt>
                <c:pt idx="455">
                  <c:v>6.8394450300472006E-11</c:v>
                </c:pt>
                <c:pt idx="456">
                  <c:v>6.4197713959909445E-11</c:v>
                </c:pt>
                <c:pt idx="457">
                  <c:v>6.4537325441603674E-11</c:v>
                </c:pt>
                <c:pt idx="458">
                  <c:v>6.7320256710723753E-11</c:v>
                </c:pt>
                <c:pt idx="459">
                  <c:v>6.55672491514198E-11</c:v>
                </c:pt>
                <c:pt idx="460">
                  <c:v>6.7676386714727606E-11</c:v>
                </c:pt>
                <c:pt idx="461">
                  <c:v>6.4197713959909445E-11</c:v>
                </c:pt>
                <c:pt idx="462">
                  <c:v>6.6613470930378505E-11</c:v>
                </c:pt>
                <c:pt idx="463">
                  <c:v>6.8394450300472006E-11</c:v>
                </c:pt>
                <c:pt idx="464">
                  <c:v>6.3523711310862456E-11</c:v>
                </c:pt>
                <c:pt idx="465">
                  <c:v>6.4197713959909445E-11</c:v>
                </c:pt>
                <c:pt idx="466">
                  <c:v>6.55672491514198E-11</c:v>
                </c:pt>
                <c:pt idx="467">
                  <c:v>6.4537325441603674E-11</c:v>
                </c:pt>
                <c:pt idx="468">
                  <c:v>6.8034541667021748E-11</c:v>
                </c:pt>
                <c:pt idx="469">
                  <c:v>7.0594678284462874E-11</c:v>
                </c:pt>
                <c:pt idx="470">
                  <c:v>6.4197713959909445E-11</c:v>
                </c:pt>
                <c:pt idx="471">
                  <c:v>6.8756405367425747E-11</c:v>
                </c:pt>
                <c:pt idx="472">
                  <c:v>6.9120132722536605E-11</c:v>
                </c:pt>
                <c:pt idx="473">
                  <c:v>6.3859889598423472E-11</c:v>
                </c:pt>
                <c:pt idx="474">
                  <c:v>6.8394450300472006E-11</c:v>
                </c:pt>
                <c:pt idx="475">
                  <c:v>6.3189433719199324E-11</c:v>
                </c:pt>
                <c:pt idx="476">
                  <c:v>6.55672491514198E-11</c:v>
                </c:pt>
                <c:pt idx="477">
                  <c:v>6.4197713959909445E-11</c:v>
                </c:pt>
                <c:pt idx="478">
                  <c:v>6.6262934253987539E-11</c:v>
                </c:pt>
                <c:pt idx="479">
                  <c:v>6.2526016860694032E-11</c:v>
                </c:pt>
                <c:pt idx="480">
                  <c:v>6.55672491514198E-11</c:v>
                </c:pt>
                <c:pt idx="481">
                  <c:v>6.3523711310862456E-11</c:v>
                </c:pt>
                <c:pt idx="482">
                  <c:v>6.3523711310862456E-11</c:v>
                </c:pt>
                <c:pt idx="483">
                  <c:v>6.6613470930378505E-11</c:v>
                </c:pt>
                <c:pt idx="484">
                  <c:v>6.55672491514198E-11</c:v>
                </c:pt>
                <c:pt idx="485">
                  <c:v>6.2196860493396264E-11</c:v>
                </c:pt>
                <c:pt idx="486">
                  <c:v>6.5222082793030586E-11</c:v>
                </c:pt>
                <c:pt idx="487">
                  <c:v>6.4537325441603674E-11</c:v>
                </c:pt>
                <c:pt idx="488">
                  <c:v>6.122000537502153E-11</c:v>
                </c:pt>
                <c:pt idx="489">
                  <c:v>6.55672491514198E-11</c:v>
                </c:pt>
                <c:pt idx="490">
                  <c:v>6.3859889598423472E-11</c:v>
                </c:pt>
                <c:pt idx="491">
                  <c:v>6.5222082793030586E-11</c:v>
                </c:pt>
                <c:pt idx="492">
                  <c:v>6.1543992058839818E-11</c:v>
                </c:pt>
                <c:pt idx="493">
                  <c:v>6.1869565121231839E-11</c:v>
                </c:pt>
                <c:pt idx="494">
                  <c:v>6.3523711310862456E-11</c:v>
                </c:pt>
                <c:pt idx="495">
                  <c:v>6.6965861976227971E-11</c:v>
                </c:pt>
                <c:pt idx="496">
                  <c:v>6.2526016860694032E-11</c:v>
                </c:pt>
                <c:pt idx="497">
                  <c:v>6.2856784919565179E-11</c:v>
                </c:pt>
                <c:pt idx="498">
                  <c:v>6.5222082793030586E-11</c:v>
                </c:pt>
                <c:pt idx="499">
                  <c:v>6.3189433719199324E-11</c:v>
                </c:pt>
                <c:pt idx="500">
                  <c:v>6.4878867947590979E-11</c:v>
                </c:pt>
                <c:pt idx="501">
                  <c:v>6.4878867947590979E-11</c:v>
                </c:pt>
                <c:pt idx="502">
                  <c:v>6.5222082793030586E-11</c:v>
                </c:pt>
                <c:pt idx="503">
                  <c:v>6.122000537502153E-11</c:v>
                </c:pt>
                <c:pt idx="504">
                  <c:v>6.2856784919565179E-11</c:v>
                </c:pt>
                <c:pt idx="505">
                  <c:v>6.6965861976227971E-11</c:v>
                </c:pt>
                <c:pt idx="506">
                  <c:v>6.1869565121231839E-11</c:v>
                </c:pt>
                <c:pt idx="507">
                  <c:v>6.55672491514198E-11</c:v>
                </c:pt>
                <c:pt idx="508">
                  <c:v>5.9312081219634191E-11</c:v>
                </c:pt>
                <c:pt idx="509">
                  <c:v>6.4878867947590979E-11</c:v>
                </c:pt>
                <c:pt idx="510">
                  <c:v>6.1543992058839818E-11</c:v>
                </c:pt>
                <c:pt idx="511">
                  <c:v>6.3859889598423472E-11</c:v>
                </c:pt>
                <c:pt idx="512">
                  <c:v>6.3189433719199324E-11</c:v>
                </c:pt>
                <c:pt idx="513">
                  <c:v>6.5222082793030586E-11</c:v>
                </c:pt>
                <c:pt idx="514">
                  <c:v>6.0258492605355577E-11</c:v>
                </c:pt>
                <c:pt idx="515">
                  <c:v>6.0577265264007556E-11</c:v>
                </c:pt>
                <c:pt idx="516">
                  <c:v>6.0577265264007556E-11</c:v>
                </c:pt>
                <c:pt idx="517">
                  <c:v>6.2526016860694032E-11</c:v>
                </c:pt>
                <c:pt idx="518">
                  <c:v>6.3523711310862456E-11</c:v>
                </c:pt>
                <c:pt idx="519">
                  <c:v>6.1869565121231839E-11</c:v>
                </c:pt>
                <c:pt idx="520">
                  <c:v>6.4537325441603674E-11</c:v>
                </c:pt>
                <c:pt idx="521">
                  <c:v>6.1543992058839818E-11</c:v>
                </c:pt>
                <c:pt idx="522">
                  <c:v>6.122000537502153E-11</c:v>
                </c:pt>
                <c:pt idx="523">
                  <c:v>6.3523711310862456E-11</c:v>
                </c:pt>
                <c:pt idx="524">
                  <c:v>6.6262934253987539E-11</c:v>
                </c:pt>
                <c:pt idx="525">
                  <c:v>6.5914105593206017E-11</c:v>
                </c:pt>
                <c:pt idx="526">
                  <c:v>6.2526016860694032E-11</c:v>
                </c:pt>
                <c:pt idx="527">
                  <c:v>6.2196860493396264E-11</c:v>
                </c:pt>
                <c:pt idx="528">
                  <c:v>6.0897850457809279E-11</c:v>
                </c:pt>
                <c:pt idx="529">
                  <c:v>5.9625847279870362E-11</c:v>
                </c:pt>
                <c:pt idx="530">
                  <c:v>6.3189433719199324E-11</c:v>
                </c:pt>
                <c:pt idx="531">
                  <c:v>6.1543992058839818E-11</c:v>
                </c:pt>
                <c:pt idx="532">
                  <c:v>6.0897850457809279E-11</c:v>
                </c:pt>
                <c:pt idx="533">
                  <c:v>6.0897850457809279E-11</c:v>
                </c:pt>
                <c:pt idx="534">
                  <c:v>6.55672491514198E-11</c:v>
                </c:pt>
                <c:pt idx="535">
                  <c:v>5.8999844007489232E-11</c:v>
                </c:pt>
                <c:pt idx="536">
                  <c:v>6.3523711310862456E-11</c:v>
                </c:pt>
                <c:pt idx="537">
                  <c:v>6.1543992058839818E-11</c:v>
                </c:pt>
                <c:pt idx="538">
                  <c:v>6.0577265264007556E-11</c:v>
                </c:pt>
                <c:pt idx="539">
                  <c:v>6.4537325441603674E-11</c:v>
                </c:pt>
                <c:pt idx="540">
                  <c:v>6.3523711310862456E-11</c:v>
                </c:pt>
                <c:pt idx="541">
                  <c:v>6.122000537502153E-11</c:v>
                </c:pt>
                <c:pt idx="542">
                  <c:v>5.9625847279870362E-11</c:v>
                </c:pt>
                <c:pt idx="543">
                  <c:v>6.55672491514198E-11</c:v>
                </c:pt>
                <c:pt idx="544">
                  <c:v>6.4197713959909445E-11</c:v>
                </c:pt>
                <c:pt idx="545">
                  <c:v>6.122000537502153E-11</c:v>
                </c:pt>
                <c:pt idx="546">
                  <c:v>6.55672491514198E-11</c:v>
                </c:pt>
                <c:pt idx="547">
                  <c:v>6.3189433719199324E-11</c:v>
                </c:pt>
                <c:pt idx="548">
                  <c:v>5.9625847279870362E-11</c:v>
                </c:pt>
                <c:pt idx="549">
                  <c:v>6.0897850457809279E-11</c:v>
                </c:pt>
                <c:pt idx="550">
                  <c:v>6.0577265264007556E-11</c:v>
                </c:pt>
                <c:pt idx="551">
                  <c:v>6.3189433719199324E-11</c:v>
                </c:pt>
                <c:pt idx="552">
                  <c:v>6.4878867947590979E-11</c:v>
                </c:pt>
                <c:pt idx="553">
                  <c:v>6.1543992058839818E-11</c:v>
                </c:pt>
                <c:pt idx="554">
                  <c:v>5.8073200779119873E-11</c:v>
                </c:pt>
                <c:pt idx="555">
                  <c:v>6.2196860493396264E-11</c:v>
                </c:pt>
                <c:pt idx="556">
                  <c:v>6.2856784919565179E-11</c:v>
                </c:pt>
                <c:pt idx="557">
                  <c:v>5.9941273189812198E-11</c:v>
                </c:pt>
                <c:pt idx="558">
                  <c:v>5.8380413054242933E-11</c:v>
                </c:pt>
                <c:pt idx="559">
                  <c:v>5.9625847279870362E-11</c:v>
                </c:pt>
                <c:pt idx="560">
                  <c:v>6.0577265264007556E-11</c:v>
                </c:pt>
                <c:pt idx="561">
                  <c:v>5.9312081219634191E-11</c:v>
                </c:pt>
                <c:pt idx="562">
                  <c:v>5.9625847279870362E-11</c:v>
                </c:pt>
                <c:pt idx="563">
                  <c:v>6.4537325441603674E-11</c:v>
                </c:pt>
                <c:pt idx="564">
                  <c:v>5.8999844007489232E-11</c:v>
                </c:pt>
                <c:pt idx="565">
                  <c:v>6.2526016860694032E-11</c:v>
                </c:pt>
                <c:pt idx="566">
                  <c:v>6.122000537502153E-11</c:v>
                </c:pt>
                <c:pt idx="567">
                  <c:v>6.0258492605355577E-11</c:v>
                </c:pt>
                <c:pt idx="568">
                  <c:v>6.2196860493396264E-11</c:v>
                </c:pt>
                <c:pt idx="569">
                  <c:v>6.3523711310862456E-11</c:v>
                </c:pt>
                <c:pt idx="570">
                  <c:v>6.1869565121231839E-11</c:v>
                </c:pt>
                <c:pt idx="571">
                  <c:v>6.0897850457809279E-11</c:v>
                </c:pt>
                <c:pt idx="572">
                  <c:v>5.8999844007489232E-11</c:v>
                </c:pt>
                <c:pt idx="573">
                  <c:v>5.7463498521058242E-11</c:v>
                </c:pt>
                <c:pt idx="574">
                  <c:v>6.122000537502153E-11</c:v>
                </c:pt>
                <c:pt idx="575">
                  <c:v>5.8380413054242933E-11</c:v>
                </c:pt>
                <c:pt idx="576">
                  <c:v>6.2856784919565179E-11</c:v>
                </c:pt>
                <c:pt idx="577">
                  <c:v>6.0258492605355577E-11</c:v>
                </c:pt>
                <c:pt idx="578">
                  <c:v>5.8999844007489232E-11</c:v>
                </c:pt>
                <c:pt idx="579">
                  <c:v>5.8689372132399581E-11</c:v>
                </c:pt>
                <c:pt idx="580">
                  <c:v>5.9312081219634191E-11</c:v>
                </c:pt>
                <c:pt idx="581">
                  <c:v>5.9941273189812198E-11</c:v>
                </c:pt>
                <c:pt idx="582">
                  <c:v>6.0258492605355577E-11</c:v>
                </c:pt>
                <c:pt idx="583">
                  <c:v>5.8073200779119873E-11</c:v>
                </c:pt>
                <c:pt idx="584">
                  <c:v>5.9941273189812198E-11</c:v>
                </c:pt>
                <c:pt idx="585">
                  <c:v>6.0577265264007556E-11</c:v>
                </c:pt>
                <c:pt idx="586">
                  <c:v>5.9941273189812198E-11</c:v>
                </c:pt>
                <c:pt idx="587">
                  <c:v>6.1543992058839818E-11</c:v>
                </c:pt>
                <c:pt idx="588">
                  <c:v>5.8689372132399581E-11</c:v>
                </c:pt>
                <c:pt idx="589">
                  <c:v>5.7767485418290411E-11</c:v>
                </c:pt>
                <c:pt idx="590">
                  <c:v>5.9312081219634191E-11</c:v>
                </c:pt>
                <c:pt idx="591">
                  <c:v>6.0897850457809279E-11</c:v>
                </c:pt>
                <c:pt idx="592">
                  <c:v>5.8380413054242933E-11</c:v>
                </c:pt>
                <c:pt idx="593">
                  <c:v>5.8999844007489232E-11</c:v>
                </c:pt>
                <c:pt idx="594">
                  <c:v>6.0577265264007556E-11</c:v>
                </c:pt>
                <c:pt idx="595">
                  <c:v>5.7161111278597411E-11</c:v>
                </c:pt>
                <c:pt idx="596">
                  <c:v>5.9312081219634191E-11</c:v>
                </c:pt>
                <c:pt idx="597">
                  <c:v>5.7767485418290411E-11</c:v>
                </c:pt>
                <c:pt idx="598">
                  <c:v>5.7161111278597411E-11</c:v>
                </c:pt>
                <c:pt idx="599">
                  <c:v>6.0897850457809279E-11</c:v>
                </c:pt>
                <c:pt idx="600">
                  <c:v>5.9312081219634191E-11</c:v>
                </c:pt>
                <c:pt idx="601">
                  <c:v>6.2196860493396264E-11</c:v>
                </c:pt>
                <c:pt idx="602">
                  <c:v>6.0258492605355577E-11</c:v>
                </c:pt>
                <c:pt idx="603">
                  <c:v>5.8689372132399581E-11</c:v>
                </c:pt>
                <c:pt idx="604">
                  <c:v>5.656098491820545E-11</c:v>
                </c:pt>
                <c:pt idx="605">
                  <c:v>5.6860197440105621E-11</c:v>
                </c:pt>
                <c:pt idx="606">
                  <c:v>6.1543992058839818E-11</c:v>
                </c:pt>
                <c:pt idx="607">
                  <c:v>6.0258492605355577E-11</c:v>
                </c:pt>
                <c:pt idx="608">
                  <c:v>5.7767485418290411E-11</c:v>
                </c:pt>
                <c:pt idx="609">
                  <c:v>5.5967159198938278E-11</c:v>
                </c:pt>
                <c:pt idx="610">
                  <c:v>5.9625847279870362E-11</c:v>
                </c:pt>
                <c:pt idx="611">
                  <c:v>5.9941273189812198E-11</c:v>
                </c:pt>
                <c:pt idx="612">
                  <c:v>6.3523711310862456E-11</c:v>
                </c:pt>
                <c:pt idx="613">
                  <c:v>5.7463498521058242E-11</c:v>
                </c:pt>
                <c:pt idx="614">
                  <c:v>5.7767485418290411E-11</c:v>
                </c:pt>
                <c:pt idx="615">
                  <c:v>6.2196860493396264E-11</c:v>
                </c:pt>
                <c:pt idx="616">
                  <c:v>5.7463498521058242E-11</c:v>
                </c:pt>
                <c:pt idx="617">
                  <c:v>6.1869565121231839E-11</c:v>
                </c:pt>
                <c:pt idx="618">
                  <c:v>5.8073200779119873E-11</c:v>
                </c:pt>
                <c:pt idx="619">
                  <c:v>5.9941273189812198E-11</c:v>
                </c:pt>
                <c:pt idx="620">
                  <c:v>5.7767485418290411E-11</c:v>
                </c:pt>
                <c:pt idx="621">
                  <c:v>5.8073200779119873E-11</c:v>
                </c:pt>
                <c:pt idx="622">
                  <c:v>6.3189433719199324E-11</c:v>
                </c:pt>
                <c:pt idx="623">
                  <c:v>5.9312081219634191E-11</c:v>
                </c:pt>
                <c:pt idx="624">
                  <c:v>6.0258492605355577E-11</c:v>
                </c:pt>
                <c:pt idx="625">
                  <c:v>5.5379567971261726E-11</c:v>
                </c:pt>
                <c:pt idx="626">
                  <c:v>5.9941273189812198E-11</c:v>
                </c:pt>
                <c:pt idx="627">
                  <c:v>6.1543992058839818E-11</c:v>
                </c:pt>
                <c:pt idx="628">
                  <c:v>5.6860197440105621E-11</c:v>
                </c:pt>
                <c:pt idx="629">
                  <c:v>5.9625847279870362E-11</c:v>
                </c:pt>
                <c:pt idx="630">
                  <c:v>5.8689372132399581E-11</c:v>
                </c:pt>
                <c:pt idx="631">
                  <c:v>5.8999844007489232E-11</c:v>
                </c:pt>
                <c:pt idx="632">
                  <c:v>5.8689372132399581E-11</c:v>
                </c:pt>
                <c:pt idx="633">
                  <c:v>5.8073200779119873E-11</c:v>
                </c:pt>
                <c:pt idx="634">
                  <c:v>5.9941273189812198E-11</c:v>
                </c:pt>
                <c:pt idx="635">
                  <c:v>5.9312081219634191E-11</c:v>
                </c:pt>
                <c:pt idx="636">
                  <c:v>5.4798145780138149E-11</c:v>
                </c:pt>
                <c:pt idx="637">
                  <c:v>5.4222827857731428E-11</c:v>
                </c:pt>
                <c:pt idx="638">
                  <c:v>5.9312081219634191E-11</c:v>
                </c:pt>
                <c:pt idx="639">
                  <c:v>5.6263230331216066E-11</c:v>
                </c:pt>
                <c:pt idx="640">
                  <c:v>5.8999844007489232E-11</c:v>
                </c:pt>
                <c:pt idx="641">
                  <c:v>5.9625847279870362E-11</c:v>
                </c:pt>
                <c:pt idx="642">
                  <c:v>5.5967159198938278E-11</c:v>
                </c:pt>
                <c:pt idx="643">
                  <c:v>5.656098491820545E-11</c:v>
                </c:pt>
                <c:pt idx="644">
                  <c:v>5.8689372132399581E-11</c:v>
                </c:pt>
                <c:pt idx="645">
                  <c:v>5.656098491820545E-11</c:v>
                </c:pt>
                <c:pt idx="646">
                  <c:v>5.656098491820545E-11</c:v>
                </c:pt>
                <c:pt idx="647">
                  <c:v>5.656098491820545E-11</c:v>
                </c:pt>
                <c:pt idx="648">
                  <c:v>5.5672530694919835E-11</c:v>
                </c:pt>
                <c:pt idx="649">
                  <c:v>5.9625847279870362E-11</c:v>
                </c:pt>
                <c:pt idx="650">
                  <c:v>5.7767485418290411E-11</c:v>
                </c:pt>
                <c:pt idx="651">
                  <c:v>5.5672530694919835E-11</c:v>
                </c:pt>
                <c:pt idx="652">
                  <c:v>5.4222827857731428E-11</c:v>
                </c:pt>
                <c:pt idx="653">
                  <c:v>5.9312081219634191E-11</c:v>
                </c:pt>
                <c:pt idx="654">
                  <c:v>5.7161111278597411E-11</c:v>
                </c:pt>
                <c:pt idx="655">
                  <c:v>5.8689372132399581E-11</c:v>
                </c:pt>
                <c:pt idx="656">
                  <c:v>5.8689372132399581E-11</c:v>
                </c:pt>
                <c:pt idx="657">
                  <c:v>5.3653550116194524E-11</c:v>
                </c:pt>
                <c:pt idx="658">
                  <c:v>5.6263230331216066E-11</c:v>
                </c:pt>
                <c:pt idx="659">
                  <c:v>5.4509784287697177E-11</c:v>
                </c:pt>
                <c:pt idx="660">
                  <c:v>5.8689372132399581E-11</c:v>
                </c:pt>
                <c:pt idx="661">
                  <c:v>5.5672530694919835E-11</c:v>
                </c:pt>
                <c:pt idx="662">
                  <c:v>5.5379567971261726E-11</c:v>
                </c:pt>
                <c:pt idx="663">
                  <c:v>5.6263230331216066E-11</c:v>
                </c:pt>
                <c:pt idx="664">
                  <c:v>5.6263230331216066E-11</c:v>
                </c:pt>
                <c:pt idx="665">
                  <c:v>5.5379567971261726E-11</c:v>
                </c:pt>
                <c:pt idx="666">
                  <c:v>5.4798145780138149E-11</c:v>
                </c:pt>
                <c:pt idx="667">
                  <c:v>5.8380413054242933E-11</c:v>
                </c:pt>
                <c:pt idx="668">
                  <c:v>5.5379567971261726E-11</c:v>
                </c:pt>
                <c:pt idx="669">
                  <c:v>5.656098491820545E-11</c:v>
                </c:pt>
                <c:pt idx="670">
                  <c:v>5.4222827857731428E-11</c:v>
                </c:pt>
                <c:pt idx="671">
                  <c:v>5.5672530694919835E-11</c:v>
                </c:pt>
                <c:pt idx="672">
                  <c:v>5.7463498521058242E-11</c:v>
                </c:pt>
                <c:pt idx="673">
                  <c:v>5.7463498521058242E-11</c:v>
                </c:pt>
                <c:pt idx="674">
                  <c:v>5.5967159198938278E-11</c:v>
                </c:pt>
                <c:pt idx="675">
                  <c:v>5.6860197440105621E-11</c:v>
                </c:pt>
                <c:pt idx="676">
                  <c:v>5.7161111278597411E-11</c:v>
                </c:pt>
                <c:pt idx="677">
                  <c:v>5.7463498521058242E-11</c:v>
                </c:pt>
                <c:pt idx="678">
                  <c:v>5.8073200779119873E-11</c:v>
                </c:pt>
                <c:pt idx="679">
                  <c:v>5.7161111278597411E-11</c:v>
                </c:pt>
                <c:pt idx="680">
                  <c:v>5.8999844007489232E-11</c:v>
                </c:pt>
                <c:pt idx="681">
                  <c:v>5.5088146890427853E-11</c:v>
                </c:pt>
                <c:pt idx="682">
                  <c:v>5.656098491820545E-11</c:v>
                </c:pt>
                <c:pt idx="683">
                  <c:v>5.7767485418290411E-11</c:v>
                </c:pt>
                <c:pt idx="684">
                  <c:v>5.5967159198938278E-11</c:v>
                </c:pt>
                <c:pt idx="685">
                  <c:v>5.7463498521058242E-11</c:v>
                </c:pt>
                <c:pt idx="686">
                  <c:v>5.5967159198938278E-11</c:v>
                </c:pt>
                <c:pt idx="687">
                  <c:v>5.8073200779119873E-11</c:v>
                </c:pt>
                <c:pt idx="688">
                  <c:v>5.6263230331216066E-11</c:v>
                </c:pt>
                <c:pt idx="689">
                  <c:v>5.5088146890427853E-11</c:v>
                </c:pt>
                <c:pt idx="690">
                  <c:v>5.4222827857731428E-11</c:v>
                </c:pt>
                <c:pt idx="691">
                  <c:v>5.7463498521058242E-11</c:v>
                </c:pt>
                <c:pt idx="692">
                  <c:v>5.3937493831500502E-11</c:v>
                </c:pt>
                <c:pt idx="693">
                  <c:v>5.4222827857731428E-11</c:v>
                </c:pt>
                <c:pt idx="694">
                  <c:v>5.5379567971261726E-11</c:v>
                </c:pt>
                <c:pt idx="695">
                  <c:v>5.8999844007489232E-11</c:v>
                </c:pt>
                <c:pt idx="696">
                  <c:v>5.4222827857731428E-11</c:v>
                </c:pt>
                <c:pt idx="697">
                  <c:v>5.5967159198938278E-11</c:v>
                </c:pt>
                <c:pt idx="698">
                  <c:v>5.337121177123778E-11</c:v>
                </c:pt>
                <c:pt idx="699">
                  <c:v>5.3653550116194524E-11</c:v>
                </c:pt>
                <c:pt idx="700">
                  <c:v>5.8380413054242933E-11</c:v>
                </c:pt>
                <c:pt idx="701">
                  <c:v>5.8073200779119873E-11</c:v>
                </c:pt>
                <c:pt idx="702">
                  <c:v>5.4798145780138149E-11</c:v>
                </c:pt>
                <c:pt idx="703">
                  <c:v>5.2810875025616062E-11</c:v>
                </c:pt>
                <c:pt idx="704">
                  <c:v>5.4222827857731428E-11</c:v>
                </c:pt>
                <c:pt idx="705">
                  <c:v>5.3937493831500502E-11</c:v>
                </c:pt>
                <c:pt idx="706">
                  <c:v>5.2532971046882711E-11</c:v>
                </c:pt>
                <c:pt idx="707">
                  <c:v>5.9312081219634191E-11</c:v>
                </c:pt>
                <c:pt idx="708">
                  <c:v>5.7161111278597411E-11</c:v>
                </c:pt>
                <c:pt idx="709">
                  <c:v>5.2810875025616062E-11</c:v>
                </c:pt>
                <c:pt idx="710">
                  <c:v>5.8689372132399581E-11</c:v>
                </c:pt>
                <c:pt idx="711">
                  <c:v>5.2810875025616062E-11</c:v>
                </c:pt>
                <c:pt idx="712">
                  <c:v>5.5379567971261726E-11</c:v>
                </c:pt>
                <c:pt idx="713">
                  <c:v>5.5967159198938278E-11</c:v>
                </c:pt>
                <c:pt idx="714">
                  <c:v>5.2532971046882711E-11</c:v>
                </c:pt>
                <c:pt idx="715">
                  <c:v>5.3090249140529355E-11</c:v>
                </c:pt>
                <c:pt idx="716">
                  <c:v>5.4509784287697177E-11</c:v>
                </c:pt>
                <c:pt idx="717">
                  <c:v>5.3090249140529355E-11</c:v>
                </c:pt>
                <c:pt idx="718">
                  <c:v>5.6860197440105621E-11</c:v>
                </c:pt>
                <c:pt idx="719">
                  <c:v>5.656098491820545E-11</c:v>
                </c:pt>
                <c:pt idx="720">
                  <c:v>5.3653550116194524E-11</c:v>
                </c:pt>
                <c:pt idx="721">
                  <c:v>5.7463498521058242E-11</c:v>
                </c:pt>
                <c:pt idx="722">
                  <c:v>5.337121177123778E-11</c:v>
                </c:pt>
                <c:pt idx="723">
                  <c:v>5.5672530694919835E-11</c:v>
                </c:pt>
                <c:pt idx="724">
                  <c:v>5.4509784287697177E-11</c:v>
                </c:pt>
                <c:pt idx="725">
                  <c:v>5.337121177123778E-11</c:v>
                </c:pt>
                <c:pt idx="726">
                  <c:v>5.5088146890427853E-11</c:v>
                </c:pt>
                <c:pt idx="727">
                  <c:v>5.4222827857731428E-11</c:v>
                </c:pt>
                <c:pt idx="728">
                  <c:v>5.5379567971261726E-11</c:v>
                </c:pt>
                <c:pt idx="729">
                  <c:v>5.1981434871154857E-11</c:v>
                </c:pt>
                <c:pt idx="730">
                  <c:v>5.5088146890427853E-11</c:v>
                </c:pt>
                <c:pt idx="731">
                  <c:v>5.5379567971261726E-11</c:v>
                </c:pt>
                <c:pt idx="732">
                  <c:v>5.4798145780138149E-11</c:v>
                </c:pt>
                <c:pt idx="733">
                  <c:v>5.5379567971261726E-11</c:v>
                </c:pt>
                <c:pt idx="734">
                  <c:v>5.8073200779119873E-11</c:v>
                </c:pt>
                <c:pt idx="735">
                  <c:v>5.5088146890427853E-11</c:v>
                </c:pt>
                <c:pt idx="736">
                  <c:v>5.5672530694919835E-11</c:v>
                </c:pt>
                <c:pt idx="737">
                  <c:v>5.3653550116194524E-11</c:v>
                </c:pt>
                <c:pt idx="738">
                  <c:v>5.4798145780138149E-11</c:v>
                </c:pt>
                <c:pt idx="739">
                  <c:v>5.5088146890427853E-11</c:v>
                </c:pt>
                <c:pt idx="740">
                  <c:v>5.3090249140529355E-11</c:v>
                </c:pt>
                <c:pt idx="741">
                  <c:v>5.4222827857731428E-11</c:v>
                </c:pt>
                <c:pt idx="742">
                  <c:v>5.2810875025616062E-11</c:v>
                </c:pt>
                <c:pt idx="743">
                  <c:v>5.4798145780138149E-11</c:v>
                </c:pt>
                <c:pt idx="744">
                  <c:v>5.7463498521058242E-11</c:v>
                </c:pt>
                <c:pt idx="745">
                  <c:v>5.337121177123778E-11</c:v>
                </c:pt>
                <c:pt idx="746">
                  <c:v>5.656098491820545E-11</c:v>
                </c:pt>
                <c:pt idx="747">
                  <c:v>5.6263230331216066E-11</c:v>
                </c:pt>
                <c:pt idx="748">
                  <c:v>5.337121177123778E-11</c:v>
                </c:pt>
                <c:pt idx="749">
                  <c:v>5.2256421175623916E-11</c:v>
                </c:pt>
                <c:pt idx="750">
                  <c:v>5.4798145780138149E-11</c:v>
                </c:pt>
                <c:pt idx="751">
                  <c:v>5.2532971046882711E-11</c:v>
                </c:pt>
                <c:pt idx="752">
                  <c:v>5.170778845757933E-11</c:v>
                </c:pt>
                <c:pt idx="753">
                  <c:v>5.2810875025616062E-11</c:v>
                </c:pt>
                <c:pt idx="754">
                  <c:v>5.5379567971261726E-11</c:v>
                </c:pt>
                <c:pt idx="755">
                  <c:v>5.2810875025616062E-11</c:v>
                </c:pt>
                <c:pt idx="756">
                  <c:v>5.2256421175623916E-11</c:v>
                </c:pt>
                <c:pt idx="757">
                  <c:v>5.1435689195128299E-11</c:v>
                </c:pt>
                <c:pt idx="758">
                  <c:v>5.4798145780138149E-11</c:v>
                </c:pt>
                <c:pt idx="759">
                  <c:v>5.2810875025616062E-11</c:v>
                </c:pt>
                <c:pt idx="760">
                  <c:v>5.7161111278597411E-11</c:v>
                </c:pt>
                <c:pt idx="761">
                  <c:v>5.2256421175623916E-11</c:v>
                </c:pt>
                <c:pt idx="762">
                  <c:v>5.7161111278597411E-11</c:v>
                </c:pt>
                <c:pt idx="763">
                  <c:v>5.5088146890427853E-11</c:v>
                </c:pt>
                <c:pt idx="764">
                  <c:v>5.2810875025616062E-11</c:v>
                </c:pt>
                <c:pt idx="765">
                  <c:v>5.5672530694919835E-11</c:v>
                </c:pt>
                <c:pt idx="766">
                  <c:v>5.3653550116194524E-11</c:v>
                </c:pt>
                <c:pt idx="767">
                  <c:v>5.2532971046882711E-11</c:v>
                </c:pt>
                <c:pt idx="768">
                  <c:v>5.2810875025616062E-11</c:v>
                </c:pt>
                <c:pt idx="769">
                  <c:v>5.5379567971261726E-11</c:v>
                </c:pt>
                <c:pt idx="770">
                  <c:v>5.2532971046882711E-11</c:v>
                </c:pt>
                <c:pt idx="771">
                  <c:v>5.2810875025616062E-11</c:v>
                </c:pt>
                <c:pt idx="772">
                  <c:v>5.337121177123778E-11</c:v>
                </c:pt>
                <c:pt idx="773">
                  <c:v>5.5379567971261726E-11</c:v>
                </c:pt>
                <c:pt idx="774">
                  <c:v>5.2532971046882711E-11</c:v>
                </c:pt>
                <c:pt idx="775">
                  <c:v>5.2532971046882711E-11</c:v>
                </c:pt>
                <c:pt idx="776">
                  <c:v>5.1435689195128299E-11</c:v>
                </c:pt>
                <c:pt idx="777">
                  <c:v>5.170778845757933E-11</c:v>
                </c:pt>
                <c:pt idx="778">
                  <c:v>5.2810875025616062E-11</c:v>
                </c:pt>
                <c:pt idx="779">
                  <c:v>5.5379567971261726E-11</c:v>
                </c:pt>
                <c:pt idx="780">
                  <c:v>5.656098491820545E-11</c:v>
                </c:pt>
                <c:pt idx="781">
                  <c:v>5.4509784287697177E-11</c:v>
                </c:pt>
                <c:pt idx="782">
                  <c:v>5.2810875025616062E-11</c:v>
                </c:pt>
                <c:pt idx="783">
                  <c:v>5.5088146890427853E-11</c:v>
                </c:pt>
                <c:pt idx="784">
                  <c:v>5.5672530694919835E-11</c:v>
                </c:pt>
                <c:pt idx="785">
                  <c:v>5.5967159198938278E-11</c:v>
                </c:pt>
                <c:pt idx="786">
                  <c:v>5.5967159198938278E-11</c:v>
                </c:pt>
                <c:pt idx="787">
                  <c:v>5.06278475153585E-11</c:v>
                </c:pt>
                <c:pt idx="788">
                  <c:v>5.3937493831500502E-11</c:v>
                </c:pt>
                <c:pt idx="789">
                  <c:v>5.1981434871154857E-11</c:v>
                </c:pt>
                <c:pt idx="790">
                  <c:v>5.0895673225171613E-11</c:v>
                </c:pt>
                <c:pt idx="791">
                  <c:v>5.1435689195128299E-11</c:v>
                </c:pt>
                <c:pt idx="792">
                  <c:v>5.2256421175623916E-11</c:v>
                </c:pt>
                <c:pt idx="793">
                  <c:v>5.2256421175623916E-11</c:v>
                </c:pt>
                <c:pt idx="794">
                  <c:v>5.5379567971261726E-11</c:v>
                </c:pt>
                <c:pt idx="795">
                  <c:v>5.4798145780138149E-11</c:v>
                </c:pt>
                <c:pt idx="796">
                  <c:v>5.3653550116194524E-11</c:v>
                </c:pt>
                <c:pt idx="797">
                  <c:v>5.4509784287697177E-11</c:v>
                </c:pt>
                <c:pt idx="798">
                  <c:v>5.5672530694919835E-11</c:v>
                </c:pt>
                <c:pt idx="799">
                  <c:v>5.1435689195128299E-11</c:v>
                </c:pt>
                <c:pt idx="800">
                  <c:v>5.3090249140529355E-11</c:v>
                </c:pt>
                <c:pt idx="801">
                  <c:v>5.1981434871154857E-11</c:v>
                </c:pt>
                <c:pt idx="802">
                  <c:v>5.1164915756247285E-11</c:v>
                </c:pt>
                <c:pt idx="803">
                  <c:v>5.4509784287697177E-11</c:v>
                </c:pt>
                <c:pt idx="804">
                  <c:v>5.170778845757933E-11</c:v>
                </c:pt>
                <c:pt idx="805">
                  <c:v>5.2810875025616062E-11</c:v>
                </c:pt>
                <c:pt idx="806">
                  <c:v>5.0361326805917228E-11</c:v>
                </c:pt>
                <c:pt idx="807">
                  <c:v>5.2532971046882711E-11</c:v>
                </c:pt>
                <c:pt idx="808">
                  <c:v>5.170778845757933E-11</c:v>
                </c:pt>
                <c:pt idx="809">
                  <c:v>5.0096312960059414E-11</c:v>
                </c:pt>
                <c:pt idx="810">
                  <c:v>5.0895673225171613E-11</c:v>
                </c:pt>
                <c:pt idx="811">
                  <c:v>5.2532971046882711E-11</c:v>
                </c:pt>
                <c:pt idx="812">
                  <c:v>5.1164915756247285E-11</c:v>
                </c:pt>
                <c:pt idx="813">
                  <c:v>5.3090249140529355E-11</c:v>
                </c:pt>
                <c:pt idx="814">
                  <c:v>5.2532971046882711E-11</c:v>
                </c:pt>
                <c:pt idx="815">
                  <c:v>5.1435689195128299E-11</c:v>
                </c:pt>
                <c:pt idx="816">
                  <c:v>5.1981434871154857E-11</c:v>
                </c:pt>
                <c:pt idx="817">
                  <c:v>5.2810875025616062E-11</c:v>
                </c:pt>
                <c:pt idx="818">
                  <c:v>4.9832590413560709E-11</c:v>
                </c:pt>
                <c:pt idx="819">
                  <c:v>5.0096312960059414E-11</c:v>
                </c:pt>
                <c:pt idx="820">
                  <c:v>5.170778845757933E-11</c:v>
                </c:pt>
                <c:pt idx="821">
                  <c:v>5.2810875025616062E-11</c:v>
                </c:pt>
                <c:pt idx="822">
                  <c:v>5.5088146890427853E-11</c:v>
                </c:pt>
                <c:pt idx="823">
                  <c:v>5.4222827857731428E-11</c:v>
                </c:pt>
                <c:pt idx="824">
                  <c:v>5.3090249140529355E-11</c:v>
                </c:pt>
                <c:pt idx="825">
                  <c:v>5.4509784287697177E-11</c:v>
                </c:pt>
                <c:pt idx="826">
                  <c:v>5.3653550116194524E-11</c:v>
                </c:pt>
                <c:pt idx="827">
                  <c:v>5.2532971046882711E-11</c:v>
                </c:pt>
                <c:pt idx="828">
                  <c:v>5.170778845757933E-11</c:v>
                </c:pt>
                <c:pt idx="829">
                  <c:v>5.4222827857731428E-11</c:v>
                </c:pt>
                <c:pt idx="830">
                  <c:v>5.170778845757933E-11</c:v>
                </c:pt>
                <c:pt idx="831">
                  <c:v>5.0895673225171613E-11</c:v>
                </c:pt>
                <c:pt idx="832">
                  <c:v>5.3653550116194524E-11</c:v>
                </c:pt>
                <c:pt idx="833">
                  <c:v>5.4222827857731428E-11</c:v>
                </c:pt>
                <c:pt idx="834">
                  <c:v>5.3937493831500502E-11</c:v>
                </c:pt>
                <c:pt idx="835">
                  <c:v>5.2532971046882711E-11</c:v>
                </c:pt>
                <c:pt idx="836">
                  <c:v>5.5379567971261726E-11</c:v>
                </c:pt>
                <c:pt idx="837">
                  <c:v>4.9309405149228728E-11</c:v>
                </c:pt>
                <c:pt idx="838">
                  <c:v>5.0895673225171613E-11</c:v>
                </c:pt>
                <c:pt idx="839">
                  <c:v>5.1435689195128299E-11</c:v>
                </c:pt>
                <c:pt idx="840">
                  <c:v>5.0895673225171613E-11</c:v>
                </c:pt>
                <c:pt idx="841">
                  <c:v>5.1981434871154857E-11</c:v>
                </c:pt>
                <c:pt idx="842">
                  <c:v>5.337121177123778E-11</c:v>
                </c:pt>
                <c:pt idx="843">
                  <c:v>5.2256421175623916E-11</c:v>
                </c:pt>
                <c:pt idx="844">
                  <c:v>4.9832590413560709E-11</c:v>
                </c:pt>
                <c:pt idx="845">
                  <c:v>5.170778845757933E-11</c:v>
                </c:pt>
                <c:pt idx="846">
                  <c:v>5.3653550116194524E-11</c:v>
                </c:pt>
                <c:pt idx="847">
                  <c:v>5.1981434871154857E-11</c:v>
                </c:pt>
                <c:pt idx="848">
                  <c:v>5.3653550116194524E-11</c:v>
                </c:pt>
                <c:pt idx="849">
                  <c:v>4.9832590413560709E-11</c:v>
                </c:pt>
                <c:pt idx="850">
                  <c:v>5.3937493831500502E-11</c:v>
                </c:pt>
                <c:pt idx="851">
                  <c:v>5.1435689195128299E-11</c:v>
                </c:pt>
                <c:pt idx="852">
                  <c:v>5.2810875025616062E-11</c:v>
                </c:pt>
                <c:pt idx="853">
                  <c:v>5.1981434871154857E-11</c:v>
                </c:pt>
                <c:pt idx="854">
                  <c:v>5.0895673225171613E-11</c:v>
                </c:pt>
                <c:pt idx="855">
                  <c:v>5.2810875025616062E-11</c:v>
                </c:pt>
                <c:pt idx="856">
                  <c:v>5.4509784287697177E-11</c:v>
                </c:pt>
                <c:pt idx="857">
                  <c:v>5.1981434871154857E-11</c:v>
                </c:pt>
                <c:pt idx="858">
                  <c:v>5.2810875025616062E-11</c:v>
                </c:pt>
                <c:pt idx="859">
                  <c:v>5.2810875025616062E-11</c:v>
                </c:pt>
                <c:pt idx="860">
                  <c:v>5.2256421175623916E-11</c:v>
                </c:pt>
                <c:pt idx="861">
                  <c:v>5.2532971046882711E-11</c:v>
                </c:pt>
                <c:pt idx="862">
                  <c:v>5.2256421175623916E-11</c:v>
                </c:pt>
                <c:pt idx="863">
                  <c:v>5.2532971046882711E-11</c:v>
                </c:pt>
                <c:pt idx="864">
                  <c:v>5.1981434871154857E-11</c:v>
                </c:pt>
                <c:pt idx="865">
                  <c:v>5.4222827857731428E-11</c:v>
                </c:pt>
                <c:pt idx="866">
                  <c:v>5.1981434871154857E-11</c:v>
                </c:pt>
                <c:pt idx="867">
                  <c:v>5.5379567971261726E-11</c:v>
                </c:pt>
                <c:pt idx="868">
                  <c:v>5.2810875025616062E-11</c:v>
                </c:pt>
                <c:pt idx="869">
                  <c:v>5.2810875025616062E-11</c:v>
                </c:pt>
                <c:pt idx="870">
                  <c:v>5.1164915756247285E-11</c:v>
                </c:pt>
                <c:pt idx="871">
                  <c:v>5.4509784287697177E-11</c:v>
                </c:pt>
                <c:pt idx="872">
                  <c:v>5.1981434871154857E-11</c:v>
                </c:pt>
                <c:pt idx="873">
                  <c:v>5.4509784287697177E-11</c:v>
                </c:pt>
                <c:pt idx="874">
                  <c:v>5.337121177123778E-11</c:v>
                </c:pt>
                <c:pt idx="875">
                  <c:v>5.06278475153585E-11</c:v>
                </c:pt>
                <c:pt idx="876">
                  <c:v>5.1164915756247285E-11</c:v>
                </c:pt>
                <c:pt idx="877">
                  <c:v>5.1981434871154857E-11</c:v>
                </c:pt>
                <c:pt idx="878">
                  <c:v>4.9832590413560709E-11</c:v>
                </c:pt>
                <c:pt idx="879">
                  <c:v>5.2810875025616062E-11</c:v>
                </c:pt>
                <c:pt idx="880">
                  <c:v>5.5379567971261726E-11</c:v>
                </c:pt>
                <c:pt idx="881">
                  <c:v>5.0895673225171613E-11</c:v>
                </c:pt>
                <c:pt idx="882">
                  <c:v>5.1981434871154857E-11</c:v>
                </c:pt>
                <c:pt idx="883">
                  <c:v>5.5088146890427853E-11</c:v>
                </c:pt>
                <c:pt idx="884">
                  <c:v>5.170778845757933E-11</c:v>
                </c:pt>
                <c:pt idx="885">
                  <c:v>5.0096312960059414E-11</c:v>
                </c:pt>
                <c:pt idx="886">
                  <c:v>5.0895673225171613E-11</c:v>
                </c:pt>
                <c:pt idx="887">
                  <c:v>5.5379567971261726E-11</c:v>
                </c:pt>
                <c:pt idx="888">
                  <c:v>5.1435689195128299E-11</c:v>
                </c:pt>
                <c:pt idx="889">
                  <c:v>5.5379567971261726E-11</c:v>
                </c:pt>
                <c:pt idx="890">
                  <c:v>5.1435689195128299E-11</c:v>
                </c:pt>
                <c:pt idx="891">
                  <c:v>5.4798145780138149E-11</c:v>
                </c:pt>
                <c:pt idx="892">
                  <c:v>5.0895673225171613E-11</c:v>
                </c:pt>
                <c:pt idx="893">
                  <c:v>4.9832590413560709E-11</c:v>
                </c:pt>
                <c:pt idx="894">
                  <c:v>5.6263230331216066E-11</c:v>
                </c:pt>
                <c:pt idx="895">
                  <c:v>5.2810875025616062E-11</c:v>
                </c:pt>
                <c:pt idx="896">
                  <c:v>5.5088146890427853E-11</c:v>
                </c:pt>
                <c:pt idx="897">
                  <c:v>5.3090249140529355E-11</c:v>
                </c:pt>
                <c:pt idx="898">
                  <c:v>5.3090249140529355E-11</c:v>
                </c:pt>
                <c:pt idx="899">
                  <c:v>5.170778845757933E-11</c:v>
                </c:pt>
                <c:pt idx="900">
                  <c:v>5.1981434871154857E-11</c:v>
                </c:pt>
                <c:pt idx="901">
                  <c:v>5.2532971046882711E-11</c:v>
                </c:pt>
                <c:pt idx="902">
                  <c:v>5.3090249140529355E-11</c:v>
                </c:pt>
                <c:pt idx="903">
                  <c:v>5.6263230331216066E-11</c:v>
                </c:pt>
                <c:pt idx="904">
                  <c:v>5.5088146890427853E-11</c:v>
                </c:pt>
                <c:pt idx="905">
                  <c:v>5.3653550116194524E-11</c:v>
                </c:pt>
                <c:pt idx="906">
                  <c:v>5.4222827857731428E-11</c:v>
                </c:pt>
                <c:pt idx="907">
                  <c:v>5.0096312960059414E-11</c:v>
                </c:pt>
                <c:pt idx="908">
                  <c:v>5.170778845757933E-11</c:v>
                </c:pt>
                <c:pt idx="909">
                  <c:v>5.1981434871154857E-11</c:v>
                </c:pt>
                <c:pt idx="910">
                  <c:v>5.1435689195128299E-11</c:v>
                </c:pt>
                <c:pt idx="911">
                  <c:v>5.3937493831500502E-11</c:v>
                </c:pt>
                <c:pt idx="912">
                  <c:v>5.1435689195128299E-11</c:v>
                </c:pt>
                <c:pt idx="913">
                  <c:v>5.4222827857731428E-11</c:v>
                </c:pt>
                <c:pt idx="914">
                  <c:v>5.6263230331216066E-11</c:v>
                </c:pt>
                <c:pt idx="915">
                  <c:v>5.4222827857731428E-11</c:v>
                </c:pt>
                <c:pt idx="916">
                  <c:v>5.1981434871154857E-11</c:v>
                </c:pt>
                <c:pt idx="917">
                  <c:v>5.0096312960059414E-11</c:v>
                </c:pt>
                <c:pt idx="918">
                  <c:v>5.1981434871154857E-11</c:v>
                </c:pt>
                <c:pt idx="919">
                  <c:v>5.4222827857731428E-11</c:v>
                </c:pt>
                <c:pt idx="920">
                  <c:v>5.3937493831500502E-11</c:v>
                </c:pt>
                <c:pt idx="921">
                  <c:v>5.4798145780138149E-11</c:v>
                </c:pt>
                <c:pt idx="922">
                  <c:v>5.3653550116194524E-11</c:v>
                </c:pt>
                <c:pt idx="923">
                  <c:v>5.170778845757933E-11</c:v>
                </c:pt>
                <c:pt idx="924">
                  <c:v>5.3653550116194524E-11</c:v>
                </c:pt>
                <c:pt idx="925">
                  <c:v>5.2532971046882711E-11</c:v>
                </c:pt>
                <c:pt idx="926">
                  <c:v>5.1981434871154857E-11</c:v>
                </c:pt>
                <c:pt idx="927">
                  <c:v>5.1981434871154857E-11</c:v>
                </c:pt>
                <c:pt idx="928">
                  <c:v>5.5379567971261726E-11</c:v>
                </c:pt>
                <c:pt idx="929">
                  <c:v>5.0361326805917228E-11</c:v>
                </c:pt>
                <c:pt idx="930">
                  <c:v>5.170778845757933E-11</c:v>
                </c:pt>
                <c:pt idx="931">
                  <c:v>5.5088146890427853E-11</c:v>
                </c:pt>
                <c:pt idx="932">
                  <c:v>5.3653550116194524E-11</c:v>
                </c:pt>
                <c:pt idx="933">
                  <c:v>5.3653550116194524E-11</c:v>
                </c:pt>
                <c:pt idx="934">
                  <c:v>5.3653550116194524E-11</c:v>
                </c:pt>
                <c:pt idx="935">
                  <c:v>5.3090249140529355E-11</c:v>
                </c:pt>
                <c:pt idx="936">
                  <c:v>5.2810875025616062E-11</c:v>
                </c:pt>
                <c:pt idx="937">
                  <c:v>5.0895673225171613E-11</c:v>
                </c:pt>
                <c:pt idx="938">
                  <c:v>5.2810875025616062E-11</c:v>
                </c:pt>
                <c:pt idx="939">
                  <c:v>5.5088146890427853E-11</c:v>
                </c:pt>
                <c:pt idx="940">
                  <c:v>5.2810875025616062E-11</c:v>
                </c:pt>
                <c:pt idx="941">
                  <c:v>5.4222827857731428E-11</c:v>
                </c:pt>
                <c:pt idx="942">
                  <c:v>5.2532971046882711E-11</c:v>
                </c:pt>
                <c:pt idx="943">
                  <c:v>5.1435689195128299E-11</c:v>
                </c:pt>
                <c:pt idx="944">
                  <c:v>5.4222827857731428E-11</c:v>
                </c:pt>
                <c:pt idx="945">
                  <c:v>5.4222827857731428E-11</c:v>
                </c:pt>
                <c:pt idx="946">
                  <c:v>5.2810875025616062E-11</c:v>
                </c:pt>
                <c:pt idx="947">
                  <c:v>5.1164915756247285E-11</c:v>
                </c:pt>
                <c:pt idx="948">
                  <c:v>5.3653550116194524E-11</c:v>
                </c:pt>
                <c:pt idx="949">
                  <c:v>5.3090249140529355E-11</c:v>
                </c:pt>
                <c:pt idx="950">
                  <c:v>5.3090249140529355E-11</c:v>
                </c:pt>
                <c:pt idx="951">
                  <c:v>5.06278475153585E-11</c:v>
                </c:pt>
                <c:pt idx="952">
                  <c:v>5.0096312960059414E-11</c:v>
                </c:pt>
                <c:pt idx="953">
                  <c:v>5.2256421175623916E-11</c:v>
                </c:pt>
                <c:pt idx="954">
                  <c:v>5.3937493831500502E-11</c:v>
                </c:pt>
                <c:pt idx="955">
                  <c:v>5.3653550116194524E-11</c:v>
                </c:pt>
                <c:pt idx="956">
                  <c:v>5.2532971046882711E-11</c:v>
                </c:pt>
                <c:pt idx="957">
                  <c:v>5.0895673225171613E-11</c:v>
                </c:pt>
                <c:pt idx="958">
                  <c:v>5.4222827857731428E-11</c:v>
                </c:pt>
                <c:pt idx="959">
                  <c:v>5.1981434871154857E-11</c:v>
                </c:pt>
                <c:pt idx="960">
                  <c:v>5.2810875025616062E-11</c:v>
                </c:pt>
                <c:pt idx="961">
                  <c:v>5.2256421175623916E-11</c:v>
                </c:pt>
                <c:pt idx="962">
                  <c:v>5.1981434871154857E-11</c:v>
                </c:pt>
                <c:pt idx="963">
                  <c:v>5.0895673225171613E-11</c:v>
                </c:pt>
                <c:pt idx="964">
                  <c:v>5.0895673225171613E-11</c:v>
                </c:pt>
                <c:pt idx="965">
                  <c:v>5.6263230331216066E-11</c:v>
                </c:pt>
                <c:pt idx="966">
                  <c:v>5.06278475153585E-11</c:v>
                </c:pt>
                <c:pt idx="967">
                  <c:v>5.170778845757933E-11</c:v>
                </c:pt>
                <c:pt idx="968">
                  <c:v>5.0361326805917228E-11</c:v>
                </c:pt>
                <c:pt idx="969">
                  <c:v>5.1981434871154857E-11</c:v>
                </c:pt>
                <c:pt idx="970">
                  <c:v>5.1164915756247285E-11</c:v>
                </c:pt>
                <c:pt idx="971">
                  <c:v>5.170778845757933E-11</c:v>
                </c:pt>
                <c:pt idx="972">
                  <c:v>4.9049926777145702E-11</c:v>
                </c:pt>
                <c:pt idx="973">
                  <c:v>5.1435689195128299E-11</c:v>
                </c:pt>
                <c:pt idx="974">
                  <c:v>5.2256421175623916E-11</c:v>
                </c:pt>
                <c:pt idx="975">
                  <c:v>5.1435689195128299E-11</c:v>
                </c:pt>
                <c:pt idx="976">
                  <c:v>5.1435689195128299E-11</c:v>
                </c:pt>
                <c:pt idx="977">
                  <c:v>5.0096312960059414E-11</c:v>
                </c:pt>
                <c:pt idx="978">
                  <c:v>5.0361326805917228E-11</c:v>
                </c:pt>
                <c:pt idx="979">
                  <c:v>5.0895673225171613E-11</c:v>
                </c:pt>
                <c:pt idx="980">
                  <c:v>5.337121177123778E-11</c:v>
                </c:pt>
                <c:pt idx="981">
                  <c:v>5.06278475153585E-11</c:v>
                </c:pt>
                <c:pt idx="982">
                  <c:v>5.4509784287697177E-11</c:v>
                </c:pt>
                <c:pt idx="983">
                  <c:v>5.1981434871154857E-11</c:v>
                </c:pt>
                <c:pt idx="984">
                  <c:v>5.4509784287697177E-11</c:v>
                </c:pt>
                <c:pt idx="985">
                  <c:v>5.170778845757933E-11</c:v>
                </c:pt>
                <c:pt idx="986">
                  <c:v>5.337121177123778E-11</c:v>
                </c:pt>
                <c:pt idx="987">
                  <c:v>5.1164915756247285E-11</c:v>
                </c:pt>
                <c:pt idx="988">
                  <c:v>4.8534958586782997E-11</c:v>
                </c:pt>
                <c:pt idx="989">
                  <c:v>5.4509784287697177E-11</c:v>
                </c:pt>
                <c:pt idx="990">
                  <c:v>5.3937493831500502E-11</c:v>
                </c:pt>
                <c:pt idx="991">
                  <c:v>5.2256421175623916E-11</c:v>
                </c:pt>
                <c:pt idx="992">
                  <c:v>5.0096312960059414E-11</c:v>
                </c:pt>
                <c:pt idx="993">
                  <c:v>5.1435689195128299E-11</c:v>
                </c:pt>
                <c:pt idx="994">
                  <c:v>4.9309405149228728E-11</c:v>
                </c:pt>
                <c:pt idx="995">
                  <c:v>5.0895673225171613E-11</c:v>
                </c:pt>
                <c:pt idx="996">
                  <c:v>5.1981434871154857E-11</c:v>
                </c:pt>
                <c:pt idx="997">
                  <c:v>4.8279555545413526E-11</c:v>
                </c:pt>
                <c:pt idx="998">
                  <c:v>4.9570358910299297E-11</c:v>
                </c:pt>
                <c:pt idx="999">
                  <c:v>5.3653550116194524E-11</c:v>
                </c:pt>
                <c:pt idx="1000">
                  <c:v>5.0096312960059414E-11</c:v>
                </c:pt>
                <c:pt idx="1001">
                  <c:v>4.9832590413560709E-11</c:v>
                </c:pt>
                <c:pt idx="1002">
                  <c:v>4.9832590413560709E-11</c:v>
                </c:pt>
                <c:pt idx="1003">
                  <c:v>5.1981434871154857E-11</c:v>
                </c:pt>
                <c:pt idx="1004">
                  <c:v>5.1435689195128299E-11</c:v>
                </c:pt>
                <c:pt idx="1005">
                  <c:v>4.8791813844888165E-11</c:v>
                </c:pt>
                <c:pt idx="1006">
                  <c:v>5.3090249140529355E-11</c:v>
                </c:pt>
                <c:pt idx="1007">
                  <c:v>4.9570358910299297E-11</c:v>
                </c:pt>
                <c:pt idx="1008">
                  <c:v>5.1981434871154857E-11</c:v>
                </c:pt>
                <c:pt idx="1009">
                  <c:v>5.170778845757933E-11</c:v>
                </c:pt>
                <c:pt idx="1010">
                  <c:v>5.0096312960059414E-11</c:v>
                </c:pt>
                <c:pt idx="1011">
                  <c:v>5.1164915756247285E-11</c:v>
                </c:pt>
                <c:pt idx="1012">
                  <c:v>4.8279555545413526E-11</c:v>
                </c:pt>
                <c:pt idx="1013">
                  <c:v>4.9832590413560709E-11</c:v>
                </c:pt>
                <c:pt idx="1014">
                  <c:v>5.170778845757933E-11</c:v>
                </c:pt>
                <c:pt idx="1015">
                  <c:v>5.2256421175623916E-11</c:v>
                </c:pt>
                <c:pt idx="1016">
                  <c:v>5.1981434871154857E-11</c:v>
                </c:pt>
                <c:pt idx="1017">
                  <c:v>4.9049926777145702E-11</c:v>
                </c:pt>
                <c:pt idx="1018">
                  <c:v>4.8534958586782997E-11</c:v>
                </c:pt>
                <c:pt idx="1019">
                  <c:v>5.0895673225171613E-11</c:v>
                </c:pt>
                <c:pt idx="1020">
                  <c:v>4.9832590413560709E-11</c:v>
                </c:pt>
                <c:pt idx="1021">
                  <c:v>5.0096312960059414E-11</c:v>
                </c:pt>
                <c:pt idx="1022">
                  <c:v>4.8791813844888165E-11</c:v>
                </c:pt>
                <c:pt idx="1023">
                  <c:v>5.1981434871154857E-11</c:v>
                </c:pt>
                <c:pt idx="1024">
                  <c:v>4.9049926777145702E-11</c:v>
                </c:pt>
                <c:pt idx="1025">
                  <c:v>5.2810875025616062E-11</c:v>
                </c:pt>
                <c:pt idx="1026">
                  <c:v>5.2532971046882711E-11</c:v>
                </c:pt>
                <c:pt idx="1027">
                  <c:v>5.0361326805917228E-11</c:v>
                </c:pt>
                <c:pt idx="1028">
                  <c:v>4.8025396974054763E-11</c:v>
                </c:pt>
                <c:pt idx="1029">
                  <c:v>5.3090249140529355E-11</c:v>
                </c:pt>
                <c:pt idx="1030">
                  <c:v>5.170778845757933E-11</c:v>
                </c:pt>
                <c:pt idx="1031">
                  <c:v>5.2256421175623916E-11</c:v>
                </c:pt>
                <c:pt idx="1032">
                  <c:v>5.2532971046882711E-11</c:v>
                </c:pt>
                <c:pt idx="1033">
                  <c:v>4.8791813844888165E-11</c:v>
                </c:pt>
                <c:pt idx="1034">
                  <c:v>4.9049926777145702E-11</c:v>
                </c:pt>
                <c:pt idx="1035">
                  <c:v>4.9570358910299297E-11</c:v>
                </c:pt>
                <c:pt idx="1036">
                  <c:v>4.9309405149228728E-11</c:v>
                </c:pt>
                <c:pt idx="1037">
                  <c:v>4.9309405149228728E-11</c:v>
                </c:pt>
                <c:pt idx="1038">
                  <c:v>5.3653550116194524E-11</c:v>
                </c:pt>
                <c:pt idx="1039">
                  <c:v>5.170778845757933E-11</c:v>
                </c:pt>
                <c:pt idx="1040">
                  <c:v>5.1435689195128299E-11</c:v>
                </c:pt>
                <c:pt idx="1041">
                  <c:v>4.9832590413560709E-11</c:v>
                </c:pt>
                <c:pt idx="1042">
                  <c:v>4.9832590413560709E-11</c:v>
                </c:pt>
                <c:pt idx="1043">
                  <c:v>4.9570358910299297E-11</c:v>
                </c:pt>
                <c:pt idx="1044">
                  <c:v>4.8279555545413526E-11</c:v>
                </c:pt>
                <c:pt idx="1045">
                  <c:v>4.8025396974054763E-11</c:v>
                </c:pt>
                <c:pt idx="1046">
                  <c:v>4.8025396974054763E-11</c:v>
                </c:pt>
                <c:pt idx="1047">
                  <c:v>4.7521185176072987E-11</c:v>
                </c:pt>
                <c:pt idx="1048">
                  <c:v>4.9049926777145702E-11</c:v>
                </c:pt>
                <c:pt idx="1049">
                  <c:v>5.0895673225171613E-11</c:v>
                </c:pt>
                <c:pt idx="1050">
                  <c:v>5.1435689195128299E-11</c:v>
                </c:pt>
                <c:pt idx="1051">
                  <c:v>5.0096312960059414E-11</c:v>
                </c:pt>
                <c:pt idx="1052">
                  <c:v>5.0096312960059414E-11</c:v>
                </c:pt>
                <c:pt idx="1053">
                  <c:v>5.0895673225171613E-11</c:v>
                </c:pt>
                <c:pt idx="1054">
                  <c:v>4.9832590413560709E-11</c:v>
                </c:pt>
                <c:pt idx="1055">
                  <c:v>4.8534958586782997E-11</c:v>
                </c:pt>
                <c:pt idx="1056">
                  <c:v>5.170778845757933E-11</c:v>
                </c:pt>
                <c:pt idx="1057">
                  <c:v>5.0361326805917228E-11</c:v>
                </c:pt>
                <c:pt idx="1058">
                  <c:v>4.9309405149228728E-11</c:v>
                </c:pt>
                <c:pt idx="1059">
                  <c:v>5.170778845757933E-11</c:v>
                </c:pt>
                <c:pt idx="1060">
                  <c:v>4.9570358910299297E-11</c:v>
                </c:pt>
                <c:pt idx="1061">
                  <c:v>4.7521185176072987E-11</c:v>
                </c:pt>
                <c:pt idx="1062">
                  <c:v>5.1435689195128299E-11</c:v>
                </c:pt>
                <c:pt idx="1063">
                  <c:v>4.9309405149228728E-11</c:v>
                </c:pt>
                <c:pt idx="1064">
                  <c:v>5.0096312960059414E-11</c:v>
                </c:pt>
                <c:pt idx="1065">
                  <c:v>5.1164915756247285E-11</c:v>
                </c:pt>
                <c:pt idx="1066">
                  <c:v>4.8534958586782997E-11</c:v>
                </c:pt>
                <c:pt idx="1067">
                  <c:v>4.8025396974054763E-11</c:v>
                </c:pt>
                <c:pt idx="1068">
                  <c:v>4.9570358910299297E-11</c:v>
                </c:pt>
                <c:pt idx="1069">
                  <c:v>4.9832590413560709E-11</c:v>
                </c:pt>
                <c:pt idx="1070">
                  <c:v>4.7521185176072987E-11</c:v>
                </c:pt>
                <c:pt idx="1071">
                  <c:v>5.0361326805917228E-11</c:v>
                </c:pt>
                <c:pt idx="1072">
                  <c:v>4.7772675372815155E-11</c:v>
                </c:pt>
                <c:pt idx="1073">
                  <c:v>5.1435689195128299E-11</c:v>
                </c:pt>
                <c:pt idx="1074">
                  <c:v>4.7271116862905658E-11</c:v>
                </c:pt>
                <c:pt idx="1075">
                  <c:v>4.7772675372815155E-11</c:v>
                </c:pt>
                <c:pt idx="1076">
                  <c:v>4.7772675372815155E-11</c:v>
                </c:pt>
                <c:pt idx="1077">
                  <c:v>4.8025396974054763E-11</c:v>
                </c:pt>
                <c:pt idx="1078">
                  <c:v>5.06278475153585E-11</c:v>
                </c:pt>
                <c:pt idx="1079">
                  <c:v>4.9309405149228728E-11</c:v>
                </c:pt>
                <c:pt idx="1080">
                  <c:v>4.9832590413560709E-11</c:v>
                </c:pt>
                <c:pt idx="1081">
                  <c:v>4.7271116862905658E-11</c:v>
                </c:pt>
                <c:pt idx="1082">
                  <c:v>4.7271116862905658E-11</c:v>
                </c:pt>
                <c:pt idx="1083">
                  <c:v>4.9570358910299297E-11</c:v>
                </c:pt>
                <c:pt idx="1084">
                  <c:v>5.06278475153585E-11</c:v>
                </c:pt>
                <c:pt idx="1085">
                  <c:v>4.7022364471490258E-11</c:v>
                </c:pt>
                <c:pt idx="1086">
                  <c:v>4.8534958586782997E-11</c:v>
                </c:pt>
                <c:pt idx="1087">
                  <c:v>4.6774824144306605E-11</c:v>
                </c:pt>
                <c:pt idx="1088">
                  <c:v>5.0361326805917228E-11</c:v>
                </c:pt>
                <c:pt idx="1089">
                  <c:v>4.6774824144306605E-11</c:v>
                </c:pt>
                <c:pt idx="1090">
                  <c:v>4.9309405149228728E-11</c:v>
                </c:pt>
                <c:pt idx="1091">
                  <c:v>4.5797815522297974E-11</c:v>
                </c:pt>
                <c:pt idx="1092">
                  <c:v>4.8025396974054763E-11</c:v>
                </c:pt>
                <c:pt idx="1093">
                  <c:v>4.8279555545413526E-11</c:v>
                </c:pt>
                <c:pt idx="1094">
                  <c:v>4.8534958586782997E-11</c:v>
                </c:pt>
                <c:pt idx="1095">
                  <c:v>4.8025396974054763E-11</c:v>
                </c:pt>
                <c:pt idx="1096">
                  <c:v>5.0096312960059414E-11</c:v>
                </c:pt>
                <c:pt idx="1097">
                  <c:v>4.9832590413560709E-11</c:v>
                </c:pt>
                <c:pt idx="1098">
                  <c:v>4.5797815522297974E-11</c:v>
                </c:pt>
                <c:pt idx="1099">
                  <c:v>5.0895673225171613E-11</c:v>
                </c:pt>
                <c:pt idx="1100">
                  <c:v>4.7022364471490258E-11</c:v>
                </c:pt>
                <c:pt idx="1101">
                  <c:v>4.8534958586782997E-11</c:v>
                </c:pt>
                <c:pt idx="1102">
                  <c:v>4.8791813844888165E-11</c:v>
                </c:pt>
                <c:pt idx="1103">
                  <c:v>4.9832590413560709E-11</c:v>
                </c:pt>
                <c:pt idx="1104">
                  <c:v>4.9309405149228728E-11</c:v>
                </c:pt>
                <c:pt idx="1105">
                  <c:v>4.5317084696192648E-11</c:v>
                </c:pt>
                <c:pt idx="1106">
                  <c:v>4.7271116862905658E-11</c:v>
                </c:pt>
                <c:pt idx="1107">
                  <c:v>4.6528683368794924E-11</c:v>
                </c:pt>
                <c:pt idx="1108">
                  <c:v>4.6774824144306605E-11</c:v>
                </c:pt>
                <c:pt idx="1109">
                  <c:v>4.6774824144306605E-11</c:v>
                </c:pt>
                <c:pt idx="1110">
                  <c:v>4.9570358910299297E-11</c:v>
                </c:pt>
                <c:pt idx="1111">
                  <c:v>4.9832590413560709E-11</c:v>
                </c:pt>
                <c:pt idx="1112">
                  <c:v>4.9309405149228728E-11</c:v>
                </c:pt>
                <c:pt idx="1113">
                  <c:v>4.9570358910299297E-11</c:v>
                </c:pt>
                <c:pt idx="1114">
                  <c:v>4.6283741932225864E-11</c:v>
                </c:pt>
                <c:pt idx="1115">
                  <c:v>4.7271116862905658E-11</c:v>
                </c:pt>
                <c:pt idx="1116">
                  <c:v>4.7772675372815155E-11</c:v>
                </c:pt>
                <c:pt idx="1117">
                  <c:v>4.7022364471490258E-11</c:v>
                </c:pt>
                <c:pt idx="1118">
                  <c:v>4.5797815522297974E-11</c:v>
                </c:pt>
                <c:pt idx="1119">
                  <c:v>4.7521185176072987E-11</c:v>
                </c:pt>
                <c:pt idx="1120">
                  <c:v>5.0361326805917228E-11</c:v>
                </c:pt>
                <c:pt idx="1121">
                  <c:v>4.8534958586782997E-11</c:v>
                </c:pt>
                <c:pt idx="1122">
                  <c:v>4.8791813844888165E-11</c:v>
                </c:pt>
                <c:pt idx="1123">
                  <c:v>4.7521185176072987E-11</c:v>
                </c:pt>
                <c:pt idx="1124">
                  <c:v>4.6528683368794924E-11</c:v>
                </c:pt>
                <c:pt idx="1125">
                  <c:v>4.8279555545413526E-11</c:v>
                </c:pt>
                <c:pt idx="1126">
                  <c:v>4.6528683368794924E-11</c:v>
                </c:pt>
                <c:pt idx="1127">
                  <c:v>4.8791813844888165E-11</c:v>
                </c:pt>
                <c:pt idx="1128">
                  <c:v>4.9049926777145702E-11</c:v>
                </c:pt>
                <c:pt idx="1129">
                  <c:v>4.9570358910299297E-11</c:v>
                </c:pt>
                <c:pt idx="1130">
                  <c:v>4.9832590413560709E-11</c:v>
                </c:pt>
                <c:pt idx="1131">
                  <c:v>4.8025396974054763E-11</c:v>
                </c:pt>
                <c:pt idx="1132">
                  <c:v>4.6528683368794924E-11</c:v>
                </c:pt>
                <c:pt idx="1133">
                  <c:v>4.6283741932225864E-11</c:v>
                </c:pt>
                <c:pt idx="1134">
                  <c:v>5.1164915756247285E-11</c:v>
                </c:pt>
                <c:pt idx="1135">
                  <c:v>4.7271116862905658E-11</c:v>
                </c:pt>
                <c:pt idx="1136">
                  <c:v>4.7772675372815155E-11</c:v>
                </c:pt>
                <c:pt idx="1137">
                  <c:v>4.5797815522297974E-11</c:v>
                </c:pt>
                <c:pt idx="1138">
                  <c:v>4.7521185176072987E-11</c:v>
                </c:pt>
                <c:pt idx="1139">
                  <c:v>4.6283741932225864E-11</c:v>
                </c:pt>
                <c:pt idx="1140">
                  <c:v>4.7772675372815155E-11</c:v>
                </c:pt>
                <c:pt idx="1141">
                  <c:v>4.9309405149228728E-11</c:v>
                </c:pt>
                <c:pt idx="1142">
                  <c:v>4.6528683368794924E-11</c:v>
                </c:pt>
                <c:pt idx="1143">
                  <c:v>5.0895673225171613E-11</c:v>
                </c:pt>
                <c:pt idx="1144">
                  <c:v>4.7271116862905658E-11</c:v>
                </c:pt>
                <c:pt idx="1145">
                  <c:v>4.8025396974054763E-11</c:v>
                </c:pt>
                <c:pt idx="1146">
                  <c:v>4.6040185353634918E-11</c:v>
                </c:pt>
                <c:pt idx="1147">
                  <c:v>4.5797815522297974E-11</c:v>
                </c:pt>
                <c:pt idx="1148">
                  <c:v>4.7022364471490258E-11</c:v>
                </c:pt>
                <c:pt idx="1149">
                  <c:v>4.9309405149228728E-11</c:v>
                </c:pt>
                <c:pt idx="1150">
                  <c:v>4.8534958586782997E-11</c:v>
                </c:pt>
                <c:pt idx="1151">
                  <c:v>4.9570358910299297E-11</c:v>
                </c:pt>
                <c:pt idx="1152">
                  <c:v>5.0096312960059414E-11</c:v>
                </c:pt>
                <c:pt idx="1153">
                  <c:v>4.6040185353634918E-11</c:v>
                </c:pt>
                <c:pt idx="1154">
                  <c:v>4.6040185353634918E-11</c:v>
                </c:pt>
                <c:pt idx="1155">
                  <c:v>5.0895673225171613E-11</c:v>
                </c:pt>
                <c:pt idx="1156">
                  <c:v>4.9049926777145702E-11</c:v>
                </c:pt>
                <c:pt idx="1157">
                  <c:v>4.5797815522297974E-11</c:v>
                </c:pt>
                <c:pt idx="1158">
                  <c:v>5.0096312960059414E-11</c:v>
                </c:pt>
                <c:pt idx="1159">
                  <c:v>4.7271116862905658E-11</c:v>
                </c:pt>
                <c:pt idx="1160">
                  <c:v>5.0361326805917228E-11</c:v>
                </c:pt>
                <c:pt idx="1161">
                  <c:v>4.9832590413560709E-11</c:v>
                </c:pt>
                <c:pt idx="1162">
                  <c:v>4.9570358910299297E-11</c:v>
                </c:pt>
                <c:pt idx="1163">
                  <c:v>4.8791813844888165E-11</c:v>
                </c:pt>
                <c:pt idx="1164">
                  <c:v>4.6774824144306605E-11</c:v>
                </c:pt>
                <c:pt idx="1165">
                  <c:v>4.7772675372815155E-11</c:v>
                </c:pt>
                <c:pt idx="1166">
                  <c:v>4.7022364471490258E-11</c:v>
                </c:pt>
                <c:pt idx="1167">
                  <c:v>4.5797815522297974E-11</c:v>
                </c:pt>
                <c:pt idx="1168">
                  <c:v>4.8534958586782997E-11</c:v>
                </c:pt>
                <c:pt idx="1169">
                  <c:v>4.9570358910299297E-11</c:v>
                </c:pt>
                <c:pt idx="1170">
                  <c:v>4.7271116862905658E-11</c:v>
                </c:pt>
                <c:pt idx="1171">
                  <c:v>4.7772675372815155E-11</c:v>
                </c:pt>
                <c:pt idx="1172">
                  <c:v>4.5797815522297974E-11</c:v>
                </c:pt>
                <c:pt idx="1173">
                  <c:v>4.9049926777145702E-11</c:v>
                </c:pt>
                <c:pt idx="1174">
                  <c:v>4.6283741932225864E-11</c:v>
                </c:pt>
                <c:pt idx="1175">
                  <c:v>4.8791813844888165E-11</c:v>
                </c:pt>
                <c:pt idx="1176">
                  <c:v>5.0096312960059414E-11</c:v>
                </c:pt>
                <c:pt idx="1177">
                  <c:v>4.9309405149228728E-11</c:v>
                </c:pt>
                <c:pt idx="1178">
                  <c:v>4.6283741932225864E-11</c:v>
                </c:pt>
                <c:pt idx="1179">
                  <c:v>4.7271116862905658E-11</c:v>
                </c:pt>
                <c:pt idx="1180">
                  <c:v>4.8791813844888165E-11</c:v>
                </c:pt>
                <c:pt idx="1181">
                  <c:v>4.8791813844888165E-11</c:v>
                </c:pt>
                <c:pt idx="1182">
                  <c:v>4.6283741932225864E-11</c:v>
                </c:pt>
                <c:pt idx="1183">
                  <c:v>4.5556816009512602E-11</c:v>
                </c:pt>
                <c:pt idx="1184">
                  <c:v>4.7271116862905658E-11</c:v>
                </c:pt>
                <c:pt idx="1185">
                  <c:v>5.0361326805917228E-11</c:v>
                </c:pt>
                <c:pt idx="1186">
                  <c:v>4.8534958586782997E-11</c:v>
                </c:pt>
                <c:pt idx="1187">
                  <c:v>4.6040185353634918E-11</c:v>
                </c:pt>
                <c:pt idx="1188">
                  <c:v>4.7772675372815155E-11</c:v>
                </c:pt>
                <c:pt idx="1189">
                  <c:v>4.6528683368794924E-11</c:v>
                </c:pt>
                <c:pt idx="1190">
                  <c:v>4.6774824144306605E-11</c:v>
                </c:pt>
                <c:pt idx="1191">
                  <c:v>4.9049926777145702E-11</c:v>
                </c:pt>
                <c:pt idx="1192">
                  <c:v>4.8791813844888165E-11</c:v>
                </c:pt>
                <c:pt idx="1193">
                  <c:v>4.5797815522297974E-11</c:v>
                </c:pt>
                <c:pt idx="1194">
                  <c:v>4.4136944372138252E-11</c:v>
                </c:pt>
                <c:pt idx="1195">
                  <c:v>4.8534958586782997E-11</c:v>
                </c:pt>
                <c:pt idx="1196">
                  <c:v>4.9049926777145702E-11</c:v>
                </c:pt>
                <c:pt idx="1197">
                  <c:v>4.6040185353634918E-11</c:v>
                </c:pt>
                <c:pt idx="1198">
                  <c:v>4.7022364471490258E-11</c:v>
                </c:pt>
                <c:pt idx="1199">
                  <c:v>4.5556816009512602E-11</c:v>
                </c:pt>
                <c:pt idx="1200">
                  <c:v>4.6283741932225864E-11</c:v>
                </c:pt>
                <c:pt idx="1201">
                  <c:v>4.8791813844888165E-11</c:v>
                </c:pt>
                <c:pt idx="1202">
                  <c:v>4.5078521491241544E-11</c:v>
                </c:pt>
                <c:pt idx="1203">
                  <c:v>4.5317084696192648E-11</c:v>
                </c:pt>
                <c:pt idx="1204">
                  <c:v>4.5078521491241544E-11</c:v>
                </c:pt>
                <c:pt idx="1205">
                  <c:v>4.7772675372815155E-11</c:v>
                </c:pt>
                <c:pt idx="1206">
                  <c:v>4.8791813844888165E-11</c:v>
                </c:pt>
                <c:pt idx="1207">
                  <c:v>4.5556816009512602E-11</c:v>
                </c:pt>
                <c:pt idx="1208">
                  <c:v>4.7271116862905658E-11</c:v>
                </c:pt>
                <c:pt idx="1209">
                  <c:v>4.7521185176072987E-11</c:v>
                </c:pt>
                <c:pt idx="1210">
                  <c:v>4.9049926777145702E-11</c:v>
                </c:pt>
                <c:pt idx="1211">
                  <c:v>4.7271116862905658E-11</c:v>
                </c:pt>
                <c:pt idx="1212">
                  <c:v>4.8791813844888165E-11</c:v>
                </c:pt>
                <c:pt idx="1213">
                  <c:v>4.8025396974054763E-11</c:v>
                </c:pt>
                <c:pt idx="1214">
                  <c:v>4.7772675372815155E-11</c:v>
                </c:pt>
                <c:pt idx="1215">
                  <c:v>4.7271116862905658E-11</c:v>
                </c:pt>
                <c:pt idx="1216">
                  <c:v>4.6774824144306605E-11</c:v>
                </c:pt>
                <c:pt idx="1217">
                  <c:v>4.6040185353634918E-11</c:v>
                </c:pt>
                <c:pt idx="1218">
                  <c:v>4.8025396974054763E-11</c:v>
                </c:pt>
                <c:pt idx="1219">
                  <c:v>4.6774824144306605E-11</c:v>
                </c:pt>
                <c:pt idx="1220">
                  <c:v>4.7271116862905658E-11</c:v>
                </c:pt>
                <c:pt idx="1221">
                  <c:v>4.4841307082812297E-11</c:v>
                </c:pt>
                <c:pt idx="1222">
                  <c:v>4.7772675372815155E-11</c:v>
                </c:pt>
                <c:pt idx="1223">
                  <c:v>4.4841307082812297E-11</c:v>
                </c:pt>
                <c:pt idx="1224">
                  <c:v>4.6774824144306605E-11</c:v>
                </c:pt>
                <c:pt idx="1225">
                  <c:v>4.5797815522297974E-11</c:v>
                </c:pt>
                <c:pt idx="1226">
                  <c:v>4.8279555545413526E-11</c:v>
                </c:pt>
                <c:pt idx="1227">
                  <c:v>4.6528683368794924E-11</c:v>
                </c:pt>
                <c:pt idx="1228">
                  <c:v>4.7772675372815155E-11</c:v>
                </c:pt>
                <c:pt idx="1229">
                  <c:v>4.4605248518948765E-11</c:v>
                </c:pt>
                <c:pt idx="1230">
                  <c:v>4.8279555545413526E-11</c:v>
                </c:pt>
                <c:pt idx="1231">
                  <c:v>4.7271116862905658E-11</c:v>
                </c:pt>
                <c:pt idx="1232">
                  <c:v>4.8791813844888165E-11</c:v>
                </c:pt>
                <c:pt idx="1233">
                  <c:v>4.4605248518948765E-11</c:v>
                </c:pt>
                <c:pt idx="1234">
                  <c:v>4.6040185353634918E-11</c:v>
                </c:pt>
                <c:pt idx="1235">
                  <c:v>4.5556816009512602E-11</c:v>
                </c:pt>
                <c:pt idx="1236">
                  <c:v>4.7521185176072987E-11</c:v>
                </c:pt>
                <c:pt idx="1237">
                  <c:v>4.5797815522297974E-11</c:v>
                </c:pt>
                <c:pt idx="1238">
                  <c:v>4.4841307082812297E-11</c:v>
                </c:pt>
                <c:pt idx="1239">
                  <c:v>4.7271116862905658E-11</c:v>
                </c:pt>
                <c:pt idx="1240">
                  <c:v>4.9309405149228728E-11</c:v>
                </c:pt>
                <c:pt idx="1241">
                  <c:v>4.5797815522297974E-11</c:v>
                </c:pt>
                <c:pt idx="1242">
                  <c:v>4.5797815522297974E-11</c:v>
                </c:pt>
                <c:pt idx="1243">
                  <c:v>4.6040185353634918E-11</c:v>
                </c:pt>
                <c:pt idx="1244">
                  <c:v>4.5556816009512602E-11</c:v>
                </c:pt>
                <c:pt idx="1245">
                  <c:v>4.6774824144306605E-11</c:v>
                </c:pt>
                <c:pt idx="1246">
                  <c:v>4.9049926777145702E-11</c:v>
                </c:pt>
                <c:pt idx="1247">
                  <c:v>4.5797815522297974E-11</c:v>
                </c:pt>
                <c:pt idx="1248">
                  <c:v>4.6283741932225864E-11</c:v>
                </c:pt>
                <c:pt idx="1249">
                  <c:v>4.6528683368794924E-11</c:v>
                </c:pt>
                <c:pt idx="1250">
                  <c:v>4.9049926777145702E-11</c:v>
                </c:pt>
                <c:pt idx="1251">
                  <c:v>4.7772675372815155E-11</c:v>
                </c:pt>
                <c:pt idx="1252">
                  <c:v>4.5317084696192648E-11</c:v>
                </c:pt>
                <c:pt idx="1253">
                  <c:v>4.8279555545413526E-11</c:v>
                </c:pt>
                <c:pt idx="1254">
                  <c:v>4.7521185176072987E-11</c:v>
                </c:pt>
                <c:pt idx="1255">
                  <c:v>4.4841307082812297E-11</c:v>
                </c:pt>
                <c:pt idx="1256">
                  <c:v>4.5317084696192648E-11</c:v>
                </c:pt>
                <c:pt idx="1257">
                  <c:v>4.7521185176072987E-11</c:v>
                </c:pt>
                <c:pt idx="1258">
                  <c:v>4.7772675372815155E-11</c:v>
                </c:pt>
                <c:pt idx="1259">
                  <c:v>4.7772675372815155E-11</c:v>
                </c:pt>
                <c:pt idx="1260">
                  <c:v>4.7271116862905658E-11</c:v>
                </c:pt>
                <c:pt idx="1261">
                  <c:v>4.6528683368794924E-11</c:v>
                </c:pt>
                <c:pt idx="1262">
                  <c:v>4.5078521491241544E-11</c:v>
                </c:pt>
                <c:pt idx="1263">
                  <c:v>4.8025396974054763E-11</c:v>
                </c:pt>
                <c:pt idx="1264">
                  <c:v>4.7022364471490258E-11</c:v>
                </c:pt>
                <c:pt idx="1265">
                  <c:v>4.7022364471490258E-11</c:v>
                </c:pt>
                <c:pt idx="1266">
                  <c:v>4.8534958586782997E-11</c:v>
                </c:pt>
                <c:pt idx="1267">
                  <c:v>4.6040185353634918E-11</c:v>
                </c:pt>
                <c:pt idx="1268">
                  <c:v>4.4841307082812297E-11</c:v>
                </c:pt>
                <c:pt idx="1269">
                  <c:v>4.5556816009512602E-11</c:v>
                </c:pt>
                <c:pt idx="1270">
                  <c:v>4.5556816009512602E-11</c:v>
                </c:pt>
                <c:pt idx="1271">
                  <c:v>4.8279555545413526E-11</c:v>
                </c:pt>
                <c:pt idx="1272">
                  <c:v>4.7521185176072987E-11</c:v>
                </c:pt>
                <c:pt idx="1273">
                  <c:v>4.5556816009512602E-11</c:v>
                </c:pt>
                <c:pt idx="1274">
                  <c:v>4.7521185176072987E-11</c:v>
                </c:pt>
                <c:pt idx="1275">
                  <c:v>4.7772675372815155E-11</c:v>
                </c:pt>
                <c:pt idx="1276">
                  <c:v>4.4841307082812297E-11</c:v>
                </c:pt>
                <c:pt idx="1277">
                  <c:v>4.7271116862905658E-11</c:v>
                </c:pt>
                <c:pt idx="1278">
                  <c:v>4.4605248518948765E-11</c:v>
                </c:pt>
                <c:pt idx="1279">
                  <c:v>4.5317084696192648E-11</c:v>
                </c:pt>
                <c:pt idx="1280">
                  <c:v>4.6774824144306605E-11</c:v>
                </c:pt>
                <c:pt idx="1281">
                  <c:v>4.5317084696192648E-11</c:v>
                </c:pt>
                <c:pt idx="1282">
                  <c:v>4.5797815522297974E-11</c:v>
                </c:pt>
                <c:pt idx="1283">
                  <c:v>4.6774824144306605E-11</c:v>
                </c:pt>
                <c:pt idx="1284">
                  <c:v>4.9309405149228728E-11</c:v>
                </c:pt>
                <c:pt idx="1285">
                  <c:v>4.5317084696192648E-11</c:v>
                </c:pt>
                <c:pt idx="1286">
                  <c:v>4.7271116862905658E-11</c:v>
                </c:pt>
                <c:pt idx="1287">
                  <c:v>4.4136944372138252E-11</c:v>
                </c:pt>
                <c:pt idx="1288">
                  <c:v>4.5078521491241544E-11</c:v>
                </c:pt>
                <c:pt idx="1289">
                  <c:v>4.3904684777041752E-11</c:v>
                </c:pt>
                <c:pt idx="1290">
                  <c:v>4.5556816009512602E-11</c:v>
                </c:pt>
                <c:pt idx="1291">
                  <c:v>4.7271116862905658E-11</c:v>
                </c:pt>
                <c:pt idx="1292">
                  <c:v>4.6774824144306605E-11</c:v>
                </c:pt>
                <c:pt idx="1293">
                  <c:v>4.8534958586782997E-11</c:v>
                </c:pt>
                <c:pt idx="1294">
                  <c:v>4.6774824144306605E-11</c:v>
                </c:pt>
                <c:pt idx="1295">
                  <c:v>4.3443735749109411E-11</c:v>
                </c:pt>
                <c:pt idx="1296">
                  <c:v>4.6040185353634918E-11</c:v>
                </c:pt>
                <c:pt idx="1297">
                  <c:v>4.5556816009512602E-11</c:v>
                </c:pt>
                <c:pt idx="1298">
                  <c:v>4.6040185353634918E-11</c:v>
                </c:pt>
                <c:pt idx="1299">
                  <c:v>4.6040185353634918E-11</c:v>
                </c:pt>
                <c:pt idx="1300">
                  <c:v>4.5317084696192648E-11</c:v>
                </c:pt>
                <c:pt idx="1301">
                  <c:v>4.4136944372138252E-11</c:v>
                </c:pt>
                <c:pt idx="1302">
                  <c:v>4.4841307082812297E-11</c:v>
                </c:pt>
                <c:pt idx="1303">
                  <c:v>4.3673647389786822E-11</c:v>
                </c:pt>
                <c:pt idx="1304">
                  <c:v>4.8791813844888165E-11</c:v>
                </c:pt>
                <c:pt idx="1305">
                  <c:v>4.5078521491241544E-11</c:v>
                </c:pt>
                <c:pt idx="1306">
                  <c:v>4.7772675372815155E-11</c:v>
                </c:pt>
                <c:pt idx="1307">
                  <c:v>4.6774824144306605E-11</c:v>
                </c:pt>
                <c:pt idx="1308">
                  <c:v>4.6774824144306605E-11</c:v>
                </c:pt>
                <c:pt idx="1309">
                  <c:v>4.5078521491241544E-11</c:v>
                </c:pt>
                <c:pt idx="1310">
                  <c:v>4.7271116862905658E-11</c:v>
                </c:pt>
                <c:pt idx="1311">
                  <c:v>4.8025396974054763E-11</c:v>
                </c:pt>
                <c:pt idx="1312">
                  <c:v>4.3904684777041752E-11</c:v>
                </c:pt>
                <c:pt idx="1313">
                  <c:v>4.4370524590784481E-11</c:v>
                </c:pt>
                <c:pt idx="1314">
                  <c:v>4.5797815522297974E-11</c:v>
                </c:pt>
                <c:pt idx="1315">
                  <c:v>4.4841307082812297E-11</c:v>
                </c:pt>
                <c:pt idx="1316">
                  <c:v>4.4841307082812297E-11</c:v>
                </c:pt>
                <c:pt idx="1317">
                  <c:v>4.5797815522297974E-11</c:v>
                </c:pt>
                <c:pt idx="1318">
                  <c:v>4.4136944372138252E-11</c:v>
                </c:pt>
                <c:pt idx="1319">
                  <c:v>4.4136944372138252E-11</c:v>
                </c:pt>
                <c:pt idx="1320">
                  <c:v>4.5797815522297974E-11</c:v>
                </c:pt>
                <c:pt idx="1321">
                  <c:v>4.3443735749109411E-11</c:v>
                </c:pt>
                <c:pt idx="1322">
                  <c:v>4.6040185353634918E-11</c:v>
                </c:pt>
                <c:pt idx="1323">
                  <c:v>4.4605248518948765E-11</c:v>
                </c:pt>
                <c:pt idx="1324">
                  <c:v>4.6283741932225864E-11</c:v>
                </c:pt>
                <c:pt idx="1325">
                  <c:v>4.6040185353634918E-11</c:v>
                </c:pt>
                <c:pt idx="1326">
                  <c:v>4.6040185353634918E-11</c:v>
                </c:pt>
                <c:pt idx="1327">
                  <c:v>4.6283741932225864E-11</c:v>
                </c:pt>
                <c:pt idx="1328">
                  <c:v>4.5797815522297974E-11</c:v>
                </c:pt>
                <c:pt idx="1329">
                  <c:v>4.6283741932225864E-11</c:v>
                </c:pt>
                <c:pt idx="1330">
                  <c:v>4.5797815522297974E-11</c:v>
                </c:pt>
                <c:pt idx="1331">
                  <c:v>4.5078521491241544E-11</c:v>
                </c:pt>
                <c:pt idx="1332">
                  <c:v>4.4605248518948765E-11</c:v>
                </c:pt>
                <c:pt idx="1333">
                  <c:v>4.6774824144306605E-11</c:v>
                </c:pt>
                <c:pt idx="1334">
                  <c:v>4.4841307082812297E-11</c:v>
                </c:pt>
                <c:pt idx="1335">
                  <c:v>4.3904684777041752E-11</c:v>
                </c:pt>
                <c:pt idx="1336">
                  <c:v>4.5797815522297974E-11</c:v>
                </c:pt>
                <c:pt idx="1337">
                  <c:v>4.5797815522297974E-11</c:v>
                </c:pt>
                <c:pt idx="1338">
                  <c:v>4.6040185353634918E-11</c:v>
                </c:pt>
                <c:pt idx="1339">
                  <c:v>4.3673647389786822E-11</c:v>
                </c:pt>
                <c:pt idx="1340">
                  <c:v>4.6774824144306605E-11</c:v>
                </c:pt>
                <c:pt idx="1341">
                  <c:v>4.3904684777041752E-11</c:v>
                </c:pt>
                <c:pt idx="1342">
                  <c:v>4.3443735749109411E-11</c:v>
                </c:pt>
                <c:pt idx="1343">
                  <c:v>4.5556816009512602E-11</c:v>
                </c:pt>
                <c:pt idx="1344">
                  <c:v>4.4136944372138252E-11</c:v>
                </c:pt>
                <c:pt idx="1345">
                  <c:v>4.2987626159324438E-11</c:v>
                </c:pt>
                <c:pt idx="1346">
                  <c:v>4.5078521491241544E-11</c:v>
                </c:pt>
                <c:pt idx="1347">
                  <c:v>4.3673647389786822E-11</c:v>
                </c:pt>
                <c:pt idx="1348">
                  <c:v>4.2987626159324438E-11</c:v>
                </c:pt>
                <c:pt idx="1349">
                  <c:v>4.5078521491241544E-11</c:v>
                </c:pt>
                <c:pt idx="1350">
                  <c:v>4.3904684777041752E-11</c:v>
                </c:pt>
                <c:pt idx="1351">
                  <c:v>4.3443735749109411E-11</c:v>
                </c:pt>
                <c:pt idx="1352">
                  <c:v>4.4605248518948765E-11</c:v>
                </c:pt>
                <c:pt idx="1353">
                  <c:v>4.5556816009512602E-11</c:v>
                </c:pt>
                <c:pt idx="1354">
                  <c:v>4.5556816009512602E-11</c:v>
                </c:pt>
                <c:pt idx="1355">
                  <c:v>4.2987626159324438E-11</c:v>
                </c:pt>
                <c:pt idx="1356">
                  <c:v>4.4605248518948765E-11</c:v>
                </c:pt>
                <c:pt idx="1357">
                  <c:v>4.5317084696192648E-11</c:v>
                </c:pt>
                <c:pt idx="1358">
                  <c:v>4.6283741932225864E-11</c:v>
                </c:pt>
                <c:pt idx="1359">
                  <c:v>4.7772675372815155E-11</c:v>
                </c:pt>
                <c:pt idx="1360">
                  <c:v>4.3904684777041752E-11</c:v>
                </c:pt>
                <c:pt idx="1361">
                  <c:v>4.2987626159324438E-11</c:v>
                </c:pt>
                <c:pt idx="1362">
                  <c:v>4.5797815522297974E-11</c:v>
                </c:pt>
                <c:pt idx="1363">
                  <c:v>4.5797815522297974E-11</c:v>
                </c:pt>
                <c:pt idx="1364">
                  <c:v>4.4370524590784481E-11</c:v>
                </c:pt>
                <c:pt idx="1365">
                  <c:v>4.5078521491241544E-11</c:v>
                </c:pt>
                <c:pt idx="1366">
                  <c:v>4.4605248518948765E-11</c:v>
                </c:pt>
                <c:pt idx="1367">
                  <c:v>4.5797815522297974E-11</c:v>
                </c:pt>
                <c:pt idx="1368">
                  <c:v>4.5797815522297974E-11</c:v>
                </c:pt>
                <c:pt idx="1369">
                  <c:v>4.2761414562940485E-11</c:v>
                </c:pt>
                <c:pt idx="1370">
                  <c:v>4.4136944372138252E-11</c:v>
                </c:pt>
                <c:pt idx="1371">
                  <c:v>4.2987626159324438E-11</c:v>
                </c:pt>
                <c:pt idx="1372">
                  <c:v>4.4605248518948765E-11</c:v>
                </c:pt>
                <c:pt idx="1373">
                  <c:v>4.5797815522297974E-11</c:v>
                </c:pt>
                <c:pt idx="1374">
                  <c:v>4.4841307082812297E-11</c:v>
                </c:pt>
                <c:pt idx="1375">
                  <c:v>4.2987626159324438E-11</c:v>
                </c:pt>
                <c:pt idx="1376">
                  <c:v>4.4370524590784481E-11</c:v>
                </c:pt>
                <c:pt idx="1377">
                  <c:v>4.7521185176072987E-11</c:v>
                </c:pt>
                <c:pt idx="1378">
                  <c:v>4.6283741932225864E-11</c:v>
                </c:pt>
                <c:pt idx="1379">
                  <c:v>4.5078521491241544E-11</c:v>
                </c:pt>
                <c:pt idx="1380">
                  <c:v>4.2536305199115029E-11</c:v>
                </c:pt>
                <c:pt idx="1381">
                  <c:v>4.4841307082812297E-11</c:v>
                </c:pt>
                <c:pt idx="1382">
                  <c:v>4.5797815522297974E-11</c:v>
                </c:pt>
                <c:pt idx="1383">
                  <c:v>4.3443735749109411E-11</c:v>
                </c:pt>
                <c:pt idx="1384">
                  <c:v>4.4605248518948765E-11</c:v>
                </c:pt>
                <c:pt idx="1385">
                  <c:v>4.4605248518948765E-11</c:v>
                </c:pt>
                <c:pt idx="1386">
                  <c:v>4.4841307082812297E-11</c:v>
                </c:pt>
                <c:pt idx="1387">
                  <c:v>4.2987626159324438E-11</c:v>
                </c:pt>
                <c:pt idx="1388">
                  <c:v>4.5797815522297974E-11</c:v>
                </c:pt>
                <c:pt idx="1389">
                  <c:v>4.6774824144306605E-11</c:v>
                </c:pt>
                <c:pt idx="1390">
                  <c:v>4.3673647389786822E-11</c:v>
                </c:pt>
                <c:pt idx="1391">
                  <c:v>4.1428667346821592E-11</c:v>
                </c:pt>
                <c:pt idx="1392">
                  <c:v>4.4370524590784481E-11</c:v>
                </c:pt>
                <c:pt idx="1393">
                  <c:v>4.3215123990454675E-11</c:v>
                </c:pt>
                <c:pt idx="1394">
                  <c:v>4.2987626159324438E-11</c:v>
                </c:pt>
                <c:pt idx="1395">
                  <c:v>4.3215123990454675E-11</c:v>
                </c:pt>
                <c:pt idx="1396">
                  <c:v>4.4136944372138252E-11</c:v>
                </c:pt>
                <c:pt idx="1397">
                  <c:v>4.2761414562940485E-11</c:v>
                </c:pt>
                <c:pt idx="1398">
                  <c:v>4.3443735749109411E-11</c:v>
                </c:pt>
                <c:pt idx="1399">
                  <c:v>4.5556816009512602E-11</c:v>
                </c:pt>
                <c:pt idx="1400">
                  <c:v>4.3673647389786822E-11</c:v>
                </c:pt>
                <c:pt idx="1401">
                  <c:v>4.3904684777041752E-11</c:v>
                </c:pt>
                <c:pt idx="1402">
                  <c:v>4.4841307082812297E-11</c:v>
                </c:pt>
                <c:pt idx="1403">
                  <c:v>4.2987626159324438E-11</c:v>
                </c:pt>
                <c:pt idx="1404">
                  <c:v>4.4370524590784481E-11</c:v>
                </c:pt>
                <c:pt idx="1405">
                  <c:v>4.3215123990454675E-11</c:v>
                </c:pt>
                <c:pt idx="1406">
                  <c:v>4.1428667346821592E-11</c:v>
                </c:pt>
                <c:pt idx="1407">
                  <c:v>4.2089722593342503E-11</c:v>
                </c:pt>
                <c:pt idx="1408">
                  <c:v>4.5797815522297974E-11</c:v>
                </c:pt>
                <c:pt idx="1409">
                  <c:v>4.2089722593342503E-11</c:v>
                </c:pt>
                <c:pt idx="1410">
                  <c:v>4.4605248518948765E-11</c:v>
                </c:pt>
                <c:pt idx="1411">
                  <c:v>4.4370524590784481E-11</c:v>
                </c:pt>
                <c:pt idx="1412">
                  <c:v>4.3443735749109411E-11</c:v>
                </c:pt>
                <c:pt idx="1413">
                  <c:v>4.3443735749109411E-11</c:v>
                </c:pt>
                <c:pt idx="1414">
                  <c:v>4.4370524590784481E-11</c:v>
                </c:pt>
                <c:pt idx="1415">
                  <c:v>4.4841307082812297E-11</c:v>
                </c:pt>
                <c:pt idx="1416">
                  <c:v>4.4136944372138252E-11</c:v>
                </c:pt>
                <c:pt idx="1417">
                  <c:v>4.5797815522297974E-11</c:v>
                </c:pt>
                <c:pt idx="1418">
                  <c:v>4.4841307082812297E-11</c:v>
                </c:pt>
                <c:pt idx="1419">
                  <c:v>4.2536305199115029E-11</c:v>
                </c:pt>
                <c:pt idx="1420">
                  <c:v>4.1868235989176234E-11</c:v>
                </c:pt>
                <c:pt idx="1421">
                  <c:v>4.7022364471490258E-11</c:v>
                </c:pt>
                <c:pt idx="1422">
                  <c:v>4.5078521491241544E-11</c:v>
                </c:pt>
                <c:pt idx="1423">
                  <c:v>4.3904684777041752E-11</c:v>
                </c:pt>
                <c:pt idx="1424">
                  <c:v>4.231246856604086E-11</c:v>
                </c:pt>
                <c:pt idx="1425">
                  <c:v>4.5556816009512602E-11</c:v>
                </c:pt>
                <c:pt idx="1426">
                  <c:v>4.2987626159324438E-11</c:v>
                </c:pt>
                <c:pt idx="1427">
                  <c:v>4.2987626159324438E-11</c:v>
                </c:pt>
                <c:pt idx="1428">
                  <c:v>4.4841307082812297E-11</c:v>
                </c:pt>
                <c:pt idx="1429">
                  <c:v>4.5078521491241544E-11</c:v>
                </c:pt>
                <c:pt idx="1430">
                  <c:v>4.2089722593342503E-11</c:v>
                </c:pt>
                <c:pt idx="1431">
                  <c:v>4.3673647389786822E-11</c:v>
                </c:pt>
                <c:pt idx="1432">
                  <c:v>4.2536305199115029E-11</c:v>
                </c:pt>
                <c:pt idx="1433">
                  <c:v>4.3673647389786822E-11</c:v>
                </c:pt>
                <c:pt idx="1434">
                  <c:v>4.5078521491241544E-11</c:v>
                </c:pt>
                <c:pt idx="1435">
                  <c:v>4.4605248518948765E-11</c:v>
                </c:pt>
                <c:pt idx="1436">
                  <c:v>4.231246856604086E-11</c:v>
                </c:pt>
                <c:pt idx="1437">
                  <c:v>4.2536305199115029E-11</c:v>
                </c:pt>
                <c:pt idx="1438">
                  <c:v>4.231246856604086E-11</c:v>
                </c:pt>
                <c:pt idx="1439">
                  <c:v>4.1210659380021002E-11</c:v>
                </c:pt>
                <c:pt idx="1440">
                  <c:v>4.2987626159324438E-11</c:v>
                </c:pt>
                <c:pt idx="1441">
                  <c:v>4.3443735749109411E-11</c:v>
                </c:pt>
                <c:pt idx="1442">
                  <c:v>4.1647914902689876E-11</c:v>
                </c:pt>
                <c:pt idx="1443">
                  <c:v>4.4605248518948765E-11</c:v>
                </c:pt>
                <c:pt idx="1444">
                  <c:v>4.3904684777041752E-11</c:v>
                </c:pt>
                <c:pt idx="1445">
                  <c:v>4.4370524590784481E-11</c:v>
                </c:pt>
                <c:pt idx="1446">
                  <c:v>4.1647914902689876E-11</c:v>
                </c:pt>
                <c:pt idx="1447">
                  <c:v>4.5797815522297974E-11</c:v>
                </c:pt>
                <c:pt idx="1448">
                  <c:v>4.5797815522297974E-11</c:v>
                </c:pt>
                <c:pt idx="1449">
                  <c:v>4.1647914902689876E-11</c:v>
                </c:pt>
                <c:pt idx="1450">
                  <c:v>4.2761414562940485E-11</c:v>
                </c:pt>
                <c:pt idx="1451">
                  <c:v>4.4841307082812297E-11</c:v>
                </c:pt>
                <c:pt idx="1452">
                  <c:v>4.1647914902689876E-11</c:v>
                </c:pt>
                <c:pt idx="1453">
                  <c:v>4.4136944372138252E-11</c:v>
                </c:pt>
                <c:pt idx="1454">
                  <c:v>4.4370524590784481E-11</c:v>
                </c:pt>
                <c:pt idx="1455">
                  <c:v>4.1210659380021002E-11</c:v>
                </c:pt>
                <c:pt idx="1456">
                  <c:v>4.4841307082812297E-11</c:v>
                </c:pt>
                <c:pt idx="1457">
                  <c:v>4.6040185353634918E-11</c:v>
                </c:pt>
                <c:pt idx="1458">
                  <c:v>4.2987626159324438E-11</c:v>
                </c:pt>
                <c:pt idx="1459">
                  <c:v>4.4136944372138252E-11</c:v>
                </c:pt>
                <c:pt idx="1460">
                  <c:v>4.2089722593342503E-11</c:v>
                </c:pt>
                <c:pt idx="1461">
                  <c:v>4.3904684777041752E-11</c:v>
                </c:pt>
                <c:pt idx="1462">
                  <c:v>4.4136944372138252E-11</c:v>
                </c:pt>
                <c:pt idx="1463">
                  <c:v>4.3215123990454675E-11</c:v>
                </c:pt>
                <c:pt idx="1464">
                  <c:v>4.3215123990454675E-11</c:v>
                </c:pt>
                <c:pt idx="1465">
                  <c:v>4.1647914902689876E-11</c:v>
                </c:pt>
                <c:pt idx="1466">
                  <c:v>4.0349872187989285E-11</c:v>
                </c:pt>
                <c:pt idx="1467">
                  <c:v>4.3443735749109411E-11</c:v>
                </c:pt>
                <c:pt idx="1468">
                  <c:v>4.5317084696192648E-11</c:v>
                </c:pt>
                <c:pt idx="1469">
                  <c:v>4.2089722593342503E-11</c:v>
                </c:pt>
                <c:pt idx="1470">
                  <c:v>4.3904684777041752E-11</c:v>
                </c:pt>
                <c:pt idx="1471">
                  <c:v>4.4136944372138252E-11</c:v>
                </c:pt>
                <c:pt idx="1472">
                  <c:v>4.231246856604086E-11</c:v>
                </c:pt>
                <c:pt idx="1473">
                  <c:v>4.4370524590784481E-11</c:v>
                </c:pt>
                <c:pt idx="1474">
                  <c:v>4.6040185353634918E-11</c:v>
                </c:pt>
                <c:pt idx="1475">
                  <c:v>4.3673647389786822E-11</c:v>
                </c:pt>
                <c:pt idx="1476">
                  <c:v>4.4136944372138252E-11</c:v>
                </c:pt>
                <c:pt idx="1477">
                  <c:v>4.1210659380021002E-11</c:v>
                </c:pt>
                <c:pt idx="1478">
                  <c:v>4.1647914902689876E-11</c:v>
                </c:pt>
                <c:pt idx="1479">
                  <c:v>4.4605248518948765E-11</c:v>
                </c:pt>
                <c:pt idx="1480">
                  <c:v>4.231246856604086E-11</c:v>
                </c:pt>
                <c:pt idx="1481">
                  <c:v>4.231246856604086E-11</c:v>
                </c:pt>
                <c:pt idx="1482">
                  <c:v>4.5078521491241544E-11</c:v>
                </c:pt>
                <c:pt idx="1483">
                  <c:v>4.3904684777041752E-11</c:v>
                </c:pt>
                <c:pt idx="1484">
                  <c:v>4.1428667346821592E-11</c:v>
                </c:pt>
                <c:pt idx="1485">
                  <c:v>4.3443735749109411E-11</c:v>
                </c:pt>
                <c:pt idx="1486">
                  <c:v>4.3904684777041752E-11</c:v>
                </c:pt>
                <c:pt idx="1487">
                  <c:v>4.2536305199115029E-11</c:v>
                </c:pt>
                <c:pt idx="1488">
                  <c:v>4.2987626159324438E-11</c:v>
                </c:pt>
                <c:pt idx="1489">
                  <c:v>4.4841307082812297E-11</c:v>
                </c:pt>
                <c:pt idx="1490">
                  <c:v>4.1868235989176234E-11</c:v>
                </c:pt>
                <c:pt idx="1491">
                  <c:v>4.3673647389786822E-11</c:v>
                </c:pt>
                <c:pt idx="1492">
                  <c:v>4.1428667346821592E-11</c:v>
                </c:pt>
                <c:pt idx="1493">
                  <c:v>4.3673647389786822E-11</c:v>
                </c:pt>
                <c:pt idx="1494">
                  <c:v>4.1210659380021002E-11</c:v>
                </c:pt>
                <c:pt idx="1495">
                  <c:v>4.3443735749109411E-11</c:v>
                </c:pt>
                <c:pt idx="1496">
                  <c:v>4.2987626159324438E-11</c:v>
                </c:pt>
                <c:pt idx="1497">
                  <c:v>4.4841307082812297E-11</c:v>
                </c:pt>
                <c:pt idx="1498">
                  <c:v>4.3443735749109411E-11</c:v>
                </c:pt>
                <c:pt idx="1499">
                  <c:v>4.3443735749109411E-11</c:v>
                </c:pt>
                <c:pt idx="1500">
                  <c:v>4.3673647389786822E-11</c:v>
                </c:pt>
                <c:pt idx="1501">
                  <c:v>4.2761414562940485E-11</c:v>
                </c:pt>
                <c:pt idx="1502">
                  <c:v>4.1210659380021002E-11</c:v>
                </c:pt>
                <c:pt idx="1503">
                  <c:v>4.1647914902689876E-11</c:v>
                </c:pt>
                <c:pt idx="1504">
                  <c:v>4.5078521491241544E-11</c:v>
                </c:pt>
                <c:pt idx="1505">
                  <c:v>4.3215123990454675E-11</c:v>
                </c:pt>
                <c:pt idx="1506">
                  <c:v>4.3443735749109411E-11</c:v>
                </c:pt>
                <c:pt idx="1507">
                  <c:v>4.2089722593342503E-11</c:v>
                </c:pt>
                <c:pt idx="1508">
                  <c:v>4.2987626159324438E-11</c:v>
                </c:pt>
                <c:pt idx="1509">
                  <c:v>4.3904684777041752E-11</c:v>
                </c:pt>
                <c:pt idx="1510">
                  <c:v>4.3904684777041752E-11</c:v>
                </c:pt>
                <c:pt idx="1511">
                  <c:v>4.3904684777041752E-11</c:v>
                </c:pt>
                <c:pt idx="1512">
                  <c:v>4.2536305199115029E-11</c:v>
                </c:pt>
                <c:pt idx="1513">
                  <c:v>4.1210659380021002E-11</c:v>
                </c:pt>
                <c:pt idx="1514">
                  <c:v>4.1868235989176234E-11</c:v>
                </c:pt>
                <c:pt idx="1515">
                  <c:v>4.1210659380021002E-11</c:v>
                </c:pt>
                <c:pt idx="1516">
                  <c:v>4.0993713672993536E-11</c:v>
                </c:pt>
                <c:pt idx="1517">
                  <c:v>4.231246856604086E-11</c:v>
                </c:pt>
                <c:pt idx="1518">
                  <c:v>4.0993713672993536E-11</c:v>
                </c:pt>
                <c:pt idx="1519">
                  <c:v>4.1428667346821592E-11</c:v>
                </c:pt>
                <c:pt idx="1520">
                  <c:v>4.1647914902689876E-11</c:v>
                </c:pt>
                <c:pt idx="1521">
                  <c:v>4.3904684777041752E-11</c:v>
                </c:pt>
                <c:pt idx="1522">
                  <c:v>3.9926244630777725E-11</c:v>
                </c:pt>
                <c:pt idx="1523">
                  <c:v>4.4370524590784481E-11</c:v>
                </c:pt>
                <c:pt idx="1524">
                  <c:v>4.2987626159324438E-11</c:v>
                </c:pt>
                <c:pt idx="1525">
                  <c:v>4.4370524590784481E-11</c:v>
                </c:pt>
                <c:pt idx="1526">
                  <c:v>4.1428667346821592E-11</c:v>
                </c:pt>
                <c:pt idx="1527">
                  <c:v>4.3673647389786822E-11</c:v>
                </c:pt>
                <c:pt idx="1528">
                  <c:v>4.3443735749109411E-11</c:v>
                </c:pt>
                <c:pt idx="1529">
                  <c:v>4.2536305199115029E-11</c:v>
                </c:pt>
                <c:pt idx="1530">
                  <c:v>4.1210659380021002E-11</c:v>
                </c:pt>
                <c:pt idx="1531">
                  <c:v>4.1868235989176234E-11</c:v>
                </c:pt>
                <c:pt idx="1532">
                  <c:v>4.3215123990454675E-11</c:v>
                </c:pt>
                <c:pt idx="1533">
                  <c:v>4.0777994540764523E-11</c:v>
                </c:pt>
                <c:pt idx="1534">
                  <c:v>4.1868235989176234E-11</c:v>
                </c:pt>
                <c:pt idx="1535">
                  <c:v>4.4136944372138252E-11</c:v>
                </c:pt>
                <c:pt idx="1536">
                  <c:v>4.3215123990454675E-11</c:v>
                </c:pt>
                <c:pt idx="1537">
                  <c:v>4.2089722593342503E-11</c:v>
                </c:pt>
                <c:pt idx="1538">
                  <c:v>4.1210659380021002E-11</c:v>
                </c:pt>
                <c:pt idx="1539">
                  <c:v>4.0563326515794527E-11</c:v>
                </c:pt>
                <c:pt idx="1540">
                  <c:v>4.4605248518948765E-11</c:v>
                </c:pt>
                <c:pt idx="1541">
                  <c:v>4.0777994540764523E-11</c:v>
                </c:pt>
                <c:pt idx="1542">
                  <c:v>4.3443735749109411E-11</c:v>
                </c:pt>
                <c:pt idx="1543">
                  <c:v>4.5556816009512602E-11</c:v>
                </c:pt>
                <c:pt idx="1544">
                  <c:v>4.0993713672993536E-11</c:v>
                </c:pt>
                <c:pt idx="1545">
                  <c:v>4.0993713672993536E-11</c:v>
                </c:pt>
                <c:pt idx="1546">
                  <c:v>4.3215123990454675E-11</c:v>
                </c:pt>
                <c:pt idx="1547">
                  <c:v>4.2761414562940485E-11</c:v>
                </c:pt>
                <c:pt idx="1548">
                  <c:v>4.0349872187989285E-11</c:v>
                </c:pt>
                <c:pt idx="1549">
                  <c:v>4.1647914902689876E-11</c:v>
                </c:pt>
                <c:pt idx="1550">
                  <c:v>4.1647914902689876E-11</c:v>
                </c:pt>
                <c:pt idx="1551">
                  <c:v>4.3215123990454675E-11</c:v>
                </c:pt>
                <c:pt idx="1552">
                  <c:v>4.1868235989176234E-11</c:v>
                </c:pt>
                <c:pt idx="1553">
                  <c:v>4.4136944372138252E-11</c:v>
                </c:pt>
                <c:pt idx="1554">
                  <c:v>4.0993713672993536E-11</c:v>
                </c:pt>
                <c:pt idx="1555">
                  <c:v>4.1210659380021002E-11</c:v>
                </c:pt>
                <c:pt idx="1556">
                  <c:v>3.9926244630777725E-11</c:v>
                </c:pt>
                <c:pt idx="1557">
                  <c:v>4.4136944372138252E-11</c:v>
                </c:pt>
                <c:pt idx="1558">
                  <c:v>4.2089722593342503E-11</c:v>
                </c:pt>
                <c:pt idx="1559">
                  <c:v>4.3215123990454675E-11</c:v>
                </c:pt>
                <c:pt idx="1560">
                  <c:v>4.3443735749109411E-11</c:v>
                </c:pt>
                <c:pt idx="1561">
                  <c:v>4.2536305199115029E-11</c:v>
                </c:pt>
                <c:pt idx="1562">
                  <c:v>4.231246856604086E-11</c:v>
                </c:pt>
                <c:pt idx="1563">
                  <c:v>4.1210659380021002E-11</c:v>
                </c:pt>
                <c:pt idx="1564">
                  <c:v>4.2761414562940485E-11</c:v>
                </c:pt>
                <c:pt idx="1565">
                  <c:v>4.1428667346821592E-11</c:v>
                </c:pt>
                <c:pt idx="1566">
                  <c:v>4.1428667346821592E-11</c:v>
                </c:pt>
                <c:pt idx="1567">
                  <c:v>4.0777994540764523E-11</c:v>
                </c:pt>
                <c:pt idx="1568">
                  <c:v>4.0137541110025186E-11</c:v>
                </c:pt>
                <c:pt idx="1569">
                  <c:v>4.0349872187989285E-11</c:v>
                </c:pt>
                <c:pt idx="1570">
                  <c:v>4.1210659380021002E-11</c:v>
                </c:pt>
                <c:pt idx="1571">
                  <c:v>4.1647914902689876E-11</c:v>
                </c:pt>
                <c:pt idx="1572">
                  <c:v>4.2987626159324438E-11</c:v>
                </c:pt>
                <c:pt idx="1573">
                  <c:v>4.2987626159324438E-11</c:v>
                </c:pt>
                <c:pt idx="1574">
                  <c:v>4.0563326515794527E-11</c:v>
                </c:pt>
                <c:pt idx="1575">
                  <c:v>4.231246856604086E-11</c:v>
                </c:pt>
                <c:pt idx="1576">
                  <c:v>4.0349872187989285E-11</c:v>
                </c:pt>
                <c:pt idx="1577">
                  <c:v>4.4841307082812297E-11</c:v>
                </c:pt>
                <c:pt idx="1578">
                  <c:v>4.3215123990454675E-11</c:v>
                </c:pt>
                <c:pt idx="1579">
                  <c:v>4.2761414562940485E-11</c:v>
                </c:pt>
                <c:pt idx="1580">
                  <c:v>4.0777994540764523E-11</c:v>
                </c:pt>
                <c:pt idx="1581">
                  <c:v>4.231246856604086E-11</c:v>
                </c:pt>
                <c:pt idx="1582">
                  <c:v>4.4605248518948765E-11</c:v>
                </c:pt>
                <c:pt idx="1583">
                  <c:v>4.0993713672993536E-11</c:v>
                </c:pt>
                <c:pt idx="1584">
                  <c:v>4.0777994540764523E-11</c:v>
                </c:pt>
                <c:pt idx="1585">
                  <c:v>4.0777994540764523E-11</c:v>
                </c:pt>
                <c:pt idx="1586">
                  <c:v>4.3904684777041752E-11</c:v>
                </c:pt>
                <c:pt idx="1587">
                  <c:v>4.3673647389786822E-11</c:v>
                </c:pt>
                <c:pt idx="1588">
                  <c:v>4.0777994540764523E-11</c:v>
                </c:pt>
                <c:pt idx="1589">
                  <c:v>4.0563326515794527E-11</c:v>
                </c:pt>
                <c:pt idx="1590">
                  <c:v>4.0993713672993536E-11</c:v>
                </c:pt>
                <c:pt idx="1591">
                  <c:v>4.2536305199115029E-11</c:v>
                </c:pt>
                <c:pt idx="1592">
                  <c:v>4.2089722593342503E-11</c:v>
                </c:pt>
                <c:pt idx="1593">
                  <c:v>4.3215123990454675E-11</c:v>
                </c:pt>
                <c:pt idx="1594">
                  <c:v>4.3215123990454675E-11</c:v>
                </c:pt>
                <c:pt idx="1595">
                  <c:v>4.2987626159324438E-11</c:v>
                </c:pt>
                <c:pt idx="1596">
                  <c:v>4.1210659380021002E-11</c:v>
                </c:pt>
                <c:pt idx="1597">
                  <c:v>4.2987626159324438E-11</c:v>
                </c:pt>
                <c:pt idx="1598">
                  <c:v>4.231246856604086E-11</c:v>
                </c:pt>
                <c:pt idx="1599">
                  <c:v>4.2536305199115029E-11</c:v>
                </c:pt>
                <c:pt idx="1600">
                  <c:v>4.0993713672993536E-11</c:v>
                </c:pt>
                <c:pt idx="1601">
                  <c:v>3.9926244630777725E-11</c:v>
                </c:pt>
                <c:pt idx="1602">
                  <c:v>3.9507064678911415E-11</c:v>
                </c:pt>
                <c:pt idx="1603">
                  <c:v>3.9926244630777725E-11</c:v>
                </c:pt>
                <c:pt idx="1604">
                  <c:v>4.0349872187989285E-11</c:v>
                </c:pt>
                <c:pt idx="1605">
                  <c:v>4.4136944372138252E-11</c:v>
                </c:pt>
                <c:pt idx="1606">
                  <c:v>4.0349872187989285E-11</c:v>
                </c:pt>
                <c:pt idx="1607">
                  <c:v>4.1868235989176234E-11</c:v>
                </c:pt>
                <c:pt idx="1608">
                  <c:v>4.231246856604086E-11</c:v>
                </c:pt>
                <c:pt idx="1609">
                  <c:v>4.1647914902689876E-11</c:v>
                </c:pt>
                <c:pt idx="1610">
                  <c:v>4.2089722593342503E-11</c:v>
                </c:pt>
                <c:pt idx="1611">
                  <c:v>4.3215123990454675E-11</c:v>
                </c:pt>
                <c:pt idx="1612">
                  <c:v>4.0993713672993536E-11</c:v>
                </c:pt>
                <c:pt idx="1613">
                  <c:v>4.3673647389786822E-11</c:v>
                </c:pt>
                <c:pt idx="1614">
                  <c:v>4.1210659380021002E-11</c:v>
                </c:pt>
                <c:pt idx="1615">
                  <c:v>4.2089722593342503E-11</c:v>
                </c:pt>
                <c:pt idx="1616">
                  <c:v>4.1210659380021002E-11</c:v>
                </c:pt>
                <c:pt idx="1617">
                  <c:v>4.1210659380021002E-11</c:v>
                </c:pt>
                <c:pt idx="1618">
                  <c:v>4.0137541110025186E-11</c:v>
                </c:pt>
                <c:pt idx="1619">
                  <c:v>3.9926244630777725E-11</c:v>
                </c:pt>
                <c:pt idx="1620">
                  <c:v>4.0349872187989285E-11</c:v>
                </c:pt>
                <c:pt idx="1621">
                  <c:v>4.231246856604086E-11</c:v>
                </c:pt>
                <c:pt idx="1622">
                  <c:v>4.231246856604086E-11</c:v>
                </c:pt>
                <c:pt idx="1623">
                  <c:v>4.1428667346821592E-11</c:v>
                </c:pt>
                <c:pt idx="1624">
                  <c:v>4.2089722593342503E-11</c:v>
                </c:pt>
                <c:pt idx="1625">
                  <c:v>4.0993713672993536E-11</c:v>
                </c:pt>
                <c:pt idx="1626">
                  <c:v>4.2536305199115029E-11</c:v>
                </c:pt>
                <c:pt idx="1627">
                  <c:v>4.0777994540764523E-11</c:v>
                </c:pt>
                <c:pt idx="1628">
                  <c:v>3.9507064678911415E-11</c:v>
                </c:pt>
                <c:pt idx="1629">
                  <c:v>4.1868235989176234E-11</c:v>
                </c:pt>
                <c:pt idx="1630">
                  <c:v>4.0137541110025186E-11</c:v>
                </c:pt>
                <c:pt idx="1631">
                  <c:v>4.0349872187989285E-11</c:v>
                </c:pt>
                <c:pt idx="1632">
                  <c:v>4.2089722593342503E-11</c:v>
                </c:pt>
                <c:pt idx="1633">
                  <c:v>4.0563326515794527E-11</c:v>
                </c:pt>
                <c:pt idx="1634">
                  <c:v>4.231246856604086E-11</c:v>
                </c:pt>
                <c:pt idx="1635">
                  <c:v>3.9926244630777725E-11</c:v>
                </c:pt>
                <c:pt idx="1636">
                  <c:v>3.9299168663990014E-11</c:v>
                </c:pt>
                <c:pt idx="1637">
                  <c:v>4.0349872187989285E-11</c:v>
                </c:pt>
                <c:pt idx="1638">
                  <c:v>4.1210659380021002E-11</c:v>
                </c:pt>
                <c:pt idx="1639">
                  <c:v>4.0349872187989285E-11</c:v>
                </c:pt>
                <c:pt idx="1640">
                  <c:v>3.9507064678911415E-11</c:v>
                </c:pt>
                <c:pt idx="1641">
                  <c:v>4.1428667346821592E-11</c:v>
                </c:pt>
                <c:pt idx="1642">
                  <c:v>3.9507064678911415E-11</c:v>
                </c:pt>
                <c:pt idx="1643">
                  <c:v>4.3904684777041752E-11</c:v>
                </c:pt>
                <c:pt idx="1644">
                  <c:v>4.2761414562940485E-11</c:v>
                </c:pt>
                <c:pt idx="1645">
                  <c:v>4.1868235989176234E-11</c:v>
                </c:pt>
                <c:pt idx="1646">
                  <c:v>3.9926244630777725E-11</c:v>
                </c:pt>
                <c:pt idx="1647">
                  <c:v>3.9716142786538549E-11</c:v>
                </c:pt>
                <c:pt idx="1648">
                  <c:v>4.0349872187989285E-11</c:v>
                </c:pt>
                <c:pt idx="1649">
                  <c:v>4.2089722593342503E-11</c:v>
                </c:pt>
                <c:pt idx="1650">
                  <c:v>3.9507064678911415E-11</c:v>
                </c:pt>
                <c:pt idx="1651">
                  <c:v>3.9092285637615869E-11</c:v>
                </c:pt>
                <c:pt idx="1652">
                  <c:v>4.0563326515794527E-11</c:v>
                </c:pt>
                <c:pt idx="1653">
                  <c:v>4.2089722593342503E-11</c:v>
                </c:pt>
                <c:pt idx="1654">
                  <c:v>4.1210659380021002E-11</c:v>
                </c:pt>
                <c:pt idx="1655">
                  <c:v>4.0993713672993536E-11</c:v>
                </c:pt>
                <c:pt idx="1656">
                  <c:v>4.0349872187989285E-11</c:v>
                </c:pt>
                <c:pt idx="1657">
                  <c:v>4.0993713672993536E-11</c:v>
                </c:pt>
                <c:pt idx="1658">
                  <c:v>4.2089722593342503E-11</c:v>
                </c:pt>
                <c:pt idx="1659">
                  <c:v>4.0137541110025186E-11</c:v>
                </c:pt>
                <c:pt idx="1660">
                  <c:v>4.1868235989176234E-11</c:v>
                </c:pt>
                <c:pt idx="1661">
                  <c:v>4.2089722593342503E-11</c:v>
                </c:pt>
                <c:pt idx="1662">
                  <c:v>4.231246856604086E-11</c:v>
                </c:pt>
                <c:pt idx="1663">
                  <c:v>4.0993713672993536E-11</c:v>
                </c:pt>
                <c:pt idx="1664">
                  <c:v>4.0349872187989285E-11</c:v>
                </c:pt>
                <c:pt idx="1665">
                  <c:v>3.8886572293324623E-11</c:v>
                </c:pt>
                <c:pt idx="1666">
                  <c:v>3.9716142786538549E-11</c:v>
                </c:pt>
                <c:pt idx="1667">
                  <c:v>3.8681941463891087E-11</c:v>
                </c:pt>
                <c:pt idx="1668">
                  <c:v>4.0563326515794527E-11</c:v>
                </c:pt>
                <c:pt idx="1669">
                  <c:v>4.1428667346821592E-11</c:v>
                </c:pt>
                <c:pt idx="1670">
                  <c:v>4.1868235989176234E-11</c:v>
                </c:pt>
                <c:pt idx="1671">
                  <c:v>3.9092285637615869E-11</c:v>
                </c:pt>
                <c:pt idx="1672">
                  <c:v>4.0993713672993536E-11</c:v>
                </c:pt>
                <c:pt idx="1673">
                  <c:v>4.231246856604086E-11</c:v>
                </c:pt>
                <c:pt idx="1674">
                  <c:v>4.1868235989176234E-11</c:v>
                </c:pt>
                <c:pt idx="1675">
                  <c:v>4.1210659380021002E-11</c:v>
                </c:pt>
                <c:pt idx="1676">
                  <c:v>4.2761414562940485E-11</c:v>
                </c:pt>
                <c:pt idx="1677">
                  <c:v>3.8074329444613084E-11</c:v>
                </c:pt>
                <c:pt idx="1678">
                  <c:v>4.1868235989176234E-11</c:v>
                </c:pt>
                <c:pt idx="1679">
                  <c:v>3.9507064678911415E-11</c:v>
                </c:pt>
                <c:pt idx="1680">
                  <c:v>4.2987626159324438E-11</c:v>
                </c:pt>
                <c:pt idx="1681">
                  <c:v>4.1868235989176234E-11</c:v>
                </c:pt>
                <c:pt idx="1682">
                  <c:v>4.0137541110025186E-11</c:v>
                </c:pt>
                <c:pt idx="1683">
                  <c:v>3.9299168663990014E-11</c:v>
                </c:pt>
                <c:pt idx="1684">
                  <c:v>3.9299168663990014E-11</c:v>
                </c:pt>
                <c:pt idx="1685">
                  <c:v>3.9299168663990014E-11</c:v>
                </c:pt>
                <c:pt idx="1686">
                  <c:v>4.0993713672993536E-11</c:v>
                </c:pt>
                <c:pt idx="1687">
                  <c:v>4.0777994540764523E-11</c:v>
                </c:pt>
                <c:pt idx="1688">
                  <c:v>4.0349872187989285E-11</c:v>
                </c:pt>
                <c:pt idx="1689">
                  <c:v>4.0349872187989285E-11</c:v>
                </c:pt>
                <c:pt idx="1690">
                  <c:v>3.9716142786538549E-11</c:v>
                </c:pt>
                <c:pt idx="1691">
                  <c:v>4.0777994540764523E-11</c:v>
                </c:pt>
                <c:pt idx="1692">
                  <c:v>3.9716142786538549E-11</c:v>
                </c:pt>
                <c:pt idx="1693">
                  <c:v>4.0137541110025186E-11</c:v>
                </c:pt>
                <c:pt idx="1694">
                  <c:v>4.3673647389786822E-11</c:v>
                </c:pt>
                <c:pt idx="1695">
                  <c:v>3.9507064678911415E-11</c:v>
                </c:pt>
                <c:pt idx="1696">
                  <c:v>4.2761414562940485E-11</c:v>
                </c:pt>
                <c:pt idx="1697">
                  <c:v>4.0137541110025186E-11</c:v>
                </c:pt>
                <c:pt idx="1698">
                  <c:v>4.2761414562940485E-11</c:v>
                </c:pt>
                <c:pt idx="1699">
                  <c:v>4.0349872187989285E-11</c:v>
                </c:pt>
                <c:pt idx="1700">
                  <c:v>3.9926244630777725E-11</c:v>
                </c:pt>
                <c:pt idx="1701">
                  <c:v>3.8681941463891087E-11</c:v>
                </c:pt>
                <c:pt idx="1702">
                  <c:v>3.8074329444613084E-11</c:v>
                </c:pt>
                <c:pt idx="1703">
                  <c:v>3.9926244630777725E-11</c:v>
                </c:pt>
                <c:pt idx="1704">
                  <c:v>3.9299168663990014E-11</c:v>
                </c:pt>
                <c:pt idx="1705">
                  <c:v>4.0777994540764523E-11</c:v>
                </c:pt>
                <c:pt idx="1706">
                  <c:v>3.8681941463891087E-11</c:v>
                </c:pt>
                <c:pt idx="1707">
                  <c:v>3.8478307713149433E-11</c:v>
                </c:pt>
                <c:pt idx="1708">
                  <c:v>4.231246856604086E-11</c:v>
                </c:pt>
                <c:pt idx="1709">
                  <c:v>3.8681941463891087E-11</c:v>
                </c:pt>
                <c:pt idx="1710">
                  <c:v>4.1210659380021002E-11</c:v>
                </c:pt>
                <c:pt idx="1711">
                  <c:v>3.9926244630777725E-11</c:v>
                </c:pt>
                <c:pt idx="1712">
                  <c:v>3.8478307713149433E-11</c:v>
                </c:pt>
                <c:pt idx="1713">
                  <c:v>4.0993713672993536E-11</c:v>
                </c:pt>
                <c:pt idx="1714">
                  <c:v>4.0349872187989285E-11</c:v>
                </c:pt>
                <c:pt idx="1715">
                  <c:v>4.1647914902689876E-11</c:v>
                </c:pt>
                <c:pt idx="1716">
                  <c:v>4.1868235989176234E-11</c:v>
                </c:pt>
                <c:pt idx="1717">
                  <c:v>4.231246856604086E-11</c:v>
                </c:pt>
                <c:pt idx="1718">
                  <c:v>4.0563326515794527E-11</c:v>
                </c:pt>
                <c:pt idx="1719">
                  <c:v>4.1428667346821592E-11</c:v>
                </c:pt>
                <c:pt idx="1720">
                  <c:v>4.1428667346821592E-11</c:v>
                </c:pt>
                <c:pt idx="1721">
                  <c:v>4.2089722593342503E-11</c:v>
                </c:pt>
                <c:pt idx="1722">
                  <c:v>3.9926244630777725E-11</c:v>
                </c:pt>
                <c:pt idx="1723">
                  <c:v>3.9926244630777725E-11</c:v>
                </c:pt>
                <c:pt idx="1724">
                  <c:v>4.0349872187989285E-11</c:v>
                </c:pt>
                <c:pt idx="1725">
                  <c:v>3.8275825273628719E-11</c:v>
                </c:pt>
                <c:pt idx="1726">
                  <c:v>3.8681941463891087E-11</c:v>
                </c:pt>
                <c:pt idx="1727">
                  <c:v>4.2089722593342503E-11</c:v>
                </c:pt>
                <c:pt idx="1728">
                  <c:v>3.9926244630777725E-11</c:v>
                </c:pt>
                <c:pt idx="1729">
                  <c:v>4.0349872187989285E-11</c:v>
                </c:pt>
                <c:pt idx="1730">
                  <c:v>4.1210659380021002E-11</c:v>
                </c:pt>
                <c:pt idx="1731">
                  <c:v>3.9926244630777725E-11</c:v>
                </c:pt>
                <c:pt idx="1732">
                  <c:v>4.0137541110025186E-11</c:v>
                </c:pt>
                <c:pt idx="1733">
                  <c:v>3.9716142786538549E-11</c:v>
                </c:pt>
                <c:pt idx="1734">
                  <c:v>3.8275825273628719E-11</c:v>
                </c:pt>
                <c:pt idx="1735">
                  <c:v>4.0563326515794527E-11</c:v>
                </c:pt>
                <c:pt idx="1736">
                  <c:v>4.0137541110025186E-11</c:v>
                </c:pt>
                <c:pt idx="1737">
                  <c:v>4.0993713672993536E-11</c:v>
                </c:pt>
                <c:pt idx="1738">
                  <c:v>4.2536305199115029E-11</c:v>
                </c:pt>
                <c:pt idx="1739">
                  <c:v>3.9092285637615869E-11</c:v>
                </c:pt>
                <c:pt idx="1740">
                  <c:v>4.1210659380021002E-11</c:v>
                </c:pt>
                <c:pt idx="1741">
                  <c:v>4.0777994540764523E-11</c:v>
                </c:pt>
                <c:pt idx="1742">
                  <c:v>3.9716142786538549E-11</c:v>
                </c:pt>
                <c:pt idx="1743">
                  <c:v>3.9926244630777725E-11</c:v>
                </c:pt>
                <c:pt idx="1744">
                  <c:v>3.9926244630777725E-11</c:v>
                </c:pt>
                <c:pt idx="1745">
                  <c:v>3.8478307713149433E-11</c:v>
                </c:pt>
                <c:pt idx="1746">
                  <c:v>4.2536305199115029E-11</c:v>
                </c:pt>
                <c:pt idx="1747">
                  <c:v>4.1210659380021002E-11</c:v>
                </c:pt>
                <c:pt idx="1748">
                  <c:v>4.231246856604086E-11</c:v>
                </c:pt>
                <c:pt idx="1749">
                  <c:v>4.1210659380021002E-11</c:v>
                </c:pt>
                <c:pt idx="1750">
                  <c:v>4.1428667346821592E-11</c:v>
                </c:pt>
                <c:pt idx="1751">
                  <c:v>4.0137541110025186E-11</c:v>
                </c:pt>
                <c:pt idx="1752">
                  <c:v>4.1210659380021002E-11</c:v>
                </c:pt>
                <c:pt idx="1753">
                  <c:v>4.0993713672993536E-11</c:v>
                </c:pt>
                <c:pt idx="1754">
                  <c:v>3.8681941463891087E-11</c:v>
                </c:pt>
                <c:pt idx="1755">
                  <c:v>4.0349872187989285E-11</c:v>
                </c:pt>
                <c:pt idx="1756">
                  <c:v>4.0137541110025186E-11</c:v>
                </c:pt>
                <c:pt idx="1757">
                  <c:v>3.9507064678911415E-11</c:v>
                </c:pt>
                <c:pt idx="1758">
                  <c:v>3.9092285637615869E-11</c:v>
                </c:pt>
                <c:pt idx="1759">
                  <c:v>4.1428667346821592E-11</c:v>
                </c:pt>
                <c:pt idx="1760">
                  <c:v>4.1647914902689876E-11</c:v>
                </c:pt>
                <c:pt idx="1761">
                  <c:v>3.7476339396536669E-11</c:v>
                </c:pt>
                <c:pt idx="1762">
                  <c:v>4.1428667346821592E-11</c:v>
                </c:pt>
                <c:pt idx="1763">
                  <c:v>4.1210659380021002E-11</c:v>
                </c:pt>
                <c:pt idx="1764">
                  <c:v>4.0993713672993536E-11</c:v>
                </c:pt>
                <c:pt idx="1765">
                  <c:v>3.9092285637615869E-11</c:v>
                </c:pt>
                <c:pt idx="1766">
                  <c:v>3.9092285637615869E-11</c:v>
                </c:pt>
                <c:pt idx="1767">
                  <c:v>3.8681941463891087E-11</c:v>
                </c:pt>
                <c:pt idx="1768">
                  <c:v>3.8275825273628719E-11</c:v>
                </c:pt>
                <c:pt idx="1769">
                  <c:v>3.787397283936623E-11</c:v>
                </c:pt>
                <c:pt idx="1770">
                  <c:v>4.0777994540764523E-11</c:v>
                </c:pt>
                <c:pt idx="1771">
                  <c:v>3.9092285637615869E-11</c:v>
                </c:pt>
                <c:pt idx="1772">
                  <c:v>3.8886572293324623E-11</c:v>
                </c:pt>
                <c:pt idx="1773">
                  <c:v>3.8681941463891087E-11</c:v>
                </c:pt>
                <c:pt idx="1774">
                  <c:v>3.8681941463891087E-11</c:v>
                </c:pt>
                <c:pt idx="1775">
                  <c:v>3.8074329444613084E-11</c:v>
                </c:pt>
                <c:pt idx="1776">
                  <c:v>4.1868235989176234E-11</c:v>
                </c:pt>
                <c:pt idx="1777">
                  <c:v>4.0563326515794527E-11</c:v>
                </c:pt>
                <c:pt idx="1778">
                  <c:v>4.0137541110025186E-11</c:v>
                </c:pt>
                <c:pt idx="1779">
                  <c:v>4.0993713672993536E-11</c:v>
                </c:pt>
                <c:pt idx="1780">
                  <c:v>3.8886572293324623E-11</c:v>
                </c:pt>
                <c:pt idx="1781">
                  <c:v>3.9926244630777725E-11</c:v>
                </c:pt>
                <c:pt idx="1782">
                  <c:v>4.0563326515794527E-11</c:v>
                </c:pt>
                <c:pt idx="1783">
                  <c:v>3.8681941463891087E-11</c:v>
                </c:pt>
                <c:pt idx="1784">
                  <c:v>4.1210659380021002E-11</c:v>
                </c:pt>
                <c:pt idx="1785">
                  <c:v>3.8478307713149433E-11</c:v>
                </c:pt>
                <c:pt idx="1786">
                  <c:v>4.0563326515794527E-11</c:v>
                </c:pt>
                <c:pt idx="1787">
                  <c:v>3.8478307713149433E-11</c:v>
                </c:pt>
                <c:pt idx="1788">
                  <c:v>3.787397283936623E-11</c:v>
                </c:pt>
                <c:pt idx="1789">
                  <c:v>4.0349872187989285E-11</c:v>
                </c:pt>
                <c:pt idx="1790">
                  <c:v>3.8886572293324623E-11</c:v>
                </c:pt>
                <c:pt idx="1791">
                  <c:v>3.8275825273628719E-11</c:v>
                </c:pt>
                <c:pt idx="1792">
                  <c:v>4.0563326515794527E-11</c:v>
                </c:pt>
                <c:pt idx="1793">
                  <c:v>3.9716142786538549E-11</c:v>
                </c:pt>
                <c:pt idx="1794">
                  <c:v>3.9926244630777725E-11</c:v>
                </c:pt>
                <c:pt idx="1795">
                  <c:v>3.8478307713149433E-11</c:v>
                </c:pt>
                <c:pt idx="1796">
                  <c:v>4.0349872187989285E-11</c:v>
                </c:pt>
                <c:pt idx="1797">
                  <c:v>4.0349872187989285E-11</c:v>
                </c:pt>
                <c:pt idx="1798">
                  <c:v>3.9926244630777725E-11</c:v>
                </c:pt>
                <c:pt idx="1799">
                  <c:v>3.8478307713149433E-11</c:v>
                </c:pt>
                <c:pt idx="1800">
                  <c:v>3.8681941463891087E-11</c:v>
                </c:pt>
                <c:pt idx="1801">
                  <c:v>3.8074329444613084E-11</c:v>
                </c:pt>
                <c:pt idx="1802">
                  <c:v>4.0777994540764523E-11</c:v>
                </c:pt>
                <c:pt idx="1803">
                  <c:v>3.9716142786538549E-11</c:v>
                </c:pt>
                <c:pt idx="1804">
                  <c:v>3.8681941463891087E-11</c:v>
                </c:pt>
                <c:pt idx="1805">
                  <c:v>3.8478307713149433E-11</c:v>
                </c:pt>
                <c:pt idx="1806">
                  <c:v>4.1647914902689876E-11</c:v>
                </c:pt>
                <c:pt idx="1807">
                  <c:v>4.0137541110025186E-11</c:v>
                </c:pt>
                <c:pt idx="1808">
                  <c:v>3.9507064678911415E-11</c:v>
                </c:pt>
                <c:pt idx="1809">
                  <c:v>3.8681941463891087E-11</c:v>
                </c:pt>
                <c:pt idx="1810">
                  <c:v>3.9926244630777725E-11</c:v>
                </c:pt>
                <c:pt idx="1811">
                  <c:v>3.7674592486341241E-11</c:v>
                </c:pt>
                <c:pt idx="1812">
                  <c:v>4.0137541110025186E-11</c:v>
                </c:pt>
                <c:pt idx="1813">
                  <c:v>3.9716142786538549E-11</c:v>
                </c:pt>
                <c:pt idx="1814">
                  <c:v>4.0349872187989285E-11</c:v>
                </c:pt>
                <c:pt idx="1815">
                  <c:v>3.9716142786538549E-11</c:v>
                </c:pt>
                <c:pt idx="1816">
                  <c:v>4.0349872187989285E-11</c:v>
                </c:pt>
                <c:pt idx="1817">
                  <c:v>3.8681941463891087E-11</c:v>
                </c:pt>
                <c:pt idx="1818">
                  <c:v>4.0349872187989285E-11</c:v>
                </c:pt>
                <c:pt idx="1819">
                  <c:v>3.7476339396536669E-11</c:v>
                </c:pt>
                <c:pt idx="1820">
                  <c:v>4.1647914902689876E-11</c:v>
                </c:pt>
                <c:pt idx="1821">
                  <c:v>3.9716142786538549E-11</c:v>
                </c:pt>
                <c:pt idx="1822">
                  <c:v>3.9926244630777725E-11</c:v>
                </c:pt>
                <c:pt idx="1823">
                  <c:v>3.8478307713149433E-11</c:v>
                </c:pt>
                <c:pt idx="1824">
                  <c:v>4.0993713672993536E-11</c:v>
                </c:pt>
                <c:pt idx="1825">
                  <c:v>4.0137541110025186E-11</c:v>
                </c:pt>
                <c:pt idx="1826">
                  <c:v>3.7674592486341241E-11</c:v>
                </c:pt>
                <c:pt idx="1827">
                  <c:v>3.8478307713149433E-11</c:v>
                </c:pt>
                <c:pt idx="1828">
                  <c:v>4.0349872187989285E-11</c:v>
                </c:pt>
                <c:pt idx="1829">
                  <c:v>3.8681941463891087E-11</c:v>
                </c:pt>
                <c:pt idx="1830">
                  <c:v>4.1428667346821592E-11</c:v>
                </c:pt>
                <c:pt idx="1831">
                  <c:v>3.8886572293324623E-11</c:v>
                </c:pt>
                <c:pt idx="1832">
                  <c:v>3.8681941463891087E-11</c:v>
                </c:pt>
                <c:pt idx="1833">
                  <c:v>3.8478307713149433E-11</c:v>
                </c:pt>
                <c:pt idx="1834">
                  <c:v>4.0563326515794527E-11</c:v>
                </c:pt>
                <c:pt idx="1835">
                  <c:v>4.0777994540764523E-11</c:v>
                </c:pt>
                <c:pt idx="1836">
                  <c:v>4.1428667346821592E-11</c:v>
                </c:pt>
                <c:pt idx="1837">
                  <c:v>3.8275825273628719E-11</c:v>
                </c:pt>
                <c:pt idx="1838">
                  <c:v>3.8478307713149433E-11</c:v>
                </c:pt>
                <c:pt idx="1839">
                  <c:v>3.7082880650550421E-11</c:v>
                </c:pt>
                <c:pt idx="1840">
                  <c:v>3.7674592486341241E-11</c:v>
                </c:pt>
                <c:pt idx="1841">
                  <c:v>3.6887741295811907E-11</c:v>
                </c:pt>
                <c:pt idx="1842">
                  <c:v>4.1210659380021002E-11</c:v>
                </c:pt>
                <c:pt idx="1843">
                  <c:v>4.2089722593342503E-11</c:v>
                </c:pt>
                <c:pt idx="1844">
                  <c:v>3.9507064678911415E-11</c:v>
                </c:pt>
                <c:pt idx="1845">
                  <c:v>4.0993713672993536E-11</c:v>
                </c:pt>
                <c:pt idx="1846">
                  <c:v>3.8681941463891087E-11</c:v>
                </c:pt>
                <c:pt idx="1847">
                  <c:v>3.8681941463891087E-11</c:v>
                </c:pt>
                <c:pt idx="1848">
                  <c:v>4.0993713672993536E-11</c:v>
                </c:pt>
                <c:pt idx="1849">
                  <c:v>3.787397283936623E-11</c:v>
                </c:pt>
                <c:pt idx="1850">
                  <c:v>3.8886572293324623E-11</c:v>
                </c:pt>
                <c:pt idx="1851">
                  <c:v>3.9507064678911415E-11</c:v>
                </c:pt>
                <c:pt idx="1852">
                  <c:v>4.0349872187989285E-11</c:v>
                </c:pt>
                <c:pt idx="1853">
                  <c:v>3.9299168663990014E-11</c:v>
                </c:pt>
                <c:pt idx="1854">
                  <c:v>3.8478307713149433E-11</c:v>
                </c:pt>
                <c:pt idx="1855">
                  <c:v>4.0349872187989285E-11</c:v>
                </c:pt>
                <c:pt idx="1856">
                  <c:v>3.9926244630777725E-11</c:v>
                </c:pt>
                <c:pt idx="1857">
                  <c:v>3.8275825273628719E-11</c:v>
                </c:pt>
                <c:pt idx="1858">
                  <c:v>3.9507064678911415E-11</c:v>
                </c:pt>
                <c:pt idx="1859">
                  <c:v>4.0563326515794527E-11</c:v>
                </c:pt>
                <c:pt idx="1860">
                  <c:v>4.0137541110025186E-11</c:v>
                </c:pt>
                <c:pt idx="1861">
                  <c:v>4.0137541110025186E-11</c:v>
                </c:pt>
                <c:pt idx="1862">
                  <c:v>4.1647914902689876E-11</c:v>
                </c:pt>
                <c:pt idx="1863">
                  <c:v>3.8886572293324623E-11</c:v>
                </c:pt>
                <c:pt idx="1864">
                  <c:v>3.9507064678911415E-11</c:v>
                </c:pt>
                <c:pt idx="1865">
                  <c:v>3.8074329444613084E-11</c:v>
                </c:pt>
                <c:pt idx="1866">
                  <c:v>3.9507064678911415E-11</c:v>
                </c:pt>
                <c:pt idx="1867">
                  <c:v>3.8275825273628719E-11</c:v>
                </c:pt>
                <c:pt idx="1868">
                  <c:v>3.8886572293324623E-11</c:v>
                </c:pt>
                <c:pt idx="1869">
                  <c:v>3.8886572293324623E-11</c:v>
                </c:pt>
                <c:pt idx="1870">
                  <c:v>3.8681941463891087E-11</c:v>
                </c:pt>
                <c:pt idx="1871">
                  <c:v>3.9092285637615869E-11</c:v>
                </c:pt>
                <c:pt idx="1872">
                  <c:v>3.9507064678911415E-11</c:v>
                </c:pt>
                <c:pt idx="1873">
                  <c:v>4.0349872187989285E-11</c:v>
                </c:pt>
                <c:pt idx="1874">
                  <c:v>3.7674592486341241E-11</c:v>
                </c:pt>
                <c:pt idx="1875">
                  <c:v>3.9507064678911415E-11</c:v>
                </c:pt>
                <c:pt idx="1876">
                  <c:v>3.7674592486341241E-11</c:v>
                </c:pt>
                <c:pt idx="1877">
                  <c:v>3.9926244630777725E-11</c:v>
                </c:pt>
                <c:pt idx="1878">
                  <c:v>3.8275825273628719E-11</c:v>
                </c:pt>
                <c:pt idx="1879">
                  <c:v>4.2089722593342503E-11</c:v>
                </c:pt>
                <c:pt idx="1880">
                  <c:v>3.8478307713149433E-11</c:v>
                </c:pt>
                <c:pt idx="1881">
                  <c:v>3.9926244630777725E-11</c:v>
                </c:pt>
                <c:pt idx="1882">
                  <c:v>3.7279129563872332E-11</c:v>
                </c:pt>
                <c:pt idx="1883">
                  <c:v>3.8681941463891087E-11</c:v>
                </c:pt>
                <c:pt idx="1884">
                  <c:v>3.8074329444613084E-11</c:v>
                </c:pt>
                <c:pt idx="1885">
                  <c:v>3.7674592486341241E-11</c:v>
                </c:pt>
                <c:pt idx="1886">
                  <c:v>4.0993713672993536E-11</c:v>
                </c:pt>
                <c:pt idx="1887">
                  <c:v>3.787397283936623E-11</c:v>
                </c:pt>
                <c:pt idx="1888">
                  <c:v>4.0993713672993536E-11</c:v>
                </c:pt>
                <c:pt idx="1889">
                  <c:v>3.8275825273628719E-11</c:v>
                </c:pt>
                <c:pt idx="1890">
                  <c:v>3.9507064678911415E-11</c:v>
                </c:pt>
                <c:pt idx="1891">
                  <c:v>4.0563326515794527E-11</c:v>
                </c:pt>
                <c:pt idx="1892">
                  <c:v>3.9092285637615869E-11</c:v>
                </c:pt>
                <c:pt idx="1893">
                  <c:v>3.8886572293324623E-11</c:v>
                </c:pt>
                <c:pt idx="1894">
                  <c:v>3.6887741295811907E-11</c:v>
                </c:pt>
                <c:pt idx="1895">
                  <c:v>3.7476339396536669E-11</c:v>
                </c:pt>
                <c:pt idx="1896">
                  <c:v>4.1210659380021002E-11</c:v>
                </c:pt>
                <c:pt idx="1897">
                  <c:v>3.8275825273628719E-11</c:v>
                </c:pt>
                <c:pt idx="1898">
                  <c:v>3.9092285637615869E-11</c:v>
                </c:pt>
                <c:pt idx="1899">
                  <c:v>4.0349872187989285E-11</c:v>
                </c:pt>
                <c:pt idx="1900">
                  <c:v>3.8074329444613084E-11</c:v>
                </c:pt>
                <c:pt idx="1901">
                  <c:v>3.8478307713149433E-11</c:v>
                </c:pt>
                <c:pt idx="1902">
                  <c:v>4.0349872187989285E-11</c:v>
                </c:pt>
                <c:pt idx="1903">
                  <c:v>4.0563326515794527E-11</c:v>
                </c:pt>
                <c:pt idx="1904">
                  <c:v>3.8478307713149433E-11</c:v>
                </c:pt>
                <c:pt idx="1905">
                  <c:v>4.0777994540764523E-11</c:v>
                </c:pt>
                <c:pt idx="1906">
                  <c:v>3.787397283936623E-11</c:v>
                </c:pt>
                <c:pt idx="1907">
                  <c:v>3.8275825273628719E-11</c:v>
                </c:pt>
                <c:pt idx="1908">
                  <c:v>4.0777994540764523E-11</c:v>
                </c:pt>
                <c:pt idx="1909">
                  <c:v>3.9507064678911415E-11</c:v>
                </c:pt>
                <c:pt idx="1910">
                  <c:v>3.7674592486341241E-11</c:v>
                </c:pt>
                <c:pt idx="1911">
                  <c:v>3.9299168663990014E-11</c:v>
                </c:pt>
                <c:pt idx="1912">
                  <c:v>3.9926244630777725E-11</c:v>
                </c:pt>
                <c:pt idx="1913">
                  <c:v>4.1210659380021002E-11</c:v>
                </c:pt>
                <c:pt idx="1914">
                  <c:v>3.9716142786538549E-11</c:v>
                </c:pt>
                <c:pt idx="1915">
                  <c:v>3.9716142786538549E-11</c:v>
                </c:pt>
                <c:pt idx="1916">
                  <c:v>3.9507064678911415E-11</c:v>
                </c:pt>
                <c:pt idx="1917">
                  <c:v>3.9507064678911415E-11</c:v>
                </c:pt>
                <c:pt idx="1918">
                  <c:v>3.7279129563872332E-11</c:v>
                </c:pt>
                <c:pt idx="1919">
                  <c:v>3.8681941463891087E-11</c:v>
                </c:pt>
                <c:pt idx="1920">
                  <c:v>3.9299168663990014E-11</c:v>
                </c:pt>
                <c:pt idx="1921">
                  <c:v>3.7476339396536669E-11</c:v>
                </c:pt>
                <c:pt idx="1922">
                  <c:v>4.0349872187989285E-11</c:v>
                </c:pt>
                <c:pt idx="1923">
                  <c:v>3.787397283936623E-11</c:v>
                </c:pt>
                <c:pt idx="1924">
                  <c:v>3.7476339396536669E-11</c:v>
                </c:pt>
                <c:pt idx="1925">
                  <c:v>3.8681941463891087E-11</c:v>
                </c:pt>
                <c:pt idx="1926">
                  <c:v>4.0137541110025186E-11</c:v>
                </c:pt>
                <c:pt idx="1927">
                  <c:v>3.787397283936623E-11</c:v>
                </c:pt>
                <c:pt idx="1928">
                  <c:v>4.0777994540764523E-11</c:v>
                </c:pt>
                <c:pt idx="1929">
                  <c:v>3.9926244630777725E-11</c:v>
                </c:pt>
                <c:pt idx="1930">
                  <c:v>3.9507064678911415E-11</c:v>
                </c:pt>
                <c:pt idx="1931">
                  <c:v>3.8275825273628719E-11</c:v>
                </c:pt>
                <c:pt idx="1932">
                  <c:v>3.9716142786538549E-11</c:v>
                </c:pt>
                <c:pt idx="1933">
                  <c:v>4.0137541110025186E-11</c:v>
                </c:pt>
                <c:pt idx="1934">
                  <c:v>3.787397283936623E-11</c:v>
                </c:pt>
                <c:pt idx="1935">
                  <c:v>3.8074329444613084E-11</c:v>
                </c:pt>
                <c:pt idx="1936">
                  <c:v>3.8074329444613084E-11</c:v>
                </c:pt>
                <c:pt idx="1937">
                  <c:v>3.9507064678911415E-11</c:v>
                </c:pt>
                <c:pt idx="1938">
                  <c:v>3.8275825273628719E-11</c:v>
                </c:pt>
                <c:pt idx="1939">
                  <c:v>3.787397283936623E-11</c:v>
                </c:pt>
                <c:pt idx="1940">
                  <c:v>3.9507064678911415E-11</c:v>
                </c:pt>
                <c:pt idx="1941">
                  <c:v>3.8074329444613084E-11</c:v>
                </c:pt>
                <c:pt idx="1942">
                  <c:v>3.8074329444613084E-11</c:v>
                </c:pt>
                <c:pt idx="1943">
                  <c:v>4.2089722593342503E-11</c:v>
                </c:pt>
                <c:pt idx="1944">
                  <c:v>3.9507064678911415E-11</c:v>
                </c:pt>
                <c:pt idx="1945">
                  <c:v>4.0349872187989285E-11</c:v>
                </c:pt>
                <c:pt idx="1946">
                  <c:v>3.8478307713149433E-11</c:v>
                </c:pt>
                <c:pt idx="1947">
                  <c:v>3.9092285637615869E-11</c:v>
                </c:pt>
                <c:pt idx="1948">
                  <c:v>3.8681941463891087E-11</c:v>
                </c:pt>
                <c:pt idx="1949">
                  <c:v>3.7476339396536669E-11</c:v>
                </c:pt>
                <c:pt idx="1950">
                  <c:v>3.9507064678911415E-11</c:v>
                </c:pt>
                <c:pt idx="1951">
                  <c:v>4.0777994540764523E-11</c:v>
                </c:pt>
                <c:pt idx="1952">
                  <c:v>3.8886572293324623E-11</c:v>
                </c:pt>
                <c:pt idx="1953">
                  <c:v>3.9092285637615869E-11</c:v>
                </c:pt>
                <c:pt idx="1954">
                  <c:v>3.9926244630777725E-11</c:v>
                </c:pt>
                <c:pt idx="1955">
                  <c:v>3.9926244630777725E-11</c:v>
                </c:pt>
                <c:pt idx="1956">
                  <c:v>3.8275825273628719E-11</c:v>
                </c:pt>
                <c:pt idx="1957">
                  <c:v>3.8478307713149433E-11</c:v>
                </c:pt>
                <c:pt idx="1958">
                  <c:v>3.8275825273628719E-11</c:v>
                </c:pt>
                <c:pt idx="1959">
                  <c:v>4.0349872187989285E-11</c:v>
                </c:pt>
                <c:pt idx="1960">
                  <c:v>3.8681941463891087E-11</c:v>
                </c:pt>
                <c:pt idx="1961">
                  <c:v>4.0349872187989285E-11</c:v>
                </c:pt>
                <c:pt idx="1962">
                  <c:v>3.8074329444613084E-11</c:v>
                </c:pt>
                <c:pt idx="1963">
                  <c:v>4.1428667346821592E-11</c:v>
                </c:pt>
                <c:pt idx="1964">
                  <c:v>3.9299168663990014E-11</c:v>
                </c:pt>
                <c:pt idx="1965">
                  <c:v>3.8886572293324623E-11</c:v>
                </c:pt>
                <c:pt idx="1966">
                  <c:v>3.787397283936623E-11</c:v>
                </c:pt>
                <c:pt idx="1967">
                  <c:v>3.8478307713149433E-11</c:v>
                </c:pt>
                <c:pt idx="1968">
                  <c:v>3.8886572293324623E-11</c:v>
                </c:pt>
                <c:pt idx="1969">
                  <c:v>3.8886572293324623E-11</c:v>
                </c:pt>
                <c:pt idx="1970">
                  <c:v>3.8074329444613084E-11</c:v>
                </c:pt>
                <c:pt idx="1971">
                  <c:v>3.7279129563872332E-11</c:v>
                </c:pt>
                <c:pt idx="1972">
                  <c:v>3.7674592486341241E-11</c:v>
                </c:pt>
                <c:pt idx="1973">
                  <c:v>3.787397283936623E-11</c:v>
                </c:pt>
                <c:pt idx="1974">
                  <c:v>3.9507064678911415E-11</c:v>
                </c:pt>
                <c:pt idx="1975">
                  <c:v>3.7476339396536669E-11</c:v>
                </c:pt>
                <c:pt idx="1976">
                  <c:v>4.0993713672993536E-11</c:v>
                </c:pt>
                <c:pt idx="1977">
                  <c:v>3.9926244630777725E-11</c:v>
                </c:pt>
                <c:pt idx="1978">
                  <c:v>3.8074329444613084E-11</c:v>
                </c:pt>
                <c:pt idx="1979">
                  <c:v>4.0137541110025186E-11</c:v>
                </c:pt>
                <c:pt idx="1980">
                  <c:v>3.787397283936623E-11</c:v>
                </c:pt>
                <c:pt idx="1981">
                  <c:v>3.6887741295811907E-11</c:v>
                </c:pt>
                <c:pt idx="1982">
                  <c:v>3.7674592486341241E-11</c:v>
                </c:pt>
                <c:pt idx="1983">
                  <c:v>3.9716142786538549E-11</c:v>
                </c:pt>
                <c:pt idx="1984">
                  <c:v>3.8275825273628719E-11</c:v>
                </c:pt>
                <c:pt idx="1985">
                  <c:v>3.7674592486341241E-11</c:v>
                </c:pt>
                <c:pt idx="1986">
                  <c:v>3.9507064678911415E-11</c:v>
                </c:pt>
                <c:pt idx="1987">
                  <c:v>3.787397283936623E-11</c:v>
                </c:pt>
                <c:pt idx="1988">
                  <c:v>3.8681941463891087E-11</c:v>
                </c:pt>
                <c:pt idx="1989">
                  <c:v>3.8681941463891087E-11</c:v>
                </c:pt>
                <c:pt idx="1990">
                  <c:v>4.1647914902689876E-11</c:v>
                </c:pt>
                <c:pt idx="1991">
                  <c:v>3.9092285637615869E-11</c:v>
                </c:pt>
                <c:pt idx="1992">
                  <c:v>3.8886572293324623E-11</c:v>
                </c:pt>
                <c:pt idx="1993">
                  <c:v>4.0777994540764523E-11</c:v>
                </c:pt>
                <c:pt idx="1994">
                  <c:v>3.787397283936623E-11</c:v>
                </c:pt>
                <c:pt idx="1995">
                  <c:v>3.7279129563872332E-11</c:v>
                </c:pt>
                <c:pt idx="1996">
                  <c:v>3.9092285637615869E-11</c:v>
                </c:pt>
                <c:pt idx="1997">
                  <c:v>4.0349872187989285E-11</c:v>
                </c:pt>
                <c:pt idx="1998">
                  <c:v>4.0563326515794527E-11</c:v>
                </c:pt>
                <c:pt idx="1999">
                  <c:v>3.7279129563872332E-11</c:v>
                </c:pt>
                <c:pt idx="2000">
                  <c:v>3.6693552771860337E-11</c:v>
                </c:pt>
                <c:pt idx="2001">
                  <c:v>3.8478307713149433E-11</c:v>
                </c:pt>
                <c:pt idx="2002">
                  <c:v>3.9716142786538549E-11</c:v>
                </c:pt>
                <c:pt idx="2003">
                  <c:v>3.9299168663990014E-11</c:v>
                </c:pt>
                <c:pt idx="2004">
                  <c:v>3.8478307713149433E-11</c:v>
                </c:pt>
                <c:pt idx="2005">
                  <c:v>3.8275825273628719E-11</c:v>
                </c:pt>
                <c:pt idx="2006">
                  <c:v>3.7674592486341241E-11</c:v>
                </c:pt>
                <c:pt idx="2007">
                  <c:v>3.9092285637615869E-11</c:v>
                </c:pt>
                <c:pt idx="2008">
                  <c:v>3.7082880650550421E-11</c:v>
                </c:pt>
                <c:pt idx="2009">
                  <c:v>3.9507064678911415E-11</c:v>
                </c:pt>
                <c:pt idx="2010">
                  <c:v>3.9092285637615869E-11</c:v>
                </c:pt>
                <c:pt idx="2011">
                  <c:v>3.9716142786538549E-11</c:v>
                </c:pt>
                <c:pt idx="2012">
                  <c:v>3.9507064678911415E-11</c:v>
                </c:pt>
                <c:pt idx="2013">
                  <c:v>4.0563326515794527E-11</c:v>
                </c:pt>
                <c:pt idx="2014">
                  <c:v>3.7082880650550421E-11</c:v>
                </c:pt>
                <c:pt idx="2015">
                  <c:v>3.8886572293324623E-11</c:v>
                </c:pt>
                <c:pt idx="2016">
                  <c:v>3.6887741295811907E-11</c:v>
                </c:pt>
                <c:pt idx="2017">
                  <c:v>4.1210659380021002E-11</c:v>
                </c:pt>
                <c:pt idx="2018">
                  <c:v>3.9299168663990014E-11</c:v>
                </c:pt>
                <c:pt idx="2019">
                  <c:v>3.787397283936623E-11</c:v>
                </c:pt>
                <c:pt idx="2020">
                  <c:v>3.7279129563872332E-11</c:v>
                </c:pt>
                <c:pt idx="2021">
                  <c:v>3.7082880650550421E-11</c:v>
                </c:pt>
                <c:pt idx="2022">
                  <c:v>3.8681941463891087E-11</c:v>
                </c:pt>
                <c:pt idx="2023">
                  <c:v>3.9507064678911415E-11</c:v>
                </c:pt>
                <c:pt idx="2024">
                  <c:v>3.787397283936623E-11</c:v>
                </c:pt>
                <c:pt idx="2025">
                  <c:v>3.9716142786538549E-11</c:v>
                </c:pt>
                <c:pt idx="2026">
                  <c:v>3.6308312391079565E-11</c:v>
                </c:pt>
                <c:pt idx="2027">
                  <c:v>3.9716142786538549E-11</c:v>
                </c:pt>
                <c:pt idx="2028">
                  <c:v>3.7082880650550421E-11</c:v>
                </c:pt>
                <c:pt idx="2029">
                  <c:v>3.9926244630777725E-11</c:v>
                </c:pt>
                <c:pt idx="2030">
                  <c:v>3.9926244630777725E-11</c:v>
                </c:pt>
                <c:pt idx="2031">
                  <c:v>3.8275825273628719E-11</c:v>
                </c:pt>
                <c:pt idx="2032">
                  <c:v>3.9507064678911415E-11</c:v>
                </c:pt>
                <c:pt idx="2033">
                  <c:v>3.9507064678911415E-11</c:v>
                </c:pt>
                <c:pt idx="2034">
                  <c:v>3.7279129563872332E-11</c:v>
                </c:pt>
                <c:pt idx="2035">
                  <c:v>3.6117249007454883E-11</c:v>
                </c:pt>
                <c:pt idx="2036">
                  <c:v>3.7082880650550421E-11</c:v>
                </c:pt>
                <c:pt idx="2037">
                  <c:v>3.9299168663990014E-11</c:v>
                </c:pt>
                <c:pt idx="2038">
                  <c:v>3.7082880650550421E-11</c:v>
                </c:pt>
                <c:pt idx="2039">
                  <c:v>3.6693552771860337E-11</c:v>
                </c:pt>
                <c:pt idx="2040">
                  <c:v>4.0349872187989285E-11</c:v>
                </c:pt>
                <c:pt idx="2041">
                  <c:v>4.0349872187989285E-11</c:v>
                </c:pt>
                <c:pt idx="2042">
                  <c:v>3.5927191046945937E-11</c:v>
                </c:pt>
                <c:pt idx="2043">
                  <c:v>3.8275825273628719E-11</c:v>
                </c:pt>
                <c:pt idx="2044">
                  <c:v>3.573805915775855E-11</c:v>
                </c:pt>
                <c:pt idx="2045">
                  <c:v>3.8478307713149433E-11</c:v>
                </c:pt>
                <c:pt idx="2046">
                  <c:v>3.6887741295811907E-11</c:v>
                </c:pt>
                <c:pt idx="2047">
                  <c:v>3.9092285637615869E-11</c:v>
                </c:pt>
                <c:pt idx="2048">
                  <c:v>4.0137541110025186E-11</c:v>
                </c:pt>
                <c:pt idx="2049">
                  <c:v>3.7476339396536669E-11</c:v>
                </c:pt>
                <c:pt idx="2050">
                  <c:v>3.6887741295811907E-11</c:v>
                </c:pt>
                <c:pt idx="2051">
                  <c:v>3.9926244630777725E-11</c:v>
                </c:pt>
                <c:pt idx="2052">
                  <c:v>3.787397283936623E-11</c:v>
                </c:pt>
                <c:pt idx="2053">
                  <c:v>3.787397283936623E-11</c:v>
                </c:pt>
                <c:pt idx="2054">
                  <c:v>3.7279129563872332E-11</c:v>
                </c:pt>
                <c:pt idx="2055">
                  <c:v>3.9092285637615869E-11</c:v>
                </c:pt>
                <c:pt idx="2056">
                  <c:v>3.6117249007454883E-11</c:v>
                </c:pt>
                <c:pt idx="2057">
                  <c:v>3.7674592486341241E-11</c:v>
                </c:pt>
                <c:pt idx="2058">
                  <c:v>3.787397283936623E-11</c:v>
                </c:pt>
                <c:pt idx="2059">
                  <c:v>3.8681941463891087E-11</c:v>
                </c:pt>
                <c:pt idx="2060">
                  <c:v>3.9299168663990014E-11</c:v>
                </c:pt>
                <c:pt idx="2061">
                  <c:v>3.8074329444613084E-11</c:v>
                </c:pt>
                <c:pt idx="2062">
                  <c:v>3.787397283936623E-11</c:v>
                </c:pt>
                <c:pt idx="2063">
                  <c:v>4.0349872187989285E-11</c:v>
                </c:pt>
                <c:pt idx="2064">
                  <c:v>3.6887741295811907E-11</c:v>
                </c:pt>
                <c:pt idx="2065">
                  <c:v>3.8886572293324623E-11</c:v>
                </c:pt>
                <c:pt idx="2066">
                  <c:v>3.6693552771860337E-11</c:v>
                </c:pt>
                <c:pt idx="2067">
                  <c:v>3.7476339396536669E-11</c:v>
                </c:pt>
                <c:pt idx="2068">
                  <c:v>3.6308312391079565E-11</c:v>
                </c:pt>
                <c:pt idx="2069">
                  <c:v>3.6693552771860337E-11</c:v>
                </c:pt>
                <c:pt idx="2070">
                  <c:v>3.7082880650550421E-11</c:v>
                </c:pt>
                <c:pt idx="2071">
                  <c:v>3.7082880650550421E-11</c:v>
                </c:pt>
                <c:pt idx="2072">
                  <c:v>3.6887741295811907E-11</c:v>
                </c:pt>
                <c:pt idx="2073">
                  <c:v>3.6887741295811907E-11</c:v>
                </c:pt>
                <c:pt idx="2074">
                  <c:v>3.7082880650550421E-11</c:v>
                </c:pt>
                <c:pt idx="2075">
                  <c:v>3.7674592486341241E-11</c:v>
                </c:pt>
                <c:pt idx="2076">
                  <c:v>3.9299168663990014E-11</c:v>
                </c:pt>
                <c:pt idx="2077">
                  <c:v>3.8681941463891087E-11</c:v>
                </c:pt>
                <c:pt idx="2078">
                  <c:v>3.7674592486341241E-11</c:v>
                </c:pt>
                <c:pt idx="2079">
                  <c:v>3.9092285637615869E-11</c:v>
                </c:pt>
                <c:pt idx="2080">
                  <c:v>3.7082880650550421E-11</c:v>
                </c:pt>
                <c:pt idx="2081">
                  <c:v>3.6500462157395001E-11</c:v>
                </c:pt>
                <c:pt idx="2082">
                  <c:v>3.6887741295811907E-11</c:v>
                </c:pt>
                <c:pt idx="2083">
                  <c:v>3.8478307713149433E-11</c:v>
                </c:pt>
                <c:pt idx="2084">
                  <c:v>3.6693552771860337E-11</c:v>
                </c:pt>
                <c:pt idx="2085">
                  <c:v>3.8478307713149433E-11</c:v>
                </c:pt>
                <c:pt idx="2086">
                  <c:v>3.6117249007454883E-11</c:v>
                </c:pt>
                <c:pt idx="2087">
                  <c:v>3.7082880650550421E-11</c:v>
                </c:pt>
                <c:pt idx="2088">
                  <c:v>3.9507064678911415E-11</c:v>
                </c:pt>
                <c:pt idx="2089">
                  <c:v>3.6693552771860337E-11</c:v>
                </c:pt>
                <c:pt idx="2090">
                  <c:v>3.8074329444613084E-11</c:v>
                </c:pt>
                <c:pt idx="2091">
                  <c:v>3.787397283936623E-11</c:v>
                </c:pt>
                <c:pt idx="2092">
                  <c:v>3.6117249007454883E-11</c:v>
                </c:pt>
                <c:pt idx="2093">
                  <c:v>3.8886572293324623E-11</c:v>
                </c:pt>
                <c:pt idx="2094">
                  <c:v>3.8886572293324623E-11</c:v>
                </c:pt>
                <c:pt idx="2095">
                  <c:v>3.6887741295811907E-11</c:v>
                </c:pt>
                <c:pt idx="2096">
                  <c:v>3.6887741295811907E-11</c:v>
                </c:pt>
                <c:pt idx="2097">
                  <c:v>3.7279129563872332E-11</c:v>
                </c:pt>
                <c:pt idx="2098">
                  <c:v>3.787397283936623E-11</c:v>
                </c:pt>
                <c:pt idx="2099">
                  <c:v>3.8681941463891087E-11</c:v>
                </c:pt>
                <c:pt idx="2100">
                  <c:v>3.7082880650550421E-11</c:v>
                </c:pt>
                <c:pt idx="2101">
                  <c:v>3.7279129563872332E-11</c:v>
                </c:pt>
                <c:pt idx="2102">
                  <c:v>3.8275825273628719E-11</c:v>
                </c:pt>
                <c:pt idx="2103">
                  <c:v>3.8074329444613084E-11</c:v>
                </c:pt>
                <c:pt idx="2104">
                  <c:v>3.787397283936623E-11</c:v>
                </c:pt>
                <c:pt idx="2105">
                  <c:v>3.7476339396536669E-11</c:v>
                </c:pt>
                <c:pt idx="2106">
                  <c:v>3.7279129563872332E-11</c:v>
                </c:pt>
                <c:pt idx="2107">
                  <c:v>3.9092285637615869E-11</c:v>
                </c:pt>
                <c:pt idx="2108">
                  <c:v>3.7082880650550421E-11</c:v>
                </c:pt>
                <c:pt idx="2109">
                  <c:v>3.787397283936623E-11</c:v>
                </c:pt>
                <c:pt idx="2110">
                  <c:v>3.8681941463891087E-11</c:v>
                </c:pt>
                <c:pt idx="2111">
                  <c:v>3.8478307713149433E-11</c:v>
                </c:pt>
                <c:pt idx="2112">
                  <c:v>3.7674592486341241E-11</c:v>
                </c:pt>
                <c:pt idx="2113">
                  <c:v>3.7279129563872332E-11</c:v>
                </c:pt>
                <c:pt idx="2114">
                  <c:v>3.6887741295811907E-11</c:v>
                </c:pt>
                <c:pt idx="2115">
                  <c:v>3.7082880650550421E-11</c:v>
                </c:pt>
                <c:pt idx="2116">
                  <c:v>4.0137541110025186E-11</c:v>
                </c:pt>
                <c:pt idx="2117">
                  <c:v>3.6693552771860337E-11</c:v>
                </c:pt>
                <c:pt idx="2118">
                  <c:v>3.8886572293324623E-11</c:v>
                </c:pt>
                <c:pt idx="2119">
                  <c:v>3.6308312391079565E-11</c:v>
                </c:pt>
                <c:pt idx="2120">
                  <c:v>3.7082880650550421E-11</c:v>
                </c:pt>
                <c:pt idx="2121">
                  <c:v>3.6308312391079565E-11</c:v>
                </c:pt>
                <c:pt idx="2122">
                  <c:v>3.8478307713149433E-11</c:v>
                </c:pt>
                <c:pt idx="2123">
                  <c:v>3.787397283936623E-11</c:v>
                </c:pt>
                <c:pt idx="2124">
                  <c:v>3.6117249007454883E-11</c:v>
                </c:pt>
                <c:pt idx="2125">
                  <c:v>3.6887741295811907E-11</c:v>
                </c:pt>
                <c:pt idx="2126">
                  <c:v>3.8681941463891087E-11</c:v>
                </c:pt>
                <c:pt idx="2127">
                  <c:v>3.8275825273628719E-11</c:v>
                </c:pt>
                <c:pt idx="2128">
                  <c:v>3.8275825273628719E-11</c:v>
                </c:pt>
                <c:pt idx="2129">
                  <c:v>3.8681941463891087E-11</c:v>
                </c:pt>
                <c:pt idx="2130">
                  <c:v>3.6308312391079565E-11</c:v>
                </c:pt>
                <c:pt idx="2131">
                  <c:v>3.8478307713149433E-11</c:v>
                </c:pt>
                <c:pt idx="2132">
                  <c:v>3.8074329444613084E-11</c:v>
                </c:pt>
                <c:pt idx="2133">
                  <c:v>3.8275825273628719E-11</c:v>
                </c:pt>
                <c:pt idx="2134">
                  <c:v>3.6693552771860337E-11</c:v>
                </c:pt>
                <c:pt idx="2135">
                  <c:v>3.8478307713149433E-11</c:v>
                </c:pt>
                <c:pt idx="2136">
                  <c:v>3.7082880650550421E-11</c:v>
                </c:pt>
                <c:pt idx="2137">
                  <c:v>3.9507064678911415E-11</c:v>
                </c:pt>
                <c:pt idx="2138">
                  <c:v>3.9299168663990014E-11</c:v>
                </c:pt>
                <c:pt idx="2139">
                  <c:v>3.7279129563872332E-11</c:v>
                </c:pt>
                <c:pt idx="2140">
                  <c:v>3.7279129563872332E-11</c:v>
                </c:pt>
                <c:pt idx="2141">
                  <c:v>3.6887741295811907E-11</c:v>
                </c:pt>
                <c:pt idx="2142">
                  <c:v>3.6117249007454883E-11</c:v>
                </c:pt>
                <c:pt idx="2143">
                  <c:v>3.8478307713149433E-11</c:v>
                </c:pt>
                <c:pt idx="2144">
                  <c:v>3.6500462157395001E-11</c:v>
                </c:pt>
                <c:pt idx="2145">
                  <c:v>3.8275825273628719E-11</c:v>
                </c:pt>
                <c:pt idx="2146">
                  <c:v>3.8681941463891087E-11</c:v>
                </c:pt>
                <c:pt idx="2147">
                  <c:v>3.6887741295811907E-11</c:v>
                </c:pt>
                <c:pt idx="2148">
                  <c:v>3.787397283936623E-11</c:v>
                </c:pt>
                <c:pt idx="2149">
                  <c:v>3.7674592486341241E-11</c:v>
                </c:pt>
                <c:pt idx="2150">
                  <c:v>4.0137541110025186E-11</c:v>
                </c:pt>
                <c:pt idx="2151">
                  <c:v>3.8886572293324623E-11</c:v>
                </c:pt>
                <c:pt idx="2152">
                  <c:v>3.787397283936623E-11</c:v>
                </c:pt>
                <c:pt idx="2153">
                  <c:v>3.6117249007454883E-11</c:v>
                </c:pt>
                <c:pt idx="2154">
                  <c:v>3.6308312391079565E-11</c:v>
                </c:pt>
                <c:pt idx="2155">
                  <c:v>3.5927191046945937E-11</c:v>
                </c:pt>
                <c:pt idx="2156">
                  <c:v>3.8681941463891087E-11</c:v>
                </c:pt>
                <c:pt idx="2157">
                  <c:v>3.6308312391079565E-11</c:v>
                </c:pt>
                <c:pt idx="2158">
                  <c:v>3.6500462157395001E-11</c:v>
                </c:pt>
                <c:pt idx="2159">
                  <c:v>3.7082880650550421E-11</c:v>
                </c:pt>
                <c:pt idx="2160">
                  <c:v>3.8681941463891087E-11</c:v>
                </c:pt>
                <c:pt idx="2161">
                  <c:v>3.573805915775855E-11</c:v>
                </c:pt>
                <c:pt idx="2162">
                  <c:v>3.8275825273628719E-11</c:v>
                </c:pt>
                <c:pt idx="2163">
                  <c:v>3.6117249007454883E-11</c:v>
                </c:pt>
                <c:pt idx="2164">
                  <c:v>3.787397283936623E-11</c:v>
                </c:pt>
                <c:pt idx="2165">
                  <c:v>3.6308312391079565E-11</c:v>
                </c:pt>
                <c:pt idx="2166">
                  <c:v>3.6308312391079565E-11</c:v>
                </c:pt>
                <c:pt idx="2167">
                  <c:v>3.7082880650550421E-11</c:v>
                </c:pt>
                <c:pt idx="2168">
                  <c:v>3.5927191046945937E-11</c:v>
                </c:pt>
                <c:pt idx="2169">
                  <c:v>3.6308312391079565E-11</c:v>
                </c:pt>
                <c:pt idx="2170">
                  <c:v>3.6308312391079565E-11</c:v>
                </c:pt>
                <c:pt idx="2171">
                  <c:v>3.787397283936623E-11</c:v>
                </c:pt>
                <c:pt idx="2172">
                  <c:v>3.8074329444613084E-11</c:v>
                </c:pt>
                <c:pt idx="2173">
                  <c:v>3.9507064678911415E-11</c:v>
                </c:pt>
                <c:pt idx="2174">
                  <c:v>3.6887741295811907E-11</c:v>
                </c:pt>
                <c:pt idx="2175">
                  <c:v>3.6693552771860337E-11</c:v>
                </c:pt>
                <c:pt idx="2176">
                  <c:v>3.573805915775855E-11</c:v>
                </c:pt>
                <c:pt idx="2177">
                  <c:v>3.8681941463891087E-11</c:v>
                </c:pt>
                <c:pt idx="2178">
                  <c:v>3.8886572293324623E-11</c:v>
                </c:pt>
                <c:pt idx="2179">
                  <c:v>3.5549996588688739E-11</c:v>
                </c:pt>
                <c:pt idx="2180">
                  <c:v>3.8681941463891087E-11</c:v>
                </c:pt>
                <c:pt idx="2181">
                  <c:v>3.8275825273628719E-11</c:v>
                </c:pt>
                <c:pt idx="2182">
                  <c:v>3.9092285637615869E-11</c:v>
                </c:pt>
                <c:pt idx="2183">
                  <c:v>3.8074329444613084E-11</c:v>
                </c:pt>
                <c:pt idx="2184">
                  <c:v>3.7476339396536669E-11</c:v>
                </c:pt>
                <c:pt idx="2185">
                  <c:v>3.9092285637615869E-11</c:v>
                </c:pt>
                <c:pt idx="2186">
                  <c:v>3.7674592486341241E-11</c:v>
                </c:pt>
                <c:pt idx="2187">
                  <c:v>3.7476339396536669E-11</c:v>
                </c:pt>
                <c:pt idx="2188">
                  <c:v>3.573805915775855E-11</c:v>
                </c:pt>
                <c:pt idx="2189">
                  <c:v>3.5927191046945937E-11</c:v>
                </c:pt>
                <c:pt idx="2190">
                  <c:v>3.7279129563872332E-11</c:v>
                </c:pt>
                <c:pt idx="2191">
                  <c:v>3.6308312391079565E-11</c:v>
                </c:pt>
                <c:pt idx="2192">
                  <c:v>3.8478307713149433E-11</c:v>
                </c:pt>
                <c:pt idx="2193">
                  <c:v>3.7476339396536669E-11</c:v>
                </c:pt>
                <c:pt idx="2194">
                  <c:v>3.6117249007454883E-11</c:v>
                </c:pt>
                <c:pt idx="2195">
                  <c:v>3.8478307713149433E-11</c:v>
                </c:pt>
                <c:pt idx="2196">
                  <c:v>3.8886572293324623E-11</c:v>
                </c:pt>
                <c:pt idx="2197">
                  <c:v>3.6887741295811907E-11</c:v>
                </c:pt>
                <c:pt idx="2198">
                  <c:v>3.9092285637615869E-11</c:v>
                </c:pt>
                <c:pt idx="2199">
                  <c:v>3.6693552771860337E-11</c:v>
                </c:pt>
                <c:pt idx="2200">
                  <c:v>3.8478307713149433E-11</c:v>
                </c:pt>
                <c:pt idx="2201">
                  <c:v>3.573805915775855E-11</c:v>
                </c:pt>
                <c:pt idx="2202">
                  <c:v>3.6887741295811907E-11</c:v>
                </c:pt>
                <c:pt idx="2203">
                  <c:v>3.5362850368249795E-11</c:v>
                </c:pt>
                <c:pt idx="2204">
                  <c:v>3.7476339396536669E-11</c:v>
                </c:pt>
                <c:pt idx="2205">
                  <c:v>3.787397283936623E-11</c:v>
                </c:pt>
                <c:pt idx="2206">
                  <c:v>3.787397283936623E-11</c:v>
                </c:pt>
                <c:pt idx="2207">
                  <c:v>3.8886572293324623E-11</c:v>
                </c:pt>
                <c:pt idx="2208">
                  <c:v>3.6117249007454883E-11</c:v>
                </c:pt>
                <c:pt idx="2209">
                  <c:v>3.9299168663990014E-11</c:v>
                </c:pt>
                <c:pt idx="2210">
                  <c:v>3.7082880650550421E-11</c:v>
                </c:pt>
                <c:pt idx="2211">
                  <c:v>3.5927191046945937E-11</c:v>
                </c:pt>
                <c:pt idx="2212">
                  <c:v>3.5362850368249795E-11</c:v>
                </c:pt>
                <c:pt idx="2213">
                  <c:v>3.6308312391079565E-11</c:v>
                </c:pt>
                <c:pt idx="2214">
                  <c:v>3.9092285637615869E-11</c:v>
                </c:pt>
                <c:pt idx="2215">
                  <c:v>3.8886572293324623E-11</c:v>
                </c:pt>
                <c:pt idx="2216">
                  <c:v>3.6117249007454883E-11</c:v>
                </c:pt>
                <c:pt idx="2217">
                  <c:v>3.6887741295811907E-11</c:v>
                </c:pt>
                <c:pt idx="2218">
                  <c:v>3.6693552771860337E-11</c:v>
                </c:pt>
                <c:pt idx="2219">
                  <c:v>3.5927191046945937E-11</c:v>
                </c:pt>
                <c:pt idx="2220">
                  <c:v>3.7279129563872332E-11</c:v>
                </c:pt>
                <c:pt idx="2221">
                  <c:v>3.7082880650550421E-11</c:v>
                </c:pt>
                <c:pt idx="2222">
                  <c:v>3.9507064678911415E-11</c:v>
                </c:pt>
                <c:pt idx="2223">
                  <c:v>3.7476339396536669E-11</c:v>
                </c:pt>
                <c:pt idx="2224">
                  <c:v>3.7279129563872332E-11</c:v>
                </c:pt>
                <c:pt idx="2225">
                  <c:v>3.6117249007454883E-11</c:v>
                </c:pt>
                <c:pt idx="2226">
                  <c:v>3.8275825273628719E-11</c:v>
                </c:pt>
                <c:pt idx="2227">
                  <c:v>3.8074329444613084E-11</c:v>
                </c:pt>
                <c:pt idx="2228">
                  <c:v>3.7674592486341241E-11</c:v>
                </c:pt>
                <c:pt idx="2229">
                  <c:v>3.6693552771860337E-11</c:v>
                </c:pt>
                <c:pt idx="2230">
                  <c:v>3.787397283936623E-11</c:v>
                </c:pt>
                <c:pt idx="2231">
                  <c:v>3.8275825273628719E-11</c:v>
                </c:pt>
                <c:pt idx="2232">
                  <c:v>3.5549996588688739E-11</c:v>
                </c:pt>
                <c:pt idx="2233">
                  <c:v>3.6308312391079565E-11</c:v>
                </c:pt>
                <c:pt idx="2234">
                  <c:v>3.6117249007454883E-11</c:v>
                </c:pt>
                <c:pt idx="2235">
                  <c:v>3.5927191046945937E-11</c:v>
                </c:pt>
                <c:pt idx="2236">
                  <c:v>3.7279129563872332E-11</c:v>
                </c:pt>
                <c:pt idx="2237">
                  <c:v>3.5927191046945937E-11</c:v>
                </c:pt>
                <c:pt idx="2238">
                  <c:v>3.6308312391079565E-11</c:v>
                </c:pt>
                <c:pt idx="2239">
                  <c:v>3.6117249007454883E-11</c:v>
                </c:pt>
                <c:pt idx="2240">
                  <c:v>3.5176762241288914E-11</c:v>
                </c:pt>
                <c:pt idx="2241">
                  <c:v>3.6308312391079565E-11</c:v>
                </c:pt>
                <c:pt idx="2242">
                  <c:v>3.6500462157395001E-11</c:v>
                </c:pt>
                <c:pt idx="2243">
                  <c:v>3.8681941463891087E-11</c:v>
                </c:pt>
                <c:pt idx="2244">
                  <c:v>3.5549996588688739E-11</c:v>
                </c:pt>
                <c:pt idx="2245">
                  <c:v>3.8074329444613084E-11</c:v>
                </c:pt>
                <c:pt idx="2246">
                  <c:v>3.6693552771860337E-11</c:v>
                </c:pt>
                <c:pt idx="2247">
                  <c:v>3.7674592486341241E-11</c:v>
                </c:pt>
                <c:pt idx="2248">
                  <c:v>3.5362850368249795E-11</c:v>
                </c:pt>
                <c:pt idx="2249">
                  <c:v>3.5927191046945937E-11</c:v>
                </c:pt>
                <c:pt idx="2250">
                  <c:v>3.6693552771860337E-11</c:v>
                </c:pt>
                <c:pt idx="2251">
                  <c:v>3.6117249007454883E-11</c:v>
                </c:pt>
                <c:pt idx="2252">
                  <c:v>3.7476339396536669E-11</c:v>
                </c:pt>
                <c:pt idx="2253">
                  <c:v>3.787397283936623E-11</c:v>
                </c:pt>
                <c:pt idx="2254">
                  <c:v>3.5927191046945937E-11</c:v>
                </c:pt>
                <c:pt idx="2255">
                  <c:v>3.6308312391079565E-11</c:v>
                </c:pt>
                <c:pt idx="2256">
                  <c:v>3.6308312391079565E-11</c:v>
                </c:pt>
                <c:pt idx="2257">
                  <c:v>3.787397283936623E-11</c:v>
                </c:pt>
                <c:pt idx="2258">
                  <c:v>3.7279129563872332E-11</c:v>
                </c:pt>
                <c:pt idx="2259">
                  <c:v>3.5927191046945937E-11</c:v>
                </c:pt>
                <c:pt idx="2260">
                  <c:v>3.8074329444613084E-11</c:v>
                </c:pt>
                <c:pt idx="2261">
                  <c:v>3.9507064678911415E-11</c:v>
                </c:pt>
                <c:pt idx="2262">
                  <c:v>3.6887741295811907E-11</c:v>
                </c:pt>
                <c:pt idx="2263">
                  <c:v>3.787397283936623E-11</c:v>
                </c:pt>
                <c:pt idx="2264">
                  <c:v>3.787397283936623E-11</c:v>
                </c:pt>
                <c:pt idx="2265">
                  <c:v>3.5362850368249795E-11</c:v>
                </c:pt>
                <c:pt idx="2266">
                  <c:v>3.6308312391079565E-11</c:v>
                </c:pt>
                <c:pt idx="2267">
                  <c:v>3.6308312391079565E-11</c:v>
                </c:pt>
                <c:pt idx="2268">
                  <c:v>3.7082880650550421E-11</c:v>
                </c:pt>
                <c:pt idx="2269">
                  <c:v>3.5927191046945937E-11</c:v>
                </c:pt>
                <c:pt idx="2270">
                  <c:v>3.8275825273628719E-11</c:v>
                </c:pt>
                <c:pt idx="2271">
                  <c:v>3.8681941463891087E-11</c:v>
                </c:pt>
                <c:pt idx="2272">
                  <c:v>3.7279129563872332E-11</c:v>
                </c:pt>
                <c:pt idx="2273">
                  <c:v>3.787397283936623E-11</c:v>
                </c:pt>
                <c:pt idx="2274">
                  <c:v>3.6500462157395001E-11</c:v>
                </c:pt>
                <c:pt idx="2275">
                  <c:v>3.6887741295811907E-11</c:v>
                </c:pt>
                <c:pt idx="2276">
                  <c:v>3.6500462157395001E-11</c:v>
                </c:pt>
                <c:pt idx="2277">
                  <c:v>3.6308312391079565E-11</c:v>
                </c:pt>
                <c:pt idx="2278">
                  <c:v>3.787397283936623E-11</c:v>
                </c:pt>
                <c:pt idx="2279">
                  <c:v>3.5927191046945937E-11</c:v>
                </c:pt>
                <c:pt idx="2280">
                  <c:v>3.9092285637615869E-11</c:v>
                </c:pt>
                <c:pt idx="2281">
                  <c:v>3.8681941463891087E-11</c:v>
                </c:pt>
                <c:pt idx="2282">
                  <c:v>3.8275825273628719E-11</c:v>
                </c:pt>
                <c:pt idx="2283">
                  <c:v>3.787397283936623E-11</c:v>
                </c:pt>
                <c:pt idx="2284">
                  <c:v>3.6308312391079565E-11</c:v>
                </c:pt>
                <c:pt idx="2285">
                  <c:v>3.9507064678911415E-11</c:v>
                </c:pt>
                <c:pt idx="2286">
                  <c:v>3.8681941463891087E-11</c:v>
                </c:pt>
                <c:pt idx="2287">
                  <c:v>3.5549996588688739E-11</c:v>
                </c:pt>
                <c:pt idx="2288">
                  <c:v>3.8275825273628719E-11</c:v>
                </c:pt>
                <c:pt idx="2289">
                  <c:v>3.6693552771860337E-11</c:v>
                </c:pt>
                <c:pt idx="2290">
                  <c:v>3.7674592486341241E-11</c:v>
                </c:pt>
                <c:pt idx="2291">
                  <c:v>3.6308312391079565E-11</c:v>
                </c:pt>
                <c:pt idx="2292">
                  <c:v>3.7279129563872332E-11</c:v>
                </c:pt>
                <c:pt idx="2293">
                  <c:v>3.7082880650550421E-11</c:v>
                </c:pt>
                <c:pt idx="2294">
                  <c:v>3.5549996588688739E-11</c:v>
                </c:pt>
                <c:pt idx="2295">
                  <c:v>3.5549996588688739E-11</c:v>
                </c:pt>
                <c:pt idx="2296">
                  <c:v>3.7082880650550421E-11</c:v>
                </c:pt>
                <c:pt idx="2297">
                  <c:v>3.5549996588688739E-11</c:v>
                </c:pt>
                <c:pt idx="2298">
                  <c:v>3.5362850368249795E-11</c:v>
                </c:pt>
                <c:pt idx="2299">
                  <c:v>3.6887741295811907E-11</c:v>
                </c:pt>
                <c:pt idx="2300">
                  <c:v>3.5362850368249795E-11</c:v>
                </c:pt>
                <c:pt idx="2301">
                  <c:v>3.4807446428106983E-11</c:v>
                </c:pt>
                <c:pt idx="2302">
                  <c:v>3.4991580842345232E-11</c:v>
                </c:pt>
                <c:pt idx="2303">
                  <c:v>3.7082880650550421E-11</c:v>
                </c:pt>
                <c:pt idx="2304">
                  <c:v>3.8275825273628719E-11</c:v>
                </c:pt>
                <c:pt idx="2305">
                  <c:v>3.573805915775855E-11</c:v>
                </c:pt>
                <c:pt idx="2306">
                  <c:v>3.7082880650550421E-11</c:v>
                </c:pt>
                <c:pt idx="2307">
                  <c:v>3.787397283936623E-11</c:v>
                </c:pt>
                <c:pt idx="2308">
                  <c:v>3.7279129563872332E-11</c:v>
                </c:pt>
                <c:pt idx="2309">
                  <c:v>3.5549996588688739E-11</c:v>
                </c:pt>
                <c:pt idx="2310">
                  <c:v>3.7279129563872332E-11</c:v>
                </c:pt>
                <c:pt idx="2311">
                  <c:v>3.5927191046945937E-11</c:v>
                </c:pt>
                <c:pt idx="2312">
                  <c:v>3.5176762241288914E-11</c:v>
                </c:pt>
                <c:pt idx="2313">
                  <c:v>3.7082880650550421E-11</c:v>
                </c:pt>
                <c:pt idx="2314">
                  <c:v>3.5927191046945937E-11</c:v>
                </c:pt>
                <c:pt idx="2315">
                  <c:v>3.5549996588688739E-11</c:v>
                </c:pt>
                <c:pt idx="2316">
                  <c:v>3.6308312391079565E-11</c:v>
                </c:pt>
                <c:pt idx="2317">
                  <c:v>3.7082880650550421E-11</c:v>
                </c:pt>
                <c:pt idx="2318">
                  <c:v>3.573805915775855E-11</c:v>
                </c:pt>
                <c:pt idx="2319">
                  <c:v>3.8681941463891087E-11</c:v>
                </c:pt>
                <c:pt idx="2320">
                  <c:v>3.4991580842345232E-11</c:v>
                </c:pt>
                <c:pt idx="2321">
                  <c:v>3.5549996588688739E-11</c:v>
                </c:pt>
                <c:pt idx="2322">
                  <c:v>3.6117249007454883E-11</c:v>
                </c:pt>
                <c:pt idx="2323">
                  <c:v>3.5549996588688739E-11</c:v>
                </c:pt>
                <c:pt idx="2324">
                  <c:v>3.6500462157395001E-11</c:v>
                </c:pt>
                <c:pt idx="2325">
                  <c:v>3.4991580842345232E-11</c:v>
                </c:pt>
                <c:pt idx="2326">
                  <c:v>3.7082880650550421E-11</c:v>
                </c:pt>
                <c:pt idx="2327">
                  <c:v>3.6117249007454883E-11</c:v>
                </c:pt>
                <c:pt idx="2328">
                  <c:v>3.7674592486341241E-11</c:v>
                </c:pt>
                <c:pt idx="2329">
                  <c:v>3.6308312391079565E-11</c:v>
                </c:pt>
                <c:pt idx="2330">
                  <c:v>3.7279129563872332E-11</c:v>
                </c:pt>
                <c:pt idx="2331">
                  <c:v>3.8275825273628719E-11</c:v>
                </c:pt>
                <c:pt idx="2332">
                  <c:v>3.4442008009010816E-11</c:v>
                </c:pt>
                <c:pt idx="2333">
                  <c:v>3.7082880650550421E-11</c:v>
                </c:pt>
                <c:pt idx="2334">
                  <c:v>3.787397283936623E-11</c:v>
                </c:pt>
                <c:pt idx="2335">
                  <c:v>3.7476339396536669E-11</c:v>
                </c:pt>
                <c:pt idx="2336">
                  <c:v>3.5549996588688739E-11</c:v>
                </c:pt>
                <c:pt idx="2337">
                  <c:v>3.8681941463891087E-11</c:v>
                </c:pt>
                <c:pt idx="2338">
                  <c:v>3.6693552771860337E-11</c:v>
                </c:pt>
                <c:pt idx="2339">
                  <c:v>3.6500462157395001E-11</c:v>
                </c:pt>
                <c:pt idx="2340">
                  <c:v>3.5176762241288914E-11</c:v>
                </c:pt>
                <c:pt idx="2341">
                  <c:v>3.4442008009010816E-11</c:v>
                </c:pt>
                <c:pt idx="2342">
                  <c:v>3.4807446428106983E-11</c:v>
                </c:pt>
                <c:pt idx="2343">
                  <c:v>3.573805915775855E-11</c:v>
                </c:pt>
                <c:pt idx="2344">
                  <c:v>3.787397283936623E-11</c:v>
                </c:pt>
                <c:pt idx="2345">
                  <c:v>3.573805915775855E-11</c:v>
                </c:pt>
                <c:pt idx="2346">
                  <c:v>3.4991580842345232E-11</c:v>
                </c:pt>
                <c:pt idx="2347">
                  <c:v>3.5362850368249795E-11</c:v>
                </c:pt>
                <c:pt idx="2348">
                  <c:v>3.6693552771860337E-11</c:v>
                </c:pt>
                <c:pt idx="2349">
                  <c:v>3.9299168663990014E-11</c:v>
                </c:pt>
                <c:pt idx="2350">
                  <c:v>3.6693552771860337E-11</c:v>
                </c:pt>
                <c:pt idx="2351">
                  <c:v>3.5549996588688739E-11</c:v>
                </c:pt>
                <c:pt idx="2352">
                  <c:v>3.5927191046945937E-11</c:v>
                </c:pt>
                <c:pt idx="2353">
                  <c:v>3.787397283936623E-11</c:v>
                </c:pt>
                <c:pt idx="2354">
                  <c:v>3.4624280975021293E-11</c:v>
                </c:pt>
                <c:pt idx="2355">
                  <c:v>3.8886572293324623E-11</c:v>
                </c:pt>
                <c:pt idx="2356">
                  <c:v>3.4807446428106983E-11</c:v>
                </c:pt>
                <c:pt idx="2357">
                  <c:v>3.5927191046945937E-11</c:v>
                </c:pt>
                <c:pt idx="2358">
                  <c:v>3.4991580842345232E-11</c:v>
                </c:pt>
                <c:pt idx="2359">
                  <c:v>3.4807446428106983E-11</c:v>
                </c:pt>
                <c:pt idx="2360">
                  <c:v>3.6887741295811907E-11</c:v>
                </c:pt>
                <c:pt idx="2361">
                  <c:v>3.7082880650550421E-11</c:v>
                </c:pt>
                <c:pt idx="2362">
                  <c:v>3.7279129563872332E-11</c:v>
                </c:pt>
                <c:pt idx="2363">
                  <c:v>3.6693552771860337E-11</c:v>
                </c:pt>
                <c:pt idx="2364">
                  <c:v>3.6887741295811907E-11</c:v>
                </c:pt>
                <c:pt idx="2365">
                  <c:v>3.5362850368249795E-11</c:v>
                </c:pt>
                <c:pt idx="2366">
                  <c:v>3.4807446428106983E-11</c:v>
                </c:pt>
                <c:pt idx="2367">
                  <c:v>3.7674592486341241E-11</c:v>
                </c:pt>
                <c:pt idx="2368">
                  <c:v>3.7476339396536669E-11</c:v>
                </c:pt>
                <c:pt idx="2369">
                  <c:v>3.5362850368249795E-11</c:v>
                </c:pt>
                <c:pt idx="2370">
                  <c:v>3.6500462157395001E-11</c:v>
                </c:pt>
                <c:pt idx="2371">
                  <c:v>3.6308312391079565E-11</c:v>
                </c:pt>
                <c:pt idx="2372">
                  <c:v>3.573805915775855E-11</c:v>
                </c:pt>
                <c:pt idx="2373">
                  <c:v>3.5176762241288914E-11</c:v>
                </c:pt>
                <c:pt idx="2374">
                  <c:v>3.5176762241288914E-11</c:v>
                </c:pt>
                <c:pt idx="2375">
                  <c:v>3.6500462157395001E-11</c:v>
                </c:pt>
                <c:pt idx="2376">
                  <c:v>3.5927191046945937E-11</c:v>
                </c:pt>
                <c:pt idx="2377">
                  <c:v>3.573805915775855E-11</c:v>
                </c:pt>
                <c:pt idx="2378">
                  <c:v>3.7674592486341241E-11</c:v>
                </c:pt>
                <c:pt idx="2379">
                  <c:v>3.7674592486341241E-11</c:v>
                </c:pt>
                <c:pt idx="2380">
                  <c:v>3.5362850368249795E-11</c:v>
                </c:pt>
                <c:pt idx="2381">
                  <c:v>3.5549996588688739E-11</c:v>
                </c:pt>
                <c:pt idx="2382">
                  <c:v>3.5176762241288914E-11</c:v>
                </c:pt>
                <c:pt idx="2383">
                  <c:v>3.4442008009010816E-11</c:v>
                </c:pt>
                <c:pt idx="2384">
                  <c:v>3.6117249007454883E-11</c:v>
                </c:pt>
                <c:pt idx="2385">
                  <c:v>3.5549996588688739E-11</c:v>
                </c:pt>
                <c:pt idx="2386">
                  <c:v>3.6308312391079565E-11</c:v>
                </c:pt>
                <c:pt idx="2387">
                  <c:v>3.5176762241288914E-11</c:v>
                </c:pt>
                <c:pt idx="2388">
                  <c:v>3.4624280975021293E-11</c:v>
                </c:pt>
                <c:pt idx="2389">
                  <c:v>3.6887741295811907E-11</c:v>
                </c:pt>
                <c:pt idx="2390">
                  <c:v>3.6117249007454883E-11</c:v>
                </c:pt>
                <c:pt idx="2391">
                  <c:v>3.7279129563872332E-11</c:v>
                </c:pt>
                <c:pt idx="2392">
                  <c:v>3.8681941463891087E-11</c:v>
                </c:pt>
                <c:pt idx="2393">
                  <c:v>3.4624280975021293E-11</c:v>
                </c:pt>
                <c:pt idx="2394">
                  <c:v>3.5176762241288914E-11</c:v>
                </c:pt>
                <c:pt idx="2395">
                  <c:v>3.6500462157395001E-11</c:v>
                </c:pt>
                <c:pt idx="2396">
                  <c:v>3.7279129563872332E-11</c:v>
                </c:pt>
                <c:pt idx="2397">
                  <c:v>3.6693552771860337E-11</c:v>
                </c:pt>
                <c:pt idx="2398">
                  <c:v>3.4442008009010816E-11</c:v>
                </c:pt>
                <c:pt idx="2399">
                  <c:v>3.4624280975021293E-11</c:v>
                </c:pt>
                <c:pt idx="2400">
                  <c:v>3.7279129563872332E-11</c:v>
                </c:pt>
                <c:pt idx="2401">
                  <c:v>3.573805915775855E-11</c:v>
                </c:pt>
                <c:pt idx="2402">
                  <c:v>3.6117249007454883E-11</c:v>
                </c:pt>
                <c:pt idx="2403">
                  <c:v>3.7279129563872332E-11</c:v>
                </c:pt>
                <c:pt idx="2404">
                  <c:v>3.5549996588688739E-11</c:v>
                </c:pt>
                <c:pt idx="2405">
                  <c:v>3.4080406275792164E-11</c:v>
                </c:pt>
                <c:pt idx="2406">
                  <c:v>3.4807446428106983E-11</c:v>
                </c:pt>
                <c:pt idx="2407">
                  <c:v>3.4442008009010816E-11</c:v>
                </c:pt>
                <c:pt idx="2408">
                  <c:v>3.5362850368249795E-11</c:v>
                </c:pt>
                <c:pt idx="2409">
                  <c:v>3.5549996588688739E-11</c:v>
                </c:pt>
                <c:pt idx="2410">
                  <c:v>3.6308312391079565E-11</c:v>
                </c:pt>
                <c:pt idx="2411">
                  <c:v>3.5176762241288914E-11</c:v>
                </c:pt>
                <c:pt idx="2412">
                  <c:v>3.5362850368249795E-11</c:v>
                </c:pt>
                <c:pt idx="2413">
                  <c:v>3.4624280975021293E-11</c:v>
                </c:pt>
                <c:pt idx="2414">
                  <c:v>3.5549996588688739E-11</c:v>
                </c:pt>
                <c:pt idx="2415">
                  <c:v>3.6693552771860337E-11</c:v>
                </c:pt>
                <c:pt idx="2416">
                  <c:v>3.6500462157395001E-11</c:v>
                </c:pt>
                <c:pt idx="2417">
                  <c:v>3.4991580842345232E-11</c:v>
                </c:pt>
                <c:pt idx="2418">
                  <c:v>3.4807446428106983E-11</c:v>
                </c:pt>
                <c:pt idx="2419">
                  <c:v>3.5549996588688739E-11</c:v>
                </c:pt>
                <c:pt idx="2420">
                  <c:v>3.3901066689082204E-11</c:v>
                </c:pt>
                <c:pt idx="2421">
                  <c:v>3.5362850368249795E-11</c:v>
                </c:pt>
                <c:pt idx="2422">
                  <c:v>3.7082880650550421E-11</c:v>
                </c:pt>
                <c:pt idx="2423">
                  <c:v>3.5927191046945937E-11</c:v>
                </c:pt>
                <c:pt idx="2424">
                  <c:v>3.6887741295811907E-11</c:v>
                </c:pt>
                <c:pt idx="2425">
                  <c:v>3.4624280975021293E-11</c:v>
                </c:pt>
                <c:pt idx="2426">
                  <c:v>3.573805915775855E-11</c:v>
                </c:pt>
                <c:pt idx="2427">
                  <c:v>3.573805915775855E-11</c:v>
                </c:pt>
                <c:pt idx="2428">
                  <c:v>3.4624280975021293E-11</c:v>
                </c:pt>
                <c:pt idx="2429">
                  <c:v>3.4807446428106983E-11</c:v>
                </c:pt>
                <c:pt idx="2430">
                  <c:v>3.5362850368249795E-11</c:v>
                </c:pt>
                <c:pt idx="2431">
                  <c:v>3.6887741295811907E-11</c:v>
                </c:pt>
                <c:pt idx="2432">
                  <c:v>3.4991580842345232E-11</c:v>
                </c:pt>
                <c:pt idx="2433">
                  <c:v>3.7082880650550421E-11</c:v>
                </c:pt>
                <c:pt idx="2434">
                  <c:v>3.7476339396536669E-11</c:v>
                </c:pt>
                <c:pt idx="2435">
                  <c:v>3.6693552771860337E-11</c:v>
                </c:pt>
                <c:pt idx="2436">
                  <c:v>3.5176762241288914E-11</c:v>
                </c:pt>
                <c:pt idx="2437">
                  <c:v>3.4807446428106983E-11</c:v>
                </c:pt>
                <c:pt idx="2438">
                  <c:v>3.4624280975021293E-11</c:v>
                </c:pt>
                <c:pt idx="2439">
                  <c:v>3.6887741295811907E-11</c:v>
                </c:pt>
                <c:pt idx="2440">
                  <c:v>3.4442008009010816E-11</c:v>
                </c:pt>
                <c:pt idx="2441">
                  <c:v>3.4624280975021293E-11</c:v>
                </c:pt>
                <c:pt idx="2442">
                  <c:v>3.5362850368249795E-11</c:v>
                </c:pt>
                <c:pt idx="2443">
                  <c:v>3.4442008009010816E-11</c:v>
                </c:pt>
                <c:pt idx="2444">
                  <c:v>3.5362850368249795E-11</c:v>
                </c:pt>
                <c:pt idx="2445">
                  <c:v>3.7082880650550421E-11</c:v>
                </c:pt>
                <c:pt idx="2446">
                  <c:v>3.4260765583911307E-11</c:v>
                </c:pt>
                <c:pt idx="2447">
                  <c:v>3.787397283936623E-11</c:v>
                </c:pt>
                <c:pt idx="2448">
                  <c:v>3.4807446428106983E-11</c:v>
                </c:pt>
                <c:pt idx="2449">
                  <c:v>3.573805915775855E-11</c:v>
                </c:pt>
                <c:pt idx="2450">
                  <c:v>3.6693552771860337E-11</c:v>
                </c:pt>
                <c:pt idx="2451">
                  <c:v>3.6500462157395001E-11</c:v>
                </c:pt>
                <c:pt idx="2452">
                  <c:v>3.6693552771860337E-11</c:v>
                </c:pt>
                <c:pt idx="2453">
                  <c:v>3.4442008009010816E-11</c:v>
                </c:pt>
                <c:pt idx="2454">
                  <c:v>3.5549996588688739E-11</c:v>
                </c:pt>
                <c:pt idx="2455">
                  <c:v>3.6887741295811907E-11</c:v>
                </c:pt>
                <c:pt idx="2456">
                  <c:v>3.5927191046945937E-11</c:v>
                </c:pt>
                <c:pt idx="2457">
                  <c:v>3.5362850368249795E-11</c:v>
                </c:pt>
                <c:pt idx="2458">
                  <c:v>3.4807446428106983E-11</c:v>
                </c:pt>
                <c:pt idx="2459">
                  <c:v>3.5176762241288914E-11</c:v>
                </c:pt>
                <c:pt idx="2460">
                  <c:v>3.5176762241288914E-11</c:v>
                </c:pt>
                <c:pt idx="2461">
                  <c:v>3.4991580842345232E-11</c:v>
                </c:pt>
                <c:pt idx="2462">
                  <c:v>3.5927191046945937E-11</c:v>
                </c:pt>
                <c:pt idx="2463">
                  <c:v>3.3901066689082204E-11</c:v>
                </c:pt>
                <c:pt idx="2464">
                  <c:v>3.6500462157395001E-11</c:v>
                </c:pt>
                <c:pt idx="2465">
                  <c:v>3.6117249007454883E-11</c:v>
                </c:pt>
                <c:pt idx="2466">
                  <c:v>3.7279129563872332E-11</c:v>
                </c:pt>
                <c:pt idx="2467">
                  <c:v>3.4624280975021293E-11</c:v>
                </c:pt>
                <c:pt idx="2468">
                  <c:v>3.5362850368249795E-11</c:v>
                </c:pt>
                <c:pt idx="2469">
                  <c:v>3.4991580842345232E-11</c:v>
                </c:pt>
                <c:pt idx="2470">
                  <c:v>3.5362850368249795E-11</c:v>
                </c:pt>
                <c:pt idx="2471">
                  <c:v>3.4624280975021293E-11</c:v>
                </c:pt>
                <c:pt idx="2472">
                  <c:v>3.5176762241288914E-11</c:v>
                </c:pt>
                <c:pt idx="2473">
                  <c:v>3.7279129563872332E-11</c:v>
                </c:pt>
                <c:pt idx="2474">
                  <c:v>3.6500462157395001E-11</c:v>
                </c:pt>
                <c:pt idx="2475">
                  <c:v>3.4080406275792164E-11</c:v>
                </c:pt>
                <c:pt idx="2476">
                  <c:v>3.5549996588688739E-11</c:v>
                </c:pt>
                <c:pt idx="2477">
                  <c:v>3.5362850368249795E-11</c:v>
                </c:pt>
                <c:pt idx="2478">
                  <c:v>3.5362850368249795E-11</c:v>
                </c:pt>
                <c:pt idx="2479">
                  <c:v>3.4624280975021293E-11</c:v>
                </c:pt>
                <c:pt idx="2480">
                  <c:v>3.6117249007454883E-11</c:v>
                </c:pt>
                <c:pt idx="2481">
                  <c:v>3.4442008009010816E-11</c:v>
                </c:pt>
                <c:pt idx="2482">
                  <c:v>3.4991580842345232E-11</c:v>
                </c:pt>
                <c:pt idx="2483">
                  <c:v>3.5927191046945937E-11</c:v>
                </c:pt>
                <c:pt idx="2484">
                  <c:v>3.573805915775855E-11</c:v>
                </c:pt>
                <c:pt idx="2485">
                  <c:v>3.573805915775855E-11</c:v>
                </c:pt>
                <c:pt idx="2486">
                  <c:v>3.7476339396536669E-11</c:v>
                </c:pt>
                <c:pt idx="2487">
                  <c:v>3.3722600947633312E-11</c:v>
                </c:pt>
                <c:pt idx="2488">
                  <c:v>3.6308312391079565E-11</c:v>
                </c:pt>
                <c:pt idx="2489">
                  <c:v>3.5927191046945937E-11</c:v>
                </c:pt>
                <c:pt idx="2490">
                  <c:v>3.4624280975021293E-11</c:v>
                </c:pt>
                <c:pt idx="2491">
                  <c:v>3.7082880650550421E-11</c:v>
                </c:pt>
                <c:pt idx="2492">
                  <c:v>3.4260765583911307E-11</c:v>
                </c:pt>
                <c:pt idx="2493">
                  <c:v>3.4991580842345232E-11</c:v>
                </c:pt>
                <c:pt idx="2494">
                  <c:v>3.787397283936623E-11</c:v>
                </c:pt>
                <c:pt idx="2495">
                  <c:v>3.8074329444613084E-11</c:v>
                </c:pt>
                <c:pt idx="2496">
                  <c:v>3.4991580842345232E-11</c:v>
                </c:pt>
                <c:pt idx="2497">
                  <c:v>3.4807446428106983E-11</c:v>
                </c:pt>
                <c:pt idx="2498">
                  <c:v>3.6500462157395001E-11</c:v>
                </c:pt>
                <c:pt idx="2499">
                  <c:v>3.4624280975021293E-11</c:v>
                </c:pt>
                <c:pt idx="2500">
                  <c:v>3.4991580842345232E-11</c:v>
                </c:pt>
                <c:pt idx="2501">
                  <c:v>3.4442008009010816E-11</c:v>
                </c:pt>
                <c:pt idx="2502">
                  <c:v>3.4442008009010816E-11</c:v>
                </c:pt>
                <c:pt idx="2503">
                  <c:v>3.4624280975021293E-11</c:v>
                </c:pt>
                <c:pt idx="2504">
                  <c:v>3.3901066689082204E-11</c:v>
                </c:pt>
                <c:pt idx="2505">
                  <c:v>3.4260765583911307E-11</c:v>
                </c:pt>
                <c:pt idx="2506">
                  <c:v>3.6500462157395001E-11</c:v>
                </c:pt>
                <c:pt idx="2507">
                  <c:v>3.5362850368249795E-11</c:v>
                </c:pt>
                <c:pt idx="2508">
                  <c:v>3.6308312391079565E-11</c:v>
                </c:pt>
                <c:pt idx="2509">
                  <c:v>3.5549996588688739E-11</c:v>
                </c:pt>
                <c:pt idx="2510">
                  <c:v>3.573805915775855E-11</c:v>
                </c:pt>
                <c:pt idx="2511">
                  <c:v>3.5176762241288914E-11</c:v>
                </c:pt>
                <c:pt idx="2512">
                  <c:v>3.6693552771860337E-11</c:v>
                </c:pt>
                <c:pt idx="2513">
                  <c:v>3.3722600947633312E-11</c:v>
                </c:pt>
                <c:pt idx="2514">
                  <c:v>3.4442008009010816E-11</c:v>
                </c:pt>
                <c:pt idx="2515">
                  <c:v>3.3722600947633312E-11</c:v>
                </c:pt>
                <c:pt idx="2516">
                  <c:v>3.6308312391079565E-11</c:v>
                </c:pt>
                <c:pt idx="2517">
                  <c:v>3.573805915775855E-11</c:v>
                </c:pt>
                <c:pt idx="2518">
                  <c:v>3.7476339396536669E-11</c:v>
                </c:pt>
                <c:pt idx="2519">
                  <c:v>3.5927191046945937E-11</c:v>
                </c:pt>
                <c:pt idx="2520">
                  <c:v>3.4260765583911307E-11</c:v>
                </c:pt>
                <c:pt idx="2521">
                  <c:v>3.7476339396536669E-11</c:v>
                </c:pt>
                <c:pt idx="2522">
                  <c:v>3.3901066689082204E-11</c:v>
                </c:pt>
                <c:pt idx="2523">
                  <c:v>3.4442008009010816E-11</c:v>
                </c:pt>
                <c:pt idx="2524">
                  <c:v>3.6693552771860337E-11</c:v>
                </c:pt>
                <c:pt idx="2525">
                  <c:v>3.5362850368249795E-11</c:v>
                </c:pt>
                <c:pt idx="2526">
                  <c:v>3.3722600947633312E-11</c:v>
                </c:pt>
                <c:pt idx="2527">
                  <c:v>3.4807446428106983E-11</c:v>
                </c:pt>
                <c:pt idx="2528">
                  <c:v>3.5549996588688739E-11</c:v>
                </c:pt>
                <c:pt idx="2529">
                  <c:v>3.6308312391079565E-11</c:v>
                </c:pt>
                <c:pt idx="2530">
                  <c:v>3.4260765583911307E-11</c:v>
                </c:pt>
                <c:pt idx="2531">
                  <c:v>3.5927191046945937E-11</c:v>
                </c:pt>
                <c:pt idx="2532">
                  <c:v>3.4991580842345232E-11</c:v>
                </c:pt>
                <c:pt idx="2533">
                  <c:v>3.4080406275792164E-11</c:v>
                </c:pt>
                <c:pt idx="2534">
                  <c:v>3.5549996588688739E-11</c:v>
                </c:pt>
                <c:pt idx="2535">
                  <c:v>3.5927191046945937E-11</c:v>
                </c:pt>
                <c:pt idx="2536">
                  <c:v>3.5927191046945937E-11</c:v>
                </c:pt>
                <c:pt idx="2537">
                  <c:v>3.4991580842345232E-11</c:v>
                </c:pt>
                <c:pt idx="2538">
                  <c:v>3.6117249007454883E-11</c:v>
                </c:pt>
                <c:pt idx="2539">
                  <c:v>3.4442008009010816E-11</c:v>
                </c:pt>
                <c:pt idx="2540">
                  <c:v>3.4624280975021293E-11</c:v>
                </c:pt>
                <c:pt idx="2541">
                  <c:v>3.7279129563872332E-11</c:v>
                </c:pt>
                <c:pt idx="2542">
                  <c:v>3.5927191046945937E-11</c:v>
                </c:pt>
                <c:pt idx="2543">
                  <c:v>3.5362850368249795E-11</c:v>
                </c:pt>
                <c:pt idx="2544">
                  <c:v>3.5362850368249795E-11</c:v>
                </c:pt>
                <c:pt idx="2545">
                  <c:v>3.573805915775855E-11</c:v>
                </c:pt>
                <c:pt idx="2546">
                  <c:v>3.4260765583911307E-11</c:v>
                </c:pt>
                <c:pt idx="2547">
                  <c:v>3.4991580842345232E-11</c:v>
                </c:pt>
                <c:pt idx="2548">
                  <c:v>3.4991580842345232E-11</c:v>
                </c:pt>
                <c:pt idx="2549">
                  <c:v>3.5549996588688739E-11</c:v>
                </c:pt>
                <c:pt idx="2550">
                  <c:v>3.4442008009010816E-11</c:v>
                </c:pt>
                <c:pt idx="2551">
                  <c:v>3.573805915775855E-11</c:v>
                </c:pt>
                <c:pt idx="2552">
                  <c:v>3.5549996588688739E-11</c:v>
                </c:pt>
                <c:pt idx="2553">
                  <c:v>3.5176762241288914E-11</c:v>
                </c:pt>
                <c:pt idx="2554">
                  <c:v>3.3545144221683737E-11</c:v>
                </c:pt>
                <c:pt idx="2555">
                  <c:v>3.4080406275792164E-11</c:v>
                </c:pt>
                <c:pt idx="2556">
                  <c:v>3.4260765583911307E-11</c:v>
                </c:pt>
                <c:pt idx="2557">
                  <c:v>3.4442008009010816E-11</c:v>
                </c:pt>
                <c:pt idx="2558">
                  <c:v>3.4807446428106983E-11</c:v>
                </c:pt>
                <c:pt idx="2559">
                  <c:v>3.4624280975021293E-11</c:v>
                </c:pt>
                <c:pt idx="2560">
                  <c:v>3.6117249007454883E-11</c:v>
                </c:pt>
                <c:pt idx="2561">
                  <c:v>3.4080406275792164E-11</c:v>
                </c:pt>
                <c:pt idx="2562">
                  <c:v>3.4080406275792164E-11</c:v>
                </c:pt>
                <c:pt idx="2563">
                  <c:v>3.4991580842345232E-11</c:v>
                </c:pt>
                <c:pt idx="2564">
                  <c:v>3.6117249007454883E-11</c:v>
                </c:pt>
                <c:pt idx="2565">
                  <c:v>3.4260765583911307E-11</c:v>
                </c:pt>
                <c:pt idx="2566">
                  <c:v>3.6308312391079565E-11</c:v>
                </c:pt>
                <c:pt idx="2567">
                  <c:v>3.4080406275792164E-11</c:v>
                </c:pt>
                <c:pt idx="2568">
                  <c:v>3.7082880650550421E-11</c:v>
                </c:pt>
                <c:pt idx="2569">
                  <c:v>3.5927191046945937E-11</c:v>
                </c:pt>
                <c:pt idx="2570">
                  <c:v>3.5549996588688739E-11</c:v>
                </c:pt>
                <c:pt idx="2571">
                  <c:v>3.6693552771860337E-11</c:v>
                </c:pt>
                <c:pt idx="2572">
                  <c:v>3.5362850368249795E-11</c:v>
                </c:pt>
                <c:pt idx="2573">
                  <c:v>3.6308312391079565E-11</c:v>
                </c:pt>
                <c:pt idx="2574">
                  <c:v>3.4624280975021293E-11</c:v>
                </c:pt>
                <c:pt idx="2575">
                  <c:v>3.7674592486341241E-11</c:v>
                </c:pt>
                <c:pt idx="2576">
                  <c:v>3.3018288917901045E-11</c:v>
                </c:pt>
                <c:pt idx="2577">
                  <c:v>3.3192958533542292E-11</c:v>
                </c:pt>
                <c:pt idx="2578">
                  <c:v>3.6117249007454883E-11</c:v>
                </c:pt>
                <c:pt idx="2579">
                  <c:v>3.6693552771860337E-11</c:v>
                </c:pt>
                <c:pt idx="2580">
                  <c:v>3.5362850368249795E-11</c:v>
                </c:pt>
                <c:pt idx="2581">
                  <c:v>3.7476339396536669E-11</c:v>
                </c:pt>
                <c:pt idx="2582">
                  <c:v>3.6308312391079565E-11</c:v>
                </c:pt>
                <c:pt idx="2583">
                  <c:v>3.4080406275792164E-11</c:v>
                </c:pt>
                <c:pt idx="2584">
                  <c:v>3.5362850368249795E-11</c:v>
                </c:pt>
                <c:pt idx="2585">
                  <c:v>3.6308312391079565E-11</c:v>
                </c:pt>
                <c:pt idx="2586">
                  <c:v>3.4080406275792164E-11</c:v>
                </c:pt>
                <c:pt idx="2587">
                  <c:v>3.4080406275792164E-11</c:v>
                </c:pt>
                <c:pt idx="2588">
                  <c:v>3.3722600947633312E-11</c:v>
                </c:pt>
                <c:pt idx="2589">
                  <c:v>3.4624280975021293E-11</c:v>
                </c:pt>
                <c:pt idx="2590">
                  <c:v>3.6693552771860337E-11</c:v>
                </c:pt>
                <c:pt idx="2591">
                  <c:v>3.5549996588688739E-11</c:v>
                </c:pt>
                <c:pt idx="2592">
                  <c:v>3.573805915775855E-11</c:v>
                </c:pt>
                <c:pt idx="2593">
                  <c:v>3.4080406275792164E-11</c:v>
                </c:pt>
                <c:pt idx="2594">
                  <c:v>3.3368552166618378E-11</c:v>
                </c:pt>
                <c:pt idx="2595">
                  <c:v>3.4807446428106983E-11</c:v>
                </c:pt>
                <c:pt idx="2596">
                  <c:v>3.5362850368249795E-11</c:v>
                </c:pt>
                <c:pt idx="2597">
                  <c:v>3.4080406275792164E-11</c:v>
                </c:pt>
                <c:pt idx="2598">
                  <c:v>3.4080406275792164E-11</c:v>
                </c:pt>
                <c:pt idx="2599">
                  <c:v>3.5362850368249795E-11</c:v>
                </c:pt>
                <c:pt idx="2600">
                  <c:v>3.4442008009010816E-11</c:v>
                </c:pt>
                <c:pt idx="2601">
                  <c:v>3.3368552166618378E-11</c:v>
                </c:pt>
                <c:pt idx="2602">
                  <c:v>3.3722600947633312E-11</c:v>
                </c:pt>
                <c:pt idx="2603">
                  <c:v>3.3722600947633312E-11</c:v>
                </c:pt>
                <c:pt idx="2604">
                  <c:v>3.4442008009010816E-11</c:v>
                </c:pt>
                <c:pt idx="2605">
                  <c:v>3.4442008009010816E-11</c:v>
                </c:pt>
                <c:pt idx="2606">
                  <c:v>3.573805915775855E-11</c:v>
                </c:pt>
                <c:pt idx="2607">
                  <c:v>3.4442008009010816E-11</c:v>
                </c:pt>
                <c:pt idx="2608">
                  <c:v>3.5549996588688739E-11</c:v>
                </c:pt>
                <c:pt idx="2609">
                  <c:v>3.4442008009010816E-11</c:v>
                </c:pt>
                <c:pt idx="2610">
                  <c:v>3.6887741295811907E-11</c:v>
                </c:pt>
                <c:pt idx="2611">
                  <c:v>3.3192958533542292E-11</c:v>
                </c:pt>
                <c:pt idx="2612">
                  <c:v>3.5549996588688739E-11</c:v>
                </c:pt>
                <c:pt idx="2613">
                  <c:v>3.4807446428106983E-11</c:v>
                </c:pt>
                <c:pt idx="2614">
                  <c:v>3.6500462157395001E-11</c:v>
                </c:pt>
                <c:pt idx="2615">
                  <c:v>3.3545144221683737E-11</c:v>
                </c:pt>
                <c:pt idx="2616">
                  <c:v>3.4260765583911307E-11</c:v>
                </c:pt>
                <c:pt idx="2617">
                  <c:v>3.573805915775855E-11</c:v>
                </c:pt>
                <c:pt idx="2618">
                  <c:v>3.2844470392745176E-11</c:v>
                </c:pt>
                <c:pt idx="2619">
                  <c:v>3.5362850368249795E-11</c:v>
                </c:pt>
                <c:pt idx="2620">
                  <c:v>3.4260765583911307E-11</c:v>
                </c:pt>
                <c:pt idx="2621">
                  <c:v>3.3901066689082204E-11</c:v>
                </c:pt>
                <c:pt idx="2622">
                  <c:v>3.6117249007454883E-11</c:v>
                </c:pt>
                <c:pt idx="2623">
                  <c:v>3.3192958533542292E-11</c:v>
                </c:pt>
                <c:pt idx="2624">
                  <c:v>3.4624280975021293E-11</c:v>
                </c:pt>
                <c:pt idx="2625">
                  <c:v>3.5549996588688739E-11</c:v>
                </c:pt>
                <c:pt idx="2626">
                  <c:v>3.6308312391079565E-11</c:v>
                </c:pt>
                <c:pt idx="2627">
                  <c:v>3.6693552771860337E-11</c:v>
                </c:pt>
                <c:pt idx="2628">
                  <c:v>3.3901066689082204E-11</c:v>
                </c:pt>
                <c:pt idx="2629">
                  <c:v>3.3368552166618378E-11</c:v>
                </c:pt>
                <c:pt idx="2630">
                  <c:v>3.5549996588688739E-11</c:v>
                </c:pt>
                <c:pt idx="2631">
                  <c:v>3.6500462157395001E-11</c:v>
                </c:pt>
                <c:pt idx="2632">
                  <c:v>3.4991580842345232E-11</c:v>
                </c:pt>
                <c:pt idx="2633">
                  <c:v>3.7082880650550421E-11</c:v>
                </c:pt>
                <c:pt idx="2634">
                  <c:v>3.3901066689082204E-11</c:v>
                </c:pt>
                <c:pt idx="2635">
                  <c:v>3.4624280975021293E-11</c:v>
                </c:pt>
                <c:pt idx="2636">
                  <c:v>3.6500462157395001E-11</c:v>
                </c:pt>
                <c:pt idx="2637">
                  <c:v>3.6887741295811907E-11</c:v>
                </c:pt>
                <c:pt idx="2638">
                  <c:v>3.573805915775855E-11</c:v>
                </c:pt>
                <c:pt idx="2639">
                  <c:v>3.4991580842345232E-11</c:v>
                </c:pt>
                <c:pt idx="2640">
                  <c:v>3.5176762241288914E-11</c:v>
                </c:pt>
                <c:pt idx="2641">
                  <c:v>3.3901066689082204E-11</c:v>
                </c:pt>
                <c:pt idx="2642">
                  <c:v>3.3722600947633312E-11</c:v>
                </c:pt>
                <c:pt idx="2643">
                  <c:v>3.3901066689082204E-11</c:v>
                </c:pt>
                <c:pt idx="2644">
                  <c:v>3.4080406275792164E-11</c:v>
                </c:pt>
                <c:pt idx="2645">
                  <c:v>3.6117249007454883E-11</c:v>
                </c:pt>
                <c:pt idx="2646">
                  <c:v>3.4260765583911307E-11</c:v>
                </c:pt>
                <c:pt idx="2647">
                  <c:v>3.6308312391079565E-11</c:v>
                </c:pt>
                <c:pt idx="2648">
                  <c:v>3.5549996588688739E-11</c:v>
                </c:pt>
                <c:pt idx="2649">
                  <c:v>3.4807446428106983E-11</c:v>
                </c:pt>
                <c:pt idx="2650">
                  <c:v>3.4442008009010816E-11</c:v>
                </c:pt>
                <c:pt idx="2651">
                  <c:v>3.2844470392745176E-11</c:v>
                </c:pt>
                <c:pt idx="2652">
                  <c:v>3.4807446428106983E-11</c:v>
                </c:pt>
                <c:pt idx="2653">
                  <c:v>3.3192958533542292E-11</c:v>
                </c:pt>
                <c:pt idx="2654">
                  <c:v>3.3901066689082204E-11</c:v>
                </c:pt>
                <c:pt idx="2655">
                  <c:v>3.3368552166618378E-11</c:v>
                </c:pt>
                <c:pt idx="2656">
                  <c:v>3.5549996588688739E-11</c:v>
                </c:pt>
                <c:pt idx="2657">
                  <c:v>3.4807446428106983E-11</c:v>
                </c:pt>
                <c:pt idx="2658">
                  <c:v>3.4442008009010816E-11</c:v>
                </c:pt>
                <c:pt idx="2659">
                  <c:v>3.4807446428106983E-11</c:v>
                </c:pt>
                <c:pt idx="2660">
                  <c:v>3.3901066689082204E-11</c:v>
                </c:pt>
                <c:pt idx="2661">
                  <c:v>3.4080406275792164E-11</c:v>
                </c:pt>
                <c:pt idx="2662">
                  <c:v>3.3901066689082204E-11</c:v>
                </c:pt>
                <c:pt idx="2663">
                  <c:v>3.4442008009010816E-11</c:v>
                </c:pt>
                <c:pt idx="2664">
                  <c:v>3.6500462157395001E-11</c:v>
                </c:pt>
                <c:pt idx="2665">
                  <c:v>3.4080406275792164E-11</c:v>
                </c:pt>
                <c:pt idx="2666">
                  <c:v>3.3368552166618378E-11</c:v>
                </c:pt>
                <c:pt idx="2667">
                  <c:v>3.5549996588688739E-11</c:v>
                </c:pt>
                <c:pt idx="2668">
                  <c:v>3.4624280975021293E-11</c:v>
                </c:pt>
                <c:pt idx="2669">
                  <c:v>3.3545144221683737E-11</c:v>
                </c:pt>
                <c:pt idx="2670">
                  <c:v>3.4080406275792164E-11</c:v>
                </c:pt>
                <c:pt idx="2671">
                  <c:v>3.6500462157395001E-11</c:v>
                </c:pt>
                <c:pt idx="2672">
                  <c:v>3.573805915775855E-11</c:v>
                </c:pt>
                <c:pt idx="2673">
                  <c:v>3.3545144221683737E-11</c:v>
                </c:pt>
                <c:pt idx="2674">
                  <c:v>3.3901066689082204E-11</c:v>
                </c:pt>
                <c:pt idx="2675">
                  <c:v>3.5176762241288914E-11</c:v>
                </c:pt>
                <c:pt idx="2676">
                  <c:v>3.4991580842345232E-11</c:v>
                </c:pt>
                <c:pt idx="2677">
                  <c:v>3.4807446428106983E-11</c:v>
                </c:pt>
                <c:pt idx="2678">
                  <c:v>3.3368552166618378E-11</c:v>
                </c:pt>
                <c:pt idx="2679">
                  <c:v>3.3901066689082204E-11</c:v>
                </c:pt>
                <c:pt idx="2680">
                  <c:v>3.3368552166618378E-11</c:v>
                </c:pt>
                <c:pt idx="2681">
                  <c:v>3.3192958533542292E-11</c:v>
                </c:pt>
                <c:pt idx="2682">
                  <c:v>3.4260765583911307E-11</c:v>
                </c:pt>
                <c:pt idx="2683">
                  <c:v>3.4260765583911307E-11</c:v>
                </c:pt>
                <c:pt idx="2684">
                  <c:v>3.5927191046945937E-11</c:v>
                </c:pt>
                <c:pt idx="2685">
                  <c:v>3.5927191046945937E-11</c:v>
                </c:pt>
                <c:pt idx="2686">
                  <c:v>3.3192958533542292E-11</c:v>
                </c:pt>
                <c:pt idx="2687">
                  <c:v>3.5176762241288914E-11</c:v>
                </c:pt>
                <c:pt idx="2688">
                  <c:v>3.3901066689082204E-11</c:v>
                </c:pt>
                <c:pt idx="2689">
                  <c:v>3.4442008009010816E-11</c:v>
                </c:pt>
                <c:pt idx="2690">
                  <c:v>3.5362850368249795E-11</c:v>
                </c:pt>
                <c:pt idx="2691">
                  <c:v>3.4807446428106983E-11</c:v>
                </c:pt>
                <c:pt idx="2692">
                  <c:v>3.573805915775855E-11</c:v>
                </c:pt>
                <c:pt idx="2693">
                  <c:v>3.4807446428106983E-11</c:v>
                </c:pt>
                <c:pt idx="2694">
                  <c:v>3.2844470392745176E-11</c:v>
                </c:pt>
                <c:pt idx="2695">
                  <c:v>3.5176762241288914E-11</c:v>
                </c:pt>
                <c:pt idx="2696">
                  <c:v>3.2671634608503884E-11</c:v>
                </c:pt>
                <c:pt idx="2697">
                  <c:v>3.3901066689082204E-11</c:v>
                </c:pt>
                <c:pt idx="2698">
                  <c:v>3.4624280975021293E-11</c:v>
                </c:pt>
                <c:pt idx="2699">
                  <c:v>3.4624280975021293E-11</c:v>
                </c:pt>
                <c:pt idx="2700">
                  <c:v>3.3368552166618378E-11</c:v>
                </c:pt>
                <c:pt idx="2701">
                  <c:v>3.4807446428106983E-11</c:v>
                </c:pt>
                <c:pt idx="2702">
                  <c:v>3.4807446428106983E-11</c:v>
                </c:pt>
                <c:pt idx="2703">
                  <c:v>3.3192958533542292E-11</c:v>
                </c:pt>
                <c:pt idx="2704">
                  <c:v>3.3018288917901045E-11</c:v>
                </c:pt>
                <c:pt idx="2705">
                  <c:v>3.3192958533542292E-11</c:v>
                </c:pt>
                <c:pt idx="2706">
                  <c:v>3.5549996588688739E-11</c:v>
                </c:pt>
                <c:pt idx="2707">
                  <c:v>3.5549996588688739E-11</c:v>
                </c:pt>
                <c:pt idx="2708">
                  <c:v>3.3901066689082204E-11</c:v>
                </c:pt>
                <c:pt idx="2709">
                  <c:v>3.573805915775855E-11</c:v>
                </c:pt>
                <c:pt idx="2710">
                  <c:v>3.2671634608503884E-11</c:v>
                </c:pt>
                <c:pt idx="2711">
                  <c:v>3.3901066689082204E-11</c:v>
                </c:pt>
                <c:pt idx="2712">
                  <c:v>3.5927191046945937E-11</c:v>
                </c:pt>
                <c:pt idx="2713">
                  <c:v>3.5362850368249795E-11</c:v>
                </c:pt>
                <c:pt idx="2714">
                  <c:v>3.2671634608503884E-11</c:v>
                </c:pt>
                <c:pt idx="2715">
                  <c:v>3.6308312391079565E-11</c:v>
                </c:pt>
                <c:pt idx="2716">
                  <c:v>3.3901066689082204E-11</c:v>
                </c:pt>
                <c:pt idx="2717">
                  <c:v>3.4807446428106983E-11</c:v>
                </c:pt>
                <c:pt idx="2718">
                  <c:v>3.5927191046945937E-11</c:v>
                </c:pt>
                <c:pt idx="2719">
                  <c:v>3.573805915775855E-11</c:v>
                </c:pt>
                <c:pt idx="2720">
                  <c:v>3.2328619773293612E-11</c:v>
                </c:pt>
                <c:pt idx="2721">
                  <c:v>3.3722600947633312E-11</c:v>
                </c:pt>
                <c:pt idx="2722">
                  <c:v>3.5176762241288914E-11</c:v>
                </c:pt>
                <c:pt idx="2723">
                  <c:v>3.3545144221683737E-11</c:v>
                </c:pt>
                <c:pt idx="2724">
                  <c:v>3.573805915775855E-11</c:v>
                </c:pt>
                <c:pt idx="2725">
                  <c:v>3.3545144221683737E-11</c:v>
                </c:pt>
                <c:pt idx="2726">
                  <c:v>3.4807446428106983E-11</c:v>
                </c:pt>
                <c:pt idx="2727">
                  <c:v>3.2499640979269914E-11</c:v>
                </c:pt>
                <c:pt idx="2728">
                  <c:v>3.2671634608503884E-11</c:v>
                </c:pt>
                <c:pt idx="2729">
                  <c:v>3.3901066689082204E-11</c:v>
                </c:pt>
                <c:pt idx="2730">
                  <c:v>3.3018288917901045E-11</c:v>
                </c:pt>
                <c:pt idx="2731">
                  <c:v>3.4260765583911307E-11</c:v>
                </c:pt>
                <c:pt idx="2732">
                  <c:v>3.3368552166618378E-11</c:v>
                </c:pt>
                <c:pt idx="2733">
                  <c:v>3.4260765583911307E-11</c:v>
                </c:pt>
                <c:pt idx="2734">
                  <c:v>3.4991580842345232E-11</c:v>
                </c:pt>
                <c:pt idx="2735">
                  <c:v>3.6117249007454883E-11</c:v>
                </c:pt>
                <c:pt idx="2736">
                  <c:v>3.4991580842345232E-11</c:v>
                </c:pt>
                <c:pt idx="2737">
                  <c:v>3.4991580842345232E-11</c:v>
                </c:pt>
                <c:pt idx="2738">
                  <c:v>3.6308312391079565E-11</c:v>
                </c:pt>
                <c:pt idx="2739">
                  <c:v>3.2844470392745176E-11</c:v>
                </c:pt>
                <c:pt idx="2740">
                  <c:v>3.6117249007454883E-11</c:v>
                </c:pt>
                <c:pt idx="2741">
                  <c:v>3.4442008009010816E-11</c:v>
                </c:pt>
                <c:pt idx="2742">
                  <c:v>3.3901066689082204E-11</c:v>
                </c:pt>
                <c:pt idx="2743">
                  <c:v>3.3368552166618378E-11</c:v>
                </c:pt>
                <c:pt idx="2744">
                  <c:v>3.4807446428106983E-11</c:v>
                </c:pt>
                <c:pt idx="2745">
                  <c:v>3.3018288917901045E-11</c:v>
                </c:pt>
                <c:pt idx="2746">
                  <c:v>3.4991580842345232E-11</c:v>
                </c:pt>
                <c:pt idx="2747">
                  <c:v>3.2844470392745176E-11</c:v>
                </c:pt>
                <c:pt idx="2748">
                  <c:v>3.3368552166618378E-11</c:v>
                </c:pt>
                <c:pt idx="2749">
                  <c:v>3.2844470392745176E-11</c:v>
                </c:pt>
                <c:pt idx="2750">
                  <c:v>3.4080406275792164E-11</c:v>
                </c:pt>
                <c:pt idx="2751">
                  <c:v>3.4807446428106983E-11</c:v>
                </c:pt>
                <c:pt idx="2752">
                  <c:v>3.4080406275792164E-11</c:v>
                </c:pt>
                <c:pt idx="2753">
                  <c:v>3.5176762241288914E-11</c:v>
                </c:pt>
                <c:pt idx="2754">
                  <c:v>3.4807446428106983E-11</c:v>
                </c:pt>
                <c:pt idx="2755">
                  <c:v>3.2844470392745176E-11</c:v>
                </c:pt>
                <c:pt idx="2756">
                  <c:v>3.5549996588688739E-11</c:v>
                </c:pt>
                <c:pt idx="2757">
                  <c:v>3.5549996588688739E-11</c:v>
                </c:pt>
                <c:pt idx="2758">
                  <c:v>3.3018288917901045E-11</c:v>
                </c:pt>
                <c:pt idx="2759">
                  <c:v>3.4080406275792164E-11</c:v>
                </c:pt>
                <c:pt idx="2760">
                  <c:v>3.6117249007454883E-11</c:v>
                </c:pt>
                <c:pt idx="2761">
                  <c:v>3.2671634608503884E-11</c:v>
                </c:pt>
                <c:pt idx="2762">
                  <c:v>3.4080406275792164E-11</c:v>
                </c:pt>
                <c:pt idx="2763">
                  <c:v>3.4991580842345232E-11</c:v>
                </c:pt>
                <c:pt idx="2764">
                  <c:v>3.3722600947633312E-11</c:v>
                </c:pt>
                <c:pt idx="2765">
                  <c:v>3.4807446428106983E-11</c:v>
                </c:pt>
                <c:pt idx="2766">
                  <c:v>3.3368552166618378E-11</c:v>
                </c:pt>
                <c:pt idx="2767">
                  <c:v>3.2671634608503884E-11</c:v>
                </c:pt>
                <c:pt idx="2768">
                  <c:v>3.3901066689082204E-11</c:v>
                </c:pt>
                <c:pt idx="2769">
                  <c:v>3.3545144221683737E-11</c:v>
                </c:pt>
                <c:pt idx="2770">
                  <c:v>3.2671634608503884E-11</c:v>
                </c:pt>
                <c:pt idx="2771">
                  <c:v>3.3018288917901045E-11</c:v>
                </c:pt>
                <c:pt idx="2772">
                  <c:v>3.2499640979269914E-11</c:v>
                </c:pt>
                <c:pt idx="2773">
                  <c:v>3.4260765583911307E-11</c:v>
                </c:pt>
                <c:pt idx="2774">
                  <c:v>3.4807446428106983E-11</c:v>
                </c:pt>
                <c:pt idx="2775">
                  <c:v>3.4080406275792164E-11</c:v>
                </c:pt>
                <c:pt idx="2776">
                  <c:v>3.3192958533542292E-11</c:v>
                </c:pt>
                <c:pt idx="2777">
                  <c:v>3.3901066689082204E-11</c:v>
                </c:pt>
                <c:pt idx="2778">
                  <c:v>3.1820871030913192E-11</c:v>
                </c:pt>
                <c:pt idx="2779">
                  <c:v>3.2844470392745176E-11</c:v>
                </c:pt>
                <c:pt idx="2780">
                  <c:v>3.4624280975021293E-11</c:v>
                </c:pt>
                <c:pt idx="2781">
                  <c:v>3.3018288917901045E-11</c:v>
                </c:pt>
                <c:pt idx="2782">
                  <c:v>3.2844470392745176E-11</c:v>
                </c:pt>
                <c:pt idx="2783">
                  <c:v>3.4807446428106983E-11</c:v>
                </c:pt>
                <c:pt idx="2784">
                  <c:v>3.2158431880659598E-11</c:v>
                </c:pt>
                <c:pt idx="2785">
                  <c:v>3.4080406275792164E-11</c:v>
                </c:pt>
                <c:pt idx="2786">
                  <c:v>3.4442008009010816E-11</c:v>
                </c:pt>
                <c:pt idx="2787">
                  <c:v>3.2844470392745176E-11</c:v>
                </c:pt>
                <c:pt idx="2788">
                  <c:v>3.4080406275792164E-11</c:v>
                </c:pt>
                <c:pt idx="2789">
                  <c:v>3.4080406275792164E-11</c:v>
                </c:pt>
                <c:pt idx="2790">
                  <c:v>3.5176762241288914E-11</c:v>
                </c:pt>
                <c:pt idx="2791">
                  <c:v>3.1989206201950051E-11</c:v>
                </c:pt>
                <c:pt idx="2792">
                  <c:v>3.4260765583911307E-11</c:v>
                </c:pt>
                <c:pt idx="2793">
                  <c:v>3.5927191046945937E-11</c:v>
                </c:pt>
                <c:pt idx="2794">
                  <c:v>3.2671634608503884E-11</c:v>
                </c:pt>
                <c:pt idx="2795">
                  <c:v>3.2328619773293612E-11</c:v>
                </c:pt>
                <c:pt idx="2796">
                  <c:v>3.2671634608503884E-11</c:v>
                </c:pt>
                <c:pt idx="2797">
                  <c:v>3.4442008009010816E-11</c:v>
                </c:pt>
                <c:pt idx="2798">
                  <c:v>3.4080406275792164E-11</c:v>
                </c:pt>
                <c:pt idx="2799">
                  <c:v>3.3368552166618378E-11</c:v>
                </c:pt>
                <c:pt idx="2800">
                  <c:v>3.3901066689082204E-11</c:v>
                </c:pt>
                <c:pt idx="2801">
                  <c:v>3.2844470392745176E-11</c:v>
                </c:pt>
                <c:pt idx="2802">
                  <c:v>3.2671634608503884E-11</c:v>
                </c:pt>
                <c:pt idx="2803">
                  <c:v>3.4442008009010816E-11</c:v>
                </c:pt>
                <c:pt idx="2804">
                  <c:v>3.3192958533542292E-11</c:v>
                </c:pt>
                <c:pt idx="2805">
                  <c:v>3.2671634608503884E-11</c:v>
                </c:pt>
                <c:pt idx="2806">
                  <c:v>3.4807446428106983E-11</c:v>
                </c:pt>
                <c:pt idx="2807">
                  <c:v>3.3545144221683737E-11</c:v>
                </c:pt>
                <c:pt idx="2808">
                  <c:v>3.2499640979269914E-11</c:v>
                </c:pt>
                <c:pt idx="2809">
                  <c:v>3.4807446428106983E-11</c:v>
                </c:pt>
                <c:pt idx="2810">
                  <c:v>3.2158431880659598E-11</c:v>
                </c:pt>
                <c:pt idx="2811">
                  <c:v>3.4442008009010816E-11</c:v>
                </c:pt>
                <c:pt idx="2812">
                  <c:v>3.3901066689082204E-11</c:v>
                </c:pt>
                <c:pt idx="2813">
                  <c:v>3.4991580842345232E-11</c:v>
                </c:pt>
                <c:pt idx="2814">
                  <c:v>3.4080406275792164E-11</c:v>
                </c:pt>
                <c:pt idx="2815">
                  <c:v>3.4991580842345232E-11</c:v>
                </c:pt>
                <c:pt idx="2816">
                  <c:v>3.2328619773293612E-11</c:v>
                </c:pt>
                <c:pt idx="2817">
                  <c:v>3.2844470392745176E-11</c:v>
                </c:pt>
                <c:pt idx="2818">
                  <c:v>3.2499640979269914E-11</c:v>
                </c:pt>
                <c:pt idx="2819">
                  <c:v>3.3368552166618378E-11</c:v>
                </c:pt>
                <c:pt idx="2820">
                  <c:v>3.3018288917901045E-11</c:v>
                </c:pt>
                <c:pt idx="2821">
                  <c:v>3.4080406275792164E-11</c:v>
                </c:pt>
                <c:pt idx="2822">
                  <c:v>3.3901066689082204E-11</c:v>
                </c:pt>
                <c:pt idx="2823">
                  <c:v>3.3018288917901045E-11</c:v>
                </c:pt>
                <c:pt idx="2824">
                  <c:v>3.3545144221683737E-11</c:v>
                </c:pt>
                <c:pt idx="2825">
                  <c:v>3.2844470392745176E-11</c:v>
                </c:pt>
                <c:pt idx="2826">
                  <c:v>3.2499640979269914E-11</c:v>
                </c:pt>
                <c:pt idx="2827">
                  <c:v>3.4991580842345232E-11</c:v>
                </c:pt>
                <c:pt idx="2828">
                  <c:v>3.2844470392745176E-11</c:v>
                </c:pt>
                <c:pt idx="2829">
                  <c:v>3.4624280975021293E-11</c:v>
                </c:pt>
                <c:pt idx="2830">
                  <c:v>3.4807446428106983E-11</c:v>
                </c:pt>
                <c:pt idx="2831">
                  <c:v>3.4624280975021293E-11</c:v>
                </c:pt>
                <c:pt idx="2832">
                  <c:v>3.5176762241288914E-11</c:v>
                </c:pt>
                <c:pt idx="2833">
                  <c:v>3.5362850368249795E-11</c:v>
                </c:pt>
                <c:pt idx="2834">
                  <c:v>3.4624280975021293E-11</c:v>
                </c:pt>
                <c:pt idx="2835">
                  <c:v>3.2499640979269914E-11</c:v>
                </c:pt>
                <c:pt idx="2836">
                  <c:v>3.5176762241288914E-11</c:v>
                </c:pt>
                <c:pt idx="2837">
                  <c:v>3.3901066689082204E-11</c:v>
                </c:pt>
                <c:pt idx="2838">
                  <c:v>3.3192958533542292E-11</c:v>
                </c:pt>
                <c:pt idx="2839">
                  <c:v>3.3901066689082204E-11</c:v>
                </c:pt>
                <c:pt idx="2840">
                  <c:v>3.4260765583911307E-11</c:v>
                </c:pt>
                <c:pt idx="2841">
                  <c:v>3.4260765583911307E-11</c:v>
                </c:pt>
                <c:pt idx="2842">
                  <c:v>3.5176762241288914E-11</c:v>
                </c:pt>
                <c:pt idx="2843">
                  <c:v>3.4080406275792164E-11</c:v>
                </c:pt>
                <c:pt idx="2844">
                  <c:v>3.3368552166618378E-11</c:v>
                </c:pt>
                <c:pt idx="2845">
                  <c:v>3.2671634608503884E-11</c:v>
                </c:pt>
                <c:pt idx="2846">
                  <c:v>3.2499640979269914E-11</c:v>
                </c:pt>
                <c:pt idx="2847">
                  <c:v>3.3192958533542292E-11</c:v>
                </c:pt>
                <c:pt idx="2848">
                  <c:v>3.3722600947633312E-11</c:v>
                </c:pt>
                <c:pt idx="2849">
                  <c:v>3.2671634608503884E-11</c:v>
                </c:pt>
                <c:pt idx="2850">
                  <c:v>3.2671634608503884E-11</c:v>
                </c:pt>
                <c:pt idx="2851">
                  <c:v>3.4080406275792164E-11</c:v>
                </c:pt>
                <c:pt idx="2852">
                  <c:v>3.3192958533542292E-11</c:v>
                </c:pt>
                <c:pt idx="2853">
                  <c:v>3.3368552166618378E-11</c:v>
                </c:pt>
                <c:pt idx="2854">
                  <c:v>3.3018288917901045E-11</c:v>
                </c:pt>
                <c:pt idx="2855">
                  <c:v>3.3722600947633312E-11</c:v>
                </c:pt>
                <c:pt idx="2856">
                  <c:v>3.2671634608503884E-11</c:v>
                </c:pt>
                <c:pt idx="2857">
                  <c:v>3.3901066689082204E-11</c:v>
                </c:pt>
                <c:pt idx="2858">
                  <c:v>3.3901066689082204E-11</c:v>
                </c:pt>
                <c:pt idx="2859">
                  <c:v>3.3018288917901045E-11</c:v>
                </c:pt>
                <c:pt idx="2860">
                  <c:v>3.3192958533542292E-11</c:v>
                </c:pt>
                <c:pt idx="2861">
                  <c:v>3.5176762241288914E-11</c:v>
                </c:pt>
                <c:pt idx="2862">
                  <c:v>3.4080406275792164E-11</c:v>
                </c:pt>
                <c:pt idx="2863">
                  <c:v>3.3192958533542292E-11</c:v>
                </c:pt>
                <c:pt idx="2864">
                  <c:v>3.3722600947633312E-11</c:v>
                </c:pt>
                <c:pt idx="2865">
                  <c:v>3.5176762241288914E-11</c:v>
                </c:pt>
                <c:pt idx="2866">
                  <c:v>3.3368552166618378E-11</c:v>
                </c:pt>
                <c:pt idx="2867">
                  <c:v>3.2158431880659598E-11</c:v>
                </c:pt>
                <c:pt idx="2868">
                  <c:v>3.4624280975021293E-11</c:v>
                </c:pt>
                <c:pt idx="2869">
                  <c:v>3.2499640979269914E-11</c:v>
                </c:pt>
                <c:pt idx="2870">
                  <c:v>3.2844470392745176E-11</c:v>
                </c:pt>
                <c:pt idx="2871">
                  <c:v>3.4624280975021293E-11</c:v>
                </c:pt>
                <c:pt idx="2872">
                  <c:v>3.2671634608503884E-11</c:v>
                </c:pt>
                <c:pt idx="2873">
                  <c:v>3.5927191046945937E-11</c:v>
                </c:pt>
                <c:pt idx="2874">
                  <c:v>3.2844470392745176E-11</c:v>
                </c:pt>
                <c:pt idx="2875">
                  <c:v>3.5549996588688739E-11</c:v>
                </c:pt>
                <c:pt idx="2876">
                  <c:v>3.3901066689082204E-11</c:v>
                </c:pt>
                <c:pt idx="2877">
                  <c:v>3.3901066689082204E-11</c:v>
                </c:pt>
                <c:pt idx="2878">
                  <c:v>3.2671634608503884E-11</c:v>
                </c:pt>
                <c:pt idx="2879">
                  <c:v>3.5176762241288914E-11</c:v>
                </c:pt>
                <c:pt idx="2880">
                  <c:v>3.2499640979269914E-11</c:v>
                </c:pt>
                <c:pt idx="2881">
                  <c:v>3.1653356085316902E-11</c:v>
                </c:pt>
                <c:pt idx="2882">
                  <c:v>3.3901066689082204E-11</c:v>
                </c:pt>
                <c:pt idx="2883">
                  <c:v>3.4260765583911307E-11</c:v>
                </c:pt>
                <c:pt idx="2884">
                  <c:v>3.3368552166618378E-11</c:v>
                </c:pt>
                <c:pt idx="2885">
                  <c:v>3.4624280975021293E-11</c:v>
                </c:pt>
                <c:pt idx="2886">
                  <c:v>3.4080406275792164E-11</c:v>
                </c:pt>
                <c:pt idx="2887">
                  <c:v>3.2499640979269914E-11</c:v>
                </c:pt>
                <c:pt idx="2888">
                  <c:v>3.3192958533542292E-11</c:v>
                </c:pt>
                <c:pt idx="2889">
                  <c:v>3.3192958533542292E-11</c:v>
                </c:pt>
                <c:pt idx="2890">
                  <c:v>3.3545144221683737E-11</c:v>
                </c:pt>
                <c:pt idx="2891">
                  <c:v>3.3901066689082204E-11</c:v>
                </c:pt>
                <c:pt idx="2892">
                  <c:v>3.4260765583911307E-11</c:v>
                </c:pt>
                <c:pt idx="2893">
                  <c:v>3.3901066689082204E-11</c:v>
                </c:pt>
                <c:pt idx="2894">
                  <c:v>3.3901066689082204E-11</c:v>
                </c:pt>
                <c:pt idx="2895">
                  <c:v>3.4807446428106983E-11</c:v>
                </c:pt>
                <c:pt idx="2896">
                  <c:v>3.2499640979269914E-11</c:v>
                </c:pt>
                <c:pt idx="2897">
                  <c:v>3.3545144221683737E-11</c:v>
                </c:pt>
                <c:pt idx="2898">
                  <c:v>3.2158431880659598E-11</c:v>
                </c:pt>
                <c:pt idx="2899">
                  <c:v>3.3722600947633312E-11</c:v>
                </c:pt>
                <c:pt idx="2900">
                  <c:v>3.1989206201950051E-11</c:v>
                </c:pt>
                <c:pt idx="2901">
                  <c:v>3.4442008009010816E-11</c:v>
                </c:pt>
                <c:pt idx="2902">
                  <c:v>3.3901066689082204E-11</c:v>
                </c:pt>
                <c:pt idx="2903">
                  <c:v>3.4624280975021293E-11</c:v>
                </c:pt>
                <c:pt idx="2904">
                  <c:v>3.3368552166618378E-11</c:v>
                </c:pt>
                <c:pt idx="2905">
                  <c:v>3.4080406275792164E-11</c:v>
                </c:pt>
                <c:pt idx="2906">
                  <c:v>3.5927191046945937E-11</c:v>
                </c:pt>
                <c:pt idx="2907">
                  <c:v>3.3545144221683737E-11</c:v>
                </c:pt>
                <c:pt idx="2908">
                  <c:v>3.4080406275792164E-11</c:v>
                </c:pt>
                <c:pt idx="2909">
                  <c:v>3.4260765583911307E-11</c:v>
                </c:pt>
                <c:pt idx="2910">
                  <c:v>3.3192958533542292E-11</c:v>
                </c:pt>
                <c:pt idx="2911">
                  <c:v>3.4260765583911307E-11</c:v>
                </c:pt>
                <c:pt idx="2912">
                  <c:v>3.1989206201950051E-11</c:v>
                </c:pt>
                <c:pt idx="2913">
                  <c:v>3.4624280975021293E-11</c:v>
                </c:pt>
                <c:pt idx="2914">
                  <c:v>3.5176762241288914E-11</c:v>
                </c:pt>
                <c:pt idx="2915">
                  <c:v>3.4442008009010816E-11</c:v>
                </c:pt>
                <c:pt idx="2916">
                  <c:v>3.2499640979269914E-11</c:v>
                </c:pt>
                <c:pt idx="2917">
                  <c:v>3.2844470392745176E-11</c:v>
                </c:pt>
                <c:pt idx="2918">
                  <c:v>3.2671634608503884E-11</c:v>
                </c:pt>
                <c:pt idx="2919">
                  <c:v>3.2158431880659598E-11</c:v>
                </c:pt>
                <c:pt idx="2920">
                  <c:v>3.2671634608503884E-11</c:v>
                </c:pt>
                <c:pt idx="2921">
                  <c:v>3.2328619773293612E-11</c:v>
                </c:pt>
                <c:pt idx="2922">
                  <c:v>3.2499640979269914E-11</c:v>
                </c:pt>
                <c:pt idx="2923">
                  <c:v>3.3901066689082204E-11</c:v>
                </c:pt>
                <c:pt idx="2924">
                  <c:v>3.3018288917901045E-11</c:v>
                </c:pt>
                <c:pt idx="2925">
                  <c:v>3.4624280975021293E-11</c:v>
                </c:pt>
                <c:pt idx="2926">
                  <c:v>3.5549996588688739E-11</c:v>
                </c:pt>
                <c:pt idx="2927">
                  <c:v>3.3722600947633312E-11</c:v>
                </c:pt>
                <c:pt idx="2928">
                  <c:v>3.3722600947633312E-11</c:v>
                </c:pt>
                <c:pt idx="2929">
                  <c:v>3.4807446428106983E-11</c:v>
                </c:pt>
                <c:pt idx="2930">
                  <c:v>3.1989206201950051E-11</c:v>
                </c:pt>
                <c:pt idx="2931">
                  <c:v>3.4624280975021293E-11</c:v>
                </c:pt>
                <c:pt idx="2932">
                  <c:v>3.3901066689082204E-11</c:v>
                </c:pt>
                <c:pt idx="2933">
                  <c:v>3.1989206201950051E-11</c:v>
                </c:pt>
                <c:pt idx="2934">
                  <c:v>3.3368552166618378E-11</c:v>
                </c:pt>
                <c:pt idx="2935">
                  <c:v>3.2671634608503884E-11</c:v>
                </c:pt>
                <c:pt idx="2936">
                  <c:v>3.5362850368249795E-11</c:v>
                </c:pt>
                <c:pt idx="2937">
                  <c:v>3.2328619773293612E-11</c:v>
                </c:pt>
                <c:pt idx="2938">
                  <c:v>3.3901066689082204E-11</c:v>
                </c:pt>
                <c:pt idx="2939">
                  <c:v>3.4260765583911307E-11</c:v>
                </c:pt>
                <c:pt idx="2940">
                  <c:v>3.2844470392745176E-11</c:v>
                </c:pt>
                <c:pt idx="2941">
                  <c:v>3.4624280975021293E-11</c:v>
                </c:pt>
                <c:pt idx="2942">
                  <c:v>3.3901066689082204E-11</c:v>
                </c:pt>
                <c:pt idx="2943">
                  <c:v>3.4260765583911307E-11</c:v>
                </c:pt>
                <c:pt idx="2944">
                  <c:v>3.4080406275792164E-11</c:v>
                </c:pt>
                <c:pt idx="2945">
                  <c:v>3.3368552166618378E-11</c:v>
                </c:pt>
                <c:pt idx="2946">
                  <c:v>3.2844470392745176E-11</c:v>
                </c:pt>
                <c:pt idx="2947">
                  <c:v>3.3901066689082204E-11</c:v>
                </c:pt>
                <c:pt idx="2948">
                  <c:v>3.4080406275792164E-11</c:v>
                </c:pt>
                <c:pt idx="2949">
                  <c:v>3.3722600947633312E-11</c:v>
                </c:pt>
                <c:pt idx="2950">
                  <c:v>3.2328619773293612E-11</c:v>
                </c:pt>
                <c:pt idx="2951">
                  <c:v>3.4442008009010816E-11</c:v>
                </c:pt>
                <c:pt idx="2952">
                  <c:v>3.4991580842345232E-11</c:v>
                </c:pt>
                <c:pt idx="2953">
                  <c:v>3.3722600947633312E-11</c:v>
                </c:pt>
                <c:pt idx="2954">
                  <c:v>3.4260765583911307E-11</c:v>
                </c:pt>
                <c:pt idx="2955">
                  <c:v>3.2671634608503884E-11</c:v>
                </c:pt>
                <c:pt idx="2956">
                  <c:v>3.4080406275792164E-11</c:v>
                </c:pt>
                <c:pt idx="2957">
                  <c:v>3.1653356085316902E-11</c:v>
                </c:pt>
                <c:pt idx="2958">
                  <c:v>3.4442008009010816E-11</c:v>
                </c:pt>
                <c:pt idx="2959">
                  <c:v>3.2844470392745176E-11</c:v>
                </c:pt>
                <c:pt idx="2960">
                  <c:v>3.4080406275792164E-11</c:v>
                </c:pt>
                <c:pt idx="2961">
                  <c:v>3.4624280975021293E-11</c:v>
                </c:pt>
                <c:pt idx="2962">
                  <c:v>3.4442008009010816E-11</c:v>
                </c:pt>
                <c:pt idx="2963">
                  <c:v>3.1989206201950051E-11</c:v>
                </c:pt>
                <c:pt idx="2964">
                  <c:v>3.2328619773293612E-11</c:v>
                </c:pt>
                <c:pt idx="2965">
                  <c:v>3.3722600947633312E-11</c:v>
                </c:pt>
                <c:pt idx="2966">
                  <c:v>3.2671634608503884E-11</c:v>
                </c:pt>
                <c:pt idx="2967">
                  <c:v>3.4080406275792164E-11</c:v>
                </c:pt>
                <c:pt idx="2968">
                  <c:v>3.3192958533542292E-11</c:v>
                </c:pt>
                <c:pt idx="2969">
                  <c:v>3.4442008009010816E-11</c:v>
                </c:pt>
                <c:pt idx="2970">
                  <c:v>3.1653356085316902E-11</c:v>
                </c:pt>
                <c:pt idx="2971">
                  <c:v>3.4080406275792164E-11</c:v>
                </c:pt>
                <c:pt idx="2972">
                  <c:v>3.3722600947633312E-11</c:v>
                </c:pt>
                <c:pt idx="2973">
                  <c:v>3.1989206201950051E-11</c:v>
                </c:pt>
                <c:pt idx="2974">
                  <c:v>3.1820871030913192E-11</c:v>
                </c:pt>
                <c:pt idx="2975">
                  <c:v>3.3368552166618378E-11</c:v>
                </c:pt>
                <c:pt idx="2976">
                  <c:v>3.2499640979269914E-11</c:v>
                </c:pt>
                <c:pt idx="2977">
                  <c:v>3.2499640979269914E-11</c:v>
                </c:pt>
                <c:pt idx="2978">
                  <c:v>3.3901066689082204E-11</c:v>
                </c:pt>
                <c:pt idx="2979">
                  <c:v>3.4080406275792164E-11</c:v>
                </c:pt>
                <c:pt idx="2980">
                  <c:v>3.4807446428106983E-11</c:v>
                </c:pt>
                <c:pt idx="2981">
                  <c:v>3.5362850368249795E-11</c:v>
                </c:pt>
                <c:pt idx="2982">
                  <c:v>3.2671634608503884E-11</c:v>
                </c:pt>
                <c:pt idx="2983">
                  <c:v>3.3901066689082204E-11</c:v>
                </c:pt>
                <c:pt idx="2984">
                  <c:v>3.3368552166618378E-11</c:v>
                </c:pt>
                <c:pt idx="2985">
                  <c:v>3.4260765583911307E-11</c:v>
                </c:pt>
                <c:pt idx="2986">
                  <c:v>3.4807446428106983E-11</c:v>
                </c:pt>
                <c:pt idx="2987">
                  <c:v>3.4260765583911307E-11</c:v>
                </c:pt>
                <c:pt idx="2988">
                  <c:v>3.1820871030913192E-11</c:v>
                </c:pt>
                <c:pt idx="2989">
                  <c:v>3.2499640979269914E-11</c:v>
                </c:pt>
                <c:pt idx="2990">
                  <c:v>3.4260765583911307E-11</c:v>
                </c:pt>
                <c:pt idx="2991">
                  <c:v>3.4260765583911307E-11</c:v>
                </c:pt>
                <c:pt idx="2992">
                  <c:v>3.2158431880659598E-11</c:v>
                </c:pt>
                <c:pt idx="2993">
                  <c:v>3.3901066689082204E-11</c:v>
                </c:pt>
                <c:pt idx="2994">
                  <c:v>3.2499640979269914E-11</c:v>
                </c:pt>
                <c:pt idx="2995">
                  <c:v>3.4442008009010816E-11</c:v>
                </c:pt>
                <c:pt idx="2996">
                  <c:v>3.2328619773293612E-11</c:v>
                </c:pt>
                <c:pt idx="2997">
                  <c:v>3.4624280975021293E-11</c:v>
                </c:pt>
                <c:pt idx="2998">
                  <c:v>3.2499640979269914E-11</c:v>
                </c:pt>
                <c:pt idx="2999">
                  <c:v>3.2158431880659598E-11</c:v>
                </c:pt>
                <c:pt idx="3000">
                  <c:v>3.1653356085316902E-11</c:v>
                </c:pt>
                <c:pt idx="3001">
                  <c:v>3.2328619773293612E-11</c:v>
                </c:pt>
                <c:pt idx="3002">
                  <c:v>3.2328619773293612E-11</c:v>
                </c:pt>
                <c:pt idx="3003">
                  <c:v>3.3368552166618378E-11</c:v>
                </c:pt>
                <c:pt idx="3004">
                  <c:v>3.2328619773293612E-11</c:v>
                </c:pt>
                <c:pt idx="3005">
                  <c:v>3.3545144221683737E-11</c:v>
                </c:pt>
                <c:pt idx="3006">
                  <c:v>3.5549996588688739E-11</c:v>
                </c:pt>
                <c:pt idx="3007">
                  <c:v>3.1989206201950051E-11</c:v>
                </c:pt>
                <c:pt idx="3008">
                  <c:v>3.3545144221683737E-11</c:v>
                </c:pt>
                <c:pt idx="3009">
                  <c:v>3.2328619773293612E-11</c:v>
                </c:pt>
                <c:pt idx="3010">
                  <c:v>3.3901066689082204E-11</c:v>
                </c:pt>
                <c:pt idx="3011">
                  <c:v>3.4080406275792164E-11</c:v>
                </c:pt>
                <c:pt idx="3012">
                  <c:v>3.6308312391079565E-11</c:v>
                </c:pt>
                <c:pt idx="3013">
                  <c:v>3.3192958533542292E-11</c:v>
                </c:pt>
                <c:pt idx="3014">
                  <c:v>3.3192958533542292E-11</c:v>
                </c:pt>
                <c:pt idx="3015">
                  <c:v>3.2499640979269914E-11</c:v>
                </c:pt>
                <c:pt idx="3016">
                  <c:v>3.2328619773293612E-11</c:v>
                </c:pt>
                <c:pt idx="3017">
                  <c:v>3.3545144221683737E-11</c:v>
                </c:pt>
                <c:pt idx="3018">
                  <c:v>3.2844470392745176E-11</c:v>
                </c:pt>
                <c:pt idx="3019">
                  <c:v>3.3192958533542292E-11</c:v>
                </c:pt>
                <c:pt idx="3020">
                  <c:v>3.2328619773293612E-11</c:v>
                </c:pt>
                <c:pt idx="3021">
                  <c:v>3.2671634608503884E-11</c:v>
                </c:pt>
                <c:pt idx="3022">
                  <c:v>3.2671634608503884E-11</c:v>
                </c:pt>
                <c:pt idx="3023">
                  <c:v>3.4442008009010816E-11</c:v>
                </c:pt>
                <c:pt idx="3024">
                  <c:v>3.2328619773293612E-11</c:v>
                </c:pt>
                <c:pt idx="3025">
                  <c:v>3.3018288917901045E-11</c:v>
                </c:pt>
                <c:pt idx="3026">
                  <c:v>3.5549996588688739E-11</c:v>
                </c:pt>
                <c:pt idx="3027">
                  <c:v>3.2844470392745176E-11</c:v>
                </c:pt>
                <c:pt idx="3028">
                  <c:v>3.1989206201950051E-11</c:v>
                </c:pt>
                <c:pt idx="3029">
                  <c:v>3.2844470392745176E-11</c:v>
                </c:pt>
                <c:pt idx="3030">
                  <c:v>3.2844470392745176E-11</c:v>
                </c:pt>
                <c:pt idx="3031">
                  <c:v>3.3722600947633312E-11</c:v>
                </c:pt>
                <c:pt idx="3032">
                  <c:v>3.4624280975021293E-11</c:v>
                </c:pt>
                <c:pt idx="3033">
                  <c:v>3.2671634608503884E-11</c:v>
                </c:pt>
                <c:pt idx="3034">
                  <c:v>3.2671634608503884E-11</c:v>
                </c:pt>
                <c:pt idx="3035">
                  <c:v>3.2328619773293612E-11</c:v>
                </c:pt>
                <c:pt idx="3036">
                  <c:v>3.3722600947633312E-11</c:v>
                </c:pt>
                <c:pt idx="3037">
                  <c:v>3.4080406275792164E-11</c:v>
                </c:pt>
                <c:pt idx="3038">
                  <c:v>3.3901066689082204E-11</c:v>
                </c:pt>
                <c:pt idx="3039">
                  <c:v>3.1321032011190813E-11</c:v>
                </c:pt>
                <c:pt idx="3040">
                  <c:v>3.2671634608503884E-11</c:v>
                </c:pt>
                <c:pt idx="3041">
                  <c:v>3.3545144221683737E-11</c:v>
                </c:pt>
                <c:pt idx="3042">
                  <c:v>3.4260765583911307E-11</c:v>
                </c:pt>
                <c:pt idx="3043">
                  <c:v>3.3545144221683737E-11</c:v>
                </c:pt>
                <c:pt idx="3044">
                  <c:v>3.4080406275792164E-11</c:v>
                </c:pt>
                <c:pt idx="3045">
                  <c:v>3.2844470392745176E-11</c:v>
                </c:pt>
                <c:pt idx="3046">
                  <c:v>3.3901066689082204E-11</c:v>
                </c:pt>
                <c:pt idx="3047">
                  <c:v>3.2158431880659598E-11</c:v>
                </c:pt>
                <c:pt idx="3048">
                  <c:v>3.148678824124868E-11</c:v>
                </c:pt>
                <c:pt idx="3049">
                  <c:v>3.3018288917901045E-11</c:v>
                </c:pt>
                <c:pt idx="3050">
                  <c:v>3.1321032011190813E-11</c:v>
                </c:pt>
                <c:pt idx="3051">
                  <c:v>3.2499640979269914E-11</c:v>
                </c:pt>
                <c:pt idx="3052">
                  <c:v>3.1820871030913192E-11</c:v>
                </c:pt>
                <c:pt idx="3053">
                  <c:v>3.1321032011190813E-11</c:v>
                </c:pt>
                <c:pt idx="3054">
                  <c:v>3.3722600947633312E-11</c:v>
                </c:pt>
                <c:pt idx="3055">
                  <c:v>3.1820871030913192E-11</c:v>
                </c:pt>
                <c:pt idx="3056">
                  <c:v>3.1989206201950051E-11</c:v>
                </c:pt>
                <c:pt idx="3057">
                  <c:v>3.3018288917901045E-11</c:v>
                </c:pt>
                <c:pt idx="3058">
                  <c:v>3.4624280975021293E-11</c:v>
                </c:pt>
                <c:pt idx="3059">
                  <c:v>3.3368552166618378E-11</c:v>
                </c:pt>
                <c:pt idx="3060">
                  <c:v>3.3722600947633312E-11</c:v>
                </c:pt>
                <c:pt idx="3061">
                  <c:v>3.1989206201950051E-11</c:v>
                </c:pt>
                <c:pt idx="3062">
                  <c:v>3.3368552166618378E-11</c:v>
                </c:pt>
                <c:pt idx="3063">
                  <c:v>3.3722600947633312E-11</c:v>
                </c:pt>
                <c:pt idx="3064">
                  <c:v>3.2671634608503884E-11</c:v>
                </c:pt>
                <c:pt idx="3065">
                  <c:v>3.3722600947633312E-11</c:v>
                </c:pt>
                <c:pt idx="3066">
                  <c:v>3.1820871030913192E-11</c:v>
                </c:pt>
                <c:pt idx="3067">
                  <c:v>3.1989206201950051E-11</c:v>
                </c:pt>
                <c:pt idx="3068">
                  <c:v>3.2671634608503884E-11</c:v>
                </c:pt>
                <c:pt idx="3069">
                  <c:v>3.2328619773293612E-11</c:v>
                </c:pt>
                <c:pt idx="3070">
                  <c:v>3.3192958533542292E-11</c:v>
                </c:pt>
                <c:pt idx="3071">
                  <c:v>3.2671634608503884E-11</c:v>
                </c:pt>
                <c:pt idx="3072">
                  <c:v>3.2499640979269914E-11</c:v>
                </c:pt>
                <c:pt idx="3073">
                  <c:v>3.3368552166618378E-11</c:v>
                </c:pt>
                <c:pt idx="3074">
                  <c:v>3.3368552166618378E-11</c:v>
                </c:pt>
                <c:pt idx="3075">
                  <c:v>3.1989206201950051E-11</c:v>
                </c:pt>
                <c:pt idx="3076">
                  <c:v>3.148678824124868E-11</c:v>
                </c:pt>
                <c:pt idx="3077">
                  <c:v>3.1820871030913192E-11</c:v>
                </c:pt>
                <c:pt idx="3078">
                  <c:v>3.3368552166618378E-11</c:v>
                </c:pt>
                <c:pt idx="3079">
                  <c:v>3.3368552166618378E-11</c:v>
                </c:pt>
                <c:pt idx="3080">
                  <c:v>3.1321032011190813E-11</c:v>
                </c:pt>
                <c:pt idx="3081">
                  <c:v>3.2328619773293612E-11</c:v>
                </c:pt>
                <c:pt idx="3082">
                  <c:v>3.2671634608503884E-11</c:v>
                </c:pt>
                <c:pt idx="3083">
                  <c:v>3.1156212939177284E-11</c:v>
                </c:pt>
                <c:pt idx="3084">
                  <c:v>3.3545144221683737E-11</c:v>
                </c:pt>
                <c:pt idx="3085">
                  <c:v>3.0992196960154512E-11</c:v>
                </c:pt>
                <c:pt idx="3086">
                  <c:v>3.0992196960154512E-11</c:v>
                </c:pt>
                <c:pt idx="3087">
                  <c:v>3.2499640979269914E-11</c:v>
                </c:pt>
                <c:pt idx="3088">
                  <c:v>3.2158431880659598E-11</c:v>
                </c:pt>
                <c:pt idx="3089">
                  <c:v>3.1653356085316902E-11</c:v>
                </c:pt>
                <c:pt idx="3090">
                  <c:v>3.1820871030913192E-11</c:v>
                </c:pt>
                <c:pt idx="3091">
                  <c:v>3.3368552166618378E-11</c:v>
                </c:pt>
                <c:pt idx="3092">
                  <c:v>3.2671634608503884E-11</c:v>
                </c:pt>
                <c:pt idx="3093">
                  <c:v>3.3368552166618378E-11</c:v>
                </c:pt>
                <c:pt idx="3094">
                  <c:v>3.2158431880659598E-11</c:v>
                </c:pt>
                <c:pt idx="3095">
                  <c:v>3.2844470392745176E-11</c:v>
                </c:pt>
                <c:pt idx="3096">
                  <c:v>3.2671634608503884E-11</c:v>
                </c:pt>
                <c:pt idx="3097">
                  <c:v>3.1653356085316902E-11</c:v>
                </c:pt>
                <c:pt idx="3098">
                  <c:v>3.4807446428106983E-11</c:v>
                </c:pt>
                <c:pt idx="3099">
                  <c:v>3.148678824124868E-11</c:v>
                </c:pt>
                <c:pt idx="3100">
                  <c:v>3.2844470392745176E-11</c:v>
                </c:pt>
                <c:pt idx="3101">
                  <c:v>3.3368552166618378E-11</c:v>
                </c:pt>
                <c:pt idx="3102">
                  <c:v>3.4080406275792164E-11</c:v>
                </c:pt>
                <c:pt idx="3103">
                  <c:v>3.148678824124868E-11</c:v>
                </c:pt>
                <c:pt idx="3104">
                  <c:v>3.1989206201950051E-11</c:v>
                </c:pt>
                <c:pt idx="3105">
                  <c:v>3.1653356085316902E-11</c:v>
                </c:pt>
                <c:pt idx="3106">
                  <c:v>3.2328619773293612E-11</c:v>
                </c:pt>
                <c:pt idx="3107">
                  <c:v>3.148678824124868E-11</c:v>
                </c:pt>
                <c:pt idx="3108">
                  <c:v>3.1321032011190813E-11</c:v>
                </c:pt>
                <c:pt idx="3109">
                  <c:v>3.2671634608503884E-11</c:v>
                </c:pt>
                <c:pt idx="3110">
                  <c:v>3.3192958533542292E-11</c:v>
                </c:pt>
                <c:pt idx="3111">
                  <c:v>3.1156212939177284E-11</c:v>
                </c:pt>
                <c:pt idx="3112">
                  <c:v>3.1321032011190813E-11</c:v>
                </c:pt>
                <c:pt idx="3113">
                  <c:v>3.2671634608503884E-11</c:v>
                </c:pt>
                <c:pt idx="3114">
                  <c:v>3.2844470392745176E-11</c:v>
                </c:pt>
                <c:pt idx="3115">
                  <c:v>3.1989206201950051E-11</c:v>
                </c:pt>
                <c:pt idx="3116">
                  <c:v>3.3018288917901045E-11</c:v>
                </c:pt>
                <c:pt idx="3117">
                  <c:v>3.3192958533542292E-11</c:v>
                </c:pt>
                <c:pt idx="3118">
                  <c:v>3.1321032011190813E-11</c:v>
                </c:pt>
                <c:pt idx="3119">
                  <c:v>3.3018288917901045E-11</c:v>
                </c:pt>
                <c:pt idx="3120">
                  <c:v>3.0992196960154512E-11</c:v>
                </c:pt>
                <c:pt idx="3121">
                  <c:v>3.8275825273628719E-11</c:v>
                </c:pt>
                <c:pt idx="3122">
                  <c:v>3.4624280975021293E-11</c:v>
                </c:pt>
                <c:pt idx="3123">
                  <c:v>3.1989206201950051E-11</c:v>
                </c:pt>
                <c:pt idx="3124">
                  <c:v>3.1989206201950051E-11</c:v>
                </c:pt>
                <c:pt idx="3125">
                  <c:v>3.2671634608503884E-11</c:v>
                </c:pt>
                <c:pt idx="3126">
                  <c:v>3.2671634608503884E-11</c:v>
                </c:pt>
                <c:pt idx="3127">
                  <c:v>3.4442008009010816E-11</c:v>
                </c:pt>
                <c:pt idx="3128">
                  <c:v>3.2844470392745176E-11</c:v>
                </c:pt>
                <c:pt idx="3129">
                  <c:v>3.3545144221683737E-11</c:v>
                </c:pt>
                <c:pt idx="3130">
                  <c:v>3.2671634608503884E-11</c:v>
                </c:pt>
                <c:pt idx="3131">
                  <c:v>3.148678824124868E-11</c:v>
                </c:pt>
                <c:pt idx="3132">
                  <c:v>3.4991580842345232E-11</c:v>
                </c:pt>
                <c:pt idx="3133">
                  <c:v>3.2671634608503884E-11</c:v>
                </c:pt>
                <c:pt idx="3134">
                  <c:v>3.1820871030913192E-11</c:v>
                </c:pt>
                <c:pt idx="3135">
                  <c:v>3.082910830008722E-11</c:v>
                </c:pt>
                <c:pt idx="3136">
                  <c:v>3.2328619773293612E-11</c:v>
                </c:pt>
                <c:pt idx="3137">
                  <c:v>3.4442008009010816E-11</c:v>
                </c:pt>
                <c:pt idx="3138">
                  <c:v>3.1321032011190813E-11</c:v>
                </c:pt>
                <c:pt idx="3139">
                  <c:v>3.148678824124868E-11</c:v>
                </c:pt>
                <c:pt idx="3140">
                  <c:v>3.082910830008722E-11</c:v>
                </c:pt>
                <c:pt idx="3141">
                  <c:v>3.0992196960154512E-11</c:v>
                </c:pt>
                <c:pt idx="3142">
                  <c:v>3.2844470392745176E-11</c:v>
                </c:pt>
                <c:pt idx="3143">
                  <c:v>3.1989206201950051E-11</c:v>
                </c:pt>
                <c:pt idx="3144">
                  <c:v>3.3192958533542292E-11</c:v>
                </c:pt>
                <c:pt idx="3145">
                  <c:v>3.2671634608503884E-11</c:v>
                </c:pt>
                <c:pt idx="3146">
                  <c:v>3.3018288917901045E-11</c:v>
                </c:pt>
                <c:pt idx="3147">
                  <c:v>3.2499640979269914E-11</c:v>
                </c:pt>
                <c:pt idx="3148">
                  <c:v>3.1156212939177284E-11</c:v>
                </c:pt>
                <c:pt idx="3149">
                  <c:v>3.148678824124868E-11</c:v>
                </c:pt>
                <c:pt idx="3150">
                  <c:v>3.1653356085316902E-11</c:v>
                </c:pt>
                <c:pt idx="3151">
                  <c:v>3.1820871030913192E-11</c:v>
                </c:pt>
                <c:pt idx="3152">
                  <c:v>3.148678824124868E-11</c:v>
                </c:pt>
                <c:pt idx="3153">
                  <c:v>3.2671634608503884E-11</c:v>
                </c:pt>
                <c:pt idx="3154">
                  <c:v>3.2328619773293612E-11</c:v>
                </c:pt>
                <c:pt idx="3155">
                  <c:v>3.3722600947633312E-11</c:v>
                </c:pt>
                <c:pt idx="3156">
                  <c:v>3.1820871030913192E-11</c:v>
                </c:pt>
                <c:pt idx="3157">
                  <c:v>3.1321032011190813E-11</c:v>
                </c:pt>
                <c:pt idx="3158">
                  <c:v>3.148678824124868E-11</c:v>
                </c:pt>
                <c:pt idx="3159">
                  <c:v>3.1156212939177284E-11</c:v>
                </c:pt>
                <c:pt idx="3160">
                  <c:v>3.3018288917901045E-11</c:v>
                </c:pt>
                <c:pt idx="3161">
                  <c:v>3.1820871030913192E-11</c:v>
                </c:pt>
                <c:pt idx="3162">
                  <c:v>3.082910830008722E-11</c:v>
                </c:pt>
                <c:pt idx="3163">
                  <c:v>3.3368552166618378E-11</c:v>
                </c:pt>
                <c:pt idx="3164">
                  <c:v>3.0992196960154512E-11</c:v>
                </c:pt>
                <c:pt idx="3165">
                  <c:v>3.3192958533542292E-11</c:v>
                </c:pt>
                <c:pt idx="3166">
                  <c:v>3.1321032011190813E-11</c:v>
                </c:pt>
                <c:pt idx="3167">
                  <c:v>3.2844470392745176E-11</c:v>
                </c:pt>
                <c:pt idx="3168">
                  <c:v>3.1820871030913192E-11</c:v>
                </c:pt>
                <c:pt idx="3169">
                  <c:v>3.1321032011190813E-11</c:v>
                </c:pt>
                <c:pt idx="3170">
                  <c:v>3.2671634608503884E-11</c:v>
                </c:pt>
                <c:pt idx="3171">
                  <c:v>3.3545144221683737E-11</c:v>
                </c:pt>
                <c:pt idx="3172">
                  <c:v>3.3368552166618378E-11</c:v>
                </c:pt>
                <c:pt idx="3173">
                  <c:v>3.3901066689082204E-11</c:v>
                </c:pt>
                <c:pt idx="3174">
                  <c:v>3.2671634608503884E-11</c:v>
                </c:pt>
                <c:pt idx="3175">
                  <c:v>3.082910830008722E-11</c:v>
                </c:pt>
                <c:pt idx="3176">
                  <c:v>3.1321032011190813E-11</c:v>
                </c:pt>
                <c:pt idx="3177">
                  <c:v>3.0992196960154512E-11</c:v>
                </c:pt>
                <c:pt idx="3178">
                  <c:v>3.1820871030913192E-11</c:v>
                </c:pt>
                <c:pt idx="3179">
                  <c:v>3.082910830008722E-11</c:v>
                </c:pt>
                <c:pt idx="3180">
                  <c:v>3.2499640979269914E-11</c:v>
                </c:pt>
                <c:pt idx="3181">
                  <c:v>3.2328619773293612E-11</c:v>
                </c:pt>
                <c:pt idx="3182">
                  <c:v>3.3545144221683737E-11</c:v>
                </c:pt>
                <c:pt idx="3183">
                  <c:v>3.1989206201950051E-11</c:v>
                </c:pt>
                <c:pt idx="3184">
                  <c:v>3.3192958533542292E-11</c:v>
                </c:pt>
                <c:pt idx="3185">
                  <c:v>3.0505437885981847E-11</c:v>
                </c:pt>
                <c:pt idx="3186">
                  <c:v>3.1321032011190813E-11</c:v>
                </c:pt>
                <c:pt idx="3187">
                  <c:v>3.0992196960154512E-11</c:v>
                </c:pt>
                <c:pt idx="3188">
                  <c:v>3.2158431880659598E-11</c:v>
                </c:pt>
                <c:pt idx="3189">
                  <c:v>3.1653356085316902E-11</c:v>
                </c:pt>
                <c:pt idx="3190">
                  <c:v>3.1156212939177284E-11</c:v>
                </c:pt>
                <c:pt idx="3191">
                  <c:v>3.2158431880659598E-11</c:v>
                </c:pt>
                <c:pt idx="3192">
                  <c:v>3.0992196960154512E-11</c:v>
                </c:pt>
                <c:pt idx="3193">
                  <c:v>3.3722600947633312E-11</c:v>
                </c:pt>
                <c:pt idx="3194">
                  <c:v>3.1321032011190813E-11</c:v>
                </c:pt>
                <c:pt idx="3195">
                  <c:v>3.1321032011190813E-11</c:v>
                </c:pt>
                <c:pt idx="3196">
                  <c:v>3.1321032011190813E-11</c:v>
                </c:pt>
                <c:pt idx="3197">
                  <c:v>3.1321032011190813E-11</c:v>
                </c:pt>
                <c:pt idx="3198">
                  <c:v>3.2844470392745176E-11</c:v>
                </c:pt>
                <c:pt idx="3199">
                  <c:v>3.1989206201950051E-11</c:v>
                </c:pt>
                <c:pt idx="3200">
                  <c:v>3.4080406275792164E-11</c:v>
                </c:pt>
                <c:pt idx="3201">
                  <c:v>3.148678824124868E-11</c:v>
                </c:pt>
                <c:pt idx="3202">
                  <c:v>3.1321032011190813E-11</c:v>
                </c:pt>
                <c:pt idx="3203">
                  <c:v>3.0992196960154512E-11</c:v>
                </c:pt>
                <c:pt idx="3204">
                  <c:v>3.3722600947633312E-11</c:v>
                </c:pt>
                <c:pt idx="3205">
                  <c:v>3.2328619773293612E-11</c:v>
                </c:pt>
                <c:pt idx="3206">
                  <c:v>3.4442008009010816E-11</c:v>
                </c:pt>
                <c:pt idx="3207">
                  <c:v>3.2158431880659598E-11</c:v>
                </c:pt>
                <c:pt idx="3208">
                  <c:v>3.0992196960154512E-11</c:v>
                </c:pt>
                <c:pt idx="3209">
                  <c:v>3.3545144221683737E-11</c:v>
                </c:pt>
                <c:pt idx="3210">
                  <c:v>3.3901066689082204E-11</c:v>
                </c:pt>
                <c:pt idx="3211">
                  <c:v>3.1820871030913192E-11</c:v>
                </c:pt>
                <c:pt idx="3212">
                  <c:v>3.066687785317189E-11</c:v>
                </c:pt>
                <c:pt idx="3213">
                  <c:v>3.2671634608503884E-11</c:v>
                </c:pt>
                <c:pt idx="3214">
                  <c:v>3.2499640979269914E-11</c:v>
                </c:pt>
                <c:pt idx="3215">
                  <c:v>3.1321032011190813E-11</c:v>
                </c:pt>
                <c:pt idx="3216">
                  <c:v>3.1156212939177284E-11</c:v>
                </c:pt>
                <c:pt idx="3217">
                  <c:v>3.066687785317189E-11</c:v>
                </c:pt>
                <c:pt idx="3218">
                  <c:v>3.1321032011190813E-11</c:v>
                </c:pt>
                <c:pt idx="3219">
                  <c:v>3.3192958533542292E-11</c:v>
                </c:pt>
                <c:pt idx="3220">
                  <c:v>3.1820871030913192E-11</c:v>
                </c:pt>
                <c:pt idx="3221">
                  <c:v>3.1820871030913192E-11</c:v>
                </c:pt>
                <c:pt idx="3222">
                  <c:v>3.1820871030913192E-11</c:v>
                </c:pt>
                <c:pt idx="3223">
                  <c:v>3.0992196960154512E-11</c:v>
                </c:pt>
                <c:pt idx="3224">
                  <c:v>3.2158431880659598E-11</c:v>
                </c:pt>
                <c:pt idx="3225">
                  <c:v>3.1321032011190813E-11</c:v>
                </c:pt>
                <c:pt idx="3226">
                  <c:v>3.2499640979269914E-11</c:v>
                </c:pt>
                <c:pt idx="3227">
                  <c:v>3.1820871030913192E-11</c:v>
                </c:pt>
                <c:pt idx="3228">
                  <c:v>3.2671634608503884E-11</c:v>
                </c:pt>
                <c:pt idx="3229">
                  <c:v>3.2671634608503884E-11</c:v>
                </c:pt>
                <c:pt idx="3230">
                  <c:v>3.2499640979269914E-11</c:v>
                </c:pt>
                <c:pt idx="3231">
                  <c:v>3.1321032011190813E-11</c:v>
                </c:pt>
                <c:pt idx="3232">
                  <c:v>3.148678824124868E-11</c:v>
                </c:pt>
                <c:pt idx="3233">
                  <c:v>3.2844470392745176E-11</c:v>
                </c:pt>
                <c:pt idx="3234">
                  <c:v>3.0992196960154512E-11</c:v>
                </c:pt>
                <c:pt idx="3235">
                  <c:v>3.3901066689082204E-11</c:v>
                </c:pt>
                <c:pt idx="3236">
                  <c:v>3.082910830008722E-11</c:v>
                </c:pt>
                <c:pt idx="3237">
                  <c:v>3.2499640979269914E-11</c:v>
                </c:pt>
                <c:pt idx="3238">
                  <c:v>3.1321032011190813E-11</c:v>
                </c:pt>
                <c:pt idx="3239">
                  <c:v>3.3018288917901045E-11</c:v>
                </c:pt>
                <c:pt idx="3240">
                  <c:v>3.2671634608503884E-11</c:v>
                </c:pt>
                <c:pt idx="3241">
                  <c:v>3.1820871030913192E-11</c:v>
                </c:pt>
                <c:pt idx="3242">
                  <c:v>3.1156212939177284E-11</c:v>
                </c:pt>
                <c:pt idx="3243">
                  <c:v>3.0992196960154512E-11</c:v>
                </c:pt>
                <c:pt idx="3244">
                  <c:v>3.3722600947633312E-11</c:v>
                </c:pt>
                <c:pt idx="3245">
                  <c:v>3.2671634608503884E-11</c:v>
                </c:pt>
                <c:pt idx="3246">
                  <c:v>3.2844470392745176E-11</c:v>
                </c:pt>
                <c:pt idx="3247">
                  <c:v>3.3368552166618378E-11</c:v>
                </c:pt>
                <c:pt idx="3248">
                  <c:v>3.2671634608503884E-11</c:v>
                </c:pt>
                <c:pt idx="3249">
                  <c:v>3.2158431880659598E-11</c:v>
                </c:pt>
                <c:pt idx="3250">
                  <c:v>3.2671634608503884E-11</c:v>
                </c:pt>
                <c:pt idx="3251">
                  <c:v>3.2328619773293612E-11</c:v>
                </c:pt>
                <c:pt idx="3252">
                  <c:v>3.1820871030913192E-11</c:v>
                </c:pt>
                <c:pt idx="3253">
                  <c:v>3.066687785317189E-11</c:v>
                </c:pt>
                <c:pt idx="3254">
                  <c:v>3.1321032011190813E-11</c:v>
                </c:pt>
                <c:pt idx="3255">
                  <c:v>3.0992196960154512E-11</c:v>
                </c:pt>
                <c:pt idx="3256">
                  <c:v>3.3722600947633312E-11</c:v>
                </c:pt>
                <c:pt idx="3257">
                  <c:v>3.3192958533542292E-11</c:v>
                </c:pt>
                <c:pt idx="3258">
                  <c:v>3.082910830008722E-11</c:v>
                </c:pt>
                <c:pt idx="3259">
                  <c:v>3.2499640979269914E-11</c:v>
                </c:pt>
                <c:pt idx="3260">
                  <c:v>3.3368552166618378E-11</c:v>
                </c:pt>
                <c:pt idx="3261">
                  <c:v>3.2499640979269914E-11</c:v>
                </c:pt>
                <c:pt idx="3262">
                  <c:v>3.3192958533542292E-11</c:v>
                </c:pt>
                <c:pt idx="3263">
                  <c:v>3.1321032011190813E-11</c:v>
                </c:pt>
                <c:pt idx="3264">
                  <c:v>3.066687785317189E-11</c:v>
                </c:pt>
                <c:pt idx="3265">
                  <c:v>3.3545144221683737E-11</c:v>
                </c:pt>
                <c:pt idx="3266">
                  <c:v>3.1156212939177284E-11</c:v>
                </c:pt>
                <c:pt idx="3267">
                  <c:v>3.3018288917901045E-11</c:v>
                </c:pt>
                <c:pt idx="3268">
                  <c:v>3.082910830008722E-11</c:v>
                </c:pt>
                <c:pt idx="3269">
                  <c:v>3.1989206201950051E-11</c:v>
                </c:pt>
                <c:pt idx="3270">
                  <c:v>3.2671634608503884E-11</c:v>
                </c:pt>
                <c:pt idx="3271">
                  <c:v>3.2328619773293612E-11</c:v>
                </c:pt>
                <c:pt idx="3272">
                  <c:v>3.1321032011190813E-11</c:v>
                </c:pt>
                <c:pt idx="3273">
                  <c:v>3.066687785317189E-11</c:v>
                </c:pt>
                <c:pt idx="3274">
                  <c:v>3.3722600947633312E-11</c:v>
                </c:pt>
                <c:pt idx="3275">
                  <c:v>3.2499640979269914E-11</c:v>
                </c:pt>
                <c:pt idx="3276">
                  <c:v>3.2844470392745176E-11</c:v>
                </c:pt>
                <c:pt idx="3277">
                  <c:v>3.066687785317189E-11</c:v>
                </c:pt>
                <c:pt idx="3278">
                  <c:v>3.1156212939177284E-11</c:v>
                </c:pt>
                <c:pt idx="3279">
                  <c:v>3.2328619773293612E-11</c:v>
                </c:pt>
                <c:pt idx="3280">
                  <c:v>3.148678824124868E-11</c:v>
                </c:pt>
                <c:pt idx="3281">
                  <c:v>3.3018288917901045E-11</c:v>
                </c:pt>
                <c:pt idx="3282">
                  <c:v>3.2499640979269914E-11</c:v>
                </c:pt>
                <c:pt idx="3283">
                  <c:v>3.1156212939177284E-11</c:v>
                </c:pt>
                <c:pt idx="3284">
                  <c:v>3.3368552166618378E-11</c:v>
                </c:pt>
                <c:pt idx="3285">
                  <c:v>3.3368552166618378E-11</c:v>
                </c:pt>
                <c:pt idx="3286">
                  <c:v>3.1156212939177284E-11</c:v>
                </c:pt>
                <c:pt idx="3287">
                  <c:v>3.0505437885981847E-11</c:v>
                </c:pt>
                <c:pt idx="3288">
                  <c:v>3.1989206201950051E-11</c:v>
                </c:pt>
                <c:pt idx="3289">
                  <c:v>3.1321032011190813E-11</c:v>
                </c:pt>
                <c:pt idx="3290">
                  <c:v>3.3368552166618378E-11</c:v>
                </c:pt>
                <c:pt idx="3291">
                  <c:v>3.2499640979269914E-11</c:v>
                </c:pt>
                <c:pt idx="3292">
                  <c:v>3.1156212939177284E-11</c:v>
                </c:pt>
                <c:pt idx="3293">
                  <c:v>3.2499640979269914E-11</c:v>
                </c:pt>
                <c:pt idx="3294">
                  <c:v>3.3192958533542292E-11</c:v>
                </c:pt>
                <c:pt idx="3295">
                  <c:v>3.3018288917901045E-11</c:v>
                </c:pt>
                <c:pt idx="3296">
                  <c:v>3.2671634608503884E-11</c:v>
                </c:pt>
                <c:pt idx="3297">
                  <c:v>3.1321032011190813E-11</c:v>
                </c:pt>
                <c:pt idx="3298">
                  <c:v>3.1989206201950051E-11</c:v>
                </c:pt>
                <c:pt idx="3299">
                  <c:v>3.3192958533542292E-11</c:v>
                </c:pt>
                <c:pt idx="3300">
                  <c:v>3.1653356085316902E-11</c:v>
                </c:pt>
                <c:pt idx="3301">
                  <c:v>3.1653356085316902E-11</c:v>
                </c:pt>
                <c:pt idx="3302">
                  <c:v>3.2158431880659598E-11</c:v>
                </c:pt>
                <c:pt idx="3303">
                  <c:v>3.2158431880659598E-11</c:v>
                </c:pt>
                <c:pt idx="3304">
                  <c:v>3.082910830008722E-11</c:v>
                </c:pt>
                <c:pt idx="3305">
                  <c:v>3.2671634608503884E-11</c:v>
                </c:pt>
                <c:pt idx="3306">
                  <c:v>3.1321032011190813E-11</c:v>
                </c:pt>
                <c:pt idx="3307">
                  <c:v>3.2158431880659598E-11</c:v>
                </c:pt>
                <c:pt idx="3308">
                  <c:v>3.066687785317189E-11</c:v>
                </c:pt>
                <c:pt idx="3309">
                  <c:v>3.1820871030913192E-11</c:v>
                </c:pt>
                <c:pt idx="3310">
                  <c:v>3.2499640979269914E-11</c:v>
                </c:pt>
                <c:pt idx="3311">
                  <c:v>3.1321032011190813E-11</c:v>
                </c:pt>
                <c:pt idx="3312">
                  <c:v>3.1653356085316902E-11</c:v>
                </c:pt>
                <c:pt idx="3313">
                  <c:v>3.2499640979269914E-11</c:v>
                </c:pt>
                <c:pt idx="3314">
                  <c:v>3.2844470392745176E-11</c:v>
                </c:pt>
                <c:pt idx="3315">
                  <c:v>3.3368552166618378E-11</c:v>
                </c:pt>
                <c:pt idx="3316">
                  <c:v>3.0505437885981847E-11</c:v>
                </c:pt>
                <c:pt idx="3317">
                  <c:v>3.2671634608503884E-11</c:v>
                </c:pt>
                <c:pt idx="3318">
                  <c:v>3.1156212939177284E-11</c:v>
                </c:pt>
                <c:pt idx="3319">
                  <c:v>3.2158431880659598E-11</c:v>
                </c:pt>
                <c:pt idx="3320">
                  <c:v>3.3368552166618378E-11</c:v>
                </c:pt>
                <c:pt idx="3321">
                  <c:v>3.0026323781173592E-11</c:v>
                </c:pt>
                <c:pt idx="3322">
                  <c:v>3.2328619773293612E-11</c:v>
                </c:pt>
                <c:pt idx="3323">
                  <c:v>3.1653356085316902E-11</c:v>
                </c:pt>
                <c:pt idx="3324">
                  <c:v>3.1321032011190813E-11</c:v>
                </c:pt>
                <c:pt idx="3325">
                  <c:v>3.0026323781173592E-11</c:v>
                </c:pt>
                <c:pt idx="3326">
                  <c:v>3.2671634608503884E-11</c:v>
                </c:pt>
                <c:pt idx="3327">
                  <c:v>3.1321032011190813E-11</c:v>
                </c:pt>
                <c:pt idx="3328">
                  <c:v>3.1321032011190813E-11</c:v>
                </c:pt>
                <c:pt idx="3329">
                  <c:v>3.3018288917901045E-11</c:v>
                </c:pt>
                <c:pt idx="3330">
                  <c:v>3.1989206201950051E-11</c:v>
                </c:pt>
                <c:pt idx="3331">
                  <c:v>3.3018288917901045E-11</c:v>
                </c:pt>
                <c:pt idx="3332">
                  <c:v>3.2499640979269914E-11</c:v>
                </c:pt>
                <c:pt idx="3333">
                  <c:v>3.0992196960154512E-11</c:v>
                </c:pt>
                <c:pt idx="3334">
                  <c:v>3.3722600947633312E-11</c:v>
                </c:pt>
                <c:pt idx="3335">
                  <c:v>3.0505437885981847E-11</c:v>
                </c:pt>
                <c:pt idx="3336">
                  <c:v>3.066687785317189E-11</c:v>
                </c:pt>
                <c:pt idx="3337">
                  <c:v>3.2499640979269914E-11</c:v>
                </c:pt>
                <c:pt idx="3338">
                  <c:v>3.3368552166618378E-11</c:v>
                </c:pt>
                <c:pt idx="3339">
                  <c:v>3.0026323781173592E-11</c:v>
                </c:pt>
                <c:pt idx="3340">
                  <c:v>2.971108168731505E-11</c:v>
                </c:pt>
                <c:pt idx="3341">
                  <c:v>3.2671634608503884E-11</c:v>
                </c:pt>
                <c:pt idx="3342">
                  <c:v>3.1989206201950051E-11</c:v>
                </c:pt>
                <c:pt idx="3343">
                  <c:v>3.2671634608503884E-11</c:v>
                </c:pt>
                <c:pt idx="3344">
                  <c:v>3.0505437885981847E-11</c:v>
                </c:pt>
                <c:pt idx="3345">
                  <c:v>3.2499640979269914E-11</c:v>
                </c:pt>
                <c:pt idx="3346">
                  <c:v>3.082910830008722E-11</c:v>
                </c:pt>
                <c:pt idx="3347">
                  <c:v>3.066687785317189E-11</c:v>
                </c:pt>
                <c:pt idx="3348">
                  <c:v>3.3901066689082204E-11</c:v>
                </c:pt>
                <c:pt idx="3349">
                  <c:v>3.0992196960154512E-11</c:v>
                </c:pt>
                <c:pt idx="3350">
                  <c:v>3.082910830008722E-11</c:v>
                </c:pt>
                <c:pt idx="3351">
                  <c:v>3.2499640979269914E-11</c:v>
                </c:pt>
                <c:pt idx="3352">
                  <c:v>3.1321032011190813E-11</c:v>
                </c:pt>
                <c:pt idx="3353">
                  <c:v>3.1820871030913192E-11</c:v>
                </c:pt>
                <c:pt idx="3354">
                  <c:v>3.1321032011190813E-11</c:v>
                </c:pt>
                <c:pt idx="3355">
                  <c:v>3.2158431880659598E-11</c:v>
                </c:pt>
                <c:pt idx="3356">
                  <c:v>3.0344910673406793E-11</c:v>
                </c:pt>
                <c:pt idx="3357">
                  <c:v>2.971108168731505E-11</c:v>
                </c:pt>
                <c:pt idx="3358">
                  <c:v>3.0992196960154512E-11</c:v>
                </c:pt>
                <c:pt idx="3359">
                  <c:v>3.0505437885981847E-11</c:v>
                </c:pt>
                <c:pt idx="3360">
                  <c:v>3.2671634608503884E-11</c:v>
                </c:pt>
                <c:pt idx="3361">
                  <c:v>3.1321032011190813E-11</c:v>
                </c:pt>
                <c:pt idx="3362">
                  <c:v>3.082910830008722E-11</c:v>
                </c:pt>
                <c:pt idx="3363">
                  <c:v>3.3901066689082204E-11</c:v>
                </c:pt>
                <c:pt idx="3364">
                  <c:v>3.0185165641423062E-11</c:v>
                </c:pt>
                <c:pt idx="3365">
                  <c:v>3.066687785317189E-11</c:v>
                </c:pt>
                <c:pt idx="3366">
                  <c:v>3.2499640979269914E-11</c:v>
                </c:pt>
                <c:pt idx="3367">
                  <c:v>3.2671634608503884E-11</c:v>
                </c:pt>
                <c:pt idx="3368">
                  <c:v>3.2671634608503884E-11</c:v>
                </c:pt>
                <c:pt idx="3369">
                  <c:v>3.148678824124868E-11</c:v>
                </c:pt>
                <c:pt idx="3370">
                  <c:v>3.2499640979269914E-11</c:v>
                </c:pt>
                <c:pt idx="3371">
                  <c:v>3.1653356085316902E-11</c:v>
                </c:pt>
                <c:pt idx="3372">
                  <c:v>3.0992196960154512E-11</c:v>
                </c:pt>
                <c:pt idx="3373">
                  <c:v>3.0992196960154512E-11</c:v>
                </c:pt>
                <c:pt idx="3374">
                  <c:v>3.082910830008722E-11</c:v>
                </c:pt>
                <c:pt idx="3375">
                  <c:v>3.2499640979269914E-11</c:v>
                </c:pt>
                <c:pt idx="3376">
                  <c:v>3.082910830008722E-11</c:v>
                </c:pt>
                <c:pt idx="3377">
                  <c:v>3.3018288917901045E-11</c:v>
                </c:pt>
                <c:pt idx="3378">
                  <c:v>3.066687785317189E-11</c:v>
                </c:pt>
                <c:pt idx="3379">
                  <c:v>3.2158431880659598E-11</c:v>
                </c:pt>
                <c:pt idx="3380">
                  <c:v>3.066687785317189E-11</c:v>
                </c:pt>
                <c:pt idx="3381">
                  <c:v>3.0344910673406793E-11</c:v>
                </c:pt>
                <c:pt idx="3382">
                  <c:v>3.1989206201950051E-11</c:v>
                </c:pt>
                <c:pt idx="3383">
                  <c:v>3.2671634608503884E-11</c:v>
                </c:pt>
                <c:pt idx="3384">
                  <c:v>3.3192958533542292E-11</c:v>
                </c:pt>
                <c:pt idx="3385">
                  <c:v>3.1653356085316902E-11</c:v>
                </c:pt>
                <c:pt idx="3386">
                  <c:v>3.066687785317189E-11</c:v>
                </c:pt>
                <c:pt idx="3387">
                  <c:v>3.1321032011190813E-11</c:v>
                </c:pt>
                <c:pt idx="3388">
                  <c:v>3.2671634608503884E-11</c:v>
                </c:pt>
                <c:pt idx="3389">
                  <c:v>3.1156212939177284E-11</c:v>
                </c:pt>
                <c:pt idx="3390">
                  <c:v>3.2499640979269914E-11</c:v>
                </c:pt>
                <c:pt idx="3391">
                  <c:v>3.1321032011190813E-11</c:v>
                </c:pt>
                <c:pt idx="3392">
                  <c:v>3.066687785317189E-11</c:v>
                </c:pt>
                <c:pt idx="3393">
                  <c:v>2.971108168731505E-11</c:v>
                </c:pt>
                <c:pt idx="3394">
                  <c:v>3.0185165641423062E-11</c:v>
                </c:pt>
                <c:pt idx="3395">
                  <c:v>3.1653356085316902E-11</c:v>
                </c:pt>
                <c:pt idx="3396">
                  <c:v>3.1989206201950051E-11</c:v>
                </c:pt>
                <c:pt idx="3397">
                  <c:v>3.2158431880659598E-11</c:v>
                </c:pt>
                <c:pt idx="3398">
                  <c:v>3.0185165641423062E-11</c:v>
                </c:pt>
                <c:pt idx="3399">
                  <c:v>3.066687785317189E-11</c:v>
                </c:pt>
                <c:pt idx="3400">
                  <c:v>3.1820871030913192E-11</c:v>
                </c:pt>
                <c:pt idx="3401">
                  <c:v>3.2158431880659598E-11</c:v>
                </c:pt>
                <c:pt idx="3402">
                  <c:v>3.148678824124868E-11</c:v>
                </c:pt>
                <c:pt idx="3403">
                  <c:v>3.3722600947633312E-11</c:v>
                </c:pt>
                <c:pt idx="3404">
                  <c:v>3.082910830008722E-11</c:v>
                </c:pt>
                <c:pt idx="3405">
                  <c:v>3.1820871030913192E-11</c:v>
                </c:pt>
                <c:pt idx="3406">
                  <c:v>3.1989206201950051E-11</c:v>
                </c:pt>
                <c:pt idx="3407">
                  <c:v>3.2671634608503884E-11</c:v>
                </c:pt>
                <c:pt idx="3408">
                  <c:v>3.4080406275792164E-11</c:v>
                </c:pt>
                <c:pt idx="3409">
                  <c:v>3.0026323781173592E-11</c:v>
                </c:pt>
                <c:pt idx="3410">
                  <c:v>3.2328619773293612E-11</c:v>
                </c:pt>
                <c:pt idx="3411">
                  <c:v>3.0992196960154512E-11</c:v>
                </c:pt>
                <c:pt idx="3412">
                  <c:v>3.1321032011190813E-11</c:v>
                </c:pt>
                <c:pt idx="3413">
                  <c:v>3.082910830008722E-11</c:v>
                </c:pt>
                <c:pt idx="3414">
                  <c:v>3.1989206201950051E-11</c:v>
                </c:pt>
                <c:pt idx="3415">
                  <c:v>3.1989206201950051E-11</c:v>
                </c:pt>
                <c:pt idx="3416">
                  <c:v>3.0992196960154512E-11</c:v>
                </c:pt>
                <c:pt idx="3417">
                  <c:v>3.0505437885981847E-11</c:v>
                </c:pt>
                <c:pt idx="3418">
                  <c:v>3.2844470392745176E-11</c:v>
                </c:pt>
                <c:pt idx="3419">
                  <c:v>3.2499640979269914E-11</c:v>
                </c:pt>
                <c:pt idx="3420">
                  <c:v>3.1820871030913192E-11</c:v>
                </c:pt>
                <c:pt idx="3421">
                  <c:v>3.2328619773293612E-11</c:v>
                </c:pt>
                <c:pt idx="3422">
                  <c:v>2.9868255889512901E-11</c:v>
                </c:pt>
                <c:pt idx="3423">
                  <c:v>3.066687785317189E-11</c:v>
                </c:pt>
                <c:pt idx="3424">
                  <c:v>3.1321032011190813E-11</c:v>
                </c:pt>
                <c:pt idx="3425">
                  <c:v>3.1989206201950051E-11</c:v>
                </c:pt>
                <c:pt idx="3426">
                  <c:v>3.066687785317189E-11</c:v>
                </c:pt>
                <c:pt idx="3427">
                  <c:v>3.066687785317189E-11</c:v>
                </c:pt>
                <c:pt idx="3428">
                  <c:v>2.9868255889512901E-11</c:v>
                </c:pt>
                <c:pt idx="3429">
                  <c:v>3.3018288917901045E-11</c:v>
                </c:pt>
                <c:pt idx="3430">
                  <c:v>3.1989206201950051E-11</c:v>
                </c:pt>
                <c:pt idx="3431">
                  <c:v>3.1820871030913192E-11</c:v>
                </c:pt>
                <c:pt idx="3432">
                  <c:v>3.0992196960154512E-11</c:v>
                </c:pt>
                <c:pt idx="3433">
                  <c:v>3.2671634608503884E-11</c:v>
                </c:pt>
                <c:pt idx="3434">
                  <c:v>3.066687785317189E-11</c:v>
                </c:pt>
                <c:pt idx="3435">
                  <c:v>3.082910830008722E-11</c:v>
                </c:pt>
                <c:pt idx="3436">
                  <c:v>2.9868255889512901E-11</c:v>
                </c:pt>
                <c:pt idx="3437">
                  <c:v>3.1321032011190813E-11</c:v>
                </c:pt>
                <c:pt idx="3438">
                  <c:v>3.0185165641423062E-11</c:v>
                </c:pt>
                <c:pt idx="3439">
                  <c:v>3.0026323781173592E-11</c:v>
                </c:pt>
                <c:pt idx="3440">
                  <c:v>3.2499640979269914E-11</c:v>
                </c:pt>
                <c:pt idx="3441">
                  <c:v>3.1321032011190813E-11</c:v>
                </c:pt>
                <c:pt idx="3442">
                  <c:v>3.2328619773293612E-11</c:v>
                </c:pt>
                <c:pt idx="3443">
                  <c:v>3.2844470392745176E-11</c:v>
                </c:pt>
                <c:pt idx="3444">
                  <c:v>3.1989206201950051E-11</c:v>
                </c:pt>
                <c:pt idx="3445">
                  <c:v>3.066687785317189E-11</c:v>
                </c:pt>
                <c:pt idx="3446">
                  <c:v>3.1989206201950051E-11</c:v>
                </c:pt>
                <c:pt idx="3447">
                  <c:v>3.1820871030913192E-11</c:v>
                </c:pt>
                <c:pt idx="3448">
                  <c:v>3.1820871030913192E-11</c:v>
                </c:pt>
                <c:pt idx="3449">
                  <c:v>3.1653356085316902E-11</c:v>
                </c:pt>
                <c:pt idx="3450">
                  <c:v>3.082910830008722E-11</c:v>
                </c:pt>
                <c:pt idx="3451">
                  <c:v>3.1156212939177284E-11</c:v>
                </c:pt>
                <c:pt idx="3452">
                  <c:v>2.971108168731505E-11</c:v>
                </c:pt>
                <c:pt idx="3453">
                  <c:v>3.082910830008722E-11</c:v>
                </c:pt>
                <c:pt idx="3454">
                  <c:v>3.2499640979269914E-11</c:v>
                </c:pt>
                <c:pt idx="3455">
                  <c:v>3.066687785317189E-11</c:v>
                </c:pt>
                <c:pt idx="3456">
                  <c:v>3.2158431880659598E-11</c:v>
                </c:pt>
                <c:pt idx="3457">
                  <c:v>3.1820871030913192E-11</c:v>
                </c:pt>
                <c:pt idx="3458">
                  <c:v>3.2158431880659598E-11</c:v>
                </c:pt>
                <c:pt idx="3459">
                  <c:v>3.0992196960154512E-11</c:v>
                </c:pt>
                <c:pt idx="3460">
                  <c:v>3.1156212939177284E-11</c:v>
                </c:pt>
                <c:pt idx="3461">
                  <c:v>3.1321032011190813E-11</c:v>
                </c:pt>
                <c:pt idx="3462">
                  <c:v>3.0185165641423062E-11</c:v>
                </c:pt>
                <c:pt idx="3463">
                  <c:v>2.9868255889512901E-11</c:v>
                </c:pt>
                <c:pt idx="3464">
                  <c:v>2.9868255889512901E-11</c:v>
                </c:pt>
                <c:pt idx="3465">
                  <c:v>3.1321032011190813E-11</c:v>
                </c:pt>
                <c:pt idx="3466">
                  <c:v>3.1653356085316902E-11</c:v>
                </c:pt>
                <c:pt idx="3467">
                  <c:v>3.1321032011190813E-11</c:v>
                </c:pt>
                <c:pt idx="3468">
                  <c:v>3.3545144221683737E-11</c:v>
                </c:pt>
                <c:pt idx="3469">
                  <c:v>2.9868255889512901E-11</c:v>
                </c:pt>
                <c:pt idx="3470">
                  <c:v>3.2328619773293612E-11</c:v>
                </c:pt>
                <c:pt idx="3471">
                  <c:v>2.9868255889512901E-11</c:v>
                </c:pt>
                <c:pt idx="3472">
                  <c:v>3.2499640979269914E-11</c:v>
                </c:pt>
                <c:pt idx="3473">
                  <c:v>3.066687785317189E-11</c:v>
                </c:pt>
                <c:pt idx="3474">
                  <c:v>3.0992196960154512E-11</c:v>
                </c:pt>
                <c:pt idx="3475">
                  <c:v>3.1653356085316902E-11</c:v>
                </c:pt>
                <c:pt idx="3476">
                  <c:v>3.1989206201950051E-11</c:v>
                </c:pt>
                <c:pt idx="3477">
                  <c:v>3.2158431880659598E-11</c:v>
                </c:pt>
                <c:pt idx="3478">
                  <c:v>3.066687785317189E-11</c:v>
                </c:pt>
                <c:pt idx="3479">
                  <c:v>3.3368552166618378E-11</c:v>
                </c:pt>
                <c:pt idx="3480">
                  <c:v>2.9868255889512901E-11</c:v>
                </c:pt>
                <c:pt idx="3481">
                  <c:v>3.148678824124868E-11</c:v>
                </c:pt>
                <c:pt idx="3482">
                  <c:v>3.0185165641423062E-11</c:v>
                </c:pt>
                <c:pt idx="3483">
                  <c:v>3.082910830008722E-11</c:v>
                </c:pt>
                <c:pt idx="3484">
                  <c:v>3.1321032011190813E-11</c:v>
                </c:pt>
                <c:pt idx="3485">
                  <c:v>2.9554734574918763E-11</c:v>
                </c:pt>
                <c:pt idx="3486">
                  <c:v>3.2158431880659598E-11</c:v>
                </c:pt>
                <c:pt idx="3487">
                  <c:v>3.1653356085316902E-11</c:v>
                </c:pt>
                <c:pt idx="3488">
                  <c:v>3.0026323781173592E-11</c:v>
                </c:pt>
                <c:pt idx="3489">
                  <c:v>2.9554734574918763E-11</c:v>
                </c:pt>
                <c:pt idx="3490">
                  <c:v>3.2844470392745176E-11</c:v>
                </c:pt>
                <c:pt idx="3491">
                  <c:v>3.1653356085316902E-11</c:v>
                </c:pt>
                <c:pt idx="3492">
                  <c:v>3.1321032011190813E-11</c:v>
                </c:pt>
                <c:pt idx="3493">
                  <c:v>2.971108168731505E-11</c:v>
                </c:pt>
                <c:pt idx="3494">
                  <c:v>3.1321032011190813E-11</c:v>
                </c:pt>
                <c:pt idx="3495">
                  <c:v>3.1321032011190813E-11</c:v>
                </c:pt>
                <c:pt idx="3496">
                  <c:v>3.1820871030913192E-11</c:v>
                </c:pt>
                <c:pt idx="3497">
                  <c:v>3.0505437885981847E-11</c:v>
                </c:pt>
                <c:pt idx="3498">
                  <c:v>3.066687785317189E-11</c:v>
                </c:pt>
                <c:pt idx="3499">
                  <c:v>3.1820871030913192E-11</c:v>
                </c:pt>
                <c:pt idx="3500">
                  <c:v>2.9868255889512901E-11</c:v>
                </c:pt>
                <c:pt idx="3501">
                  <c:v>3.2328619773293612E-11</c:v>
                </c:pt>
                <c:pt idx="3502">
                  <c:v>3.1820871030913192E-11</c:v>
                </c:pt>
                <c:pt idx="3503">
                  <c:v>3.0026323781173592E-11</c:v>
                </c:pt>
                <c:pt idx="3504">
                  <c:v>3.1156212939177284E-11</c:v>
                </c:pt>
                <c:pt idx="3505">
                  <c:v>3.1156212939177284E-11</c:v>
                </c:pt>
                <c:pt idx="3506">
                  <c:v>2.971108168731505E-11</c:v>
                </c:pt>
                <c:pt idx="3507">
                  <c:v>3.0026323781173592E-11</c:v>
                </c:pt>
                <c:pt idx="3508">
                  <c:v>3.2499640979269914E-11</c:v>
                </c:pt>
                <c:pt idx="3509">
                  <c:v>3.148678824124868E-11</c:v>
                </c:pt>
                <c:pt idx="3510">
                  <c:v>3.2328619773293612E-11</c:v>
                </c:pt>
                <c:pt idx="3511">
                  <c:v>3.148678824124868E-11</c:v>
                </c:pt>
                <c:pt idx="3512">
                  <c:v>3.066687785317189E-11</c:v>
                </c:pt>
                <c:pt idx="3513">
                  <c:v>3.1653356085316902E-11</c:v>
                </c:pt>
                <c:pt idx="3514">
                  <c:v>3.1820871030913192E-11</c:v>
                </c:pt>
                <c:pt idx="3515">
                  <c:v>3.1156212939177284E-11</c:v>
                </c:pt>
                <c:pt idx="3516">
                  <c:v>3.1156212939177284E-11</c:v>
                </c:pt>
                <c:pt idx="3517">
                  <c:v>3.066687785317189E-11</c:v>
                </c:pt>
                <c:pt idx="3518">
                  <c:v>3.1820871030913192E-11</c:v>
                </c:pt>
                <c:pt idx="3519">
                  <c:v>3.148678824124868E-11</c:v>
                </c:pt>
                <c:pt idx="3520">
                  <c:v>2.971108168731505E-11</c:v>
                </c:pt>
                <c:pt idx="3521">
                  <c:v>3.0185165641423062E-11</c:v>
                </c:pt>
                <c:pt idx="3522">
                  <c:v>3.1321032011190813E-11</c:v>
                </c:pt>
                <c:pt idx="3523">
                  <c:v>3.2158431880659598E-11</c:v>
                </c:pt>
                <c:pt idx="3524">
                  <c:v>3.1989206201950051E-11</c:v>
                </c:pt>
                <c:pt idx="3525">
                  <c:v>3.1156212939177284E-11</c:v>
                </c:pt>
                <c:pt idx="3526">
                  <c:v>3.1321032011190813E-11</c:v>
                </c:pt>
                <c:pt idx="3527">
                  <c:v>3.0505437885981847E-11</c:v>
                </c:pt>
                <c:pt idx="3528">
                  <c:v>3.066687785317189E-11</c:v>
                </c:pt>
                <c:pt idx="3529">
                  <c:v>3.0505437885981847E-11</c:v>
                </c:pt>
                <c:pt idx="3530">
                  <c:v>3.148678824124868E-11</c:v>
                </c:pt>
                <c:pt idx="3531">
                  <c:v>3.1321032011190813E-11</c:v>
                </c:pt>
                <c:pt idx="3532">
                  <c:v>3.066687785317189E-11</c:v>
                </c:pt>
                <c:pt idx="3533">
                  <c:v>3.0026323781173592E-11</c:v>
                </c:pt>
                <c:pt idx="3534">
                  <c:v>3.0992196960154512E-11</c:v>
                </c:pt>
                <c:pt idx="3535">
                  <c:v>3.066687785317189E-11</c:v>
                </c:pt>
                <c:pt idx="3536">
                  <c:v>3.0026323781173592E-11</c:v>
                </c:pt>
                <c:pt idx="3537">
                  <c:v>3.1989206201950051E-11</c:v>
                </c:pt>
                <c:pt idx="3538">
                  <c:v>3.2499640979269914E-11</c:v>
                </c:pt>
                <c:pt idx="3539">
                  <c:v>3.3545144221683737E-11</c:v>
                </c:pt>
                <c:pt idx="3540">
                  <c:v>3.148678824124868E-11</c:v>
                </c:pt>
                <c:pt idx="3541">
                  <c:v>3.1989206201950051E-11</c:v>
                </c:pt>
                <c:pt idx="3542">
                  <c:v>3.148678824124868E-11</c:v>
                </c:pt>
                <c:pt idx="3543">
                  <c:v>3.2499640979269914E-11</c:v>
                </c:pt>
                <c:pt idx="3544">
                  <c:v>3.2671634608503884E-11</c:v>
                </c:pt>
                <c:pt idx="3545">
                  <c:v>3.3722600947633312E-11</c:v>
                </c:pt>
                <c:pt idx="3546">
                  <c:v>3.0505437885981847E-11</c:v>
                </c:pt>
                <c:pt idx="3547">
                  <c:v>3.0344910673406793E-11</c:v>
                </c:pt>
                <c:pt idx="3548">
                  <c:v>3.0344910673406793E-11</c:v>
                </c:pt>
                <c:pt idx="3549">
                  <c:v>3.1989206201950051E-11</c:v>
                </c:pt>
                <c:pt idx="3550">
                  <c:v>3.1820871030913192E-11</c:v>
                </c:pt>
                <c:pt idx="3551">
                  <c:v>3.1156212939177284E-11</c:v>
                </c:pt>
                <c:pt idx="3552">
                  <c:v>3.148678824124868E-11</c:v>
                </c:pt>
                <c:pt idx="3553">
                  <c:v>3.1989206201950051E-11</c:v>
                </c:pt>
                <c:pt idx="3554">
                  <c:v>3.082910830008722E-11</c:v>
                </c:pt>
                <c:pt idx="3555">
                  <c:v>2.9244443628923256E-11</c:v>
                </c:pt>
                <c:pt idx="3556">
                  <c:v>2.971108168731505E-11</c:v>
                </c:pt>
                <c:pt idx="3557">
                  <c:v>3.1989206201950051E-11</c:v>
                </c:pt>
                <c:pt idx="3558">
                  <c:v>3.1321032011190813E-11</c:v>
                </c:pt>
                <c:pt idx="3559">
                  <c:v>3.1820871030913192E-11</c:v>
                </c:pt>
                <c:pt idx="3560">
                  <c:v>3.0185165641423062E-11</c:v>
                </c:pt>
                <c:pt idx="3561">
                  <c:v>3.1989206201950051E-11</c:v>
                </c:pt>
                <c:pt idx="3562">
                  <c:v>2.971108168731505E-11</c:v>
                </c:pt>
                <c:pt idx="3563">
                  <c:v>3.0026323781173592E-11</c:v>
                </c:pt>
                <c:pt idx="3564">
                  <c:v>3.1653356085316902E-11</c:v>
                </c:pt>
                <c:pt idx="3565">
                  <c:v>3.2499640979269914E-11</c:v>
                </c:pt>
                <c:pt idx="3566">
                  <c:v>3.148678824124868E-11</c:v>
                </c:pt>
                <c:pt idx="3567">
                  <c:v>2.9399149275269865E-11</c:v>
                </c:pt>
                <c:pt idx="3568">
                  <c:v>3.148678824124868E-11</c:v>
                </c:pt>
                <c:pt idx="3569">
                  <c:v>3.1820871030913192E-11</c:v>
                </c:pt>
                <c:pt idx="3570">
                  <c:v>3.0992196960154512E-11</c:v>
                </c:pt>
                <c:pt idx="3571">
                  <c:v>2.971108168731505E-11</c:v>
                </c:pt>
                <c:pt idx="3572">
                  <c:v>2.971108168731505E-11</c:v>
                </c:pt>
                <c:pt idx="3573">
                  <c:v>2.971108168731505E-11</c:v>
                </c:pt>
                <c:pt idx="3574">
                  <c:v>3.082910830008722E-11</c:v>
                </c:pt>
                <c:pt idx="3575">
                  <c:v>3.0026323781173592E-11</c:v>
                </c:pt>
                <c:pt idx="3576">
                  <c:v>3.1653356085316902E-11</c:v>
                </c:pt>
                <c:pt idx="3577">
                  <c:v>2.9868255889512901E-11</c:v>
                </c:pt>
                <c:pt idx="3578">
                  <c:v>3.066687785317189E-11</c:v>
                </c:pt>
                <c:pt idx="3579">
                  <c:v>2.9868255889512901E-11</c:v>
                </c:pt>
                <c:pt idx="3580">
                  <c:v>3.1321032011190813E-11</c:v>
                </c:pt>
                <c:pt idx="3581">
                  <c:v>3.1321032011190813E-11</c:v>
                </c:pt>
                <c:pt idx="3582">
                  <c:v>3.0992196960154512E-11</c:v>
                </c:pt>
                <c:pt idx="3583">
                  <c:v>3.1653356085316902E-11</c:v>
                </c:pt>
                <c:pt idx="3584">
                  <c:v>3.1989206201950051E-11</c:v>
                </c:pt>
                <c:pt idx="3585">
                  <c:v>2.9868255889512901E-11</c:v>
                </c:pt>
                <c:pt idx="3586">
                  <c:v>3.0185165641423062E-11</c:v>
                </c:pt>
                <c:pt idx="3587">
                  <c:v>3.0992196960154512E-11</c:v>
                </c:pt>
                <c:pt idx="3588">
                  <c:v>3.2671634608503884E-11</c:v>
                </c:pt>
                <c:pt idx="3589">
                  <c:v>3.2499640979269914E-11</c:v>
                </c:pt>
                <c:pt idx="3590">
                  <c:v>3.1156212939177284E-11</c:v>
                </c:pt>
                <c:pt idx="3591">
                  <c:v>3.1321032011190813E-11</c:v>
                </c:pt>
                <c:pt idx="3592">
                  <c:v>3.0026323781173592E-11</c:v>
                </c:pt>
                <c:pt idx="3593">
                  <c:v>3.148678824124868E-11</c:v>
                </c:pt>
                <c:pt idx="3594">
                  <c:v>3.0505437885981847E-11</c:v>
                </c:pt>
                <c:pt idx="3595">
                  <c:v>2.9868255889512901E-11</c:v>
                </c:pt>
                <c:pt idx="3596">
                  <c:v>3.1321032011190813E-11</c:v>
                </c:pt>
                <c:pt idx="3597">
                  <c:v>3.0185165641423062E-11</c:v>
                </c:pt>
                <c:pt idx="3598">
                  <c:v>3.082910830008722E-11</c:v>
                </c:pt>
                <c:pt idx="3599">
                  <c:v>2.8937410383345252E-11</c:v>
                </c:pt>
                <c:pt idx="3600">
                  <c:v>2.9399149275269865E-11</c:v>
                </c:pt>
                <c:pt idx="3601">
                  <c:v>2.9399149275269865E-11</c:v>
                </c:pt>
                <c:pt idx="3602">
                  <c:v>3.148678824124868E-11</c:v>
                </c:pt>
                <c:pt idx="3603">
                  <c:v>3.066687785317189E-11</c:v>
                </c:pt>
                <c:pt idx="3604">
                  <c:v>3.2671634608503884E-11</c:v>
                </c:pt>
                <c:pt idx="3605">
                  <c:v>2.971108168731505E-11</c:v>
                </c:pt>
                <c:pt idx="3606">
                  <c:v>3.0992196960154512E-11</c:v>
                </c:pt>
                <c:pt idx="3607">
                  <c:v>3.0026323781173592E-11</c:v>
                </c:pt>
                <c:pt idx="3608">
                  <c:v>3.1820871030913192E-11</c:v>
                </c:pt>
                <c:pt idx="3609">
                  <c:v>3.1653356085316902E-11</c:v>
                </c:pt>
                <c:pt idx="3610">
                  <c:v>3.2328619773293612E-11</c:v>
                </c:pt>
                <c:pt idx="3611">
                  <c:v>3.1653356085316902E-11</c:v>
                </c:pt>
                <c:pt idx="3612">
                  <c:v>3.0344910673406793E-11</c:v>
                </c:pt>
                <c:pt idx="3613">
                  <c:v>3.2844470392745176E-11</c:v>
                </c:pt>
                <c:pt idx="3614">
                  <c:v>3.2328619773293612E-11</c:v>
                </c:pt>
                <c:pt idx="3615">
                  <c:v>3.1653356085316902E-11</c:v>
                </c:pt>
                <c:pt idx="3616">
                  <c:v>3.066687785317189E-11</c:v>
                </c:pt>
                <c:pt idx="3617">
                  <c:v>3.0992196960154512E-11</c:v>
                </c:pt>
                <c:pt idx="3618">
                  <c:v>3.066687785317189E-11</c:v>
                </c:pt>
                <c:pt idx="3619">
                  <c:v>3.1321032011190813E-11</c:v>
                </c:pt>
                <c:pt idx="3620">
                  <c:v>3.0344910673406793E-11</c:v>
                </c:pt>
                <c:pt idx="3621">
                  <c:v>3.0026323781173592E-11</c:v>
                </c:pt>
                <c:pt idx="3622">
                  <c:v>3.2328619773293612E-11</c:v>
                </c:pt>
                <c:pt idx="3623">
                  <c:v>3.0992196960154512E-11</c:v>
                </c:pt>
                <c:pt idx="3624">
                  <c:v>2.9868255889512901E-11</c:v>
                </c:pt>
                <c:pt idx="3625">
                  <c:v>3.2671634608503884E-11</c:v>
                </c:pt>
                <c:pt idx="3626">
                  <c:v>3.1321032011190813E-11</c:v>
                </c:pt>
                <c:pt idx="3627">
                  <c:v>3.2158431880659598E-11</c:v>
                </c:pt>
                <c:pt idx="3628">
                  <c:v>3.066687785317189E-11</c:v>
                </c:pt>
                <c:pt idx="3629">
                  <c:v>3.0185165641423062E-11</c:v>
                </c:pt>
                <c:pt idx="3630">
                  <c:v>3.0185165641423062E-11</c:v>
                </c:pt>
                <c:pt idx="3631">
                  <c:v>3.0026323781173592E-11</c:v>
                </c:pt>
                <c:pt idx="3632">
                  <c:v>3.1653356085316902E-11</c:v>
                </c:pt>
                <c:pt idx="3633">
                  <c:v>3.1653356085316902E-11</c:v>
                </c:pt>
                <c:pt idx="3634">
                  <c:v>3.066687785317189E-11</c:v>
                </c:pt>
                <c:pt idx="3635">
                  <c:v>3.1321032011190813E-11</c:v>
                </c:pt>
                <c:pt idx="3636">
                  <c:v>3.0992196960154512E-11</c:v>
                </c:pt>
                <c:pt idx="3637">
                  <c:v>3.1989206201950051E-11</c:v>
                </c:pt>
                <c:pt idx="3638">
                  <c:v>3.066687785317189E-11</c:v>
                </c:pt>
                <c:pt idx="3639">
                  <c:v>3.2328619773293612E-11</c:v>
                </c:pt>
                <c:pt idx="3640">
                  <c:v>3.0185165641423062E-11</c:v>
                </c:pt>
                <c:pt idx="3641">
                  <c:v>3.0185165641423062E-11</c:v>
                </c:pt>
                <c:pt idx="3642">
                  <c:v>3.1989206201950051E-11</c:v>
                </c:pt>
                <c:pt idx="3643">
                  <c:v>2.9868255889512901E-11</c:v>
                </c:pt>
                <c:pt idx="3644">
                  <c:v>3.0992196960154512E-11</c:v>
                </c:pt>
                <c:pt idx="3645">
                  <c:v>2.971108168731505E-11</c:v>
                </c:pt>
                <c:pt idx="3646">
                  <c:v>2.971108168731505E-11</c:v>
                </c:pt>
                <c:pt idx="3647">
                  <c:v>2.9399149275269865E-11</c:v>
                </c:pt>
                <c:pt idx="3648">
                  <c:v>3.0026323781173592E-11</c:v>
                </c:pt>
                <c:pt idx="3649">
                  <c:v>3.0992196960154512E-11</c:v>
                </c:pt>
                <c:pt idx="3650">
                  <c:v>2.971108168731505E-11</c:v>
                </c:pt>
                <c:pt idx="3651">
                  <c:v>2.971108168731505E-11</c:v>
                </c:pt>
                <c:pt idx="3652">
                  <c:v>3.0344910673406793E-11</c:v>
                </c:pt>
                <c:pt idx="3653">
                  <c:v>3.1820871030913192E-11</c:v>
                </c:pt>
                <c:pt idx="3654">
                  <c:v>3.148678824124868E-11</c:v>
                </c:pt>
                <c:pt idx="3655">
                  <c:v>3.148678824124868E-11</c:v>
                </c:pt>
                <c:pt idx="3656">
                  <c:v>3.1989206201950051E-11</c:v>
                </c:pt>
                <c:pt idx="3657">
                  <c:v>3.1321032011190813E-11</c:v>
                </c:pt>
                <c:pt idx="3658">
                  <c:v>3.0185165641423062E-11</c:v>
                </c:pt>
                <c:pt idx="3659">
                  <c:v>3.1321032011190813E-11</c:v>
                </c:pt>
                <c:pt idx="3660">
                  <c:v>3.1321032011190813E-11</c:v>
                </c:pt>
                <c:pt idx="3661">
                  <c:v>3.066687785317189E-11</c:v>
                </c:pt>
                <c:pt idx="3662">
                  <c:v>3.1989206201950051E-11</c:v>
                </c:pt>
                <c:pt idx="3663">
                  <c:v>3.2158431880659598E-11</c:v>
                </c:pt>
                <c:pt idx="3664">
                  <c:v>3.1156212939177284E-11</c:v>
                </c:pt>
                <c:pt idx="3665">
                  <c:v>2.9554734574918763E-11</c:v>
                </c:pt>
                <c:pt idx="3666">
                  <c:v>3.0185165641423062E-11</c:v>
                </c:pt>
                <c:pt idx="3667">
                  <c:v>3.3368552166618378E-11</c:v>
                </c:pt>
                <c:pt idx="3668">
                  <c:v>2.9244443628923256E-11</c:v>
                </c:pt>
                <c:pt idx="3669">
                  <c:v>3.1156212939177284E-11</c:v>
                </c:pt>
                <c:pt idx="3670">
                  <c:v>2.971108168731505E-11</c:v>
                </c:pt>
                <c:pt idx="3671">
                  <c:v>3.1653356085316902E-11</c:v>
                </c:pt>
                <c:pt idx="3672">
                  <c:v>3.2328619773293612E-11</c:v>
                </c:pt>
                <c:pt idx="3673">
                  <c:v>3.148678824124868E-11</c:v>
                </c:pt>
                <c:pt idx="3674">
                  <c:v>3.0344910673406793E-11</c:v>
                </c:pt>
                <c:pt idx="3675">
                  <c:v>3.1321032011190813E-11</c:v>
                </c:pt>
                <c:pt idx="3676">
                  <c:v>3.082910830008722E-11</c:v>
                </c:pt>
                <c:pt idx="3677">
                  <c:v>3.1653356085316902E-11</c:v>
                </c:pt>
                <c:pt idx="3678">
                  <c:v>3.2671634608503884E-11</c:v>
                </c:pt>
                <c:pt idx="3679">
                  <c:v>3.3192958533542292E-11</c:v>
                </c:pt>
                <c:pt idx="3680">
                  <c:v>3.1156212939177284E-11</c:v>
                </c:pt>
                <c:pt idx="3681">
                  <c:v>3.1989206201950051E-11</c:v>
                </c:pt>
                <c:pt idx="3682">
                  <c:v>2.9554734574918763E-11</c:v>
                </c:pt>
                <c:pt idx="3683">
                  <c:v>3.0344910673406793E-11</c:v>
                </c:pt>
                <c:pt idx="3684">
                  <c:v>3.0992196960154512E-11</c:v>
                </c:pt>
                <c:pt idx="3685">
                  <c:v>3.1820871030913192E-11</c:v>
                </c:pt>
                <c:pt idx="3686">
                  <c:v>3.1820871030913192E-11</c:v>
                </c:pt>
                <c:pt idx="3687">
                  <c:v>3.1989206201950051E-11</c:v>
                </c:pt>
                <c:pt idx="3688">
                  <c:v>3.3018288917901045E-11</c:v>
                </c:pt>
                <c:pt idx="3689">
                  <c:v>3.1989206201950051E-11</c:v>
                </c:pt>
                <c:pt idx="3690">
                  <c:v>3.0505437885981847E-11</c:v>
                </c:pt>
                <c:pt idx="3691">
                  <c:v>2.9868255889512901E-11</c:v>
                </c:pt>
                <c:pt idx="3692">
                  <c:v>3.1653356085316902E-11</c:v>
                </c:pt>
                <c:pt idx="3693">
                  <c:v>2.9868255889512901E-11</c:v>
                </c:pt>
                <c:pt idx="3694">
                  <c:v>3.0026323781173592E-11</c:v>
                </c:pt>
                <c:pt idx="3695">
                  <c:v>3.0505437885981847E-11</c:v>
                </c:pt>
                <c:pt idx="3696">
                  <c:v>2.9868255889512901E-11</c:v>
                </c:pt>
                <c:pt idx="3697">
                  <c:v>3.066687785317189E-11</c:v>
                </c:pt>
                <c:pt idx="3698">
                  <c:v>3.082910830008722E-11</c:v>
                </c:pt>
                <c:pt idx="3699">
                  <c:v>3.0505437885981847E-11</c:v>
                </c:pt>
                <c:pt idx="3700">
                  <c:v>2.971108168731505E-11</c:v>
                </c:pt>
                <c:pt idx="3701">
                  <c:v>3.1653356085316902E-11</c:v>
                </c:pt>
                <c:pt idx="3702">
                  <c:v>3.0026323781173592E-11</c:v>
                </c:pt>
                <c:pt idx="3703">
                  <c:v>3.0344910673406793E-11</c:v>
                </c:pt>
                <c:pt idx="3704">
                  <c:v>3.0344910673406793E-11</c:v>
                </c:pt>
                <c:pt idx="3705">
                  <c:v>3.0505437885981847E-11</c:v>
                </c:pt>
                <c:pt idx="3706">
                  <c:v>3.1321032011190813E-11</c:v>
                </c:pt>
                <c:pt idx="3707">
                  <c:v>2.9868255889512901E-11</c:v>
                </c:pt>
                <c:pt idx="3708">
                  <c:v>3.0505437885981847E-11</c:v>
                </c:pt>
                <c:pt idx="3709">
                  <c:v>3.1653356085316902E-11</c:v>
                </c:pt>
                <c:pt idx="3710">
                  <c:v>3.082910830008722E-11</c:v>
                </c:pt>
                <c:pt idx="3711">
                  <c:v>3.082910830008722E-11</c:v>
                </c:pt>
                <c:pt idx="3712">
                  <c:v>3.1156212939177284E-11</c:v>
                </c:pt>
                <c:pt idx="3713">
                  <c:v>3.1321032011190813E-11</c:v>
                </c:pt>
                <c:pt idx="3714">
                  <c:v>3.2844470392745176E-11</c:v>
                </c:pt>
                <c:pt idx="3715">
                  <c:v>3.0026323781173592E-11</c:v>
                </c:pt>
                <c:pt idx="3716">
                  <c:v>3.0505437885981847E-11</c:v>
                </c:pt>
                <c:pt idx="3717">
                  <c:v>2.971108168731505E-11</c:v>
                </c:pt>
                <c:pt idx="3718">
                  <c:v>3.0185165641423062E-11</c:v>
                </c:pt>
                <c:pt idx="3719">
                  <c:v>3.0344910673406793E-11</c:v>
                </c:pt>
                <c:pt idx="3720">
                  <c:v>2.9868255889512901E-11</c:v>
                </c:pt>
                <c:pt idx="3721">
                  <c:v>3.1156212939177284E-11</c:v>
                </c:pt>
                <c:pt idx="3722">
                  <c:v>3.1989206201950051E-11</c:v>
                </c:pt>
                <c:pt idx="3723">
                  <c:v>3.1156212939177284E-11</c:v>
                </c:pt>
                <c:pt idx="3724">
                  <c:v>3.1820871030913192E-11</c:v>
                </c:pt>
                <c:pt idx="3725">
                  <c:v>3.1321032011190813E-11</c:v>
                </c:pt>
                <c:pt idx="3726">
                  <c:v>3.0992196960154512E-11</c:v>
                </c:pt>
                <c:pt idx="3727">
                  <c:v>3.0344910673406793E-11</c:v>
                </c:pt>
                <c:pt idx="3728">
                  <c:v>3.0505437885981847E-11</c:v>
                </c:pt>
                <c:pt idx="3729">
                  <c:v>3.066687785317189E-11</c:v>
                </c:pt>
                <c:pt idx="3730">
                  <c:v>3.0185165641423062E-11</c:v>
                </c:pt>
                <c:pt idx="3731">
                  <c:v>3.2158431880659598E-11</c:v>
                </c:pt>
                <c:pt idx="3732">
                  <c:v>3.0505437885981847E-11</c:v>
                </c:pt>
                <c:pt idx="3733">
                  <c:v>3.1989206201950051E-11</c:v>
                </c:pt>
                <c:pt idx="3734">
                  <c:v>3.0185165641423062E-11</c:v>
                </c:pt>
                <c:pt idx="3735">
                  <c:v>2.9868255889512901E-11</c:v>
                </c:pt>
                <c:pt idx="3736">
                  <c:v>3.1321032011190813E-11</c:v>
                </c:pt>
                <c:pt idx="3737">
                  <c:v>3.082910830008722E-11</c:v>
                </c:pt>
                <c:pt idx="3738">
                  <c:v>3.1321032011190813E-11</c:v>
                </c:pt>
                <c:pt idx="3739">
                  <c:v>3.148678824124868E-11</c:v>
                </c:pt>
                <c:pt idx="3740">
                  <c:v>3.0344910673406793E-11</c:v>
                </c:pt>
                <c:pt idx="3741">
                  <c:v>3.066687785317189E-11</c:v>
                </c:pt>
                <c:pt idx="3742">
                  <c:v>3.0185165641423062E-11</c:v>
                </c:pt>
                <c:pt idx="3743">
                  <c:v>3.0992196960154512E-11</c:v>
                </c:pt>
                <c:pt idx="3744">
                  <c:v>3.2328619773293612E-11</c:v>
                </c:pt>
                <c:pt idx="3745">
                  <c:v>3.0505437885981847E-11</c:v>
                </c:pt>
                <c:pt idx="3746">
                  <c:v>3.0505437885981847E-11</c:v>
                </c:pt>
                <c:pt idx="3747">
                  <c:v>3.0026323781173592E-11</c:v>
                </c:pt>
                <c:pt idx="3748">
                  <c:v>3.082910830008722E-11</c:v>
                </c:pt>
                <c:pt idx="3749">
                  <c:v>3.082910830008722E-11</c:v>
                </c:pt>
                <c:pt idx="3750">
                  <c:v>3.0026323781173592E-11</c:v>
                </c:pt>
                <c:pt idx="3751">
                  <c:v>3.1653356085316902E-11</c:v>
                </c:pt>
                <c:pt idx="3752">
                  <c:v>3.2671634608503884E-11</c:v>
                </c:pt>
                <c:pt idx="3753">
                  <c:v>3.148678824124868E-11</c:v>
                </c:pt>
                <c:pt idx="3754">
                  <c:v>3.2499640979269914E-11</c:v>
                </c:pt>
                <c:pt idx="3755">
                  <c:v>3.2158431880659598E-11</c:v>
                </c:pt>
                <c:pt idx="3756">
                  <c:v>3.0344910673406793E-11</c:v>
                </c:pt>
                <c:pt idx="3757">
                  <c:v>2.971108168731505E-11</c:v>
                </c:pt>
                <c:pt idx="3758">
                  <c:v>3.1156212939177284E-11</c:v>
                </c:pt>
                <c:pt idx="3759">
                  <c:v>3.066687785317189E-11</c:v>
                </c:pt>
                <c:pt idx="3760">
                  <c:v>3.1321032011190813E-11</c:v>
                </c:pt>
                <c:pt idx="3761">
                  <c:v>3.2328619773293612E-11</c:v>
                </c:pt>
                <c:pt idx="3762">
                  <c:v>3.2158431880659598E-11</c:v>
                </c:pt>
                <c:pt idx="3763">
                  <c:v>2.971108168731505E-11</c:v>
                </c:pt>
                <c:pt idx="3764">
                  <c:v>3.0026323781173592E-11</c:v>
                </c:pt>
                <c:pt idx="3765">
                  <c:v>2.971108168731505E-11</c:v>
                </c:pt>
                <c:pt idx="3766">
                  <c:v>2.971108168731505E-11</c:v>
                </c:pt>
                <c:pt idx="3767">
                  <c:v>2.9554734574918763E-11</c:v>
                </c:pt>
                <c:pt idx="3768">
                  <c:v>3.0185165641423062E-11</c:v>
                </c:pt>
                <c:pt idx="3769">
                  <c:v>2.971108168731505E-11</c:v>
                </c:pt>
                <c:pt idx="3770">
                  <c:v>3.0992196960154512E-11</c:v>
                </c:pt>
                <c:pt idx="3771">
                  <c:v>2.971108168731505E-11</c:v>
                </c:pt>
                <c:pt idx="3772">
                  <c:v>3.1820871030913192E-11</c:v>
                </c:pt>
                <c:pt idx="3773">
                  <c:v>3.066687785317189E-11</c:v>
                </c:pt>
                <c:pt idx="3774">
                  <c:v>3.0026323781173592E-11</c:v>
                </c:pt>
                <c:pt idx="3775">
                  <c:v>3.082910830008722E-11</c:v>
                </c:pt>
                <c:pt idx="3776">
                  <c:v>2.971108168731505E-11</c:v>
                </c:pt>
                <c:pt idx="3777">
                  <c:v>3.1321032011190813E-11</c:v>
                </c:pt>
                <c:pt idx="3778">
                  <c:v>3.0992196960154512E-11</c:v>
                </c:pt>
                <c:pt idx="3779">
                  <c:v>3.0344910673406793E-11</c:v>
                </c:pt>
                <c:pt idx="3780">
                  <c:v>3.1321032011190813E-11</c:v>
                </c:pt>
                <c:pt idx="3781">
                  <c:v>3.082910830008722E-11</c:v>
                </c:pt>
                <c:pt idx="3782">
                  <c:v>3.1653356085316902E-11</c:v>
                </c:pt>
                <c:pt idx="3783">
                  <c:v>3.066687785317189E-11</c:v>
                </c:pt>
                <c:pt idx="3784">
                  <c:v>3.1321032011190813E-11</c:v>
                </c:pt>
                <c:pt idx="3785">
                  <c:v>3.1820871030913192E-11</c:v>
                </c:pt>
                <c:pt idx="3786">
                  <c:v>3.0026323781173592E-11</c:v>
                </c:pt>
                <c:pt idx="3787">
                  <c:v>3.2499640979269914E-11</c:v>
                </c:pt>
                <c:pt idx="3788">
                  <c:v>3.1653356085316902E-11</c:v>
                </c:pt>
                <c:pt idx="3789">
                  <c:v>3.0026323781173592E-11</c:v>
                </c:pt>
                <c:pt idx="3790">
                  <c:v>3.1653356085316902E-11</c:v>
                </c:pt>
                <c:pt idx="3791">
                  <c:v>3.148678824124868E-11</c:v>
                </c:pt>
                <c:pt idx="3792">
                  <c:v>3.1156212939177284E-11</c:v>
                </c:pt>
                <c:pt idx="3793">
                  <c:v>3.0992196960154512E-11</c:v>
                </c:pt>
                <c:pt idx="3794">
                  <c:v>2.9399149275269865E-11</c:v>
                </c:pt>
                <c:pt idx="3795">
                  <c:v>3.0026323781173592E-11</c:v>
                </c:pt>
                <c:pt idx="3796">
                  <c:v>3.1653356085316902E-11</c:v>
                </c:pt>
                <c:pt idx="3797">
                  <c:v>3.1989206201950051E-11</c:v>
                </c:pt>
                <c:pt idx="3798">
                  <c:v>3.0344910673406793E-11</c:v>
                </c:pt>
                <c:pt idx="3799">
                  <c:v>2.9868255889512901E-11</c:v>
                </c:pt>
                <c:pt idx="3800">
                  <c:v>3.0026323781173592E-11</c:v>
                </c:pt>
                <c:pt idx="3801">
                  <c:v>3.0185165641423062E-11</c:v>
                </c:pt>
                <c:pt idx="3802">
                  <c:v>3.0026323781173592E-11</c:v>
                </c:pt>
                <c:pt idx="3803">
                  <c:v>2.9244443628923256E-11</c:v>
                </c:pt>
                <c:pt idx="3804">
                  <c:v>3.1321032011190813E-11</c:v>
                </c:pt>
                <c:pt idx="3805">
                  <c:v>3.0505437885981847E-11</c:v>
                </c:pt>
                <c:pt idx="3806">
                  <c:v>3.1321032011190813E-11</c:v>
                </c:pt>
                <c:pt idx="3807">
                  <c:v>3.0505437885981847E-11</c:v>
                </c:pt>
                <c:pt idx="3808">
                  <c:v>3.1156212939177284E-11</c:v>
                </c:pt>
                <c:pt idx="3809">
                  <c:v>3.1653356085316902E-11</c:v>
                </c:pt>
                <c:pt idx="3810">
                  <c:v>3.0992196960154512E-11</c:v>
                </c:pt>
                <c:pt idx="3811">
                  <c:v>3.1156212939177284E-11</c:v>
                </c:pt>
                <c:pt idx="3812">
                  <c:v>3.148678824124868E-11</c:v>
                </c:pt>
                <c:pt idx="3813">
                  <c:v>2.9399149275269865E-11</c:v>
                </c:pt>
                <c:pt idx="3814">
                  <c:v>2.971108168731505E-11</c:v>
                </c:pt>
                <c:pt idx="3815">
                  <c:v>3.0505437885981847E-11</c:v>
                </c:pt>
                <c:pt idx="3816">
                  <c:v>3.0505437885981847E-11</c:v>
                </c:pt>
                <c:pt idx="3817">
                  <c:v>2.971108168731505E-11</c:v>
                </c:pt>
                <c:pt idx="3818">
                  <c:v>3.1653356085316902E-11</c:v>
                </c:pt>
                <c:pt idx="3819">
                  <c:v>3.1321032011190813E-11</c:v>
                </c:pt>
                <c:pt idx="3820">
                  <c:v>3.0026323781173592E-11</c:v>
                </c:pt>
                <c:pt idx="3821">
                  <c:v>3.066687785317189E-11</c:v>
                </c:pt>
                <c:pt idx="3822">
                  <c:v>3.1321032011190813E-11</c:v>
                </c:pt>
                <c:pt idx="3823">
                  <c:v>3.1156212939177284E-11</c:v>
                </c:pt>
                <c:pt idx="3824">
                  <c:v>3.0505437885981847E-11</c:v>
                </c:pt>
                <c:pt idx="3825">
                  <c:v>3.1321032011190813E-11</c:v>
                </c:pt>
                <c:pt idx="3826">
                  <c:v>3.1321032011190813E-11</c:v>
                </c:pt>
                <c:pt idx="3827">
                  <c:v>2.9868255889512901E-11</c:v>
                </c:pt>
                <c:pt idx="3828">
                  <c:v>3.0505437885981847E-11</c:v>
                </c:pt>
                <c:pt idx="3829">
                  <c:v>3.0185165641423062E-11</c:v>
                </c:pt>
                <c:pt idx="3830">
                  <c:v>3.0992196960154512E-11</c:v>
                </c:pt>
                <c:pt idx="3831">
                  <c:v>3.0026323781173592E-11</c:v>
                </c:pt>
                <c:pt idx="3832">
                  <c:v>3.0344910673406793E-11</c:v>
                </c:pt>
                <c:pt idx="3833">
                  <c:v>3.0344910673406793E-11</c:v>
                </c:pt>
                <c:pt idx="3834">
                  <c:v>2.9868255889512901E-11</c:v>
                </c:pt>
                <c:pt idx="3835">
                  <c:v>3.0344910673406793E-11</c:v>
                </c:pt>
                <c:pt idx="3836">
                  <c:v>2.9554734574918763E-11</c:v>
                </c:pt>
                <c:pt idx="3837">
                  <c:v>3.0505437885981847E-11</c:v>
                </c:pt>
                <c:pt idx="3838">
                  <c:v>3.082910830008722E-11</c:v>
                </c:pt>
                <c:pt idx="3839">
                  <c:v>2.863360063605247E-11</c:v>
                </c:pt>
                <c:pt idx="3840">
                  <c:v>3.1653356085316902E-11</c:v>
                </c:pt>
                <c:pt idx="3841">
                  <c:v>3.066687785317189E-11</c:v>
                </c:pt>
                <c:pt idx="3842">
                  <c:v>2.971108168731505E-11</c:v>
                </c:pt>
                <c:pt idx="3843">
                  <c:v>3.2158431880659598E-11</c:v>
                </c:pt>
                <c:pt idx="3844">
                  <c:v>3.0026323781173592E-11</c:v>
                </c:pt>
                <c:pt idx="3845">
                  <c:v>2.9244443628923256E-11</c:v>
                </c:pt>
                <c:pt idx="3846">
                  <c:v>3.0185165641423062E-11</c:v>
                </c:pt>
                <c:pt idx="3847">
                  <c:v>3.0026323781173592E-11</c:v>
                </c:pt>
                <c:pt idx="3848">
                  <c:v>3.1321032011190813E-11</c:v>
                </c:pt>
                <c:pt idx="3849">
                  <c:v>2.9090491797160485E-11</c:v>
                </c:pt>
                <c:pt idx="3850">
                  <c:v>3.148678824124868E-11</c:v>
                </c:pt>
                <c:pt idx="3851">
                  <c:v>3.066687785317189E-11</c:v>
                </c:pt>
                <c:pt idx="3852">
                  <c:v>2.971108168731505E-11</c:v>
                </c:pt>
                <c:pt idx="3853">
                  <c:v>3.1989206201950051E-11</c:v>
                </c:pt>
                <c:pt idx="3854">
                  <c:v>2.8785074869922077E-11</c:v>
                </c:pt>
                <c:pt idx="3855">
                  <c:v>2.971108168731505E-11</c:v>
                </c:pt>
                <c:pt idx="3856">
                  <c:v>3.0026323781173592E-11</c:v>
                </c:pt>
                <c:pt idx="3857">
                  <c:v>3.2844470392745176E-11</c:v>
                </c:pt>
                <c:pt idx="3858">
                  <c:v>3.0026323781173592E-11</c:v>
                </c:pt>
                <c:pt idx="3859">
                  <c:v>3.0505437885981847E-11</c:v>
                </c:pt>
                <c:pt idx="3860">
                  <c:v>3.066687785317189E-11</c:v>
                </c:pt>
                <c:pt idx="3861">
                  <c:v>3.0992196960154512E-11</c:v>
                </c:pt>
                <c:pt idx="3862">
                  <c:v>3.1653356085316902E-11</c:v>
                </c:pt>
                <c:pt idx="3863">
                  <c:v>2.971108168731505E-11</c:v>
                </c:pt>
                <c:pt idx="3864">
                  <c:v>3.066687785317189E-11</c:v>
                </c:pt>
                <c:pt idx="3865">
                  <c:v>2.9868255889512901E-11</c:v>
                </c:pt>
                <c:pt idx="3866">
                  <c:v>3.0344910673406793E-11</c:v>
                </c:pt>
                <c:pt idx="3867">
                  <c:v>3.066687785317189E-11</c:v>
                </c:pt>
                <c:pt idx="3868">
                  <c:v>3.0505437885981847E-11</c:v>
                </c:pt>
                <c:pt idx="3869">
                  <c:v>2.971108168731505E-11</c:v>
                </c:pt>
                <c:pt idx="3870">
                  <c:v>2.9399149275269865E-11</c:v>
                </c:pt>
                <c:pt idx="3871">
                  <c:v>2.9244443628923256E-11</c:v>
                </c:pt>
                <c:pt idx="3872">
                  <c:v>3.066687785317189E-11</c:v>
                </c:pt>
                <c:pt idx="3873">
                  <c:v>2.9399149275269865E-11</c:v>
                </c:pt>
                <c:pt idx="3874">
                  <c:v>3.1156212939177284E-11</c:v>
                </c:pt>
                <c:pt idx="3875">
                  <c:v>2.9868255889512901E-11</c:v>
                </c:pt>
                <c:pt idx="3876">
                  <c:v>3.1156212939177284E-11</c:v>
                </c:pt>
                <c:pt idx="3877">
                  <c:v>3.0185165641423062E-11</c:v>
                </c:pt>
                <c:pt idx="3878">
                  <c:v>2.9554734574918763E-11</c:v>
                </c:pt>
                <c:pt idx="3879">
                  <c:v>3.082910830008722E-11</c:v>
                </c:pt>
                <c:pt idx="3880">
                  <c:v>3.082910830008722E-11</c:v>
                </c:pt>
                <c:pt idx="3881">
                  <c:v>3.1820871030913192E-11</c:v>
                </c:pt>
                <c:pt idx="3882">
                  <c:v>3.082910830008722E-11</c:v>
                </c:pt>
                <c:pt idx="3883">
                  <c:v>3.066687785317189E-11</c:v>
                </c:pt>
                <c:pt idx="3884">
                  <c:v>3.1820871030913192E-11</c:v>
                </c:pt>
                <c:pt idx="3885">
                  <c:v>3.0185165641423062E-11</c:v>
                </c:pt>
                <c:pt idx="3886">
                  <c:v>3.1321032011190813E-11</c:v>
                </c:pt>
                <c:pt idx="3887">
                  <c:v>2.9399149275269865E-11</c:v>
                </c:pt>
                <c:pt idx="3888">
                  <c:v>3.1156212939177284E-11</c:v>
                </c:pt>
                <c:pt idx="3889">
                  <c:v>2.9244443628923256E-11</c:v>
                </c:pt>
                <c:pt idx="3890">
                  <c:v>3.0992196960154512E-11</c:v>
                </c:pt>
                <c:pt idx="3891">
                  <c:v>3.0992196960154512E-11</c:v>
                </c:pt>
                <c:pt idx="3892">
                  <c:v>3.082910830008722E-11</c:v>
                </c:pt>
                <c:pt idx="3893">
                  <c:v>3.1820871030913192E-11</c:v>
                </c:pt>
                <c:pt idx="3894">
                  <c:v>3.1653356085316902E-11</c:v>
                </c:pt>
                <c:pt idx="3895">
                  <c:v>2.9090491797160485E-11</c:v>
                </c:pt>
                <c:pt idx="3896">
                  <c:v>3.082910830008722E-11</c:v>
                </c:pt>
                <c:pt idx="3897">
                  <c:v>2.9554734574918763E-11</c:v>
                </c:pt>
                <c:pt idx="3898">
                  <c:v>2.9554734574918763E-11</c:v>
                </c:pt>
                <c:pt idx="3899">
                  <c:v>2.9399149275269865E-11</c:v>
                </c:pt>
                <c:pt idx="3900">
                  <c:v>3.0505437885981847E-11</c:v>
                </c:pt>
                <c:pt idx="3901">
                  <c:v>2.9244443628923256E-11</c:v>
                </c:pt>
                <c:pt idx="3902">
                  <c:v>3.1653356085316902E-11</c:v>
                </c:pt>
                <c:pt idx="3903">
                  <c:v>3.0026323781173592E-11</c:v>
                </c:pt>
                <c:pt idx="3904">
                  <c:v>2.9868255889512901E-11</c:v>
                </c:pt>
                <c:pt idx="3905">
                  <c:v>3.1321032011190813E-11</c:v>
                </c:pt>
                <c:pt idx="3906">
                  <c:v>2.971108168731505E-11</c:v>
                </c:pt>
                <c:pt idx="3907">
                  <c:v>3.1653356085316902E-11</c:v>
                </c:pt>
                <c:pt idx="3908">
                  <c:v>2.9399149275269865E-11</c:v>
                </c:pt>
                <c:pt idx="3909">
                  <c:v>3.0344910673406793E-11</c:v>
                </c:pt>
                <c:pt idx="3910">
                  <c:v>3.148678824124868E-11</c:v>
                </c:pt>
                <c:pt idx="3911">
                  <c:v>2.9868255889512901E-11</c:v>
                </c:pt>
                <c:pt idx="3912">
                  <c:v>2.9399149275269865E-11</c:v>
                </c:pt>
                <c:pt idx="3913">
                  <c:v>3.1820871030913192E-11</c:v>
                </c:pt>
                <c:pt idx="3914">
                  <c:v>3.066687785317189E-11</c:v>
                </c:pt>
                <c:pt idx="3915">
                  <c:v>2.8937410383345252E-11</c:v>
                </c:pt>
                <c:pt idx="3916">
                  <c:v>2.9554734574918763E-11</c:v>
                </c:pt>
                <c:pt idx="3917">
                  <c:v>3.1321032011190813E-11</c:v>
                </c:pt>
                <c:pt idx="3918">
                  <c:v>3.1989206201950051E-11</c:v>
                </c:pt>
                <c:pt idx="3919">
                  <c:v>3.0026323781173592E-11</c:v>
                </c:pt>
                <c:pt idx="3920">
                  <c:v>2.971108168731505E-11</c:v>
                </c:pt>
                <c:pt idx="3921">
                  <c:v>2.971108168731505E-11</c:v>
                </c:pt>
                <c:pt idx="3922">
                  <c:v>2.9090491797160485E-11</c:v>
                </c:pt>
                <c:pt idx="3923">
                  <c:v>2.9399149275269865E-11</c:v>
                </c:pt>
                <c:pt idx="3924">
                  <c:v>3.148678824124868E-11</c:v>
                </c:pt>
                <c:pt idx="3925">
                  <c:v>2.9399149275269865E-11</c:v>
                </c:pt>
                <c:pt idx="3926">
                  <c:v>3.082910830008722E-11</c:v>
                </c:pt>
                <c:pt idx="3927">
                  <c:v>3.0505437885981847E-11</c:v>
                </c:pt>
                <c:pt idx="3928">
                  <c:v>3.1156212939177284E-11</c:v>
                </c:pt>
                <c:pt idx="3929">
                  <c:v>3.0344910673406793E-11</c:v>
                </c:pt>
                <c:pt idx="3930">
                  <c:v>3.1989206201950051E-11</c:v>
                </c:pt>
                <c:pt idx="3931">
                  <c:v>2.8785074869922077E-11</c:v>
                </c:pt>
                <c:pt idx="3932">
                  <c:v>2.9244443628923256E-11</c:v>
                </c:pt>
                <c:pt idx="3933">
                  <c:v>3.0344910673406793E-11</c:v>
                </c:pt>
                <c:pt idx="3934">
                  <c:v>2.8482923497331411E-11</c:v>
                </c:pt>
                <c:pt idx="3935">
                  <c:v>3.1321032011190813E-11</c:v>
                </c:pt>
                <c:pt idx="3936">
                  <c:v>3.1820871030913192E-11</c:v>
                </c:pt>
                <c:pt idx="3937">
                  <c:v>2.9244443628923256E-11</c:v>
                </c:pt>
                <c:pt idx="3938">
                  <c:v>3.1653356085316902E-11</c:v>
                </c:pt>
                <c:pt idx="3939">
                  <c:v>3.0992196960154512E-11</c:v>
                </c:pt>
                <c:pt idx="3940">
                  <c:v>3.148678824124868E-11</c:v>
                </c:pt>
                <c:pt idx="3941">
                  <c:v>3.082910830008722E-11</c:v>
                </c:pt>
                <c:pt idx="3942">
                  <c:v>2.9868255889512901E-11</c:v>
                </c:pt>
                <c:pt idx="3943">
                  <c:v>3.1156212939177284E-11</c:v>
                </c:pt>
                <c:pt idx="3944">
                  <c:v>2.9554734574918763E-11</c:v>
                </c:pt>
                <c:pt idx="3945">
                  <c:v>2.9554734574918763E-11</c:v>
                </c:pt>
                <c:pt idx="3946">
                  <c:v>3.1321032011190813E-11</c:v>
                </c:pt>
                <c:pt idx="3947">
                  <c:v>3.0344910673406793E-11</c:v>
                </c:pt>
                <c:pt idx="3948">
                  <c:v>3.1156212939177284E-11</c:v>
                </c:pt>
                <c:pt idx="3949">
                  <c:v>3.1156212939177284E-11</c:v>
                </c:pt>
                <c:pt idx="3950">
                  <c:v>3.2499640979269914E-11</c:v>
                </c:pt>
                <c:pt idx="3951">
                  <c:v>3.148678824124868E-11</c:v>
                </c:pt>
                <c:pt idx="3952">
                  <c:v>3.1653356085316902E-11</c:v>
                </c:pt>
                <c:pt idx="3953">
                  <c:v>3.066687785317189E-11</c:v>
                </c:pt>
                <c:pt idx="3954">
                  <c:v>3.0026323781173592E-11</c:v>
                </c:pt>
                <c:pt idx="3955">
                  <c:v>3.0992196960154512E-11</c:v>
                </c:pt>
                <c:pt idx="3956">
                  <c:v>3.148678824124868E-11</c:v>
                </c:pt>
                <c:pt idx="3957">
                  <c:v>3.0505437885981847E-11</c:v>
                </c:pt>
                <c:pt idx="3958">
                  <c:v>3.0505437885981847E-11</c:v>
                </c:pt>
                <c:pt idx="3959">
                  <c:v>2.8937410383345252E-11</c:v>
                </c:pt>
                <c:pt idx="3960">
                  <c:v>2.8785074869922077E-11</c:v>
                </c:pt>
                <c:pt idx="3961">
                  <c:v>2.971108168731505E-11</c:v>
                </c:pt>
                <c:pt idx="3962">
                  <c:v>3.0992196960154512E-11</c:v>
                </c:pt>
                <c:pt idx="3963">
                  <c:v>2.9244443628923256E-11</c:v>
                </c:pt>
                <c:pt idx="3964">
                  <c:v>2.8482923497331411E-11</c:v>
                </c:pt>
                <c:pt idx="3965">
                  <c:v>2.9244443628923256E-11</c:v>
                </c:pt>
                <c:pt idx="3966">
                  <c:v>3.1321032011190813E-11</c:v>
                </c:pt>
                <c:pt idx="3967">
                  <c:v>3.082910830008722E-11</c:v>
                </c:pt>
                <c:pt idx="3968">
                  <c:v>3.082910830008722E-11</c:v>
                </c:pt>
                <c:pt idx="3969">
                  <c:v>3.082910830008722E-11</c:v>
                </c:pt>
                <c:pt idx="3970">
                  <c:v>2.9090491797160485E-11</c:v>
                </c:pt>
                <c:pt idx="3971">
                  <c:v>2.9090491797160485E-11</c:v>
                </c:pt>
                <c:pt idx="3972">
                  <c:v>2.971108168731505E-11</c:v>
                </c:pt>
                <c:pt idx="3973">
                  <c:v>3.066687785317189E-11</c:v>
                </c:pt>
                <c:pt idx="3974">
                  <c:v>3.1321032011190813E-11</c:v>
                </c:pt>
                <c:pt idx="3975">
                  <c:v>3.0026323781173592E-11</c:v>
                </c:pt>
                <c:pt idx="3976">
                  <c:v>3.148678824124868E-11</c:v>
                </c:pt>
                <c:pt idx="3977">
                  <c:v>3.0505437885981847E-11</c:v>
                </c:pt>
                <c:pt idx="3978">
                  <c:v>2.971108168731505E-11</c:v>
                </c:pt>
                <c:pt idx="3979">
                  <c:v>2.9399149275269865E-11</c:v>
                </c:pt>
                <c:pt idx="3980">
                  <c:v>3.0992196960154512E-11</c:v>
                </c:pt>
                <c:pt idx="3981">
                  <c:v>2.863360063605247E-11</c:v>
                </c:pt>
                <c:pt idx="3982">
                  <c:v>2.9554734574918763E-11</c:v>
                </c:pt>
                <c:pt idx="3983">
                  <c:v>3.0344910673406793E-11</c:v>
                </c:pt>
                <c:pt idx="3984">
                  <c:v>2.9554734574918763E-11</c:v>
                </c:pt>
                <c:pt idx="3985">
                  <c:v>2.9554734574918763E-11</c:v>
                </c:pt>
                <c:pt idx="3986">
                  <c:v>2.863360063605247E-11</c:v>
                </c:pt>
                <c:pt idx="3987">
                  <c:v>3.0185165641423062E-11</c:v>
                </c:pt>
                <c:pt idx="3988">
                  <c:v>3.082910830008722E-11</c:v>
                </c:pt>
                <c:pt idx="3989">
                  <c:v>2.9554734574918763E-11</c:v>
                </c:pt>
                <c:pt idx="3990">
                  <c:v>2.9090491797160485E-11</c:v>
                </c:pt>
                <c:pt idx="3991">
                  <c:v>2.9868255889512901E-11</c:v>
                </c:pt>
                <c:pt idx="3992">
                  <c:v>3.066687785317189E-11</c:v>
                </c:pt>
                <c:pt idx="3993">
                  <c:v>2.9399149275269865E-11</c:v>
                </c:pt>
                <c:pt idx="3994">
                  <c:v>3.0992196960154512E-11</c:v>
                </c:pt>
                <c:pt idx="3995">
                  <c:v>2.9868255889512901E-11</c:v>
                </c:pt>
                <c:pt idx="3996">
                  <c:v>3.1321032011190813E-11</c:v>
                </c:pt>
                <c:pt idx="3997">
                  <c:v>3.0026323781173592E-11</c:v>
                </c:pt>
                <c:pt idx="3998">
                  <c:v>3.0026323781173592E-11</c:v>
                </c:pt>
                <c:pt idx="3999">
                  <c:v>2.8482923497331411E-11</c:v>
                </c:pt>
                <c:pt idx="4000">
                  <c:v>3.066687785317189E-11</c:v>
                </c:pt>
                <c:pt idx="4001">
                  <c:v>2.9868255889512901E-11</c:v>
                </c:pt>
                <c:pt idx="4002">
                  <c:v>2.9868255889512901E-11</c:v>
                </c:pt>
                <c:pt idx="4003">
                  <c:v>2.971108168731505E-11</c:v>
                </c:pt>
                <c:pt idx="4004">
                  <c:v>2.8482923497331411E-11</c:v>
                </c:pt>
                <c:pt idx="4005">
                  <c:v>3.0505437885981847E-11</c:v>
                </c:pt>
                <c:pt idx="4006">
                  <c:v>3.082910830008722E-11</c:v>
                </c:pt>
                <c:pt idx="4007">
                  <c:v>3.066687785317189E-11</c:v>
                </c:pt>
                <c:pt idx="4008">
                  <c:v>3.0026323781173592E-11</c:v>
                </c:pt>
                <c:pt idx="4009">
                  <c:v>2.9090491797160485E-11</c:v>
                </c:pt>
                <c:pt idx="4010">
                  <c:v>2.971108168731505E-11</c:v>
                </c:pt>
                <c:pt idx="4011">
                  <c:v>2.9868255889512901E-11</c:v>
                </c:pt>
                <c:pt idx="4012">
                  <c:v>2.971108168731505E-11</c:v>
                </c:pt>
                <c:pt idx="4013">
                  <c:v>2.9244443628923256E-11</c:v>
                </c:pt>
                <c:pt idx="4014">
                  <c:v>3.0344910673406793E-11</c:v>
                </c:pt>
                <c:pt idx="4015">
                  <c:v>3.0992196960154512E-11</c:v>
                </c:pt>
                <c:pt idx="4016">
                  <c:v>3.1156212939177284E-11</c:v>
                </c:pt>
                <c:pt idx="4017">
                  <c:v>3.0505437885981847E-11</c:v>
                </c:pt>
                <c:pt idx="4018">
                  <c:v>3.1156212939177284E-11</c:v>
                </c:pt>
                <c:pt idx="4019">
                  <c:v>3.0026323781173592E-11</c:v>
                </c:pt>
                <c:pt idx="4020">
                  <c:v>3.0505437885981847E-11</c:v>
                </c:pt>
                <c:pt idx="4021">
                  <c:v>3.082910830008722E-11</c:v>
                </c:pt>
                <c:pt idx="4022">
                  <c:v>3.1156212939177284E-11</c:v>
                </c:pt>
                <c:pt idx="4023">
                  <c:v>3.0505437885981847E-11</c:v>
                </c:pt>
                <c:pt idx="4024">
                  <c:v>2.8937410383345252E-11</c:v>
                </c:pt>
                <c:pt idx="4025">
                  <c:v>2.8937410383345252E-11</c:v>
                </c:pt>
                <c:pt idx="4026">
                  <c:v>2.9399149275269865E-11</c:v>
                </c:pt>
                <c:pt idx="4027">
                  <c:v>3.1321032011190813E-11</c:v>
                </c:pt>
                <c:pt idx="4028">
                  <c:v>2.9399149275269865E-11</c:v>
                </c:pt>
                <c:pt idx="4029">
                  <c:v>2.9090491797160485E-11</c:v>
                </c:pt>
                <c:pt idx="4030">
                  <c:v>2.8482923497331411E-11</c:v>
                </c:pt>
                <c:pt idx="4031">
                  <c:v>3.148678824124868E-11</c:v>
                </c:pt>
                <c:pt idx="4032">
                  <c:v>2.9554734574918763E-11</c:v>
                </c:pt>
                <c:pt idx="4033">
                  <c:v>2.9244443628923256E-11</c:v>
                </c:pt>
                <c:pt idx="4034">
                  <c:v>2.971108168731505E-11</c:v>
                </c:pt>
                <c:pt idx="4035">
                  <c:v>3.066687785317189E-11</c:v>
                </c:pt>
                <c:pt idx="4036">
                  <c:v>3.1653356085316902E-11</c:v>
                </c:pt>
                <c:pt idx="4037">
                  <c:v>3.0992196960154512E-11</c:v>
                </c:pt>
                <c:pt idx="4038">
                  <c:v>3.0344910673406793E-11</c:v>
                </c:pt>
                <c:pt idx="4039">
                  <c:v>3.066687785317189E-11</c:v>
                </c:pt>
                <c:pt idx="4040">
                  <c:v>2.9399149275269865E-11</c:v>
                </c:pt>
                <c:pt idx="4041">
                  <c:v>2.9090491797160485E-11</c:v>
                </c:pt>
                <c:pt idx="4042">
                  <c:v>3.1321032011190813E-11</c:v>
                </c:pt>
                <c:pt idx="4043">
                  <c:v>2.9868255889512901E-11</c:v>
                </c:pt>
                <c:pt idx="4044">
                  <c:v>3.1156212939177284E-11</c:v>
                </c:pt>
                <c:pt idx="4045">
                  <c:v>2.9244443628923256E-11</c:v>
                </c:pt>
                <c:pt idx="4046">
                  <c:v>3.0992196960154512E-11</c:v>
                </c:pt>
                <c:pt idx="4047">
                  <c:v>2.8482923497331411E-11</c:v>
                </c:pt>
                <c:pt idx="4048">
                  <c:v>2.9868255889512901E-11</c:v>
                </c:pt>
                <c:pt idx="4049">
                  <c:v>2.971108168731505E-11</c:v>
                </c:pt>
                <c:pt idx="4050">
                  <c:v>3.0026323781173592E-11</c:v>
                </c:pt>
                <c:pt idx="4051">
                  <c:v>2.8183885343078969E-11</c:v>
                </c:pt>
                <c:pt idx="4052">
                  <c:v>3.1156212939177284E-11</c:v>
                </c:pt>
                <c:pt idx="4053">
                  <c:v>3.0026323781173592E-11</c:v>
                </c:pt>
                <c:pt idx="4054">
                  <c:v>2.863360063605247E-11</c:v>
                </c:pt>
                <c:pt idx="4055">
                  <c:v>3.0344910673406793E-11</c:v>
                </c:pt>
                <c:pt idx="4056">
                  <c:v>3.0344910673406793E-11</c:v>
                </c:pt>
                <c:pt idx="4057">
                  <c:v>3.1989206201950051E-11</c:v>
                </c:pt>
                <c:pt idx="4058">
                  <c:v>3.0185165641423062E-11</c:v>
                </c:pt>
                <c:pt idx="4059">
                  <c:v>2.9554734574918763E-11</c:v>
                </c:pt>
                <c:pt idx="4060">
                  <c:v>3.082910830008722E-11</c:v>
                </c:pt>
                <c:pt idx="4061">
                  <c:v>2.9868255889512901E-11</c:v>
                </c:pt>
                <c:pt idx="4062">
                  <c:v>2.9399149275269865E-11</c:v>
                </c:pt>
                <c:pt idx="4063">
                  <c:v>2.9090491797160485E-11</c:v>
                </c:pt>
                <c:pt idx="4064">
                  <c:v>3.1321032011190813E-11</c:v>
                </c:pt>
                <c:pt idx="4065">
                  <c:v>3.0505437885981847E-11</c:v>
                </c:pt>
                <c:pt idx="4066">
                  <c:v>2.9399149275269865E-11</c:v>
                </c:pt>
                <c:pt idx="4067">
                  <c:v>2.971108168731505E-11</c:v>
                </c:pt>
                <c:pt idx="4068">
                  <c:v>2.863360063605247E-11</c:v>
                </c:pt>
                <c:pt idx="4069">
                  <c:v>2.9244443628923256E-11</c:v>
                </c:pt>
                <c:pt idx="4070">
                  <c:v>3.1156212939177284E-11</c:v>
                </c:pt>
                <c:pt idx="4071">
                  <c:v>2.9399149275269865E-11</c:v>
                </c:pt>
                <c:pt idx="4072">
                  <c:v>3.082910830008722E-11</c:v>
                </c:pt>
                <c:pt idx="4073">
                  <c:v>3.0026323781173592E-11</c:v>
                </c:pt>
                <c:pt idx="4074">
                  <c:v>2.9554734574918763E-11</c:v>
                </c:pt>
                <c:pt idx="4075">
                  <c:v>2.8785074869922077E-11</c:v>
                </c:pt>
                <c:pt idx="4076">
                  <c:v>2.9399149275269865E-11</c:v>
                </c:pt>
                <c:pt idx="4077">
                  <c:v>2.9244443628923256E-11</c:v>
                </c:pt>
                <c:pt idx="4078">
                  <c:v>2.8183885343078969E-11</c:v>
                </c:pt>
                <c:pt idx="4079">
                  <c:v>2.8937410383345252E-11</c:v>
                </c:pt>
                <c:pt idx="4080">
                  <c:v>3.1156212939177284E-11</c:v>
                </c:pt>
                <c:pt idx="4081">
                  <c:v>3.0185165641423062E-11</c:v>
                </c:pt>
                <c:pt idx="4082">
                  <c:v>2.9244443628923256E-11</c:v>
                </c:pt>
                <c:pt idx="4083">
                  <c:v>3.066687785317189E-11</c:v>
                </c:pt>
                <c:pt idx="4084">
                  <c:v>2.971108168731505E-11</c:v>
                </c:pt>
                <c:pt idx="4085">
                  <c:v>3.066687785317189E-11</c:v>
                </c:pt>
                <c:pt idx="4086">
                  <c:v>3.0185165641423062E-11</c:v>
                </c:pt>
                <c:pt idx="4087">
                  <c:v>2.9399149275269865E-11</c:v>
                </c:pt>
                <c:pt idx="4088">
                  <c:v>2.9554734574918763E-11</c:v>
                </c:pt>
                <c:pt idx="4089">
                  <c:v>2.9399149275269865E-11</c:v>
                </c:pt>
                <c:pt idx="4090">
                  <c:v>3.1321032011190813E-11</c:v>
                </c:pt>
                <c:pt idx="4091">
                  <c:v>3.0505437885981847E-11</c:v>
                </c:pt>
                <c:pt idx="4092">
                  <c:v>3.0185165641423062E-11</c:v>
                </c:pt>
                <c:pt idx="4093">
                  <c:v>3.082910830008722E-11</c:v>
                </c:pt>
                <c:pt idx="4094">
                  <c:v>2.9399149275269865E-11</c:v>
                </c:pt>
                <c:pt idx="4095">
                  <c:v>2.9244443628923256E-11</c:v>
                </c:pt>
                <c:pt idx="4096">
                  <c:v>3.0505437885981847E-11</c:v>
                </c:pt>
                <c:pt idx="4097">
                  <c:v>2.971108168731505E-11</c:v>
                </c:pt>
                <c:pt idx="4098">
                  <c:v>3.0344910673406793E-11</c:v>
                </c:pt>
                <c:pt idx="4099">
                  <c:v>3.1156212939177284E-11</c:v>
                </c:pt>
                <c:pt idx="4100">
                  <c:v>3.1653356085316902E-11</c:v>
                </c:pt>
                <c:pt idx="4101">
                  <c:v>3.0344910673406793E-11</c:v>
                </c:pt>
                <c:pt idx="4102">
                  <c:v>3.0026323781173592E-11</c:v>
                </c:pt>
                <c:pt idx="4103">
                  <c:v>3.0344910673406793E-11</c:v>
                </c:pt>
                <c:pt idx="4104">
                  <c:v>2.9244443628923256E-11</c:v>
                </c:pt>
                <c:pt idx="4105">
                  <c:v>3.0026323781173592E-11</c:v>
                </c:pt>
                <c:pt idx="4106">
                  <c:v>2.9090491797160485E-11</c:v>
                </c:pt>
                <c:pt idx="4107">
                  <c:v>2.8785074869922077E-11</c:v>
                </c:pt>
                <c:pt idx="4108">
                  <c:v>3.148678824124868E-11</c:v>
                </c:pt>
                <c:pt idx="4109">
                  <c:v>2.9868255889512901E-11</c:v>
                </c:pt>
                <c:pt idx="4110">
                  <c:v>3.0026323781173592E-11</c:v>
                </c:pt>
                <c:pt idx="4111">
                  <c:v>2.8785074869922077E-11</c:v>
                </c:pt>
                <c:pt idx="4112">
                  <c:v>2.9399149275269865E-11</c:v>
                </c:pt>
                <c:pt idx="4113">
                  <c:v>2.9090491797160485E-11</c:v>
                </c:pt>
                <c:pt idx="4114">
                  <c:v>3.0992196960154512E-11</c:v>
                </c:pt>
                <c:pt idx="4115">
                  <c:v>2.9868255889512901E-11</c:v>
                </c:pt>
                <c:pt idx="4116">
                  <c:v>3.1156212939177284E-11</c:v>
                </c:pt>
                <c:pt idx="4117">
                  <c:v>2.9244443628923256E-11</c:v>
                </c:pt>
                <c:pt idx="4118">
                  <c:v>3.0344910673406793E-11</c:v>
                </c:pt>
                <c:pt idx="4119">
                  <c:v>2.971108168731505E-11</c:v>
                </c:pt>
                <c:pt idx="4120">
                  <c:v>2.9868255889512901E-11</c:v>
                </c:pt>
                <c:pt idx="4121">
                  <c:v>3.0505437885981847E-11</c:v>
                </c:pt>
                <c:pt idx="4122">
                  <c:v>2.863360063605247E-11</c:v>
                </c:pt>
                <c:pt idx="4123">
                  <c:v>3.0026323781173592E-11</c:v>
                </c:pt>
                <c:pt idx="4124">
                  <c:v>2.9244443628923256E-11</c:v>
                </c:pt>
                <c:pt idx="4125">
                  <c:v>2.9554734574918763E-11</c:v>
                </c:pt>
                <c:pt idx="4126">
                  <c:v>2.8937410383345252E-11</c:v>
                </c:pt>
                <c:pt idx="4127">
                  <c:v>2.9244443628923256E-11</c:v>
                </c:pt>
                <c:pt idx="4128">
                  <c:v>2.9244443628923256E-11</c:v>
                </c:pt>
                <c:pt idx="4129">
                  <c:v>2.971108168731505E-11</c:v>
                </c:pt>
                <c:pt idx="4130">
                  <c:v>3.1156212939177284E-11</c:v>
                </c:pt>
                <c:pt idx="4131">
                  <c:v>2.8937410383345252E-11</c:v>
                </c:pt>
                <c:pt idx="4132">
                  <c:v>2.9868255889512901E-11</c:v>
                </c:pt>
                <c:pt idx="4133">
                  <c:v>2.9399149275269865E-11</c:v>
                </c:pt>
                <c:pt idx="4134">
                  <c:v>3.1321032011190813E-11</c:v>
                </c:pt>
                <c:pt idx="4135">
                  <c:v>3.0992196960154512E-11</c:v>
                </c:pt>
                <c:pt idx="4136">
                  <c:v>2.8937410383345252E-11</c:v>
                </c:pt>
                <c:pt idx="4137">
                  <c:v>2.9554734574918763E-11</c:v>
                </c:pt>
                <c:pt idx="4138">
                  <c:v>3.066687785317189E-11</c:v>
                </c:pt>
                <c:pt idx="4139">
                  <c:v>3.0505437885981847E-11</c:v>
                </c:pt>
                <c:pt idx="4140">
                  <c:v>3.066687785317189E-11</c:v>
                </c:pt>
                <c:pt idx="4141">
                  <c:v>2.9399149275269865E-11</c:v>
                </c:pt>
                <c:pt idx="4142">
                  <c:v>2.8937410383345252E-11</c:v>
                </c:pt>
                <c:pt idx="4143">
                  <c:v>3.1321032011190813E-11</c:v>
                </c:pt>
                <c:pt idx="4144">
                  <c:v>2.9868255889512901E-11</c:v>
                </c:pt>
                <c:pt idx="4145">
                  <c:v>3.066687785317189E-11</c:v>
                </c:pt>
                <c:pt idx="4146">
                  <c:v>2.9868255889512901E-11</c:v>
                </c:pt>
                <c:pt idx="4147">
                  <c:v>3.082910830008722E-11</c:v>
                </c:pt>
                <c:pt idx="4148">
                  <c:v>3.0185165641423062E-11</c:v>
                </c:pt>
                <c:pt idx="4149">
                  <c:v>3.0344910673406793E-11</c:v>
                </c:pt>
                <c:pt idx="4150">
                  <c:v>3.1989206201950051E-11</c:v>
                </c:pt>
                <c:pt idx="4151">
                  <c:v>3.0344910673406793E-11</c:v>
                </c:pt>
                <c:pt idx="4152">
                  <c:v>3.082910830008722E-11</c:v>
                </c:pt>
                <c:pt idx="4153">
                  <c:v>3.0505437885981847E-11</c:v>
                </c:pt>
                <c:pt idx="4154">
                  <c:v>2.9244443628923256E-11</c:v>
                </c:pt>
                <c:pt idx="4155">
                  <c:v>2.9868255889512901E-11</c:v>
                </c:pt>
                <c:pt idx="4156">
                  <c:v>2.9399149275269865E-11</c:v>
                </c:pt>
                <c:pt idx="4157">
                  <c:v>3.0026323781173592E-11</c:v>
                </c:pt>
                <c:pt idx="4158">
                  <c:v>3.1321032011190813E-11</c:v>
                </c:pt>
                <c:pt idx="4159">
                  <c:v>3.0505437885981847E-11</c:v>
                </c:pt>
                <c:pt idx="4160">
                  <c:v>3.148678824124868E-11</c:v>
                </c:pt>
                <c:pt idx="4161">
                  <c:v>2.9244443628923256E-11</c:v>
                </c:pt>
                <c:pt idx="4162">
                  <c:v>2.8937410383345252E-11</c:v>
                </c:pt>
                <c:pt idx="4163">
                  <c:v>3.0026323781173592E-11</c:v>
                </c:pt>
                <c:pt idx="4164">
                  <c:v>2.8482923497331411E-11</c:v>
                </c:pt>
                <c:pt idx="4165">
                  <c:v>3.0185165641423062E-11</c:v>
                </c:pt>
                <c:pt idx="4166">
                  <c:v>3.0026323781173592E-11</c:v>
                </c:pt>
                <c:pt idx="4167">
                  <c:v>2.8785074869922077E-11</c:v>
                </c:pt>
                <c:pt idx="4168">
                  <c:v>2.8785074869922077E-11</c:v>
                </c:pt>
                <c:pt idx="4169">
                  <c:v>2.9399149275269865E-11</c:v>
                </c:pt>
                <c:pt idx="4170">
                  <c:v>2.8482923497331411E-11</c:v>
                </c:pt>
                <c:pt idx="4171">
                  <c:v>2.9399149275269865E-11</c:v>
                </c:pt>
                <c:pt idx="4172">
                  <c:v>2.9090491797160485E-11</c:v>
                </c:pt>
                <c:pt idx="4173">
                  <c:v>2.8183885343078969E-11</c:v>
                </c:pt>
                <c:pt idx="4174">
                  <c:v>2.863360063605247E-11</c:v>
                </c:pt>
                <c:pt idx="4175">
                  <c:v>3.0185165641423062E-11</c:v>
                </c:pt>
                <c:pt idx="4176">
                  <c:v>3.1156212939177284E-11</c:v>
                </c:pt>
                <c:pt idx="4177">
                  <c:v>2.8482923497331411E-11</c:v>
                </c:pt>
                <c:pt idx="4178">
                  <c:v>3.0026323781173592E-11</c:v>
                </c:pt>
                <c:pt idx="4179">
                  <c:v>2.9090491797160485E-11</c:v>
                </c:pt>
                <c:pt idx="4180">
                  <c:v>2.8482923497331411E-11</c:v>
                </c:pt>
                <c:pt idx="4181">
                  <c:v>3.0026323781173592E-11</c:v>
                </c:pt>
                <c:pt idx="4182">
                  <c:v>2.9244443628923256E-11</c:v>
                </c:pt>
                <c:pt idx="4183">
                  <c:v>2.9868255889512901E-11</c:v>
                </c:pt>
                <c:pt idx="4184">
                  <c:v>3.1321032011190813E-11</c:v>
                </c:pt>
                <c:pt idx="4185">
                  <c:v>3.1156212939177284E-11</c:v>
                </c:pt>
                <c:pt idx="4186">
                  <c:v>3.0026323781173592E-11</c:v>
                </c:pt>
                <c:pt idx="4187">
                  <c:v>3.066687785317189E-11</c:v>
                </c:pt>
                <c:pt idx="4188">
                  <c:v>3.0344910673406793E-11</c:v>
                </c:pt>
                <c:pt idx="4189">
                  <c:v>3.0026323781173592E-11</c:v>
                </c:pt>
                <c:pt idx="4190">
                  <c:v>3.0992196960154512E-11</c:v>
                </c:pt>
                <c:pt idx="4191">
                  <c:v>2.971108168731505E-11</c:v>
                </c:pt>
                <c:pt idx="4192">
                  <c:v>2.863360063605247E-11</c:v>
                </c:pt>
                <c:pt idx="4193">
                  <c:v>3.0185165641423062E-11</c:v>
                </c:pt>
                <c:pt idx="4194">
                  <c:v>2.8937410383345252E-11</c:v>
                </c:pt>
                <c:pt idx="4195">
                  <c:v>3.0026323781173592E-11</c:v>
                </c:pt>
                <c:pt idx="4196">
                  <c:v>3.1156212939177284E-11</c:v>
                </c:pt>
                <c:pt idx="4197">
                  <c:v>2.9399149275269865E-11</c:v>
                </c:pt>
                <c:pt idx="4198">
                  <c:v>3.0344910673406793E-11</c:v>
                </c:pt>
                <c:pt idx="4199">
                  <c:v>3.0992196960154512E-11</c:v>
                </c:pt>
                <c:pt idx="4200">
                  <c:v>2.9868255889512901E-11</c:v>
                </c:pt>
                <c:pt idx="4201">
                  <c:v>2.8785074869922077E-11</c:v>
                </c:pt>
                <c:pt idx="4202">
                  <c:v>3.082910830008722E-11</c:v>
                </c:pt>
                <c:pt idx="4203">
                  <c:v>3.0026323781173592E-11</c:v>
                </c:pt>
                <c:pt idx="4204">
                  <c:v>2.8183885343078969E-11</c:v>
                </c:pt>
                <c:pt idx="4205">
                  <c:v>2.9090491797160485E-11</c:v>
                </c:pt>
                <c:pt idx="4206">
                  <c:v>3.0992196960154512E-11</c:v>
                </c:pt>
                <c:pt idx="4207">
                  <c:v>2.9554734574918763E-11</c:v>
                </c:pt>
                <c:pt idx="4208">
                  <c:v>3.0185165641423062E-11</c:v>
                </c:pt>
                <c:pt idx="4209">
                  <c:v>2.8785074869922077E-11</c:v>
                </c:pt>
                <c:pt idx="4210">
                  <c:v>2.8937410383345252E-11</c:v>
                </c:pt>
                <c:pt idx="4211">
                  <c:v>3.066687785317189E-11</c:v>
                </c:pt>
                <c:pt idx="4212">
                  <c:v>2.8183885343078969E-11</c:v>
                </c:pt>
                <c:pt idx="4213">
                  <c:v>2.9868255889512901E-11</c:v>
                </c:pt>
                <c:pt idx="4214">
                  <c:v>2.8183885343078969E-11</c:v>
                </c:pt>
                <c:pt idx="4215">
                  <c:v>2.8183885343078969E-11</c:v>
                </c:pt>
                <c:pt idx="4216">
                  <c:v>2.9399149275269865E-11</c:v>
                </c:pt>
                <c:pt idx="4217">
                  <c:v>3.0992196960154512E-11</c:v>
                </c:pt>
                <c:pt idx="4218">
                  <c:v>3.0505437885981847E-11</c:v>
                </c:pt>
                <c:pt idx="4219">
                  <c:v>2.8785074869922077E-11</c:v>
                </c:pt>
                <c:pt idx="4220">
                  <c:v>3.066687785317189E-11</c:v>
                </c:pt>
                <c:pt idx="4221">
                  <c:v>2.8785074869922077E-11</c:v>
                </c:pt>
                <c:pt idx="4222">
                  <c:v>2.8937410383345252E-11</c:v>
                </c:pt>
                <c:pt idx="4223">
                  <c:v>3.1156212939177284E-11</c:v>
                </c:pt>
                <c:pt idx="4224">
                  <c:v>2.8785074869922077E-11</c:v>
                </c:pt>
                <c:pt idx="4225">
                  <c:v>3.0185165641423062E-11</c:v>
                </c:pt>
                <c:pt idx="4226">
                  <c:v>2.9554734574918763E-11</c:v>
                </c:pt>
                <c:pt idx="4227">
                  <c:v>2.9244443628923256E-11</c:v>
                </c:pt>
                <c:pt idx="4228">
                  <c:v>2.863360063605247E-11</c:v>
                </c:pt>
                <c:pt idx="4229">
                  <c:v>3.0026323781173592E-11</c:v>
                </c:pt>
                <c:pt idx="4230">
                  <c:v>2.8482923497331411E-11</c:v>
                </c:pt>
                <c:pt idx="4231">
                  <c:v>2.8183885343078969E-11</c:v>
                </c:pt>
                <c:pt idx="4232">
                  <c:v>3.082910830008722E-11</c:v>
                </c:pt>
                <c:pt idx="4233">
                  <c:v>2.8332980543995846E-11</c:v>
                </c:pt>
                <c:pt idx="4234">
                  <c:v>2.8785074869922077E-11</c:v>
                </c:pt>
                <c:pt idx="4235">
                  <c:v>2.9399149275269865E-11</c:v>
                </c:pt>
                <c:pt idx="4236">
                  <c:v>2.8937410383345252E-11</c:v>
                </c:pt>
                <c:pt idx="4237">
                  <c:v>2.8785074869922077E-11</c:v>
                </c:pt>
                <c:pt idx="4238">
                  <c:v>2.8785074869922077E-11</c:v>
                </c:pt>
                <c:pt idx="4239">
                  <c:v>3.0026323781173592E-11</c:v>
                </c:pt>
                <c:pt idx="4240">
                  <c:v>2.9868255889512901E-11</c:v>
                </c:pt>
                <c:pt idx="4241">
                  <c:v>2.8937410383345252E-11</c:v>
                </c:pt>
                <c:pt idx="4242">
                  <c:v>2.8937410383345252E-11</c:v>
                </c:pt>
                <c:pt idx="4243">
                  <c:v>3.0505437885981847E-11</c:v>
                </c:pt>
                <c:pt idx="4244">
                  <c:v>2.8482923497331411E-11</c:v>
                </c:pt>
                <c:pt idx="4245">
                  <c:v>3.0185165641423062E-11</c:v>
                </c:pt>
                <c:pt idx="4246">
                  <c:v>3.066687785317189E-11</c:v>
                </c:pt>
                <c:pt idx="4247">
                  <c:v>2.9090491797160485E-11</c:v>
                </c:pt>
                <c:pt idx="4248">
                  <c:v>2.9244443628923256E-11</c:v>
                </c:pt>
                <c:pt idx="4249">
                  <c:v>2.8183885343078969E-11</c:v>
                </c:pt>
                <c:pt idx="4250">
                  <c:v>2.8332980543995846E-11</c:v>
                </c:pt>
                <c:pt idx="4251">
                  <c:v>2.8482923497331411E-11</c:v>
                </c:pt>
                <c:pt idx="4252">
                  <c:v>3.066687785317189E-11</c:v>
                </c:pt>
                <c:pt idx="4253">
                  <c:v>2.971108168731505E-11</c:v>
                </c:pt>
                <c:pt idx="4254">
                  <c:v>3.0505437885981847E-11</c:v>
                </c:pt>
                <c:pt idx="4255">
                  <c:v>2.9868255889512901E-11</c:v>
                </c:pt>
                <c:pt idx="4256">
                  <c:v>3.0026323781173592E-11</c:v>
                </c:pt>
                <c:pt idx="4257">
                  <c:v>3.066687785317189E-11</c:v>
                </c:pt>
                <c:pt idx="4258">
                  <c:v>3.0185165641423062E-11</c:v>
                </c:pt>
                <c:pt idx="4259">
                  <c:v>3.0344910673406793E-11</c:v>
                </c:pt>
                <c:pt idx="4260">
                  <c:v>2.863360063605247E-11</c:v>
                </c:pt>
                <c:pt idx="4261">
                  <c:v>3.0505437885981847E-11</c:v>
                </c:pt>
                <c:pt idx="4262">
                  <c:v>2.7887986747787227E-11</c:v>
                </c:pt>
                <c:pt idx="4263">
                  <c:v>3.0344910673406793E-11</c:v>
                </c:pt>
                <c:pt idx="4264">
                  <c:v>2.9090491797160485E-11</c:v>
                </c:pt>
                <c:pt idx="4265">
                  <c:v>2.9868255889512901E-11</c:v>
                </c:pt>
                <c:pt idx="4266">
                  <c:v>3.0992196960154512E-11</c:v>
                </c:pt>
                <c:pt idx="4267">
                  <c:v>2.9868255889512901E-11</c:v>
                </c:pt>
                <c:pt idx="4268">
                  <c:v>3.0185165641423062E-11</c:v>
                </c:pt>
                <c:pt idx="4269">
                  <c:v>2.971108168731505E-11</c:v>
                </c:pt>
                <c:pt idx="4270">
                  <c:v>2.8035516619439763E-11</c:v>
                </c:pt>
                <c:pt idx="4271">
                  <c:v>2.8482923497331411E-11</c:v>
                </c:pt>
                <c:pt idx="4272">
                  <c:v>2.8482923497331411E-11</c:v>
                </c:pt>
                <c:pt idx="4273">
                  <c:v>2.8482923497331411E-11</c:v>
                </c:pt>
                <c:pt idx="4274">
                  <c:v>2.8785074869922077E-11</c:v>
                </c:pt>
                <c:pt idx="4275">
                  <c:v>3.082910830008722E-11</c:v>
                </c:pt>
                <c:pt idx="4276">
                  <c:v>2.863360063605247E-11</c:v>
                </c:pt>
                <c:pt idx="4277">
                  <c:v>2.8332980543995846E-11</c:v>
                </c:pt>
                <c:pt idx="4278">
                  <c:v>3.066687785317189E-11</c:v>
                </c:pt>
                <c:pt idx="4279">
                  <c:v>3.0505437885981847E-11</c:v>
                </c:pt>
                <c:pt idx="4280">
                  <c:v>3.0344910673406793E-11</c:v>
                </c:pt>
                <c:pt idx="4281">
                  <c:v>3.082910830008722E-11</c:v>
                </c:pt>
                <c:pt idx="4282">
                  <c:v>2.9554734574918763E-11</c:v>
                </c:pt>
                <c:pt idx="4283">
                  <c:v>3.0344910673406793E-11</c:v>
                </c:pt>
                <c:pt idx="4284">
                  <c:v>2.9399149275269865E-11</c:v>
                </c:pt>
                <c:pt idx="4285">
                  <c:v>2.8937410383345252E-11</c:v>
                </c:pt>
                <c:pt idx="4286">
                  <c:v>3.0344910673406793E-11</c:v>
                </c:pt>
                <c:pt idx="4287">
                  <c:v>3.082910830008722E-11</c:v>
                </c:pt>
                <c:pt idx="4288">
                  <c:v>2.9868255889512901E-11</c:v>
                </c:pt>
                <c:pt idx="4289">
                  <c:v>3.082910830008722E-11</c:v>
                </c:pt>
                <c:pt idx="4290">
                  <c:v>2.8785074869922077E-11</c:v>
                </c:pt>
                <c:pt idx="4291">
                  <c:v>2.8035516619439763E-11</c:v>
                </c:pt>
                <c:pt idx="4292">
                  <c:v>3.1156212939177284E-11</c:v>
                </c:pt>
                <c:pt idx="4293">
                  <c:v>3.1321032011190813E-11</c:v>
                </c:pt>
                <c:pt idx="4294">
                  <c:v>2.9090491797160485E-11</c:v>
                </c:pt>
                <c:pt idx="4295">
                  <c:v>3.082910830008722E-11</c:v>
                </c:pt>
                <c:pt idx="4296">
                  <c:v>2.8332980543995846E-11</c:v>
                </c:pt>
                <c:pt idx="4297">
                  <c:v>2.9090491797160485E-11</c:v>
                </c:pt>
                <c:pt idx="4298">
                  <c:v>3.0992196960154512E-11</c:v>
                </c:pt>
                <c:pt idx="4299">
                  <c:v>3.0344910673406793E-11</c:v>
                </c:pt>
                <c:pt idx="4300">
                  <c:v>2.9399149275269865E-11</c:v>
                </c:pt>
                <c:pt idx="4301">
                  <c:v>2.9868255889512901E-11</c:v>
                </c:pt>
                <c:pt idx="4302">
                  <c:v>2.8785074869922077E-11</c:v>
                </c:pt>
                <c:pt idx="4303">
                  <c:v>3.0505437885981847E-11</c:v>
                </c:pt>
                <c:pt idx="4304">
                  <c:v>2.8482923497331411E-11</c:v>
                </c:pt>
                <c:pt idx="4305">
                  <c:v>2.863360063605247E-11</c:v>
                </c:pt>
                <c:pt idx="4306">
                  <c:v>3.082910830008722E-11</c:v>
                </c:pt>
                <c:pt idx="4307">
                  <c:v>2.9244443628923256E-11</c:v>
                </c:pt>
                <c:pt idx="4308">
                  <c:v>2.8332980543995846E-11</c:v>
                </c:pt>
                <c:pt idx="4309">
                  <c:v>3.0185165641423062E-11</c:v>
                </c:pt>
                <c:pt idx="4310">
                  <c:v>2.863360063605247E-11</c:v>
                </c:pt>
                <c:pt idx="4311">
                  <c:v>2.9554734574918763E-11</c:v>
                </c:pt>
                <c:pt idx="4312">
                  <c:v>2.9399149275269865E-11</c:v>
                </c:pt>
                <c:pt idx="4313">
                  <c:v>2.9244443628923256E-11</c:v>
                </c:pt>
                <c:pt idx="4314">
                  <c:v>3.0992196960154512E-11</c:v>
                </c:pt>
                <c:pt idx="4315">
                  <c:v>3.0344910673406793E-11</c:v>
                </c:pt>
                <c:pt idx="4316">
                  <c:v>2.8035516619439763E-11</c:v>
                </c:pt>
                <c:pt idx="4317">
                  <c:v>3.0344910673406793E-11</c:v>
                </c:pt>
                <c:pt idx="4318">
                  <c:v>2.9554734574918763E-11</c:v>
                </c:pt>
                <c:pt idx="4319">
                  <c:v>2.8035516619439763E-11</c:v>
                </c:pt>
                <c:pt idx="4320">
                  <c:v>2.7741175726231367E-11</c:v>
                </c:pt>
                <c:pt idx="4321">
                  <c:v>2.9244443628923256E-11</c:v>
                </c:pt>
                <c:pt idx="4322">
                  <c:v>2.9244443628923256E-11</c:v>
                </c:pt>
                <c:pt idx="4323">
                  <c:v>2.9090491797160485E-11</c:v>
                </c:pt>
                <c:pt idx="4324">
                  <c:v>3.0992196960154512E-11</c:v>
                </c:pt>
                <c:pt idx="4325">
                  <c:v>2.9868255889512901E-11</c:v>
                </c:pt>
                <c:pt idx="4326">
                  <c:v>2.8785074869922077E-11</c:v>
                </c:pt>
                <c:pt idx="4327">
                  <c:v>2.7741175726231367E-11</c:v>
                </c:pt>
                <c:pt idx="4328">
                  <c:v>3.0992196960154512E-11</c:v>
                </c:pt>
                <c:pt idx="4329">
                  <c:v>2.9090491797160485E-11</c:v>
                </c:pt>
                <c:pt idx="4330">
                  <c:v>2.8482923497331411E-11</c:v>
                </c:pt>
                <c:pt idx="4331">
                  <c:v>2.971108168731505E-11</c:v>
                </c:pt>
                <c:pt idx="4332">
                  <c:v>2.863360063605247E-11</c:v>
                </c:pt>
                <c:pt idx="4333">
                  <c:v>2.8035516619439763E-11</c:v>
                </c:pt>
                <c:pt idx="4334">
                  <c:v>2.9868255889512901E-11</c:v>
                </c:pt>
                <c:pt idx="4335">
                  <c:v>3.0185165641423062E-11</c:v>
                </c:pt>
                <c:pt idx="4336">
                  <c:v>2.9554734574918763E-11</c:v>
                </c:pt>
                <c:pt idx="4337">
                  <c:v>3.0026323781173592E-11</c:v>
                </c:pt>
                <c:pt idx="4338">
                  <c:v>2.971108168731505E-11</c:v>
                </c:pt>
                <c:pt idx="4339">
                  <c:v>2.9399149275269865E-11</c:v>
                </c:pt>
                <c:pt idx="4340">
                  <c:v>2.863360063605247E-11</c:v>
                </c:pt>
                <c:pt idx="4341">
                  <c:v>2.8785074869922077E-11</c:v>
                </c:pt>
                <c:pt idx="4342">
                  <c:v>2.971108168731505E-11</c:v>
                </c:pt>
                <c:pt idx="4343">
                  <c:v>3.0992196960154512E-11</c:v>
                </c:pt>
                <c:pt idx="4344">
                  <c:v>2.8332980543995846E-11</c:v>
                </c:pt>
                <c:pt idx="4345">
                  <c:v>2.8035516619439763E-11</c:v>
                </c:pt>
                <c:pt idx="4346">
                  <c:v>3.0026323781173592E-11</c:v>
                </c:pt>
                <c:pt idx="4347">
                  <c:v>2.7887986747787227E-11</c:v>
                </c:pt>
                <c:pt idx="4348">
                  <c:v>2.8785074869922077E-11</c:v>
                </c:pt>
                <c:pt idx="4349">
                  <c:v>2.8937410383345252E-11</c:v>
                </c:pt>
                <c:pt idx="4350">
                  <c:v>2.9868255889512901E-11</c:v>
                </c:pt>
                <c:pt idx="4351">
                  <c:v>3.0185165641423062E-11</c:v>
                </c:pt>
                <c:pt idx="4352">
                  <c:v>3.0185165641423062E-11</c:v>
                </c:pt>
                <c:pt idx="4353">
                  <c:v>2.8332980543995846E-11</c:v>
                </c:pt>
                <c:pt idx="4354">
                  <c:v>3.066687785317189E-11</c:v>
                </c:pt>
                <c:pt idx="4355">
                  <c:v>2.9868255889512901E-11</c:v>
                </c:pt>
                <c:pt idx="4356">
                  <c:v>3.0026323781173592E-11</c:v>
                </c:pt>
                <c:pt idx="4357">
                  <c:v>3.0185165641423062E-11</c:v>
                </c:pt>
                <c:pt idx="4358">
                  <c:v>2.8183885343078969E-11</c:v>
                </c:pt>
                <c:pt idx="4359">
                  <c:v>2.9244443628923256E-11</c:v>
                </c:pt>
                <c:pt idx="4360">
                  <c:v>2.8937410383345252E-11</c:v>
                </c:pt>
                <c:pt idx="4361">
                  <c:v>2.8937410383345252E-11</c:v>
                </c:pt>
                <c:pt idx="4362">
                  <c:v>2.8332980543995846E-11</c:v>
                </c:pt>
                <c:pt idx="4363">
                  <c:v>2.9090491797160485E-11</c:v>
                </c:pt>
                <c:pt idx="4364">
                  <c:v>2.971108168731505E-11</c:v>
                </c:pt>
                <c:pt idx="4365">
                  <c:v>3.0026323781173592E-11</c:v>
                </c:pt>
                <c:pt idx="4366">
                  <c:v>2.9868255889512901E-11</c:v>
                </c:pt>
                <c:pt idx="4367">
                  <c:v>2.9554734574918763E-11</c:v>
                </c:pt>
                <c:pt idx="4368">
                  <c:v>2.8785074869922077E-11</c:v>
                </c:pt>
                <c:pt idx="4369">
                  <c:v>3.0185165641423062E-11</c:v>
                </c:pt>
                <c:pt idx="4370">
                  <c:v>2.8332980543995846E-11</c:v>
                </c:pt>
                <c:pt idx="4371">
                  <c:v>2.8035516619439763E-11</c:v>
                </c:pt>
                <c:pt idx="4372">
                  <c:v>2.9244443628923256E-11</c:v>
                </c:pt>
                <c:pt idx="4373">
                  <c:v>2.7887986747787227E-11</c:v>
                </c:pt>
                <c:pt idx="4374">
                  <c:v>3.0505437885981847E-11</c:v>
                </c:pt>
                <c:pt idx="4375">
                  <c:v>2.8785074869922077E-11</c:v>
                </c:pt>
                <c:pt idx="4376">
                  <c:v>2.8332980543995846E-11</c:v>
                </c:pt>
                <c:pt idx="4377">
                  <c:v>2.8183885343078969E-11</c:v>
                </c:pt>
                <c:pt idx="4378">
                  <c:v>3.0026323781173592E-11</c:v>
                </c:pt>
                <c:pt idx="4379">
                  <c:v>3.0185165641423062E-11</c:v>
                </c:pt>
                <c:pt idx="4380">
                  <c:v>2.8035516619439763E-11</c:v>
                </c:pt>
                <c:pt idx="4381">
                  <c:v>2.863360063605247E-11</c:v>
                </c:pt>
                <c:pt idx="4382">
                  <c:v>3.0185165641423062E-11</c:v>
                </c:pt>
                <c:pt idx="4383">
                  <c:v>3.066687785317189E-11</c:v>
                </c:pt>
                <c:pt idx="4384">
                  <c:v>3.0026323781173592E-11</c:v>
                </c:pt>
                <c:pt idx="4385">
                  <c:v>2.9399149275269865E-11</c:v>
                </c:pt>
                <c:pt idx="4386">
                  <c:v>2.7741175726231367E-11</c:v>
                </c:pt>
                <c:pt idx="4387">
                  <c:v>3.0026323781173592E-11</c:v>
                </c:pt>
                <c:pt idx="4388">
                  <c:v>2.8785074869922077E-11</c:v>
                </c:pt>
                <c:pt idx="4389">
                  <c:v>3.0185165641423062E-11</c:v>
                </c:pt>
                <c:pt idx="4390">
                  <c:v>2.8482923497331411E-11</c:v>
                </c:pt>
                <c:pt idx="4391">
                  <c:v>2.8332980543995846E-11</c:v>
                </c:pt>
                <c:pt idx="4392">
                  <c:v>2.8482923497331411E-11</c:v>
                </c:pt>
                <c:pt idx="4393">
                  <c:v>2.7887986747787227E-11</c:v>
                </c:pt>
                <c:pt idx="4394">
                  <c:v>2.9090491797160485E-11</c:v>
                </c:pt>
                <c:pt idx="4395">
                  <c:v>2.8785074869922077E-11</c:v>
                </c:pt>
                <c:pt idx="4396">
                  <c:v>2.8332980543995846E-11</c:v>
                </c:pt>
                <c:pt idx="4397">
                  <c:v>2.971108168731505E-11</c:v>
                </c:pt>
                <c:pt idx="4398">
                  <c:v>3.0026323781173592E-11</c:v>
                </c:pt>
                <c:pt idx="4399">
                  <c:v>2.9868255889512901E-11</c:v>
                </c:pt>
                <c:pt idx="4400">
                  <c:v>2.9868255889512901E-11</c:v>
                </c:pt>
                <c:pt idx="4401">
                  <c:v>2.971108168731505E-11</c:v>
                </c:pt>
                <c:pt idx="4402">
                  <c:v>3.148678824124868E-11</c:v>
                </c:pt>
                <c:pt idx="4403">
                  <c:v>3.1321032011190813E-11</c:v>
                </c:pt>
                <c:pt idx="4404">
                  <c:v>2.8332980543995846E-11</c:v>
                </c:pt>
                <c:pt idx="4405">
                  <c:v>2.9244443628923256E-11</c:v>
                </c:pt>
                <c:pt idx="4406">
                  <c:v>2.8183885343078969E-11</c:v>
                </c:pt>
                <c:pt idx="4407">
                  <c:v>3.082910830008722E-11</c:v>
                </c:pt>
                <c:pt idx="4408">
                  <c:v>2.971108168731505E-11</c:v>
                </c:pt>
                <c:pt idx="4409">
                  <c:v>2.8937410383345252E-11</c:v>
                </c:pt>
                <c:pt idx="4410">
                  <c:v>2.9090491797160485E-11</c:v>
                </c:pt>
                <c:pt idx="4411">
                  <c:v>2.8785074869922077E-11</c:v>
                </c:pt>
                <c:pt idx="4412">
                  <c:v>2.863360063605247E-11</c:v>
                </c:pt>
                <c:pt idx="4413">
                  <c:v>3.0026323781173592E-11</c:v>
                </c:pt>
                <c:pt idx="4414">
                  <c:v>2.9868255889512901E-11</c:v>
                </c:pt>
                <c:pt idx="4415">
                  <c:v>2.9554734574918763E-11</c:v>
                </c:pt>
                <c:pt idx="4416">
                  <c:v>3.1156212939177284E-11</c:v>
                </c:pt>
                <c:pt idx="4417">
                  <c:v>3.066687785317189E-11</c:v>
                </c:pt>
                <c:pt idx="4418">
                  <c:v>3.0344910673406793E-11</c:v>
                </c:pt>
                <c:pt idx="4419">
                  <c:v>2.863360063605247E-11</c:v>
                </c:pt>
                <c:pt idx="4420">
                  <c:v>2.9868255889512901E-11</c:v>
                </c:pt>
                <c:pt idx="4421">
                  <c:v>2.8482923497331411E-11</c:v>
                </c:pt>
                <c:pt idx="4422">
                  <c:v>2.8035516619439763E-11</c:v>
                </c:pt>
                <c:pt idx="4423">
                  <c:v>2.863360063605247E-11</c:v>
                </c:pt>
                <c:pt idx="4424">
                  <c:v>2.8937410383345252E-11</c:v>
                </c:pt>
                <c:pt idx="4425">
                  <c:v>2.9244443628923256E-11</c:v>
                </c:pt>
                <c:pt idx="4426">
                  <c:v>2.9868255889512901E-11</c:v>
                </c:pt>
                <c:pt idx="4427">
                  <c:v>2.9399149275269865E-11</c:v>
                </c:pt>
                <c:pt idx="4428">
                  <c:v>2.8332980543995846E-11</c:v>
                </c:pt>
                <c:pt idx="4429">
                  <c:v>2.8785074869922077E-11</c:v>
                </c:pt>
                <c:pt idx="4430">
                  <c:v>2.8035516619439763E-11</c:v>
                </c:pt>
                <c:pt idx="4431">
                  <c:v>3.082910830008722E-11</c:v>
                </c:pt>
                <c:pt idx="4432">
                  <c:v>2.9554734574918763E-11</c:v>
                </c:pt>
                <c:pt idx="4433">
                  <c:v>2.9090491797160485E-11</c:v>
                </c:pt>
                <c:pt idx="4434">
                  <c:v>2.9244443628923256E-11</c:v>
                </c:pt>
                <c:pt idx="4435">
                  <c:v>3.0185165641423062E-11</c:v>
                </c:pt>
                <c:pt idx="4436">
                  <c:v>2.8785074869922077E-11</c:v>
                </c:pt>
                <c:pt idx="4437">
                  <c:v>3.0026323781173592E-11</c:v>
                </c:pt>
                <c:pt idx="4438">
                  <c:v>2.8937410383345252E-11</c:v>
                </c:pt>
                <c:pt idx="4439">
                  <c:v>2.9868255889512901E-11</c:v>
                </c:pt>
                <c:pt idx="4440">
                  <c:v>3.0026323781173592E-11</c:v>
                </c:pt>
                <c:pt idx="4441">
                  <c:v>3.0344910673406793E-11</c:v>
                </c:pt>
                <c:pt idx="4442">
                  <c:v>3.1321032011190813E-11</c:v>
                </c:pt>
                <c:pt idx="4443">
                  <c:v>2.971108168731505E-11</c:v>
                </c:pt>
                <c:pt idx="4444">
                  <c:v>2.8785074869922077E-11</c:v>
                </c:pt>
                <c:pt idx="4445">
                  <c:v>3.0505437885981847E-11</c:v>
                </c:pt>
                <c:pt idx="4446">
                  <c:v>2.9244443628923256E-11</c:v>
                </c:pt>
                <c:pt idx="4447">
                  <c:v>2.863360063605247E-11</c:v>
                </c:pt>
                <c:pt idx="4448">
                  <c:v>2.9868255889512901E-11</c:v>
                </c:pt>
                <c:pt idx="4449">
                  <c:v>3.0344910673406793E-11</c:v>
                </c:pt>
                <c:pt idx="4450">
                  <c:v>2.8937410383345252E-11</c:v>
                </c:pt>
                <c:pt idx="4451">
                  <c:v>2.8035516619439763E-11</c:v>
                </c:pt>
                <c:pt idx="4452">
                  <c:v>2.8937410383345252E-11</c:v>
                </c:pt>
                <c:pt idx="4453">
                  <c:v>2.8482923497331411E-11</c:v>
                </c:pt>
                <c:pt idx="4454">
                  <c:v>3.0185165641423062E-11</c:v>
                </c:pt>
                <c:pt idx="4455">
                  <c:v>3.0344910673406793E-11</c:v>
                </c:pt>
                <c:pt idx="4456">
                  <c:v>2.971108168731505E-11</c:v>
                </c:pt>
                <c:pt idx="4457">
                  <c:v>3.0026323781173592E-11</c:v>
                </c:pt>
                <c:pt idx="4458">
                  <c:v>2.7305476733019561E-11</c:v>
                </c:pt>
                <c:pt idx="4459">
                  <c:v>2.9554734574918763E-11</c:v>
                </c:pt>
                <c:pt idx="4460">
                  <c:v>2.9090491797160485E-11</c:v>
                </c:pt>
                <c:pt idx="4461">
                  <c:v>2.8785074869922077E-11</c:v>
                </c:pt>
                <c:pt idx="4462">
                  <c:v>3.0185165641423062E-11</c:v>
                </c:pt>
                <c:pt idx="4463">
                  <c:v>2.8482923497331411E-11</c:v>
                </c:pt>
                <c:pt idx="4464">
                  <c:v>2.9244443628923256E-11</c:v>
                </c:pt>
                <c:pt idx="4465">
                  <c:v>2.8035516619439763E-11</c:v>
                </c:pt>
                <c:pt idx="4466">
                  <c:v>2.9554734574918763E-11</c:v>
                </c:pt>
                <c:pt idx="4467">
                  <c:v>2.9244443628923256E-11</c:v>
                </c:pt>
                <c:pt idx="4468">
                  <c:v>2.9399149275269865E-11</c:v>
                </c:pt>
                <c:pt idx="4469">
                  <c:v>2.971108168731505E-11</c:v>
                </c:pt>
                <c:pt idx="4470">
                  <c:v>2.8183885343078969E-11</c:v>
                </c:pt>
                <c:pt idx="4471">
                  <c:v>2.9868255889512901E-11</c:v>
                </c:pt>
                <c:pt idx="4472">
                  <c:v>2.8785074869922077E-11</c:v>
                </c:pt>
                <c:pt idx="4473">
                  <c:v>2.863360063605247E-11</c:v>
                </c:pt>
                <c:pt idx="4474">
                  <c:v>3.0026323781173592E-11</c:v>
                </c:pt>
                <c:pt idx="4475">
                  <c:v>2.8785074869922077E-11</c:v>
                </c:pt>
                <c:pt idx="4476">
                  <c:v>2.9399149275269865E-11</c:v>
                </c:pt>
                <c:pt idx="4477">
                  <c:v>3.0185165641423062E-11</c:v>
                </c:pt>
                <c:pt idx="4478">
                  <c:v>2.9244443628923256E-11</c:v>
                </c:pt>
                <c:pt idx="4479">
                  <c:v>2.8183885343078969E-11</c:v>
                </c:pt>
                <c:pt idx="4480">
                  <c:v>2.8937410383345252E-11</c:v>
                </c:pt>
                <c:pt idx="4481">
                  <c:v>2.863360063605247E-11</c:v>
                </c:pt>
                <c:pt idx="4482">
                  <c:v>2.863360063605247E-11</c:v>
                </c:pt>
                <c:pt idx="4483">
                  <c:v>3.0185165641423062E-11</c:v>
                </c:pt>
                <c:pt idx="4484">
                  <c:v>2.9399149275269865E-11</c:v>
                </c:pt>
                <c:pt idx="4485">
                  <c:v>3.0344910673406793E-11</c:v>
                </c:pt>
                <c:pt idx="4486">
                  <c:v>2.9868255889512901E-11</c:v>
                </c:pt>
                <c:pt idx="4487">
                  <c:v>2.8937410383345252E-11</c:v>
                </c:pt>
                <c:pt idx="4488">
                  <c:v>2.8785074869922077E-11</c:v>
                </c:pt>
                <c:pt idx="4489">
                  <c:v>2.971108168731505E-11</c:v>
                </c:pt>
                <c:pt idx="4490">
                  <c:v>2.8785074869922077E-11</c:v>
                </c:pt>
                <c:pt idx="4491">
                  <c:v>3.0344910673406793E-11</c:v>
                </c:pt>
                <c:pt idx="4492">
                  <c:v>2.971108168731505E-11</c:v>
                </c:pt>
                <c:pt idx="4493">
                  <c:v>2.7595194749674527E-11</c:v>
                </c:pt>
                <c:pt idx="4494">
                  <c:v>2.8332980543995846E-11</c:v>
                </c:pt>
                <c:pt idx="4495">
                  <c:v>2.8332980543995846E-11</c:v>
                </c:pt>
                <c:pt idx="4496">
                  <c:v>2.8332980543995846E-11</c:v>
                </c:pt>
                <c:pt idx="4497">
                  <c:v>2.8937410383345252E-11</c:v>
                </c:pt>
                <c:pt idx="4498">
                  <c:v>2.8785074869922077E-11</c:v>
                </c:pt>
                <c:pt idx="4499">
                  <c:v>3.066687785317189E-11</c:v>
                </c:pt>
                <c:pt idx="4500">
                  <c:v>3.0185165641423062E-11</c:v>
                </c:pt>
                <c:pt idx="4501">
                  <c:v>2.8183885343078969E-11</c:v>
                </c:pt>
                <c:pt idx="4502">
                  <c:v>2.8183885343078969E-11</c:v>
                </c:pt>
                <c:pt idx="4503">
                  <c:v>3.0185165641423062E-11</c:v>
                </c:pt>
                <c:pt idx="4504">
                  <c:v>2.9554734574918763E-11</c:v>
                </c:pt>
                <c:pt idx="4505">
                  <c:v>2.9090491797160485E-11</c:v>
                </c:pt>
                <c:pt idx="4506">
                  <c:v>2.8332980543995846E-11</c:v>
                </c:pt>
                <c:pt idx="4507">
                  <c:v>2.8937410383345252E-11</c:v>
                </c:pt>
                <c:pt idx="4508">
                  <c:v>2.8482923497331411E-11</c:v>
                </c:pt>
                <c:pt idx="4509">
                  <c:v>2.9244443628923256E-11</c:v>
                </c:pt>
                <c:pt idx="4510">
                  <c:v>2.8785074869922077E-11</c:v>
                </c:pt>
                <c:pt idx="4511">
                  <c:v>2.8035516619439763E-11</c:v>
                </c:pt>
                <c:pt idx="4512">
                  <c:v>2.7595194749674527E-11</c:v>
                </c:pt>
                <c:pt idx="4513">
                  <c:v>3.066687785317189E-11</c:v>
                </c:pt>
                <c:pt idx="4514">
                  <c:v>2.9554734574918763E-11</c:v>
                </c:pt>
                <c:pt idx="4515">
                  <c:v>2.8482923497331411E-11</c:v>
                </c:pt>
                <c:pt idx="4516">
                  <c:v>2.8035516619439763E-11</c:v>
                </c:pt>
                <c:pt idx="4517">
                  <c:v>3.066687785317189E-11</c:v>
                </c:pt>
                <c:pt idx="4518">
                  <c:v>2.9868255889512901E-11</c:v>
                </c:pt>
                <c:pt idx="4519">
                  <c:v>3.0505437885981847E-11</c:v>
                </c:pt>
                <c:pt idx="4520">
                  <c:v>2.8035516619439763E-11</c:v>
                </c:pt>
                <c:pt idx="4521">
                  <c:v>3.0344910673406793E-11</c:v>
                </c:pt>
                <c:pt idx="4522">
                  <c:v>2.971108168731505E-11</c:v>
                </c:pt>
                <c:pt idx="4523">
                  <c:v>2.8035516619439763E-11</c:v>
                </c:pt>
                <c:pt idx="4524">
                  <c:v>2.9244443628923256E-11</c:v>
                </c:pt>
                <c:pt idx="4525">
                  <c:v>2.863360063605247E-11</c:v>
                </c:pt>
                <c:pt idx="4526">
                  <c:v>2.9868255889512901E-11</c:v>
                </c:pt>
                <c:pt idx="4527">
                  <c:v>2.9868255889512901E-11</c:v>
                </c:pt>
                <c:pt idx="4528">
                  <c:v>3.0026323781173592E-11</c:v>
                </c:pt>
                <c:pt idx="4529">
                  <c:v>2.9868255889512901E-11</c:v>
                </c:pt>
                <c:pt idx="4530">
                  <c:v>2.9244443628923256E-11</c:v>
                </c:pt>
                <c:pt idx="4531">
                  <c:v>2.7305476733019561E-11</c:v>
                </c:pt>
                <c:pt idx="4532">
                  <c:v>3.0344910673406793E-11</c:v>
                </c:pt>
                <c:pt idx="4533">
                  <c:v>2.8937410383345252E-11</c:v>
                </c:pt>
                <c:pt idx="4534">
                  <c:v>2.8035516619439763E-11</c:v>
                </c:pt>
                <c:pt idx="4535">
                  <c:v>2.8785074869922077E-11</c:v>
                </c:pt>
                <c:pt idx="4536">
                  <c:v>2.9090491797160485E-11</c:v>
                </c:pt>
                <c:pt idx="4537">
                  <c:v>2.8183885343078969E-11</c:v>
                </c:pt>
                <c:pt idx="4538">
                  <c:v>3.0185165641423062E-11</c:v>
                </c:pt>
                <c:pt idx="4539">
                  <c:v>3.0185165641423062E-11</c:v>
                </c:pt>
                <c:pt idx="4540">
                  <c:v>2.8785074869922077E-11</c:v>
                </c:pt>
                <c:pt idx="4541">
                  <c:v>3.0185165641423062E-11</c:v>
                </c:pt>
                <c:pt idx="4542">
                  <c:v>2.7595194749674527E-11</c:v>
                </c:pt>
                <c:pt idx="4543">
                  <c:v>2.8482923497331411E-11</c:v>
                </c:pt>
                <c:pt idx="4544">
                  <c:v>2.8183885343078969E-11</c:v>
                </c:pt>
                <c:pt idx="4545">
                  <c:v>2.9244443628923256E-11</c:v>
                </c:pt>
                <c:pt idx="4546">
                  <c:v>2.8785074869922077E-11</c:v>
                </c:pt>
                <c:pt idx="4547">
                  <c:v>2.9244443628923256E-11</c:v>
                </c:pt>
                <c:pt idx="4548">
                  <c:v>3.0344910673406793E-11</c:v>
                </c:pt>
                <c:pt idx="4549">
                  <c:v>2.8482923497331411E-11</c:v>
                </c:pt>
                <c:pt idx="4550">
                  <c:v>3.0505437885981847E-11</c:v>
                </c:pt>
                <c:pt idx="4551">
                  <c:v>2.8937410383345252E-11</c:v>
                </c:pt>
                <c:pt idx="4552">
                  <c:v>2.9244443628923256E-11</c:v>
                </c:pt>
                <c:pt idx="4553">
                  <c:v>2.8183885343078969E-11</c:v>
                </c:pt>
                <c:pt idx="4554">
                  <c:v>2.8035516619439763E-11</c:v>
                </c:pt>
                <c:pt idx="4555">
                  <c:v>2.8183885343078969E-11</c:v>
                </c:pt>
                <c:pt idx="4556">
                  <c:v>2.9244443628923256E-11</c:v>
                </c:pt>
                <c:pt idx="4557">
                  <c:v>2.8332980543995846E-11</c:v>
                </c:pt>
                <c:pt idx="4558">
                  <c:v>2.863360063605247E-11</c:v>
                </c:pt>
                <c:pt idx="4559">
                  <c:v>2.8183885343078969E-11</c:v>
                </c:pt>
                <c:pt idx="4560">
                  <c:v>2.7305476733019561E-11</c:v>
                </c:pt>
                <c:pt idx="4561">
                  <c:v>2.8332980543995846E-11</c:v>
                </c:pt>
                <c:pt idx="4562">
                  <c:v>2.8332980543995846E-11</c:v>
                </c:pt>
                <c:pt idx="4563">
                  <c:v>2.9868255889512901E-11</c:v>
                </c:pt>
                <c:pt idx="4564">
                  <c:v>2.7449981961377963E-11</c:v>
                </c:pt>
                <c:pt idx="4565">
                  <c:v>2.8482923497331411E-11</c:v>
                </c:pt>
                <c:pt idx="4566">
                  <c:v>2.8183885343078969E-11</c:v>
                </c:pt>
                <c:pt idx="4567">
                  <c:v>3.1156212939177284E-11</c:v>
                </c:pt>
                <c:pt idx="4568">
                  <c:v>2.8937410383345252E-11</c:v>
                </c:pt>
                <c:pt idx="4569">
                  <c:v>2.9244443628923256E-11</c:v>
                </c:pt>
                <c:pt idx="4570">
                  <c:v>2.9090491797160485E-11</c:v>
                </c:pt>
                <c:pt idx="4571">
                  <c:v>2.8785074869922077E-11</c:v>
                </c:pt>
                <c:pt idx="4572">
                  <c:v>2.9244443628923256E-11</c:v>
                </c:pt>
                <c:pt idx="4573">
                  <c:v>2.7887986747787227E-11</c:v>
                </c:pt>
                <c:pt idx="4574">
                  <c:v>2.8332980543995846E-11</c:v>
                </c:pt>
                <c:pt idx="4575">
                  <c:v>3.0026323781173592E-11</c:v>
                </c:pt>
                <c:pt idx="4576">
                  <c:v>2.9554734574918763E-11</c:v>
                </c:pt>
                <c:pt idx="4577">
                  <c:v>2.971108168731505E-11</c:v>
                </c:pt>
                <c:pt idx="4578">
                  <c:v>3.1156212939177284E-11</c:v>
                </c:pt>
                <c:pt idx="4579">
                  <c:v>3.0344910673406793E-11</c:v>
                </c:pt>
                <c:pt idx="4580">
                  <c:v>2.7887986747787227E-11</c:v>
                </c:pt>
                <c:pt idx="4581">
                  <c:v>3.0344910673406793E-11</c:v>
                </c:pt>
                <c:pt idx="4582">
                  <c:v>3.066687785317189E-11</c:v>
                </c:pt>
                <c:pt idx="4583">
                  <c:v>3.0505437885981847E-11</c:v>
                </c:pt>
                <c:pt idx="4584">
                  <c:v>2.7741175726231367E-11</c:v>
                </c:pt>
                <c:pt idx="4585">
                  <c:v>3.0344910673406793E-11</c:v>
                </c:pt>
                <c:pt idx="4586">
                  <c:v>2.8332980543995846E-11</c:v>
                </c:pt>
                <c:pt idx="4587">
                  <c:v>2.9244443628923256E-11</c:v>
                </c:pt>
                <c:pt idx="4588">
                  <c:v>2.8035516619439763E-11</c:v>
                </c:pt>
                <c:pt idx="4589">
                  <c:v>2.863360063605247E-11</c:v>
                </c:pt>
                <c:pt idx="4590">
                  <c:v>2.863360063605247E-11</c:v>
                </c:pt>
                <c:pt idx="4591">
                  <c:v>2.8482923497331411E-11</c:v>
                </c:pt>
                <c:pt idx="4592">
                  <c:v>2.863360063605247E-11</c:v>
                </c:pt>
                <c:pt idx="4593">
                  <c:v>2.7741175726231367E-11</c:v>
                </c:pt>
                <c:pt idx="4594">
                  <c:v>2.9868255889512901E-11</c:v>
                </c:pt>
                <c:pt idx="4595">
                  <c:v>2.9868255889512901E-11</c:v>
                </c:pt>
                <c:pt idx="4596">
                  <c:v>2.971108168731505E-11</c:v>
                </c:pt>
                <c:pt idx="4597">
                  <c:v>2.9090491797160485E-11</c:v>
                </c:pt>
                <c:pt idx="4598">
                  <c:v>2.9090491797160485E-11</c:v>
                </c:pt>
                <c:pt idx="4599">
                  <c:v>3.0026323781173592E-11</c:v>
                </c:pt>
                <c:pt idx="4600">
                  <c:v>3.0185165641423062E-11</c:v>
                </c:pt>
                <c:pt idx="4601">
                  <c:v>3.0026323781173592E-11</c:v>
                </c:pt>
                <c:pt idx="4602">
                  <c:v>2.9868255889512901E-11</c:v>
                </c:pt>
                <c:pt idx="4603">
                  <c:v>2.9399149275269865E-11</c:v>
                </c:pt>
                <c:pt idx="4604">
                  <c:v>2.8937410383345252E-11</c:v>
                </c:pt>
                <c:pt idx="4605">
                  <c:v>2.9554734574918763E-11</c:v>
                </c:pt>
                <c:pt idx="4606">
                  <c:v>2.8937410383345252E-11</c:v>
                </c:pt>
                <c:pt idx="4607">
                  <c:v>3.066687785317189E-11</c:v>
                </c:pt>
                <c:pt idx="4608">
                  <c:v>2.9399149275269865E-11</c:v>
                </c:pt>
                <c:pt idx="4609">
                  <c:v>3.0505437885981847E-11</c:v>
                </c:pt>
                <c:pt idx="4610">
                  <c:v>3.066687785317189E-11</c:v>
                </c:pt>
                <c:pt idx="4611">
                  <c:v>2.8332980543995846E-11</c:v>
                </c:pt>
                <c:pt idx="4612">
                  <c:v>2.7887986747787227E-11</c:v>
                </c:pt>
                <c:pt idx="4613">
                  <c:v>2.9244443628923256E-11</c:v>
                </c:pt>
                <c:pt idx="4614">
                  <c:v>2.9554734574918763E-11</c:v>
                </c:pt>
                <c:pt idx="4615">
                  <c:v>2.8332980543995846E-11</c:v>
                </c:pt>
                <c:pt idx="4616">
                  <c:v>2.8482923497331411E-11</c:v>
                </c:pt>
                <c:pt idx="4617">
                  <c:v>2.971108168731505E-11</c:v>
                </c:pt>
                <c:pt idx="4618">
                  <c:v>2.863360063605247E-11</c:v>
                </c:pt>
                <c:pt idx="4619">
                  <c:v>2.9244443628923256E-11</c:v>
                </c:pt>
                <c:pt idx="4620">
                  <c:v>2.9090491797160485E-11</c:v>
                </c:pt>
                <c:pt idx="4621">
                  <c:v>3.0505437885981847E-11</c:v>
                </c:pt>
                <c:pt idx="4622">
                  <c:v>2.971108168731505E-11</c:v>
                </c:pt>
                <c:pt idx="4623">
                  <c:v>3.0026323781173592E-11</c:v>
                </c:pt>
                <c:pt idx="4624">
                  <c:v>2.8482923497331411E-11</c:v>
                </c:pt>
                <c:pt idx="4625">
                  <c:v>2.9868255889512901E-11</c:v>
                </c:pt>
                <c:pt idx="4626">
                  <c:v>2.8183885343078969E-11</c:v>
                </c:pt>
                <c:pt idx="4627">
                  <c:v>2.863360063605247E-11</c:v>
                </c:pt>
                <c:pt idx="4628">
                  <c:v>2.8183885343078969E-11</c:v>
                </c:pt>
                <c:pt idx="4629">
                  <c:v>2.8482923497331411E-11</c:v>
                </c:pt>
                <c:pt idx="4630">
                  <c:v>2.7887986747787227E-11</c:v>
                </c:pt>
                <c:pt idx="4631">
                  <c:v>2.863360063605247E-11</c:v>
                </c:pt>
                <c:pt idx="4632">
                  <c:v>2.9090491797160485E-11</c:v>
                </c:pt>
                <c:pt idx="4633">
                  <c:v>2.8937410383345252E-11</c:v>
                </c:pt>
                <c:pt idx="4634">
                  <c:v>2.7741175726231367E-11</c:v>
                </c:pt>
                <c:pt idx="4635">
                  <c:v>2.8183885343078969E-11</c:v>
                </c:pt>
                <c:pt idx="4636">
                  <c:v>2.8937410383345252E-11</c:v>
                </c:pt>
                <c:pt idx="4637">
                  <c:v>2.8785074869922077E-11</c:v>
                </c:pt>
                <c:pt idx="4638">
                  <c:v>2.8183885343078969E-11</c:v>
                </c:pt>
                <c:pt idx="4639">
                  <c:v>2.971108168731505E-11</c:v>
                </c:pt>
                <c:pt idx="4640">
                  <c:v>2.971108168731505E-11</c:v>
                </c:pt>
                <c:pt idx="4641">
                  <c:v>2.8332980543995846E-11</c:v>
                </c:pt>
                <c:pt idx="4642">
                  <c:v>2.8183885343078969E-11</c:v>
                </c:pt>
                <c:pt idx="4643">
                  <c:v>3.066687785317189E-11</c:v>
                </c:pt>
                <c:pt idx="4644">
                  <c:v>2.9868255889512901E-11</c:v>
                </c:pt>
                <c:pt idx="4645">
                  <c:v>2.8785074869922077E-11</c:v>
                </c:pt>
                <c:pt idx="4646">
                  <c:v>2.863360063605247E-11</c:v>
                </c:pt>
                <c:pt idx="4647">
                  <c:v>2.8482923497331411E-11</c:v>
                </c:pt>
                <c:pt idx="4648">
                  <c:v>2.9554734574918763E-11</c:v>
                </c:pt>
                <c:pt idx="4649">
                  <c:v>2.971108168731505E-11</c:v>
                </c:pt>
                <c:pt idx="4650">
                  <c:v>2.971108168731505E-11</c:v>
                </c:pt>
                <c:pt idx="4651">
                  <c:v>2.9399149275269865E-11</c:v>
                </c:pt>
                <c:pt idx="4652">
                  <c:v>2.8332980543995846E-11</c:v>
                </c:pt>
                <c:pt idx="4653">
                  <c:v>2.9244443628923256E-11</c:v>
                </c:pt>
                <c:pt idx="4654">
                  <c:v>2.971108168731505E-11</c:v>
                </c:pt>
                <c:pt idx="4655">
                  <c:v>2.8035516619439763E-11</c:v>
                </c:pt>
                <c:pt idx="4656">
                  <c:v>2.7887986747787227E-11</c:v>
                </c:pt>
                <c:pt idx="4657">
                  <c:v>2.863360063605247E-11</c:v>
                </c:pt>
                <c:pt idx="4658">
                  <c:v>2.8785074869922077E-11</c:v>
                </c:pt>
                <c:pt idx="4659">
                  <c:v>2.7741175726231367E-11</c:v>
                </c:pt>
                <c:pt idx="4660">
                  <c:v>2.8035516619439763E-11</c:v>
                </c:pt>
                <c:pt idx="4661">
                  <c:v>3.0505437885981847E-11</c:v>
                </c:pt>
                <c:pt idx="4662">
                  <c:v>2.863360063605247E-11</c:v>
                </c:pt>
                <c:pt idx="4663">
                  <c:v>2.7595194749674527E-11</c:v>
                </c:pt>
                <c:pt idx="4664">
                  <c:v>2.8482923497331411E-11</c:v>
                </c:pt>
                <c:pt idx="4665">
                  <c:v>2.8332980543995846E-11</c:v>
                </c:pt>
                <c:pt idx="4666">
                  <c:v>3.0026323781173592E-11</c:v>
                </c:pt>
                <c:pt idx="4667">
                  <c:v>3.0185165641423062E-11</c:v>
                </c:pt>
                <c:pt idx="4668">
                  <c:v>2.8332980543995846E-11</c:v>
                </c:pt>
                <c:pt idx="4669">
                  <c:v>3.0344910673406793E-11</c:v>
                </c:pt>
                <c:pt idx="4670">
                  <c:v>3.0185165641423062E-11</c:v>
                </c:pt>
                <c:pt idx="4671">
                  <c:v>2.7595194749674527E-11</c:v>
                </c:pt>
                <c:pt idx="4672">
                  <c:v>2.863360063605247E-11</c:v>
                </c:pt>
                <c:pt idx="4673">
                  <c:v>2.8035516619439763E-11</c:v>
                </c:pt>
                <c:pt idx="4674">
                  <c:v>2.8183885343078969E-11</c:v>
                </c:pt>
                <c:pt idx="4675">
                  <c:v>2.9399149275269865E-11</c:v>
                </c:pt>
                <c:pt idx="4676">
                  <c:v>2.7161788513090781E-11</c:v>
                </c:pt>
                <c:pt idx="4677">
                  <c:v>2.9244443628923256E-11</c:v>
                </c:pt>
                <c:pt idx="4678">
                  <c:v>2.8785074869922077E-11</c:v>
                </c:pt>
                <c:pt idx="4679">
                  <c:v>2.8937410383345252E-11</c:v>
                </c:pt>
                <c:pt idx="4680">
                  <c:v>3.0992196960154512E-11</c:v>
                </c:pt>
                <c:pt idx="4681">
                  <c:v>3.066687785317189E-11</c:v>
                </c:pt>
                <c:pt idx="4682">
                  <c:v>2.8785074869922077E-11</c:v>
                </c:pt>
                <c:pt idx="4683">
                  <c:v>2.8035516619439763E-11</c:v>
                </c:pt>
                <c:pt idx="4684">
                  <c:v>2.9244443628923256E-11</c:v>
                </c:pt>
                <c:pt idx="4685">
                  <c:v>2.9868255889512901E-11</c:v>
                </c:pt>
                <c:pt idx="4686">
                  <c:v>2.8332980543995846E-11</c:v>
                </c:pt>
                <c:pt idx="4687">
                  <c:v>2.863360063605247E-11</c:v>
                </c:pt>
                <c:pt idx="4688">
                  <c:v>2.8937410383345252E-11</c:v>
                </c:pt>
                <c:pt idx="4689">
                  <c:v>2.8785074869922077E-11</c:v>
                </c:pt>
                <c:pt idx="4690">
                  <c:v>2.9244443628923256E-11</c:v>
                </c:pt>
                <c:pt idx="4691">
                  <c:v>2.8785074869922077E-11</c:v>
                </c:pt>
                <c:pt idx="4692">
                  <c:v>3.066687785317189E-11</c:v>
                </c:pt>
                <c:pt idx="4693">
                  <c:v>2.9244443628923256E-11</c:v>
                </c:pt>
                <c:pt idx="4694">
                  <c:v>2.9090491797160485E-11</c:v>
                </c:pt>
                <c:pt idx="4695">
                  <c:v>2.8785074869922077E-11</c:v>
                </c:pt>
                <c:pt idx="4696">
                  <c:v>3.0344910673406793E-11</c:v>
                </c:pt>
                <c:pt idx="4697">
                  <c:v>2.8937410383345252E-11</c:v>
                </c:pt>
                <c:pt idx="4698">
                  <c:v>2.9244443628923256E-11</c:v>
                </c:pt>
                <c:pt idx="4699">
                  <c:v>2.8183885343078969E-11</c:v>
                </c:pt>
                <c:pt idx="4700">
                  <c:v>2.971108168731505E-11</c:v>
                </c:pt>
                <c:pt idx="4701">
                  <c:v>2.8183885343078969E-11</c:v>
                </c:pt>
                <c:pt idx="4702">
                  <c:v>2.7449981961377963E-11</c:v>
                </c:pt>
                <c:pt idx="4703">
                  <c:v>3.066687785317189E-11</c:v>
                </c:pt>
                <c:pt idx="4704">
                  <c:v>2.7887986747787227E-11</c:v>
                </c:pt>
                <c:pt idx="4705">
                  <c:v>2.8785074869922077E-11</c:v>
                </c:pt>
                <c:pt idx="4706">
                  <c:v>2.863360063605247E-11</c:v>
                </c:pt>
                <c:pt idx="4707">
                  <c:v>2.971108168731505E-11</c:v>
                </c:pt>
                <c:pt idx="4708">
                  <c:v>2.9244443628923256E-11</c:v>
                </c:pt>
                <c:pt idx="4709">
                  <c:v>2.8482923497331411E-11</c:v>
                </c:pt>
                <c:pt idx="4710">
                  <c:v>2.9554734574918763E-11</c:v>
                </c:pt>
                <c:pt idx="4711">
                  <c:v>2.8183885343078969E-11</c:v>
                </c:pt>
                <c:pt idx="4712">
                  <c:v>2.9399149275269865E-11</c:v>
                </c:pt>
                <c:pt idx="4713">
                  <c:v>2.8482923497331411E-11</c:v>
                </c:pt>
                <c:pt idx="4714">
                  <c:v>2.9554734574918763E-11</c:v>
                </c:pt>
                <c:pt idx="4715">
                  <c:v>2.8183885343078969E-11</c:v>
                </c:pt>
                <c:pt idx="4716">
                  <c:v>2.8332980543995846E-11</c:v>
                </c:pt>
                <c:pt idx="4717">
                  <c:v>3.0992196960154512E-11</c:v>
                </c:pt>
                <c:pt idx="4718">
                  <c:v>3.082910830008722E-11</c:v>
                </c:pt>
                <c:pt idx="4719">
                  <c:v>2.9244443628923256E-11</c:v>
                </c:pt>
                <c:pt idx="4720">
                  <c:v>2.9090491797160485E-11</c:v>
                </c:pt>
                <c:pt idx="4721">
                  <c:v>2.9868255889512901E-11</c:v>
                </c:pt>
                <c:pt idx="4722">
                  <c:v>2.8937410383345252E-11</c:v>
                </c:pt>
                <c:pt idx="4723">
                  <c:v>2.8785074869922077E-11</c:v>
                </c:pt>
                <c:pt idx="4724">
                  <c:v>2.9244443628923256E-11</c:v>
                </c:pt>
                <c:pt idx="4725">
                  <c:v>2.9868255889512901E-11</c:v>
                </c:pt>
                <c:pt idx="4726">
                  <c:v>2.7887986747787227E-11</c:v>
                </c:pt>
                <c:pt idx="4727">
                  <c:v>2.9554734574918763E-11</c:v>
                </c:pt>
                <c:pt idx="4728">
                  <c:v>2.8937410383345252E-11</c:v>
                </c:pt>
                <c:pt idx="4729">
                  <c:v>3.0185165641423062E-11</c:v>
                </c:pt>
                <c:pt idx="4730">
                  <c:v>2.971108168731505E-11</c:v>
                </c:pt>
                <c:pt idx="4731">
                  <c:v>2.8035516619439763E-11</c:v>
                </c:pt>
                <c:pt idx="4732">
                  <c:v>2.8785074869922077E-11</c:v>
                </c:pt>
                <c:pt idx="4733">
                  <c:v>3.066687785317189E-11</c:v>
                </c:pt>
                <c:pt idx="4734">
                  <c:v>2.863360063605247E-11</c:v>
                </c:pt>
                <c:pt idx="4735">
                  <c:v>2.8035516619439763E-11</c:v>
                </c:pt>
                <c:pt idx="4736">
                  <c:v>2.9554734574918763E-11</c:v>
                </c:pt>
                <c:pt idx="4737">
                  <c:v>2.7887986747787227E-11</c:v>
                </c:pt>
                <c:pt idx="4738">
                  <c:v>2.9554734574918763E-11</c:v>
                </c:pt>
                <c:pt idx="4739">
                  <c:v>2.8183885343078969E-11</c:v>
                </c:pt>
                <c:pt idx="4740">
                  <c:v>2.7305476733019561E-11</c:v>
                </c:pt>
                <c:pt idx="4741">
                  <c:v>3.066687785317189E-11</c:v>
                </c:pt>
                <c:pt idx="4742">
                  <c:v>2.8183885343078969E-11</c:v>
                </c:pt>
                <c:pt idx="4743">
                  <c:v>2.8785074869922077E-11</c:v>
                </c:pt>
                <c:pt idx="4744">
                  <c:v>3.0185165641423062E-11</c:v>
                </c:pt>
                <c:pt idx="4745">
                  <c:v>3.066687785317189E-11</c:v>
                </c:pt>
                <c:pt idx="4746">
                  <c:v>2.863360063605247E-11</c:v>
                </c:pt>
                <c:pt idx="4747">
                  <c:v>2.9554734574918763E-11</c:v>
                </c:pt>
                <c:pt idx="4748">
                  <c:v>2.9244443628923256E-11</c:v>
                </c:pt>
                <c:pt idx="4749">
                  <c:v>3.0344910673406793E-11</c:v>
                </c:pt>
                <c:pt idx="4750">
                  <c:v>3.0344910673406793E-11</c:v>
                </c:pt>
                <c:pt idx="4751">
                  <c:v>3.0505437885981847E-11</c:v>
                </c:pt>
                <c:pt idx="4752">
                  <c:v>3.0505437885981847E-11</c:v>
                </c:pt>
                <c:pt idx="4753">
                  <c:v>2.8183885343078969E-11</c:v>
                </c:pt>
                <c:pt idx="4754">
                  <c:v>2.971108168731505E-11</c:v>
                </c:pt>
                <c:pt idx="4755">
                  <c:v>2.9244443628923256E-11</c:v>
                </c:pt>
                <c:pt idx="4756">
                  <c:v>2.971108168731505E-11</c:v>
                </c:pt>
                <c:pt idx="4757">
                  <c:v>2.971108168731505E-11</c:v>
                </c:pt>
                <c:pt idx="4758">
                  <c:v>2.8785074869922077E-11</c:v>
                </c:pt>
                <c:pt idx="4759">
                  <c:v>2.9868255889512901E-11</c:v>
                </c:pt>
                <c:pt idx="4760">
                  <c:v>2.9244443628923256E-11</c:v>
                </c:pt>
                <c:pt idx="4761">
                  <c:v>2.8183885343078969E-11</c:v>
                </c:pt>
                <c:pt idx="4762">
                  <c:v>2.7887986747787227E-11</c:v>
                </c:pt>
                <c:pt idx="4763">
                  <c:v>2.8035516619439763E-11</c:v>
                </c:pt>
                <c:pt idx="4764">
                  <c:v>2.7595194749674527E-11</c:v>
                </c:pt>
                <c:pt idx="4765">
                  <c:v>2.7741175726231367E-11</c:v>
                </c:pt>
                <c:pt idx="4766">
                  <c:v>3.0344910673406793E-11</c:v>
                </c:pt>
                <c:pt idx="4767">
                  <c:v>2.8035516619439763E-11</c:v>
                </c:pt>
                <c:pt idx="4768">
                  <c:v>2.9090491797160485E-11</c:v>
                </c:pt>
                <c:pt idx="4769">
                  <c:v>2.8482923497331411E-11</c:v>
                </c:pt>
                <c:pt idx="4770">
                  <c:v>2.971108168731505E-11</c:v>
                </c:pt>
                <c:pt idx="4771">
                  <c:v>2.8332980543995846E-11</c:v>
                </c:pt>
                <c:pt idx="4772">
                  <c:v>2.8035516619439763E-11</c:v>
                </c:pt>
                <c:pt idx="4773">
                  <c:v>2.9868255889512901E-11</c:v>
                </c:pt>
                <c:pt idx="4774">
                  <c:v>3.0992196960154512E-11</c:v>
                </c:pt>
                <c:pt idx="4775">
                  <c:v>3.0026323781173592E-11</c:v>
                </c:pt>
                <c:pt idx="4776">
                  <c:v>3.0505437885981847E-11</c:v>
                </c:pt>
                <c:pt idx="4777">
                  <c:v>2.7887986747787227E-11</c:v>
                </c:pt>
                <c:pt idx="4778">
                  <c:v>2.9244443628923256E-11</c:v>
                </c:pt>
                <c:pt idx="4779">
                  <c:v>2.9244443628923256E-11</c:v>
                </c:pt>
                <c:pt idx="4780">
                  <c:v>3.0344910673406793E-11</c:v>
                </c:pt>
                <c:pt idx="4781">
                  <c:v>2.9554734574918763E-11</c:v>
                </c:pt>
                <c:pt idx="4782">
                  <c:v>2.8785074869922077E-11</c:v>
                </c:pt>
                <c:pt idx="4783">
                  <c:v>2.9399149275269865E-11</c:v>
                </c:pt>
                <c:pt idx="4784">
                  <c:v>2.7595194749674527E-11</c:v>
                </c:pt>
                <c:pt idx="4785">
                  <c:v>2.7887986747787227E-11</c:v>
                </c:pt>
                <c:pt idx="4786">
                  <c:v>2.8183885343078969E-11</c:v>
                </c:pt>
                <c:pt idx="4787">
                  <c:v>3.0026323781173592E-11</c:v>
                </c:pt>
                <c:pt idx="4788">
                  <c:v>2.7741175726231367E-11</c:v>
                </c:pt>
                <c:pt idx="4789">
                  <c:v>3.0026323781173592E-11</c:v>
                </c:pt>
                <c:pt idx="4790">
                  <c:v>2.7741175726231367E-11</c:v>
                </c:pt>
                <c:pt idx="4791">
                  <c:v>3.0026323781173592E-11</c:v>
                </c:pt>
                <c:pt idx="4792">
                  <c:v>2.8035516619439763E-11</c:v>
                </c:pt>
                <c:pt idx="4793">
                  <c:v>2.8332980543995846E-11</c:v>
                </c:pt>
                <c:pt idx="4794">
                  <c:v>2.863360063605247E-11</c:v>
                </c:pt>
                <c:pt idx="4795">
                  <c:v>3.0026323781173592E-11</c:v>
                </c:pt>
                <c:pt idx="4796">
                  <c:v>2.8937410383345252E-11</c:v>
                </c:pt>
                <c:pt idx="4797">
                  <c:v>3.0344910673406793E-11</c:v>
                </c:pt>
                <c:pt idx="4798">
                  <c:v>2.8785074869922077E-11</c:v>
                </c:pt>
                <c:pt idx="4799">
                  <c:v>2.8482923497331411E-11</c:v>
                </c:pt>
                <c:pt idx="4800">
                  <c:v>2.7741175726231367E-11</c:v>
                </c:pt>
                <c:pt idx="4801">
                  <c:v>3.066687785317189E-11</c:v>
                </c:pt>
                <c:pt idx="4802">
                  <c:v>2.7887986747787227E-11</c:v>
                </c:pt>
                <c:pt idx="4803">
                  <c:v>2.7595194749674527E-11</c:v>
                </c:pt>
                <c:pt idx="4804">
                  <c:v>2.7741175726231367E-11</c:v>
                </c:pt>
                <c:pt idx="4805">
                  <c:v>2.8937410383345252E-11</c:v>
                </c:pt>
                <c:pt idx="4806">
                  <c:v>2.9399149275269865E-11</c:v>
                </c:pt>
                <c:pt idx="4807">
                  <c:v>2.9399149275269865E-11</c:v>
                </c:pt>
                <c:pt idx="4808">
                  <c:v>2.971108168731505E-11</c:v>
                </c:pt>
                <c:pt idx="4809">
                  <c:v>2.9244443628923256E-11</c:v>
                </c:pt>
                <c:pt idx="4810">
                  <c:v>2.863360063605247E-11</c:v>
                </c:pt>
                <c:pt idx="4811">
                  <c:v>2.7887986747787227E-11</c:v>
                </c:pt>
                <c:pt idx="4812">
                  <c:v>3.0344910673406793E-11</c:v>
                </c:pt>
                <c:pt idx="4813">
                  <c:v>2.7449981961377963E-11</c:v>
                </c:pt>
                <c:pt idx="4814">
                  <c:v>2.863360063605247E-11</c:v>
                </c:pt>
                <c:pt idx="4815">
                  <c:v>2.9868255889512901E-11</c:v>
                </c:pt>
                <c:pt idx="4816">
                  <c:v>2.971108168731505E-11</c:v>
                </c:pt>
                <c:pt idx="4817">
                  <c:v>2.9868255889512901E-11</c:v>
                </c:pt>
                <c:pt idx="4818">
                  <c:v>2.9399149275269865E-11</c:v>
                </c:pt>
                <c:pt idx="4819">
                  <c:v>2.8183885343078969E-11</c:v>
                </c:pt>
                <c:pt idx="4820">
                  <c:v>3.0026323781173592E-11</c:v>
                </c:pt>
                <c:pt idx="4821">
                  <c:v>2.9399149275269865E-11</c:v>
                </c:pt>
                <c:pt idx="4822">
                  <c:v>2.9868255889512901E-11</c:v>
                </c:pt>
                <c:pt idx="4823">
                  <c:v>2.863360063605247E-11</c:v>
                </c:pt>
                <c:pt idx="4824">
                  <c:v>2.9399149275269865E-11</c:v>
                </c:pt>
                <c:pt idx="4825">
                  <c:v>2.9399149275269865E-11</c:v>
                </c:pt>
                <c:pt idx="4826">
                  <c:v>2.7887986747787227E-11</c:v>
                </c:pt>
                <c:pt idx="4827">
                  <c:v>2.863360063605247E-11</c:v>
                </c:pt>
                <c:pt idx="4828">
                  <c:v>2.9399149275269865E-11</c:v>
                </c:pt>
                <c:pt idx="4829">
                  <c:v>2.7741175726231367E-11</c:v>
                </c:pt>
                <c:pt idx="4830">
                  <c:v>2.8937410383345252E-11</c:v>
                </c:pt>
                <c:pt idx="4831">
                  <c:v>2.971108168731505E-11</c:v>
                </c:pt>
                <c:pt idx="4832">
                  <c:v>2.9244443628923256E-11</c:v>
                </c:pt>
                <c:pt idx="4833">
                  <c:v>2.7741175726231367E-11</c:v>
                </c:pt>
                <c:pt idx="4834">
                  <c:v>2.7449981961377963E-11</c:v>
                </c:pt>
                <c:pt idx="4835">
                  <c:v>2.863360063605247E-11</c:v>
                </c:pt>
                <c:pt idx="4836">
                  <c:v>2.8482923497331411E-11</c:v>
                </c:pt>
                <c:pt idx="4837">
                  <c:v>3.0344910673406793E-11</c:v>
                </c:pt>
                <c:pt idx="4838">
                  <c:v>2.8332980543995846E-11</c:v>
                </c:pt>
                <c:pt idx="4839">
                  <c:v>2.8035516619439763E-11</c:v>
                </c:pt>
                <c:pt idx="4840">
                  <c:v>3.0026323781173592E-11</c:v>
                </c:pt>
                <c:pt idx="4841">
                  <c:v>2.8332980543995846E-11</c:v>
                </c:pt>
                <c:pt idx="4842">
                  <c:v>2.8332980543995846E-11</c:v>
                </c:pt>
                <c:pt idx="4843">
                  <c:v>2.9868255889512901E-11</c:v>
                </c:pt>
                <c:pt idx="4844">
                  <c:v>2.7741175726231367E-11</c:v>
                </c:pt>
                <c:pt idx="4845">
                  <c:v>3.1321032011190813E-11</c:v>
                </c:pt>
                <c:pt idx="4846">
                  <c:v>2.8482923497331411E-11</c:v>
                </c:pt>
                <c:pt idx="4847">
                  <c:v>2.8183885343078969E-11</c:v>
                </c:pt>
                <c:pt idx="4848">
                  <c:v>2.7161788513090781E-11</c:v>
                </c:pt>
                <c:pt idx="4849">
                  <c:v>2.971108168731505E-11</c:v>
                </c:pt>
                <c:pt idx="4850">
                  <c:v>2.9399149275269865E-11</c:v>
                </c:pt>
                <c:pt idx="4851">
                  <c:v>2.7741175726231367E-11</c:v>
                </c:pt>
                <c:pt idx="4852">
                  <c:v>2.9399149275269865E-11</c:v>
                </c:pt>
                <c:pt idx="4853">
                  <c:v>2.8482923497331411E-11</c:v>
                </c:pt>
                <c:pt idx="4854">
                  <c:v>2.9090491797160485E-11</c:v>
                </c:pt>
                <c:pt idx="4855">
                  <c:v>2.7741175726231367E-11</c:v>
                </c:pt>
                <c:pt idx="4856">
                  <c:v>2.8937410383345252E-11</c:v>
                </c:pt>
                <c:pt idx="4857">
                  <c:v>2.8183885343078969E-11</c:v>
                </c:pt>
                <c:pt idx="4858">
                  <c:v>2.863360063605247E-11</c:v>
                </c:pt>
                <c:pt idx="4859">
                  <c:v>2.8332980543995846E-11</c:v>
                </c:pt>
                <c:pt idx="4860">
                  <c:v>2.8183885343078969E-11</c:v>
                </c:pt>
                <c:pt idx="4861">
                  <c:v>2.8482923497331411E-11</c:v>
                </c:pt>
                <c:pt idx="4862">
                  <c:v>2.9090491797160485E-11</c:v>
                </c:pt>
                <c:pt idx="4863">
                  <c:v>2.971108168731505E-11</c:v>
                </c:pt>
                <c:pt idx="4864">
                  <c:v>3.1321032011190813E-11</c:v>
                </c:pt>
                <c:pt idx="4865">
                  <c:v>2.7887986747787227E-11</c:v>
                </c:pt>
                <c:pt idx="4866">
                  <c:v>2.7887986747787227E-11</c:v>
                </c:pt>
                <c:pt idx="4867">
                  <c:v>3.066687785317189E-11</c:v>
                </c:pt>
                <c:pt idx="4868">
                  <c:v>2.8785074869922077E-11</c:v>
                </c:pt>
                <c:pt idx="4869">
                  <c:v>3.0505437885981847E-11</c:v>
                </c:pt>
                <c:pt idx="4870">
                  <c:v>2.863360063605247E-11</c:v>
                </c:pt>
                <c:pt idx="4871">
                  <c:v>2.9868255889512901E-11</c:v>
                </c:pt>
                <c:pt idx="4872">
                  <c:v>3.082910830008722E-11</c:v>
                </c:pt>
                <c:pt idx="4873">
                  <c:v>2.8183885343078969E-11</c:v>
                </c:pt>
                <c:pt idx="4874">
                  <c:v>2.8035516619439763E-11</c:v>
                </c:pt>
                <c:pt idx="4875">
                  <c:v>2.8482923497331411E-11</c:v>
                </c:pt>
                <c:pt idx="4876">
                  <c:v>2.7595194749674527E-11</c:v>
                </c:pt>
                <c:pt idx="4877">
                  <c:v>3.0185165641423062E-11</c:v>
                </c:pt>
                <c:pt idx="4878">
                  <c:v>2.9244443628923256E-11</c:v>
                </c:pt>
                <c:pt idx="4879">
                  <c:v>2.9244443628923256E-11</c:v>
                </c:pt>
                <c:pt idx="4880">
                  <c:v>2.8332980543995846E-11</c:v>
                </c:pt>
                <c:pt idx="4881">
                  <c:v>2.9090491797160485E-11</c:v>
                </c:pt>
                <c:pt idx="4882">
                  <c:v>3.066687785317189E-11</c:v>
                </c:pt>
                <c:pt idx="4883">
                  <c:v>2.7741175726231367E-11</c:v>
                </c:pt>
                <c:pt idx="4884">
                  <c:v>2.8035516619439763E-11</c:v>
                </c:pt>
                <c:pt idx="4885">
                  <c:v>2.8482923497331411E-11</c:v>
                </c:pt>
                <c:pt idx="4886">
                  <c:v>2.863360063605247E-11</c:v>
                </c:pt>
                <c:pt idx="4887">
                  <c:v>3.1156212939177284E-11</c:v>
                </c:pt>
                <c:pt idx="4888">
                  <c:v>2.971108168731505E-11</c:v>
                </c:pt>
                <c:pt idx="4889">
                  <c:v>2.7595194749674527E-11</c:v>
                </c:pt>
                <c:pt idx="4890">
                  <c:v>2.8035516619439763E-11</c:v>
                </c:pt>
                <c:pt idx="4891">
                  <c:v>2.8937410383345252E-11</c:v>
                </c:pt>
                <c:pt idx="4892">
                  <c:v>2.9399149275269865E-11</c:v>
                </c:pt>
                <c:pt idx="4893">
                  <c:v>2.9399149275269865E-11</c:v>
                </c:pt>
                <c:pt idx="4894">
                  <c:v>2.8035516619439763E-11</c:v>
                </c:pt>
                <c:pt idx="4895">
                  <c:v>3.0026323781173592E-11</c:v>
                </c:pt>
                <c:pt idx="4896">
                  <c:v>2.8937410383345252E-11</c:v>
                </c:pt>
                <c:pt idx="4897">
                  <c:v>2.8183885343078969E-11</c:v>
                </c:pt>
                <c:pt idx="4898">
                  <c:v>2.8937410383345252E-11</c:v>
                </c:pt>
                <c:pt idx="4899">
                  <c:v>2.7449981961377963E-11</c:v>
                </c:pt>
                <c:pt idx="4900">
                  <c:v>2.8937410383345252E-11</c:v>
                </c:pt>
                <c:pt idx="4901">
                  <c:v>2.7741175726231367E-11</c:v>
                </c:pt>
                <c:pt idx="4902">
                  <c:v>2.971108168731505E-11</c:v>
                </c:pt>
                <c:pt idx="4903">
                  <c:v>2.8332980543995846E-11</c:v>
                </c:pt>
                <c:pt idx="4904">
                  <c:v>2.971108168731505E-11</c:v>
                </c:pt>
                <c:pt idx="4905">
                  <c:v>3.0344910673406793E-11</c:v>
                </c:pt>
                <c:pt idx="4906">
                  <c:v>2.8183885343078969E-11</c:v>
                </c:pt>
                <c:pt idx="4907">
                  <c:v>2.9244443628923256E-11</c:v>
                </c:pt>
                <c:pt idx="4908">
                  <c:v>2.9868255889512901E-11</c:v>
                </c:pt>
                <c:pt idx="4909">
                  <c:v>3.0344910673406793E-11</c:v>
                </c:pt>
                <c:pt idx="4910">
                  <c:v>2.9090491797160485E-11</c:v>
                </c:pt>
                <c:pt idx="4911">
                  <c:v>2.8937410383345252E-11</c:v>
                </c:pt>
                <c:pt idx="4912">
                  <c:v>2.9554734574918763E-11</c:v>
                </c:pt>
                <c:pt idx="4913">
                  <c:v>2.9399149275269865E-11</c:v>
                </c:pt>
                <c:pt idx="4914">
                  <c:v>2.9868255889512901E-11</c:v>
                </c:pt>
                <c:pt idx="4915">
                  <c:v>2.9244443628923256E-11</c:v>
                </c:pt>
                <c:pt idx="4916">
                  <c:v>2.7887986747787227E-11</c:v>
                </c:pt>
                <c:pt idx="4917">
                  <c:v>2.7887986747787227E-11</c:v>
                </c:pt>
                <c:pt idx="4918">
                  <c:v>2.9554734574918763E-11</c:v>
                </c:pt>
                <c:pt idx="4919">
                  <c:v>2.7741175726231367E-11</c:v>
                </c:pt>
                <c:pt idx="4920">
                  <c:v>2.9090491797160485E-11</c:v>
                </c:pt>
                <c:pt idx="4921">
                  <c:v>2.971108168731505E-11</c:v>
                </c:pt>
                <c:pt idx="4922">
                  <c:v>2.8937410383345252E-11</c:v>
                </c:pt>
                <c:pt idx="4923">
                  <c:v>3.0026323781173592E-11</c:v>
                </c:pt>
                <c:pt idx="4924">
                  <c:v>2.7887986747787227E-11</c:v>
                </c:pt>
                <c:pt idx="4925">
                  <c:v>2.971108168731505E-11</c:v>
                </c:pt>
                <c:pt idx="4926">
                  <c:v>2.8183885343078969E-11</c:v>
                </c:pt>
                <c:pt idx="4927">
                  <c:v>2.8183885343078969E-11</c:v>
                </c:pt>
                <c:pt idx="4928">
                  <c:v>2.9399149275269865E-11</c:v>
                </c:pt>
                <c:pt idx="4929">
                  <c:v>2.9399149275269865E-11</c:v>
                </c:pt>
                <c:pt idx="4930">
                  <c:v>2.8937410383345252E-11</c:v>
                </c:pt>
                <c:pt idx="4931">
                  <c:v>2.8183885343078969E-11</c:v>
                </c:pt>
                <c:pt idx="4932">
                  <c:v>2.8332980543995846E-11</c:v>
                </c:pt>
                <c:pt idx="4933">
                  <c:v>2.9554734574918763E-11</c:v>
                </c:pt>
                <c:pt idx="4934">
                  <c:v>2.7305476733019561E-11</c:v>
                </c:pt>
                <c:pt idx="4935">
                  <c:v>2.8937410383345252E-11</c:v>
                </c:pt>
                <c:pt idx="4936">
                  <c:v>2.9090491797160485E-11</c:v>
                </c:pt>
                <c:pt idx="4937">
                  <c:v>2.9090491797160485E-11</c:v>
                </c:pt>
                <c:pt idx="4938">
                  <c:v>2.8937410383345252E-11</c:v>
                </c:pt>
                <c:pt idx="4939">
                  <c:v>2.9399149275269865E-11</c:v>
                </c:pt>
                <c:pt idx="4940">
                  <c:v>2.971108168731505E-11</c:v>
                </c:pt>
                <c:pt idx="4941">
                  <c:v>2.9868255889512901E-11</c:v>
                </c:pt>
                <c:pt idx="4942">
                  <c:v>2.7887986747787227E-11</c:v>
                </c:pt>
                <c:pt idx="4943">
                  <c:v>2.9399149275269865E-11</c:v>
                </c:pt>
                <c:pt idx="4944">
                  <c:v>2.8785074869922077E-11</c:v>
                </c:pt>
                <c:pt idx="4945">
                  <c:v>2.7887986747787227E-11</c:v>
                </c:pt>
                <c:pt idx="4946">
                  <c:v>2.8183885343078969E-11</c:v>
                </c:pt>
                <c:pt idx="4947">
                  <c:v>2.7887986747787227E-11</c:v>
                </c:pt>
                <c:pt idx="4948">
                  <c:v>2.9399149275269865E-11</c:v>
                </c:pt>
                <c:pt idx="4949">
                  <c:v>2.8183885343078969E-11</c:v>
                </c:pt>
                <c:pt idx="4950">
                  <c:v>2.7741175726231367E-11</c:v>
                </c:pt>
                <c:pt idx="4951">
                  <c:v>3.0505437885981847E-11</c:v>
                </c:pt>
                <c:pt idx="4952">
                  <c:v>3.0026323781173592E-11</c:v>
                </c:pt>
                <c:pt idx="4953">
                  <c:v>2.7595194749674527E-11</c:v>
                </c:pt>
                <c:pt idx="4954">
                  <c:v>2.9399149275269865E-11</c:v>
                </c:pt>
                <c:pt idx="4955">
                  <c:v>2.7595194749674527E-11</c:v>
                </c:pt>
                <c:pt idx="4956">
                  <c:v>2.6876620766742217E-11</c:v>
                </c:pt>
                <c:pt idx="4957">
                  <c:v>2.9244443628923256E-11</c:v>
                </c:pt>
                <c:pt idx="4958">
                  <c:v>2.8332980543995846E-11</c:v>
                </c:pt>
                <c:pt idx="4959">
                  <c:v>2.8183885343078969E-11</c:v>
                </c:pt>
                <c:pt idx="4960">
                  <c:v>2.9399149275269865E-11</c:v>
                </c:pt>
                <c:pt idx="4961">
                  <c:v>2.8937410383345252E-11</c:v>
                </c:pt>
                <c:pt idx="4962">
                  <c:v>2.9399149275269865E-11</c:v>
                </c:pt>
                <c:pt idx="4963">
                  <c:v>2.8937410383345252E-11</c:v>
                </c:pt>
                <c:pt idx="4964">
                  <c:v>2.8937410383345252E-11</c:v>
                </c:pt>
                <c:pt idx="4965">
                  <c:v>2.9868255889512901E-11</c:v>
                </c:pt>
                <c:pt idx="4966">
                  <c:v>2.8035516619439763E-11</c:v>
                </c:pt>
                <c:pt idx="4967">
                  <c:v>2.9868255889512901E-11</c:v>
                </c:pt>
                <c:pt idx="4968">
                  <c:v>2.9090491797160485E-11</c:v>
                </c:pt>
                <c:pt idx="4969">
                  <c:v>2.9554734574918763E-11</c:v>
                </c:pt>
                <c:pt idx="4970">
                  <c:v>2.863360063605247E-11</c:v>
                </c:pt>
                <c:pt idx="4971">
                  <c:v>2.7161788513090781E-11</c:v>
                </c:pt>
                <c:pt idx="4972">
                  <c:v>2.8785074869922077E-11</c:v>
                </c:pt>
                <c:pt idx="4973">
                  <c:v>2.9399149275269865E-11</c:v>
                </c:pt>
                <c:pt idx="4974">
                  <c:v>2.8482923497331411E-11</c:v>
                </c:pt>
                <c:pt idx="4975">
                  <c:v>2.7161788513090781E-11</c:v>
                </c:pt>
                <c:pt idx="4976">
                  <c:v>3.066687785317189E-11</c:v>
                </c:pt>
                <c:pt idx="4977">
                  <c:v>2.8035516619439763E-11</c:v>
                </c:pt>
                <c:pt idx="4978">
                  <c:v>2.8785074869922077E-11</c:v>
                </c:pt>
                <c:pt idx="4979">
                  <c:v>2.7595194749674527E-11</c:v>
                </c:pt>
                <c:pt idx="4980">
                  <c:v>2.9399149275269865E-11</c:v>
                </c:pt>
                <c:pt idx="4981">
                  <c:v>2.7887986747787227E-11</c:v>
                </c:pt>
                <c:pt idx="4982">
                  <c:v>2.7449981961377963E-11</c:v>
                </c:pt>
                <c:pt idx="4983">
                  <c:v>2.863360063605247E-11</c:v>
                </c:pt>
                <c:pt idx="4984">
                  <c:v>3.0505437885981847E-11</c:v>
                </c:pt>
                <c:pt idx="4985">
                  <c:v>2.9244443628923256E-11</c:v>
                </c:pt>
                <c:pt idx="4986">
                  <c:v>3.0185165641423062E-11</c:v>
                </c:pt>
                <c:pt idx="4987">
                  <c:v>2.9090491797160485E-11</c:v>
                </c:pt>
                <c:pt idx="4988">
                  <c:v>2.9244443628923256E-11</c:v>
                </c:pt>
                <c:pt idx="4989">
                  <c:v>2.8937410383345252E-11</c:v>
                </c:pt>
                <c:pt idx="4990">
                  <c:v>2.7887986747787227E-11</c:v>
                </c:pt>
                <c:pt idx="4991">
                  <c:v>2.8785074869922077E-11</c:v>
                </c:pt>
                <c:pt idx="4992">
                  <c:v>3.0026323781173592E-11</c:v>
                </c:pt>
                <c:pt idx="4993">
                  <c:v>2.7887986747787227E-11</c:v>
                </c:pt>
                <c:pt idx="4994">
                  <c:v>2.7595194749674527E-11</c:v>
                </c:pt>
                <c:pt idx="4995">
                  <c:v>2.8785074869922077E-11</c:v>
                </c:pt>
                <c:pt idx="4996">
                  <c:v>2.8785074869922077E-11</c:v>
                </c:pt>
                <c:pt idx="4997">
                  <c:v>2.9244443628923256E-11</c:v>
                </c:pt>
                <c:pt idx="4998">
                  <c:v>2.7741175726231367E-11</c:v>
                </c:pt>
                <c:pt idx="4999">
                  <c:v>2.8035516619439763E-11</c:v>
                </c:pt>
                <c:pt idx="5000">
                  <c:v>2.7741175726231367E-11</c:v>
                </c:pt>
                <c:pt idx="5001">
                  <c:v>2.8183885343078969E-11</c:v>
                </c:pt>
                <c:pt idx="5002">
                  <c:v>2.8937410383345252E-11</c:v>
                </c:pt>
                <c:pt idx="5003">
                  <c:v>3.066687785317189E-11</c:v>
                </c:pt>
                <c:pt idx="5004">
                  <c:v>2.8183885343078969E-11</c:v>
                </c:pt>
                <c:pt idx="5005">
                  <c:v>2.7887986747787227E-11</c:v>
                </c:pt>
                <c:pt idx="5006">
                  <c:v>2.8482923497331411E-11</c:v>
                </c:pt>
                <c:pt idx="5007">
                  <c:v>2.7741175726231367E-11</c:v>
                </c:pt>
                <c:pt idx="5008">
                  <c:v>2.8183885343078969E-11</c:v>
                </c:pt>
                <c:pt idx="5009">
                  <c:v>2.7887986747787227E-11</c:v>
                </c:pt>
                <c:pt idx="5010">
                  <c:v>2.9244443628923256E-11</c:v>
                </c:pt>
                <c:pt idx="5011">
                  <c:v>2.971108168731505E-11</c:v>
                </c:pt>
                <c:pt idx="5012">
                  <c:v>2.8035516619439763E-11</c:v>
                </c:pt>
                <c:pt idx="5013">
                  <c:v>2.6876620766742217E-11</c:v>
                </c:pt>
                <c:pt idx="5014">
                  <c:v>3.0026323781173592E-11</c:v>
                </c:pt>
                <c:pt idx="5015">
                  <c:v>2.8035516619439763E-11</c:v>
                </c:pt>
                <c:pt idx="5016">
                  <c:v>2.7161788513090781E-11</c:v>
                </c:pt>
                <c:pt idx="5017">
                  <c:v>2.7305476733019561E-11</c:v>
                </c:pt>
                <c:pt idx="5018">
                  <c:v>2.9554734574918763E-11</c:v>
                </c:pt>
                <c:pt idx="5019">
                  <c:v>2.9554734574918763E-11</c:v>
                </c:pt>
                <c:pt idx="5020">
                  <c:v>2.8785074869922077E-11</c:v>
                </c:pt>
                <c:pt idx="5021">
                  <c:v>2.8035516619439763E-11</c:v>
                </c:pt>
                <c:pt idx="5022">
                  <c:v>2.8183885343078969E-11</c:v>
                </c:pt>
                <c:pt idx="5023">
                  <c:v>2.9399149275269865E-11</c:v>
                </c:pt>
                <c:pt idx="5024">
                  <c:v>2.8482923497331411E-11</c:v>
                </c:pt>
                <c:pt idx="5025">
                  <c:v>2.8183885343078969E-11</c:v>
                </c:pt>
                <c:pt idx="5026">
                  <c:v>2.9244443628923256E-11</c:v>
                </c:pt>
                <c:pt idx="5027">
                  <c:v>2.7741175726231367E-11</c:v>
                </c:pt>
                <c:pt idx="5028">
                  <c:v>2.9244443628923256E-11</c:v>
                </c:pt>
                <c:pt idx="5029">
                  <c:v>2.8183885343078969E-11</c:v>
                </c:pt>
                <c:pt idx="5030">
                  <c:v>2.8035516619439763E-11</c:v>
                </c:pt>
                <c:pt idx="5031">
                  <c:v>2.7595194749674527E-11</c:v>
                </c:pt>
                <c:pt idx="5032">
                  <c:v>2.7595194749674527E-11</c:v>
                </c:pt>
                <c:pt idx="5033">
                  <c:v>2.8937410383345252E-11</c:v>
                </c:pt>
                <c:pt idx="5034">
                  <c:v>2.9554734574918763E-11</c:v>
                </c:pt>
                <c:pt idx="5035">
                  <c:v>2.7595194749674527E-11</c:v>
                </c:pt>
                <c:pt idx="5036">
                  <c:v>2.8937410383345252E-11</c:v>
                </c:pt>
                <c:pt idx="5037">
                  <c:v>2.7887986747787227E-11</c:v>
                </c:pt>
                <c:pt idx="5038">
                  <c:v>2.8785074869922077E-11</c:v>
                </c:pt>
                <c:pt idx="5039">
                  <c:v>2.7887986747787227E-11</c:v>
                </c:pt>
                <c:pt idx="5040">
                  <c:v>2.9868255889512901E-11</c:v>
                </c:pt>
                <c:pt idx="5041">
                  <c:v>2.8183885343078969E-11</c:v>
                </c:pt>
                <c:pt idx="5042">
                  <c:v>2.9244443628923256E-11</c:v>
                </c:pt>
                <c:pt idx="5043">
                  <c:v>2.9554734574918763E-11</c:v>
                </c:pt>
                <c:pt idx="5044">
                  <c:v>2.8035516619439763E-11</c:v>
                </c:pt>
                <c:pt idx="5045">
                  <c:v>2.8183885343078969E-11</c:v>
                </c:pt>
                <c:pt idx="5046">
                  <c:v>2.8482923497331411E-11</c:v>
                </c:pt>
                <c:pt idx="5047">
                  <c:v>2.8937410383345252E-11</c:v>
                </c:pt>
                <c:pt idx="5048">
                  <c:v>2.863360063605247E-11</c:v>
                </c:pt>
                <c:pt idx="5049">
                  <c:v>2.8482923497331411E-11</c:v>
                </c:pt>
                <c:pt idx="5050">
                  <c:v>2.7741175726231367E-11</c:v>
                </c:pt>
                <c:pt idx="5051">
                  <c:v>2.8035516619439763E-11</c:v>
                </c:pt>
                <c:pt idx="5052">
                  <c:v>2.7887986747787227E-11</c:v>
                </c:pt>
                <c:pt idx="5053">
                  <c:v>2.6876620766742217E-11</c:v>
                </c:pt>
                <c:pt idx="5054">
                  <c:v>2.6876620766742217E-11</c:v>
                </c:pt>
                <c:pt idx="5055">
                  <c:v>2.6876620766742217E-11</c:v>
                </c:pt>
                <c:pt idx="5056">
                  <c:v>2.8183885343078969E-11</c:v>
                </c:pt>
                <c:pt idx="5057">
                  <c:v>2.9554734574918763E-11</c:v>
                </c:pt>
                <c:pt idx="5058">
                  <c:v>3.0026323781173592E-11</c:v>
                </c:pt>
                <c:pt idx="5059">
                  <c:v>2.9868255889512901E-11</c:v>
                </c:pt>
                <c:pt idx="5060">
                  <c:v>3.0344910673406793E-11</c:v>
                </c:pt>
                <c:pt idx="5061">
                  <c:v>2.8785074869922077E-11</c:v>
                </c:pt>
                <c:pt idx="5062">
                  <c:v>2.8937410383345252E-11</c:v>
                </c:pt>
                <c:pt idx="5063">
                  <c:v>3.0505437885981847E-11</c:v>
                </c:pt>
                <c:pt idx="5064">
                  <c:v>2.9868255889512901E-11</c:v>
                </c:pt>
                <c:pt idx="5065">
                  <c:v>2.7741175726231367E-11</c:v>
                </c:pt>
                <c:pt idx="5066">
                  <c:v>2.7305476733019561E-11</c:v>
                </c:pt>
                <c:pt idx="5067">
                  <c:v>2.8785074869922077E-11</c:v>
                </c:pt>
                <c:pt idx="5068">
                  <c:v>2.9090491797160485E-11</c:v>
                </c:pt>
                <c:pt idx="5069">
                  <c:v>2.7741175726231367E-11</c:v>
                </c:pt>
                <c:pt idx="5070">
                  <c:v>3.0026323781173592E-11</c:v>
                </c:pt>
                <c:pt idx="5071">
                  <c:v>2.7595194749674527E-11</c:v>
                </c:pt>
                <c:pt idx="5072">
                  <c:v>2.7741175726231367E-11</c:v>
                </c:pt>
                <c:pt idx="5073">
                  <c:v>2.8482923497331411E-11</c:v>
                </c:pt>
                <c:pt idx="5074">
                  <c:v>2.7449981961377963E-11</c:v>
                </c:pt>
                <c:pt idx="5075">
                  <c:v>2.9399149275269865E-11</c:v>
                </c:pt>
                <c:pt idx="5076">
                  <c:v>2.7595194749674527E-11</c:v>
                </c:pt>
                <c:pt idx="5077">
                  <c:v>2.863360063605247E-11</c:v>
                </c:pt>
                <c:pt idx="5078">
                  <c:v>2.9399149275269865E-11</c:v>
                </c:pt>
                <c:pt idx="5079">
                  <c:v>2.9554734574918763E-11</c:v>
                </c:pt>
                <c:pt idx="5080">
                  <c:v>2.8183885343078969E-11</c:v>
                </c:pt>
                <c:pt idx="5081">
                  <c:v>2.8183885343078969E-11</c:v>
                </c:pt>
                <c:pt idx="5082">
                  <c:v>2.7305476733019561E-11</c:v>
                </c:pt>
                <c:pt idx="5083">
                  <c:v>2.863360063605247E-11</c:v>
                </c:pt>
                <c:pt idx="5084">
                  <c:v>3.0344910673406793E-11</c:v>
                </c:pt>
                <c:pt idx="5085">
                  <c:v>2.8482923497331411E-11</c:v>
                </c:pt>
                <c:pt idx="5086">
                  <c:v>2.8183885343078969E-11</c:v>
                </c:pt>
                <c:pt idx="5087">
                  <c:v>2.7595194749674527E-11</c:v>
                </c:pt>
                <c:pt idx="5088">
                  <c:v>2.7449981961377963E-11</c:v>
                </c:pt>
                <c:pt idx="5089">
                  <c:v>2.8937410383345252E-11</c:v>
                </c:pt>
                <c:pt idx="5090">
                  <c:v>2.8035516619439763E-11</c:v>
                </c:pt>
                <c:pt idx="5091">
                  <c:v>2.9244443628923256E-11</c:v>
                </c:pt>
                <c:pt idx="5092">
                  <c:v>2.8332980543995846E-11</c:v>
                </c:pt>
                <c:pt idx="5093">
                  <c:v>2.9399149275269865E-11</c:v>
                </c:pt>
                <c:pt idx="5094">
                  <c:v>2.7018800424529304E-11</c:v>
                </c:pt>
                <c:pt idx="5095">
                  <c:v>2.7595194749674527E-11</c:v>
                </c:pt>
                <c:pt idx="5096">
                  <c:v>2.9554734574918763E-11</c:v>
                </c:pt>
                <c:pt idx="5097">
                  <c:v>2.9399149275269865E-11</c:v>
                </c:pt>
                <c:pt idx="5098">
                  <c:v>2.7887986747787227E-11</c:v>
                </c:pt>
                <c:pt idx="5099">
                  <c:v>2.8937410383345252E-11</c:v>
                </c:pt>
                <c:pt idx="5100">
                  <c:v>2.8035516619439763E-11</c:v>
                </c:pt>
                <c:pt idx="5101">
                  <c:v>2.7887986747787227E-11</c:v>
                </c:pt>
                <c:pt idx="5102">
                  <c:v>2.8035516619439763E-11</c:v>
                </c:pt>
                <c:pt idx="5103">
                  <c:v>2.8785074869922077E-11</c:v>
                </c:pt>
                <c:pt idx="5104">
                  <c:v>3.0344910673406793E-11</c:v>
                </c:pt>
                <c:pt idx="5105">
                  <c:v>2.7741175726231367E-11</c:v>
                </c:pt>
                <c:pt idx="5106">
                  <c:v>2.8937410383345252E-11</c:v>
                </c:pt>
                <c:pt idx="5107">
                  <c:v>2.7305476733019561E-11</c:v>
                </c:pt>
                <c:pt idx="5108">
                  <c:v>2.7305476733019561E-11</c:v>
                </c:pt>
                <c:pt idx="5109">
                  <c:v>2.8937410383345252E-11</c:v>
                </c:pt>
                <c:pt idx="5110">
                  <c:v>2.8937410383345252E-11</c:v>
                </c:pt>
                <c:pt idx="5111">
                  <c:v>2.8482923497331411E-11</c:v>
                </c:pt>
                <c:pt idx="5112">
                  <c:v>2.9554734574918763E-11</c:v>
                </c:pt>
                <c:pt idx="5113">
                  <c:v>2.9868255889512901E-11</c:v>
                </c:pt>
                <c:pt idx="5114">
                  <c:v>2.7595194749674527E-11</c:v>
                </c:pt>
                <c:pt idx="5115">
                  <c:v>2.8332980543995846E-11</c:v>
                </c:pt>
                <c:pt idx="5116">
                  <c:v>2.9868255889512901E-11</c:v>
                </c:pt>
                <c:pt idx="5117">
                  <c:v>2.9244443628923256E-11</c:v>
                </c:pt>
                <c:pt idx="5118">
                  <c:v>2.7595194749674527E-11</c:v>
                </c:pt>
                <c:pt idx="5119">
                  <c:v>2.6876620766742217E-11</c:v>
                </c:pt>
                <c:pt idx="5120">
                  <c:v>2.9399149275269865E-11</c:v>
                </c:pt>
                <c:pt idx="5121">
                  <c:v>2.9090491797160485E-11</c:v>
                </c:pt>
                <c:pt idx="5122">
                  <c:v>2.8332980543995846E-11</c:v>
                </c:pt>
                <c:pt idx="5123">
                  <c:v>2.7595194749674527E-11</c:v>
                </c:pt>
                <c:pt idx="5124">
                  <c:v>3.0026323781173592E-11</c:v>
                </c:pt>
                <c:pt idx="5125">
                  <c:v>2.971108168731505E-11</c:v>
                </c:pt>
                <c:pt idx="5126">
                  <c:v>2.8035516619439763E-11</c:v>
                </c:pt>
                <c:pt idx="5127">
                  <c:v>2.7449981961377963E-11</c:v>
                </c:pt>
                <c:pt idx="5128">
                  <c:v>2.9868255889512901E-11</c:v>
                </c:pt>
                <c:pt idx="5129">
                  <c:v>2.7595194749674527E-11</c:v>
                </c:pt>
                <c:pt idx="5130">
                  <c:v>2.9868255889512901E-11</c:v>
                </c:pt>
                <c:pt idx="5131">
                  <c:v>2.9244443628923256E-11</c:v>
                </c:pt>
                <c:pt idx="5132">
                  <c:v>2.7741175726231367E-11</c:v>
                </c:pt>
                <c:pt idx="5133">
                  <c:v>2.8482923497331411E-11</c:v>
                </c:pt>
                <c:pt idx="5134">
                  <c:v>2.7595194749674527E-11</c:v>
                </c:pt>
                <c:pt idx="5135">
                  <c:v>2.8183885343078969E-11</c:v>
                </c:pt>
                <c:pt idx="5136">
                  <c:v>2.8482923497331411E-11</c:v>
                </c:pt>
                <c:pt idx="5137">
                  <c:v>2.8937410383345252E-11</c:v>
                </c:pt>
                <c:pt idx="5138">
                  <c:v>2.7741175726231367E-11</c:v>
                </c:pt>
                <c:pt idx="5139">
                  <c:v>2.7741175726231367E-11</c:v>
                </c:pt>
                <c:pt idx="5140">
                  <c:v>2.7887986747787227E-11</c:v>
                </c:pt>
                <c:pt idx="5141">
                  <c:v>2.7741175726231367E-11</c:v>
                </c:pt>
                <c:pt idx="5142">
                  <c:v>2.863360063605247E-11</c:v>
                </c:pt>
                <c:pt idx="5143">
                  <c:v>2.7887986747787227E-11</c:v>
                </c:pt>
                <c:pt idx="5144">
                  <c:v>2.9399149275269865E-11</c:v>
                </c:pt>
                <c:pt idx="5145">
                  <c:v>2.9244443628923256E-11</c:v>
                </c:pt>
                <c:pt idx="5146">
                  <c:v>2.9399149275269865E-11</c:v>
                </c:pt>
                <c:pt idx="5147">
                  <c:v>3.066687785317189E-11</c:v>
                </c:pt>
                <c:pt idx="5148">
                  <c:v>2.9399149275269865E-11</c:v>
                </c:pt>
                <c:pt idx="5149">
                  <c:v>2.8937410383345252E-11</c:v>
                </c:pt>
                <c:pt idx="5150">
                  <c:v>2.7741175726231367E-11</c:v>
                </c:pt>
                <c:pt idx="5151">
                  <c:v>2.9399149275269865E-11</c:v>
                </c:pt>
                <c:pt idx="5152">
                  <c:v>2.8183885343078969E-11</c:v>
                </c:pt>
                <c:pt idx="5153">
                  <c:v>2.8785074869922077E-11</c:v>
                </c:pt>
                <c:pt idx="5154">
                  <c:v>2.7305476733019561E-11</c:v>
                </c:pt>
                <c:pt idx="5155">
                  <c:v>2.7887986747787227E-11</c:v>
                </c:pt>
                <c:pt idx="5156">
                  <c:v>2.7595194749674527E-11</c:v>
                </c:pt>
                <c:pt idx="5157">
                  <c:v>2.8482923497331411E-11</c:v>
                </c:pt>
                <c:pt idx="5158">
                  <c:v>2.8785074869922077E-11</c:v>
                </c:pt>
                <c:pt idx="5159">
                  <c:v>2.8937410383345252E-11</c:v>
                </c:pt>
                <c:pt idx="5160">
                  <c:v>2.863360063605247E-11</c:v>
                </c:pt>
                <c:pt idx="5161">
                  <c:v>2.8482923497331411E-11</c:v>
                </c:pt>
                <c:pt idx="5162">
                  <c:v>2.863360063605247E-11</c:v>
                </c:pt>
                <c:pt idx="5163">
                  <c:v>2.9090491797160485E-11</c:v>
                </c:pt>
                <c:pt idx="5164">
                  <c:v>2.9244443628923256E-11</c:v>
                </c:pt>
                <c:pt idx="5165">
                  <c:v>2.9399149275269865E-11</c:v>
                </c:pt>
                <c:pt idx="5166">
                  <c:v>2.7741175726231367E-11</c:v>
                </c:pt>
                <c:pt idx="5167">
                  <c:v>2.9244443628923256E-11</c:v>
                </c:pt>
                <c:pt idx="5168">
                  <c:v>2.8937410383345252E-11</c:v>
                </c:pt>
                <c:pt idx="5169">
                  <c:v>2.863360063605247E-11</c:v>
                </c:pt>
                <c:pt idx="5170">
                  <c:v>2.9244443628923256E-11</c:v>
                </c:pt>
                <c:pt idx="5171">
                  <c:v>2.8785074869922077E-11</c:v>
                </c:pt>
                <c:pt idx="5172">
                  <c:v>2.9244443628923256E-11</c:v>
                </c:pt>
                <c:pt idx="5173">
                  <c:v>2.7161788513090781E-11</c:v>
                </c:pt>
                <c:pt idx="5174">
                  <c:v>2.8183885343078969E-11</c:v>
                </c:pt>
                <c:pt idx="5175">
                  <c:v>2.8785074869922077E-11</c:v>
                </c:pt>
                <c:pt idx="5176">
                  <c:v>2.7305476733019561E-11</c:v>
                </c:pt>
                <c:pt idx="5177">
                  <c:v>2.8183885343078969E-11</c:v>
                </c:pt>
                <c:pt idx="5178">
                  <c:v>2.8332980543995846E-11</c:v>
                </c:pt>
                <c:pt idx="5179">
                  <c:v>2.7595194749674527E-11</c:v>
                </c:pt>
                <c:pt idx="5180">
                  <c:v>3.0505437885981847E-11</c:v>
                </c:pt>
                <c:pt idx="5181">
                  <c:v>2.7595194749674527E-11</c:v>
                </c:pt>
                <c:pt idx="5182">
                  <c:v>2.7595194749674527E-11</c:v>
                </c:pt>
                <c:pt idx="5183">
                  <c:v>2.863360063605247E-11</c:v>
                </c:pt>
                <c:pt idx="5184">
                  <c:v>2.8937410383345252E-11</c:v>
                </c:pt>
                <c:pt idx="5185">
                  <c:v>2.9868255889512901E-11</c:v>
                </c:pt>
                <c:pt idx="5186">
                  <c:v>2.971108168731505E-11</c:v>
                </c:pt>
                <c:pt idx="5187">
                  <c:v>2.6876620766742217E-11</c:v>
                </c:pt>
                <c:pt idx="5188">
                  <c:v>2.6876620766742217E-11</c:v>
                </c:pt>
                <c:pt idx="5189">
                  <c:v>2.7305476733019561E-11</c:v>
                </c:pt>
                <c:pt idx="5190">
                  <c:v>2.8183885343078969E-11</c:v>
                </c:pt>
                <c:pt idx="5191">
                  <c:v>2.971108168731505E-11</c:v>
                </c:pt>
                <c:pt idx="5192">
                  <c:v>2.863360063605247E-11</c:v>
                </c:pt>
                <c:pt idx="5193">
                  <c:v>2.6735133889743182E-11</c:v>
                </c:pt>
                <c:pt idx="5194">
                  <c:v>2.7741175726231367E-11</c:v>
                </c:pt>
                <c:pt idx="5195">
                  <c:v>2.9554734574918763E-11</c:v>
                </c:pt>
                <c:pt idx="5196">
                  <c:v>2.8937410383345252E-11</c:v>
                </c:pt>
                <c:pt idx="5197">
                  <c:v>2.9868255889512901E-11</c:v>
                </c:pt>
                <c:pt idx="5198">
                  <c:v>2.9244443628923256E-11</c:v>
                </c:pt>
                <c:pt idx="5199">
                  <c:v>2.8332980543995846E-11</c:v>
                </c:pt>
                <c:pt idx="5200">
                  <c:v>2.7887986747787227E-11</c:v>
                </c:pt>
                <c:pt idx="5201">
                  <c:v>2.7018800424529304E-11</c:v>
                </c:pt>
                <c:pt idx="5202">
                  <c:v>2.9244443628923256E-11</c:v>
                </c:pt>
                <c:pt idx="5203">
                  <c:v>2.7741175726231367E-11</c:v>
                </c:pt>
                <c:pt idx="5204">
                  <c:v>2.9090491797160485E-11</c:v>
                </c:pt>
                <c:pt idx="5205">
                  <c:v>2.7449981961377963E-11</c:v>
                </c:pt>
                <c:pt idx="5206">
                  <c:v>3.0344910673406793E-11</c:v>
                </c:pt>
                <c:pt idx="5207">
                  <c:v>2.7305476733019561E-11</c:v>
                </c:pt>
                <c:pt idx="5208">
                  <c:v>2.9244443628923256E-11</c:v>
                </c:pt>
                <c:pt idx="5209">
                  <c:v>2.8035516619439763E-11</c:v>
                </c:pt>
                <c:pt idx="5210">
                  <c:v>2.8482923497331411E-11</c:v>
                </c:pt>
                <c:pt idx="5211">
                  <c:v>2.7305476733019561E-11</c:v>
                </c:pt>
                <c:pt idx="5212">
                  <c:v>2.8785074869922077E-11</c:v>
                </c:pt>
                <c:pt idx="5213">
                  <c:v>2.8332980543995846E-11</c:v>
                </c:pt>
                <c:pt idx="5214">
                  <c:v>2.7595194749674527E-11</c:v>
                </c:pt>
                <c:pt idx="5215">
                  <c:v>2.7741175726231367E-11</c:v>
                </c:pt>
                <c:pt idx="5216">
                  <c:v>2.7161788513090781E-11</c:v>
                </c:pt>
                <c:pt idx="5217">
                  <c:v>2.7741175726231367E-11</c:v>
                </c:pt>
                <c:pt idx="5218">
                  <c:v>2.8035516619439763E-11</c:v>
                </c:pt>
                <c:pt idx="5219">
                  <c:v>2.7887986747787227E-11</c:v>
                </c:pt>
                <c:pt idx="5220">
                  <c:v>2.6876620766742217E-11</c:v>
                </c:pt>
                <c:pt idx="5221">
                  <c:v>2.8183885343078969E-11</c:v>
                </c:pt>
                <c:pt idx="5222">
                  <c:v>2.8332980543995846E-11</c:v>
                </c:pt>
                <c:pt idx="5223">
                  <c:v>3.0026323781173592E-11</c:v>
                </c:pt>
                <c:pt idx="5224">
                  <c:v>2.863360063605247E-11</c:v>
                </c:pt>
                <c:pt idx="5225">
                  <c:v>2.8937410383345252E-11</c:v>
                </c:pt>
                <c:pt idx="5226">
                  <c:v>2.8785074869922077E-11</c:v>
                </c:pt>
                <c:pt idx="5227">
                  <c:v>2.7741175726231367E-11</c:v>
                </c:pt>
                <c:pt idx="5228">
                  <c:v>2.8035516619439763E-11</c:v>
                </c:pt>
                <c:pt idx="5229">
                  <c:v>2.8332980543995846E-11</c:v>
                </c:pt>
                <c:pt idx="5230">
                  <c:v>2.7741175726231367E-11</c:v>
                </c:pt>
                <c:pt idx="5231">
                  <c:v>2.8332980543995846E-11</c:v>
                </c:pt>
                <c:pt idx="5232">
                  <c:v>2.9868255889512901E-11</c:v>
                </c:pt>
                <c:pt idx="5233">
                  <c:v>2.863360063605247E-11</c:v>
                </c:pt>
                <c:pt idx="5234">
                  <c:v>2.8482923497331411E-11</c:v>
                </c:pt>
                <c:pt idx="5235">
                  <c:v>2.8785074869922077E-11</c:v>
                </c:pt>
                <c:pt idx="5236">
                  <c:v>2.7741175726231367E-11</c:v>
                </c:pt>
                <c:pt idx="5237">
                  <c:v>2.863360063605247E-11</c:v>
                </c:pt>
                <c:pt idx="5238">
                  <c:v>2.7595194749674527E-11</c:v>
                </c:pt>
              </c:numCache>
            </c:numRef>
          </c:yVal>
          <c:smooth val="1"/>
        </c:ser>
        <c:ser>
          <c:idx val="2"/>
          <c:order val="0"/>
          <c:tx>
            <c:strRef>
              <c:f>'27Feb2015a_corrected'!$K$2</c:f>
              <c:strCache>
                <c:ptCount val="1"/>
                <c:pt idx="0">
                  <c:v>27Feb2015a</c:v>
                </c:pt>
              </c:strCache>
            </c:strRef>
          </c:tx>
          <c:marker>
            <c:symbol val="none"/>
          </c:marker>
          <c:xVal>
            <c:numRef>
              <c:f>'27Feb2015a_corrected'!$C$3:$C$4929</c:f>
              <c:numCache>
                <c:formatCode>0.00</c:formatCode>
                <c:ptCount val="4927"/>
                <c:pt idx="0">
                  <c:v>1.3890000045648776E-3</c:v>
                </c:pt>
                <c:pt idx="1">
                  <c:v>2.7780000018537976E-3</c:v>
                </c:pt>
                <c:pt idx="2">
                  <c:v>4.1669999991427176E-3</c:v>
                </c:pt>
                <c:pt idx="3">
                  <c:v>5.5550000033690594E-3</c:v>
                </c:pt>
                <c:pt idx="4">
                  <c:v>6.9440000006579794E-3</c:v>
                </c:pt>
                <c:pt idx="5">
                  <c:v>8.333000005222857E-3</c:v>
                </c:pt>
                <c:pt idx="6">
                  <c:v>9.722000002511777E-3</c:v>
                </c:pt>
                <c:pt idx="7">
                  <c:v>1.1110999999800697E-2</c:v>
                </c:pt>
                <c:pt idx="8">
                  <c:v>1.2500000004365575E-2</c:v>
                </c:pt>
                <c:pt idx="9">
                  <c:v>1.3889000001654495E-2</c:v>
                </c:pt>
                <c:pt idx="10">
                  <c:v>1.5277999998943415E-2</c:v>
                </c:pt>
                <c:pt idx="11">
                  <c:v>1.6667000003508292E-2</c:v>
                </c:pt>
                <c:pt idx="12">
                  <c:v>1.8056000000797212E-2</c:v>
                </c:pt>
                <c:pt idx="13">
                  <c:v>1.9444999998086132E-2</c:v>
                </c:pt>
                <c:pt idx="14">
                  <c:v>2.083400000265101E-2</c:v>
                </c:pt>
                <c:pt idx="15">
                  <c:v>2.222299999993993E-2</c:v>
                </c:pt>
                <c:pt idx="16">
                  <c:v>2.3612000004504807E-2</c:v>
                </c:pt>
                <c:pt idx="17">
                  <c:v>2.5001000001793727E-2</c:v>
                </c:pt>
                <c:pt idx="18">
                  <c:v>2.6389999999082647E-2</c:v>
                </c:pt>
                <c:pt idx="19">
                  <c:v>2.7779000003647525E-2</c:v>
                </c:pt>
                <c:pt idx="20">
                  <c:v>2.9168000000936445E-2</c:v>
                </c:pt>
                <c:pt idx="21">
                  <c:v>3.0556999998225365E-2</c:v>
                </c:pt>
                <c:pt idx="22">
                  <c:v>3.1945000002451707E-2</c:v>
                </c:pt>
                <c:pt idx="23">
                  <c:v>3.3333999999740627E-2</c:v>
                </c:pt>
                <c:pt idx="24">
                  <c:v>3.4723000004305504E-2</c:v>
                </c:pt>
                <c:pt idx="25">
                  <c:v>3.6112000001594424E-2</c:v>
                </c:pt>
                <c:pt idx="26">
                  <c:v>3.7500999998883344E-2</c:v>
                </c:pt>
                <c:pt idx="27">
                  <c:v>3.8890000003448222E-2</c:v>
                </c:pt>
                <c:pt idx="28">
                  <c:v>4.0279000000737142E-2</c:v>
                </c:pt>
                <c:pt idx="29">
                  <c:v>4.1668000005302019E-2</c:v>
                </c:pt>
                <c:pt idx="30">
                  <c:v>4.3057000002590939E-2</c:v>
                </c:pt>
                <c:pt idx="31">
                  <c:v>4.4445999999879859E-2</c:v>
                </c:pt>
                <c:pt idx="32">
                  <c:v>4.5835000004444737E-2</c:v>
                </c:pt>
                <c:pt idx="33">
                  <c:v>4.7224000001733657E-2</c:v>
                </c:pt>
                <c:pt idx="34">
                  <c:v>4.8612999999022577E-2</c:v>
                </c:pt>
                <c:pt idx="35">
                  <c:v>5.0002000003587455E-2</c:v>
                </c:pt>
                <c:pt idx="36">
                  <c:v>5.1391000000876375E-2</c:v>
                </c:pt>
                <c:pt idx="37">
                  <c:v>5.2779999998165295E-2</c:v>
                </c:pt>
                <c:pt idx="38">
                  <c:v>5.4168000002391636E-2</c:v>
                </c:pt>
                <c:pt idx="39">
                  <c:v>5.5556999999680556E-2</c:v>
                </c:pt>
                <c:pt idx="40">
                  <c:v>5.6945000003906898E-2</c:v>
                </c:pt>
                <c:pt idx="41">
                  <c:v>5.8334000001195818E-2</c:v>
                </c:pt>
                <c:pt idx="42">
                  <c:v>5.9721999998146202E-2</c:v>
                </c:pt>
                <c:pt idx="43">
                  <c:v>6.111100000271108E-2</c:v>
                </c:pt>
                <c:pt idx="44">
                  <c:v>6.25E-2</c:v>
                </c:pt>
                <c:pt idx="45">
                  <c:v>6.3889000004564878E-2</c:v>
                </c:pt>
                <c:pt idx="46">
                  <c:v>6.5278000001853798E-2</c:v>
                </c:pt>
                <c:pt idx="47">
                  <c:v>6.6666999999142718E-2</c:v>
                </c:pt>
                <c:pt idx="48">
                  <c:v>6.8056000003707595E-2</c:v>
                </c:pt>
                <c:pt idx="49">
                  <c:v>6.9445000000996515E-2</c:v>
                </c:pt>
                <c:pt idx="50">
                  <c:v>7.0833999998285435E-2</c:v>
                </c:pt>
                <c:pt idx="51">
                  <c:v>7.2223000002850313E-2</c:v>
                </c:pt>
                <c:pt idx="52">
                  <c:v>7.3612000000139233E-2</c:v>
                </c:pt>
                <c:pt idx="53">
                  <c:v>7.5000000004365575E-2</c:v>
                </c:pt>
                <c:pt idx="54">
                  <c:v>7.6389000001654495E-2</c:v>
                </c:pt>
                <c:pt idx="55">
                  <c:v>7.7777999998943415E-2</c:v>
                </c:pt>
                <c:pt idx="56">
                  <c:v>7.9167000003508292E-2</c:v>
                </c:pt>
                <c:pt idx="57">
                  <c:v>8.0556000000797212E-2</c:v>
                </c:pt>
                <c:pt idx="58">
                  <c:v>8.1944999998086132E-2</c:v>
                </c:pt>
                <c:pt idx="59">
                  <c:v>8.333400000265101E-2</c:v>
                </c:pt>
                <c:pt idx="60">
                  <c:v>8.472299999993993E-2</c:v>
                </c:pt>
                <c:pt idx="61">
                  <c:v>8.6112000004504807E-2</c:v>
                </c:pt>
                <c:pt idx="62">
                  <c:v>8.7501000001793727E-2</c:v>
                </c:pt>
                <c:pt idx="63">
                  <c:v>8.8889999999082647E-2</c:v>
                </c:pt>
                <c:pt idx="64">
                  <c:v>9.0279000003647525E-2</c:v>
                </c:pt>
                <c:pt idx="65">
                  <c:v>9.1668000000936445E-2</c:v>
                </c:pt>
                <c:pt idx="66">
                  <c:v>9.3056999998225365E-2</c:v>
                </c:pt>
                <c:pt idx="67">
                  <c:v>9.4446000002790242E-2</c:v>
                </c:pt>
                <c:pt idx="68">
                  <c:v>9.5835000000079162E-2</c:v>
                </c:pt>
                <c:pt idx="69">
                  <c:v>9.722400000464404E-2</c:v>
                </c:pt>
                <c:pt idx="70">
                  <c:v>9.861300000193296E-2</c:v>
                </c:pt>
                <c:pt idx="71">
                  <c:v>0.10000199999922188</c:v>
                </c:pt>
                <c:pt idx="72">
                  <c:v>0.10139000000344822</c:v>
                </c:pt>
                <c:pt idx="73">
                  <c:v>0.10277900000073714</c:v>
                </c:pt>
                <c:pt idx="74">
                  <c:v>0.10416800000530202</c:v>
                </c:pt>
                <c:pt idx="75">
                  <c:v>0.10555700000259094</c:v>
                </c:pt>
                <c:pt idx="76">
                  <c:v>0.10694599999987986</c:v>
                </c:pt>
                <c:pt idx="77">
                  <c:v>0.10833500000444474</c:v>
                </c:pt>
                <c:pt idx="78">
                  <c:v>0.10972400000173366</c:v>
                </c:pt>
                <c:pt idx="79">
                  <c:v>0.11111299999902258</c:v>
                </c:pt>
                <c:pt idx="80">
                  <c:v>0.11250200000358745</c:v>
                </c:pt>
                <c:pt idx="81">
                  <c:v>0.11389100000087637</c:v>
                </c:pt>
                <c:pt idx="82">
                  <c:v>0.11527999999816529</c:v>
                </c:pt>
                <c:pt idx="83">
                  <c:v>0.11666900000273017</c:v>
                </c:pt>
                <c:pt idx="84">
                  <c:v>0.11805800000001909</c:v>
                </c:pt>
                <c:pt idx="85">
                  <c:v>0.11944700000458397</c:v>
                </c:pt>
                <c:pt idx="86">
                  <c:v>0.12083600000187289</c:v>
                </c:pt>
                <c:pt idx="87">
                  <c:v>0.12222499999916181</c:v>
                </c:pt>
                <c:pt idx="88">
                  <c:v>0.12361400000372669</c:v>
                </c:pt>
                <c:pt idx="89">
                  <c:v>0.12500300000101561</c:v>
                </c:pt>
                <c:pt idx="90">
                  <c:v>0.12639199999830453</c:v>
                </c:pt>
                <c:pt idx="91">
                  <c:v>0.12778000000253087</c:v>
                </c:pt>
                <c:pt idx="92">
                  <c:v>0.12916899999981979</c:v>
                </c:pt>
                <c:pt idx="93">
                  <c:v>0.13055800000438467</c:v>
                </c:pt>
                <c:pt idx="94">
                  <c:v>0.13194700000167359</c:v>
                </c:pt>
                <c:pt idx="95">
                  <c:v>0.13333599999896251</c:v>
                </c:pt>
                <c:pt idx="96">
                  <c:v>0.13472500000352738</c:v>
                </c:pt>
                <c:pt idx="97">
                  <c:v>0.1361140000008163</c:v>
                </c:pt>
                <c:pt idx="98">
                  <c:v>0.13750299999810522</c:v>
                </c:pt>
                <c:pt idx="99">
                  <c:v>0.1388920000026701</c:v>
                </c:pt>
                <c:pt idx="100">
                  <c:v>0.14028099999995902</c:v>
                </c:pt>
                <c:pt idx="101">
                  <c:v>0.1416700000045239</c:v>
                </c:pt>
                <c:pt idx="102">
                  <c:v>0.14305900000181282</c:v>
                </c:pt>
                <c:pt idx="103">
                  <c:v>0.14444799999910174</c:v>
                </c:pt>
                <c:pt idx="104">
                  <c:v>0.14583700000366662</c:v>
                </c:pt>
                <c:pt idx="105">
                  <c:v>0.14722600000095554</c:v>
                </c:pt>
                <c:pt idx="106">
                  <c:v>0.14861499999824446</c:v>
                </c:pt>
                <c:pt idx="107">
                  <c:v>0.15000400000280933</c:v>
                </c:pt>
                <c:pt idx="108">
                  <c:v>0.15139300000009825</c:v>
                </c:pt>
                <c:pt idx="109">
                  <c:v>0.15278200000466313</c:v>
                </c:pt>
                <c:pt idx="110">
                  <c:v>0.15417100000195205</c:v>
                </c:pt>
                <c:pt idx="111">
                  <c:v>0.15555899999890244</c:v>
                </c:pt>
                <c:pt idx="112">
                  <c:v>0.15694800000346731</c:v>
                </c:pt>
                <c:pt idx="113">
                  <c:v>0.15833700000075623</c:v>
                </c:pt>
                <c:pt idx="114">
                  <c:v>0.15972600000532111</c:v>
                </c:pt>
                <c:pt idx="115">
                  <c:v>0.16111500000261003</c:v>
                </c:pt>
                <c:pt idx="116">
                  <c:v>0.16250399999989895</c:v>
                </c:pt>
                <c:pt idx="117">
                  <c:v>0.16389300000446383</c:v>
                </c:pt>
                <c:pt idx="118">
                  <c:v>0.16528200000175275</c:v>
                </c:pt>
                <c:pt idx="119">
                  <c:v>0.16667099999904167</c:v>
                </c:pt>
                <c:pt idx="120">
                  <c:v>0.16806000000360655</c:v>
                </c:pt>
                <c:pt idx="121">
                  <c:v>0.16944900000089547</c:v>
                </c:pt>
                <c:pt idx="122">
                  <c:v>0.17083799999818439</c:v>
                </c:pt>
                <c:pt idx="123">
                  <c:v>0.17222700000274926</c:v>
                </c:pt>
                <c:pt idx="124">
                  <c:v>0.17361600000003818</c:v>
                </c:pt>
                <c:pt idx="125">
                  <c:v>0.17500500000460306</c:v>
                </c:pt>
                <c:pt idx="126">
                  <c:v>0.17639400000189198</c:v>
                </c:pt>
                <c:pt idx="127">
                  <c:v>0.1777829999991809</c:v>
                </c:pt>
                <c:pt idx="128">
                  <c:v>0.17917200000374578</c:v>
                </c:pt>
                <c:pt idx="129">
                  <c:v>0.1805610000010347</c:v>
                </c:pt>
                <c:pt idx="130">
                  <c:v>0.18194900000526104</c:v>
                </c:pt>
                <c:pt idx="131">
                  <c:v>0.18333800000254996</c:v>
                </c:pt>
                <c:pt idx="132">
                  <c:v>0.18472699999983888</c:v>
                </c:pt>
                <c:pt idx="133">
                  <c:v>0.18611600000440376</c:v>
                </c:pt>
                <c:pt idx="134">
                  <c:v>0.18750500000169268</c:v>
                </c:pt>
                <c:pt idx="135">
                  <c:v>0.1888939999989816</c:v>
                </c:pt>
                <c:pt idx="136">
                  <c:v>0.19028300000354648</c:v>
                </c:pt>
                <c:pt idx="137">
                  <c:v>0.1916720000008354</c:v>
                </c:pt>
                <c:pt idx="138">
                  <c:v>0.19306099999812432</c:v>
                </c:pt>
                <c:pt idx="139">
                  <c:v>0.19445000000268919</c:v>
                </c:pt>
                <c:pt idx="140">
                  <c:v>0.19583899999997811</c:v>
                </c:pt>
                <c:pt idx="141">
                  <c:v>0.19722800000454299</c:v>
                </c:pt>
                <c:pt idx="142">
                  <c:v>0.19861700000183191</c:v>
                </c:pt>
                <c:pt idx="143">
                  <c:v>0.20000599999912083</c:v>
                </c:pt>
                <c:pt idx="144">
                  <c:v>0.20139500000368571</c:v>
                </c:pt>
                <c:pt idx="145">
                  <c:v>0.20278400000097463</c:v>
                </c:pt>
                <c:pt idx="146">
                  <c:v>0.20417299999826355</c:v>
                </c:pt>
                <c:pt idx="147">
                  <c:v>0.20556200000282843</c:v>
                </c:pt>
                <c:pt idx="148">
                  <c:v>0.20695100000011735</c:v>
                </c:pt>
                <c:pt idx="149">
                  <c:v>0.20833900000434369</c:v>
                </c:pt>
                <c:pt idx="150">
                  <c:v>0.20972800000163261</c:v>
                </c:pt>
                <c:pt idx="151">
                  <c:v>0.21111699999892153</c:v>
                </c:pt>
                <c:pt idx="152">
                  <c:v>0.21250600000348641</c:v>
                </c:pt>
                <c:pt idx="153">
                  <c:v>0.21389500000077533</c:v>
                </c:pt>
                <c:pt idx="154">
                  <c:v>0.21528399999806425</c:v>
                </c:pt>
                <c:pt idx="155">
                  <c:v>0.21667300000262912</c:v>
                </c:pt>
                <c:pt idx="156">
                  <c:v>0.21806199999991804</c:v>
                </c:pt>
                <c:pt idx="157">
                  <c:v>0.21945100000448292</c:v>
                </c:pt>
                <c:pt idx="158">
                  <c:v>0.22084000000177184</c:v>
                </c:pt>
                <c:pt idx="159">
                  <c:v>0.22222899999906076</c:v>
                </c:pt>
                <c:pt idx="160">
                  <c:v>0.22361800000362564</c:v>
                </c:pt>
                <c:pt idx="161">
                  <c:v>0.22500700000091456</c:v>
                </c:pt>
                <c:pt idx="162">
                  <c:v>0.22639599999820348</c:v>
                </c:pt>
                <c:pt idx="163">
                  <c:v>0.22778500000276836</c:v>
                </c:pt>
                <c:pt idx="164">
                  <c:v>0.22917400000005728</c:v>
                </c:pt>
                <c:pt idx="165">
                  <c:v>0.23056300000462215</c:v>
                </c:pt>
                <c:pt idx="166">
                  <c:v>0.23195200000191107</c:v>
                </c:pt>
                <c:pt idx="167">
                  <c:v>0.23334099999919999</c:v>
                </c:pt>
                <c:pt idx="168">
                  <c:v>0.23473000000376487</c:v>
                </c:pt>
                <c:pt idx="169">
                  <c:v>0.23611800000071526</c:v>
                </c:pt>
                <c:pt idx="170">
                  <c:v>0.23750700000528013</c:v>
                </c:pt>
                <c:pt idx="171">
                  <c:v>0.23889600000256905</c:v>
                </c:pt>
                <c:pt idx="172">
                  <c:v>0.24028499999985797</c:v>
                </c:pt>
                <c:pt idx="173">
                  <c:v>0.24167400000442285</c:v>
                </c:pt>
                <c:pt idx="174">
                  <c:v>0.24306300000171177</c:v>
                </c:pt>
                <c:pt idx="175">
                  <c:v>0.24445099999866216</c:v>
                </c:pt>
                <c:pt idx="176">
                  <c:v>0.2458390000028885</c:v>
                </c:pt>
                <c:pt idx="177">
                  <c:v>0.24722800000017742</c:v>
                </c:pt>
                <c:pt idx="178">
                  <c:v>0.24861700000474229</c:v>
                </c:pt>
                <c:pt idx="179">
                  <c:v>0.25000500000169268</c:v>
                </c:pt>
                <c:pt idx="180">
                  <c:v>0.2513939999989816</c:v>
                </c:pt>
                <c:pt idx="181">
                  <c:v>0.25278300000354648</c:v>
                </c:pt>
                <c:pt idx="182">
                  <c:v>0.2541720000008354</c:v>
                </c:pt>
                <c:pt idx="183">
                  <c:v>0.25556099999812432</c:v>
                </c:pt>
                <c:pt idx="184">
                  <c:v>0.25695000000268919</c:v>
                </c:pt>
                <c:pt idx="185">
                  <c:v>0.25833899999997811</c:v>
                </c:pt>
                <c:pt idx="186">
                  <c:v>0.25972800000454299</c:v>
                </c:pt>
                <c:pt idx="187">
                  <c:v>0.26111700000183191</c:v>
                </c:pt>
                <c:pt idx="188">
                  <c:v>0.26250599999912083</c:v>
                </c:pt>
                <c:pt idx="189">
                  <c:v>0.26389500000368571</c:v>
                </c:pt>
                <c:pt idx="190">
                  <c:v>0.26528400000097463</c:v>
                </c:pt>
                <c:pt idx="191">
                  <c:v>0.26667299999826355</c:v>
                </c:pt>
                <c:pt idx="192">
                  <c:v>0.26806200000282843</c:v>
                </c:pt>
                <c:pt idx="193">
                  <c:v>0.26944999999977881</c:v>
                </c:pt>
                <c:pt idx="194">
                  <c:v>0.27083900000434369</c:v>
                </c:pt>
                <c:pt idx="195">
                  <c:v>0.27222800000163261</c:v>
                </c:pt>
                <c:pt idx="196">
                  <c:v>0.27361699999892153</c:v>
                </c:pt>
                <c:pt idx="197">
                  <c:v>0.27500600000348641</c:v>
                </c:pt>
                <c:pt idx="198">
                  <c:v>0.27639500000077533</c:v>
                </c:pt>
                <c:pt idx="199">
                  <c:v>0.27778399999806425</c:v>
                </c:pt>
                <c:pt idx="200">
                  <c:v>0.27917300000262912</c:v>
                </c:pt>
                <c:pt idx="201">
                  <c:v>0.28056199999991804</c:v>
                </c:pt>
                <c:pt idx="202">
                  <c:v>0.28195100000448292</c:v>
                </c:pt>
                <c:pt idx="203">
                  <c:v>0.28334000000177184</c:v>
                </c:pt>
                <c:pt idx="204">
                  <c:v>0.28472899999906076</c:v>
                </c:pt>
                <c:pt idx="205">
                  <c:v>0.28611800000362564</c:v>
                </c:pt>
                <c:pt idx="206">
                  <c:v>0.28750700000091456</c:v>
                </c:pt>
                <c:pt idx="207">
                  <c:v>0.28889599999820348</c:v>
                </c:pt>
                <c:pt idx="208">
                  <c:v>0.29028500000276836</c:v>
                </c:pt>
                <c:pt idx="209">
                  <c:v>0.29167400000005728</c:v>
                </c:pt>
                <c:pt idx="210">
                  <c:v>0.29306300000462215</c:v>
                </c:pt>
                <c:pt idx="211">
                  <c:v>0.29445200000191107</c:v>
                </c:pt>
                <c:pt idx="212">
                  <c:v>0.29583999999886146</c:v>
                </c:pt>
                <c:pt idx="213">
                  <c:v>0.29722900000342634</c:v>
                </c:pt>
                <c:pt idx="214">
                  <c:v>0.29861800000071526</c:v>
                </c:pt>
                <c:pt idx="215">
                  <c:v>0.30000700000528013</c:v>
                </c:pt>
                <c:pt idx="216">
                  <c:v>0.30139600000256905</c:v>
                </c:pt>
                <c:pt idx="217">
                  <c:v>0.30278499999985797</c:v>
                </c:pt>
                <c:pt idx="218">
                  <c:v>0.30417400000442285</c:v>
                </c:pt>
                <c:pt idx="219">
                  <c:v>0.30556300000171177</c:v>
                </c:pt>
                <c:pt idx="220">
                  <c:v>0.30695199999900069</c:v>
                </c:pt>
                <c:pt idx="221">
                  <c:v>0.30834100000356557</c:v>
                </c:pt>
                <c:pt idx="222">
                  <c:v>0.30973000000085449</c:v>
                </c:pt>
                <c:pt idx="223">
                  <c:v>0.31111899999814341</c:v>
                </c:pt>
                <c:pt idx="224">
                  <c:v>0.31250800000270829</c:v>
                </c:pt>
                <c:pt idx="225">
                  <c:v>0.31389699999999721</c:v>
                </c:pt>
                <c:pt idx="226">
                  <c:v>0.31528600000456208</c:v>
                </c:pt>
                <c:pt idx="227">
                  <c:v>0.316675000001851</c:v>
                </c:pt>
                <c:pt idx="228">
                  <c:v>0.31806399999913992</c:v>
                </c:pt>
                <c:pt idx="229">
                  <c:v>0.3194530000037048</c:v>
                </c:pt>
                <c:pt idx="230">
                  <c:v>0.32084200000099372</c:v>
                </c:pt>
                <c:pt idx="231">
                  <c:v>0.32223099999828264</c:v>
                </c:pt>
                <c:pt idx="232">
                  <c:v>0.32361900000250898</c:v>
                </c:pt>
                <c:pt idx="233">
                  <c:v>0.3250079999997979</c:v>
                </c:pt>
                <c:pt idx="234">
                  <c:v>0.32639700000436278</c:v>
                </c:pt>
                <c:pt idx="235">
                  <c:v>0.3277860000016517</c:v>
                </c:pt>
                <c:pt idx="236">
                  <c:v>0.32917499999894062</c:v>
                </c:pt>
                <c:pt idx="237">
                  <c:v>0.3305640000035055</c:v>
                </c:pt>
                <c:pt idx="238">
                  <c:v>0.33195300000079442</c:v>
                </c:pt>
                <c:pt idx="239">
                  <c:v>0.33334199999808334</c:v>
                </c:pt>
                <c:pt idx="240">
                  <c:v>0.33473100000264822</c:v>
                </c:pt>
                <c:pt idx="241">
                  <c:v>0.33611999999993714</c:v>
                </c:pt>
                <c:pt idx="242">
                  <c:v>0.33750900000450201</c:v>
                </c:pt>
                <c:pt idx="243">
                  <c:v>0.33889800000179093</c:v>
                </c:pt>
                <c:pt idx="244">
                  <c:v>0.34028699999907985</c:v>
                </c:pt>
                <c:pt idx="245">
                  <c:v>0.34167600000364473</c:v>
                </c:pt>
                <c:pt idx="246">
                  <c:v>0.34306500000093365</c:v>
                </c:pt>
                <c:pt idx="247">
                  <c:v>0.34445399999822257</c:v>
                </c:pt>
                <c:pt idx="248">
                  <c:v>0.34584300000278745</c:v>
                </c:pt>
                <c:pt idx="249">
                  <c:v>0.34723200000007637</c:v>
                </c:pt>
                <c:pt idx="250">
                  <c:v>0.34862100000464125</c:v>
                </c:pt>
                <c:pt idx="251">
                  <c:v>0.35000900000159163</c:v>
                </c:pt>
                <c:pt idx="252">
                  <c:v>0.35139799999888055</c:v>
                </c:pt>
                <c:pt idx="253">
                  <c:v>0.35278700000344543</c:v>
                </c:pt>
                <c:pt idx="254">
                  <c:v>0.35417600000073435</c:v>
                </c:pt>
                <c:pt idx="255">
                  <c:v>0.35556500000529923</c:v>
                </c:pt>
                <c:pt idx="256">
                  <c:v>0.35695400000258815</c:v>
                </c:pt>
                <c:pt idx="257">
                  <c:v>0.35834299999987707</c:v>
                </c:pt>
                <c:pt idx="258">
                  <c:v>0.35973200000444194</c:v>
                </c:pt>
                <c:pt idx="259">
                  <c:v>0.36112100000173086</c:v>
                </c:pt>
                <c:pt idx="260">
                  <c:v>0.36250999999901978</c:v>
                </c:pt>
                <c:pt idx="261">
                  <c:v>0.36389900000358466</c:v>
                </c:pt>
                <c:pt idx="262">
                  <c:v>0.36528800000087358</c:v>
                </c:pt>
                <c:pt idx="263">
                  <c:v>0.3666769999981625</c:v>
                </c:pt>
                <c:pt idx="264">
                  <c:v>0.36806600000272738</c:v>
                </c:pt>
                <c:pt idx="265">
                  <c:v>0.3694550000000163</c:v>
                </c:pt>
                <c:pt idx="266">
                  <c:v>0.37084400000458118</c:v>
                </c:pt>
                <c:pt idx="267">
                  <c:v>0.3722330000018701</c:v>
                </c:pt>
                <c:pt idx="268">
                  <c:v>0.37362199999915902</c:v>
                </c:pt>
                <c:pt idx="269">
                  <c:v>0.37501100000372389</c:v>
                </c:pt>
                <c:pt idx="270">
                  <c:v>0.37640000000101281</c:v>
                </c:pt>
                <c:pt idx="271">
                  <c:v>0.37778800000523916</c:v>
                </c:pt>
                <c:pt idx="272">
                  <c:v>0.37917700000252808</c:v>
                </c:pt>
                <c:pt idx="273">
                  <c:v>0.380565999999817</c:v>
                </c:pt>
                <c:pt idx="274">
                  <c:v>0.38195500000438187</c:v>
                </c:pt>
                <c:pt idx="275">
                  <c:v>0.38334400000167079</c:v>
                </c:pt>
                <c:pt idx="276">
                  <c:v>0.38473299999895971</c:v>
                </c:pt>
                <c:pt idx="277">
                  <c:v>0.38612200000352459</c:v>
                </c:pt>
                <c:pt idx="278">
                  <c:v>0.38751100000081351</c:v>
                </c:pt>
                <c:pt idx="279">
                  <c:v>0.38889999999810243</c:v>
                </c:pt>
                <c:pt idx="280">
                  <c:v>0.39028900000266731</c:v>
                </c:pt>
                <c:pt idx="281">
                  <c:v>0.39167799999995623</c:v>
                </c:pt>
                <c:pt idx="282">
                  <c:v>0.39306700000452111</c:v>
                </c:pt>
                <c:pt idx="283">
                  <c:v>0.39445600000181003</c:v>
                </c:pt>
                <c:pt idx="284">
                  <c:v>0.39584499999909895</c:v>
                </c:pt>
                <c:pt idx="285">
                  <c:v>0.39723400000366382</c:v>
                </c:pt>
                <c:pt idx="286">
                  <c:v>0.39862300000095274</c:v>
                </c:pt>
                <c:pt idx="287">
                  <c:v>0.40001199999824166</c:v>
                </c:pt>
                <c:pt idx="288">
                  <c:v>0.40140100000280654</c:v>
                </c:pt>
                <c:pt idx="289">
                  <c:v>0.40279000000009546</c:v>
                </c:pt>
                <c:pt idx="290">
                  <c:v>0.4041780000043218</c:v>
                </c:pt>
                <c:pt idx="291">
                  <c:v>0.40556700000161072</c:v>
                </c:pt>
                <c:pt idx="292">
                  <c:v>0.40695599999889964</c:v>
                </c:pt>
                <c:pt idx="293">
                  <c:v>0.40834500000346452</c:v>
                </c:pt>
                <c:pt idx="294">
                  <c:v>0.40973400000075344</c:v>
                </c:pt>
                <c:pt idx="295">
                  <c:v>0.41112300000531832</c:v>
                </c:pt>
                <c:pt idx="296">
                  <c:v>0.41251200000260724</c:v>
                </c:pt>
                <c:pt idx="297">
                  <c:v>0.41390099999989616</c:v>
                </c:pt>
                <c:pt idx="298">
                  <c:v>0.41529000000446104</c:v>
                </c:pt>
                <c:pt idx="299">
                  <c:v>0.41667900000174996</c:v>
                </c:pt>
                <c:pt idx="300">
                  <c:v>0.41806799999903888</c:v>
                </c:pt>
                <c:pt idx="301">
                  <c:v>0.41945700000360375</c:v>
                </c:pt>
                <c:pt idx="302">
                  <c:v>0.42084600000089267</c:v>
                </c:pt>
                <c:pt idx="303">
                  <c:v>0.42223499999818159</c:v>
                </c:pt>
                <c:pt idx="304">
                  <c:v>0.42362400000274647</c:v>
                </c:pt>
                <c:pt idx="305">
                  <c:v>0.42501300000003539</c:v>
                </c:pt>
                <c:pt idx="306">
                  <c:v>0.42640200000460027</c:v>
                </c:pt>
                <c:pt idx="307">
                  <c:v>0.42779100000188919</c:v>
                </c:pt>
                <c:pt idx="308">
                  <c:v>0.42917999999917811</c:v>
                </c:pt>
                <c:pt idx="309">
                  <c:v>0.43056800000340445</c:v>
                </c:pt>
                <c:pt idx="310">
                  <c:v>0.43195700000069337</c:v>
                </c:pt>
                <c:pt idx="311">
                  <c:v>0.43334600000525825</c:v>
                </c:pt>
                <c:pt idx="312">
                  <c:v>0.43473400000220863</c:v>
                </c:pt>
                <c:pt idx="313">
                  <c:v>0.43612199999915902</c:v>
                </c:pt>
                <c:pt idx="314">
                  <c:v>0.43751100000372389</c:v>
                </c:pt>
                <c:pt idx="315">
                  <c:v>0.43890000000101281</c:v>
                </c:pt>
                <c:pt idx="316">
                  <c:v>0.44028899999830173</c:v>
                </c:pt>
                <c:pt idx="317">
                  <c:v>0.44167700000252808</c:v>
                </c:pt>
                <c:pt idx="318">
                  <c:v>0.443065999999817</c:v>
                </c:pt>
                <c:pt idx="319">
                  <c:v>0.44445500000438187</c:v>
                </c:pt>
                <c:pt idx="320">
                  <c:v>0.44584400000167079</c:v>
                </c:pt>
                <c:pt idx="321">
                  <c:v>0.44723299999895971</c:v>
                </c:pt>
                <c:pt idx="322">
                  <c:v>0.44862200000352459</c:v>
                </c:pt>
                <c:pt idx="323">
                  <c:v>0.45001100000081351</c:v>
                </c:pt>
                <c:pt idx="324">
                  <c:v>0.45139999999810243</c:v>
                </c:pt>
                <c:pt idx="325">
                  <c:v>0.45278900000266731</c:v>
                </c:pt>
                <c:pt idx="326">
                  <c:v>0.45417799999995623</c:v>
                </c:pt>
                <c:pt idx="327">
                  <c:v>0.45556700000452111</c:v>
                </c:pt>
                <c:pt idx="328">
                  <c:v>0.45695600000181003</c:v>
                </c:pt>
                <c:pt idx="329">
                  <c:v>0.45834499999909895</c:v>
                </c:pt>
                <c:pt idx="330">
                  <c:v>0.45973400000366382</c:v>
                </c:pt>
                <c:pt idx="331">
                  <c:v>0.46112300000095274</c:v>
                </c:pt>
                <c:pt idx="332">
                  <c:v>0.46251199999824166</c:v>
                </c:pt>
                <c:pt idx="333">
                  <c:v>0.463900000002468</c:v>
                </c:pt>
                <c:pt idx="334">
                  <c:v>0.46528899999975692</c:v>
                </c:pt>
                <c:pt idx="335">
                  <c:v>0.4666780000043218</c:v>
                </c:pt>
                <c:pt idx="336">
                  <c:v>0.46806700000161072</c:v>
                </c:pt>
                <c:pt idx="337">
                  <c:v>0.46945599999889964</c:v>
                </c:pt>
                <c:pt idx="338">
                  <c:v>0.47084500000346452</c:v>
                </c:pt>
                <c:pt idx="339">
                  <c:v>0.47223400000075344</c:v>
                </c:pt>
                <c:pt idx="340">
                  <c:v>0.47362300000531832</c:v>
                </c:pt>
                <c:pt idx="341">
                  <c:v>0.47501200000260724</c:v>
                </c:pt>
                <c:pt idx="342">
                  <c:v>0.47640099999989616</c:v>
                </c:pt>
                <c:pt idx="343">
                  <c:v>0.47779000000446104</c:v>
                </c:pt>
                <c:pt idx="344">
                  <c:v>0.47917900000174996</c:v>
                </c:pt>
                <c:pt idx="345">
                  <c:v>0.48056799999903888</c:v>
                </c:pt>
                <c:pt idx="346">
                  <c:v>0.48195700000360375</c:v>
                </c:pt>
                <c:pt idx="347">
                  <c:v>0.48334600000089267</c:v>
                </c:pt>
                <c:pt idx="348">
                  <c:v>0.48473499999818159</c:v>
                </c:pt>
                <c:pt idx="349">
                  <c:v>0.48612400000274647</c:v>
                </c:pt>
                <c:pt idx="350">
                  <c:v>0.48751300000003539</c:v>
                </c:pt>
                <c:pt idx="351">
                  <c:v>0.48890200000460027</c:v>
                </c:pt>
                <c:pt idx="352">
                  <c:v>0.49029000000155065</c:v>
                </c:pt>
                <c:pt idx="353">
                  <c:v>0.49167899999883957</c:v>
                </c:pt>
                <c:pt idx="354">
                  <c:v>0.49306800000340445</c:v>
                </c:pt>
                <c:pt idx="355">
                  <c:v>0.49445700000069337</c:v>
                </c:pt>
                <c:pt idx="356">
                  <c:v>0.49584600000525825</c:v>
                </c:pt>
                <c:pt idx="357">
                  <c:v>0.49723500000254717</c:v>
                </c:pt>
                <c:pt idx="358">
                  <c:v>0.49862399999983609</c:v>
                </c:pt>
                <c:pt idx="359">
                  <c:v>0.50001300000440096</c:v>
                </c:pt>
                <c:pt idx="360">
                  <c:v>0.50140200000168988</c:v>
                </c:pt>
                <c:pt idx="361">
                  <c:v>0.5027909999989788</c:v>
                </c:pt>
                <c:pt idx="362">
                  <c:v>0.50418000000354368</c:v>
                </c:pt>
                <c:pt idx="363">
                  <c:v>0.5055690000008326</c:v>
                </c:pt>
                <c:pt idx="364">
                  <c:v>0.50695799999812152</c:v>
                </c:pt>
                <c:pt idx="365">
                  <c:v>0.5083470000026864</c:v>
                </c:pt>
                <c:pt idx="366">
                  <c:v>0.50973599999997532</c:v>
                </c:pt>
                <c:pt idx="367">
                  <c:v>0.5111250000045402</c:v>
                </c:pt>
                <c:pt idx="368">
                  <c:v>0.51251400000182912</c:v>
                </c:pt>
                <c:pt idx="369">
                  <c:v>0.51390299999911804</c:v>
                </c:pt>
                <c:pt idx="370">
                  <c:v>0.51529200000368292</c:v>
                </c:pt>
                <c:pt idx="371">
                  <c:v>0.5166800000006333</c:v>
                </c:pt>
                <c:pt idx="372">
                  <c:v>0.51806900000519818</c:v>
                </c:pt>
                <c:pt idx="373">
                  <c:v>0.5194580000024871</c:v>
                </c:pt>
                <c:pt idx="374">
                  <c:v>0.52084699999977602</c:v>
                </c:pt>
                <c:pt idx="375">
                  <c:v>0.52223600000434089</c:v>
                </c:pt>
                <c:pt idx="376">
                  <c:v>0.52362500000162981</c:v>
                </c:pt>
                <c:pt idx="377">
                  <c:v>0.52501399999891873</c:v>
                </c:pt>
                <c:pt idx="378">
                  <c:v>0.52640300000348361</c:v>
                </c:pt>
                <c:pt idx="379">
                  <c:v>0.52779200000077253</c:v>
                </c:pt>
                <c:pt idx="380">
                  <c:v>0.52918099999806145</c:v>
                </c:pt>
                <c:pt idx="381">
                  <c:v>0.53057000000262633</c:v>
                </c:pt>
                <c:pt idx="382">
                  <c:v>0.53195899999991525</c:v>
                </c:pt>
                <c:pt idx="383">
                  <c:v>0.53334800000448013</c:v>
                </c:pt>
                <c:pt idx="384">
                  <c:v>0.53473700000176905</c:v>
                </c:pt>
                <c:pt idx="385">
                  <c:v>0.53612599999905797</c:v>
                </c:pt>
                <c:pt idx="386">
                  <c:v>0.53751500000362284</c:v>
                </c:pt>
                <c:pt idx="387">
                  <c:v>0.53890400000091176</c:v>
                </c:pt>
                <c:pt idx="388">
                  <c:v>0.54029299999820068</c:v>
                </c:pt>
                <c:pt idx="389">
                  <c:v>0.54168200000276556</c:v>
                </c:pt>
                <c:pt idx="390">
                  <c:v>0.54307100000005448</c:v>
                </c:pt>
                <c:pt idx="391">
                  <c:v>0.54445900000428082</c:v>
                </c:pt>
                <c:pt idx="392">
                  <c:v>0.54584800000156974</c:v>
                </c:pt>
                <c:pt idx="393">
                  <c:v>0.54723699999885866</c:v>
                </c:pt>
                <c:pt idx="394">
                  <c:v>0.54862600000342354</c:v>
                </c:pt>
                <c:pt idx="395">
                  <c:v>0.55001500000071246</c:v>
                </c:pt>
                <c:pt idx="396">
                  <c:v>0.55140400000527734</c:v>
                </c:pt>
                <c:pt idx="397">
                  <c:v>0.55279300000256626</c:v>
                </c:pt>
                <c:pt idx="398">
                  <c:v>0.55418199999985518</c:v>
                </c:pt>
                <c:pt idx="399">
                  <c:v>0.55557100000442006</c:v>
                </c:pt>
                <c:pt idx="400">
                  <c:v>0.55696000000170898</c:v>
                </c:pt>
                <c:pt idx="401">
                  <c:v>0.5583489999989979</c:v>
                </c:pt>
                <c:pt idx="402">
                  <c:v>0.55973800000356277</c:v>
                </c:pt>
                <c:pt idx="403">
                  <c:v>0.56112700000085169</c:v>
                </c:pt>
                <c:pt idx="404">
                  <c:v>0.56251599999814061</c:v>
                </c:pt>
                <c:pt idx="405">
                  <c:v>0.56390500000270549</c:v>
                </c:pt>
                <c:pt idx="406">
                  <c:v>0.56529399999999441</c:v>
                </c:pt>
                <c:pt idx="407">
                  <c:v>0.56668300000455929</c:v>
                </c:pt>
                <c:pt idx="408">
                  <c:v>0.56807200000184821</c:v>
                </c:pt>
                <c:pt idx="409">
                  <c:v>0.56946099999913713</c:v>
                </c:pt>
                <c:pt idx="410">
                  <c:v>0.57084900000336347</c:v>
                </c:pt>
                <c:pt idx="411">
                  <c:v>0.57223800000065239</c:v>
                </c:pt>
                <c:pt idx="412">
                  <c:v>0.57362700000521727</c:v>
                </c:pt>
                <c:pt idx="413">
                  <c:v>0.57501600000250619</c:v>
                </c:pt>
                <c:pt idx="414">
                  <c:v>0.57640499999979511</c:v>
                </c:pt>
                <c:pt idx="415">
                  <c:v>0.57779400000435999</c:v>
                </c:pt>
                <c:pt idx="416">
                  <c:v>0.57918300000164891</c:v>
                </c:pt>
                <c:pt idx="417">
                  <c:v>0.58057199999893783</c:v>
                </c:pt>
                <c:pt idx="418">
                  <c:v>0.5819610000035027</c:v>
                </c:pt>
                <c:pt idx="419">
                  <c:v>0.58335000000079162</c:v>
                </c:pt>
                <c:pt idx="420">
                  <c:v>0.58473899999808054</c:v>
                </c:pt>
                <c:pt idx="421">
                  <c:v>0.58612800000264542</c:v>
                </c:pt>
                <c:pt idx="422">
                  <c:v>0.58751699999993434</c:v>
                </c:pt>
                <c:pt idx="423">
                  <c:v>0.58890600000449922</c:v>
                </c:pt>
                <c:pt idx="424">
                  <c:v>0.59029500000178814</c:v>
                </c:pt>
                <c:pt idx="425">
                  <c:v>0.59168399999907706</c:v>
                </c:pt>
                <c:pt idx="426">
                  <c:v>0.59307300000364194</c:v>
                </c:pt>
                <c:pt idx="427">
                  <c:v>0.59446200000093086</c:v>
                </c:pt>
                <c:pt idx="428">
                  <c:v>0.59585099999821978</c:v>
                </c:pt>
                <c:pt idx="429">
                  <c:v>0.59723900000244612</c:v>
                </c:pt>
                <c:pt idx="430">
                  <c:v>0.59862799999973504</c:v>
                </c:pt>
                <c:pt idx="431">
                  <c:v>0.60001700000429992</c:v>
                </c:pt>
                <c:pt idx="432">
                  <c:v>0.60140600000158884</c:v>
                </c:pt>
                <c:pt idx="433">
                  <c:v>0.60279499999887776</c:v>
                </c:pt>
                <c:pt idx="434">
                  <c:v>0.60418400000344263</c:v>
                </c:pt>
                <c:pt idx="435">
                  <c:v>0.60557300000073155</c:v>
                </c:pt>
                <c:pt idx="436">
                  <c:v>0.60696200000529643</c:v>
                </c:pt>
                <c:pt idx="437">
                  <c:v>0.60835100000258535</c:v>
                </c:pt>
                <c:pt idx="438">
                  <c:v>0.60973999999987427</c:v>
                </c:pt>
                <c:pt idx="439">
                  <c:v>0.61112900000443915</c:v>
                </c:pt>
                <c:pt idx="440">
                  <c:v>0.61251800000172807</c:v>
                </c:pt>
                <c:pt idx="441">
                  <c:v>0.61390699999901699</c:v>
                </c:pt>
                <c:pt idx="442">
                  <c:v>0.61529600000358187</c:v>
                </c:pt>
                <c:pt idx="443">
                  <c:v>0.61668500000087079</c:v>
                </c:pt>
                <c:pt idx="444">
                  <c:v>0.61807399999815971</c:v>
                </c:pt>
                <c:pt idx="445">
                  <c:v>0.61946300000272458</c:v>
                </c:pt>
                <c:pt idx="446">
                  <c:v>0.6208520000000135</c:v>
                </c:pt>
                <c:pt idx="447">
                  <c:v>0.62224000000423985</c:v>
                </c:pt>
                <c:pt idx="448">
                  <c:v>0.62362900000152877</c:v>
                </c:pt>
                <c:pt idx="449">
                  <c:v>0.62501699999847915</c:v>
                </c:pt>
                <c:pt idx="450">
                  <c:v>0.62640600000304403</c:v>
                </c:pt>
                <c:pt idx="451">
                  <c:v>0.62779399999999441</c:v>
                </c:pt>
                <c:pt idx="452">
                  <c:v>0.62918300000455929</c:v>
                </c:pt>
                <c:pt idx="453">
                  <c:v>0.63057200000184821</c:v>
                </c:pt>
                <c:pt idx="454">
                  <c:v>0.63196099999913713</c:v>
                </c:pt>
                <c:pt idx="455">
                  <c:v>0.63335000000370201</c:v>
                </c:pt>
                <c:pt idx="456">
                  <c:v>0.63473900000099093</c:v>
                </c:pt>
                <c:pt idx="457">
                  <c:v>0.63612799999827985</c:v>
                </c:pt>
                <c:pt idx="458">
                  <c:v>0.63751700000284472</c:v>
                </c:pt>
                <c:pt idx="459">
                  <c:v>0.63890600000013364</c:v>
                </c:pt>
                <c:pt idx="460">
                  <c:v>0.64029400000435999</c:v>
                </c:pt>
                <c:pt idx="461">
                  <c:v>0.64168300000164891</c:v>
                </c:pt>
                <c:pt idx="462">
                  <c:v>0.64307199999893783</c:v>
                </c:pt>
                <c:pt idx="463">
                  <c:v>0.6444610000035027</c:v>
                </c:pt>
                <c:pt idx="464">
                  <c:v>0.64585000000079162</c:v>
                </c:pt>
                <c:pt idx="465">
                  <c:v>0.64723899999808054</c:v>
                </c:pt>
                <c:pt idx="466">
                  <c:v>0.64862800000264542</c:v>
                </c:pt>
                <c:pt idx="467">
                  <c:v>0.65001699999993434</c:v>
                </c:pt>
                <c:pt idx="468">
                  <c:v>0.65140600000449922</c:v>
                </c:pt>
                <c:pt idx="469">
                  <c:v>0.65279500000178814</c:v>
                </c:pt>
                <c:pt idx="470">
                  <c:v>0.65418399999907706</c:v>
                </c:pt>
                <c:pt idx="471">
                  <c:v>0.65557300000364194</c:v>
                </c:pt>
                <c:pt idx="472">
                  <c:v>0.65696200000093086</c:v>
                </c:pt>
                <c:pt idx="473">
                  <c:v>0.65835099999821978</c:v>
                </c:pt>
                <c:pt idx="474">
                  <c:v>0.65974000000278465</c:v>
                </c:pt>
                <c:pt idx="475">
                  <c:v>0.66112900000007357</c:v>
                </c:pt>
                <c:pt idx="476">
                  <c:v>0.66251800000463845</c:v>
                </c:pt>
                <c:pt idx="477">
                  <c:v>0.66390700000192737</c:v>
                </c:pt>
                <c:pt idx="478">
                  <c:v>0.66529599999921629</c:v>
                </c:pt>
                <c:pt idx="479">
                  <c:v>0.66668400000344263</c:v>
                </c:pt>
                <c:pt idx="480">
                  <c:v>0.66807300000073155</c:v>
                </c:pt>
                <c:pt idx="481">
                  <c:v>0.66946200000529643</c:v>
                </c:pt>
                <c:pt idx="482">
                  <c:v>0.67085100000258535</c:v>
                </c:pt>
                <c:pt idx="483">
                  <c:v>0.67223999999987427</c:v>
                </c:pt>
                <c:pt idx="484">
                  <c:v>0.67362900000443915</c:v>
                </c:pt>
                <c:pt idx="485">
                  <c:v>0.67501800000172807</c:v>
                </c:pt>
                <c:pt idx="486">
                  <c:v>0.67640699999901699</c:v>
                </c:pt>
                <c:pt idx="487">
                  <c:v>0.67779600000358187</c:v>
                </c:pt>
                <c:pt idx="488">
                  <c:v>0.67918500000087079</c:v>
                </c:pt>
                <c:pt idx="489">
                  <c:v>0.68057399999815971</c:v>
                </c:pt>
                <c:pt idx="490">
                  <c:v>0.68196300000272458</c:v>
                </c:pt>
                <c:pt idx="491">
                  <c:v>0.6833520000000135</c:v>
                </c:pt>
                <c:pt idx="492">
                  <c:v>0.68474100000457838</c:v>
                </c:pt>
                <c:pt idx="493">
                  <c:v>0.6861300000018673</c:v>
                </c:pt>
                <c:pt idx="494">
                  <c:v>0.68751899999915622</c:v>
                </c:pt>
                <c:pt idx="495">
                  <c:v>0.6889080000037211</c:v>
                </c:pt>
                <c:pt idx="496">
                  <c:v>0.69029700000101002</c:v>
                </c:pt>
                <c:pt idx="497">
                  <c:v>0.69168599999829894</c:v>
                </c:pt>
                <c:pt idx="498">
                  <c:v>0.69307500000286382</c:v>
                </c:pt>
                <c:pt idx="499">
                  <c:v>0.6944629999998142</c:v>
                </c:pt>
                <c:pt idx="500">
                  <c:v>0.69585200000437908</c:v>
                </c:pt>
                <c:pt idx="501">
                  <c:v>0.697241000001668</c:v>
                </c:pt>
                <c:pt idx="502">
                  <c:v>0.69862999999895692</c:v>
                </c:pt>
                <c:pt idx="503">
                  <c:v>0.7000190000035218</c:v>
                </c:pt>
                <c:pt idx="504">
                  <c:v>0.70140800000081072</c:v>
                </c:pt>
                <c:pt idx="505">
                  <c:v>0.70279699999809964</c:v>
                </c:pt>
                <c:pt idx="506">
                  <c:v>0.70418600000266451</c:v>
                </c:pt>
                <c:pt idx="507">
                  <c:v>0.70557499999995343</c:v>
                </c:pt>
                <c:pt idx="508">
                  <c:v>0.70696400000451831</c:v>
                </c:pt>
                <c:pt idx="509">
                  <c:v>0.70835300000180723</c:v>
                </c:pt>
                <c:pt idx="510">
                  <c:v>0.70974199999909615</c:v>
                </c:pt>
                <c:pt idx="511">
                  <c:v>0.71113100000366103</c:v>
                </c:pt>
                <c:pt idx="512">
                  <c:v>0.71252000000094995</c:v>
                </c:pt>
                <c:pt idx="513">
                  <c:v>0.71390899999823887</c:v>
                </c:pt>
                <c:pt idx="514">
                  <c:v>0.71529800000280375</c:v>
                </c:pt>
                <c:pt idx="515">
                  <c:v>0.71668700000009267</c:v>
                </c:pt>
                <c:pt idx="516">
                  <c:v>0.71807600000465754</c:v>
                </c:pt>
                <c:pt idx="517">
                  <c:v>0.71946500000194646</c:v>
                </c:pt>
                <c:pt idx="518">
                  <c:v>0.72085299999889685</c:v>
                </c:pt>
                <c:pt idx="519">
                  <c:v>0.72224200000346173</c:v>
                </c:pt>
                <c:pt idx="520">
                  <c:v>0.72363100000075065</c:v>
                </c:pt>
                <c:pt idx="521">
                  <c:v>0.72502000000531552</c:v>
                </c:pt>
                <c:pt idx="522">
                  <c:v>0.72640900000260444</c:v>
                </c:pt>
                <c:pt idx="523">
                  <c:v>0.72779799999989336</c:v>
                </c:pt>
                <c:pt idx="524">
                  <c:v>0.72918700000445824</c:v>
                </c:pt>
                <c:pt idx="525">
                  <c:v>0.73057600000174716</c:v>
                </c:pt>
                <c:pt idx="526">
                  <c:v>0.73196499999903608</c:v>
                </c:pt>
                <c:pt idx="527">
                  <c:v>0.73335400000360096</c:v>
                </c:pt>
                <c:pt idx="528">
                  <c:v>0.73474300000088988</c:v>
                </c:pt>
                <c:pt idx="529">
                  <c:v>0.7361319999981788</c:v>
                </c:pt>
                <c:pt idx="530">
                  <c:v>0.73752100000274368</c:v>
                </c:pt>
                <c:pt idx="531">
                  <c:v>0.7389100000000326</c:v>
                </c:pt>
                <c:pt idx="532">
                  <c:v>0.74029900000459747</c:v>
                </c:pt>
                <c:pt idx="533">
                  <c:v>0.74168800000188639</c:v>
                </c:pt>
                <c:pt idx="534">
                  <c:v>0.74307699999917531</c:v>
                </c:pt>
                <c:pt idx="535">
                  <c:v>0.74446600000374019</c:v>
                </c:pt>
                <c:pt idx="536">
                  <c:v>0.74585500000102911</c:v>
                </c:pt>
                <c:pt idx="537">
                  <c:v>0.74724300000525545</c:v>
                </c:pt>
                <c:pt idx="538">
                  <c:v>0.74863200000254437</c:v>
                </c:pt>
                <c:pt idx="539">
                  <c:v>0.75002099999983329</c:v>
                </c:pt>
                <c:pt idx="540">
                  <c:v>0.75141000000439817</c:v>
                </c:pt>
                <c:pt idx="541">
                  <c:v>0.75279900000168709</c:v>
                </c:pt>
                <c:pt idx="542">
                  <c:v>0.75418799999897601</c:v>
                </c:pt>
                <c:pt idx="543">
                  <c:v>0.75557700000354089</c:v>
                </c:pt>
                <c:pt idx="544">
                  <c:v>0.75696600000082981</c:v>
                </c:pt>
                <c:pt idx="545">
                  <c:v>0.75835499999811873</c:v>
                </c:pt>
                <c:pt idx="546">
                  <c:v>0.75974400000268361</c:v>
                </c:pt>
                <c:pt idx="547">
                  <c:v>0.76113299999997253</c:v>
                </c:pt>
                <c:pt idx="548">
                  <c:v>0.7625220000045374</c:v>
                </c:pt>
                <c:pt idx="549">
                  <c:v>0.76391100000182632</c:v>
                </c:pt>
                <c:pt idx="550">
                  <c:v>0.76529999999911524</c:v>
                </c:pt>
                <c:pt idx="551">
                  <c:v>0.76668900000368012</c:v>
                </c:pt>
                <c:pt idx="552">
                  <c:v>0.76807800000096904</c:v>
                </c:pt>
                <c:pt idx="553">
                  <c:v>0.76946699999825796</c:v>
                </c:pt>
                <c:pt idx="554">
                  <c:v>0.77085600000282284</c:v>
                </c:pt>
                <c:pt idx="555">
                  <c:v>0.77224500000011176</c:v>
                </c:pt>
                <c:pt idx="556">
                  <c:v>0.77363400000467664</c:v>
                </c:pt>
                <c:pt idx="557">
                  <c:v>0.77502200000162702</c:v>
                </c:pt>
                <c:pt idx="558">
                  <c:v>0.77641099999891594</c:v>
                </c:pt>
                <c:pt idx="559">
                  <c:v>0.77780000000348082</c:v>
                </c:pt>
                <c:pt idx="560">
                  <c:v>0.77918900000076974</c:v>
                </c:pt>
                <c:pt idx="561">
                  <c:v>0.78057799999805866</c:v>
                </c:pt>
                <c:pt idx="562">
                  <c:v>0.78196700000262354</c:v>
                </c:pt>
                <c:pt idx="563">
                  <c:v>0.78335599999991246</c:v>
                </c:pt>
                <c:pt idx="564">
                  <c:v>0.78474500000447733</c:v>
                </c:pt>
                <c:pt idx="565">
                  <c:v>0.78613400000176625</c:v>
                </c:pt>
                <c:pt idx="566">
                  <c:v>0.78752299999905517</c:v>
                </c:pt>
                <c:pt idx="567">
                  <c:v>0.78891200000362005</c:v>
                </c:pt>
                <c:pt idx="568">
                  <c:v>0.79030100000090897</c:v>
                </c:pt>
                <c:pt idx="569">
                  <c:v>0.79168999999819789</c:v>
                </c:pt>
                <c:pt idx="570">
                  <c:v>0.79307900000276277</c:v>
                </c:pt>
                <c:pt idx="571">
                  <c:v>0.79446800000005169</c:v>
                </c:pt>
                <c:pt idx="572">
                  <c:v>0.79585700000461657</c:v>
                </c:pt>
                <c:pt idx="573">
                  <c:v>0.79724600000190549</c:v>
                </c:pt>
                <c:pt idx="574">
                  <c:v>0.79863499999919441</c:v>
                </c:pt>
                <c:pt idx="575">
                  <c:v>0.80002400000375928</c:v>
                </c:pt>
                <c:pt idx="576">
                  <c:v>0.80141200000070967</c:v>
                </c:pt>
                <c:pt idx="577">
                  <c:v>0.80280100000527455</c:v>
                </c:pt>
                <c:pt idx="578">
                  <c:v>0.80419000000256347</c:v>
                </c:pt>
                <c:pt idx="579">
                  <c:v>0.80557899999985239</c:v>
                </c:pt>
                <c:pt idx="580">
                  <c:v>0.80696800000441726</c:v>
                </c:pt>
                <c:pt idx="581">
                  <c:v>0.80835700000170618</c:v>
                </c:pt>
                <c:pt idx="582">
                  <c:v>0.8097459999989951</c:v>
                </c:pt>
                <c:pt idx="583">
                  <c:v>0.81113500000355998</c:v>
                </c:pt>
                <c:pt idx="584">
                  <c:v>0.8125240000008489</c:v>
                </c:pt>
                <c:pt idx="585">
                  <c:v>0.81391200000507524</c:v>
                </c:pt>
                <c:pt idx="586">
                  <c:v>0.81530000000202563</c:v>
                </c:pt>
                <c:pt idx="587">
                  <c:v>0.81668899999931455</c:v>
                </c:pt>
                <c:pt idx="588">
                  <c:v>0.81807800000387942</c:v>
                </c:pt>
                <c:pt idx="589">
                  <c:v>0.81946700000116834</c:v>
                </c:pt>
                <c:pt idx="590">
                  <c:v>0.82085499999811873</c:v>
                </c:pt>
                <c:pt idx="591">
                  <c:v>0.82224400000268361</c:v>
                </c:pt>
                <c:pt idx="592">
                  <c:v>0.82363299999997253</c:v>
                </c:pt>
                <c:pt idx="593">
                  <c:v>0.8250220000045374</c:v>
                </c:pt>
                <c:pt idx="594">
                  <c:v>0.82641100000182632</c:v>
                </c:pt>
                <c:pt idx="595">
                  <c:v>0.82779999999911524</c:v>
                </c:pt>
                <c:pt idx="596">
                  <c:v>0.82918900000368012</c:v>
                </c:pt>
                <c:pt idx="597">
                  <c:v>0.83057800000096904</c:v>
                </c:pt>
                <c:pt idx="598">
                  <c:v>0.83196699999825796</c:v>
                </c:pt>
                <c:pt idx="599">
                  <c:v>0.83335600000282284</c:v>
                </c:pt>
                <c:pt idx="600">
                  <c:v>0.83474500000011176</c:v>
                </c:pt>
                <c:pt idx="601">
                  <c:v>0.83613400000467664</c:v>
                </c:pt>
                <c:pt idx="602">
                  <c:v>0.83752300000196556</c:v>
                </c:pt>
                <c:pt idx="603">
                  <c:v>0.83891199999925448</c:v>
                </c:pt>
                <c:pt idx="604">
                  <c:v>0.84030100000381935</c:v>
                </c:pt>
                <c:pt idx="605">
                  <c:v>0.84169000000110827</c:v>
                </c:pt>
                <c:pt idx="606">
                  <c:v>0.84307799999805866</c:v>
                </c:pt>
                <c:pt idx="607">
                  <c:v>0.84446700000262354</c:v>
                </c:pt>
                <c:pt idx="608">
                  <c:v>0.84585599999991246</c:v>
                </c:pt>
                <c:pt idx="609">
                  <c:v>0.84724500000447733</c:v>
                </c:pt>
                <c:pt idx="610">
                  <c:v>0.84863400000176625</c:v>
                </c:pt>
                <c:pt idx="611">
                  <c:v>0.85002299999905517</c:v>
                </c:pt>
                <c:pt idx="612">
                  <c:v>0.85141200000362005</c:v>
                </c:pt>
                <c:pt idx="613">
                  <c:v>0.85280100000090897</c:v>
                </c:pt>
                <c:pt idx="614">
                  <c:v>0.85418999999819789</c:v>
                </c:pt>
                <c:pt idx="615">
                  <c:v>0.85557900000276277</c:v>
                </c:pt>
                <c:pt idx="616">
                  <c:v>0.85696800000005169</c:v>
                </c:pt>
                <c:pt idx="617">
                  <c:v>0.85835700000461657</c:v>
                </c:pt>
                <c:pt idx="618">
                  <c:v>0.85974600000190549</c:v>
                </c:pt>
                <c:pt idx="619">
                  <c:v>0.86113499999919441</c:v>
                </c:pt>
                <c:pt idx="620">
                  <c:v>0.86252400000375928</c:v>
                </c:pt>
                <c:pt idx="621">
                  <c:v>0.8639130000010482</c:v>
                </c:pt>
                <c:pt idx="622">
                  <c:v>0.86530199999833712</c:v>
                </c:pt>
                <c:pt idx="623">
                  <c:v>0.866691000002902</c:v>
                </c:pt>
                <c:pt idx="624">
                  <c:v>0.86808000000019092</c:v>
                </c:pt>
                <c:pt idx="625">
                  <c:v>0.8694690000047558</c:v>
                </c:pt>
                <c:pt idx="626">
                  <c:v>0.87085700000170618</c:v>
                </c:pt>
                <c:pt idx="627">
                  <c:v>0.8722459999989951</c:v>
                </c:pt>
                <c:pt idx="628">
                  <c:v>0.87363500000355998</c:v>
                </c:pt>
                <c:pt idx="629">
                  <c:v>0.8750240000008489</c:v>
                </c:pt>
                <c:pt idx="630">
                  <c:v>0.87641299999813782</c:v>
                </c:pt>
                <c:pt idx="631">
                  <c:v>0.8778020000027027</c:v>
                </c:pt>
                <c:pt idx="632">
                  <c:v>0.87919099999999162</c:v>
                </c:pt>
                <c:pt idx="633">
                  <c:v>0.8805800000045565</c:v>
                </c:pt>
                <c:pt idx="634">
                  <c:v>0.88196900000184542</c:v>
                </c:pt>
                <c:pt idx="635">
                  <c:v>0.88335799999913434</c:v>
                </c:pt>
                <c:pt idx="636">
                  <c:v>0.88474700000369921</c:v>
                </c:pt>
                <c:pt idx="637">
                  <c:v>0.88613600000098813</c:v>
                </c:pt>
                <c:pt idx="638">
                  <c:v>0.88752499999827705</c:v>
                </c:pt>
                <c:pt idx="639">
                  <c:v>0.88891400000284193</c:v>
                </c:pt>
                <c:pt idx="640">
                  <c:v>0.89030300000013085</c:v>
                </c:pt>
                <c:pt idx="641">
                  <c:v>0.89169200000469573</c:v>
                </c:pt>
                <c:pt idx="642">
                  <c:v>0.89308100000198465</c:v>
                </c:pt>
                <c:pt idx="643">
                  <c:v>0.89446999999927357</c:v>
                </c:pt>
                <c:pt idx="644">
                  <c:v>0.89585900000383845</c:v>
                </c:pt>
                <c:pt idx="645">
                  <c:v>0.89724700000078883</c:v>
                </c:pt>
                <c:pt idx="646">
                  <c:v>0.89863599999807775</c:v>
                </c:pt>
                <c:pt idx="647">
                  <c:v>0.90002500000264263</c:v>
                </c:pt>
                <c:pt idx="648">
                  <c:v>0.90141399999993155</c:v>
                </c:pt>
                <c:pt idx="649">
                  <c:v>0.90280300000449643</c:v>
                </c:pt>
                <c:pt idx="650">
                  <c:v>0.90419200000178535</c:v>
                </c:pt>
                <c:pt idx="651">
                  <c:v>0.90558099999907427</c:v>
                </c:pt>
                <c:pt idx="652">
                  <c:v>0.90697000000363914</c:v>
                </c:pt>
                <c:pt idx="653">
                  <c:v>0.90835900000092806</c:v>
                </c:pt>
                <c:pt idx="654">
                  <c:v>0.90974799999821698</c:v>
                </c:pt>
                <c:pt idx="655">
                  <c:v>0.91113700000278186</c:v>
                </c:pt>
                <c:pt idx="656">
                  <c:v>0.91252600000007078</c:v>
                </c:pt>
                <c:pt idx="657">
                  <c:v>0.91391500000463566</c:v>
                </c:pt>
                <c:pt idx="658">
                  <c:v>0.91530400000192458</c:v>
                </c:pt>
                <c:pt idx="659">
                  <c:v>0.9166929999992135</c:v>
                </c:pt>
                <c:pt idx="660">
                  <c:v>0.91808200000377838</c:v>
                </c:pt>
                <c:pt idx="661">
                  <c:v>0.9194710000010673</c:v>
                </c:pt>
                <c:pt idx="662">
                  <c:v>0.92085999999835622</c:v>
                </c:pt>
                <c:pt idx="663">
                  <c:v>0.92224900000292109</c:v>
                </c:pt>
                <c:pt idx="664">
                  <c:v>0.92363699999987148</c:v>
                </c:pt>
                <c:pt idx="665">
                  <c:v>0.92502600000443636</c:v>
                </c:pt>
                <c:pt idx="666">
                  <c:v>0.92641500000172528</c:v>
                </c:pt>
                <c:pt idx="667">
                  <c:v>0.9278039999990142</c:v>
                </c:pt>
                <c:pt idx="668">
                  <c:v>0.92919300000357907</c:v>
                </c:pt>
                <c:pt idx="669">
                  <c:v>0.93058200000086799</c:v>
                </c:pt>
                <c:pt idx="670">
                  <c:v>0.93197099999815691</c:v>
                </c:pt>
                <c:pt idx="671">
                  <c:v>0.93336000000272179</c:v>
                </c:pt>
                <c:pt idx="672">
                  <c:v>0.93474900000001071</c:v>
                </c:pt>
                <c:pt idx="673">
                  <c:v>0.93613800000457559</c:v>
                </c:pt>
                <c:pt idx="674">
                  <c:v>0.93752700000186451</c:v>
                </c:pt>
                <c:pt idx="675">
                  <c:v>0.93891599999915343</c:v>
                </c:pt>
                <c:pt idx="676">
                  <c:v>0.94030500000371831</c:v>
                </c:pt>
                <c:pt idx="677">
                  <c:v>0.94169400000100723</c:v>
                </c:pt>
                <c:pt idx="678">
                  <c:v>0.94308299999829615</c:v>
                </c:pt>
                <c:pt idx="679">
                  <c:v>0.94447200000286102</c:v>
                </c:pt>
                <c:pt idx="680">
                  <c:v>0.94586100000014994</c:v>
                </c:pt>
                <c:pt idx="681">
                  <c:v>0.94725000000471482</c:v>
                </c:pt>
                <c:pt idx="682">
                  <c:v>0.94863900000200374</c:v>
                </c:pt>
                <c:pt idx="683">
                  <c:v>0.95002799999929266</c:v>
                </c:pt>
                <c:pt idx="684">
                  <c:v>0.951416000003519</c:v>
                </c:pt>
                <c:pt idx="685">
                  <c:v>0.95280500000080792</c:v>
                </c:pt>
                <c:pt idx="686">
                  <c:v>0.95419399999809684</c:v>
                </c:pt>
                <c:pt idx="687">
                  <c:v>0.95558300000266172</c:v>
                </c:pt>
                <c:pt idx="688">
                  <c:v>0.95697199999995064</c:v>
                </c:pt>
                <c:pt idx="689">
                  <c:v>0.95836100000451552</c:v>
                </c:pt>
                <c:pt idx="690">
                  <c:v>0.95975000000180444</c:v>
                </c:pt>
                <c:pt idx="691">
                  <c:v>0.96113899999909336</c:v>
                </c:pt>
                <c:pt idx="692">
                  <c:v>0.96252800000365824</c:v>
                </c:pt>
                <c:pt idx="693">
                  <c:v>0.96391700000094716</c:v>
                </c:pt>
                <c:pt idx="694">
                  <c:v>0.96530599999823608</c:v>
                </c:pt>
                <c:pt idx="695">
                  <c:v>0.96669500000280095</c:v>
                </c:pt>
                <c:pt idx="696">
                  <c:v>0.96808400000008987</c:v>
                </c:pt>
                <c:pt idx="697">
                  <c:v>0.96947300000465475</c:v>
                </c:pt>
                <c:pt idx="698">
                  <c:v>0.97086200000194367</c:v>
                </c:pt>
                <c:pt idx="699">
                  <c:v>0.97225099999923259</c:v>
                </c:pt>
                <c:pt idx="700">
                  <c:v>0.97364000000379747</c:v>
                </c:pt>
                <c:pt idx="701">
                  <c:v>0.97502900000108639</c:v>
                </c:pt>
                <c:pt idx="702">
                  <c:v>0.97641799999837531</c:v>
                </c:pt>
                <c:pt idx="703">
                  <c:v>0.97780600000260165</c:v>
                </c:pt>
                <c:pt idx="704">
                  <c:v>0.97919499999989057</c:v>
                </c:pt>
                <c:pt idx="705">
                  <c:v>0.98058400000445545</c:v>
                </c:pt>
                <c:pt idx="706">
                  <c:v>0.98197300000174437</c:v>
                </c:pt>
                <c:pt idx="707">
                  <c:v>0.98336199999903329</c:v>
                </c:pt>
                <c:pt idx="708">
                  <c:v>0.98475100000359816</c:v>
                </c:pt>
                <c:pt idx="709">
                  <c:v>0.98614000000088708</c:v>
                </c:pt>
                <c:pt idx="710">
                  <c:v>0.987528999998176</c:v>
                </c:pt>
                <c:pt idx="711">
                  <c:v>0.98891800000274088</c:v>
                </c:pt>
                <c:pt idx="712">
                  <c:v>0.9903070000000298</c:v>
                </c:pt>
                <c:pt idx="713">
                  <c:v>0.99169600000459468</c:v>
                </c:pt>
                <c:pt idx="714">
                  <c:v>0.9930850000018836</c:v>
                </c:pt>
                <c:pt idx="715">
                  <c:v>0.99447399999917252</c:v>
                </c:pt>
                <c:pt idx="716">
                  <c:v>0.9958630000037374</c:v>
                </c:pt>
                <c:pt idx="717">
                  <c:v>0.99725200000102632</c:v>
                </c:pt>
                <c:pt idx="718">
                  <c:v>0.99864099999831524</c:v>
                </c:pt>
                <c:pt idx="719">
                  <c:v>1.0000300000028801</c:v>
                </c:pt>
                <c:pt idx="720">
                  <c:v>1.0014179999998305</c:v>
                </c:pt>
                <c:pt idx="721">
                  <c:v>1.0028070000043954</c:v>
                </c:pt>
                <c:pt idx="722">
                  <c:v>1.0041950000013458</c:v>
                </c:pt>
                <c:pt idx="723">
                  <c:v>1.0055829999982961</c:v>
                </c:pt>
                <c:pt idx="724">
                  <c:v>1.006972000002861</c:v>
                </c:pt>
                <c:pt idx="725">
                  <c:v>1.0083610000001499</c:v>
                </c:pt>
                <c:pt idx="726">
                  <c:v>1.0097500000047148</c:v>
                </c:pt>
                <c:pt idx="727">
                  <c:v>1.0111380000016652</c:v>
                </c:pt>
                <c:pt idx="728">
                  <c:v>1.0125269999989541</c:v>
                </c:pt>
                <c:pt idx="729">
                  <c:v>1.013916000003519</c:v>
                </c:pt>
                <c:pt idx="730">
                  <c:v>1.0153050000008079</c:v>
                </c:pt>
                <c:pt idx="731">
                  <c:v>1.0166939999980968</c:v>
                </c:pt>
                <c:pt idx="732">
                  <c:v>1.0180830000026617</c:v>
                </c:pt>
                <c:pt idx="733">
                  <c:v>1.0194719999999506</c:v>
                </c:pt>
                <c:pt idx="734">
                  <c:v>1.0208610000045155</c:v>
                </c:pt>
                <c:pt idx="735">
                  <c:v>1.0222500000018044</c:v>
                </c:pt>
                <c:pt idx="736">
                  <c:v>1.0236389999990934</c:v>
                </c:pt>
                <c:pt idx="737">
                  <c:v>1.0250280000036582</c:v>
                </c:pt>
                <c:pt idx="738">
                  <c:v>1.0264170000009472</c:v>
                </c:pt>
                <c:pt idx="739">
                  <c:v>1.0278059999982361</c:v>
                </c:pt>
                <c:pt idx="740">
                  <c:v>1.029195000002801</c:v>
                </c:pt>
                <c:pt idx="741">
                  <c:v>1.0305840000000899</c:v>
                </c:pt>
                <c:pt idx="742">
                  <c:v>1.0319730000046548</c:v>
                </c:pt>
                <c:pt idx="743">
                  <c:v>1.0333620000019437</c:v>
                </c:pt>
                <c:pt idx="744">
                  <c:v>1.0347509999992326</c:v>
                </c:pt>
                <c:pt idx="745">
                  <c:v>1.0361400000037975</c:v>
                </c:pt>
                <c:pt idx="746">
                  <c:v>1.0375280000007479</c:v>
                </c:pt>
                <c:pt idx="747">
                  <c:v>1.0389170000053127</c:v>
                </c:pt>
                <c:pt idx="748">
                  <c:v>1.0403060000026016</c:v>
                </c:pt>
                <c:pt idx="749">
                  <c:v>1.0416949999998906</c:v>
                </c:pt>
                <c:pt idx="750">
                  <c:v>1.0430840000044554</c:v>
                </c:pt>
                <c:pt idx="751">
                  <c:v>1.0444730000017444</c:v>
                </c:pt>
                <c:pt idx="752">
                  <c:v>1.0458619999990333</c:v>
                </c:pt>
                <c:pt idx="753">
                  <c:v>1.0472510000035982</c:v>
                </c:pt>
                <c:pt idx="754">
                  <c:v>1.0486400000008871</c:v>
                </c:pt>
                <c:pt idx="755">
                  <c:v>1.050028999998176</c:v>
                </c:pt>
                <c:pt idx="756">
                  <c:v>1.0514180000027409</c:v>
                </c:pt>
                <c:pt idx="757">
                  <c:v>1.0528070000000298</c:v>
                </c:pt>
                <c:pt idx="758">
                  <c:v>1.0541960000045947</c:v>
                </c:pt>
                <c:pt idx="759">
                  <c:v>1.0555850000018836</c:v>
                </c:pt>
                <c:pt idx="760">
                  <c:v>1.0569739999991725</c:v>
                </c:pt>
                <c:pt idx="761">
                  <c:v>1.0583630000037374</c:v>
                </c:pt>
                <c:pt idx="762">
                  <c:v>1.0597520000010263</c:v>
                </c:pt>
                <c:pt idx="763">
                  <c:v>1.0611409999983152</c:v>
                </c:pt>
                <c:pt idx="764">
                  <c:v>1.0625300000028801</c:v>
                </c:pt>
                <c:pt idx="765">
                  <c:v>1.063919000000169</c:v>
                </c:pt>
                <c:pt idx="766">
                  <c:v>1.0653070000043954</c:v>
                </c:pt>
                <c:pt idx="767">
                  <c:v>1.0666960000016843</c:v>
                </c:pt>
                <c:pt idx="768">
                  <c:v>1.0680849999989732</c:v>
                </c:pt>
                <c:pt idx="769">
                  <c:v>1.0694740000035381</c:v>
                </c:pt>
                <c:pt idx="770">
                  <c:v>1.070863000000827</c:v>
                </c:pt>
                <c:pt idx="771">
                  <c:v>1.0722519999981159</c:v>
                </c:pt>
                <c:pt idx="772">
                  <c:v>1.0736410000026808</c:v>
                </c:pt>
                <c:pt idx="773">
                  <c:v>1.0750299999999697</c:v>
                </c:pt>
                <c:pt idx="774">
                  <c:v>1.0764190000045346</c:v>
                </c:pt>
                <c:pt idx="775">
                  <c:v>1.0778080000018235</c:v>
                </c:pt>
                <c:pt idx="776">
                  <c:v>1.0791969999991124</c:v>
                </c:pt>
                <c:pt idx="777">
                  <c:v>1.0805860000036773</c:v>
                </c:pt>
                <c:pt idx="778">
                  <c:v>1.0819750000009662</c:v>
                </c:pt>
                <c:pt idx="779">
                  <c:v>1.0833639999982552</c:v>
                </c:pt>
                <c:pt idx="780">
                  <c:v>1.08475300000282</c:v>
                </c:pt>
                <c:pt idx="781">
                  <c:v>1.086142000000109</c:v>
                </c:pt>
                <c:pt idx="782">
                  <c:v>1.0875310000046738</c:v>
                </c:pt>
                <c:pt idx="783">
                  <c:v>1.0889200000019628</c:v>
                </c:pt>
                <c:pt idx="784">
                  <c:v>1.0903089999992517</c:v>
                </c:pt>
                <c:pt idx="785">
                  <c:v>1.091697000003478</c:v>
                </c:pt>
                <c:pt idx="786">
                  <c:v>1.0930860000007669</c:v>
                </c:pt>
                <c:pt idx="787">
                  <c:v>1.0944749999980559</c:v>
                </c:pt>
                <c:pt idx="788">
                  <c:v>1.0958640000026207</c:v>
                </c:pt>
                <c:pt idx="789">
                  <c:v>1.0972529999999097</c:v>
                </c:pt>
                <c:pt idx="790">
                  <c:v>1.0986420000044745</c:v>
                </c:pt>
                <c:pt idx="791">
                  <c:v>1.1000310000017635</c:v>
                </c:pt>
                <c:pt idx="792">
                  <c:v>1.1014199999990524</c:v>
                </c:pt>
                <c:pt idx="793">
                  <c:v>1.1028090000036173</c:v>
                </c:pt>
                <c:pt idx="794">
                  <c:v>1.1041980000009062</c:v>
                </c:pt>
                <c:pt idx="795">
                  <c:v>1.1055869999981951</c:v>
                </c:pt>
                <c:pt idx="796">
                  <c:v>1.10697600000276</c:v>
                </c:pt>
                <c:pt idx="797">
                  <c:v>1.1083650000000489</c:v>
                </c:pt>
                <c:pt idx="798">
                  <c:v>1.1097540000046138</c:v>
                </c:pt>
                <c:pt idx="799">
                  <c:v>1.1111430000019027</c:v>
                </c:pt>
                <c:pt idx="800">
                  <c:v>1.1125319999991916</c:v>
                </c:pt>
                <c:pt idx="801">
                  <c:v>1.1139210000037565</c:v>
                </c:pt>
                <c:pt idx="802">
                  <c:v>1.1153100000010454</c:v>
                </c:pt>
                <c:pt idx="803">
                  <c:v>1.1166989999983343</c:v>
                </c:pt>
                <c:pt idx="804">
                  <c:v>1.1180870000025607</c:v>
                </c:pt>
                <c:pt idx="805">
                  <c:v>1.1194759999998496</c:v>
                </c:pt>
                <c:pt idx="806">
                  <c:v>1.1208650000044145</c:v>
                </c:pt>
                <c:pt idx="807">
                  <c:v>1.1222540000017034</c:v>
                </c:pt>
                <c:pt idx="808">
                  <c:v>1.1236429999989923</c:v>
                </c:pt>
                <c:pt idx="809">
                  <c:v>1.1250320000035572</c:v>
                </c:pt>
                <c:pt idx="810">
                  <c:v>1.1264210000008461</c:v>
                </c:pt>
                <c:pt idx="811">
                  <c:v>1.127809999998135</c:v>
                </c:pt>
                <c:pt idx="812">
                  <c:v>1.1291990000026999</c:v>
                </c:pt>
                <c:pt idx="813">
                  <c:v>1.1305879999999888</c:v>
                </c:pt>
                <c:pt idx="814">
                  <c:v>1.1319770000045537</c:v>
                </c:pt>
                <c:pt idx="815">
                  <c:v>1.1333660000018426</c:v>
                </c:pt>
                <c:pt idx="816">
                  <c:v>1.1347549999991315</c:v>
                </c:pt>
                <c:pt idx="817">
                  <c:v>1.1361440000036964</c:v>
                </c:pt>
                <c:pt idx="818">
                  <c:v>1.1375330000009853</c:v>
                </c:pt>
                <c:pt idx="819">
                  <c:v>1.1389219999982743</c:v>
                </c:pt>
                <c:pt idx="820">
                  <c:v>1.1403110000028391</c:v>
                </c:pt>
                <c:pt idx="821">
                  <c:v>1.1417000000001281</c:v>
                </c:pt>
                <c:pt idx="822">
                  <c:v>1.1430890000046929</c:v>
                </c:pt>
                <c:pt idx="823">
                  <c:v>1.1444780000019819</c:v>
                </c:pt>
                <c:pt idx="824">
                  <c:v>1.1458659999989322</c:v>
                </c:pt>
                <c:pt idx="825">
                  <c:v>1.1472550000034971</c:v>
                </c:pt>
                <c:pt idx="826">
                  <c:v>1.148644000000786</c:v>
                </c:pt>
                <c:pt idx="827">
                  <c:v>1.150032999998075</c:v>
                </c:pt>
                <c:pt idx="828">
                  <c:v>1.1514220000026398</c:v>
                </c:pt>
                <c:pt idx="829">
                  <c:v>1.1528109999999288</c:v>
                </c:pt>
                <c:pt idx="830">
                  <c:v>1.1542000000044936</c:v>
                </c:pt>
                <c:pt idx="831">
                  <c:v>1.1555890000017826</c:v>
                </c:pt>
                <c:pt idx="832">
                  <c:v>1.1569779999990715</c:v>
                </c:pt>
                <c:pt idx="833">
                  <c:v>1.1583670000036363</c:v>
                </c:pt>
                <c:pt idx="834">
                  <c:v>1.1597560000009253</c:v>
                </c:pt>
                <c:pt idx="835">
                  <c:v>1.1611449999982142</c:v>
                </c:pt>
                <c:pt idx="836">
                  <c:v>1.1625340000027791</c:v>
                </c:pt>
                <c:pt idx="837">
                  <c:v>1.163923000000068</c:v>
                </c:pt>
                <c:pt idx="838">
                  <c:v>1.1653120000046329</c:v>
                </c:pt>
                <c:pt idx="839">
                  <c:v>1.1667010000019218</c:v>
                </c:pt>
                <c:pt idx="840">
                  <c:v>1.1680899999992107</c:v>
                </c:pt>
                <c:pt idx="841">
                  <c:v>1.1694790000037756</c:v>
                </c:pt>
                <c:pt idx="842">
                  <c:v>1.1708680000010645</c:v>
                </c:pt>
                <c:pt idx="843">
                  <c:v>1.1722560000052908</c:v>
                </c:pt>
                <c:pt idx="844">
                  <c:v>1.1736450000025798</c:v>
                </c:pt>
                <c:pt idx="845">
                  <c:v>1.1750339999998687</c:v>
                </c:pt>
                <c:pt idx="846">
                  <c:v>1.1764230000044336</c:v>
                </c:pt>
                <c:pt idx="847">
                  <c:v>1.1778120000017225</c:v>
                </c:pt>
                <c:pt idx="848">
                  <c:v>1.1792009999990114</c:v>
                </c:pt>
                <c:pt idx="849">
                  <c:v>1.1805900000035763</c:v>
                </c:pt>
                <c:pt idx="850">
                  <c:v>1.1819790000008652</c:v>
                </c:pt>
                <c:pt idx="851">
                  <c:v>1.1833679999981541</c:v>
                </c:pt>
                <c:pt idx="852">
                  <c:v>1.184757000002719</c:v>
                </c:pt>
                <c:pt idx="853">
                  <c:v>1.1861460000000079</c:v>
                </c:pt>
                <c:pt idx="854">
                  <c:v>1.1875350000045728</c:v>
                </c:pt>
                <c:pt idx="855">
                  <c:v>1.1889240000018617</c:v>
                </c:pt>
                <c:pt idx="856">
                  <c:v>1.1903129999991506</c:v>
                </c:pt>
                <c:pt idx="857">
                  <c:v>1.191701000003377</c:v>
                </c:pt>
                <c:pt idx="858">
                  <c:v>1.1930890000003274</c:v>
                </c:pt>
                <c:pt idx="859">
                  <c:v>1.1944780000048922</c:v>
                </c:pt>
                <c:pt idx="860">
                  <c:v>1.1958670000021812</c:v>
                </c:pt>
                <c:pt idx="861">
                  <c:v>1.1972549999991315</c:v>
                </c:pt>
                <c:pt idx="862">
                  <c:v>1.1986440000036964</c:v>
                </c:pt>
                <c:pt idx="863">
                  <c:v>1.2000330000009853</c:v>
                </c:pt>
                <c:pt idx="864">
                  <c:v>1.2014219999982743</c:v>
                </c:pt>
                <c:pt idx="865">
                  <c:v>1.2028110000028391</c:v>
                </c:pt>
                <c:pt idx="866">
                  <c:v>1.2042000000001281</c:v>
                </c:pt>
                <c:pt idx="867">
                  <c:v>1.2055880000043544</c:v>
                </c:pt>
                <c:pt idx="868">
                  <c:v>1.2069770000016433</c:v>
                </c:pt>
                <c:pt idx="869">
                  <c:v>1.2083659999989322</c:v>
                </c:pt>
                <c:pt idx="870">
                  <c:v>1.2097550000034971</c:v>
                </c:pt>
                <c:pt idx="871">
                  <c:v>1.211144000000786</c:v>
                </c:pt>
                <c:pt idx="872">
                  <c:v>1.212532999998075</c:v>
                </c:pt>
                <c:pt idx="873">
                  <c:v>1.2139220000026398</c:v>
                </c:pt>
                <c:pt idx="874">
                  <c:v>1.2153109999999288</c:v>
                </c:pt>
                <c:pt idx="875">
                  <c:v>1.2167000000044936</c:v>
                </c:pt>
                <c:pt idx="876">
                  <c:v>1.2180890000017826</c:v>
                </c:pt>
                <c:pt idx="877">
                  <c:v>1.2194779999990715</c:v>
                </c:pt>
                <c:pt idx="878">
                  <c:v>1.2208670000036363</c:v>
                </c:pt>
                <c:pt idx="879">
                  <c:v>1.2222560000009253</c:v>
                </c:pt>
                <c:pt idx="880">
                  <c:v>1.2236449999982142</c:v>
                </c:pt>
                <c:pt idx="881">
                  <c:v>1.2250340000027791</c:v>
                </c:pt>
                <c:pt idx="882">
                  <c:v>1.226423000000068</c:v>
                </c:pt>
                <c:pt idx="883">
                  <c:v>1.2278120000046329</c:v>
                </c:pt>
                <c:pt idx="884">
                  <c:v>1.2292010000019218</c:v>
                </c:pt>
                <c:pt idx="885">
                  <c:v>1.2305899999992107</c:v>
                </c:pt>
                <c:pt idx="886">
                  <c:v>1.231978000003437</c:v>
                </c:pt>
                <c:pt idx="887">
                  <c:v>1.233367000000726</c:v>
                </c:pt>
                <c:pt idx="888">
                  <c:v>1.2347560000052908</c:v>
                </c:pt>
                <c:pt idx="889">
                  <c:v>1.2361450000025798</c:v>
                </c:pt>
                <c:pt idx="890">
                  <c:v>1.2375339999998687</c:v>
                </c:pt>
                <c:pt idx="891">
                  <c:v>1.2389230000044336</c:v>
                </c:pt>
                <c:pt idx="892">
                  <c:v>1.2403120000017225</c:v>
                </c:pt>
                <c:pt idx="893">
                  <c:v>1.2417009999990114</c:v>
                </c:pt>
                <c:pt idx="894">
                  <c:v>1.2430900000035763</c:v>
                </c:pt>
                <c:pt idx="895">
                  <c:v>1.2444790000008652</c:v>
                </c:pt>
                <c:pt idx="896">
                  <c:v>1.2458679999981541</c:v>
                </c:pt>
                <c:pt idx="897">
                  <c:v>1.247257000002719</c:v>
                </c:pt>
                <c:pt idx="898">
                  <c:v>1.2486460000000079</c:v>
                </c:pt>
                <c:pt idx="899">
                  <c:v>1.2500350000045728</c:v>
                </c:pt>
                <c:pt idx="900">
                  <c:v>1.2514240000018617</c:v>
                </c:pt>
                <c:pt idx="901">
                  <c:v>1.2528129999991506</c:v>
                </c:pt>
                <c:pt idx="902">
                  <c:v>1.2542020000037155</c:v>
                </c:pt>
                <c:pt idx="903">
                  <c:v>1.2555910000010044</c:v>
                </c:pt>
                <c:pt idx="904">
                  <c:v>1.2569799999982934</c:v>
                </c:pt>
                <c:pt idx="905">
                  <c:v>1.2583690000028582</c:v>
                </c:pt>
                <c:pt idx="906">
                  <c:v>1.2597569999998086</c:v>
                </c:pt>
                <c:pt idx="907">
                  <c:v>1.2611460000043735</c:v>
                </c:pt>
                <c:pt idx="908">
                  <c:v>1.2625350000016624</c:v>
                </c:pt>
                <c:pt idx="909">
                  <c:v>1.2639239999989513</c:v>
                </c:pt>
                <c:pt idx="910">
                  <c:v>1.2653130000035162</c:v>
                </c:pt>
                <c:pt idx="911">
                  <c:v>1.2667020000008051</c:v>
                </c:pt>
                <c:pt idx="912">
                  <c:v>1.268090999998094</c:v>
                </c:pt>
                <c:pt idx="913">
                  <c:v>1.2694800000026589</c:v>
                </c:pt>
                <c:pt idx="914">
                  <c:v>1.2708689999999478</c:v>
                </c:pt>
                <c:pt idx="915">
                  <c:v>1.2722580000045127</c:v>
                </c:pt>
                <c:pt idx="916">
                  <c:v>1.2736470000018016</c:v>
                </c:pt>
                <c:pt idx="917">
                  <c:v>1.2750359999990906</c:v>
                </c:pt>
                <c:pt idx="918">
                  <c:v>1.2764250000036554</c:v>
                </c:pt>
                <c:pt idx="919">
                  <c:v>1.2778140000009444</c:v>
                </c:pt>
                <c:pt idx="920">
                  <c:v>1.2792029999982333</c:v>
                </c:pt>
                <c:pt idx="921">
                  <c:v>1.2805920000027982</c:v>
                </c:pt>
                <c:pt idx="922">
                  <c:v>1.2819810000000871</c:v>
                </c:pt>
                <c:pt idx="923">
                  <c:v>1.283370000004652</c:v>
                </c:pt>
                <c:pt idx="924">
                  <c:v>1.2847590000019409</c:v>
                </c:pt>
                <c:pt idx="925">
                  <c:v>1.2861469999988913</c:v>
                </c:pt>
                <c:pt idx="926">
                  <c:v>1.2875360000034561</c:v>
                </c:pt>
                <c:pt idx="927">
                  <c:v>1.2889250000007451</c:v>
                </c:pt>
                <c:pt idx="928">
                  <c:v>1.2903140000053099</c:v>
                </c:pt>
                <c:pt idx="929">
                  <c:v>1.2917030000025989</c:v>
                </c:pt>
                <c:pt idx="930">
                  <c:v>1.2930919999998878</c:v>
                </c:pt>
                <c:pt idx="931">
                  <c:v>1.2944810000044527</c:v>
                </c:pt>
                <c:pt idx="932">
                  <c:v>1.2958700000017416</c:v>
                </c:pt>
                <c:pt idx="933">
                  <c:v>1.2972589999990305</c:v>
                </c:pt>
                <c:pt idx="934">
                  <c:v>1.2986480000035954</c:v>
                </c:pt>
                <c:pt idx="935">
                  <c:v>1.3000370000008843</c:v>
                </c:pt>
                <c:pt idx="936">
                  <c:v>1.3014259999981732</c:v>
                </c:pt>
                <c:pt idx="937">
                  <c:v>1.3028150000027381</c:v>
                </c:pt>
                <c:pt idx="938">
                  <c:v>1.304204000000027</c:v>
                </c:pt>
                <c:pt idx="939">
                  <c:v>1.3055930000045919</c:v>
                </c:pt>
                <c:pt idx="940">
                  <c:v>1.3069820000018808</c:v>
                </c:pt>
                <c:pt idx="941">
                  <c:v>1.3083709999991697</c:v>
                </c:pt>
                <c:pt idx="942">
                  <c:v>1.3097600000037346</c:v>
                </c:pt>
                <c:pt idx="943">
                  <c:v>1.3111490000010235</c:v>
                </c:pt>
                <c:pt idx="944">
                  <c:v>1.3125370000052499</c:v>
                </c:pt>
                <c:pt idx="945">
                  <c:v>1.3139260000025388</c:v>
                </c:pt>
                <c:pt idx="946">
                  <c:v>1.3153149999998277</c:v>
                </c:pt>
                <c:pt idx="947">
                  <c:v>1.3167040000043926</c:v>
                </c:pt>
                <c:pt idx="948">
                  <c:v>1.3180930000016815</c:v>
                </c:pt>
                <c:pt idx="949">
                  <c:v>1.3194819999989704</c:v>
                </c:pt>
                <c:pt idx="950">
                  <c:v>1.3208710000035353</c:v>
                </c:pt>
                <c:pt idx="951">
                  <c:v>1.3222600000008242</c:v>
                </c:pt>
                <c:pt idx="952">
                  <c:v>1.3236489999981131</c:v>
                </c:pt>
                <c:pt idx="953">
                  <c:v>1.325038000002678</c:v>
                </c:pt>
                <c:pt idx="954">
                  <c:v>1.3264269999999669</c:v>
                </c:pt>
                <c:pt idx="955">
                  <c:v>1.3278160000045318</c:v>
                </c:pt>
                <c:pt idx="956">
                  <c:v>1.3292050000018207</c:v>
                </c:pt>
                <c:pt idx="957">
                  <c:v>1.3305939999991097</c:v>
                </c:pt>
                <c:pt idx="958">
                  <c:v>1.3319830000036745</c:v>
                </c:pt>
                <c:pt idx="959">
                  <c:v>1.3333720000009635</c:v>
                </c:pt>
                <c:pt idx="960">
                  <c:v>1.3347609999982524</c:v>
                </c:pt>
                <c:pt idx="961">
                  <c:v>1.3361500000028173</c:v>
                </c:pt>
                <c:pt idx="962">
                  <c:v>1.3375390000001062</c:v>
                </c:pt>
                <c:pt idx="963">
                  <c:v>1.338928000004671</c:v>
                </c:pt>
                <c:pt idx="964">
                  <c:v>1.3403160000016214</c:v>
                </c:pt>
                <c:pt idx="965">
                  <c:v>1.3417049999989104</c:v>
                </c:pt>
                <c:pt idx="966">
                  <c:v>1.3430940000034752</c:v>
                </c:pt>
                <c:pt idx="967">
                  <c:v>1.3444830000007642</c:v>
                </c:pt>
                <c:pt idx="968">
                  <c:v>1.3458719999980531</c:v>
                </c:pt>
                <c:pt idx="969">
                  <c:v>1.3472610000026179</c:v>
                </c:pt>
                <c:pt idx="970">
                  <c:v>1.3486499999999069</c:v>
                </c:pt>
                <c:pt idx="971">
                  <c:v>1.3500390000044717</c:v>
                </c:pt>
                <c:pt idx="972">
                  <c:v>1.3514280000017607</c:v>
                </c:pt>
                <c:pt idx="973">
                  <c:v>1.3528169999990496</c:v>
                </c:pt>
                <c:pt idx="974">
                  <c:v>1.3542060000036145</c:v>
                </c:pt>
                <c:pt idx="975">
                  <c:v>1.3555950000009034</c:v>
                </c:pt>
                <c:pt idx="976">
                  <c:v>1.3569839999981923</c:v>
                </c:pt>
                <c:pt idx="977">
                  <c:v>1.3583730000027572</c:v>
                </c:pt>
                <c:pt idx="978">
                  <c:v>1.3597620000000461</c:v>
                </c:pt>
                <c:pt idx="979">
                  <c:v>1.361151000004611</c:v>
                </c:pt>
                <c:pt idx="980">
                  <c:v>1.3625400000018999</c:v>
                </c:pt>
                <c:pt idx="981">
                  <c:v>1.3639289999991888</c:v>
                </c:pt>
                <c:pt idx="982">
                  <c:v>1.3653180000037537</c:v>
                </c:pt>
                <c:pt idx="983">
                  <c:v>1.3667060000007041</c:v>
                </c:pt>
                <c:pt idx="984">
                  <c:v>1.368095000005269</c:v>
                </c:pt>
                <c:pt idx="985">
                  <c:v>1.3694840000025579</c:v>
                </c:pt>
                <c:pt idx="986">
                  <c:v>1.3708729999998468</c:v>
                </c:pt>
                <c:pt idx="987">
                  <c:v>1.3722620000044117</c:v>
                </c:pt>
                <c:pt idx="988">
                  <c:v>1.3736510000017006</c:v>
                </c:pt>
                <c:pt idx="989">
                  <c:v>1.3750399999989895</c:v>
                </c:pt>
                <c:pt idx="990">
                  <c:v>1.3764290000035544</c:v>
                </c:pt>
                <c:pt idx="991">
                  <c:v>1.3778180000008433</c:v>
                </c:pt>
                <c:pt idx="992">
                  <c:v>1.3792069999981322</c:v>
                </c:pt>
                <c:pt idx="993">
                  <c:v>1.3805960000026971</c:v>
                </c:pt>
                <c:pt idx="994">
                  <c:v>1.3819839999996475</c:v>
                </c:pt>
                <c:pt idx="995">
                  <c:v>1.3833720000038738</c:v>
                </c:pt>
                <c:pt idx="996">
                  <c:v>1.3847610000011628</c:v>
                </c:pt>
                <c:pt idx="997">
                  <c:v>1.3861499999984517</c:v>
                </c:pt>
                <c:pt idx="998">
                  <c:v>1.387538000002678</c:v>
                </c:pt>
                <c:pt idx="999">
                  <c:v>1.3889269999999669</c:v>
                </c:pt>
                <c:pt idx="1000">
                  <c:v>1.3903160000045318</c:v>
                </c:pt>
                <c:pt idx="1001">
                  <c:v>1.3917050000018207</c:v>
                </c:pt>
                <c:pt idx="1002">
                  <c:v>1.3930939999991097</c:v>
                </c:pt>
                <c:pt idx="1003">
                  <c:v>1.3944830000036745</c:v>
                </c:pt>
                <c:pt idx="1004">
                  <c:v>1.3958720000009635</c:v>
                </c:pt>
                <c:pt idx="1005">
                  <c:v>1.3972609999982524</c:v>
                </c:pt>
                <c:pt idx="1006">
                  <c:v>1.3986500000028173</c:v>
                </c:pt>
                <c:pt idx="1007">
                  <c:v>1.4000379999997676</c:v>
                </c:pt>
                <c:pt idx="1008">
                  <c:v>1.4014270000043325</c:v>
                </c:pt>
                <c:pt idx="1009">
                  <c:v>1.4028160000016214</c:v>
                </c:pt>
                <c:pt idx="1010">
                  <c:v>1.4042049999989104</c:v>
                </c:pt>
                <c:pt idx="1011">
                  <c:v>1.4055940000034752</c:v>
                </c:pt>
                <c:pt idx="1012">
                  <c:v>1.4069830000007642</c:v>
                </c:pt>
                <c:pt idx="1013">
                  <c:v>1.4083719999980531</c:v>
                </c:pt>
                <c:pt idx="1014">
                  <c:v>1.4097610000026179</c:v>
                </c:pt>
                <c:pt idx="1015">
                  <c:v>1.4111499999999069</c:v>
                </c:pt>
                <c:pt idx="1016">
                  <c:v>1.4125390000044717</c:v>
                </c:pt>
                <c:pt idx="1017">
                  <c:v>1.4139280000017607</c:v>
                </c:pt>
                <c:pt idx="1018">
                  <c:v>1.4153169999990496</c:v>
                </c:pt>
                <c:pt idx="1019">
                  <c:v>1.4167060000036145</c:v>
                </c:pt>
                <c:pt idx="1020">
                  <c:v>1.4180950000009034</c:v>
                </c:pt>
                <c:pt idx="1021">
                  <c:v>1.4194839999981923</c:v>
                </c:pt>
                <c:pt idx="1022">
                  <c:v>1.4208730000027572</c:v>
                </c:pt>
                <c:pt idx="1023">
                  <c:v>1.4222620000000461</c:v>
                </c:pt>
                <c:pt idx="1024">
                  <c:v>1.423651000004611</c:v>
                </c:pt>
                <c:pt idx="1025">
                  <c:v>1.4250400000018999</c:v>
                </c:pt>
                <c:pt idx="1026">
                  <c:v>1.4264279999988503</c:v>
                </c:pt>
                <c:pt idx="1027">
                  <c:v>1.4278170000034152</c:v>
                </c:pt>
                <c:pt idx="1028">
                  <c:v>1.4292060000007041</c:v>
                </c:pt>
                <c:pt idx="1029">
                  <c:v>1.430595000005269</c:v>
                </c:pt>
                <c:pt idx="1030">
                  <c:v>1.4319840000025579</c:v>
                </c:pt>
                <c:pt idx="1031">
                  <c:v>1.4333729999998468</c:v>
                </c:pt>
                <c:pt idx="1032">
                  <c:v>1.4347620000044117</c:v>
                </c:pt>
                <c:pt idx="1033">
                  <c:v>1.4361510000017006</c:v>
                </c:pt>
                <c:pt idx="1034">
                  <c:v>1.4375399999989895</c:v>
                </c:pt>
                <c:pt idx="1035">
                  <c:v>1.4389290000035544</c:v>
                </c:pt>
                <c:pt idx="1036">
                  <c:v>1.4403180000008433</c:v>
                </c:pt>
                <c:pt idx="1037">
                  <c:v>1.4417069999981322</c:v>
                </c:pt>
                <c:pt idx="1038">
                  <c:v>1.4430960000026971</c:v>
                </c:pt>
                <c:pt idx="1039">
                  <c:v>1.444484999999986</c:v>
                </c:pt>
                <c:pt idx="1040">
                  <c:v>1.4458740000045509</c:v>
                </c:pt>
                <c:pt idx="1041">
                  <c:v>1.4472630000018398</c:v>
                </c:pt>
                <c:pt idx="1042">
                  <c:v>1.4486519999991287</c:v>
                </c:pt>
                <c:pt idx="1043">
                  <c:v>1.4500410000036936</c:v>
                </c:pt>
                <c:pt idx="1044">
                  <c:v>1.4514300000009825</c:v>
                </c:pt>
                <c:pt idx="1045">
                  <c:v>1.4528180000052089</c:v>
                </c:pt>
                <c:pt idx="1046">
                  <c:v>1.4542070000024978</c:v>
                </c:pt>
                <c:pt idx="1047">
                  <c:v>1.4555959999997867</c:v>
                </c:pt>
                <c:pt idx="1048">
                  <c:v>1.4569850000043516</c:v>
                </c:pt>
                <c:pt idx="1049">
                  <c:v>1.4583740000016405</c:v>
                </c:pt>
                <c:pt idx="1050">
                  <c:v>1.4597629999989294</c:v>
                </c:pt>
                <c:pt idx="1051">
                  <c:v>1.4611520000034943</c:v>
                </c:pt>
                <c:pt idx="1052">
                  <c:v>1.4625410000007832</c:v>
                </c:pt>
                <c:pt idx="1053">
                  <c:v>1.4639299999980722</c:v>
                </c:pt>
                <c:pt idx="1054">
                  <c:v>1.465319000002637</c:v>
                </c:pt>
                <c:pt idx="1055">
                  <c:v>1.466707999999926</c:v>
                </c:pt>
                <c:pt idx="1056">
                  <c:v>1.4680970000044908</c:v>
                </c:pt>
                <c:pt idx="1057">
                  <c:v>1.4694860000017798</c:v>
                </c:pt>
                <c:pt idx="1058">
                  <c:v>1.4708749999990687</c:v>
                </c:pt>
                <c:pt idx="1059">
                  <c:v>1.4722640000036336</c:v>
                </c:pt>
                <c:pt idx="1060">
                  <c:v>1.4736530000009225</c:v>
                </c:pt>
                <c:pt idx="1061">
                  <c:v>1.4750419999982114</c:v>
                </c:pt>
                <c:pt idx="1062">
                  <c:v>1.4764310000027763</c:v>
                </c:pt>
                <c:pt idx="1063">
                  <c:v>1.4778200000000652</c:v>
                </c:pt>
                <c:pt idx="1064">
                  <c:v>1.4792090000046301</c:v>
                </c:pt>
                <c:pt idx="1065">
                  <c:v>1.4805970000015805</c:v>
                </c:pt>
                <c:pt idx="1066">
                  <c:v>1.4819859999988694</c:v>
                </c:pt>
                <c:pt idx="1067">
                  <c:v>1.4833750000034343</c:v>
                </c:pt>
                <c:pt idx="1068">
                  <c:v>1.4847640000007232</c:v>
                </c:pt>
                <c:pt idx="1069">
                  <c:v>1.486153000005288</c:v>
                </c:pt>
                <c:pt idx="1070">
                  <c:v>1.487542000002577</c:v>
                </c:pt>
                <c:pt idx="1071">
                  <c:v>1.4889309999998659</c:v>
                </c:pt>
                <c:pt idx="1072">
                  <c:v>1.4903200000044308</c:v>
                </c:pt>
                <c:pt idx="1073">
                  <c:v>1.4917090000017197</c:v>
                </c:pt>
                <c:pt idx="1074">
                  <c:v>1.4930979999990086</c:v>
                </c:pt>
                <c:pt idx="1075">
                  <c:v>1.4944870000035735</c:v>
                </c:pt>
                <c:pt idx="1076">
                  <c:v>1.4958760000008624</c:v>
                </c:pt>
                <c:pt idx="1077">
                  <c:v>1.4972649999981513</c:v>
                </c:pt>
                <c:pt idx="1078">
                  <c:v>1.4986540000027162</c:v>
                </c:pt>
                <c:pt idx="1079">
                  <c:v>1.5000430000000051</c:v>
                </c:pt>
                <c:pt idx="1080">
                  <c:v>1.50143200000457</c:v>
                </c:pt>
                <c:pt idx="1081">
                  <c:v>1.5028210000018589</c:v>
                </c:pt>
                <c:pt idx="1082">
                  <c:v>1.5042099999991478</c:v>
                </c:pt>
                <c:pt idx="1083">
                  <c:v>1.5055990000037127</c:v>
                </c:pt>
                <c:pt idx="1084">
                  <c:v>1.5069870000006631</c:v>
                </c:pt>
                <c:pt idx="1085">
                  <c:v>1.508376000005228</c:v>
                </c:pt>
                <c:pt idx="1086">
                  <c:v>1.5097650000025169</c:v>
                </c:pt>
                <c:pt idx="1087">
                  <c:v>1.5111539999998058</c:v>
                </c:pt>
                <c:pt idx="1088">
                  <c:v>1.5125430000043707</c:v>
                </c:pt>
                <c:pt idx="1089">
                  <c:v>1.5139320000016596</c:v>
                </c:pt>
                <c:pt idx="1090">
                  <c:v>1.5153209999989485</c:v>
                </c:pt>
                <c:pt idx="1091">
                  <c:v>1.5167100000035134</c:v>
                </c:pt>
                <c:pt idx="1092">
                  <c:v>1.5180990000008023</c:v>
                </c:pt>
                <c:pt idx="1093">
                  <c:v>1.5194879999980913</c:v>
                </c:pt>
                <c:pt idx="1094">
                  <c:v>1.5208770000026561</c:v>
                </c:pt>
                <c:pt idx="1095">
                  <c:v>1.5222659999999451</c:v>
                </c:pt>
                <c:pt idx="1096">
                  <c:v>1.5236550000045099</c:v>
                </c:pt>
                <c:pt idx="1097">
                  <c:v>1.5250440000017988</c:v>
                </c:pt>
                <c:pt idx="1098">
                  <c:v>1.5264329999990878</c:v>
                </c:pt>
                <c:pt idx="1099">
                  <c:v>1.5278220000036526</c:v>
                </c:pt>
                <c:pt idx="1100">
                  <c:v>1.5292110000009416</c:v>
                </c:pt>
                <c:pt idx="1101">
                  <c:v>1.5305999999982305</c:v>
                </c:pt>
                <c:pt idx="1102">
                  <c:v>1.5319890000027954</c:v>
                </c:pt>
                <c:pt idx="1103">
                  <c:v>1.5333769999997457</c:v>
                </c:pt>
                <c:pt idx="1104">
                  <c:v>1.5347660000043106</c:v>
                </c:pt>
                <c:pt idx="1105">
                  <c:v>1.5361550000015995</c:v>
                </c:pt>
                <c:pt idx="1106">
                  <c:v>1.5375439999988885</c:v>
                </c:pt>
                <c:pt idx="1107">
                  <c:v>1.5389330000034533</c:v>
                </c:pt>
                <c:pt idx="1108">
                  <c:v>1.5403220000007423</c:v>
                </c:pt>
                <c:pt idx="1109">
                  <c:v>1.5417110000053071</c:v>
                </c:pt>
                <c:pt idx="1110">
                  <c:v>1.5431000000025961</c:v>
                </c:pt>
                <c:pt idx="1111">
                  <c:v>1.544488999999885</c:v>
                </c:pt>
                <c:pt idx="1112">
                  <c:v>1.5458780000044499</c:v>
                </c:pt>
                <c:pt idx="1113">
                  <c:v>1.5472670000017388</c:v>
                </c:pt>
                <c:pt idx="1114">
                  <c:v>1.5486559999990277</c:v>
                </c:pt>
                <c:pt idx="1115">
                  <c:v>1.5500450000035926</c:v>
                </c:pt>
                <c:pt idx="1116">
                  <c:v>1.5514340000008815</c:v>
                </c:pt>
                <c:pt idx="1117">
                  <c:v>1.5528229999981704</c:v>
                </c:pt>
                <c:pt idx="1118">
                  <c:v>1.5542120000027353</c:v>
                </c:pt>
                <c:pt idx="1119">
                  <c:v>1.5556010000000242</c:v>
                </c:pt>
                <c:pt idx="1120">
                  <c:v>1.5569900000045891</c:v>
                </c:pt>
                <c:pt idx="1121">
                  <c:v>1.558379000001878</c:v>
                </c:pt>
                <c:pt idx="1122">
                  <c:v>1.5597679999991669</c:v>
                </c:pt>
                <c:pt idx="1123">
                  <c:v>1.5611560000033933</c:v>
                </c:pt>
                <c:pt idx="1124">
                  <c:v>1.5625450000006822</c:v>
                </c:pt>
                <c:pt idx="1125">
                  <c:v>1.5639340000052471</c:v>
                </c:pt>
                <c:pt idx="1126">
                  <c:v>1.565323000002536</c:v>
                </c:pt>
                <c:pt idx="1127">
                  <c:v>1.5667119999998249</c:v>
                </c:pt>
                <c:pt idx="1128">
                  <c:v>1.5681010000043898</c:v>
                </c:pt>
                <c:pt idx="1129">
                  <c:v>1.5694900000016787</c:v>
                </c:pt>
                <c:pt idx="1130">
                  <c:v>1.5708789999989676</c:v>
                </c:pt>
                <c:pt idx="1131">
                  <c:v>1.572267000003194</c:v>
                </c:pt>
                <c:pt idx="1132">
                  <c:v>1.5736560000004829</c:v>
                </c:pt>
                <c:pt idx="1133">
                  <c:v>1.5750440000047092</c:v>
                </c:pt>
                <c:pt idx="1134">
                  <c:v>1.5764330000019982</c:v>
                </c:pt>
                <c:pt idx="1135">
                  <c:v>1.5778219999992871</c:v>
                </c:pt>
                <c:pt idx="1136">
                  <c:v>1.5792100000035134</c:v>
                </c:pt>
                <c:pt idx="1137">
                  <c:v>1.5805990000008023</c:v>
                </c:pt>
                <c:pt idx="1138">
                  <c:v>1.5819879999980913</c:v>
                </c:pt>
                <c:pt idx="1139">
                  <c:v>1.5833770000026561</c:v>
                </c:pt>
                <c:pt idx="1140">
                  <c:v>1.5847659999999451</c:v>
                </c:pt>
                <c:pt idx="1141">
                  <c:v>1.5861550000045099</c:v>
                </c:pt>
                <c:pt idx="1142">
                  <c:v>1.5875440000017988</c:v>
                </c:pt>
                <c:pt idx="1143">
                  <c:v>1.5889329999990878</c:v>
                </c:pt>
                <c:pt idx="1144">
                  <c:v>1.5903220000036526</c:v>
                </c:pt>
                <c:pt idx="1145">
                  <c:v>1.5917110000009416</c:v>
                </c:pt>
                <c:pt idx="1146">
                  <c:v>1.5930999999982305</c:v>
                </c:pt>
                <c:pt idx="1147">
                  <c:v>1.5944890000027954</c:v>
                </c:pt>
                <c:pt idx="1148">
                  <c:v>1.5958780000000843</c:v>
                </c:pt>
                <c:pt idx="1149">
                  <c:v>1.5972670000046492</c:v>
                </c:pt>
                <c:pt idx="1150">
                  <c:v>1.5986560000019381</c:v>
                </c:pt>
                <c:pt idx="1151">
                  <c:v>1.600044999999227</c:v>
                </c:pt>
                <c:pt idx="1152">
                  <c:v>1.6014340000037919</c:v>
                </c:pt>
                <c:pt idx="1153">
                  <c:v>1.6028220000007423</c:v>
                </c:pt>
                <c:pt idx="1154">
                  <c:v>1.6042110000053071</c:v>
                </c:pt>
                <c:pt idx="1155">
                  <c:v>1.6056000000025961</c:v>
                </c:pt>
                <c:pt idx="1156">
                  <c:v>1.606988999999885</c:v>
                </c:pt>
                <c:pt idx="1157">
                  <c:v>1.6083780000044499</c:v>
                </c:pt>
                <c:pt idx="1158">
                  <c:v>1.6097670000017388</c:v>
                </c:pt>
                <c:pt idx="1159">
                  <c:v>1.6111559999990277</c:v>
                </c:pt>
                <c:pt idx="1160">
                  <c:v>1.6125450000035926</c:v>
                </c:pt>
                <c:pt idx="1161">
                  <c:v>1.6139340000008815</c:v>
                </c:pt>
                <c:pt idx="1162">
                  <c:v>1.6153229999981704</c:v>
                </c:pt>
                <c:pt idx="1163">
                  <c:v>1.6167120000027353</c:v>
                </c:pt>
                <c:pt idx="1164">
                  <c:v>1.6181010000000242</c:v>
                </c:pt>
                <c:pt idx="1165">
                  <c:v>1.6194900000045891</c:v>
                </c:pt>
                <c:pt idx="1166">
                  <c:v>1.620879000001878</c:v>
                </c:pt>
                <c:pt idx="1167">
                  <c:v>1.6222679999991669</c:v>
                </c:pt>
                <c:pt idx="1168">
                  <c:v>1.6236570000037318</c:v>
                </c:pt>
                <c:pt idx="1169">
                  <c:v>1.6250460000010207</c:v>
                </c:pt>
                <c:pt idx="1170">
                  <c:v>1.6264349999983096</c:v>
                </c:pt>
                <c:pt idx="1171">
                  <c:v>1.6278240000028745</c:v>
                </c:pt>
                <c:pt idx="1172">
                  <c:v>1.6292130000001634</c:v>
                </c:pt>
                <c:pt idx="1173">
                  <c:v>1.6306010000043898</c:v>
                </c:pt>
                <c:pt idx="1174">
                  <c:v>1.6319900000016787</c:v>
                </c:pt>
                <c:pt idx="1175">
                  <c:v>1.6333789999989676</c:v>
                </c:pt>
                <c:pt idx="1176">
                  <c:v>1.6347680000035325</c:v>
                </c:pt>
                <c:pt idx="1177">
                  <c:v>1.6361570000008214</c:v>
                </c:pt>
                <c:pt idx="1178">
                  <c:v>1.6375459999981103</c:v>
                </c:pt>
                <c:pt idx="1179">
                  <c:v>1.6389350000026752</c:v>
                </c:pt>
                <c:pt idx="1180">
                  <c:v>1.6403239999999641</c:v>
                </c:pt>
                <c:pt idx="1181">
                  <c:v>1.641713000004529</c:v>
                </c:pt>
                <c:pt idx="1182">
                  <c:v>1.6431020000018179</c:v>
                </c:pt>
                <c:pt idx="1183">
                  <c:v>1.6444909999991069</c:v>
                </c:pt>
                <c:pt idx="1184">
                  <c:v>1.6458800000036717</c:v>
                </c:pt>
                <c:pt idx="1185">
                  <c:v>1.6472690000009607</c:v>
                </c:pt>
                <c:pt idx="1186">
                  <c:v>1.6486579999982496</c:v>
                </c:pt>
                <c:pt idx="1187">
                  <c:v>1.6500470000028145</c:v>
                </c:pt>
                <c:pt idx="1188">
                  <c:v>1.6514360000001034</c:v>
                </c:pt>
                <c:pt idx="1189">
                  <c:v>1.6528250000046683</c:v>
                </c:pt>
                <c:pt idx="1190">
                  <c:v>1.6542140000019572</c:v>
                </c:pt>
                <c:pt idx="1191">
                  <c:v>1.6556029999992461</c:v>
                </c:pt>
                <c:pt idx="1192">
                  <c:v>1.6569910000034724</c:v>
                </c:pt>
                <c:pt idx="1193">
                  <c:v>1.6583800000007614</c:v>
                </c:pt>
                <c:pt idx="1194">
                  <c:v>1.6597689999980503</c:v>
                </c:pt>
                <c:pt idx="1195">
                  <c:v>1.6611580000026152</c:v>
                </c:pt>
                <c:pt idx="1196">
                  <c:v>1.6625469999999041</c:v>
                </c:pt>
                <c:pt idx="1197">
                  <c:v>1.663936000004469</c:v>
                </c:pt>
                <c:pt idx="1198">
                  <c:v>1.6653250000017579</c:v>
                </c:pt>
                <c:pt idx="1199">
                  <c:v>1.6667139999990468</c:v>
                </c:pt>
                <c:pt idx="1200">
                  <c:v>1.6681030000036117</c:v>
                </c:pt>
                <c:pt idx="1201">
                  <c:v>1.6694920000009006</c:v>
                </c:pt>
                <c:pt idx="1202">
                  <c:v>1.6708809999981895</c:v>
                </c:pt>
                <c:pt idx="1203">
                  <c:v>1.6722700000027544</c:v>
                </c:pt>
                <c:pt idx="1204">
                  <c:v>1.6736590000000433</c:v>
                </c:pt>
                <c:pt idx="1205">
                  <c:v>1.6750480000046082</c:v>
                </c:pt>
                <c:pt idx="1206">
                  <c:v>1.6764370000018971</c:v>
                </c:pt>
                <c:pt idx="1207">
                  <c:v>1.677825999999186</c:v>
                </c:pt>
                <c:pt idx="1208">
                  <c:v>1.6792150000037509</c:v>
                </c:pt>
                <c:pt idx="1209">
                  <c:v>1.6806040000010398</c:v>
                </c:pt>
                <c:pt idx="1210">
                  <c:v>1.6819929999983287</c:v>
                </c:pt>
                <c:pt idx="1211">
                  <c:v>1.6833810000025551</c:v>
                </c:pt>
                <c:pt idx="1212">
                  <c:v>1.684769999999844</c:v>
                </c:pt>
                <c:pt idx="1213">
                  <c:v>1.6861590000044089</c:v>
                </c:pt>
                <c:pt idx="1214">
                  <c:v>1.6875480000016978</c:v>
                </c:pt>
                <c:pt idx="1215">
                  <c:v>1.6889369999989867</c:v>
                </c:pt>
                <c:pt idx="1216">
                  <c:v>1.6903260000035516</c:v>
                </c:pt>
                <c:pt idx="1217">
                  <c:v>1.6917150000008405</c:v>
                </c:pt>
                <c:pt idx="1218">
                  <c:v>1.6931039999981294</c:v>
                </c:pt>
                <c:pt idx="1219">
                  <c:v>1.6944930000026943</c:v>
                </c:pt>
                <c:pt idx="1220">
                  <c:v>1.6958819999999832</c:v>
                </c:pt>
                <c:pt idx="1221">
                  <c:v>1.6972710000045481</c:v>
                </c:pt>
                <c:pt idx="1222">
                  <c:v>1.698660000001837</c:v>
                </c:pt>
                <c:pt idx="1223">
                  <c:v>1.700048999999126</c:v>
                </c:pt>
                <c:pt idx="1224">
                  <c:v>1.7014380000036908</c:v>
                </c:pt>
                <c:pt idx="1225">
                  <c:v>1.7028270000009798</c:v>
                </c:pt>
                <c:pt idx="1226">
                  <c:v>1.7042159999982687</c:v>
                </c:pt>
                <c:pt idx="1227">
                  <c:v>1.7056050000028335</c:v>
                </c:pt>
                <c:pt idx="1228">
                  <c:v>1.7069940000001225</c:v>
                </c:pt>
                <c:pt idx="1229">
                  <c:v>1.7083830000046873</c:v>
                </c:pt>
                <c:pt idx="1230">
                  <c:v>1.7097720000019763</c:v>
                </c:pt>
                <c:pt idx="1231">
                  <c:v>1.7111599999989267</c:v>
                </c:pt>
                <c:pt idx="1232">
                  <c:v>1.7125490000034915</c:v>
                </c:pt>
                <c:pt idx="1233">
                  <c:v>1.7139380000007804</c:v>
                </c:pt>
                <c:pt idx="1234">
                  <c:v>1.7153269999980694</c:v>
                </c:pt>
                <c:pt idx="1235">
                  <c:v>1.7167160000026342</c:v>
                </c:pt>
                <c:pt idx="1236">
                  <c:v>1.7181049999999232</c:v>
                </c:pt>
                <c:pt idx="1237">
                  <c:v>1.719494000004488</c:v>
                </c:pt>
                <c:pt idx="1238">
                  <c:v>1.720883000001777</c:v>
                </c:pt>
                <c:pt idx="1239">
                  <c:v>1.7222719999990659</c:v>
                </c:pt>
                <c:pt idx="1240">
                  <c:v>1.7236610000036308</c:v>
                </c:pt>
                <c:pt idx="1241">
                  <c:v>1.7250500000009197</c:v>
                </c:pt>
                <c:pt idx="1242">
                  <c:v>1.7264389999982086</c:v>
                </c:pt>
                <c:pt idx="1243">
                  <c:v>1.7278280000027735</c:v>
                </c:pt>
                <c:pt idx="1244">
                  <c:v>1.7292170000000624</c:v>
                </c:pt>
                <c:pt idx="1245">
                  <c:v>1.7306060000046273</c:v>
                </c:pt>
                <c:pt idx="1246">
                  <c:v>1.7319950000019162</c:v>
                </c:pt>
                <c:pt idx="1247">
                  <c:v>1.7333839999992051</c:v>
                </c:pt>
                <c:pt idx="1248">
                  <c:v>1.73477300000377</c:v>
                </c:pt>
                <c:pt idx="1249">
                  <c:v>1.7361620000010589</c:v>
                </c:pt>
                <c:pt idx="1250">
                  <c:v>1.7375500000052853</c:v>
                </c:pt>
                <c:pt idx="1251">
                  <c:v>1.7389390000025742</c:v>
                </c:pt>
                <c:pt idx="1252">
                  <c:v>1.7403279999998631</c:v>
                </c:pt>
                <c:pt idx="1253">
                  <c:v>1.741717000004428</c:v>
                </c:pt>
                <c:pt idx="1254">
                  <c:v>1.7431060000017169</c:v>
                </c:pt>
                <c:pt idx="1255">
                  <c:v>1.7444949999990058</c:v>
                </c:pt>
                <c:pt idx="1256">
                  <c:v>1.7458840000035707</c:v>
                </c:pt>
                <c:pt idx="1257">
                  <c:v>1.7472730000008596</c:v>
                </c:pt>
                <c:pt idx="1258">
                  <c:v>1.7486619999981485</c:v>
                </c:pt>
                <c:pt idx="1259">
                  <c:v>1.7500510000027134</c:v>
                </c:pt>
                <c:pt idx="1260">
                  <c:v>1.7514400000000023</c:v>
                </c:pt>
                <c:pt idx="1261">
                  <c:v>1.7528290000045672</c:v>
                </c:pt>
                <c:pt idx="1262">
                  <c:v>1.7542180000018561</c:v>
                </c:pt>
                <c:pt idx="1263">
                  <c:v>1.755606999999145</c:v>
                </c:pt>
                <c:pt idx="1264">
                  <c:v>1.7569960000037099</c:v>
                </c:pt>
                <c:pt idx="1265">
                  <c:v>1.7583850000009988</c:v>
                </c:pt>
                <c:pt idx="1266">
                  <c:v>1.7597739999982878</c:v>
                </c:pt>
                <c:pt idx="1267">
                  <c:v>1.7611620000025141</c:v>
                </c:pt>
                <c:pt idx="1268">
                  <c:v>1.7625499999994645</c:v>
                </c:pt>
                <c:pt idx="1269">
                  <c:v>1.7639390000040294</c:v>
                </c:pt>
                <c:pt idx="1270">
                  <c:v>1.7653280000013183</c:v>
                </c:pt>
                <c:pt idx="1271">
                  <c:v>1.7667159999982687</c:v>
                </c:pt>
                <c:pt idx="1272">
                  <c:v>1.7681050000028335</c:v>
                </c:pt>
                <c:pt idx="1273">
                  <c:v>1.7694940000001225</c:v>
                </c:pt>
                <c:pt idx="1274">
                  <c:v>1.7708830000046873</c:v>
                </c:pt>
                <c:pt idx="1275">
                  <c:v>1.7722720000019763</c:v>
                </c:pt>
                <c:pt idx="1276">
                  <c:v>1.7736609999992652</c:v>
                </c:pt>
                <c:pt idx="1277">
                  <c:v>1.7750500000038301</c:v>
                </c:pt>
                <c:pt idx="1278">
                  <c:v>1.776439000001119</c:v>
                </c:pt>
                <c:pt idx="1279">
                  <c:v>1.7778279999984079</c:v>
                </c:pt>
                <c:pt idx="1280">
                  <c:v>1.7792170000029728</c:v>
                </c:pt>
                <c:pt idx="1281">
                  <c:v>1.7806049999999232</c:v>
                </c:pt>
                <c:pt idx="1282">
                  <c:v>1.781994000004488</c:v>
                </c:pt>
                <c:pt idx="1283">
                  <c:v>1.783383000001777</c:v>
                </c:pt>
                <c:pt idx="1284">
                  <c:v>1.7847719999990659</c:v>
                </c:pt>
                <c:pt idx="1285">
                  <c:v>1.7861610000036308</c:v>
                </c:pt>
                <c:pt idx="1286">
                  <c:v>1.7875500000009197</c:v>
                </c:pt>
                <c:pt idx="1287">
                  <c:v>1.7889389999982086</c:v>
                </c:pt>
                <c:pt idx="1288">
                  <c:v>1.7903280000027735</c:v>
                </c:pt>
                <c:pt idx="1289">
                  <c:v>1.7917170000000624</c:v>
                </c:pt>
                <c:pt idx="1290">
                  <c:v>1.7931060000046273</c:v>
                </c:pt>
                <c:pt idx="1291">
                  <c:v>1.7944950000019162</c:v>
                </c:pt>
                <c:pt idx="1292">
                  <c:v>1.7958839999992051</c:v>
                </c:pt>
                <c:pt idx="1293">
                  <c:v>1.79727300000377</c:v>
                </c:pt>
                <c:pt idx="1294">
                  <c:v>1.7986620000010589</c:v>
                </c:pt>
                <c:pt idx="1295">
                  <c:v>1.8000509999983478</c:v>
                </c:pt>
                <c:pt idx="1296">
                  <c:v>1.8014400000029127</c:v>
                </c:pt>
                <c:pt idx="1297">
                  <c:v>1.8028290000002016</c:v>
                </c:pt>
                <c:pt idx="1298">
                  <c:v>1.8042180000047665</c:v>
                </c:pt>
                <c:pt idx="1299">
                  <c:v>1.8056070000020554</c:v>
                </c:pt>
                <c:pt idx="1300">
                  <c:v>1.8069949999990058</c:v>
                </c:pt>
                <c:pt idx="1301">
                  <c:v>1.8083840000035707</c:v>
                </c:pt>
                <c:pt idx="1302">
                  <c:v>1.8097730000008596</c:v>
                </c:pt>
                <c:pt idx="1303">
                  <c:v>1.8111619999981485</c:v>
                </c:pt>
                <c:pt idx="1304">
                  <c:v>1.8125510000027134</c:v>
                </c:pt>
                <c:pt idx="1305">
                  <c:v>1.8139400000000023</c:v>
                </c:pt>
                <c:pt idx="1306">
                  <c:v>1.8153290000045672</c:v>
                </c:pt>
                <c:pt idx="1307">
                  <c:v>1.8167180000018561</c:v>
                </c:pt>
                <c:pt idx="1308">
                  <c:v>1.818106999999145</c:v>
                </c:pt>
                <c:pt idx="1309">
                  <c:v>1.8194960000037099</c:v>
                </c:pt>
                <c:pt idx="1310">
                  <c:v>1.8208850000009988</c:v>
                </c:pt>
                <c:pt idx="1311">
                  <c:v>1.8222739999982878</c:v>
                </c:pt>
                <c:pt idx="1312">
                  <c:v>1.8236630000028526</c:v>
                </c:pt>
                <c:pt idx="1313">
                  <c:v>1.8250520000001416</c:v>
                </c:pt>
                <c:pt idx="1314">
                  <c:v>1.8264410000047064</c:v>
                </c:pt>
                <c:pt idx="1315">
                  <c:v>1.8278300000019954</c:v>
                </c:pt>
                <c:pt idx="1316">
                  <c:v>1.8292189999992843</c:v>
                </c:pt>
                <c:pt idx="1317">
                  <c:v>1.8306080000038492</c:v>
                </c:pt>
                <c:pt idx="1318">
                  <c:v>1.8319970000011381</c:v>
                </c:pt>
                <c:pt idx="1319">
                  <c:v>1.833385999998427</c:v>
                </c:pt>
                <c:pt idx="1320">
                  <c:v>1.8347740000026533</c:v>
                </c:pt>
                <c:pt idx="1321">
                  <c:v>1.8361629999999423</c:v>
                </c:pt>
                <c:pt idx="1322">
                  <c:v>1.8375520000045071</c:v>
                </c:pt>
                <c:pt idx="1323">
                  <c:v>1.8389410000017961</c:v>
                </c:pt>
                <c:pt idx="1324">
                  <c:v>1.840329999999085</c:v>
                </c:pt>
                <c:pt idx="1325">
                  <c:v>1.8417190000036499</c:v>
                </c:pt>
                <c:pt idx="1326">
                  <c:v>1.8431080000009388</c:v>
                </c:pt>
                <c:pt idx="1327">
                  <c:v>1.8444969999982277</c:v>
                </c:pt>
                <c:pt idx="1328">
                  <c:v>1.8458860000027926</c:v>
                </c:pt>
                <c:pt idx="1329">
                  <c:v>1.8472750000000815</c:v>
                </c:pt>
                <c:pt idx="1330">
                  <c:v>1.8486640000046464</c:v>
                </c:pt>
                <c:pt idx="1331">
                  <c:v>1.8500530000019353</c:v>
                </c:pt>
                <c:pt idx="1332">
                  <c:v>1.8514419999992242</c:v>
                </c:pt>
                <c:pt idx="1333">
                  <c:v>1.8528310000037891</c:v>
                </c:pt>
                <c:pt idx="1334">
                  <c:v>1.854220000001078</c:v>
                </c:pt>
                <c:pt idx="1335">
                  <c:v>1.8556089999983669</c:v>
                </c:pt>
                <c:pt idx="1336">
                  <c:v>1.8569980000029318</c:v>
                </c:pt>
                <c:pt idx="1337">
                  <c:v>1.8583870000002207</c:v>
                </c:pt>
                <c:pt idx="1338">
                  <c:v>1.8597760000047856</c:v>
                </c:pt>
                <c:pt idx="1339">
                  <c:v>1.861164000001736</c:v>
                </c:pt>
                <c:pt idx="1340">
                  <c:v>1.8625529999990249</c:v>
                </c:pt>
                <c:pt idx="1341">
                  <c:v>1.8639420000035898</c:v>
                </c:pt>
                <c:pt idx="1342">
                  <c:v>1.8653310000008787</c:v>
                </c:pt>
                <c:pt idx="1343">
                  <c:v>1.8667199999981676</c:v>
                </c:pt>
                <c:pt idx="1344">
                  <c:v>1.8681090000027325</c:v>
                </c:pt>
                <c:pt idx="1345">
                  <c:v>1.8694980000000214</c:v>
                </c:pt>
                <c:pt idx="1346">
                  <c:v>1.8708870000045863</c:v>
                </c:pt>
                <c:pt idx="1347">
                  <c:v>1.8722760000018752</c:v>
                </c:pt>
                <c:pt idx="1348">
                  <c:v>1.8736649999991641</c:v>
                </c:pt>
                <c:pt idx="1349">
                  <c:v>1.875054000003729</c:v>
                </c:pt>
                <c:pt idx="1350">
                  <c:v>1.8764430000010179</c:v>
                </c:pt>
                <c:pt idx="1351">
                  <c:v>1.8778319999983069</c:v>
                </c:pt>
                <c:pt idx="1352">
                  <c:v>1.8792210000028717</c:v>
                </c:pt>
                <c:pt idx="1353">
                  <c:v>1.8806100000001607</c:v>
                </c:pt>
                <c:pt idx="1354">
                  <c:v>1.8819990000047255</c:v>
                </c:pt>
                <c:pt idx="1355">
                  <c:v>1.8833880000020145</c:v>
                </c:pt>
                <c:pt idx="1356">
                  <c:v>1.8847769999993034</c:v>
                </c:pt>
                <c:pt idx="1357">
                  <c:v>1.8861660000038682</c:v>
                </c:pt>
                <c:pt idx="1358">
                  <c:v>1.8875540000008186</c:v>
                </c:pt>
                <c:pt idx="1359">
                  <c:v>1.8889429999981076</c:v>
                </c:pt>
                <c:pt idx="1360">
                  <c:v>1.8903320000026724</c:v>
                </c:pt>
                <c:pt idx="1361">
                  <c:v>1.8917209999999614</c:v>
                </c:pt>
                <c:pt idx="1362">
                  <c:v>1.8931100000045262</c:v>
                </c:pt>
                <c:pt idx="1363">
                  <c:v>1.8944990000018151</c:v>
                </c:pt>
                <c:pt idx="1364">
                  <c:v>1.8958879999991041</c:v>
                </c:pt>
                <c:pt idx="1365">
                  <c:v>1.8972770000036689</c:v>
                </c:pt>
                <c:pt idx="1366">
                  <c:v>1.8986660000009579</c:v>
                </c:pt>
                <c:pt idx="1367">
                  <c:v>1.9000549999982468</c:v>
                </c:pt>
                <c:pt idx="1368">
                  <c:v>1.9014440000028117</c:v>
                </c:pt>
                <c:pt idx="1369">
                  <c:v>1.9028330000001006</c:v>
                </c:pt>
                <c:pt idx="1370">
                  <c:v>1.9042220000046655</c:v>
                </c:pt>
                <c:pt idx="1371">
                  <c:v>1.9056110000019544</c:v>
                </c:pt>
                <c:pt idx="1372">
                  <c:v>1.9069999999992433</c:v>
                </c:pt>
                <c:pt idx="1373">
                  <c:v>1.9083890000038082</c:v>
                </c:pt>
                <c:pt idx="1374">
                  <c:v>1.9097780000010971</c:v>
                </c:pt>
                <c:pt idx="1375">
                  <c:v>1.911166999998386</c:v>
                </c:pt>
                <c:pt idx="1376">
                  <c:v>1.9125560000029509</c:v>
                </c:pt>
                <c:pt idx="1377">
                  <c:v>1.9139450000002398</c:v>
                </c:pt>
                <c:pt idx="1378">
                  <c:v>1.9153330000044662</c:v>
                </c:pt>
                <c:pt idx="1379">
                  <c:v>1.9167220000017551</c:v>
                </c:pt>
                <c:pt idx="1380">
                  <c:v>1.918110999999044</c:v>
                </c:pt>
                <c:pt idx="1381">
                  <c:v>1.9195000000036089</c:v>
                </c:pt>
                <c:pt idx="1382">
                  <c:v>1.9208890000008978</c:v>
                </c:pt>
                <c:pt idx="1383">
                  <c:v>1.9222779999981867</c:v>
                </c:pt>
                <c:pt idx="1384">
                  <c:v>1.9236670000027516</c:v>
                </c:pt>
                <c:pt idx="1385">
                  <c:v>1.9250560000000405</c:v>
                </c:pt>
                <c:pt idx="1386">
                  <c:v>1.9264450000046054</c:v>
                </c:pt>
                <c:pt idx="1387">
                  <c:v>1.9278340000018943</c:v>
                </c:pt>
                <c:pt idx="1388">
                  <c:v>1.9292229999991832</c:v>
                </c:pt>
                <c:pt idx="1389">
                  <c:v>1.9306120000037481</c:v>
                </c:pt>
                <c:pt idx="1390">
                  <c:v>1.932001000001037</c:v>
                </c:pt>
                <c:pt idx="1391">
                  <c:v>1.9333899999983259</c:v>
                </c:pt>
                <c:pt idx="1392">
                  <c:v>1.9347790000028908</c:v>
                </c:pt>
                <c:pt idx="1393">
                  <c:v>1.9361680000001797</c:v>
                </c:pt>
                <c:pt idx="1394">
                  <c:v>1.9375570000047446</c:v>
                </c:pt>
                <c:pt idx="1395">
                  <c:v>1.9389460000020335</c:v>
                </c:pt>
                <c:pt idx="1396">
                  <c:v>1.9403349999993225</c:v>
                </c:pt>
                <c:pt idx="1397">
                  <c:v>1.9417230000035488</c:v>
                </c:pt>
                <c:pt idx="1398">
                  <c:v>1.9431120000008377</c:v>
                </c:pt>
                <c:pt idx="1399">
                  <c:v>1.9445009999981266</c:v>
                </c:pt>
                <c:pt idx="1400">
                  <c:v>1.9458900000026915</c:v>
                </c:pt>
                <c:pt idx="1401">
                  <c:v>1.9472789999999804</c:v>
                </c:pt>
                <c:pt idx="1402">
                  <c:v>1.9486680000045453</c:v>
                </c:pt>
                <c:pt idx="1403">
                  <c:v>1.9500570000018342</c:v>
                </c:pt>
                <c:pt idx="1404">
                  <c:v>1.9514459999991232</c:v>
                </c:pt>
                <c:pt idx="1405">
                  <c:v>1.952835000003688</c:v>
                </c:pt>
                <c:pt idx="1406">
                  <c:v>1.954224000000977</c:v>
                </c:pt>
                <c:pt idx="1407">
                  <c:v>1.9556129999982659</c:v>
                </c:pt>
                <c:pt idx="1408">
                  <c:v>1.9570020000028308</c:v>
                </c:pt>
                <c:pt idx="1409">
                  <c:v>1.9583910000001197</c:v>
                </c:pt>
                <c:pt idx="1410">
                  <c:v>1.9597800000046846</c:v>
                </c:pt>
                <c:pt idx="1411">
                  <c:v>1.9611690000019735</c:v>
                </c:pt>
                <c:pt idx="1412">
                  <c:v>1.9625579999992624</c:v>
                </c:pt>
                <c:pt idx="1413">
                  <c:v>1.9639470000038273</c:v>
                </c:pt>
                <c:pt idx="1414">
                  <c:v>1.9653360000011162</c:v>
                </c:pt>
                <c:pt idx="1415">
                  <c:v>1.9667249999984051</c:v>
                </c:pt>
                <c:pt idx="1416">
                  <c:v>1.9681130000026315</c:v>
                </c:pt>
                <c:pt idx="1417">
                  <c:v>1.9695019999999204</c:v>
                </c:pt>
                <c:pt idx="1418">
                  <c:v>1.9708910000044852</c:v>
                </c:pt>
                <c:pt idx="1419">
                  <c:v>1.9722800000017742</c:v>
                </c:pt>
                <c:pt idx="1420">
                  <c:v>1.9736689999990631</c:v>
                </c:pt>
                <c:pt idx="1421">
                  <c:v>1.975058000003628</c:v>
                </c:pt>
                <c:pt idx="1422">
                  <c:v>1.9764470000009169</c:v>
                </c:pt>
                <c:pt idx="1423">
                  <c:v>1.9778359999982058</c:v>
                </c:pt>
                <c:pt idx="1424">
                  <c:v>1.9792250000027707</c:v>
                </c:pt>
                <c:pt idx="1425">
                  <c:v>1.9806140000000596</c:v>
                </c:pt>
                <c:pt idx="1426">
                  <c:v>1.9820030000046245</c:v>
                </c:pt>
                <c:pt idx="1427">
                  <c:v>1.9833920000019134</c:v>
                </c:pt>
                <c:pt idx="1428">
                  <c:v>1.9847809999992023</c:v>
                </c:pt>
                <c:pt idx="1429">
                  <c:v>1.9861700000037672</c:v>
                </c:pt>
                <c:pt idx="1430">
                  <c:v>1.9875590000010561</c:v>
                </c:pt>
                <c:pt idx="1431">
                  <c:v>1.988947999998345</c:v>
                </c:pt>
                <c:pt idx="1432">
                  <c:v>1.9903370000029099</c:v>
                </c:pt>
                <c:pt idx="1433">
                  <c:v>1.9917260000001988</c:v>
                </c:pt>
                <c:pt idx="1434">
                  <c:v>1.9931150000047637</c:v>
                </c:pt>
                <c:pt idx="1435">
                  <c:v>1.9945040000020526</c:v>
                </c:pt>
                <c:pt idx="1436">
                  <c:v>1.995891999999003</c:v>
                </c:pt>
                <c:pt idx="1437">
                  <c:v>1.9972810000035679</c:v>
                </c:pt>
                <c:pt idx="1438">
                  <c:v>1.9986700000008568</c:v>
                </c:pt>
                <c:pt idx="1439">
                  <c:v>2.0000589999981457</c:v>
                </c:pt>
                <c:pt idx="1440">
                  <c:v>2.0014480000027106</c:v>
                </c:pt>
                <c:pt idx="1441">
                  <c:v>2.0028369999999995</c:v>
                </c:pt>
                <c:pt idx="1442">
                  <c:v>2.0042260000045644</c:v>
                </c:pt>
                <c:pt idx="1443">
                  <c:v>2.0056150000018533</c:v>
                </c:pt>
                <c:pt idx="1444">
                  <c:v>2.0070039999991423</c:v>
                </c:pt>
                <c:pt idx="1445">
                  <c:v>2.0083930000037071</c:v>
                </c:pt>
                <c:pt idx="1446">
                  <c:v>2.009782000000996</c:v>
                </c:pt>
                <c:pt idx="1447">
                  <c:v>2.011170999998285</c:v>
                </c:pt>
                <c:pt idx="1448">
                  <c:v>2.0125600000028498</c:v>
                </c:pt>
                <c:pt idx="1449">
                  <c:v>2.0139490000001388</c:v>
                </c:pt>
                <c:pt idx="1450">
                  <c:v>2.0153380000047036</c:v>
                </c:pt>
                <c:pt idx="1451">
                  <c:v>2.0167270000019926</c:v>
                </c:pt>
                <c:pt idx="1452">
                  <c:v>2.0181159999992815</c:v>
                </c:pt>
                <c:pt idx="1453">
                  <c:v>2.0195050000038464</c:v>
                </c:pt>
                <c:pt idx="1454">
                  <c:v>2.0208940000011353</c:v>
                </c:pt>
                <c:pt idx="1455">
                  <c:v>2.0222819999980857</c:v>
                </c:pt>
                <c:pt idx="1456">
                  <c:v>2.0236710000026505</c:v>
                </c:pt>
                <c:pt idx="1457">
                  <c:v>2.0250599999999395</c:v>
                </c:pt>
                <c:pt idx="1458">
                  <c:v>2.0264490000045043</c:v>
                </c:pt>
                <c:pt idx="1459">
                  <c:v>2.0278380000017933</c:v>
                </c:pt>
                <c:pt idx="1460">
                  <c:v>2.0292269999990822</c:v>
                </c:pt>
                <c:pt idx="1461">
                  <c:v>2.0306160000036471</c:v>
                </c:pt>
                <c:pt idx="1462">
                  <c:v>2.032005000000936</c:v>
                </c:pt>
                <c:pt idx="1463">
                  <c:v>2.0333939999982249</c:v>
                </c:pt>
                <c:pt idx="1464">
                  <c:v>2.0347830000027898</c:v>
                </c:pt>
                <c:pt idx="1465">
                  <c:v>2.0361720000000787</c:v>
                </c:pt>
                <c:pt idx="1466">
                  <c:v>2.0375610000046436</c:v>
                </c:pt>
                <c:pt idx="1467">
                  <c:v>2.0389500000019325</c:v>
                </c:pt>
                <c:pt idx="1468">
                  <c:v>2.0403389999992214</c:v>
                </c:pt>
                <c:pt idx="1469">
                  <c:v>2.0417280000037863</c:v>
                </c:pt>
                <c:pt idx="1470">
                  <c:v>2.0431170000010752</c:v>
                </c:pt>
                <c:pt idx="1471">
                  <c:v>2.0445059999983641</c:v>
                </c:pt>
                <c:pt idx="1472">
                  <c:v>2.045895000002929</c:v>
                </c:pt>
                <c:pt idx="1473">
                  <c:v>2.0472840000002179</c:v>
                </c:pt>
                <c:pt idx="1474">
                  <c:v>2.0486720000044443</c:v>
                </c:pt>
                <c:pt idx="1475">
                  <c:v>2.0500610000017332</c:v>
                </c:pt>
                <c:pt idx="1476">
                  <c:v>2.0514499999990221</c:v>
                </c:pt>
                <c:pt idx="1477">
                  <c:v>2.052839000003587</c:v>
                </c:pt>
                <c:pt idx="1478">
                  <c:v>2.0542280000008759</c:v>
                </c:pt>
                <c:pt idx="1479">
                  <c:v>2.0556169999981648</c:v>
                </c:pt>
                <c:pt idx="1480">
                  <c:v>2.0570060000027297</c:v>
                </c:pt>
                <c:pt idx="1481">
                  <c:v>2.0583950000000186</c:v>
                </c:pt>
                <c:pt idx="1482">
                  <c:v>2.0597840000045835</c:v>
                </c:pt>
                <c:pt idx="1483">
                  <c:v>2.0611730000018724</c:v>
                </c:pt>
                <c:pt idx="1484">
                  <c:v>2.0625619999991613</c:v>
                </c:pt>
                <c:pt idx="1485">
                  <c:v>2.0639510000037262</c:v>
                </c:pt>
                <c:pt idx="1486">
                  <c:v>2.0653400000010151</c:v>
                </c:pt>
                <c:pt idx="1487">
                  <c:v>2.0667289999983041</c:v>
                </c:pt>
                <c:pt idx="1488">
                  <c:v>2.0681180000028689</c:v>
                </c:pt>
                <c:pt idx="1489">
                  <c:v>2.0695070000001579</c:v>
                </c:pt>
                <c:pt idx="1490">
                  <c:v>2.0708960000047227</c:v>
                </c:pt>
                <c:pt idx="1491">
                  <c:v>2.0722850000020117</c:v>
                </c:pt>
                <c:pt idx="1492">
                  <c:v>2.0736739999993006</c:v>
                </c:pt>
                <c:pt idx="1493">
                  <c:v>2.0750630000038655</c:v>
                </c:pt>
                <c:pt idx="1494">
                  <c:v>2.0764510000008158</c:v>
                </c:pt>
                <c:pt idx="1495">
                  <c:v>2.0778399999981048</c:v>
                </c:pt>
                <c:pt idx="1496">
                  <c:v>2.0792290000026696</c:v>
                </c:pt>
                <c:pt idx="1497">
                  <c:v>2.0806179999999586</c:v>
                </c:pt>
                <c:pt idx="1498">
                  <c:v>2.0820070000045234</c:v>
                </c:pt>
                <c:pt idx="1499">
                  <c:v>2.0833960000018124</c:v>
                </c:pt>
                <c:pt idx="1500">
                  <c:v>2.0847849999991013</c:v>
                </c:pt>
                <c:pt idx="1501">
                  <c:v>2.0861740000036662</c:v>
                </c:pt>
                <c:pt idx="1502">
                  <c:v>2.0875630000009551</c:v>
                </c:pt>
                <c:pt idx="1503">
                  <c:v>2.088951999998244</c:v>
                </c:pt>
                <c:pt idx="1504">
                  <c:v>2.0903410000028089</c:v>
                </c:pt>
                <c:pt idx="1505">
                  <c:v>2.0917300000000978</c:v>
                </c:pt>
                <c:pt idx="1506">
                  <c:v>2.0931190000046627</c:v>
                </c:pt>
                <c:pt idx="1507">
                  <c:v>2.0945080000019516</c:v>
                </c:pt>
                <c:pt idx="1508">
                  <c:v>2.0958969999992405</c:v>
                </c:pt>
                <c:pt idx="1509">
                  <c:v>2.0972860000038054</c:v>
                </c:pt>
                <c:pt idx="1510">
                  <c:v>2.0986750000010943</c:v>
                </c:pt>
                <c:pt idx="1511">
                  <c:v>2.1000639999983832</c:v>
                </c:pt>
                <c:pt idx="1512">
                  <c:v>2.1014530000029481</c:v>
                </c:pt>
                <c:pt idx="1513">
                  <c:v>2.1028409999998985</c:v>
                </c:pt>
                <c:pt idx="1514">
                  <c:v>2.1042300000044634</c:v>
                </c:pt>
                <c:pt idx="1515">
                  <c:v>2.1056190000017523</c:v>
                </c:pt>
                <c:pt idx="1516">
                  <c:v>2.1070079999990412</c:v>
                </c:pt>
                <c:pt idx="1517">
                  <c:v>2.1083970000036061</c:v>
                </c:pt>
                <c:pt idx="1518">
                  <c:v>2.109786000000895</c:v>
                </c:pt>
                <c:pt idx="1519">
                  <c:v>2.1111749999981839</c:v>
                </c:pt>
                <c:pt idx="1520">
                  <c:v>2.1125640000027488</c:v>
                </c:pt>
                <c:pt idx="1521">
                  <c:v>2.1139530000000377</c:v>
                </c:pt>
                <c:pt idx="1522">
                  <c:v>2.1153420000046026</c:v>
                </c:pt>
                <c:pt idx="1523">
                  <c:v>2.1167310000018915</c:v>
                </c:pt>
                <c:pt idx="1524">
                  <c:v>2.1181199999991804</c:v>
                </c:pt>
                <c:pt idx="1525">
                  <c:v>2.1195090000037453</c:v>
                </c:pt>
                <c:pt idx="1526">
                  <c:v>2.1208980000010342</c:v>
                </c:pt>
                <c:pt idx="1527">
                  <c:v>2.1222869999983232</c:v>
                </c:pt>
                <c:pt idx="1528">
                  <c:v>2.123676000002888</c:v>
                </c:pt>
                <c:pt idx="1529">
                  <c:v>2.125065000000177</c:v>
                </c:pt>
                <c:pt idx="1530">
                  <c:v>2.1264540000047418</c:v>
                </c:pt>
                <c:pt idx="1531">
                  <c:v>2.1278430000020307</c:v>
                </c:pt>
                <c:pt idx="1532">
                  <c:v>2.1292319999993197</c:v>
                </c:pt>
                <c:pt idx="1533">
                  <c:v>2.130620000003546</c:v>
                </c:pt>
                <c:pt idx="1534">
                  <c:v>2.1320090000008349</c:v>
                </c:pt>
                <c:pt idx="1535">
                  <c:v>2.1333979999981239</c:v>
                </c:pt>
                <c:pt idx="1536">
                  <c:v>2.1347870000026887</c:v>
                </c:pt>
                <c:pt idx="1537">
                  <c:v>2.1361759999999776</c:v>
                </c:pt>
                <c:pt idx="1538">
                  <c:v>2.1375650000045425</c:v>
                </c:pt>
                <c:pt idx="1539">
                  <c:v>2.1389540000018314</c:v>
                </c:pt>
                <c:pt idx="1540">
                  <c:v>2.1403419999987818</c:v>
                </c:pt>
                <c:pt idx="1541">
                  <c:v>2.1417290000026696</c:v>
                </c:pt>
                <c:pt idx="1542">
                  <c:v>2.14311699999962</c:v>
                </c:pt>
                <c:pt idx="1543">
                  <c:v>2.1445060000041849</c:v>
                </c:pt>
                <c:pt idx="1544">
                  <c:v>2.1458940000011353</c:v>
                </c:pt>
                <c:pt idx="1545">
                  <c:v>2.1472829999984242</c:v>
                </c:pt>
                <c:pt idx="1546">
                  <c:v>2.1486720000029891</c:v>
                </c:pt>
                <c:pt idx="1547">
                  <c:v>2.1500599999999395</c:v>
                </c:pt>
                <c:pt idx="1548">
                  <c:v>2.1514490000045043</c:v>
                </c:pt>
                <c:pt idx="1549">
                  <c:v>2.1528380000017933</c:v>
                </c:pt>
                <c:pt idx="1550">
                  <c:v>2.1542269999990822</c:v>
                </c:pt>
                <c:pt idx="1551">
                  <c:v>2.1556160000036471</c:v>
                </c:pt>
                <c:pt idx="1552">
                  <c:v>2.157005000000936</c:v>
                </c:pt>
                <c:pt idx="1553">
                  <c:v>2.1583939999982249</c:v>
                </c:pt>
                <c:pt idx="1554">
                  <c:v>2.1597830000027898</c:v>
                </c:pt>
                <c:pt idx="1555">
                  <c:v>2.1611720000000787</c:v>
                </c:pt>
                <c:pt idx="1556">
                  <c:v>2.1625610000046436</c:v>
                </c:pt>
                <c:pt idx="1557">
                  <c:v>2.1639500000019325</c:v>
                </c:pt>
                <c:pt idx="1558">
                  <c:v>2.1653389999992214</c:v>
                </c:pt>
                <c:pt idx="1559">
                  <c:v>2.1667280000037863</c:v>
                </c:pt>
                <c:pt idx="1560">
                  <c:v>2.1681170000010752</c:v>
                </c:pt>
                <c:pt idx="1561">
                  <c:v>2.1695050000053016</c:v>
                </c:pt>
                <c:pt idx="1562">
                  <c:v>2.1708940000025905</c:v>
                </c:pt>
                <c:pt idx="1563">
                  <c:v>2.1722829999998794</c:v>
                </c:pt>
                <c:pt idx="1564">
                  <c:v>2.1736720000044443</c:v>
                </c:pt>
                <c:pt idx="1565">
                  <c:v>2.1750610000017332</c:v>
                </c:pt>
                <c:pt idx="1566">
                  <c:v>2.1764499999990221</c:v>
                </c:pt>
                <c:pt idx="1567">
                  <c:v>2.177839000003587</c:v>
                </c:pt>
                <c:pt idx="1568">
                  <c:v>2.1792280000008759</c:v>
                </c:pt>
                <c:pt idx="1569">
                  <c:v>2.1806169999981648</c:v>
                </c:pt>
                <c:pt idx="1570">
                  <c:v>2.1820060000027297</c:v>
                </c:pt>
                <c:pt idx="1571">
                  <c:v>2.1833950000000186</c:v>
                </c:pt>
                <c:pt idx="1572">
                  <c:v>2.1847840000045835</c:v>
                </c:pt>
                <c:pt idx="1573">
                  <c:v>2.1861730000018724</c:v>
                </c:pt>
                <c:pt idx="1574">
                  <c:v>2.1875619999991613</c:v>
                </c:pt>
                <c:pt idx="1575">
                  <c:v>2.1889510000037262</c:v>
                </c:pt>
                <c:pt idx="1576">
                  <c:v>2.1903400000010151</c:v>
                </c:pt>
                <c:pt idx="1577">
                  <c:v>2.1917289999983041</c:v>
                </c:pt>
                <c:pt idx="1578">
                  <c:v>2.1931180000028689</c:v>
                </c:pt>
                <c:pt idx="1579">
                  <c:v>2.1945070000001579</c:v>
                </c:pt>
                <c:pt idx="1580">
                  <c:v>2.1958950000043842</c:v>
                </c:pt>
                <c:pt idx="1581">
                  <c:v>2.1972840000016731</c:v>
                </c:pt>
                <c:pt idx="1582">
                  <c:v>2.198672999998962</c:v>
                </c:pt>
                <c:pt idx="1583">
                  <c:v>2.2000620000035269</c:v>
                </c:pt>
                <c:pt idx="1584">
                  <c:v>2.2014510000008158</c:v>
                </c:pt>
                <c:pt idx="1585">
                  <c:v>2.2028399999981048</c:v>
                </c:pt>
                <c:pt idx="1586">
                  <c:v>2.2042290000026696</c:v>
                </c:pt>
                <c:pt idx="1587">
                  <c:v>2.2056179999999586</c:v>
                </c:pt>
                <c:pt idx="1588">
                  <c:v>2.2070070000045234</c:v>
                </c:pt>
                <c:pt idx="1589">
                  <c:v>2.2083960000018124</c:v>
                </c:pt>
                <c:pt idx="1590">
                  <c:v>2.2097849999991013</c:v>
                </c:pt>
                <c:pt idx="1591">
                  <c:v>2.2111740000036662</c:v>
                </c:pt>
                <c:pt idx="1592">
                  <c:v>2.2125630000009551</c:v>
                </c:pt>
                <c:pt idx="1593">
                  <c:v>2.213951999998244</c:v>
                </c:pt>
                <c:pt idx="1594">
                  <c:v>2.2153410000028089</c:v>
                </c:pt>
                <c:pt idx="1595">
                  <c:v>2.2167300000000978</c:v>
                </c:pt>
                <c:pt idx="1596">
                  <c:v>2.2181190000046627</c:v>
                </c:pt>
                <c:pt idx="1597">
                  <c:v>2.2195080000019516</c:v>
                </c:pt>
                <c:pt idx="1598">
                  <c:v>2.2208969999992405</c:v>
                </c:pt>
                <c:pt idx="1599">
                  <c:v>2.2222850000034668</c:v>
                </c:pt>
                <c:pt idx="1600">
                  <c:v>2.2236740000007558</c:v>
                </c:pt>
                <c:pt idx="1601">
                  <c:v>2.2250630000053206</c:v>
                </c:pt>
                <c:pt idx="1602">
                  <c:v>2.2264520000026096</c:v>
                </c:pt>
                <c:pt idx="1603">
                  <c:v>2.2278409999998985</c:v>
                </c:pt>
                <c:pt idx="1604">
                  <c:v>2.2292300000044634</c:v>
                </c:pt>
                <c:pt idx="1605">
                  <c:v>2.2306190000017523</c:v>
                </c:pt>
                <c:pt idx="1606">
                  <c:v>2.2320079999990412</c:v>
                </c:pt>
                <c:pt idx="1607">
                  <c:v>2.2333970000036061</c:v>
                </c:pt>
                <c:pt idx="1608">
                  <c:v>2.234786000000895</c:v>
                </c:pt>
                <c:pt idx="1609">
                  <c:v>2.2361749999981839</c:v>
                </c:pt>
                <c:pt idx="1610">
                  <c:v>2.2375640000027488</c:v>
                </c:pt>
                <c:pt idx="1611">
                  <c:v>2.2389530000000377</c:v>
                </c:pt>
                <c:pt idx="1612">
                  <c:v>2.2403420000046026</c:v>
                </c:pt>
                <c:pt idx="1613">
                  <c:v>2.2417310000018915</c:v>
                </c:pt>
                <c:pt idx="1614">
                  <c:v>2.2431199999991804</c:v>
                </c:pt>
                <c:pt idx="1615">
                  <c:v>2.2445090000037453</c:v>
                </c:pt>
                <c:pt idx="1616">
                  <c:v>2.2458980000010342</c:v>
                </c:pt>
                <c:pt idx="1617">
                  <c:v>2.2472869999983232</c:v>
                </c:pt>
                <c:pt idx="1618">
                  <c:v>2.2486750000025495</c:v>
                </c:pt>
                <c:pt idx="1619">
                  <c:v>2.2500639999998384</c:v>
                </c:pt>
                <c:pt idx="1620">
                  <c:v>2.2514530000044033</c:v>
                </c:pt>
                <c:pt idx="1621">
                  <c:v>2.2528420000016922</c:v>
                </c:pt>
                <c:pt idx="1622">
                  <c:v>2.2542309999989811</c:v>
                </c:pt>
                <c:pt idx="1623">
                  <c:v>2.255620000003546</c:v>
                </c:pt>
                <c:pt idx="1624">
                  <c:v>2.2570090000008349</c:v>
                </c:pt>
                <c:pt idx="1625">
                  <c:v>2.2583979999981239</c:v>
                </c:pt>
                <c:pt idx="1626">
                  <c:v>2.2597870000026887</c:v>
                </c:pt>
                <c:pt idx="1627">
                  <c:v>2.2611759999999776</c:v>
                </c:pt>
                <c:pt idx="1628">
                  <c:v>2.2625650000045425</c:v>
                </c:pt>
                <c:pt idx="1629">
                  <c:v>2.2639540000018314</c:v>
                </c:pt>
                <c:pt idx="1630">
                  <c:v>2.2653429999991204</c:v>
                </c:pt>
                <c:pt idx="1631">
                  <c:v>2.2667320000036852</c:v>
                </c:pt>
                <c:pt idx="1632">
                  <c:v>2.2681210000009742</c:v>
                </c:pt>
                <c:pt idx="1633">
                  <c:v>2.2695099999982631</c:v>
                </c:pt>
                <c:pt idx="1634">
                  <c:v>2.270899000002828</c:v>
                </c:pt>
                <c:pt idx="1635">
                  <c:v>2.2722880000001169</c:v>
                </c:pt>
                <c:pt idx="1636">
                  <c:v>2.2736770000046818</c:v>
                </c:pt>
                <c:pt idx="1637">
                  <c:v>2.2750660000019707</c:v>
                </c:pt>
                <c:pt idx="1638">
                  <c:v>2.2764539999989211</c:v>
                </c:pt>
                <c:pt idx="1639">
                  <c:v>2.2778430000034859</c:v>
                </c:pt>
                <c:pt idx="1640">
                  <c:v>2.2792320000007749</c:v>
                </c:pt>
                <c:pt idx="1641">
                  <c:v>2.2806209999980638</c:v>
                </c:pt>
                <c:pt idx="1642">
                  <c:v>2.2820100000026287</c:v>
                </c:pt>
                <c:pt idx="1643">
                  <c:v>2.2833989999999176</c:v>
                </c:pt>
                <c:pt idx="1644">
                  <c:v>2.2847880000044825</c:v>
                </c:pt>
                <c:pt idx="1645">
                  <c:v>2.2861770000017714</c:v>
                </c:pt>
                <c:pt idx="1646">
                  <c:v>2.2875659999990603</c:v>
                </c:pt>
                <c:pt idx="1647">
                  <c:v>2.2889550000036252</c:v>
                </c:pt>
                <c:pt idx="1648">
                  <c:v>2.2903440000009141</c:v>
                </c:pt>
                <c:pt idx="1649">
                  <c:v>2.291732999998203</c:v>
                </c:pt>
                <c:pt idx="1650">
                  <c:v>2.2931220000027679</c:v>
                </c:pt>
                <c:pt idx="1651">
                  <c:v>2.2945110000000568</c:v>
                </c:pt>
                <c:pt idx="1652">
                  <c:v>2.2959000000046217</c:v>
                </c:pt>
                <c:pt idx="1653">
                  <c:v>2.2972890000019106</c:v>
                </c:pt>
                <c:pt idx="1654">
                  <c:v>2.2986779999991995</c:v>
                </c:pt>
                <c:pt idx="1655">
                  <c:v>2.3000670000037644</c:v>
                </c:pt>
                <c:pt idx="1656">
                  <c:v>2.3014560000010533</c:v>
                </c:pt>
                <c:pt idx="1657">
                  <c:v>2.3028440000052797</c:v>
                </c:pt>
                <c:pt idx="1658">
                  <c:v>2.3042330000025686</c:v>
                </c:pt>
                <c:pt idx="1659">
                  <c:v>2.3056219999998575</c:v>
                </c:pt>
                <c:pt idx="1660">
                  <c:v>2.3070110000044224</c:v>
                </c:pt>
                <c:pt idx="1661">
                  <c:v>2.3084000000017113</c:v>
                </c:pt>
                <c:pt idx="1662">
                  <c:v>2.3097889999990002</c:v>
                </c:pt>
                <c:pt idx="1663">
                  <c:v>2.3111780000035651</c:v>
                </c:pt>
                <c:pt idx="1664">
                  <c:v>2.312567000000854</c:v>
                </c:pt>
                <c:pt idx="1665">
                  <c:v>2.3139559999981429</c:v>
                </c:pt>
                <c:pt idx="1666">
                  <c:v>2.3153450000027078</c:v>
                </c:pt>
                <c:pt idx="1667">
                  <c:v>2.3167339999999967</c:v>
                </c:pt>
                <c:pt idx="1668">
                  <c:v>2.3181230000045616</c:v>
                </c:pt>
                <c:pt idx="1669">
                  <c:v>2.3195120000018505</c:v>
                </c:pt>
                <c:pt idx="1670">
                  <c:v>2.3209009999991395</c:v>
                </c:pt>
                <c:pt idx="1671">
                  <c:v>2.3222900000037043</c:v>
                </c:pt>
                <c:pt idx="1672">
                  <c:v>2.3236790000009933</c:v>
                </c:pt>
                <c:pt idx="1673">
                  <c:v>2.3250679999982822</c:v>
                </c:pt>
                <c:pt idx="1674">
                  <c:v>2.3264570000028471</c:v>
                </c:pt>
                <c:pt idx="1675">
                  <c:v>2.327846000000136</c:v>
                </c:pt>
                <c:pt idx="1676">
                  <c:v>2.3292350000047009</c:v>
                </c:pt>
                <c:pt idx="1677">
                  <c:v>2.3306230000016512</c:v>
                </c:pt>
                <c:pt idx="1678">
                  <c:v>2.3320119999989402</c:v>
                </c:pt>
                <c:pt idx="1679">
                  <c:v>2.333401000003505</c:v>
                </c:pt>
                <c:pt idx="1680">
                  <c:v>2.334790000000794</c:v>
                </c:pt>
                <c:pt idx="1681">
                  <c:v>2.3361789999980829</c:v>
                </c:pt>
                <c:pt idx="1682">
                  <c:v>2.3375680000026478</c:v>
                </c:pt>
                <c:pt idx="1683">
                  <c:v>2.3389569999999367</c:v>
                </c:pt>
                <c:pt idx="1684">
                  <c:v>2.3403460000045015</c:v>
                </c:pt>
                <c:pt idx="1685">
                  <c:v>2.3417350000017905</c:v>
                </c:pt>
                <c:pt idx="1686">
                  <c:v>2.3431239999990794</c:v>
                </c:pt>
                <c:pt idx="1687">
                  <c:v>2.3445130000036443</c:v>
                </c:pt>
                <c:pt idx="1688">
                  <c:v>2.3459020000009332</c:v>
                </c:pt>
                <c:pt idx="1689">
                  <c:v>2.3472909999982221</c:v>
                </c:pt>
                <c:pt idx="1690">
                  <c:v>2.348680000002787</c:v>
                </c:pt>
                <c:pt idx="1691">
                  <c:v>2.3500690000000759</c:v>
                </c:pt>
                <c:pt idx="1692">
                  <c:v>2.3514580000046408</c:v>
                </c:pt>
                <c:pt idx="1693">
                  <c:v>2.3528470000019297</c:v>
                </c:pt>
                <c:pt idx="1694">
                  <c:v>2.3542359999992186</c:v>
                </c:pt>
                <c:pt idx="1695">
                  <c:v>2.3556250000037835</c:v>
                </c:pt>
                <c:pt idx="1696">
                  <c:v>2.3570130000007339</c:v>
                </c:pt>
                <c:pt idx="1697">
                  <c:v>2.3584020000052988</c:v>
                </c:pt>
                <c:pt idx="1698">
                  <c:v>2.3597910000025877</c:v>
                </c:pt>
                <c:pt idx="1699">
                  <c:v>2.3611799999998766</c:v>
                </c:pt>
                <c:pt idx="1700">
                  <c:v>2.3625690000044415</c:v>
                </c:pt>
                <c:pt idx="1701">
                  <c:v>2.3639580000017304</c:v>
                </c:pt>
                <c:pt idx="1702">
                  <c:v>2.3653469999990193</c:v>
                </c:pt>
                <c:pt idx="1703">
                  <c:v>2.3667360000035842</c:v>
                </c:pt>
                <c:pt idx="1704">
                  <c:v>2.3681250000008731</c:v>
                </c:pt>
                <c:pt idx="1705">
                  <c:v>2.369513999998162</c:v>
                </c:pt>
                <c:pt idx="1706">
                  <c:v>2.3709030000027269</c:v>
                </c:pt>
                <c:pt idx="1707">
                  <c:v>2.3722920000000158</c:v>
                </c:pt>
                <c:pt idx="1708">
                  <c:v>2.3736810000045807</c:v>
                </c:pt>
                <c:pt idx="1709">
                  <c:v>2.3750700000018696</c:v>
                </c:pt>
                <c:pt idx="1710">
                  <c:v>2.3764589999991586</c:v>
                </c:pt>
                <c:pt idx="1711">
                  <c:v>2.3778480000037234</c:v>
                </c:pt>
                <c:pt idx="1712">
                  <c:v>2.3792370000010123</c:v>
                </c:pt>
                <c:pt idx="1713">
                  <c:v>2.3806259999983013</c:v>
                </c:pt>
                <c:pt idx="1714">
                  <c:v>2.3820150000028661</c:v>
                </c:pt>
                <c:pt idx="1715">
                  <c:v>2.3834029999998165</c:v>
                </c:pt>
                <c:pt idx="1716">
                  <c:v>2.3847920000043814</c:v>
                </c:pt>
                <c:pt idx="1717">
                  <c:v>2.3861810000016703</c:v>
                </c:pt>
                <c:pt idx="1718">
                  <c:v>2.3875699999989592</c:v>
                </c:pt>
                <c:pt idx="1719">
                  <c:v>2.3889590000035241</c:v>
                </c:pt>
                <c:pt idx="1720">
                  <c:v>2.390348000000813</c:v>
                </c:pt>
                <c:pt idx="1721">
                  <c:v>2.391736999998102</c:v>
                </c:pt>
                <c:pt idx="1722">
                  <c:v>2.3931260000026668</c:v>
                </c:pt>
                <c:pt idx="1723">
                  <c:v>2.3945149999999558</c:v>
                </c:pt>
                <c:pt idx="1724">
                  <c:v>2.3959040000045206</c:v>
                </c:pt>
                <c:pt idx="1725">
                  <c:v>2.3972930000018096</c:v>
                </c:pt>
                <c:pt idx="1726">
                  <c:v>2.3986819999990985</c:v>
                </c:pt>
                <c:pt idx="1727">
                  <c:v>2.4000710000036634</c:v>
                </c:pt>
                <c:pt idx="1728">
                  <c:v>2.4014600000009523</c:v>
                </c:pt>
                <c:pt idx="1729">
                  <c:v>2.4028489999982412</c:v>
                </c:pt>
                <c:pt idx="1730">
                  <c:v>2.4042380000028061</c:v>
                </c:pt>
                <c:pt idx="1731">
                  <c:v>2.405627000000095</c:v>
                </c:pt>
                <c:pt idx="1732">
                  <c:v>2.4070160000046599</c:v>
                </c:pt>
                <c:pt idx="1733">
                  <c:v>2.4084050000019488</c:v>
                </c:pt>
                <c:pt idx="1734">
                  <c:v>2.4097939999992377</c:v>
                </c:pt>
                <c:pt idx="1735">
                  <c:v>2.4111820000034641</c:v>
                </c:pt>
                <c:pt idx="1736">
                  <c:v>2.412571000000753</c:v>
                </c:pt>
                <c:pt idx="1737">
                  <c:v>2.4139600000053179</c:v>
                </c:pt>
                <c:pt idx="1738">
                  <c:v>2.4153490000026068</c:v>
                </c:pt>
                <c:pt idx="1739">
                  <c:v>2.4167379999998957</c:v>
                </c:pt>
                <c:pt idx="1740">
                  <c:v>2.4181270000044606</c:v>
                </c:pt>
                <c:pt idx="1741">
                  <c:v>2.4195160000017495</c:v>
                </c:pt>
                <c:pt idx="1742">
                  <c:v>2.4209049999990384</c:v>
                </c:pt>
                <c:pt idx="1743">
                  <c:v>2.4222940000036033</c:v>
                </c:pt>
                <c:pt idx="1744">
                  <c:v>2.4236830000008922</c:v>
                </c:pt>
                <c:pt idx="1745">
                  <c:v>2.4250719999981811</c:v>
                </c:pt>
                <c:pt idx="1746">
                  <c:v>2.426461000002746</c:v>
                </c:pt>
                <c:pt idx="1747">
                  <c:v>2.4278500000000349</c:v>
                </c:pt>
                <c:pt idx="1748">
                  <c:v>2.4292390000045998</c:v>
                </c:pt>
                <c:pt idx="1749">
                  <c:v>2.4306280000018887</c:v>
                </c:pt>
                <c:pt idx="1750">
                  <c:v>2.4320169999991776</c:v>
                </c:pt>
                <c:pt idx="1751">
                  <c:v>2.4334060000037425</c:v>
                </c:pt>
                <c:pt idx="1752">
                  <c:v>2.4347950000010314</c:v>
                </c:pt>
                <c:pt idx="1753">
                  <c:v>2.4361839999983204</c:v>
                </c:pt>
                <c:pt idx="1754">
                  <c:v>2.4375720000025467</c:v>
                </c:pt>
                <c:pt idx="1755">
                  <c:v>2.4389609999998356</c:v>
                </c:pt>
                <c:pt idx="1756">
                  <c:v>2.4403500000044005</c:v>
                </c:pt>
                <c:pt idx="1757">
                  <c:v>2.4417390000016894</c:v>
                </c:pt>
                <c:pt idx="1758">
                  <c:v>2.4431279999989783</c:v>
                </c:pt>
                <c:pt idx="1759">
                  <c:v>2.4445170000035432</c:v>
                </c:pt>
                <c:pt idx="1760">
                  <c:v>2.4459060000008321</c:v>
                </c:pt>
                <c:pt idx="1761">
                  <c:v>2.4472949999981211</c:v>
                </c:pt>
                <c:pt idx="1762">
                  <c:v>2.4486840000026859</c:v>
                </c:pt>
                <c:pt idx="1763">
                  <c:v>2.4500729999999749</c:v>
                </c:pt>
                <c:pt idx="1764">
                  <c:v>2.4514620000045397</c:v>
                </c:pt>
                <c:pt idx="1765">
                  <c:v>2.4528510000018287</c:v>
                </c:pt>
                <c:pt idx="1766">
                  <c:v>2.4542399999991176</c:v>
                </c:pt>
                <c:pt idx="1767">
                  <c:v>2.4556290000036824</c:v>
                </c:pt>
                <c:pt idx="1768">
                  <c:v>2.4570180000009714</c:v>
                </c:pt>
                <c:pt idx="1769">
                  <c:v>2.4584069999982603</c:v>
                </c:pt>
                <c:pt idx="1770">
                  <c:v>2.4597960000028252</c:v>
                </c:pt>
                <c:pt idx="1771">
                  <c:v>2.4611850000001141</c:v>
                </c:pt>
                <c:pt idx="1772">
                  <c:v>2.462574000004679</c:v>
                </c:pt>
                <c:pt idx="1773">
                  <c:v>2.4639620000016293</c:v>
                </c:pt>
                <c:pt idx="1774">
                  <c:v>2.4653509999989183</c:v>
                </c:pt>
                <c:pt idx="1775">
                  <c:v>2.4667400000034831</c:v>
                </c:pt>
                <c:pt idx="1776">
                  <c:v>2.4681290000007721</c:v>
                </c:pt>
                <c:pt idx="1777">
                  <c:v>2.469517999998061</c:v>
                </c:pt>
                <c:pt idx="1778">
                  <c:v>2.4709070000026259</c:v>
                </c:pt>
                <c:pt idx="1779">
                  <c:v>2.4722959999999148</c:v>
                </c:pt>
                <c:pt idx="1780">
                  <c:v>2.4736850000044797</c:v>
                </c:pt>
                <c:pt idx="1781">
                  <c:v>2.4750740000017686</c:v>
                </c:pt>
                <c:pt idx="1782">
                  <c:v>2.4764629999990575</c:v>
                </c:pt>
                <c:pt idx="1783">
                  <c:v>2.4778520000036224</c:v>
                </c:pt>
                <c:pt idx="1784">
                  <c:v>2.4792410000009113</c:v>
                </c:pt>
                <c:pt idx="1785">
                  <c:v>2.4806299999982002</c:v>
                </c:pt>
                <c:pt idx="1786">
                  <c:v>2.4820190000027651</c:v>
                </c:pt>
                <c:pt idx="1787">
                  <c:v>2.483408000000054</c:v>
                </c:pt>
                <c:pt idx="1788">
                  <c:v>2.4847970000046189</c:v>
                </c:pt>
                <c:pt idx="1789">
                  <c:v>2.4861860000019078</c:v>
                </c:pt>
                <c:pt idx="1790">
                  <c:v>2.4875749999991967</c:v>
                </c:pt>
                <c:pt idx="1791">
                  <c:v>2.4889640000037616</c:v>
                </c:pt>
                <c:pt idx="1792">
                  <c:v>2.4903530000010505</c:v>
                </c:pt>
                <c:pt idx="1793">
                  <c:v>2.4917410000052769</c:v>
                </c:pt>
                <c:pt idx="1794">
                  <c:v>2.4931300000025658</c:v>
                </c:pt>
                <c:pt idx="1795">
                  <c:v>2.4945189999998547</c:v>
                </c:pt>
                <c:pt idx="1796">
                  <c:v>2.4959080000044196</c:v>
                </c:pt>
                <c:pt idx="1797">
                  <c:v>2.4972970000017085</c:v>
                </c:pt>
                <c:pt idx="1798">
                  <c:v>2.4986859999989974</c:v>
                </c:pt>
                <c:pt idx="1799">
                  <c:v>2.5000750000035623</c:v>
                </c:pt>
                <c:pt idx="1800">
                  <c:v>2.5014640000008512</c:v>
                </c:pt>
                <c:pt idx="1801">
                  <c:v>2.5028529999981401</c:v>
                </c:pt>
                <c:pt idx="1802">
                  <c:v>2.504242000002705</c:v>
                </c:pt>
                <c:pt idx="1803">
                  <c:v>2.5056309999999939</c:v>
                </c:pt>
                <c:pt idx="1804">
                  <c:v>2.5070200000045588</c:v>
                </c:pt>
                <c:pt idx="1805">
                  <c:v>2.5084090000018477</c:v>
                </c:pt>
                <c:pt idx="1806">
                  <c:v>2.5097979999991367</c:v>
                </c:pt>
                <c:pt idx="1807">
                  <c:v>2.5111870000037015</c:v>
                </c:pt>
                <c:pt idx="1808">
                  <c:v>2.5125760000009905</c:v>
                </c:pt>
                <c:pt idx="1809">
                  <c:v>2.5139649999982794</c:v>
                </c:pt>
                <c:pt idx="1810">
                  <c:v>2.5153540000028443</c:v>
                </c:pt>
                <c:pt idx="1811">
                  <c:v>2.5167430000001332</c:v>
                </c:pt>
                <c:pt idx="1812">
                  <c:v>2.5181310000043595</c:v>
                </c:pt>
                <c:pt idx="1813">
                  <c:v>2.5195190000013099</c:v>
                </c:pt>
                <c:pt idx="1814">
                  <c:v>2.5209069999982603</c:v>
                </c:pt>
                <c:pt idx="1815">
                  <c:v>2.5222950000024866</c:v>
                </c:pt>
                <c:pt idx="1816">
                  <c:v>2.523682999999437</c:v>
                </c:pt>
                <c:pt idx="1817">
                  <c:v>2.5250710000036634</c:v>
                </c:pt>
                <c:pt idx="1818">
                  <c:v>2.5264600000009523</c:v>
                </c:pt>
                <c:pt idx="1819">
                  <c:v>2.5278489999982412</c:v>
                </c:pt>
                <c:pt idx="1820">
                  <c:v>2.5292380000028061</c:v>
                </c:pt>
                <c:pt idx="1821">
                  <c:v>2.530627000000095</c:v>
                </c:pt>
                <c:pt idx="1822">
                  <c:v>2.5320150000043213</c:v>
                </c:pt>
                <c:pt idx="1823">
                  <c:v>2.5334040000016103</c:v>
                </c:pt>
                <c:pt idx="1824">
                  <c:v>2.5347929999988992</c:v>
                </c:pt>
                <c:pt idx="1825">
                  <c:v>2.5361820000034641</c:v>
                </c:pt>
                <c:pt idx="1826">
                  <c:v>2.537571000000753</c:v>
                </c:pt>
                <c:pt idx="1827">
                  <c:v>2.5389600000053179</c:v>
                </c:pt>
                <c:pt idx="1828">
                  <c:v>2.5403490000026068</c:v>
                </c:pt>
                <c:pt idx="1829">
                  <c:v>2.5417379999998957</c:v>
                </c:pt>
                <c:pt idx="1830">
                  <c:v>2.5431270000044606</c:v>
                </c:pt>
                <c:pt idx="1831">
                  <c:v>2.5445160000017495</c:v>
                </c:pt>
                <c:pt idx="1832">
                  <c:v>2.5459049999990384</c:v>
                </c:pt>
                <c:pt idx="1833">
                  <c:v>2.5472940000036033</c:v>
                </c:pt>
                <c:pt idx="1834">
                  <c:v>2.5486830000008922</c:v>
                </c:pt>
                <c:pt idx="1835">
                  <c:v>2.5500719999981811</c:v>
                </c:pt>
                <c:pt idx="1836">
                  <c:v>2.551461000002746</c:v>
                </c:pt>
                <c:pt idx="1837">
                  <c:v>2.5528500000000349</c:v>
                </c:pt>
                <c:pt idx="1838">
                  <c:v>2.5542390000045998</c:v>
                </c:pt>
                <c:pt idx="1839">
                  <c:v>2.5556280000018887</c:v>
                </c:pt>
                <c:pt idx="1840">
                  <c:v>2.5570159999988391</c:v>
                </c:pt>
                <c:pt idx="1841">
                  <c:v>2.558405000003404</c:v>
                </c:pt>
                <c:pt idx="1842">
                  <c:v>2.5597940000006929</c:v>
                </c:pt>
                <c:pt idx="1843">
                  <c:v>2.5611830000052578</c:v>
                </c:pt>
                <c:pt idx="1844">
                  <c:v>2.5625720000025467</c:v>
                </c:pt>
                <c:pt idx="1845">
                  <c:v>2.5639609999998356</c:v>
                </c:pt>
                <c:pt idx="1846">
                  <c:v>2.5653500000044005</c:v>
                </c:pt>
                <c:pt idx="1847">
                  <c:v>2.5667390000016894</c:v>
                </c:pt>
                <c:pt idx="1848">
                  <c:v>2.5681279999989783</c:v>
                </c:pt>
                <c:pt idx="1849">
                  <c:v>2.5695170000035432</c:v>
                </c:pt>
                <c:pt idx="1850">
                  <c:v>2.5709060000008321</c:v>
                </c:pt>
                <c:pt idx="1851">
                  <c:v>2.5722949999981211</c:v>
                </c:pt>
                <c:pt idx="1852">
                  <c:v>2.5736840000026859</c:v>
                </c:pt>
                <c:pt idx="1853">
                  <c:v>2.5750729999999749</c:v>
                </c:pt>
                <c:pt idx="1854">
                  <c:v>2.5764620000045397</c:v>
                </c:pt>
                <c:pt idx="1855">
                  <c:v>2.5778510000018287</c:v>
                </c:pt>
                <c:pt idx="1856">
                  <c:v>2.5792399999991176</c:v>
                </c:pt>
                <c:pt idx="1857">
                  <c:v>2.5806290000036824</c:v>
                </c:pt>
                <c:pt idx="1858">
                  <c:v>2.5820180000009714</c:v>
                </c:pt>
                <c:pt idx="1859">
                  <c:v>2.5834060000051977</c:v>
                </c:pt>
                <c:pt idx="1860">
                  <c:v>2.5847950000024866</c:v>
                </c:pt>
                <c:pt idx="1861">
                  <c:v>2.5861839999997756</c:v>
                </c:pt>
                <c:pt idx="1862">
                  <c:v>2.5875730000043404</c:v>
                </c:pt>
                <c:pt idx="1863">
                  <c:v>2.5889620000016293</c:v>
                </c:pt>
                <c:pt idx="1864">
                  <c:v>2.5903509999989183</c:v>
                </c:pt>
                <c:pt idx="1865">
                  <c:v>2.5917400000034831</c:v>
                </c:pt>
                <c:pt idx="1866">
                  <c:v>2.5931290000007721</c:v>
                </c:pt>
                <c:pt idx="1867">
                  <c:v>2.594517999998061</c:v>
                </c:pt>
                <c:pt idx="1868">
                  <c:v>2.5959070000026259</c:v>
                </c:pt>
                <c:pt idx="1869">
                  <c:v>2.5972959999999148</c:v>
                </c:pt>
                <c:pt idx="1870">
                  <c:v>2.5986850000044797</c:v>
                </c:pt>
                <c:pt idx="1871">
                  <c:v>2.6000740000017686</c:v>
                </c:pt>
                <c:pt idx="1872">
                  <c:v>2.6014629999990575</c:v>
                </c:pt>
                <c:pt idx="1873">
                  <c:v>2.6028520000036224</c:v>
                </c:pt>
                <c:pt idx="1874">
                  <c:v>2.6042410000009113</c:v>
                </c:pt>
                <c:pt idx="1875">
                  <c:v>2.6056299999982002</c:v>
                </c:pt>
                <c:pt idx="1876">
                  <c:v>2.6070190000027651</c:v>
                </c:pt>
                <c:pt idx="1877">
                  <c:v>2.608408000000054</c:v>
                </c:pt>
                <c:pt idx="1878">
                  <c:v>2.6097970000046189</c:v>
                </c:pt>
                <c:pt idx="1879">
                  <c:v>2.6111850000015693</c:v>
                </c:pt>
                <c:pt idx="1880">
                  <c:v>2.6125739999988582</c:v>
                </c:pt>
                <c:pt idx="1881">
                  <c:v>2.6139630000034231</c:v>
                </c:pt>
                <c:pt idx="1882">
                  <c:v>2.615352000000712</c:v>
                </c:pt>
                <c:pt idx="1883">
                  <c:v>2.6167410000052769</c:v>
                </c:pt>
                <c:pt idx="1884">
                  <c:v>2.6181300000025658</c:v>
                </c:pt>
                <c:pt idx="1885">
                  <c:v>2.6195189999998547</c:v>
                </c:pt>
                <c:pt idx="1886">
                  <c:v>2.6209080000044196</c:v>
                </c:pt>
                <c:pt idx="1887">
                  <c:v>2.6222970000017085</c:v>
                </c:pt>
                <c:pt idx="1888">
                  <c:v>2.6236859999989974</c:v>
                </c:pt>
                <c:pt idx="1889">
                  <c:v>2.6250750000035623</c:v>
                </c:pt>
                <c:pt idx="1890">
                  <c:v>2.6264640000008512</c:v>
                </c:pt>
                <c:pt idx="1891">
                  <c:v>2.6278529999981401</c:v>
                </c:pt>
                <c:pt idx="1892">
                  <c:v>2.629242000002705</c:v>
                </c:pt>
                <c:pt idx="1893">
                  <c:v>2.6306309999999939</c:v>
                </c:pt>
                <c:pt idx="1894">
                  <c:v>2.6320200000045588</c:v>
                </c:pt>
                <c:pt idx="1895">
                  <c:v>2.6334090000018477</c:v>
                </c:pt>
                <c:pt idx="1896">
                  <c:v>2.6347979999991367</c:v>
                </c:pt>
                <c:pt idx="1897">
                  <c:v>2.6361870000037015</c:v>
                </c:pt>
                <c:pt idx="1898">
                  <c:v>2.6375750000006519</c:v>
                </c:pt>
                <c:pt idx="1899">
                  <c:v>2.6389640000052168</c:v>
                </c:pt>
                <c:pt idx="1900">
                  <c:v>2.6403530000025057</c:v>
                </c:pt>
                <c:pt idx="1901">
                  <c:v>2.6417419999997946</c:v>
                </c:pt>
                <c:pt idx="1902">
                  <c:v>2.6431310000043595</c:v>
                </c:pt>
                <c:pt idx="1903">
                  <c:v>2.6445200000016484</c:v>
                </c:pt>
                <c:pt idx="1904">
                  <c:v>2.6459089999989374</c:v>
                </c:pt>
                <c:pt idx="1905">
                  <c:v>2.6472980000035022</c:v>
                </c:pt>
                <c:pt idx="1906">
                  <c:v>2.6486870000007912</c:v>
                </c:pt>
                <c:pt idx="1907">
                  <c:v>2.6500759999980801</c:v>
                </c:pt>
                <c:pt idx="1908">
                  <c:v>2.651465000002645</c:v>
                </c:pt>
                <c:pt idx="1909">
                  <c:v>2.6528539999999339</c:v>
                </c:pt>
                <c:pt idx="1910">
                  <c:v>2.6542430000044988</c:v>
                </c:pt>
                <c:pt idx="1911">
                  <c:v>2.6556320000017877</c:v>
                </c:pt>
                <c:pt idx="1912">
                  <c:v>2.6570209999990766</c:v>
                </c:pt>
                <c:pt idx="1913">
                  <c:v>2.6584100000036415</c:v>
                </c:pt>
                <c:pt idx="1914">
                  <c:v>2.6597990000009304</c:v>
                </c:pt>
                <c:pt idx="1915">
                  <c:v>2.6611879999982193</c:v>
                </c:pt>
                <c:pt idx="1916">
                  <c:v>2.6625770000027842</c:v>
                </c:pt>
                <c:pt idx="1917">
                  <c:v>2.6639649999997346</c:v>
                </c:pt>
                <c:pt idx="1918">
                  <c:v>2.6653540000042995</c:v>
                </c:pt>
                <c:pt idx="1919">
                  <c:v>2.6667430000015884</c:v>
                </c:pt>
                <c:pt idx="1920">
                  <c:v>2.6681319999988773</c:v>
                </c:pt>
                <c:pt idx="1921">
                  <c:v>2.6695210000034422</c:v>
                </c:pt>
                <c:pt idx="1922">
                  <c:v>2.6709100000007311</c:v>
                </c:pt>
                <c:pt idx="1923">
                  <c:v>2.672299000005296</c:v>
                </c:pt>
                <c:pt idx="1924">
                  <c:v>2.6736880000025849</c:v>
                </c:pt>
                <c:pt idx="1925">
                  <c:v>2.6750769999998738</c:v>
                </c:pt>
                <c:pt idx="1926">
                  <c:v>2.6764660000044387</c:v>
                </c:pt>
                <c:pt idx="1927">
                  <c:v>2.6778550000017276</c:v>
                </c:pt>
                <c:pt idx="1928">
                  <c:v>2.6792439999990165</c:v>
                </c:pt>
                <c:pt idx="1929">
                  <c:v>2.6806330000035814</c:v>
                </c:pt>
                <c:pt idx="1930">
                  <c:v>2.6820220000008703</c:v>
                </c:pt>
                <c:pt idx="1931">
                  <c:v>2.6834109999981592</c:v>
                </c:pt>
                <c:pt idx="1932">
                  <c:v>2.6848000000027241</c:v>
                </c:pt>
                <c:pt idx="1933">
                  <c:v>2.686189000000013</c:v>
                </c:pt>
                <c:pt idx="1934">
                  <c:v>2.6875780000045779</c:v>
                </c:pt>
                <c:pt idx="1935">
                  <c:v>2.6889670000018668</c:v>
                </c:pt>
                <c:pt idx="1936">
                  <c:v>2.6903559999991558</c:v>
                </c:pt>
                <c:pt idx="1937">
                  <c:v>2.6917440000033821</c:v>
                </c:pt>
                <c:pt idx="1938">
                  <c:v>2.693133000000671</c:v>
                </c:pt>
                <c:pt idx="1939">
                  <c:v>2.6945220000052359</c:v>
                </c:pt>
                <c:pt idx="1940">
                  <c:v>2.6959110000025248</c:v>
                </c:pt>
                <c:pt idx="1941">
                  <c:v>2.6972999999998137</c:v>
                </c:pt>
                <c:pt idx="1942">
                  <c:v>2.6986890000043786</c:v>
                </c:pt>
                <c:pt idx="1943">
                  <c:v>2.7000780000016675</c:v>
                </c:pt>
                <c:pt idx="1944">
                  <c:v>2.7014669999989565</c:v>
                </c:pt>
                <c:pt idx="1945">
                  <c:v>2.7028560000035213</c:v>
                </c:pt>
                <c:pt idx="1946">
                  <c:v>2.7042450000008103</c:v>
                </c:pt>
                <c:pt idx="1947">
                  <c:v>2.7056339999980992</c:v>
                </c:pt>
                <c:pt idx="1948">
                  <c:v>2.707023000002664</c:v>
                </c:pt>
                <c:pt idx="1949">
                  <c:v>2.708411999999953</c:v>
                </c:pt>
                <c:pt idx="1950">
                  <c:v>2.7098010000045178</c:v>
                </c:pt>
                <c:pt idx="1951">
                  <c:v>2.7111900000018068</c:v>
                </c:pt>
                <c:pt idx="1952">
                  <c:v>2.7125789999990957</c:v>
                </c:pt>
                <c:pt idx="1953">
                  <c:v>2.7139680000036606</c:v>
                </c:pt>
                <c:pt idx="1954">
                  <c:v>2.7153570000009495</c:v>
                </c:pt>
                <c:pt idx="1955">
                  <c:v>2.7167459999982384</c:v>
                </c:pt>
                <c:pt idx="1956">
                  <c:v>2.7181340000024647</c:v>
                </c:pt>
                <c:pt idx="1957">
                  <c:v>2.7195229999997537</c:v>
                </c:pt>
                <c:pt idx="1958">
                  <c:v>2.7209120000043185</c:v>
                </c:pt>
                <c:pt idx="1959">
                  <c:v>2.7223010000016075</c:v>
                </c:pt>
                <c:pt idx="1960">
                  <c:v>2.7236899999988964</c:v>
                </c:pt>
                <c:pt idx="1961">
                  <c:v>2.7250790000034613</c:v>
                </c:pt>
                <c:pt idx="1962">
                  <c:v>2.7264680000007502</c:v>
                </c:pt>
                <c:pt idx="1963">
                  <c:v>2.7278570000053151</c:v>
                </c:pt>
                <c:pt idx="1964">
                  <c:v>2.729246000002604</c:v>
                </c:pt>
                <c:pt idx="1965">
                  <c:v>2.7306349999998929</c:v>
                </c:pt>
                <c:pt idx="1966">
                  <c:v>2.7320240000044578</c:v>
                </c:pt>
                <c:pt idx="1967">
                  <c:v>2.7334130000017467</c:v>
                </c:pt>
                <c:pt idx="1968">
                  <c:v>2.7348019999990356</c:v>
                </c:pt>
                <c:pt idx="1969">
                  <c:v>2.7361910000036005</c:v>
                </c:pt>
                <c:pt idx="1970">
                  <c:v>2.7375800000008894</c:v>
                </c:pt>
                <c:pt idx="1971">
                  <c:v>2.7389689999981783</c:v>
                </c:pt>
                <c:pt idx="1972">
                  <c:v>2.7403580000027432</c:v>
                </c:pt>
                <c:pt idx="1973">
                  <c:v>2.7417470000000321</c:v>
                </c:pt>
                <c:pt idx="1974">
                  <c:v>2.743136000004597</c:v>
                </c:pt>
                <c:pt idx="1975">
                  <c:v>2.7445250000018859</c:v>
                </c:pt>
                <c:pt idx="1976">
                  <c:v>2.7459129999988363</c:v>
                </c:pt>
                <c:pt idx="1977">
                  <c:v>2.7473020000034012</c:v>
                </c:pt>
                <c:pt idx="1978">
                  <c:v>2.7486910000006901</c:v>
                </c:pt>
                <c:pt idx="1979">
                  <c:v>2.750080000005255</c:v>
                </c:pt>
                <c:pt idx="1980">
                  <c:v>2.7514690000025439</c:v>
                </c:pt>
                <c:pt idx="1981">
                  <c:v>2.7528579999998328</c:v>
                </c:pt>
                <c:pt idx="1982">
                  <c:v>2.7542470000043977</c:v>
                </c:pt>
                <c:pt idx="1983">
                  <c:v>2.7556360000016866</c:v>
                </c:pt>
                <c:pt idx="1984">
                  <c:v>2.7570249999989755</c:v>
                </c:pt>
                <c:pt idx="1985">
                  <c:v>2.7584140000035404</c:v>
                </c:pt>
                <c:pt idx="1986">
                  <c:v>2.7598030000008293</c:v>
                </c:pt>
                <c:pt idx="1987">
                  <c:v>2.7611919999981183</c:v>
                </c:pt>
                <c:pt idx="1988">
                  <c:v>2.7625810000026831</c:v>
                </c:pt>
                <c:pt idx="1989">
                  <c:v>2.7639699999999721</c:v>
                </c:pt>
                <c:pt idx="1990">
                  <c:v>2.7653590000045369</c:v>
                </c:pt>
                <c:pt idx="1991">
                  <c:v>2.7667480000018259</c:v>
                </c:pt>
                <c:pt idx="1992">
                  <c:v>2.7681369999991148</c:v>
                </c:pt>
                <c:pt idx="1993">
                  <c:v>2.7695260000036797</c:v>
                </c:pt>
                <c:pt idx="1994">
                  <c:v>2.7709150000009686</c:v>
                </c:pt>
                <c:pt idx="1995">
                  <c:v>2.7723030000051949</c:v>
                </c:pt>
                <c:pt idx="1996">
                  <c:v>2.7736920000024838</c:v>
                </c:pt>
                <c:pt idx="1997">
                  <c:v>2.7750809999997728</c:v>
                </c:pt>
                <c:pt idx="1998">
                  <c:v>2.7764700000043376</c:v>
                </c:pt>
                <c:pt idx="1999">
                  <c:v>2.7778590000016266</c:v>
                </c:pt>
                <c:pt idx="2000">
                  <c:v>2.7792479999989155</c:v>
                </c:pt>
                <c:pt idx="2001">
                  <c:v>2.7806370000034804</c:v>
                </c:pt>
                <c:pt idx="2002">
                  <c:v>2.7820260000007693</c:v>
                </c:pt>
                <c:pt idx="2003">
                  <c:v>2.7834149999980582</c:v>
                </c:pt>
                <c:pt idx="2004">
                  <c:v>2.7848040000026231</c:v>
                </c:pt>
                <c:pt idx="2005">
                  <c:v>2.786192999999912</c:v>
                </c:pt>
                <c:pt idx="2006">
                  <c:v>2.7875820000044769</c:v>
                </c:pt>
                <c:pt idx="2007">
                  <c:v>2.7889710000017658</c:v>
                </c:pt>
                <c:pt idx="2008">
                  <c:v>2.7903599999990547</c:v>
                </c:pt>
                <c:pt idx="2009">
                  <c:v>2.7917490000036196</c:v>
                </c:pt>
                <c:pt idx="2010">
                  <c:v>2.7931380000009085</c:v>
                </c:pt>
                <c:pt idx="2011">
                  <c:v>2.7945269999981974</c:v>
                </c:pt>
                <c:pt idx="2012">
                  <c:v>2.7959160000027623</c:v>
                </c:pt>
                <c:pt idx="2013">
                  <c:v>2.7973050000000512</c:v>
                </c:pt>
                <c:pt idx="2014">
                  <c:v>2.7986930000042776</c:v>
                </c:pt>
                <c:pt idx="2015">
                  <c:v>2.8000820000015665</c:v>
                </c:pt>
                <c:pt idx="2016">
                  <c:v>2.8014709999988554</c:v>
                </c:pt>
                <c:pt idx="2017">
                  <c:v>2.8028600000034203</c:v>
                </c:pt>
                <c:pt idx="2018">
                  <c:v>2.8042490000007092</c:v>
                </c:pt>
                <c:pt idx="2019">
                  <c:v>2.8056380000052741</c:v>
                </c:pt>
                <c:pt idx="2020">
                  <c:v>2.807027000002563</c:v>
                </c:pt>
                <c:pt idx="2021">
                  <c:v>2.8084159999998519</c:v>
                </c:pt>
                <c:pt idx="2022">
                  <c:v>2.8098050000044168</c:v>
                </c:pt>
                <c:pt idx="2023">
                  <c:v>2.8111940000017057</c:v>
                </c:pt>
                <c:pt idx="2024">
                  <c:v>2.8125829999989946</c:v>
                </c:pt>
                <c:pt idx="2025">
                  <c:v>2.8139720000035595</c:v>
                </c:pt>
                <c:pt idx="2026">
                  <c:v>2.8153610000008484</c:v>
                </c:pt>
                <c:pt idx="2027">
                  <c:v>2.8167499999981374</c:v>
                </c:pt>
                <c:pt idx="2028">
                  <c:v>2.8181390000027022</c:v>
                </c:pt>
                <c:pt idx="2029">
                  <c:v>2.8195279999999912</c:v>
                </c:pt>
                <c:pt idx="2030">
                  <c:v>2.820917000004556</c:v>
                </c:pt>
                <c:pt idx="2031">
                  <c:v>2.822306000001845</c:v>
                </c:pt>
                <c:pt idx="2032">
                  <c:v>2.8236949999991339</c:v>
                </c:pt>
                <c:pt idx="2033">
                  <c:v>2.8250840000036987</c:v>
                </c:pt>
                <c:pt idx="2034">
                  <c:v>2.8264720000006491</c:v>
                </c:pt>
                <c:pt idx="2035">
                  <c:v>2.827861000005214</c:v>
                </c:pt>
                <c:pt idx="2036">
                  <c:v>2.8292500000025029</c:v>
                </c:pt>
                <c:pt idx="2037">
                  <c:v>2.8306389999997918</c:v>
                </c:pt>
                <c:pt idx="2038">
                  <c:v>2.8320280000043567</c:v>
                </c:pt>
                <c:pt idx="2039">
                  <c:v>2.8334170000016456</c:v>
                </c:pt>
                <c:pt idx="2040">
                  <c:v>2.8348059999989346</c:v>
                </c:pt>
                <c:pt idx="2041">
                  <c:v>2.8361950000034994</c:v>
                </c:pt>
                <c:pt idx="2042">
                  <c:v>2.8375840000007884</c:v>
                </c:pt>
                <c:pt idx="2043">
                  <c:v>2.8389729999980773</c:v>
                </c:pt>
                <c:pt idx="2044">
                  <c:v>2.8403620000026422</c:v>
                </c:pt>
                <c:pt idx="2045">
                  <c:v>2.8417509999999311</c:v>
                </c:pt>
                <c:pt idx="2046">
                  <c:v>2.843140000004496</c:v>
                </c:pt>
                <c:pt idx="2047">
                  <c:v>2.8445290000017849</c:v>
                </c:pt>
                <c:pt idx="2048">
                  <c:v>2.8459179999990738</c:v>
                </c:pt>
                <c:pt idx="2049">
                  <c:v>2.8473070000036387</c:v>
                </c:pt>
                <c:pt idx="2050">
                  <c:v>2.8486960000009276</c:v>
                </c:pt>
                <c:pt idx="2051">
                  <c:v>2.8500849999982165</c:v>
                </c:pt>
                <c:pt idx="2052">
                  <c:v>2.8514740000027814</c:v>
                </c:pt>
                <c:pt idx="2053">
                  <c:v>2.8528619999997318</c:v>
                </c:pt>
                <c:pt idx="2054">
                  <c:v>2.8542510000042967</c:v>
                </c:pt>
                <c:pt idx="2055">
                  <c:v>2.8556400000015856</c:v>
                </c:pt>
                <c:pt idx="2056">
                  <c:v>2.8570289999988745</c:v>
                </c:pt>
                <c:pt idx="2057">
                  <c:v>2.8584180000034394</c:v>
                </c:pt>
                <c:pt idx="2058">
                  <c:v>2.8598070000007283</c:v>
                </c:pt>
                <c:pt idx="2059">
                  <c:v>2.8611960000052932</c:v>
                </c:pt>
                <c:pt idx="2060">
                  <c:v>2.8625850000025821</c:v>
                </c:pt>
                <c:pt idx="2061">
                  <c:v>2.863973999999871</c:v>
                </c:pt>
                <c:pt idx="2062">
                  <c:v>2.8653630000044359</c:v>
                </c:pt>
                <c:pt idx="2063">
                  <c:v>2.8667520000017248</c:v>
                </c:pt>
                <c:pt idx="2064">
                  <c:v>2.8681409999990137</c:v>
                </c:pt>
                <c:pt idx="2065">
                  <c:v>2.8695300000035786</c:v>
                </c:pt>
                <c:pt idx="2066">
                  <c:v>2.8709190000008675</c:v>
                </c:pt>
                <c:pt idx="2067">
                  <c:v>2.8723079999981564</c:v>
                </c:pt>
                <c:pt idx="2068">
                  <c:v>2.8736970000027213</c:v>
                </c:pt>
                <c:pt idx="2069">
                  <c:v>2.8750860000000102</c:v>
                </c:pt>
                <c:pt idx="2070">
                  <c:v>2.8764750000045751</c:v>
                </c:pt>
                <c:pt idx="2071">
                  <c:v>2.877864000001864</c:v>
                </c:pt>
                <c:pt idx="2072">
                  <c:v>2.8792519999988144</c:v>
                </c:pt>
                <c:pt idx="2073">
                  <c:v>2.8806410000033793</c:v>
                </c:pt>
                <c:pt idx="2074">
                  <c:v>2.8820300000006682</c:v>
                </c:pt>
                <c:pt idx="2075">
                  <c:v>2.8834190000052331</c:v>
                </c:pt>
                <c:pt idx="2076">
                  <c:v>2.884808000002522</c:v>
                </c:pt>
                <c:pt idx="2077">
                  <c:v>2.8861969999998109</c:v>
                </c:pt>
                <c:pt idx="2078">
                  <c:v>2.8875860000043758</c:v>
                </c:pt>
                <c:pt idx="2079">
                  <c:v>2.8889750000016647</c:v>
                </c:pt>
                <c:pt idx="2080">
                  <c:v>2.8903639999989537</c:v>
                </c:pt>
                <c:pt idx="2081">
                  <c:v>2.8917530000035185</c:v>
                </c:pt>
                <c:pt idx="2082">
                  <c:v>2.8931420000008075</c:v>
                </c:pt>
                <c:pt idx="2083">
                  <c:v>2.8945309999980964</c:v>
                </c:pt>
                <c:pt idx="2084">
                  <c:v>2.8959200000026613</c:v>
                </c:pt>
                <c:pt idx="2085">
                  <c:v>2.8973089999999502</c:v>
                </c:pt>
                <c:pt idx="2086">
                  <c:v>2.8986970000041765</c:v>
                </c:pt>
                <c:pt idx="2087">
                  <c:v>2.9000840000007884</c:v>
                </c:pt>
                <c:pt idx="2088">
                  <c:v>2.9014720000050147</c:v>
                </c:pt>
                <c:pt idx="2089">
                  <c:v>2.9028610000023036</c:v>
                </c:pt>
                <c:pt idx="2090">
                  <c:v>2.904248999999254</c:v>
                </c:pt>
                <c:pt idx="2091">
                  <c:v>2.9056380000038189</c:v>
                </c:pt>
                <c:pt idx="2092">
                  <c:v>2.9070270000011078</c:v>
                </c:pt>
                <c:pt idx="2093">
                  <c:v>2.9084159999983967</c:v>
                </c:pt>
                <c:pt idx="2094">
                  <c:v>2.9098050000029616</c:v>
                </c:pt>
                <c:pt idx="2095">
                  <c:v>2.911192999999912</c:v>
                </c:pt>
                <c:pt idx="2096">
                  <c:v>2.9125820000044769</c:v>
                </c:pt>
                <c:pt idx="2097">
                  <c:v>2.9139710000017658</c:v>
                </c:pt>
                <c:pt idx="2098">
                  <c:v>2.9153599999990547</c:v>
                </c:pt>
                <c:pt idx="2099">
                  <c:v>2.9167490000036196</c:v>
                </c:pt>
                <c:pt idx="2100">
                  <c:v>2.9181380000009085</c:v>
                </c:pt>
                <c:pt idx="2101">
                  <c:v>2.9195269999981974</c:v>
                </c:pt>
                <c:pt idx="2102">
                  <c:v>2.9209160000027623</c:v>
                </c:pt>
                <c:pt idx="2103">
                  <c:v>2.9223050000000512</c:v>
                </c:pt>
                <c:pt idx="2104">
                  <c:v>2.9236940000046161</c:v>
                </c:pt>
                <c:pt idx="2105">
                  <c:v>2.925083000001905</c:v>
                </c:pt>
                <c:pt idx="2106">
                  <c:v>2.9264719999991939</c:v>
                </c:pt>
                <c:pt idx="2107">
                  <c:v>2.9278610000037588</c:v>
                </c:pt>
                <c:pt idx="2108">
                  <c:v>2.9292500000010477</c:v>
                </c:pt>
                <c:pt idx="2109">
                  <c:v>2.9306389999983367</c:v>
                </c:pt>
                <c:pt idx="2110">
                  <c:v>2.9320280000029015</c:v>
                </c:pt>
                <c:pt idx="2111">
                  <c:v>2.9334170000001905</c:v>
                </c:pt>
                <c:pt idx="2112">
                  <c:v>2.9348060000047553</c:v>
                </c:pt>
                <c:pt idx="2113">
                  <c:v>2.9361950000020443</c:v>
                </c:pt>
                <c:pt idx="2114">
                  <c:v>2.9375829999989946</c:v>
                </c:pt>
                <c:pt idx="2115">
                  <c:v>2.9389720000035595</c:v>
                </c:pt>
                <c:pt idx="2116">
                  <c:v>2.9403610000008484</c:v>
                </c:pt>
                <c:pt idx="2117">
                  <c:v>2.9417499999981374</c:v>
                </c:pt>
                <c:pt idx="2118">
                  <c:v>2.9431390000027022</c:v>
                </c:pt>
                <c:pt idx="2119">
                  <c:v>2.9445279999999912</c:v>
                </c:pt>
                <c:pt idx="2120">
                  <c:v>2.945917000004556</c:v>
                </c:pt>
                <c:pt idx="2121">
                  <c:v>2.947306000001845</c:v>
                </c:pt>
                <c:pt idx="2122">
                  <c:v>2.9486949999991339</c:v>
                </c:pt>
                <c:pt idx="2123">
                  <c:v>2.9500840000036987</c:v>
                </c:pt>
                <c:pt idx="2124">
                  <c:v>2.9514730000009877</c:v>
                </c:pt>
                <c:pt idx="2125">
                  <c:v>2.9528619999982766</c:v>
                </c:pt>
                <c:pt idx="2126">
                  <c:v>2.9542510000028415</c:v>
                </c:pt>
                <c:pt idx="2127">
                  <c:v>2.9556400000001304</c:v>
                </c:pt>
                <c:pt idx="2128">
                  <c:v>2.9570290000046953</c:v>
                </c:pt>
                <c:pt idx="2129">
                  <c:v>2.9584180000019842</c:v>
                </c:pt>
                <c:pt idx="2130">
                  <c:v>2.9598069999992731</c:v>
                </c:pt>
                <c:pt idx="2131">
                  <c:v>2.961196000003838</c:v>
                </c:pt>
                <c:pt idx="2132">
                  <c:v>2.9625850000011269</c:v>
                </c:pt>
                <c:pt idx="2133">
                  <c:v>2.9639729999980773</c:v>
                </c:pt>
                <c:pt idx="2134">
                  <c:v>2.9653620000026422</c:v>
                </c:pt>
                <c:pt idx="2135">
                  <c:v>2.9667509999999311</c:v>
                </c:pt>
                <c:pt idx="2136">
                  <c:v>2.968140000004496</c:v>
                </c:pt>
                <c:pt idx="2137">
                  <c:v>2.9695290000017849</c:v>
                </c:pt>
                <c:pt idx="2138">
                  <c:v>2.9709179999990738</c:v>
                </c:pt>
                <c:pt idx="2139">
                  <c:v>2.9723070000036387</c:v>
                </c:pt>
                <c:pt idx="2140">
                  <c:v>2.9736960000009276</c:v>
                </c:pt>
                <c:pt idx="2141">
                  <c:v>2.9750849999982165</c:v>
                </c:pt>
                <c:pt idx="2142">
                  <c:v>2.9764740000027814</c:v>
                </c:pt>
                <c:pt idx="2143">
                  <c:v>2.9778630000000703</c:v>
                </c:pt>
                <c:pt idx="2144">
                  <c:v>2.9792520000046352</c:v>
                </c:pt>
                <c:pt idx="2145">
                  <c:v>2.9806410000019241</c:v>
                </c:pt>
                <c:pt idx="2146">
                  <c:v>2.982029999999213</c:v>
                </c:pt>
                <c:pt idx="2147">
                  <c:v>2.9834190000037779</c:v>
                </c:pt>
                <c:pt idx="2148">
                  <c:v>2.9848080000010668</c:v>
                </c:pt>
                <c:pt idx="2149">
                  <c:v>2.9861969999983557</c:v>
                </c:pt>
                <c:pt idx="2150">
                  <c:v>2.9875860000029206</c:v>
                </c:pt>
                <c:pt idx="2151">
                  <c:v>2.9889750000002095</c:v>
                </c:pt>
                <c:pt idx="2152">
                  <c:v>2.9903630000044359</c:v>
                </c:pt>
                <c:pt idx="2153">
                  <c:v>2.9917520000017248</c:v>
                </c:pt>
                <c:pt idx="2154">
                  <c:v>2.9931409999990137</c:v>
                </c:pt>
                <c:pt idx="2155">
                  <c:v>2.9945300000035786</c:v>
                </c:pt>
                <c:pt idx="2156">
                  <c:v>2.9959190000008675</c:v>
                </c:pt>
                <c:pt idx="2157">
                  <c:v>2.9973079999981564</c:v>
                </c:pt>
                <c:pt idx="2158">
                  <c:v>2.9986970000027213</c:v>
                </c:pt>
                <c:pt idx="2159">
                  <c:v>3.0000860000000102</c:v>
                </c:pt>
                <c:pt idx="2160">
                  <c:v>3.0014750000045751</c:v>
                </c:pt>
                <c:pt idx="2161">
                  <c:v>3.002864000001864</c:v>
                </c:pt>
                <c:pt idx="2162">
                  <c:v>3.004252999999153</c:v>
                </c:pt>
                <c:pt idx="2163">
                  <c:v>3.0056420000037178</c:v>
                </c:pt>
                <c:pt idx="2164">
                  <c:v>3.0070310000010068</c:v>
                </c:pt>
                <c:pt idx="2165">
                  <c:v>3.0084199999982957</c:v>
                </c:pt>
                <c:pt idx="2166">
                  <c:v>3.0098090000028606</c:v>
                </c:pt>
                <c:pt idx="2167">
                  <c:v>3.0111980000001495</c:v>
                </c:pt>
                <c:pt idx="2168">
                  <c:v>3.0125870000047144</c:v>
                </c:pt>
                <c:pt idx="2169">
                  <c:v>3.0139760000020033</c:v>
                </c:pt>
                <c:pt idx="2170">
                  <c:v>3.0153649999992922</c:v>
                </c:pt>
                <c:pt idx="2171">
                  <c:v>3.0167540000038571</c:v>
                </c:pt>
                <c:pt idx="2172">
                  <c:v>3.0181420000008075</c:v>
                </c:pt>
                <c:pt idx="2173">
                  <c:v>3.0195309999980964</c:v>
                </c:pt>
                <c:pt idx="2174">
                  <c:v>3.0209200000026613</c:v>
                </c:pt>
                <c:pt idx="2175">
                  <c:v>3.0223089999999502</c:v>
                </c:pt>
                <c:pt idx="2176">
                  <c:v>3.0236980000045151</c:v>
                </c:pt>
                <c:pt idx="2177">
                  <c:v>3.025087000001804</c:v>
                </c:pt>
                <c:pt idx="2178">
                  <c:v>3.0264759999990929</c:v>
                </c:pt>
                <c:pt idx="2179">
                  <c:v>3.0278650000036578</c:v>
                </c:pt>
                <c:pt idx="2180">
                  <c:v>3.0292540000009467</c:v>
                </c:pt>
                <c:pt idx="2181">
                  <c:v>3.0306429999982356</c:v>
                </c:pt>
                <c:pt idx="2182">
                  <c:v>3.0320320000028005</c:v>
                </c:pt>
                <c:pt idx="2183">
                  <c:v>3.0334210000000894</c:v>
                </c:pt>
                <c:pt idx="2184">
                  <c:v>3.0348100000046543</c:v>
                </c:pt>
                <c:pt idx="2185">
                  <c:v>3.0361990000019432</c:v>
                </c:pt>
                <c:pt idx="2186">
                  <c:v>3.0375879999992321</c:v>
                </c:pt>
                <c:pt idx="2187">
                  <c:v>3.038977000003797</c:v>
                </c:pt>
                <c:pt idx="2188">
                  <c:v>3.0403660000010859</c:v>
                </c:pt>
                <c:pt idx="2189">
                  <c:v>3.0417549999983748</c:v>
                </c:pt>
                <c:pt idx="2190">
                  <c:v>3.0431440000029397</c:v>
                </c:pt>
                <c:pt idx="2191">
                  <c:v>3.0445319999998901</c:v>
                </c:pt>
                <c:pt idx="2192">
                  <c:v>3.045921000004455</c:v>
                </c:pt>
                <c:pt idx="2193">
                  <c:v>3.0473100000017439</c:v>
                </c:pt>
                <c:pt idx="2194">
                  <c:v>3.0486989999990328</c:v>
                </c:pt>
                <c:pt idx="2195">
                  <c:v>3.0500880000035977</c:v>
                </c:pt>
                <c:pt idx="2196">
                  <c:v>3.0514770000008866</c:v>
                </c:pt>
                <c:pt idx="2197">
                  <c:v>3.0528659999981755</c:v>
                </c:pt>
                <c:pt idx="2198">
                  <c:v>3.0542550000027404</c:v>
                </c:pt>
                <c:pt idx="2199">
                  <c:v>3.0556440000000293</c:v>
                </c:pt>
                <c:pt idx="2200">
                  <c:v>3.0570330000045942</c:v>
                </c:pt>
                <c:pt idx="2201">
                  <c:v>3.0584220000018831</c:v>
                </c:pt>
                <c:pt idx="2202">
                  <c:v>3.0598109999991721</c:v>
                </c:pt>
                <c:pt idx="2203">
                  <c:v>3.0612000000037369</c:v>
                </c:pt>
                <c:pt idx="2204">
                  <c:v>3.0625890000010259</c:v>
                </c:pt>
                <c:pt idx="2205">
                  <c:v>3.0639779999983148</c:v>
                </c:pt>
                <c:pt idx="2206">
                  <c:v>3.0653670000028796</c:v>
                </c:pt>
                <c:pt idx="2207">
                  <c:v>3.0667560000001686</c:v>
                </c:pt>
                <c:pt idx="2208">
                  <c:v>3.0681450000047334</c:v>
                </c:pt>
                <c:pt idx="2209">
                  <c:v>3.0695340000020224</c:v>
                </c:pt>
                <c:pt idx="2210">
                  <c:v>3.0709219999989728</c:v>
                </c:pt>
                <c:pt idx="2211">
                  <c:v>3.0723110000035376</c:v>
                </c:pt>
                <c:pt idx="2212">
                  <c:v>3.0737000000008265</c:v>
                </c:pt>
                <c:pt idx="2213">
                  <c:v>3.0750889999981155</c:v>
                </c:pt>
                <c:pt idx="2214">
                  <c:v>3.0764780000026803</c:v>
                </c:pt>
                <c:pt idx="2215">
                  <c:v>3.0778669999999693</c:v>
                </c:pt>
                <c:pt idx="2216">
                  <c:v>3.0792560000045341</c:v>
                </c:pt>
                <c:pt idx="2217">
                  <c:v>3.0806450000018231</c:v>
                </c:pt>
                <c:pt idx="2218">
                  <c:v>3.082033999999112</c:v>
                </c:pt>
                <c:pt idx="2219">
                  <c:v>3.0834230000036769</c:v>
                </c:pt>
                <c:pt idx="2220">
                  <c:v>3.0848120000009658</c:v>
                </c:pt>
                <c:pt idx="2221">
                  <c:v>3.0862009999982547</c:v>
                </c:pt>
                <c:pt idx="2222">
                  <c:v>3.0875900000028196</c:v>
                </c:pt>
                <c:pt idx="2223">
                  <c:v>3.0889790000001085</c:v>
                </c:pt>
                <c:pt idx="2224">
                  <c:v>3.0903680000046734</c:v>
                </c:pt>
                <c:pt idx="2225">
                  <c:v>3.0917570000019623</c:v>
                </c:pt>
                <c:pt idx="2226">
                  <c:v>3.0931459999992512</c:v>
                </c:pt>
                <c:pt idx="2227">
                  <c:v>3.0945350000038161</c:v>
                </c:pt>
                <c:pt idx="2228">
                  <c:v>3.095924000001105</c:v>
                </c:pt>
                <c:pt idx="2229">
                  <c:v>3.0973129999983939</c:v>
                </c:pt>
                <c:pt idx="2230">
                  <c:v>3.0987010000026203</c:v>
                </c:pt>
                <c:pt idx="2231">
                  <c:v>3.1000899999999092</c:v>
                </c:pt>
                <c:pt idx="2232">
                  <c:v>3.1014790000044741</c:v>
                </c:pt>
                <c:pt idx="2233">
                  <c:v>3.102868000001763</c:v>
                </c:pt>
                <c:pt idx="2234">
                  <c:v>3.1042569999990519</c:v>
                </c:pt>
                <c:pt idx="2235">
                  <c:v>3.1056460000036168</c:v>
                </c:pt>
                <c:pt idx="2236">
                  <c:v>3.1070350000009057</c:v>
                </c:pt>
                <c:pt idx="2237">
                  <c:v>3.1084239999981946</c:v>
                </c:pt>
                <c:pt idx="2238">
                  <c:v>3.1098130000027595</c:v>
                </c:pt>
                <c:pt idx="2239">
                  <c:v>3.1112020000000484</c:v>
                </c:pt>
                <c:pt idx="2240">
                  <c:v>3.1125910000046133</c:v>
                </c:pt>
                <c:pt idx="2241">
                  <c:v>3.1139800000019022</c:v>
                </c:pt>
                <c:pt idx="2242">
                  <c:v>3.1153689999991911</c:v>
                </c:pt>
                <c:pt idx="2243">
                  <c:v>3.116758000003756</c:v>
                </c:pt>
                <c:pt idx="2244">
                  <c:v>3.1181470000010449</c:v>
                </c:pt>
                <c:pt idx="2245">
                  <c:v>3.1195359999983339</c:v>
                </c:pt>
                <c:pt idx="2246">
                  <c:v>3.1209250000028987</c:v>
                </c:pt>
                <c:pt idx="2247">
                  <c:v>3.1223140000001877</c:v>
                </c:pt>
                <c:pt idx="2248">
                  <c:v>3.1237030000047525</c:v>
                </c:pt>
                <c:pt idx="2249">
                  <c:v>3.1250910000017029</c:v>
                </c:pt>
                <c:pt idx="2250">
                  <c:v>3.1264799999989918</c:v>
                </c:pt>
                <c:pt idx="2251">
                  <c:v>3.1278690000035567</c:v>
                </c:pt>
                <c:pt idx="2252">
                  <c:v>3.1292580000008456</c:v>
                </c:pt>
                <c:pt idx="2253">
                  <c:v>3.1306469999981346</c:v>
                </c:pt>
                <c:pt idx="2254">
                  <c:v>3.1320360000026994</c:v>
                </c:pt>
                <c:pt idx="2255">
                  <c:v>3.1334249999999884</c:v>
                </c:pt>
                <c:pt idx="2256">
                  <c:v>3.1348140000045532</c:v>
                </c:pt>
                <c:pt idx="2257">
                  <c:v>3.1362030000018422</c:v>
                </c:pt>
                <c:pt idx="2258">
                  <c:v>3.1375919999991311</c:v>
                </c:pt>
                <c:pt idx="2259">
                  <c:v>3.138981000003696</c:v>
                </c:pt>
                <c:pt idx="2260">
                  <c:v>3.1403700000009849</c:v>
                </c:pt>
                <c:pt idx="2261">
                  <c:v>3.1417589999982738</c:v>
                </c:pt>
                <c:pt idx="2262">
                  <c:v>3.1431480000028387</c:v>
                </c:pt>
                <c:pt idx="2263">
                  <c:v>3.1445370000001276</c:v>
                </c:pt>
                <c:pt idx="2264">
                  <c:v>3.1459260000046925</c:v>
                </c:pt>
                <c:pt idx="2265">
                  <c:v>3.1473150000019814</c:v>
                </c:pt>
                <c:pt idx="2266">
                  <c:v>3.1487039999992703</c:v>
                </c:pt>
                <c:pt idx="2267">
                  <c:v>3.1500930000038352</c:v>
                </c:pt>
                <c:pt idx="2268">
                  <c:v>3.1514820000011241</c:v>
                </c:pt>
                <c:pt idx="2269">
                  <c:v>3.1528699999980745</c:v>
                </c:pt>
                <c:pt idx="2270">
                  <c:v>3.1542590000026394</c:v>
                </c:pt>
                <c:pt idx="2271">
                  <c:v>3.1556479999999283</c:v>
                </c:pt>
                <c:pt idx="2272">
                  <c:v>3.1570370000044932</c:v>
                </c:pt>
                <c:pt idx="2273">
                  <c:v>3.1584260000017821</c:v>
                </c:pt>
                <c:pt idx="2274">
                  <c:v>3.159814999999071</c:v>
                </c:pt>
                <c:pt idx="2275">
                  <c:v>3.1612040000036359</c:v>
                </c:pt>
                <c:pt idx="2276">
                  <c:v>3.1625930000009248</c:v>
                </c:pt>
                <c:pt idx="2277">
                  <c:v>3.1639819999982137</c:v>
                </c:pt>
                <c:pt idx="2278">
                  <c:v>3.1653710000027786</c:v>
                </c:pt>
                <c:pt idx="2279">
                  <c:v>3.1667600000000675</c:v>
                </c:pt>
                <c:pt idx="2280">
                  <c:v>3.1681490000046324</c:v>
                </c:pt>
                <c:pt idx="2281">
                  <c:v>3.1695380000019213</c:v>
                </c:pt>
                <c:pt idx="2282">
                  <c:v>3.1709269999992102</c:v>
                </c:pt>
                <c:pt idx="2283">
                  <c:v>3.1723160000037751</c:v>
                </c:pt>
                <c:pt idx="2284">
                  <c:v>3.173705000001064</c:v>
                </c:pt>
                <c:pt idx="2285">
                  <c:v>3.175093999998353</c:v>
                </c:pt>
                <c:pt idx="2286">
                  <c:v>3.1764830000029178</c:v>
                </c:pt>
                <c:pt idx="2287">
                  <c:v>3.1778720000002068</c:v>
                </c:pt>
                <c:pt idx="2288">
                  <c:v>3.1792600000044331</c:v>
                </c:pt>
                <c:pt idx="2289">
                  <c:v>3.180649000001722</c:v>
                </c:pt>
                <c:pt idx="2290">
                  <c:v>3.1820379999990109</c:v>
                </c:pt>
                <c:pt idx="2291">
                  <c:v>3.1834270000035758</c:v>
                </c:pt>
                <c:pt idx="2292">
                  <c:v>3.1848160000008647</c:v>
                </c:pt>
                <c:pt idx="2293">
                  <c:v>3.1862049999981537</c:v>
                </c:pt>
                <c:pt idx="2294">
                  <c:v>3.1875940000027185</c:v>
                </c:pt>
                <c:pt idx="2295">
                  <c:v>3.1889830000000075</c:v>
                </c:pt>
                <c:pt idx="2296">
                  <c:v>3.1903720000045723</c:v>
                </c:pt>
                <c:pt idx="2297">
                  <c:v>3.1917610000018612</c:v>
                </c:pt>
                <c:pt idx="2298">
                  <c:v>3.1931499999991502</c:v>
                </c:pt>
                <c:pt idx="2299">
                  <c:v>3.194539000003715</c:v>
                </c:pt>
                <c:pt idx="2300">
                  <c:v>3.195928000001004</c:v>
                </c:pt>
                <c:pt idx="2301">
                  <c:v>3.1973169999982929</c:v>
                </c:pt>
                <c:pt idx="2302">
                  <c:v>3.1987060000028578</c:v>
                </c:pt>
                <c:pt idx="2303">
                  <c:v>3.2000950000001467</c:v>
                </c:pt>
                <c:pt idx="2304">
                  <c:v>3.2014840000047116</c:v>
                </c:pt>
                <c:pt idx="2305">
                  <c:v>3.2028730000020005</c:v>
                </c:pt>
                <c:pt idx="2306">
                  <c:v>3.2042619999992894</c:v>
                </c:pt>
                <c:pt idx="2307">
                  <c:v>3.2056500000035157</c:v>
                </c:pt>
                <c:pt idx="2308">
                  <c:v>3.2070390000008047</c:v>
                </c:pt>
                <c:pt idx="2309">
                  <c:v>3.2084279999980936</c:v>
                </c:pt>
                <c:pt idx="2310">
                  <c:v>3.2098170000026585</c:v>
                </c:pt>
                <c:pt idx="2311">
                  <c:v>3.2112059999999474</c:v>
                </c:pt>
                <c:pt idx="2312">
                  <c:v>3.2125950000045123</c:v>
                </c:pt>
                <c:pt idx="2313">
                  <c:v>3.2139840000018012</c:v>
                </c:pt>
                <c:pt idx="2314">
                  <c:v>3.2153729999990901</c:v>
                </c:pt>
                <c:pt idx="2315">
                  <c:v>3.216762000003655</c:v>
                </c:pt>
                <c:pt idx="2316">
                  <c:v>3.2181510000009439</c:v>
                </c:pt>
                <c:pt idx="2317">
                  <c:v>3.2195399999982328</c:v>
                </c:pt>
                <c:pt idx="2318">
                  <c:v>3.2209290000027977</c:v>
                </c:pt>
                <c:pt idx="2319">
                  <c:v>3.2223180000000866</c:v>
                </c:pt>
                <c:pt idx="2320">
                  <c:v>3.2237070000046515</c:v>
                </c:pt>
                <c:pt idx="2321">
                  <c:v>3.2250960000019404</c:v>
                </c:pt>
                <c:pt idx="2322">
                  <c:v>3.2264849999992293</c:v>
                </c:pt>
                <c:pt idx="2323">
                  <c:v>3.2278740000037942</c:v>
                </c:pt>
                <c:pt idx="2324">
                  <c:v>3.2292630000010831</c:v>
                </c:pt>
                <c:pt idx="2325">
                  <c:v>3.230651999998372</c:v>
                </c:pt>
                <c:pt idx="2326">
                  <c:v>3.2320410000029369</c:v>
                </c:pt>
                <c:pt idx="2327">
                  <c:v>3.2334289999998873</c:v>
                </c:pt>
                <c:pt idx="2328">
                  <c:v>3.2348180000044522</c:v>
                </c:pt>
                <c:pt idx="2329">
                  <c:v>3.2362070000017411</c:v>
                </c:pt>
                <c:pt idx="2330">
                  <c:v>3.23759599999903</c:v>
                </c:pt>
                <c:pt idx="2331">
                  <c:v>3.2389850000035949</c:v>
                </c:pt>
                <c:pt idx="2332">
                  <c:v>3.2403740000008838</c:v>
                </c:pt>
                <c:pt idx="2333">
                  <c:v>3.2417629999981727</c:v>
                </c:pt>
                <c:pt idx="2334">
                  <c:v>3.2431520000027376</c:v>
                </c:pt>
                <c:pt idx="2335">
                  <c:v>3.2445410000000265</c:v>
                </c:pt>
                <c:pt idx="2336">
                  <c:v>3.2459300000045914</c:v>
                </c:pt>
                <c:pt idx="2337">
                  <c:v>3.2473190000018803</c:v>
                </c:pt>
                <c:pt idx="2338">
                  <c:v>3.2487079999991693</c:v>
                </c:pt>
                <c:pt idx="2339">
                  <c:v>3.2500970000037341</c:v>
                </c:pt>
                <c:pt idx="2340">
                  <c:v>3.2514860000010231</c:v>
                </c:pt>
                <c:pt idx="2341">
                  <c:v>3.252874999998312</c:v>
                </c:pt>
                <c:pt idx="2342">
                  <c:v>3.2542640000028769</c:v>
                </c:pt>
                <c:pt idx="2343">
                  <c:v>3.2556530000001658</c:v>
                </c:pt>
                <c:pt idx="2344">
                  <c:v>3.2570420000047307</c:v>
                </c:pt>
                <c:pt idx="2345">
                  <c:v>3.2584310000020196</c:v>
                </c:pt>
                <c:pt idx="2346">
                  <c:v>3.25981899999897</c:v>
                </c:pt>
                <c:pt idx="2347">
                  <c:v>3.2612080000035348</c:v>
                </c:pt>
                <c:pt idx="2348">
                  <c:v>3.2625970000008238</c:v>
                </c:pt>
                <c:pt idx="2349">
                  <c:v>3.2639859999981127</c:v>
                </c:pt>
                <c:pt idx="2350">
                  <c:v>3.2653750000026776</c:v>
                </c:pt>
                <c:pt idx="2351">
                  <c:v>3.2667639999999665</c:v>
                </c:pt>
                <c:pt idx="2352">
                  <c:v>3.2681530000045313</c:v>
                </c:pt>
                <c:pt idx="2353">
                  <c:v>3.2695420000018203</c:v>
                </c:pt>
                <c:pt idx="2354">
                  <c:v>3.2709309999991092</c:v>
                </c:pt>
                <c:pt idx="2355">
                  <c:v>3.2723200000036741</c:v>
                </c:pt>
                <c:pt idx="2356">
                  <c:v>3.273709000000963</c:v>
                </c:pt>
                <c:pt idx="2357">
                  <c:v>3.2750979999982519</c:v>
                </c:pt>
                <c:pt idx="2358">
                  <c:v>3.2764870000028168</c:v>
                </c:pt>
                <c:pt idx="2359">
                  <c:v>3.2778760000001057</c:v>
                </c:pt>
                <c:pt idx="2360">
                  <c:v>3.2792650000046706</c:v>
                </c:pt>
                <c:pt idx="2361">
                  <c:v>3.2806540000019595</c:v>
                </c:pt>
                <c:pt idx="2362">
                  <c:v>3.2820429999992484</c:v>
                </c:pt>
                <c:pt idx="2363">
                  <c:v>3.2834320000038133</c:v>
                </c:pt>
                <c:pt idx="2364">
                  <c:v>3.2848210000011022</c:v>
                </c:pt>
                <c:pt idx="2365">
                  <c:v>3.2862089999980526</c:v>
                </c:pt>
                <c:pt idx="2366">
                  <c:v>3.2875980000026175</c:v>
                </c:pt>
                <c:pt idx="2367">
                  <c:v>3.2889869999999064</c:v>
                </c:pt>
                <c:pt idx="2368">
                  <c:v>3.2903760000044713</c:v>
                </c:pt>
                <c:pt idx="2369">
                  <c:v>3.2917650000017602</c:v>
                </c:pt>
                <c:pt idx="2370">
                  <c:v>3.293151999998372</c:v>
                </c:pt>
                <c:pt idx="2371">
                  <c:v>3.2945400000025984</c:v>
                </c:pt>
                <c:pt idx="2372">
                  <c:v>3.2959279999995488</c:v>
                </c:pt>
                <c:pt idx="2373">
                  <c:v>3.2973160000037751</c:v>
                </c:pt>
                <c:pt idx="2374">
                  <c:v>3.298705000001064</c:v>
                </c:pt>
                <c:pt idx="2375">
                  <c:v>3.300093999998353</c:v>
                </c:pt>
                <c:pt idx="2376">
                  <c:v>3.3014830000029178</c:v>
                </c:pt>
                <c:pt idx="2377">
                  <c:v>3.3028720000002068</c:v>
                </c:pt>
                <c:pt idx="2378">
                  <c:v>3.3042600000044331</c:v>
                </c:pt>
                <c:pt idx="2379">
                  <c:v>3.305649000001722</c:v>
                </c:pt>
                <c:pt idx="2380">
                  <c:v>3.3070379999990109</c:v>
                </c:pt>
                <c:pt idx="2381">
                  <c:v>3.3084270000035758</c:v>
                </c:pt>
                <c:pt idx="2382">
                  <c:v>3.3098160000008647</c:v>
                </c:pt>
                <c:pt idx="2383">
                  <c:v>3.3112049999981537</c:v>
                </c:pt>
                <c:pt idx="2384">
                  <c:v>3.3125940000027185</c:v>
                </c:pt>
                <c:pt idx="2385">
                  <c:v>3.3139830000000075</c:v>
                </c:pt>
                <c:pt idx="2386">
                  <c:v>3.3153720000045723</c:v>
                </c:pt>
                <c:pt idx="2387">
                  <c:v>3.3167610000018612</c:v>
                </c:pt>
                <c:pt idx="2388">
                  <c:v>3.3181499999991502</c:v>
                </c:pt>
                <c:pt idx="2389">
                  <c:v>3.319539000003715</c:v>
                </c:pt>
                <c:pt idx="2390">
                  <c:v>3.320928000001004</c:v>
                </c:pt>
                <c:pt idx="2391">
                  <c:v>3.3223169999982929</c:v>
                </c:pt>
                <c:pt idx="2392">
                  <c:v>3.3237060000028578</c:v>
                </c:pt>
                <c:pt idx="2393">
                  <c:v>3.3250939999998081</c:v>
                </c:pt>
                <c:pt idx="2394">
                  <c:v>3.326483000004373</c:v>
                </c:pt>
                <c:pt idx="2395">
                  <c:v>3.3278720000016619</c:v>
                </c:pt>
                <c:pt idx="2396">
                  <c:v>3.3292609999989509</c:v>
                </c:pt>
                <c:pt idx="2397">
                  <c:v>3.3306500000035157</c:v>
                </c:pt>
                <c:pt idx="2398">
                  <c:v>3.3320390000008047</c:v>
                </c:pt>
                <c:pt idx="2399">
                  <c:v>3.3334279999980936</c:v>
                </c:pt>
                <c:pt idx="2400">
                  <c:v>3.3348170000026585</c:v>
                </c:pt>
                <c:pt idx="2401">
                  <c:v>3.3362059999999474</c:v>
                </c:pt>
                <c:pt idx="2402">
                  <c:v>3.3375950000045123</c:v>
                </c:pt>
                <c:pt idx="2403">
                  <c:v>3.3389840000018012</c:v>
                </c:pt>
                <c:pt idx="2404">
                  <c:v>3.3403729999990901</c:v>
                </c:pt>
                <c:pt idx="2405">
                  <c:v>3.341762000003655</c:v>
                </c:pt>
                <c:pt idx="2406">
                  <c:v>3.3431510000009439</c:v>
                </c:pt>
                <c:pt idx="2407">
                  <c:v>3.3445399999982328</c:v>
                </c:pt>
                <c:pt idx="2408">
                  <c:v>3.3459290000027977</c:v>
                </c:pt>
                <c:pt idx="2409">
                  <c:v>3.3473180000000866</c:v>
                </c:pt>
                <c:pt idx="2410">
                  <c:v>3.3487070000046515</c:v>
                </c:pt>
                <c:pt idx="2411">
                  <c:v>3.3500960000019404</c:v>
                </c:pt>
                <c:pt idx="2412">
                  <c:v>3.3514849999992293</c:v>
                </c:pt>
                <c:pt idx="2413">
                  <c:v>3.3528730000034557</c:v>
                </c:pt>
                <c:pt idx="2414">
                  <c:v>3.3542620000007446</c:v>
                </c:pt>
                <c:pt idx="2415">
                  <c:v>3.3556510000053095</c:v>
                </c:pt>
                <c:pt idx="2416">
                  <c:v>3.3570400000025984</c:v>
                </c:pt>
                <c:pt idx="2417">
                  <c:v>3.3584289999998873</c:v>
                </c:pt>
                <c:pt idx="2418">
                  <c:v>3.3598180000044522</c:v>
                </c:pt>
                <c:pt idx="2419">
                  <c:v>3.3612070000017411</c:v>
                </c:pt>
                <c:pt idx="2420">
                  <c:v>3.36259599999903</c:v>
                </c:pt>
                <c:pt idx="2421">
                  <c:v>3.3639850000035949</c:v>
                </c:pt>
                <c:pt idx="2422">
                  <c:v>3.3653740000008838</c:v>
                </c:pt>
                <c:pt idx="2423">
                  <c:v>3.3667629999981727</c:v>
                </c:pt>
                <c:pt idx="2424">
                  <c:v>3.3681520000027376</c:v>
                </c:pt>
                <c:pt idx="2425">
                  <c:v>3.3695410000000265</c:v>
                </c:pt>
                <c:pt idx="2426">
                  <c:v>3.3709300000045914</c:v>
                </c:pt>
                <c:pt idx="2427">
                  <c:v>3.3723190000018803</c:v>
                </c:pt>
                <c:pt idx="2428">
                  <c:v>3.3737079999991693</c:v>
                </c:pt>
                <c:pt idx="2429">
                  <c:v>3.3750970000037341</c:v>
                </c:pt>
                <c:pt idx="2430">
                  <c:v>3.3764860000010231</c:v>
                </c:pt>
                <c:pt idx="2431">
                  <c:v>3.377874999998312</c:v>
                </c:pt>
                <c:pt idx="2432">
                  <c:v>3.3792630000025383</c:v>
                </c:pt>
                <c:pt idx="2433">
                  <c:v>3.3806519999998272</c:v>
                </c:pt>
                <c:pt idx="2434">
                  <c:v>3.3820410000043921</c:v>
                </c:pt>
                <c:pt idx="2435">
                  <c:v>3.383430000001681</c:v>
                </c:pt>
                <c:pt idx="2436">
                  <c:v>3.38481899999897</c:v>
                </c:pt>
                <c:pt idx="2437">
                  <c:v>3.3862080000035348</c:v>
                </c:pt>
                <c:pt idx="2438">
                  <c:v>3.3875970000008238</c:v>
                </c:pt>
                <c:pt idx="2439">
                  <c:v>3.3889859999981127</c:v>
                </c:pt>
                <c:pt idx="2440">
                  <c:v>3.3903750000026776</c:v>
                </c:pt>
                <c:pt idx="2441">
                  <c:v>3.3917639999999665</c:v>
                </c:pt>
                <c:pt idx="2442">
                  <c:v>3.3931530000045313</c:v>
                </c:pt>
                <c:pt idx="2443">
                  <c:v>3.3945420000018203</c:v>
                </c:pt>
                <c:pt idx="2444">
                  <c:v>3.3959309999991092</c:v>
                </c:pt>
                <c:pt idx="2445">
                  <c:v>3.3973200000036741</c:v>
                </c:pt>
                <c:pt idx="2446">
                  <c:v>3.398709000000963</c:v>
                </c:pt>
                <c:pt idx="2447">
                  <c:v>3.4000979999982519</c:v>
                </c:pt>
                <c:pt idx="2448">
                  <c:v>3.4014870000028168</c:v>
                </c:pt>
                <c:pt idx="2449">
                  <c:v>3.4028760000001057</c:v>
                </c:pt>
                <c:pt idx="2450">
                  <c:v>3.4042650000046706</c:v>
                </c:pt>
                <c:pt idx="2451">
                  <c:v>3.405653000001621</c:v>
                </c:pt>
                <c:pt idx="2452">
                  <c:v>3.4070419999989099</c:v>
                </c:pt>
                <c:pt idx="2453">
                  <c:v>3.4084310000034748</c:v>
                </c:pt>
                <c:pt idx="2454">
                  <c:v>3.4098200000007637</c:v>
                </c:pt>
                <c:pt idx="2455">
                  <c:v>3.4112089999980526</c:v>
                </c:pt>
                <c:pt idx="2456">
                  <c:v>3.4125980000026175</c:v>
                </c:pt>
                <c:pt idx="2457">
                  <c:v>3.4139869999999064</c:v>
                </c:pt>
                <c:pt idx="2458">
                  <c:v>3.4153760000044713</c:v>
                </c:pt>
                <c:pt idx="2459">
                  <c:v>3.4167650000017602</c:v>
                </c:pt>
                <c:pt idx="2460">
                  <c:v>3.4181539999990491</c:v>
                </c:pt>
                <c:pt idx="2461">
                  <c:v>3.419543000003614</c:v>
                </c:pt>
                <c:pt idx="2462">
                  <c:v>3.4209320000009029</c:v>
                </c:pt>
                <c:pt idx="2463">
                  <c:v>3.4223209999981918</c:v>
                </c:pt>
                <c:pt idx="2464">
                  <c:v>3.4237100000027567</c:v>
                </c:pt>
                <c:pt idx="2465">
                  <c:v>3.4250990000000456</c:v>
                </c:pt>
                <c:pt idx="2466">
                  <c:v>3.4264880000046105</c:v>
                </c:pt>
                <c:pt idx="2467">
                  <c:v>3.4278770000018994</c:v>
                </c:pt>
                <c:pt idx="2468">
                  <c:v>3.4292659999991884</c:v>
                </c:pt>
                <c:pt idx="2469">
                  <c:v>3.4306550000037532</c:v>
                </c:pt>
                <c:pt idx="2470">
                  <c:v>3.4320440000010421</c:v>
                </c:pt>
                <c:pt idx="2471">
                  <c:v>3.4334320000052685</c:v>
                </c:pt>
                <c:pt idx="2472">
                  <c:v>3.4348210000025574</c:v>
                </c:pt>
                <c:pt idx="2473">
                  <c:v>3.4362099999998463</c:v>
                </c:pt>
                <c:pt idx="2474">
                  <c:v>3.4375990000044112</c:v>
                </c:pt>
                <c:pt idx="2475">
                  <c:v>3.4389880000017001</c:v>
                </c:pt>
                <c:pt idx="2476">
                  <c:v>3.440376999998989</c:v>
                </c:pt>
                <c:pt idx="2477">
                  <c:v>3.4417660000035539</c:v>
                </c:pt>
                <c:pt idx="2478">
                  <c:v>3.4431550000008428</c:v>
                </c:pt>
                <c:pt idx="2479">
                  <c:v>3.4445439999981318</c:v>
                </c:pt>
                <c:pt idx="2480">
                  <c:v>3.4459330000026966</c:v>
                </c:pt>
                <c:pt idx="2481">
                  <c:v>3.4473219999999856</c:v>
                </c:pt>
                <c:pt idx="2482">
                  <c:v>3.4487110000045504</c:v>
                </c:pt>
                <c:pt idx="2483">
                  <c:v>3.4501000000018394</c:v>
                </c:pt>
                <c:pt idx="2484">
                  <c:v>3.4514889999991283</c:v>
                </c:pt>
                <c:pt idx="2485">
                  <c:v>3.4528780000036932</c:v>
                </c:pt>
                <c:pt idx="2486">
                  <c:v>3.4542670000009821</c:v>
                </c:pt>
                <c:pt idx="2487">
                  <c:v>3.455655999998271</c:v>
                </c:pt>
                <c:pt idx="2488">
                  <c:v>3.4570450000028359</c:v>
                </c:pt>
                <c:pt idx="2489">
                  <c:v>3.4584340000001248</c:v>
                </c:pt>
                <c:pt idx="2490">
                  <c:v>3.4598220000043511</c:v>
                </c:pt>
                <c:pt idx="2491">
                  <c:v>3.4612110000016401</c:v>
                </c:pt>
                <c:pt idx="2492">
                  <c:v>3.462599999998929</c:v>
                </c:pt>
                <c:pt idx="2493">
                  <c:v>3.4639890000034939</c:v>
                </c:pt>
                <c:pt idx="2494">
                  <c:v>3.4653780000007828</c:v>
                </c:pt>
                <c:pt idx="2495">
                  <c:v>3.4667669999980717</c:v>
                </c:pt>
                <c:pt idx="2496">
                  <c:v>3.4681560000026366</c:v>
                </c:pt>
                <c:pt idx="2497">
                  <c:v>3.4695449999999255</c:v>
                </c:pt>
                <c:pt idx="2498">
                  <c:v>3.4709340000044904</c:v>
                </c:pt>
                <c:pt idx="2499">
                  <c:v>3.4723230000017793</c:v>
                </c:pt>
                <c:pt idx="2500">
                  <c:v>3.4737119999990682</c:v>
                </c:pt>
                <c:pt idx="2501">
                  <c:v>3.4751010000036331</c:v>
                </c:pt>
                <c:pt idx="2502">
                  <c:v>3.476490000000922</c:v>
                </c:pt>
                <c:pt idx="2503">
                  <c:v>3.4778789999982109</c:v>
                </c:pt>
                <c:pt idx="2504">
                  <c:v>3.4792680000027758</c:v>
                </c:pt>
                <c:pt idx="2505">
                  <c:v>3.4806570000000647</c:v>
                </c:pt>
                <c:pt idx="2506">
                  <c:v>3.4820460000046296</c:v>
                </c:pt>
                <c:pt idx="2507">
                  <c:v>3.4834350000019185</c:v>
                </c:pt>
                <c:pt idx="2508">
                  <c:v>3.4848239999992074</c:v>
                </c:pt>
                <c:pt idx="2509">
                  <c:v>3.4862120000034338</c:v>
                </c:pt>
                <c:pt idx="2510">
                  <c:v>3.4876010000007227</c:v>
                </c:pt>
                <c:pt idx="2511">
                  <c:v>3.4889900000052876</c:v>
                </c:pt>
                <c:pt idx="2512">
                  <c:v>3.4903790000025765</c:v>
                </c:pt>
                <c:pt idx="2513">
                  <c:v>3.4917679999998654</c:v>
                </c:pt>
                <c:pt idx="2514">
                  <c:v>3.4931570000044303</c:v>
                </c:pt>
                <c:pt idx="2515">
                  <c:v>3.4945460000017192</c:v>
                </c:pt>
                <c:pt idx="2516">
                  <c:v>3.4959349999990081</c:v>
                </c:pt>
                <c:pt idx="2517">
                  <c:v>3.497324000003573</c:v>
                </c:pt>
                <c:pt idx="2518">
                  <c:v>3.4987130000008619</c:v>
                </c:pt>
                <c:pt idx="2519">
                  <c:v>3.5001019999981509</c:v>
                </c:pt>
                <c:pt idx="2520">
                  <c:v>3.5014910000027157</c:v>
                </c:pt>
                <c:pt idx="2521">
                  <c:v>3.5028800000000047</c:v>
                </c:pt>
                <c:pt idx="2522">
                  <c:v>3.5042690000045695</c:v>
                </c:pt>
                <c:pt idx="2523">
                  <c:v>3.5056580000018585</c:v>
                </c:pt>
                <c:pt idx="2524">
                  <c:v>3.5070469999991474</c:v>
                </c:pt>
                <c:pt idx="2525">
                  <c:v>3.5084360000037123</c:v>
                </c:pt>
                <c:pt idx="2526">
                  <c:v>3.5098250000010012</c:v>
                </c:pt>
                <c:pt idx="2527">
                  <c:v>3.5112139999982901</c:v>
                </c:pt>
                <c:pt idx="2528">
                  <c:v>3.512603000002855</c:v>
                </c:pt>
                <c:pt idx="2529">
                  <c:v>3.5139909999998054</c:v>
                </c:pt>
                <c:pt idx="2530">
                  <c:v>3.5153800000043702</c:v>
                </c:pt>
                <c:pt idx="2531">
                  <c:v>3.5167690000016592</c:v>
                </c:pt>
                <c:pt idx="2532">
                  <c:v>3.5181579999989481</c:v>
                </c:pt>
                <c:pt idx="2533">
                  <c:v>3.5195470000035129</c:v>
                </c:pt>
                <c:pt idx="2534">
                  <c:v>3.5209360000008019</c:v>
                </c:pt>
                <c:pt idx="2535">
                  <c:v>3.5223249999980908</c:v>
                </c:pt>
                <c:pt idx="2536">
                  <c:v>3.5237140000026557</c:v>
                </c:pt>
                <c:pt idx="2537">
                  <c:v>3.5251029999999446</c:v>
                </c:pt>
                <c:pt idx="2538">
                  <c:v>3.5264920000045095</c:v>
                </c:pt>
                <c:pt idx="2539">
                  <c:v>3.5278810000017984</c:v>
                </c:pt>
                <c:pt idx="2540">
                  <c:v>3.5292699999990873</c:v>
                </c:pt>
                <c:pt idx="2541">
                  <c:v>3.5306590000036522</c:v>
                </c:pt>
                <c:pt idx="2542">
                  <c:v>3.5320480000009411</c:v>
                </c:pt>
                <c:pt idx="2543">
                  <c:v>3.53343699999823</c:v>
                </c:pt>
                <c:pt idx="2544">
                  <c:v>3.5348260000027949</c:v>
                </c:pt>
                <c:pt idx="2545">
                  <c:v>3.5362150000000838</c:v>
                </c:pt>
                <c:pt idx="2546">
                  <c:v>3.5376040000046487</c:v>
                </c:pt>
                <c:pt idx="2547">
                  <c:v>3.5389930000019376</c:v>
                </c:pt>
                <c:pt idx="2548">
                  <c:v>3.540380999998888</c:v>
                </c:pt>
                <c:pt idx="2549">
                  <c:v>3.5417700000034529</c:v>
                </c:pt>
                <c:pt idx="2550">
                  <c:v>3.5431590000007418</c:v>
                </c:pt>
                <c:pt idx="2551">
                  <c:v>3.5445480000053067</c:v>
                </c:pt>
                <c:pt idx="2552">
                  <c:v>3.5459370000025956</c:v>
                </c:pt>
                <c:pt idx="2553">
                  <c:v>3.5473259999998845</c:v>
                </c:pt>
                <c:pt idx="2554">
                  <c:v>3.5487150000044494</c:v>
                </c:pt>
                <c:pt idx="2555">
                  <c:v>3.5501040000017383</c:v>
                </c:pt>
                <c:pt idx="2556">
                  <c:v>3.5514929999990272</c:v>
                </c:pt>
                <c:pt idx="2557">
                  <c:v>3.5528820000035921</c:v>
                </c:pt>
                <c:pt idx="2558">
                  <c:v>3.554271000000881</c:v>
                </c:pt>
                <c:pt idx="2559">
                  <c:v>3.55565999999817</c:v>
                </c:pt>
                <c:pt idx="2560">
                  <c:v>3.5570490000027348</c:v>
                </c:pt>
                <c:pt idx="2561">
                  <c:v>3.5584380000000237</c:v>
                </c:pt>
                <c:pt idx="2562">
                  <c:v>3.5598270000045886</c:v>
                </c:pt>
                <c:pt idx="2563">
                  <c:v>3.5612160000018775</c:v>
                </c:pt>
                <c:pt idx="2564">
                  <c:v>3.5626049999991665</c:v>
                </c:pt>
                <c:pt idx="2565">
                  <c:v>3.5639940000037313</c:v>
                </c:pt>
                <c:pt idx="2566">
                  <c:v>3.5653830000010203</c:v>
                </c:pt>
                <c:pt idx="2567">
                  <c:v>3.5667710000052466</c:v>
                </c:pt>
                <c:pt idx="2568">
                  <c:v>3.5681600000025355</c:v>
                </c:pt>
                <c:pt idx="2569">
                  <c:v>3.5695489999998244</c:v>
                </c:pt>
                <c:pt idx="2570">
                  <c:v>3.5709380000043893</c:v>
                </c:pt>
                <c:pt idx="2571">
                  <c:v>3.5723270000016782</c:v>
                </c:pt>
                <c:pt idx="2572">
                  <c:v>3.5737159999989672</c:v>
                </c:pt>
                <c:pt idx="2573">
                  <c:v>3.575105000003532</c:v>
                </c:pt>
                <c:pt idx="2574">
                  <c:v>3.576494000000821</c:v>
                </c:pt>
                <c:pt idx="2575">
                  <c:v>3.5778829999981099</c:v>
                </c:pt>
                <c:pt idx="2576">
                  <c:v>3.5792720000026748</c:v>
                </c:pt>
                <c:pt idx="2577">
                  <c:v>3.5806609999999637</c:v>
                </c:pt>
                <c:pt idx="2578">
                  <c:v>3.5820500000045286</c:v>
                </c:pt>
                <c:pt idx="2579">
                  <c:v>3.5834390000018175</c:v>
                </c:pt>
                <c:pt idx="2580">
                  <c:v>3.5848279999991064</c:v>
                </c:pt>
                <c:pt idx="2581">
                  <c:v>3.5862170000036713</c:v>
                </c:pt>
                <c:pt idx="2582">
                  <c:v>3.5876060000009602</c:v>
                </c:pt>
                <c:pt idx="2583">
                  <c:v>3.5889949999982491</c:v>
                </c:pt>
                <c:pt idx="2584">
                  <c:v>3.590384000002814</c:v>
                </c:pt>
                <c:pt idx="2585">
                  <c:v>3.5917730000001029</c:v>
                </c:pt>
                <c:pt idx="2586">
                  <c:v>3.5931620000046678</c:v>
                </c:pt>
                <c:pt idx="2587">
                  <c:v>3.5945500000016182</c:v>
                </c:pt>
                <c:pt idx="2588">
                  <c:v>3.5959389999989071</c:v>
                </c:pt>
                <c:pt idx="2589">
                  <c:v>3.597328000003472</c:v>
                </c:pt>
                <c:pt idx="2590">
                  <c:v>3.5987170000007609</c:v>
                </c:pt>
                <c:pt idx="2591">
                  <c:v>3.6001059999980498</c:v>
                </c:pt>
                <c:pt idx="2592">
                  <c:v>3.6014950000026147</c:v>
                </c:pt>
                <c:pt idx="2593">
                  <c:v>3.6028839999999036</c:v>
                </c:pt>
                <c:pt idx="2594">
                  <c:v>3.6042730000044685</c:v>
                </c:pt>
                <c:pt idx="2595">
                  <c:v>3.6056620000017574</c:v>
                </c:pt>
                <c:pt idx="2596">
                  <c:v>3.6070509999990463</c:v>
                </c:pt>
                <c:pt idx="2597">
                  <c:v>3.6084400000036112</c:v>
                </c:pt>
                <c:pt idx="2598">
                  <c:v>3.6098290000009001</c:v>
                </c:pt>
                <c:pt idx="2599">
                  <c:v>3.611217999998189</c:v>
                </c:pt>
                <c:pt idx="2600">
                  <c:v>3.6126070000027539</c:v>
                </c:pt>
                <c:pt idx="2601">
                  <c:v>3.6139960000000428</c:v>
                </c:pt>
                <c:pt idx="2602">
                  <c:v>3.6153850000046077</c:v>
                </c:pt>
                <c:pt idx="2603">
                  <c:v>3.6167740000018966</c:v>
                </c:pt>
                <c:pt idx="2604">
                  <c:v>3.6181629999991856</c:v>
                </c:pt>
                <c:pt idx="2605">
                  <c:v>3.6195520000037504</c:v>
                </c:pt>
                <c:pt idx="2606">
                  <c:v>3.6209400000007008</c:v>
                </c:pt>
                <c:pt idx="2607">
                  <c:v>3.6223290000052657</c:v>
                </c:pt>
                <c:pt idx="2608">
                  <c:v>3.6237180000025546</c:v>
                </c:pt>
                <c:pt idx="2609">
                  <c:v>3.6251069999998435</c:v>
                </c:pt>
                <c:pt idx="2610">
                  <c:v>3.6264960000044084</c:v>
                </c:pt>
                <c:pt idx="2611">
                  <c:v>3.6278850000016973</c:v>
                </c:pt>
                <c:pt idx="2612">
                  <c:v>3.6292739999989863</c:v>
                </c:pt>
                <c:pt idx="2613">
                  <c:v>3.6306630000035511</c:v>
                </c:pt>
                <c:pt idx="2614">
                  <c:v>3.6320520000008401</c:v>
                </c:pt>
                <c:pt idx="2615">
                  <c:v>3.633440999998129</c:v>
                </c:pt>
                <c:pt idx="2616">
                  <c:v>3.6348300000026939</c:v>
                </c:pt>
                <c:pt idx="2617">
                  <c:v>3.6362189999999828</c:v>
                </c:pt>
                <c:pt idx="2618">
                  <c:v>3.6376080000045476</c:v>
                </c:pt>
                <c:pt idx="2619">
                  <c:v>3.6389970000018366</c:v>
                </c:pt>
                <c:pt idx="2620">
                  <c:v>3.6403859999991255</c:v>
                </c:pt>
                <c:pt idx="2621">
                  <c:v>3.6417750000036904</c:v>
                </c:pt>
                <c:pt idx="2622">
                  <c:v>3.6431640000009793</c:v>
                </c:pt>
                <c:pt idx="2623">
                  <c:v>3.6445529999982682</c:v>
                </c:pt>
                <c:pt idx="2624">
                  <c:v>3.6459420000028331</c:v>
                </c:pt>
                <c:pt idx="2625">
                  <c:v>3.647331000000122</c:v>
                </c:pt>
                <c:pt idx="2626">
                  <c:v>3.6487190000043483</c:v>
                </c:pt>
                <c:pt idx="2627">
                  <c:v>3.6501080000016373</c:v>
                </c:pt>
                <c:pt idx="2628">
                  <c:v>3.6514969999989262</c:v>
                </c:pt>
                <c:pt idx="2629">
                  <c:v>3.6528860000034911</c:v>
                </c:pt>
                <c:pt idx="2630">
                  <c:v>3.65427500000078</c:v>
                </c:pt>
                <c:pt idx="2631">
                  <c:v>3.6556639999980689</c:v>
                </c:pt>
                <c:pt idx="2632">
                  <c:v>3.6570530000026338</c:v>
                </c:pt>
                <c:pt idx="2633">
                  <c:v>3.6584419999999227</c:v>
                </c:pt>
                <c:pt idx="2634">
                  <c:v>3.6598310000044876</c:v>
                </c:pt>
                <c:pt idx="2635">
                  <c:v>3.6612200000017765</c:v>
                </c:pt>
                <c:pt idx="2636">
                  <c:v>3.6626089999990654</c:v>
                </c:pt>
                <c:pt idx="2637">
                  <c:v>3.6639980000036303</c:v>
                </c:pt>
                <c:pt idx="2638">
                  <c:v>3.6653870000009192</c:v>
                </c:pt>
                <c:pt idx="2639">
                  <c:v>3.6667759999982081</c:v>
                </c:pt>
                <c:pt idx="2640">
                  <c:v>3.668165000002773</c:v>
                </c:pt>
                <c:pt idx="2641">
                  <c:v>3.6695540000000619</c:v>
                </c:pt>
                <c:pt idx="2642">
                  <c:v>3.6709420000042883</c:v>
                </c:pt>
                <c:pt idx="2643">
                  <c:v>3.6723300000012387</c:v>
                </c:pt>
                <c:pt idx="2644">
                  <c:v>3.6737170000051265</c:v>
                </c:pt>
                <c:pt idx="2645">
                  <c:v>3.6751050000020768</c:v>
                </c:pt>
                <c:pt idx="2646">
                  <c:v>3.6764939999993658</c:v>
                </c:pt>
                <c:pt idx="2647">
                  <c:v>3.6778820000035921</c:v>
                </c:pt>
                <c:pt idx="2648">
                  <c:v>3.679271000000881</c:v>
                </c:pt>
                <c:pt idx="2649">
                  <c:v>3.68065999999817</c:v>
                </c:pt>
                <c:pt idx="2650">
                  <c:v>3.6820490000027348</c:v>
                </c:pt>
                <c:pt idx="2651">
                  <c:v>3.6834380000000237</c:v>
                </c:pt>
                <c:pt idx="2652">
                  <c:v>3.6848270000045886</c:v>
                </c:pt>
                <c:pt idx="2653">
                  <c:v>3.6862160000018775</c:v>
                </c:pt>
                <c:pt idx="2654">
                  <c:v>3.6876039999988279</c:v>
                </c:pt>
                <c:pt idx="2655">
                  <c:v>3.6889930000033928</c:v>
                </c:pt>
                <c:pt idx="2656">
                  <c:v>3.6903820000006817</c:v>
                </c:pt>
                <c:pt idx="2657">
                  <c:v>3.6917710000052466</c:v>
                </c:pt>
                <c:pt idx="2658">
                  <c:v>3.6931600000025355</c:v>
                </c:pt>
                <c:pt idx="2659">
                  <c:v>3.6945489999998244</c:v>
                </c:pt>
                <c:pt idx="2660">
                  <c:v>3.6959380000043893</c:v>
                </c:pt>
                <c:pt idx="2661">
                  <c:v>3.6973270000016782</c:v>
                </c:pt>
                <c:pt idx="2662">
                  <c:v>3.6987159999989672</c:v>
                </c:pt>
                <c:pt idx="2663">
                  <c:v>3.700105000003532</c:v>
                </c:pt>
                <c:pt idx="2664">
                  <c:v>3.701494000000821</c:v>
                </c:pt>
                <c:pt idx="2665">
                  <c:v>3.7028829999981099</c:v>
                </c:pt>
                <c:pt idx="2666">
                  <c:v>3.7042720000026748</c:v>
                </c:pt>
                <c:pt idx="2667">
                  <c:v>3.7056609999999637</c:v>
                </c:pt>
                <c:pt idx="2668">
                  <c:v>3.7070500000045286</c:v>
                </c:pt>
                <c:pt idx="2669">
                  <c:v>3.7084390000018175</c:v>
                </c:pt>
                <c:pt idx="2670">
                  <c:v>3.7098279999991064</c:v>
                </c:pt>
                <c:pt idx="2671">
                  <c:v>3.7112170000036713</c:v>
                </c:pt>
                <c:pt idx="2672">
                  <c:v>3.7126060000009602</c:v>
                </c:pt>
                <c:pt idx="2673">
                  <c:v>3.7139940000051865</c:v>
                </c:pt>
                <c:pt idx="2674">
                  <c:v>3.7153830000024755</c:v>
                </c:pt>
                <c:pt idx="2675">
                  <c:v>3.7167719999997644</c:v>
                </c:pt>
                <c:pt idx="2676">
                  <c:v>3.7181610000043293</c:v>
                </c:pt>
                <c:pt idx="2677">
                  <c:v>3.7195500000016182</c:v>
                </c:pt>
                <c:pt idx="2678">
                  <c:v>3.7209389999989071</c:v>
                </c:pt>
                <c:pt idx="2679">
                  <c:v>3.722328000003472</c:v>
                </c:pt>
                <c:pt idx="2680">
                  <c:v>3.7237170000007609</c:v>
                </c:pt>
                <c:pt idx="2681">
                  <c:v>3.7251059999980498</c:v>
                </c:pt>
                <c:pt idx="2682">
                  <c:v>3.7264950000026147</c:v>
                </c:pt>
                <c:pt idx="2683">
                  <c:v>3.7278839999999036</c:v>
                </c:pt>
                <c:pt idx="2684">
                  <c:v>3.7292730000044685</c:v>
                </c:pt>
                <c:pt idx="2685">
                  <c:v>3.7306620000017574</c:v>
                </c:pt>
                <c:pt idx="2686">
                  <c:v>3.7320509999990463</c:v>
                </c:pt>
                <c:pt idx="2687">
                  <c:v>3.7334400000036112</c:v>
                </c:pt>
                <c:pt idx="2688">
                  <c:v>3.7348290000009001</c:v>
                </c:pt>
                <c:pt idx="2689">
                  <c:v>3.736217999998189</c:v>
                </c:pt>
                <c:pt idx="2690">
                  <c:v>3.7376070000027539</c:v>
                </c:pt>
                <c:pt idx="2691">
                  <c:v>3.7389960000000428</c:v>
                </c:pt>
                <c:pt idx="2692">
                  <c:v>3.7403840000042692</c:v>
                </c:pt>
                <c:pt idx="2693">
                  <c:v>3.7417730000015581</c:v>
                </c:pt>
                <c:pt idx="2694">
                  <c:v>3.743161999998847</c:v>
                </c:pt>
                <c:pt idx="2695">
                  <c:v>3.7445510000034119</c:v>
                </c:pt>
                <c:pt idx="2696">
                  <c:v>3.7459400000007008</c:v>
                </c:pt>
                <c:pt idx="2697">
                  <c:v>3.7473290000052657</c:v>
                </c:pt>
                <c:pt idx="2698">
                  <c:v>3.7487180000025546</c:v>
                </c:pt>
                <c:pt idx="2699">
                  <c:v>3.7501069999998435</c:v>
                </c:pt>
                <c:pt idx="2700">
                  <c:v>3.7514960000044084</c:v>
                </c:pt>
                <c:pt idx="2701">
                  <c:v>3.7528850000016973</c:v>
                </c:pt>
                <c:pt idx="2702">
                  <c:v>3.7542739999989863</c:v>
                </c:pt>
                <c:pt idx="2703">
                  <c:v>3.7556630000035511</c:v>
                </c:pt>
                <c:pt idx="2704">
                  <c:v>3.7570520000008401</c:v>
                </c:pt>
                <c:pt idx="2705">
                  <c:v>3.758440999998129</c:v>
                </c:pt>
                <c:pt idx="2706">
                  <c:v>3.7598300000026939</c:v>
                </c:pt>
                <c:pt idx="2707">
                  <c:v>3.7612189999999828</c:v>
                </c:pt>
                <c:pt idx="2708">
                  <c:v>3.7626080000045476</c:v>
                </c:pt>
                <c:pt idx="2709">
                  <c:v>3.7639970000018366</c:v>
                </c:pt>
                <c:pt idx="2710">
                  <c:v>3.7653859999991255</c:v>
                </c:pt>
                <c:pt idx="2711">
                  <c:v>3.7667750000036904</c:v>
                </c:pt>
                <c:pt idx="2712">
                  <c:v>3.7681630000006407</c:v>
                </c:pt>
                <c:pt idx="2713">
                  <c:v>3.7695520000052056</c:v>
                </c:pt>
                <c:pt idx="2714">
                  <c:v>3.7709410000024945</c:v>
                </c:pt>
                <c:pt idx="2715">
                  <c:v>3.7723299999997835</c:v>
                </c:pt>
                <c:pt idx="2716">
                  <c:v>3.7737190000043483</c:v>
                </c:pt>
                <c:pt idx="2717">
                  <c:v>3.7751080000016373</c:v>
                </c:pt>
                <c:pt idx="2718">
                  <c:v>3.7764969999989262</c:v>
                </c:pt>
                <c:pt idx="2719">
                  <c:v>3.7778860000034911</c:v>
                </c:pt>
                <c:pt idx="2720">
                  <c:v>3.77927500000078</c:v>
                </c:pt>
                <c:pt idx="2721">
                  <c:v>3.7806639999980689</c:v>
                </c:pt>
                <c:pt idx="2722">
                  <c:v>3.7820530000026338</c:v>
                </c:pt>
                <c:pt idx="2723">
                  <c:v>3.7834419999999227</c:v>
                </c:pt>
                <c:pt idx="2724">
                  <c:v>3.7848310000044876</c:v>
                </c:pt>
                <c:pt idx="2725">
                  <c:v>3.7862200000017765</c:v>
                </c:pt>
                <c:pt idx="2726">
                  <c:v>3.7876089999990654</c:v>
                </c:pt>
                <c:pt idx="2727">
                  <c:v>3.7889980000036303</c:v>
                </c:pt>
                <c:pt idx="2728">
                  <c:v>3.7903870000009192</c:v>
                </c:pt>
                <c:pt idx="2729">
                  <c:v>3.7917759999982081</c:v>
                </c:pt>
                <c:pt idx="2730">
                  <c:v>3.793165000002773</c:v>
                </c:pt>
                <c:pt idx="2731">
                  <c:v>3.7945529999997234</c:v>
                </c:pt>
                <c:pt idx="2732">
                  <c:v>3.7959420000042883</c:v>
                </c:pt>
                <c:pt idx="2733">
                  <c:v>3.7973310000015772</c:v>
                </c:pt>
                <c:pt idx="2734">
                  <c:v>3.7987199999988661</c:v>
                </c:pt>
                <c:pt idx="2735">
                  <c:v>3.800109000003431</c:v>
                </c:pt>
                <c:pt idx="2736">
                  <c:v>3.8014980000007199</c:v>
                </c:pt>
                <c:pt idx="2737">
                  <c:v>3.8028870000052848</c:v>
                </c:pt>
                <c:pt idx="2738">
                  <c:v>3.8042760000025737</c:v>
                </c:pt>
                <c:pt idx="2739">
                  <c:v>3.8056649999998626</c:v>
                </c:pt>
                <c:pt idx="2740">
                  <c:v>3.8070540000044275</c:v>
                </c:pt>
                <c:pt idx="2741">
                  <c:v>3.8084430000017164</c:v>
                </c:pt>
                <c:pt idx="2742">
                  <c:v>3.8098319999990053</c:v>
                </c:pt>
                <c:pt idx="2743">
                  <c:v>3.8112210000035702</c:v>
                </c:pt>
                <c:pt idx="2744">
                  <c:v>3.8126100000008591</c:v>
                </c:pt>
                <c:pt idx="2745">
                  <c:v>3.8139989999981481</c:v>
                </c:pt>
                <c:pt idx="2746">
                  <c:v>3.8153880000027129</c:v>
                </c:pt>
                <c:pt idx="2747">
                  <c:v>3.8167770000000019</c:v>
                </c:pt>
                <c:pt idx="2748">
                  <c:v>3.8181660000045667</c:v>
                </c:pt>
                <c:pt idx="2749">
                  <c:v>3.8195550000018557</c:v>
                </c:pt>
                <c:pt idx="2750">
                  <c:v>3.820942999998806</c:v>
                </c:pt>
                <c:pt idx="2751">
                  <c:v>3.8223320000033709</c:v>
                </c:pt>
                <c:pt idx="2752">
                  <c:v>3.8237210000006598</c:v>
                </c:pt>
                <c:pt idx="2753">
                  <c:v>3.8251100000052247</c:v>
                </c:pt>
                <c:pt idx="2754">
                  <c:v>3.8264990000025136</c:v>
                </c:pt>
                <c:pt idx="2755">
                  <c:v>3.8278879999998026</c:v>
                </c:pt>
                <c:pt idx="2756">
                  <c:v>3.8292770000043674</c:v>
                </c:pt>
                <c:pt idx="2757">
                  <c:v>3.8306660000016564</c:v>
                </c:pt>
                <c:pt idx="2758">
                  <c:v>3.8320549999989453</c:v>
                </c:pt>
                <c:pt idx="2759">
                  <c:v>3.8334440000035102</c:v>
                </c:pt>
                <c:pt idx="2760">
                  <c:v>3.8348330000007991</c:v>
                </c:pt>
                <c:pt idx="2761">
                  <c:v>3.836221999998088</c:v>
                </c:pt>
                <c:pt idx="2762">
                  <c:v>3.8376110000026529</c:v>
                </c:pt>
                <c:pt idx="2763">
                  <c:v>3.8389999999999418</c:v>
                </c:pt>
                <c:pt idx="2764">
                  <c:v>3.8403890000045067</c:v>
                </c:pt>
                <c:pt idx="2765">
                  <c:v>3.8417780000017956</c:v>
                </c:pt>
                <c:pt idx="2766">
                  <c:v>3.8431669999990845</c:v>
                </c:pt>
                <c:pt idx="2767">
                  <c:v>3.8445560000036494</c:v>
                </c:pt>
                <c:pt idx="2768">
                  <c:v>3.8459450000009383</c:v>
                </c:pt>
                <c:pt idx="2769">
                  <c:v>3.8473330000051646</c:v>
                </c:pt>
                <c:pt idx="2770">
                  <c:v>3.8487220000024536</c:v>
                </c:pt>
                <c:pt idx="2771">
                  <c:v>3.8501109999997425</c:v>
                </c:pt>
                <c:pt idx="2772">
                  <c:v>3.8515000000043074</c:v>
                </c:pt>
                <c:pt idx="2773">
                  <c:v>3.8528890000015963</c:v>
                </c:pt>
                <c:pt idx="2774">
                  <c:v>3.8542779999988852</c:v>
                </c:pt>
                <c:pt idx="2775">
                  <c:v>3.8556670000034501</c:v>
                </c:pt>
                <c:pt idx="2776">
                  <c:v>3.857056000000739</c:v>
                </c:pt>
                <c:pt idx="2777">
                  <c:v>3.8584450000053039</c:v>
                </c:pt>
                <c:pt idx="2778">
                  <c:v>3.8598340000025928</c:v>
                </c:pt>
                <c:pt idx="2779">
                  <c:v>3.8612229999998817</c:v>
                </c:pt>
                <c:pt idx="2780">
                  <c:v>3.8626120000044466</c:v>
                </c:pt>
                <c:pt idx="2781">
                  <c:v>3.8640010000017355</c:v>
                </c:pt>
                <c:pt idx="2782">
                  <c:v>3.8653899999990244</c:v>
                </c:pt>
                <c:pt idx="2783">
                  <c:v>3.8667790000035893</c:v>
                </c:pt>
                <c:pt idx="2784">
                  <c:v>3.8681680000008782</c:v>
                </c:pt>
                <c:pt idx="2785">
                  <c:v>3.8695569999981672</c:v>
                </c:pt>
                <c:pt idx="2786">
                  <c:v>3.870946000002732</c:v>
                </c:pt>
                <c:pt idx="2787">
                  <c:v>3.872335000000021</c:v>
                </c:pt>
                <c:pt idx="2788">
                  <c:v>3.8737240000045858</c:v>
                </c:pt>
                <c:pt idx="2789">
                  <c:v>3.8751120000015362</c:v>
                </c:pt>
                <c:pt idx="2790">
                  <c:v>3.8765009999988251</c:v>
                </c:pt>
                <c:pt idx="2791">
                  <c:v>3.87789000000339</c:v>
                </c:pt>
                <c:pt idx="2792">
                  <c:v>3.8792790000006789</c:v>
                </c:pt>
                <c:pt idx="2793">
                  <c:v>3.8806680000052438</c:v>
                </c:pt>
                <c:pt idx="2794">
                  <c:v>3.8820570000025327</c:v>
                </c:pt>
                <c:pt idx="2795">
                  <c:v>3.8834459999998217</c:v>
                </c:pt>
                <c:pt idx="2796">
                  <c:v>3.8848350000043865</c:v>
                </c:pt>
                <c:pt idx="2797">
                  <c:v>3.8862240000016754</c:v>
                </c:pt>
                <c:pt idx="2798">
                  <c:v>3.8876129999989644</c:v>
                </c:pt>
                <c:pt idx="2799">
                  <c:v>3.8890020000035292</c:v>
                </c:pt>
                <c:pt idx="2800">
                  <c:v>3.8903910000008182</c:v>
                </c:pt>
                <c:pt idx="2801">
                  <c:v>3.8917799999981071</c:v>
                </c:pt>
                <c:pt idx="2802">
                  <c:v>3.893169000002672</c:v>
                </c:pt>
                <c:pt idx="2803">
                  <c:v>3.8945579999999609</c:v>
                </c:pt>
                <c:pt idx="2804">
                  <c:v>3.8959470000045258</c:v>
                </c:pt>
                <c:pt idx="2805">
                  <c:v>3.8973360000018147</c:v>
                </c:pt>
                <c:pt idx="2806">
                  <c:v>3.8987249999991036</c:v>
                </c:pt>
                <c:pt idx="2807">
                  <c:v>3.9001140000036685</c:v>
                </c:pt>
                <c:pt idx="2808">
                  <c:v>3.9015020000006189</c:v>
                </c:pt>
                <c:pt idx="2809">
                  <c:v>3.9028910000051837</c:v>
                </c:pt>
                <c:pt idx="2810">
                  <c:v>3.9042800000024727</c:v>
                </c:pt>
                <c:pt idx="2811">
                  <c:v>3.9056689999997616</c:v>
                </c:pt>
                <c:pt idx="2812">
                  <c:v>3.9070580000043265</c:v>
                </c:pt>
                <c:pt idx="2813">
                  <c:v>3.9084470000016154</c:v>
                </c:pt>
                <c:pt idx="2814">
                  <c:v>3.9098359999989043</c:v>
                </c:pt>
                <c:pt idx="2815">
                  <c:v>3.9112250000034692</c:v>
                </c:pt>
                <c:pt idx="2816">
                  <c:v>3.9126140000007581</c:v>
                </c:pt>
                <c:pt idx="2817">
                  <c:v>3.914002999998047</c:v>
                </c:pt>
                <c:pt idx="2818">
                  <c:v>3.9153920000026119</c:v>
                </c:pt>
                <c:pt idx="2819">
                  <c:v>3.9167809999999008</c:v>
                </c:pt>
                <c:pt idx="2820">
                  <c:v>3.9181700000044657</c:v>
                </c:pt>
                <c:pt idx="2821">
                  <c:v>3.9195590000017546</c:v>
                </c:pt>
                <c:pt idx="2822">
                  <c:v>3.9209479999990435</c:v>
                </c:pt>
                <c:pt idx="2823">
                  <c:v>3.9223370000036084</c:v>
                </c:pt>
                <c:pt idx="2824">
                  <c:v>3.9237260000008973</c:v>
                </c:pt>
                <c:pt idx="2825">
                  <c:v>3.9251149999981862</c:v>
                </c:pt>
                <c:pt idx="2826">
                  <c:v>3.9265040000027511</c:v>
                </c:pt>
                <c:pt idx="2827">
                  <c:v>3.92789300000004</c:v>
                </c:pt>
                <c:pt idx="2828">
                  <c:v>3.9292810000042664</c:v>
                </c:pt>
                <c:pt idx="2829">
                  <c:v>3.9306700000015553</c:v>
                </c:pt>
                <c:pt idx="2830">
                  <c:v>3.9320589999988442</c:v>
                </c:pt>
                <c:pt idx="2831">
                  <c:v>3.9334480000034091</c:v>
                </c:pt>
                <c:pt idx="2832">
                  <c:v>3.934837000000698</c:v>
                </c:pt>
                <c:pt idx="2833">
                  <c:v>3.9362260000052629</c:v>
                </c:pt>
                <c:pt idx="2834">
                  <c:v>3.9376150000025518</c:v>
                </c:pt>
                <c:pt idx="2835">
                  <c:v>3.9390039999998407</c:v>
                </c:pt>
                <c:pt idx="2836">
                  <c:v>3.9403930000044056</c:v>
                </c:pt>
                <c:pt idx="2837">
                  <c:v>3.9417820000016945</c:v>
                </c:pt>
                <c:pt idx="2838">
                  <c:v>3.9431709999989835</c:v>
                </c:pt>
                <c:pt idx="2839">
                  <c:v>3.9445600000035483</c:v>
                </c:pt>
                <c:pt idx="2840">
                  <c:v>3.9459490000008373</c:v>
                </c:pt>
                <c:pt idx="2841">
                  <c:v>3.9473379999981262</c:v>
                </c:pt>
                <c:pt idx="2842">
                  <c:v>3.9487270000026911</c:v>
                </c:pt>
                <c:pt idx="2843">
                  <c:v>3.95011599999998</c:v>
                </c:pt>
                <c:pt idx="2844">
                  <c:v>3.9515050000045449</c:v>
                </c:pt>
                <c:pt idx="2845">
                  <c:v>3.9528940000018338</c:v>
                </c:pt>
                <c:pt idx="2846">
                  <c:v>3.9542829999991227</c:v>
                </c:pt>
                <c:pt idx="2847">
                  <c:v>3.955671000003349</c:v>
                </c:pt>
                <c:pt idx="2848">
                  <c:v>3.957060000000638</c:v>
                </c:pt>
                <c:pt idx="2849">
                  <c:v>3.9584490000052028</c:v>
                </c:pt>
                <c:pt idx="2850">
                  <c:v>3.9598380000024918</c:v>
                </c:pt>
                <c:pt idx="2851">
                  <c:v>3.9612269999997807</c:v>
                </c:pt>
                <c:pt idx="2852">
                  <c:v>3.9626160000043456</c:v>
                </c:pt>
                <c:pt idx="2853">
                  <c:v>3.9640050000016345</c:v>
                </c:pt>
                <c:pt idx="2854">
                  <c:v>3.9653939999989234</c:v>
                </c:pt>
                <c:pt idx="2855">
                  <c:v>3.9667830000034883</c:v>
                </c:pt>
                <c:pt idx="2856">
                  <c:v>3.9681720000007772</c:v>
                </c:pt>
                <c:pt idx="2857">
                  <c:v>3.9695609999980661</c:v>
                </c:pt>
                <c:pt idx="2858">
                  <c:v>3.970950000002631</c:v>
                </c:pt>
                <c:pt idx="2859">
                  <c:v>3.9723389999999199</c:v>
                </c:pt>
                <c:pt idx="2860">
                  <c:v>3.9737280000044848</c:v>
                </c:pt>
                <c:pt idx="2861">
                  <c:v>3.9751170000017737</c:v>
                </c:pt>
                <c:pt idx="2862">
                  <c:v>3.9765059999990626</c:v>
                </c:pt>
                <c:pt idx="2863">
                  <c:v>3.9778950000036275</c:v>
                </c:pt>
                <c:pt idx="2864">
                  <c:v>3.9792840000009164</c:v>
                </c:pt>
                <c:pt idx="2865">
                  <c:v>3.9806729999982053</c:v>
                </c:pt>
                <c:pt idx="2866">
                  <c:v>3.9820610000024317</c:v>
                </c:pt>
                <c:pt idx="2867">
                  <c:v>3.9834499999997206</c:v>
                </c:pt>
                <c:pt idx="2868">
                  <c:v>3.9848390000042855</c:v>
                </c:pt>
                <c:pt idx="2869">
                  <c:v>3.9862280000015744</c:v>
                </c:pt>
                <c:pt idx="2870">
                  <c:v>3.9876169999988633</c:v>
                </c:pt>
                <c:pt idx="2871">
                  <c:v>3.9890060000034282</c:v>
                </c:pt>
                <c:pt idx="2872">
                  <c:v>3.9903950000007171</c:v>
                </c:pt>
                <c:pt idx="2873">
                  <c:v>3.991784000005282</c:v>
                </c:pt>
                <c:pt idx="2874">
                  <c:v>3.9931730000025709</c:v>
                </c:pt>
                <c:pt idx="2875">
                  <c:v>3.9945619999998598</c:v>
                </c:pt>
                <c:pt idx="2876">
                  <c:v>3.9959510000044247</c:v>
                </c:pt>
                <c:pt idx="2877">
                  <c:v>3.9973400000017136</c:v>
                </c:pt>
                <c:pt idx="2878">
                  <c:v>3.9987289999990026</c:v>
                </c:pt>
                <c:pt idx="2879">
                  <c:v>4.0001180000035674</c:v>
                </c:pt>
                <c:pt idx="2880">
                  <c:v>4.0015070000008564</c:v>
                </c:pt>
                <c:pt idx="2881">
                  <c:v>4.0028959999981453</c:v>
                </c:pt>
                <c:pt idx="2882">
                  <c:v>4.0042850000027101</c:v>
                </c:pt>
                <c:pt idx="2883">
                  <c:v>4.0056739999999991</c:v>
                </c:pt>
                <c:pt idx="2884">
                  <c:v>4.0070630000045639</c:v>
                </c:pt>
                <c:pt idx="2885">
                  <c:v>4.0084520000018529</c:v>
                </c:pt>
                <c:pt idx="2886">
                  <c:v>4.0098399999988033</c:v>
                </c:pt>
                <c:pt idx="2887">
                  <c:v>4.0112290000033681</c:v>
                </c:pt>
                <c:pt idx="2888">
                  <c:v>4.012618000000657</c:v>
                </c:pt>
                <c:pt idx="2889">
                  <c:v>4.0140070000052219</c:v>
                </c:pt>
                <c:pt idx="2890">
                  <c:v>4.0153960000025108</c:v>
                </c:pt>
                <c:pt idx="2891">
                  <c:v>4.0167849999997998</c:v>
                </c:pt>
                <c:pt idx="2892">
                  <c:v>4.0181740000043646</c:v>
                </c:pt>
                <c:pt idx="2893">
                  <c:v>4.0195630000016536</c:v>
                </c:pt>
                <c:pt idx="2894">
                  <c:v>4.0209519999989425</c:v>
                </c:pt>
                <c:pt idx="2895">
                  <c:v>4.0223410000035074</c:v>
                </c:pt>
                <c:pt idx="2896">
                  <c:v>4.0237300000007963</c:v>
                </c:pt>
                <c:pt idx="2897">
                  <c:v>4.0251189999980852</c:v>
                </c:pt>
                <c:pt idx="2898">
                  <c:v>4.0265080000026501</c:v>
                </c:pt>
                <c:pt idx="2899">
                  <c:v>4.027896999999939</c:v>
                </c:pt>
                <c:pt idx="2900">
                  <c:v>4.0292860000045039</c:v>
                </c:pt>
                <c:pt idx="2901">
                  <c:v>4.0306750000017928</c:v>
                </c:pt>
                <c:pt idx="2902">
                  <c:v>4.0320639999990817</c:v>
                </c:pt>
                <c:pt idx="2903">
                  <c:v>4.0334530000036466</c:v>
                </c:pt>
                <c:pt idx="2904">
                  <c:v>4.0348420000009355</c:v>
                </c:pt>
                <c:pt idx="2905">
                  <c:v>4.0362300000051619</c:v>
                </c:pt>
                <c:pt idx="2906">
                  <c:v>4.0376190000024508</c:v>
                </c:pt>
                <c:pt idx="2907">
                  <c:v>4.0390079999997397</c:v>
                </c:pt>
                <c:pt idx="2908">
                  <c:v>4.0403970000043046</c:v>
                </c:pt>
                <c:pt idx="2909">
                  <c:v>4.0417860000015935</c:v>
                </c:pt>
                <c:pt idx="2910">
                  <c:v>4.0431749999988824</c:v>
                </c:pt>
                <c:pt idx="2911">
                  <c:v>4.0445640000034473</c:v>
                </c:pt>
                <c:pt idx="2912">
                  <c:v>4.0459530000007362</c:v>
                </c:pt>
                <c:pt idx="2913">
                  <c:v>4.0473420000053011</c:v>
                </c:pt>
                <c:pt idx="2914">
                  <c:v>4.04873100000259</c:v>
                </c:pt>
                <c:pt idx="2915">
                  <c:v>4.0501189999995404</c:v>
                </c:pt>
                <c:pt idx="2916">
                  <c:v>4.0515070000037667</c:v>
                </c:pt>
                <c:pt idx="2917">
                  <c:v>4.0528950000007171</c:v>
                </c:pt>
                <c:pt idx="2918">
                  <c:v>4.0542830000049435</c:v>
                </c:pt>
                <c:pt idx="2919">
                  <c:v>4.0556710000018938</c:v>
                </c:pt>
                <c:pt idx="2920">
                  <c:v>4.0570599999991828</c:v>
                </c:pt>
                <c:pt idx="2921">
                  <c:v>4.0584490000037476</c:v>
                </c:pt>
                <c:pt idx="2922">
                  <c:v>4.059837000000698</c:v>
                </c:pt>
                <c:pt idx="2923">
                  <c:v>4.0612260000052629</c:v>
                </c:pt>
                <c:pt idx="2924">
                  <c:v>4.0626150000025518</c:v>
                </c:pt>
                <c:pt idx="2925">
                  <c:v>4.0640039999998407</c:v>
                </c:pt>
                <c:pt idx="2926">
                  <c:v>4.0653930000044056</c:v>
                </c:pt>
                <c:pt idx="2927">
                  <c:v>4.0667820000016945</c:v>
                </c:pt>
                <c:pt idx="2928">
                  <c:v>4.0681709999989835</c:v>
                </c:pt>
                <c:pt idx="2929">
                  <c:v>4.0695600000035483</c:v>
                </c:pt>
                <c:pt idx="2930">
                  <c:v>4.0709490000008373</c:v>
                </c:pt>
                <c:pt idx="2931">
                  <c:v>4.0723379999981262</c:v>
                </c:pt>
                <c:pt idx="2932">
                  <c:v>4.0737270000026911</c:v>
                </c:pt>
                <c:pt idx="2933">
                  <c:v>4.0751149999996414</c:v>
                </c:pt>
                <c:pt idx="2934">
                  <c:v>4.0765040000042063</c:v>
                </c:pt>
                <c:pt idx="2935">
                  <c:v>4.0778930000014952</c:v>
                </c:pt>
                <c:pt idx="2936">
                  <c:v>4.0792819999987842</c:v>
                </c:pt>
                <c:pt idx="2937">
                  <c:v>4.080671000003349</c:v>
                </c:pt>
                <c:pt idx="2938">
                  <c:v>4.082060000000638</c:v>
                </c:pt>
                <c:pt idx="2939">
                  <c:v>4.0834490000052028</c:v>
                </c:pt>
                <c:pt idx="2940">
                  <c:v>4.0848380000024918</c:v>
                </c:pt>
                <c:pt idx="2941">
                  <c:v>4.0862269999997807</c:v>
                </c:pt>
                <c:pt idx="2942">
                  <c:v>4.0876160000043456</c:v>
                </c:pt>
                <c:pt idx="2943">
                  <c:v>4.0890050000016345</c:v>
                </c:pt>
                <c:pt idx="2944">
                  <c:v>4.0903939999989234</c:v>
                </c:pt>
                <c:pt idx="2945">
                  <c:v>4.0917830000034883</c:v>
                </c:pt>
                <c:pt idx="2946">
                  <c:v>4.0931720000007772</c:v>
                </c:pt>
                <c:pt idx="2947">
                  <c:v>4.0945609999980661</c:v>
                </c:pt>
                <c:pt idx="2948">
                  <c:v>4.095950000002631</c:v>
                </c:pt>
                <c:pt idx="2949">
                  <c:v>4.0973389999999199</c:v>
                </c:pt>
                <c:pt idx="2950">
                  <c:v>4.0987280000044848</c:v>
                </c:pt>
                <c:pt idx="2951">
                  <c:v>4.1001170000017737</c:v>
                </c:pt>
                <c:pt idx="2952">
                  <c:v>4.1015049999987241</c:v>
                </c:pt>
                <c:pt idx="2953">
                  <c:v>4.102894000003289</c:v>
                </c:pt>
                <c:pt idx="2954">
                  <c:v>4.1042830000005779</c:v>
                </c:pt>
                <c:pt idx="2955">
                  <c:v>4.1056720000051428</c:v>
                </c:pt>
                <c:pt idx="2956">
                  <c:v>4.1070610000024317</c:v>
                </c:pt>
                <c:pt idx="2957">
                  <c:v>4.1084499999997206</c:v>
                </c:pt>
                <c:pt idx="2958">
                  <c:v>4.1098390000042855</c:v>
                </c:pt>
                <c:pt idx="2959">
                  <c:v>4.1112280000015744</c:v>
                </c:pt>
                <c:pt idx="2960">
                  <c:v>4.1126169999988633</c:v>
                </c:pt>
                <c:pt idx="2961">
                  <c:v>4.1140060000034282</c:v>
                </c:pt>
                <c:pt idx="2962">
                  <c:v>4.1153950000007171</c:v>
                </c:pt>
                <c:pt idx="2963">
                  <c:v>4.116784000005282</c:v>
                </c:pt>
                <c:pt idx="2964">
                  <c:v>4.1181730000025709</c:v>
                </c:pt>
                <c:pt idx="2965">
                  <c:v>4.1195619999998598</c:v>
                </c:pt>
                <c:pt idx="2966">
                  <c:v>4.1209510000044247</c:v>
                </c:pt>
                <c:pt idx="2967">
                  <c:v>4.1223400000017136</c:v>
                </c:pt>
                <c:pt idx="2968">
                  <c:v>4.1237289999990026</c:v>
                </c:pt>
                <c:pt idx="2969">
                  <c:v>4.1251180000035674</c:v>
                </c:pt>
                <c:pt idx="2970">
                  <c:v>4.1265070000008564</c:v>
                </c:pt>
                <c:pt idx="2971">
                  <c:v>4.1278959999981453</c:v>
                </c:pt>
                <c:pt idx="2972">
                  <c:v>4.1292840000023716</c:v>
                </c:pt>
                <c:pt idx="2973">
                  <c:v>4.1306729999996605</c:v>
                </c:pt>
                <c:pt idx="2974">
                  <c:v>4.1320620000042254</c:v>
                </c:pt>
                <c:pt idx="2975">
                  <c:v>4.1334510000015143</c:v>
                </c:pt>
                <c:pt idx="2976">
                  <c:v>4.1348399999988033</c:v>
                </c:pt>
                <c:pt idx="2977">
                  <c:v>4.1362290000033681</c:v>
                </c:pt>
                <c:pt idx="2978">
                  <c:v>4.137618000000657</c:v>
                </c:pt>
                <c:pt idx="2979">
                  <c:v>4.1390070000052219</c:v>
                </c:pt>
                <c:pt idx="2980">
                  <c:v>4.1403960000025108</c:v>
                </c:pt>
                <c:pt idx="2981">
                  <c:v>4.1417849999997998</c:v>
                </c:pt>
                <c:pt idx="2982">
                  <c:v>4.1431740000043646</c:v>
                </c:pt>
                <c:pt idx="2983">
                  <c:v>4.1445630000016536</c:v>
                </c:pt>
                <c:pt idx="2984">
                  <c:v>4.1459519999989425</c:v>
                </c:pt>
                <c:pt idx="2985">
                  <c:v>4.1473410000035074</c:v>
                </c:pt>
                <c:pt idx="2986">
                  <c:v>4.1487300000007963</c:v>
                </c:pt>
                <c:pt idx="2987">
                  <c:v>4.1501189999980852</c:v>
                </c:pt>
                <c:pt idx="2988">
                  <c:v>4.1515080000026501</c:v>
                </c:pt>
                <c:pt idx="2989">
                  <c:v>4.152896999999939</c:v>
                </c:pt>
                <c:pt idx="2990">
                  <c:v>4.1542860000045039</c:v>
                </c:pt>
                <c:pt idx="2991">
                  <c:v>4.1556740000014543</c:v>
                </c:pt>
                <c:pt idx="2992">
                  <c:v>4.1570629999987432</c:v>
                </c:pt>
                <c:pt idx="2993">
                  <c:v>4.1584520000033081</c:v>
                </c:pt>
                <c:pt idx="2994">
                  <c:v>4.159841000000597</c:v>
                </c:pt>
                <c:pt idx="2995">
                  <c:v>4.1612300000051619</c:v>
                </c:pt>
                <c:pt idx="2996">
                  <c:v>4.1626190000024508</c:v>
                </c:pt>
                <c:pt idx="2997">
                  <c:v>4.1640079999997397</c:v>
                </c:pt>
                <c:pt idx="2998">
                  <c:v>4.1653970000043046</c:v>
                </c:pt>
                <c:pt idx="2999">
                  <c:v>4.1667860000015935</c:v>
                </c:pt>
                <c:pt idx="3000">
                  <c:v>4.1681749999988824</c:v>
                </c:pt>
                <c:pt idx="3001">
                  <c:v>4.1695640000034473</c:v>
                </c:pt>
                <c:pt idx="3002">
                  <c:v>4.1709530000007362</c:v>
                </c:pt>
                <c:pt idx="3003">
                  <c:v>4.1723420000053011</c:v>
                </c:pt>
                <c:pt idx="3004">
                  <c:v>4.17373100000259</c:v>
                </c:pt>
                <c:pt idx="3005">
                  <c:v>4.1751199999998789</c:v>
                </c:pt>
                <c:pt idx="3006">
                  <c:v>4.1765090000044438</c:v>
                </c:pt>
                <c:pt idx="3007">
                  <c:v>4.1778980000017327</c:v>
                </c:pt>
                <c:pt idx="3008">
                  <c:v>4.1792869999990216</c:v>
                </c:pt>
                <c:pt idx="3009">
                  <c:v>4.1806760000035865</c:v>
                </c:pt>
                <c:pt idx="3010">
                  <c:v>4.1820640000005369</c:v>
                </c:pt>
                <c:pt idx="3011">
                  <c:v>4.1834530000051018</c:v>
                </c:pt>
                <c:pt idx="3012">
                  <c:v>4.1848420000023907</c:v>
                </c:pt>
                <c:pt idx="3013">
                  <c:v>4.1862309999996796</c:v>
                </c:pt>
                <c:pt idx="3014">
                  <c:v>4.1876200000042445</c:v>
                </c:pt>
                <c:pt idx="3015">
                  <c:v>4.1890090000015334</c:v>
                </c:pt>
                <c:pt idx="3016">
                  <c:v>4.1903979999988223</c:v>
                </c:pt>
                <c:pt idx="3017">
                  <c:v>4.1917870000033872</c:v>
                </c:pt>
                <c:pt idx="3018">
                  <c:v>4.1931760000006761</c:v>
                </c:pt>
                <c:pt idx="3019">
                  <c:v>4.194565000005241</c:v>
                </c:pt>
                <c:pt idx="3020">
                  <c:v>4.1959540000025299</c:v>
                </c:pt>
                <c:pt idx="3021">
                  <c:v>4.1973429999998189</c:v>
                </c:pt>
                <c:pt idx="3022">
                  <c:v>4.1987320000043837</c:v>
                </c:pt>
                <c:pt idx="3023">
                  <c:v>4.2001210000016727</c:v>
                </c:pt>
                <c:pt idx="3024">
                  <c:v>4.2015099999989616</c:v>
                </c:pt>
                <c:pt idx="3025">
                  <c:v>4.2028990000035265</c:v>
                </c:pt>
                <c:pt idx="3026">
                  <c:v>4.2042880000008154</c:v>
                </c:pt>
                <c:pt idx="3027">
                  <c:v>4.2056769999981043</c:v>
                </c:pt>
                <c:pt idx="3028">
                  <c:v>4.2070660000026692</c:v>
                </c:pt>
                <c:pt idx="3029">
                  <c:v>4.2084549999999581</c:v>
                </c:pt>
                <c:pt idx="3030">
                  <c:v>4.2098430000041844</c:v>
                </c:pt>
                <c:pt idx="3031">
                  <c:v>4.2112320000014734</c:v>
                </c:pt>
                <c:pt idx="3032">
                  <c:v>4.2126209999987623</c:v>
                </c:pt>
                <c:pt idx="3033">
                  <c:v>4.2140100000033271</c:v>
                </c:pt>
                <c:pt idx="3034">
                  <c:v>4.2153990000006161</c:v>
                </c:pt>
                <c:pt idx="3035">
                  <c:v>4.2167880000051809</c:v>
                </c:pt>
                <c:pt idx="3036">
                  <c:v>4.2181770000024699</c:v>
                </c:pt>
                <c:pt idx="3037">
                  <c:v>4.2195659999997588</c:v>
                </c:pt>
                <c:pt idx="3038">
                  <c:v>4.2209550000043237</c:v>
                </c:pt>
                <c:pt idx="3039">
                  <c:v>4.2223440000016126</c:v>
                </c:pt>
                <c:pt idx="3040">
                  <c:v>4.2237329999989015</c:v>
                </c:pt>
                <c:pt idx="3041">
                  <c:v>4.2251220000034664</c:v>
                </c:pt>
                <c:pt idx="3042">
                  <c:v>4.2265110000007553</c:v>
                </c:pt>
                <c:pt idx="3043">
                  <c:v>4.2279000000053202</c:v>
                </c:pt>
                <c:pt idx="3044">
                  <c:v>4.2292890000026091</c:v>
                </c:pt>
                <c:pt idx="3045">
                  <c:v>4.230677999999898</c:v>
                </c:pt>
                <c:pt idx="3046">
                  <c:v>4.2320670000044629</c:v>
                </c:pt>
                <c:pt idx="3047">
                  <c:v>4.2334560000017518</c:v>
                </c:pt>
                <c:pt idx="3048">
                  <c:v>4.2348449999990407</c:v>
                </c:pt>
                <c:pt idx="3049">
                  <c:v>4.2362330000032671</c:v>
                </c:pt>
                <c:pt idx="3050">
                  <c:v>4.237622000000556</c:v>
                </c:pt>
                <c:pt idx="3051">
                  <c:v>4.2390110000051209</c:v>
                </c:pt>
                <c:pt idx="3052">
                  <c:v>4.2404000000024098</c:v>
                </c:pt>
                <c:pt idx="3053">
                  <c:v>4.2417889999996987</c:v>
                </c:pt>
                <c:pt idx="3054">
                  <c:v>4.2431780000042636</c:v>
                </c:pt>
                <c:pt idx="3055">
                  <c:v>4.2445670000015525</c:v>
                </c:pt>
                <c:pt idx="3056">
                  <c:v>4.2459559999988414</c:v>
                </c:pt>
                <c:pt idx="3057">
                  <c:v>4.2473450000034063</c:v>
                </c:pt>
                <c:pt idx="3058">
                  <c:v>4.2487340000006952</c:v>
                </c:pt>
                <c:pt idx="3059">
                  <c:v>4.2501230000052601</c:v>
                </c:pt>
                <c:pt idx="3060">
                  <c:v>4.251512000002549</c:v>
                </c:pt>
                <c:pt idx="3061">
                  <c:v>4.2529009999998379</c:v>
                </c:pt>
                <c:pt idx="3062">
                  <c:v>4.2542900000044028</c:v>
                </c:pt>
                <c:pt idx="3063">
                  <c:v>4.2556790000016917</c:v>
                </c:pt>
                <c:pt idx="3064">
                  <c:v>4.2570679999989807</c:v>
                </c:pt>
                <c:pt idx="3065">
                  <c:v>4.2584570000035455</c:v>
                </c:pt>
                <c:pt idx="3066">
                  <c:v>4.2598460000008345</c:v>
                </c:pt>
                <c:pt idx="3067">
                  <c:v>4.2612349999981234</c:v>
                </c:pt>
                <c:pt idx="3068">
                  <c:v>4.2626230000023497</c:v>
                </c:pt>
                <c:pt idx="3069">
                  <c:v>4.2640119999996386</c:v>
                </c:pt>
                <c:pt idx="3070">
                  <c:v>4.2654010000042035</c:v>
                </c:pt>
                <c:pt idx="3071">
                  <c:v>4.2667900000014924</c:v>
                </c:pt>
                <c:pt idx="3072">
                  <c:v>4.2681789999987814</c:v>
                </c:pt>
                <c:pt idx="3073">
                  <c:v>4.2695680000033462</c:v>
                </c:pt>
                <c:pt idx="3074">
                  <c:v>4.2709570000006352</c:v>
                </c:pt>
                <c:pt idx="3075">
                  <c:v>4.2723460000052</c:v>
                </c:pt>
                <c:pt idx="3076">
                  <c:v>4.273735000002489</c:v>
                </c:pt>
                <c:pt idx="3077">
                  <c:v>4.2751239999997779</c:v>
                </c:pt>
                <c:pt idx="3078">
                  <c:v>4.2765130000043428</c:v>
                </c:pt>
                <c:pt idx="3079">
                  <c:v>4.2779020000016317</c:v>
                </c:pt>
                <c:pt idx="3080">
                  <c:v>4.2792909999989206</c:v>
                </c:pt>
                <c:pt idx="3081">
                  <c:v>4.2806800000034855</c:v>
                </c:pt>
                <c:pt idx="3082">
                  <c:v>4.2820690000007744</c:v>
                </c:pt>
                <c:pt idx="3083">
                  <c:v>4.2834579999980633</c:v>
                </c:pt>
                <c:pt idx="3084">
                  <c:v>4.2848470000026282</c:v>
                </c:pt>
                <c:pt idx="3085">
                  <c:v>4.2862359999999171</c:v>
                </c:pt>
                <c:pt idx="3086">
                  <c:v>4.287625000004482</c:v>
                </c:pt>
                <c:pt idx="3087">
                  <c:v>4.2890140000017709</c:v>
                </c:pt>
                <c:pt idx="3088">
                  <c:v>4.2904019999987213</c:v>
                </c:pt>
                <c:pt idx="3089">
                  <c:v>4.2917910000032862</c:v>
                </c:pt>
                <c:pt idx="3090">
                  <c:v>4.2931800000005751</c:v>
                </c:pt>
                <c:pt idx="3091">
                  <c:v>4.29456900000514</c:v>
                </c:pt>
                <c:pt idx="3092">
                  <c:v>4.2959580000024289</c:v>
                </c:pt>
                <c:pt idx="3093">
                  <c:v>4.2973469999997178</c:v>
                </c:pt>
                <c:pt idx="3094">
                  <c:v>4.2987360000042827</c:v>
                </c:pt>
                <c:pt idx="3095">
                  <c:v>4.3001250000015716</c:v>
                </c:pt>
                <c:pt idx="3096">
                  <c:v>4.3015139999988605</c:v>
                </c:pt>
                <c:pt idx="3097">
                  <c:v>4.3029030000034254</c:v>
                </c:pt>
                <c:pt idx="3098">
                  <c:v>4.3042920000007143</c:v>
                </c:pt>
                <c:pt idx="3099">
                  <c:v>4.3056810000052792</c:v>
                </c:pt>
                <c:pt idx="3100">
                  <c:v>4.3070700000025681</c:v>
                </c:pt>
                <c:pt idx="3101">
                  <c:v>4.308458999999857</c:v>
                </c:pt>
                <c:pt idx="3102">
                  <c:v>4.3098480000044219</c:v>
                </c:pt>
                <c:pt idx="3103">
                  <c:v>4.3112370000017108</c:v>
                </c:pt>
                <c:pt idx="3104">
                  <c:v>4.3126259999989998</c:v>
                </c:pt>
                <c:pt idx="3105">
                  <c:v>4.3140150000035646</c:v>
                </c:pt>
                <c:pt idx="3106">
                  <c:v>4.3154040000008536</c:v>
                </c:pt>
                <c:pt idx="3107">
                  <c:v>4.3167920000050799</c:v>
                </c:pt>
                <c:pt idx="3108">
                  <c:v>4.3181810000023688</c:v>
                </c:pt>
                <c:pt idx="3109">
                  <c:v>4.3195699999996577</c:v>
                </c:pt>
                <c:pt idx="3110">
                  <c:v>4.3209590000042226</c:v>
                </c:pt>
                <c:pt idx="3111">
                  <c:v>4.3223480000015115</c:v>
                </c:pt>
                <c:pt idx="3112">
                  <c:v>4.3237369999988005</c:v>
                </c:pt>
                <c:pt idx="3113">
                  <c:v>4.3251260000033653</c:v>
                </c:pt>
                <c:pt idx="3114">
                  <c:v>4.3265150000006543</c:v>
                </c:pt>
                <c:pt idx="3115">
                  <c:v>4.3279040000052191</c:v>
                </c:pt>
                <c:pt idx="3116">
                  <c:v>4.3292930000025081</c:v>
                </c:pt>
                <c:pt idx="3117">
                  <c:v>4.330681999999797</c:v>
                </c:pt>
                <c:pt idx="3118">
                  <c:v>4.3320710000043618</c:v>
                </c:pt>
                <c:pt idx="3119">
                  <c:v>4.3334600000016508</c:v>
                </c:pt>
                <c:pt idx="3120">
                  <c:v>4.3348489999989397</c:v>
                </c:pt>
                <c:pt idx="3121">
                  <c:v>4.3362380000035046</c:v>
                </c:pt>
                <c:pt idx="3122">
                  <c:v>4.3376270000007935</c:v>
                </c:pt>
                <c:pt idx="3123">
                  <c:v>4.3390159999980824</c:v>
                </c:pt>
                <c:pt idx="3124">
                  <c:v>4.3404050000026473</c:v>
                </c:pt>
                <c:pt idx="3125">
                  <c:v>4.3417939999999362</c:v>
                </c:pt>
                <c:pt idx="3126">
                  <c:v>4.3431830000045011</c:v>
                </c:pt>
                <c:pt idx="3127">
                  <c:v>4.3445710000014515</c:v>
                </c:pt>
                <c:pt idx="3128">
                  <c:v>4.3459599999987404</c:v>
                </c:pt>
                <c:pt idx="3129">
                  <c:v>4.3473490000033053</c:v>
                </c:pt>
                <c:pt idx="3130">
                  <c:v>4.3487380000005942</c:v>
                </c:pt>
                <c:pt idx="3131">
                  <c:v>4.3501270000051591</c:v>
                </c:pt>
                <c:pt idx="3132">
                  <c:v>4.351516000002448</c:v>
                </c:pt>
                <c:pt idx="3133">
                  <c:v>4.3529049999997369</c:v>
                </c:pt>
                <c:pt idx="3134">
                  <c:v>4.3542940000043018</c:v>
                </c:pt>
                <c:pt idx="3135">
                  <c:v>4.3556830000015907</c:v>
                </c:pt>
                <c:pt idx="3136">
                  <c:v>4.3570719999988796</c:v>
                </c:pt>
                <c:pt idx="3137">
                  <c:v>4.3584610000034445</c:v>
                </c:pt>
                <c:pt idx="3138">
                  <c:v>4.3598500000007334</c:v>
                </c:pt>
                <c:pt idx="3139">
                  <c:v>4.3612390000052983</c:v>
                </c:pt>
                <c:pt idx="3140">
                  <c:v>4.3626280000025872</c:v>
                </c:pt>
                <c:pt idx="3141">
                  <c:v>4.3640169999998761</c:v>
                </c:pt>
                <c:pt idx="3142">
                  <c:v>4.365406000004441</c:v>
                </c:pt>
                <c:pt idx="3143">
                  <c:v>4.3667950000017299</c:v>
                </c:pt>
                <c:pt idx="3144">
                  <c:v>4.3681839999990189</c:v>
                </c:pt>
                <c:pt idx="3145">
                  <c:v>4.3695730000035837</c:v>
                </c:pt>
                <c:pt idx="3146">
                  <c:v>4.3709610000005341</c:v>
                </c:pt>
                <c:pt idx="3147">
                  <c:v>4.372350000005099</c:v>
                </c:pt>
                <c:pt idx="3148">
                  <c:v>4.3737390000023879</c:v>
                </c:pt>
                <c:pt idx="3149">
                  <c:v>4.3751279999996768</c:v>
                </c:pt>
                <c:pt idx="3150">
                  <c:v>4.3765170000042417</c:v>
                </c:pt>
                <c:pt idx="3151">
                  <c:v>4.3779060000015306</c:v>
                </c:pt>
                <c:pt idx="3152">
                  <c:v>4.3792949999988195</c:v>
                </c:pt>
                <c:pt idx="3153">
                  <c:v>4.3806840000033844</c:v>
                </c:pt>
                <c:pt idx="3154">
                  <c:v>4.3820730000006733</c:v>
                </c:pt>
                <c:pt idx="3155">
                  <c:v>4.3834620000052382</c:v>
                </c:pt>
                <c:pt idx="3156">
                  <c:v>4.3848510000025271</c:v>
                </c:pt>
                <c:pt idx="3157">
                  <c:v>4.3862399999998161</c:v>
                </c:pt>
                <c:pt idx="3158">
                  <c:v>4.3876290000043809</c:v>
                </c:pt>
                <c:pt idx="3159">
                  <c:v>4.3890180000016699</c:v>
                </c:pt>
                <c:pt idx="3160">
                  <c:v>4.3904069999989588</c:v>
                </c:pt>
                <c:pt idx="3161">
                  <c:v>4.3917960000035237</c:v>
                </c:pt>
                <c:pt idx="3162">
                  <c:v>4.3931850000008126</c:v>
                </c:pt>
                <c:pt idx="3163">
                  <c:v>4.3945739999981015</c:v>
                </c:pt>
                <c:pt idx="3164">
                  <c:v>4.3959630000026664</c:v>
                </c:pt>
                <c:pt idx="3165">
                  <c:v>4.3973509999996168</c:v>
                </c:pt>
                <c:pt idx="3166">
                  <c:v>4.3987400000041816</c:v>
                </c:pt>
                <c:pt idx="3167">
                  <c:v>4.4001290000014706</c:v>
                </c:pt>
                <c:pt idx="3168">
                  <c:v>4.4015179999987595</c:v>
                </c:pt>
                <c:pt idx="3169">
                  <c:v>4.4029070000033244</c:v>
                </c:pt>
                <c:pt idx="3170">
                  <c:v>4.4042960000006133</c:v>
                </c:pt>
                <c:pt idx="3171">
                  <c:v>4.4056850000051782</c:v>
                </c:pt>
                <c:pt idx="3172">
                  <c:v>4.4070740000024671</c:v>
                </c:pt>
                <c:pt idx="3173">
                  <c:v>4.408462999999756</c:v>
                </c:pt>
                <c:pt idx="3174">
                  <c:v>4.4098520000043209</c:v>
                </c:pt>
                <c:pt idx="3175">
                  <c:v>4.4112410000016098</c:v>
                </c:pt>
                <c:pt idx="3176">
                  <c:v>4.4126299999988987</c:v>
                </c:pt>
                <c:pt idx="3177">
                  <c:v>4.4140190000034636</c:v>
                </c:pt>
                <c:pt idx="3178">
                  <c:v>4.4154080000007525</c:v>
                </c:pt>
                <c:pt idx="3179">
                  <c:v>4.4167970000053174</c:v>
                </c:pt>
                <c:pt idx="3180">
                  <c:v>4.4181860000026063</c:v>
                </c:pt>
                <c:pt idx="3181">
                  <c:v>4.4195749999998952</c:v>
                </c:pt>
                <c:pt idx="3182">
                  <c:v>4.4209640000044601</c:v>
                </c:pt>
                <c:pt idx="3183">
                  <c:v>4.422353000001749</c:v>
                </c:pt>
                <c:pt idx="3184">
                  <c:v>4.4237419999990379</c:v>
                </c:pt>
                <c:pt idx="3185">
                  <c:v>4.4251300000032643</c:v>
                </c:pt>
                <c:pt idx="3186">
                  <c:v>4.4265190000005532</c:v>
                </c:pt>
                <c:pt idx="3187">
                  <c:v>4.4279080000051181</c:v>
                </c:pt>
                <c:pt idx="3188">
                  <c:v>4.429297000002407</c:v>
                </c:pt>
                <c:pt idx="3189">
                  <c:v>4.4306849999993574</c:v>
                </c:pt>
                <c:pt idx="3190">
                  <c:v>4.4320720000032452</c:v>
                </c:pt>
                <c:pt idx="3191">
                  <c:v>4.4334610000005341</c:v>
                </c:pt>
                <c:pt idx="3192">
                  <c:v>4.4348490000047605</c:v>
                </c:pt>
                <c:pt idx="3193">
                  <c:v>4.4362380000020494</c:v>
                </c:pt>
                <c:pt idx="3194">
                  <c:v>4.4376269999993383</c:v>
                </c:pt>
                <c:pt idx="3195">
                  <c:v>4.4390150000035646</c:v>
                </c:pt>
                <c:pt idx="3196">
                  <c:v>4.4404040000008536</c:v>
                </c:pt>
                <c:pt idx="3197">
                  <c:v>4.4417929999981425</c:v>
                </c:pt>
                <c:pt idx="3198">
                  <c:v>4.4431820000027074</c:v>
                </c:pt>
                <c:pt idx="3199">
                  <c:v>4.4445709999999963</c:v>
                </c:pt>
                <c:pt idx="3200">
                  <c:v>4.4459600000045612</c:v>
                </c:pt>
                <c:pt idx="3201">
                  <c:v>4.4473490000018501</c:v>
                </c:pt>
                <c:pt idx="3202">
                  <c:v>4.448737999999139</c:v>
                </c:pt>
                <c:pt idx="3203">
                  <c:v>4.4501270000037039</c:v>
                </c:pt>
                <c:pt idx="3204">
                  <c:v>4.4515160000009928</c:v>
                </c:pt>
                <c:pt idx="3205">
                  <c:v>4.4529049999982817</c:v>
                </c:pt>
                <c:pt idx="3206">
                  <c:v>4.4542940000028466</c:v>
                </c:pt>
                <c:pt idx="3207">
                  <c:v>4.455681999999797</c:v>
                </c:pt>
                <c:pt idx="3208">
                  <c:v>4.4570710000043618</c:v>
                </c:pt>
                <c:pt idx="3209">
                  <c:v>4.4584600000016508</c:v>
                </c:pt>
                <c:pt idx="3210">
                  <c:v>4.4598489999989397</c:v>
                </c:pt>
                <c:pt idx="3211">
                  <c:v>4.4612380000035046</c:v>
                </c:pt>
                <c:pt idx="3212">
                  <c:v>4.4626270000007935</c:v>
                </c:pt>
                <c:pt idx="3213">
                  <c:v>4.4640159999980824</c:v>
                </c:pt>
                <c:pt idx="3214">
                  <c:v>4.4654050000026473</c:v>
                </c:pt>
                <c:pt idx="3215">
                  <c:v>4.4667939999999362</c:v>
                </c:pt>
                <c:pt idx="3216">
                  <c:v>4.4681830000045011</c:v>
                </c:pt>
                <c:pt idx="3217">
                  <c:v>4.46957200000179</c:v>
                </c:pt>
                <c:pt idx="3218">
                  <c:v>4.4709609999990789</c:v>
                </c:pt>
                <c:pt idx="3219">
                  <c:v>4.4723500000036438</c:v>
                </c:pt>
                <c:pt idx="3220">
                  <c:v>4.4737390000009327</c:v>
                </c:pt>
                <c:pt idx="3221">
                  <c:v>4.4751279999982216</c:v>
                </c:pt>
                <c:pt idx="3222">
                  <c:v>4.4765170000027865</c:v>
                </c:pt>
                <c:pt idx="3223">
                  <c:v>4.4779060000000754</c:v>
                </c:pt>
                <c:pt idx="3224">
                  <c:v>4.4792950000046403</c:v>
                </c:pt>
                <c:pt idx="3225">
                  <c:v>4.4806840000019292</c:v>
                </c:pt>
                <c:pt idx="3226">
                  <c:v>4.4820719999988796</c:v>
                </c:pt>
                <c:pt idx="3227">
                  <c:v>4.4834610000034445</c:v>
                </c:pt>
                <c:pt idx="3228">
                  <c:v>4.4848500000007334</c:v>
                </c:pt>
                <c:pt idx="3229">
                  <c:v>4.4862390000052983</c:v>
                </c:pt>
                <c:pt idx="3230">
                  <c:v>4.4876280000025872</c:v>
                </c:pt>
                <c:pt idx="3231">
                  <c:v>4.4890169999998761</c:v>
                </c:pt>
                <c:pt idx="3232">
                  <c:v>4.490406000004441</c:v>
                </c:pt>
                <c:pt idx="3233">
                  <c:v>4.4917950000017299</c:v>
                </c:pt>
                <c:pt idx="3234">
                  <c:v>4.4931839999990189</c:v>
                </c:pt>
                <c:pt idx="3235">
                  <c:v>4.4945730000035837</c:v>
                </c:pt>
                <c:pt idx="3236">
                  <c:v>4.4959620000008726</c:v>
                </c:pt>
                <c:pt idx="3237">
                  <c:v>4.4973509999981616</c:v>
                </c:pt>
                <c:pt idx="3238">
                  <c:v>4.4987400000027264</c:v>
                </c:pt>
                <c:pt idx="3239">
                  <c:v>4.5001290000000154</c:v>
                </c:pt>
                <c:pt idx="3240">
                  <c:v>4.5015180000045802</c:v>
                </c:pt>
                <c:pt idx="3241">
                  <c:v>4.5029070000018692</c:v>
                </c:pt>
                <c:pt idx="3242">
                  <c:v>4.5042959999991581</c:v>
                </c:pt>
                <c:pt idx="3243">
                  <c:v>4.505685000003723</c:v>
                </c:pt>
                <c:pt idx="3244">
                  <c:v>4.5070740000010119</c:v>
                </c:pt>
                <c:pt idx="3245">
                  <c:v>4.5084620000052382</c:v>
                </c:pt>
                <c:pt idx="3246">
                  <c:v>4.5098510000025271</c:v>
                </c:pt>
                <c:pt idx="3247">
                  <c:v>4.5112399999998161</c:v>
                </c:pt>
                <c:pt idx="3248">
                  <c:v>4.5126290000043809</c:v>
                </c:pt>
                <c:pt idx="3249">
                  <c:v>4.5140180000016699</c:v>
                </c:pt>
                <c:pt idx="3250">
                  <c:v>4.5154069999989588</c:v>
                </c:pt>
                <c:pt idx="3251">
                  <c:v>4.5167960000035237</c:v>
                </c:pt>
                <c:pt idx="3252">
                  <c:v>4.5181850000008126</c:v>
                </c:pt>
                <c:pt idx="3253">
                  <c:v>4.5195739999981015</c:v>
                </c:pt>
                <c:pt idx="3254">
                  <c:v>4.5209630000026664</c:v>
                </c:pt>
                <c:pt idx="3255">
                  <c:v>4.5223519999999553</c:v>
                </c:pt>
                <c:pt idx="3256">
                  <c:v>4.5237410000045202</c:v>
                </c:pt>
                <c:pt idx="3257">
                  <c:v>4.5251300000018091</c:v>
                </c:pt>
                <c:pt idx="3258">
                  <c:v>4.526518999999098</c:v>
                </c:pt>
                <c:pt idx="3259">
                  <c:v>4.5279080000036629</c:v>
                </c:pt>
                <c:pt idx="3260">
                  <c:v>4.5292970000009518</c:v>
                </c:pt>
                <c:pt idx="3261">
                  <c:v>4.5306859999982407</c:v>
                </c:pt>
                <c:pt idx="3262">
                  <c:v>4.5320750000028056</c:v>
                </c:pt>
                <c:pt idx="3263">
                  <c:v>4.5334640000000945</c:v>
                </c:pt>
                <c:pt idx="3264">
                  <c:v>4.5348530000046594</c:v>
                </c:pt>
                <c:pt idx="3265">
                  <c:v>4.5362410000016098</c:v>
                </c:pt>
                <c:pt idx="3266">
                  <c:v>4.5376299999988987</c:v>
                </c:pt>
                <c:pt idx="3267">
                  <c:v>4.5390190000034636</c:v>
                </c:pt>
                <c:pt idx="3268">
                  <c:v>4.5404080000007525</c:v>
                </c:pt>
                <c:pt idx="3269">
                  <c:v>4.5417970000053174</c:v>
                </c:pt>
                <c:pt idx="3270">
                  <c:v>4.5431860000026063</c:v>
                </c:pt>
                <c:pt idx="3271">
                  <c:v>4.5445749999998952</c:v>
                </c:pt>
                <c:pt idx="3272">
                  <c:v>4.5459640000044601</c:v>
                </c:pt>
                <c:pt idx="3273">
                  <c:v>4.547353000001749</c:v>
                </c:pt>
                <c:pt idx="3274">
                  <c:v>4.5487419999990379</c:v>
                </c:pt>
                <c:pt idx="3275">
                  <c:v>4.5501310000036028</c:v>
                </c:pt>
                <c:pt idx="3276">
                  <c:v>4.5515200000008917</c:v>
                </c:pt>
                <c:pt idx="3277">
                  <c:v>4.5529089999981807</c:v>
                </c:pt>
                <c:pt idx="3278">
                  <c:v>4.5542980000027455</c:v>
                </c:pt>
                <c:pt idx="3279">
                  <c:v>4.5556870000000345</c:v>
                </c:pt>
                <c:pt idx="3280">
                  <c:v>4.5570760000045993</c:v>
                </c:pt>
                <c:pt idx="3281">
                  <c:v>4.5584650000018883</c:v>
                </c:pt>
                <c:pt idx="3282">
                  <c:v>4.5598539999991772</c:v>
                </c:pt>
                <c:pt idx="3283">
                  <c:v>4.5612430000037421</c:v>
                </c:pt>
                <c:pt idx="3284">
                  <c:v>4.5626310000006924</c:v>
                </c:pt>
                <c:pt idx="3285">
                  <c:v>4.5640200000052573</c:v>
                </c:pt>
                <c:pt idx="3286">
                  <c:v>4.5654090000025462</c:v>
                </c:pt>
                <c:pt idx="3287">
                  <c:v>4.5667979999998352</c:v>
                </c:pt>
                <c:pt idx="3288">
                  <c:v>4.5681870000044</c:v>
                </c:pt>
                <c:pt idx="3289">
                  <c:v>4.569576000001689</c:v>
                </c:pt>
                <c:pt idx="3290">
                  <c:v>4.5709649999989779</c:v>
                </c:pt>
                <c:pt idx="3291">
                  <c:v>4.5723540000035428</c:v>
                </c:pt>
                <c:pt idx="3292">
                  <c:v>4.5737430000008317</c:v>
                </c:pt>
                <c:pt idx="3293">
                  <c:v>4.5751319999981206</c:v>
                </c:pt>
                <c:pt idx="3294">
                  <c:v>4.5765210000026855</c:v>
                </c:pt>
                <c:pt idx="3295">
                  <c:v>4.5779099999999744</c:v>
                </c:pt>
                <c:pt idx="3296">
                  <c:v>4.5792990000045393</c:v>
                </c:pt>
                <c:pt idx="3297">
                  <c:v>4.5806880000018282</c:v>
                </c:pt>
                <c:pt idx="3298">
                  <c:v>4.5820769999991171</c:v>
                </c:pt>
                <c:pt idx="3299">
                  <c:v>4.583466000003682</c:v>
                </c:pt>
                <c:pt idx="3300">
                  <c:v>4.5848550000009709</c:v>
                </c:pt>
                <c:pt idx="3301">
                  <c:v>4.5862439999982598</c:v>
                </c:pt>
                <c:pt idx="3302">
                  <c:v>4.5876330000028247</c:v>
                </c:pt>
                <c:pt idx="3303">
                  <c:v>4.5890209999997751</c:v>
                </c:pt>
                <c:pt idx="3304">
                  <c:v>4.59041000000434</c:v>
                </c:pt>
                <c:pt idx="3305">
                  <c:v>4.5917990000016289</c:v>
                </c:pt>
                <c:pt idx="3306">
                  <c:v>4.5931879999989178</c:v>
                </c:pt>
                <c:pt idx="3307">
                  <c:v>4.5945770000034827</c:v>
                </c:pt>
                <c:pt idx="3308">
                  <c:v>4.5959660000007716</c:v>
                </c:pt>
                <c:pt idx="3309">
                  <c:v>4.5973549999980605</c:v>
                </c:pt>
                <c:pt idx="3310">
                  <c:v>4.5987440000026254</c:v>
                </c:pt>
                <c:pt idx="3311">
                  <c:v>4.6001329999999143</c:v>
                </c:pt>
                <c:pt idx="3312">
                  <c:v>4.6015220000044792</c:v>
                </c:pt>
                <c:pt idx="3313">
                  <c:v>4.6029110000017681</c:v>
                </c:pt>
                <c:pt idx="3314">
                  <c:v>4.604299999999057</c:v>
                </c:pt>
                <c:pt idx="3315">
                  <c:v>4.6056890000036219</c:v>
                </c:pt>
                <c:pt idx="3316">
                  <c:v>4.6070780000009108</c:v>
                </c:pt>
                <c:pt idx="3317">
                  <c:v>4.6084669999981998</c:v>
                </c:pt>
                <c:pt idx="3318">
                  <c:v>4.6098560000027646</c:v>
                </c:pt>
                <c:pt idx="3319">
                  <c:v>4.6112450000000536</c:v>
                </c:pt>
                <c:pt idx="3320">
                  <c:v>4.6126340000046184</c:v>
                </c:pt>
                <c:pt idx="3321">
                  <c:v>4.6140230000019073</c:v>
                </c:pt>
                <c:pt idx="3322">
                  <c:v>4.6154119999991963</c:v>
                </c:pt>
                <c:pt idx="3323">
                  <c:v>4.6168000000034226</c:v>
                </c:pt>
                <c:pt idx="3324">
                  <c:v>4.6181890000007115</c:v>
                </c:pt>
                <c:pt idx="3325">
                  <c:v>4.6195780000052764</c:v>
                </c:pt>
                <c:pt idx="3326">
                  <c:v>4.6209670000025653</c:v>
                </c:pt>
                <c:pt idx="3327">
                  <c:v>4.6223559999998542</c:v>
                </c:pt>
                <c:pt idx="3328">
                  <c:v>4.6237450000044191</c:v>
                </c:pt>
                <c:pt idx="3329">
                  <c:v>4.625134000001708</c:v>
                </c:pt>
                <c:pt idx="3330">
                  <c:v>4.626522999998997</c:v>
                </c:pt>
                <c:pt idx="3331">
                  <c:v>4.6279120000035618</c:v>
                </c:pt>
                <c:pt idx="3332">
                  <c:v>4.6293010000008508</c:v>
                </c:pt>
                <c:pt idx="3333">
                  <c:v>4.6306899999981397</c:v>
                </c:pt>
                <c:pt idx="3334">
                  <c:v>4.6320790000027046</c:v>
                </c:pt>
                <c:pt idx="3335">
                  <c:v>4.6334679999999935</c:v>
                </c:pt>
                <c:pt idx="3336">
                  <c:v>4.6348570000045584</c:v>
                </c:pt>
                <c:pt idx="3337">
                  <c:v>4.6362460000018473</c:v>
                </c:pt>
                <c:pt idx="3338">
                  <c:v>4.6376349999991362</c:v>
                </c:pt>
                <c:pt idx="3339">
                  <c:v>4.6390240000037011</c:v>
                </c:pt>
                <c:pt idx="3340">
                  <c:v>4.64041300000099</c:v>
                </c:pt>
                <c:pt idx="3341">
                  <c:v>4.6418019999982789</c:v>
                </c:pt>
                <c:pt idx="3342">
                  <c:v>4.6431900000025053</c:v>
                </c:pt>
                <c:pt idx="3343">
                  <c:v>4.6445789999997942</c:v>
                </c:pt>
                <c:pt idx="3344">
                  <c:v>4.6459680000043591</c:v>
                </c:pt>
                <c:pt idx="3345">
                  <c:v>4.647357000001648</c:v>
                </c:pt>
                <c:pt idx="3346">
                  <c:v>4.6487459999989369</c:v>
                </c:pt>
                <c:pt idx="3347">
                  <c:v>4.6501350000035018</c:v>
                </c:pt>
                <c:pt idx="3348">
                  <c:v>4.6515240000007907</c:v>
                </c:pt>
                <c:pt idx="3349">
                  <c:v>4.6529129999980796</c:v>
                </c:pt>
                <c:pt idx="3350">
                  <c:v>4.6543020000026445</c:v>
                </c:pt>
                <c:pt idx="3351">
                  <c:v>4.6556909999999334</c:v>
                </c:pt>
                <c:pt idx="3352">
                  <c:v>4.6570800000044983</c:v>
                </c:pt>
                <c:pt idx="3353">
                  <c:v>4.6584690000017872</c:v>
                </c:pt>
                <c:pt idx="3354">
                  <c:v>4.6598579999990761</c:v>
                </c:pt>
                <c:pt idx="3355">
                  <c:v>4.661247000003641</c:v>
                </c:pt>
                <c:pt idx="3356">
                  <c:v>4.6626360000009299</c:v>
                </c:pt>
                <c:pt idx="3357">
                  <c:v>4.6640249999982188</c:v>
                </c:pt>
                <c:pt idx="3358">
                  <c:v>4.6654140000027837</c:v>
                </c:pt>
                <c:pt idx="3359">
                  <c:v>4.6668030000000726</c:v>
                </c:pt>
                <c:pt idx="3360">
                  <c:v>4.6681920000046375</c:v>
                </c:pt>
                <c:pt idx="3361">
                  <c:v>4.6695810000019264</c:v>
                </c:pt>
                <c:pt idx="3362">
                  <c:v>4.6709689999988768</c:v>
                </c:pt>
                <c:pt idx="3363">
                  <c:v>4.6723580000034417</c:v>
                </c:pt>
                <c:pt idx="3364">
                  <c:v>4.6737470000007306</c:v>
                </c:pt>
                <c:pt idx="3365">
                  <c:v>4.6751360000052955</c:v>
                </c:pt>
                <c:pt idx="3366">
                  <c:v>4.6765250000025844</c:v>
                </c:pt>
                <c:pt idx="3367">
                  <c:v>4.6779139999998733</c:v>
                </c:pt>
                <c:pt idx="3368">
                  <c:v>4.6793030000044382</c:v>
                </c:pt>
                <c:pt idx="3369">
                  <c:v>4.6806920000017271</c:v>
                </c:pt>
                <c:pt idx="3370">
                  <c:v>4.6820809999990161</c:v>
                </c:pt>
                <c:pt idx="3371">
                  <c:v>4.6834700000035809</c:v>
                </c:pt>
                <c:pt idx="3372">
                  <c:v>4.6848590000008699</c:v>
                </c:pt>
                <c:pt idx="3373">
                  <c:v>4.6862479999981588</c:v>
                </c:pt>
                <c:pt idx="3374">
                  <c:v>4.6876370000027237</c:v>
                </c:pt>
                <c:pt idx="3375">
                  <c:v>4.6890260000000126</c:v>
                </c:pt>
                <c:pt idx="3376">
                  <c:v>4.6904150000045775</c:v>
                </c:pt>
                <c:pt idx="3377">
                  <c:v>4.6918040000018664</c:v>
                </c:pt>
                <c:pt idx="3378">
                  <c:v>4.6931929999991553</c:v>
                </c:pt>
                <c:pt idx="3379">
                  <c:v>4.6945820000037202</c:v>
                </c:pt>
                <c:pt idx="3380">
                  <c:v>4.6959710000010091</c:v>
                </c:pt>
                <c:pt idx="3381">
                  <c:v>4.6973590000052354</c:v>
                </c:pt>
                <c:pt idx="3382">
                  <c:v>4.6987480000025243</c:v>
                </c:pt>
                <c:pt idx="3383">
                  <c:v>4.7001369999998133</c:v>
                </c:pt>
                <c:pt idx="3384">
                  <c:v>4.7015260000043781</c:v>
                </c:pt>
                <c:pt idx="3385">
                  <c:v>4.7029150000016671</c:v>
                </c:pt>
                <c:pt idx="3386">
                  <c:v>4.704303999998956</c:v>
                </c:pt>
                <c:pt idx="3387">
                  <c:v>4.7056930000035209</c:v>
                </c:pt>
                <c:pt idx="3388">
                  <c:v>4.7070820000008098</c:v>
                </c:pt>
                <c:pt idx="3389">
                  <c:v>4.7084709999980987</c:v>
                </c:pt>
                <c:pt idx="3390">
                  <c:v>4.7098600000026636</c:v>
                </c:pt>
                <c:pt idx="3391">
                  <c:v>4.7112489999999525</c:v>
                </c:pt>
                <c:pt idx="3392">
                  <c:v>4.7126380000045174</c:v>
                </c:pt>
                <c:pt idx="3393">
                  <c:v>4.7140270000018063</c:v>
                </c:pt>
                <c:pt idx="3394">
                  <c:v>4.7154159999990952</c:v>
                </c:pt>
                <c:pt idx="3395">
                  <c:v>4.7168050000036601</c:v>
                </c:pt>
                <c:pt idx="3396">
                  <c:v>4.718194000000949</c:v>
                </c:pt>
                <c:pt idx="3397">
                  <c:v>4.7195829999982379</c:v>
                </c:pt>
                <c:pt idx="3398">
                  <c:v>4.7209720000028028</c:v>
                </c:pt>
                <c:pt idx="3399">
                  <c:v>4.7223610000000917</c:v>
                </c:pt>
                <c:pt idx="3400">
                  <c:v>4.7237500000046566</c:v>
                </c:pt>
                <c:pt idx="3401">
                  <c:v>4.725138000001607</c:v>
                </c:pt>
                <c:pt idx="3402">
                  <c:v>4.7265269999988959</c:v>
                </c:pt>
                <c:pt idx="3403">
                  <c:v>4.7279160000034608</c:v>
                </c:pt>
                <c:pt idx="3404">
                  <c:v>4.7293050000007497</c:v>
                </c:pt>
                <c:pt idx="3405">
                  <c:v>4.7306940000053146</c:v>
                </c:pt>
                <c:pt idx="3406">
                  <c:v>4.7320830000026035</c:v>
                </c:pt>
                <c:pt idx="3407">
                  <c:v>4.7334719999998924</c:v>
                </c:pt>
                <c:pt idx="3408">
                  <c:v>4.7348610000044573</c:v>
                </c:pt>
                <c:pt idx="3409">
                  <c:v>4.7362500000017462</c:v>
                </c:pt>
                <c:pt idx="3410">
                  <c:v>4.7376389999990351</c:v>
                </c:pt>
                <c:pt idx="3411">
                  <c:v>4.7390280000036</c:v>
                </c:pt>
                <c:pt idx="3412">
                  <c:v>4.7404170000008889</c:v>
                </c:pt>
                <c:pt idx="3413">
                  <c:v>4.7418059999981779</c:v>
                </c:pt>
                <c:pt idx="3414">
                  <c:v>4.7431950000027427</c:v>
                </c:pt>
                <c:pt idx="3415">
                  <c:v>4.7445840000000317</c:v>
                </c:pt>
                <c:pt idx="3416">
                  <c:v>4.7459730000045965</c:v>
                </c:pt>
                <c:pt idx="3417">
                  <c:v>4.7473620000018855</c:v>
                </c:pt>
                <c:pt idx="3418">
                  <c:v>4.7487509999991744</c:v>
                </c:pt>
                <c:pt idx="3419">
                  <c:v>4.7501400000037393</c:v>
                </c:pt>
                <c:pt idx="3420">
                  <c:v>4.7515280000006896</c:v>
                </c:pt>
                <c:pt idx="3421">
                  <c:v>4.7529170000052545</c:v>
                </c:pt>
                <c:pt idx="3422">
                  <c:v>4.7543060000025434</c:v>
                </c:pt>
                <c:pt idx="3423">
                  <c:v>4.7556949999998324</c:v>
                </c:pt>
                <c:pt idx="3424">
                  <c:v>4.7570840000043972</c:v>
                </c:pt>
                <c:pt idx="3425">
                  <c:v>4.7584730000016862</c:v>
                </c:pt>
                <c:pt idx="3426">
                  <c:v>4.7598619999989751</c:v>
                </c:pt>
                <c:pt idx="3427">
                  <c:v>4.76125100000354</c:v>
                </c:pt>
                <c:pt idx="3428">
                  <c:v>4.7626400000008289</c:v>
                </c:pt>
                <c:pt idx="3429">
                  <c:v>4.7640289999981178</c:v>
                </c:pt>
                <c:pt idx="3430">
                  <c:v>4.7654180000026827</c:v>
                </c:pt>
                <c:pt idx="3431">
                  <c:v>4.7668069999999716</c:v>
                </c:pt>
                <c:pt idx="3432">
                  <c:v>4.7681960000045365</c:v>
                </c:pt>
                <c:pt idx="3433">
                  <c:v>4.7695850000018254</c:v>
                </c:pt>
                <c:pt idx="3434">
                  <c:v>4.7709739999991143</c:v>
                </c:pt>
                <c:pt idx="3435">
                  <c:v>4.7723630000036792</c:v>
                </c:pt>
                <c:pt idx="3436">
                  <c:v>4.7737520000009681</c:v>
                </c:pt>
                <c:pt idx="3437">
                  <c:v>4.775140999998257</c:v>
                </c:pt>
                <c:pt idx="3438">
                  <c:v>4.7765300000028219</c:v>
                </c:pt>
                <c:pt idx="3439">
                  <c:v>4.7779179999997723</c:v>
                </c:pt>
                <c:pt idx="3440">
                  <c:v>4.7793070000043372</c:v>
                </c:pt>
                <c:pt idx="3441">
                  <c:v>4.7806960000016261</c:v>
                </c:pt>
                <c:pt idx="3442">
                  <c:v>4.782084999998915</c:v>
                </c:pt>
                <c:pt idx="3443">
                  <c:v>4.7834740000034799</c:v>
                </c:pt>
                <c:pt idx="3444">
                  <c:v>4.7848630000007688</c:v>
                </c:pt>
                <c:pt idx="3445">
                  <c:v>4.7862519999980577</c:v>
                </c:pt>
                <c:pt idx="3446">
                  <c:v>4.7876410000026226</c:v>
                </c:pt>
                <c:pt idx="3447">
                  <c:v>4.7890299999999115</c:v>
                </c:pt>
                <c:pt idx="3448">
                  <c:v>4.7904190000044764</c:v>
                </c:pt>
                <c:pt idx="3449">
                  <c:v>4.7918080000017653</c:v>
                </c:pt>
                <c:pt idx="3450">
                  <c:v>4.7931969999990542</c:v>
                </c:pt>
                <c:pt idx="3451">
                  <c:v>4.7945860000036191</c:v>
                </c:pt>
                <c:pt idx="3452">
                  <c:v>4.795975000000908</c:v>
                </c:pt>
                <c:pt idx="3453">
                  <c:v>4.797363999998197</c:v>
                </c:pt>
                <c:pt idx="3454">
                  <c:v>4.7987530000027618</c:v>
                </c:pt>
                <c:pt idx="3455">
                  <c:v>4.8001420000000508</c:v>
                </c:pt>
                <c:pt idx="3456">
                  <c:v>4.8015310000046156</c:v>
                </c:pt>
                <c:pt idx="3457">
                  <c:v>4.8029200000019046</c:v>
                </c:pt>
                <c:pt idx="3458">
                  <c:v>4.8043079999988549</c:v>
                </c:pt>
                <c:pt idx="3459">
                  <c:v>4.8056970000034198</c:v>
                </c:pt>
                <c:pt idx="3460">
                  <c:v>4.8070860000007087</c:v>
                </c:pt>
                <c:pt idx="3461">
                  <c:v>4.8084750000052736</c:v>
                </c:pt>
                <c:pt idx="3462">
                  <c:v>4.809863000002224</c:v>
                </c:pt>
                <c:pt idx="3463">
                  <c:v>4.8112499999988358</c:v>
                </c:pt>
                <c:pt idx="3464">
                  <c:v>4.8126380000030622</c:v>
                </c:pt>
                <c:pt idx="3465">
                  <c:v>4.8140270000003511</c:v>
                </c:pt>
                <c:pt idx="3466">
                  <c:v>4.8154150000045775</c:v>
                </c:pt>
                <c:pt idx="3467">
                  <c:v>4.8168040000018664</c:v>
                </c:pt>
                <c:pt idx="3468">
                  <c:v>4.8181929999991553</c:v>
                </c:pt>
                <c:pt idx="3469">
                  <c:v>4.8195820000037202</c:v>
                </c:pt>
                <c:pt idx="3470">
                  <c:v>4.8209700000006706</c:v>
                </c:pt>
                <c:pt idx="3471">
                  <c:v>4.8223590000052354</c:v>
                </c:pt>
                <c:pt idx="3472">
                  <c:v>4.8237480000025243</c:v>
                </c:pt>
                <c:pt idx="3473">
                  <c:v>4.8251369999998133</c:v>
                </c:pt>
                <c:pt idx="3474">
                  <c:v>4.8265260000043781</c:v>
                </c:pt>
                <c:pt idx="3475">
                  <c:v>4.8279150000016671</c:v>
                </c:pt>
                <c:pt idx="3476">
                  <c:v>4.829303999998956</c:v>
                </c:pt>
                <c:pt idx="3477">
                  <c:v>4.8306930000035209</c:v>
                </c:pt>
                <c:pt idx="3478">
                  <c:v>4.8320820000008098</c:v>
                </c:pt>
                <c:pt idx="3479">
                  <c:v>4.8334709999980987</c:v>
                </c:pt>
                <c:pt idx="3480">
                  <c:v>4.8348600000026636</c:v>
                </c:pt>
                <c:pt idx="3481">
                  <c:v>4.8362489999999525</c:v>
                </c:pt>
                <c:pt idx="3482">
                  <c:v>4.8376380000045174</c:v>
                </c:pt>
                <c:pt idx="3483">
                  <c:v>4.8390270000018063</c:v>
                </c:pt>
                <c:pt idx="3484">
                  <c:v>4.8404159999990952</c:v>
                </c:pt>
                <c:pt idx="3485">
                  <c:v>4.8418050000036601</c:v>
                </c:pt>
                <c:pt idx="3486">
                  <c:v>4.8431930000006105</c:v>
                </c:pt>
                <c:pt idx="3487">
                  <c:v>4.8445820000051754</c:v>
                </c:pt>
                <c:pt idx="3488">
                  <c:v>4.8459710000024643</c:v>
                </c:pt>
                <c:pt idx="3489">
                  <c:v>4.8473599999997532</c:v>
                </c:pt>
                <c:pt idx="3490">
                  <c:v>4.8487490000043181</c:v>
                </c:pt>
                <c:pt idx="3491">
                  <c:v>4.850138000001607</c:v>
                </c:pt>
                <c:pt idx="3492">
                  <c:v>4.8515269999988959</c:v>
                </c:pt>
                <c:pt idx="3493">
                  <c:v>4.8529160000034608</c:v>
                </c:pt>
                <c:pt idx="3494">
                  <c:v>4.8543050000007497</c:v>
                </c:pt>
                <c:pt idx="3495">
                  <c:v>4.8556940000053146</c:v>
                </c:pt>
                <c:pt idx="3496">
                  <c:v>4.8570830000026035</c:v>
                </c:pt>
                <c:pt idx="3497">
                  <c:v>4.8584719999998924</c:v>
                </c:pt>
                <c:pt idx="3498">
                  <c:v>4.8598610000044573</c:v>
                </c:pt>
                <c:pt idx="3499">
                  <c:v>4.8612500000017462</c:v>
                </c:pt>
                <c:pt idx="3500">
                  <c:v>4.8626389999990351</c:v>
                </c:pt>
                <c:pt idx="3501">
                  <c:v>4.8640280000036</c:v>
                </c:pt>
                <c:pt idx="3502">
                  <c:v>4.8654170000008889</c:v>
                </c:pt>
                <c:pt idx="3503">
                  <c:v>4.8668059999981779</c:v>
                </c:pt>
                <c:pt idx="3504">
                  <c:v>4.8681950000027427</c:v>
                </c:pt>
                <c:pt idx="3505">
                  <c:v>4.8695840000000317</c:v>
                </c:pt>
                <c:pt idx="3506">
                  <c:v>4.870972000004258</c:v>
                </c:pt>
                <c:pt idx="3507">
                  <c:v>4.8723610000015469</c:v>
                </c:pt>
                <c:pt idx="3508">
                  <c:v>4.8737499999988358</c:v>
                </c:pt>
                <c:pt idx="3509">
                  <c:v>4.8751390000034007</c:v>
                </c:pt>
                <c:pt idx="3510">
                  <c:v>4.8765280000006896</c:v>
                </c:pt>
                <c:pt idx="3511">
                  <c:v>4.8779170000052545</c:v>
                </c:pt>
                <c:pt idx="3512">
                  <c:v>4.8793060000025434</c:v>
                </c:pt>
                <c:pt idx="3513">
                  <c:v>4.8806949999998324</c:v>
                </c:pt>
                <c:pt idx="3514">
                  <c:v>4.8820840000043972</c:v>
                </c:pt>
                <c:pt idx="3515">
                  <c:v>4.8834730000016862</c:v>
                </c:pt>
                <c:pt idx="3516">
                  <c:v>4.8848619999989751</c:v>
                </c:pt>
                <c:pt idx="3517">
                  <c:v>4.88625100000354</c:v>
                </c:pt>
                <c:pt idx="3518">
                  <c:v>4.8876400000008289</c:v>
                </c:pt>
                <c:pt idx="3519">
                  <c:v>4.8890289999981178</c:v>
                </c:pt>
                <c:pt idx="3520">
                  <c:v>4.8904180000026827</c:v>
                </c:pt>
                <c:pt idx="3521">
                  <c:v>4.8918069999999716</c:v>
                </c:pt>
                <c:pt idx="3522">
                  <c:v>4.8931960000045365</c:v>
                </c:pt>
                <c:pt idx="3523">
                  <c:v>4.8945850000018254</c:v>
                </c:pt>
                <c:pt idx="3524">
                  <c:v>4.8959739999991143</c:v>
                </c:pt>
                <c:pt idx="3525">
                  <c:v>4.8973620000033407</c:v>
                </c:pt>
                <c:pt idx="3526">
                  <c:v>4.8987510000006296</c:v>
                </c:pt>
                <c:pt idx="3527">
                  <c:v>4.9001400000051945</c:v>
                </c:pt>
                <c:pt idx="3528">
                  <c:v>4.9015290000024834</c:v>
                </c:pt>
                <c:pt idx="3529">
                  <c:v>4.9029179999997723</c:v>
                </c:pt>
                <c:pt idx="3530">
                  <c:v>4.9043070000043372</c:v>
                </c:pt>
                <c:pt idx="3531">
                  <c:v>4.9056960000016261</c:v>
                </c:pt>
                <c:pt idx="3532">
                  <c:v>4.907084999998915</c:v>
                </c:pt>
                <c:pt idx="3533">
                  <c:v>4.9084740000034799</c:v>
                </c:pt>
                <c:pt idx="3534">
                  <c:v>4.9098630000007688</c:v>
                </c:pt>
                <c:pt idx="3535">
                  <c:v>4.9112519999980577</c:v>
                </c:pt>
                <c:pt idx="3536">
                  <c:v>4.9126410000026226</c:v>
                </c:pt>
                <c:pt idx="3537">
                  <c:v>4.9140299999999115</c:v>
                </c:pt>
                <c:pt idx="3538">
                  <c:v>4.9154190000044764</c:v>
                </c:pt>
                <c:pt idx="3539">
                  <c:v>4.9168080000017653</c:v>
                </c:pt>
                <c:pt idx="3540">
                  <c:v>4.9181969999990542</c:v>
                </c:pt>
                <c:pt idx="3541">
                  <c:v>4.9195860000036191</c:v>
                </c:pt>
                <c:pt idx="3542">
                  <c:v>4.920975000000908</c:v>
                </c:pt>
                <c:pt idx="3543">
                  <c:v>4.922363999998197</c:v>
                </c:pt>
                <c:pt idx="3544">
                  <c:v>4.9237520000024233</c:v>
                </c:pt>
                <c:pt idx="3545">
                  <c:v>4.9251409999997122</c:v>
                </c:pt>
                <c:pt idx="3546">
                  <c:v>4.9265300000042771</c:v>
                </c:pt>
                <c:pt idx="3547">
                  <c:v>4.927919000001566</c:v>
                </c:pt>
                <c:pt idx="3548">
                  <c:v>4.9293079999988549</c:v>
                </c:pt>
                <c:pt idx="3549">
                  <c:v>4.9306970000034198</c:v>
                </c:pt>
                <c:pt idx="3550">
                  <c:v>4.9320860000007087</c:v>
                </c:pt>
                <c:pt idx="3551">
                  <c:v>4.9334750000052736</c:v>
                </c:pt>
                <c:pt idx="3552">
                  <c:v>4.9348640000025625</c:v>
                </c:pt>
                <c:pt idx="3553">
                  <c:v>4.9362529999998515</c:v>
                </c:pt>
                <c:pt idx="3554">
                  <c:v>4.9376420000044163</c:v>
                </c:pt>
                <c:pt idx="3555">
                  <c:v>4.9390310000017053</c:v>
                </c:pt>
                <c:pt idx="3556">
                  <c:v>4.9404199999989942</c:v>
                </c:pt>
                <c:pt idx="3557">
                  <c:v>4.941809000003559</c:v>
                </c:pt>
                <c:pt idx="3558">
                  <c:v>4.943198000000848</c:v>
                </c:pt>
                <c:pt idx="3559">
                  <c:v>4.9445869999981369</c:v>
                </c:pt>
                <c:pt idx="3560">
                  <c:v>4.9459760000027018</c:v>
                </c:pt>
                <c:pt idx="3561">
                  <c:v>4.9473649999999907</c:v>
                </c:pt>
                <c:pt idx="3562">
                  <c:v>4.9487540000045556</c:v>
                </c:pt>
                <c:pt idx="3563">
                  <c:v>4.9501430000018445</c:v>
                </c:pt>
                <c:pt idx="3564">
                  <c:v>4.9515309999987949</c:v>
                </c:pt>
                <c:pt idx="3565">
                  <c:v>4.9529200000033597</c:v>
                </c:pt>
                <c:pt idx="3566">
                  <c:v>4.9543090000006487</c:v>
                </c:pt>
                <c:pt idx="3567">
                  <c:v>4.9556980000052135</c:v>
                </c:pt>
                <c:pt idx="3568">
                  <c:v>4.9570870000025025</c:v>
                </c:pt>
                <c:pt idx="3569">
                  <c:v>4.9584759999997914</c:v>
                </c:pt>
                <c:pt idx="3570">
                  <c:v>4.9598650000043563</c:v>
                </c:pt>
                <c:pt idx="3571">
                  <c:v>4.9612540000016452</c:v>
                </c:pt>
                <c:pt idx="3572">
                  <c:v>4.9626429999989341</c:v>
                </c:pt>
                <c:pt idx="3573">
                  <c:v>4.964032000003499</c:v>
                </c:pt>
                <c:pt idx="3574">
                  <c:v>4.9654210000007879</c:v>
                </c:pt>
                <c:pt idx="3575">
                  <c:v>4.9668099999980768</c:v>
                </c:pt>
                <c:pt idx="3576">
                  <c:v>4.9681990000026417</c:v>
                </c:pt>
                <c:pt idx="3577">
                  <c:v>4.9695879999999306</c:v>
                </c:pt>
                <c:pt idx="3578">
                  <c:v>4.9709770000044955</c:v>
                </c:pt>
                <c:pt idx="3579">
                  <c:v>4.9723660000017844</c:v>
                </c:pt>
                <c:pt idx="3580">
                  <c:v>4.9737549999990733</c:v>
                </c:pt>
                <c:pt idx="3581">
                  <c:v>4.9751440000036382</c:v>
                </c:pt>
                <c:pt idx="3582">
                  <c:v>4.9765330000009271</c:v>
                </c:pt>
                <c:pt idx="3583">
                  <c:v>4.9779210000051535</c:v>
                </c:pt>
                <c:pt idx="3584">
                  <c:v>4.9793100000024424</c:v>
                </c:pt>
                <c:pt idx="3585">
                  <c:v>4.9806989999997313</c:v>
                </c:pt>
                <c:pt idx="3586">
                  <c:v>4.9820880000042962</c:v>
                </c:pt>
                <c:pt idx="3587">
                  <c:v>4.9834770000015851</c:v>
                </c:pt>
                <c:pt idx="3588">
                  <c:v>4.984865999998874</c:v>
                </c:pt>
                <c:pt idx="3589">
                  <c:v>4.9862550000034389</c:v>
                </c:pt>
                <c:pt idx="3590">
                  <c:v>4.9876440000007278</c:v>
                </c:pt>
                <c:pt idx="3591">
                  <c:v>4.9890330000052927</c:v>
                </c:pt>
                <c:pt idx="3592">
                  <c:v>4.9904220000025816</c:v>
                </c:pt>
                <c:pt idx="3593">
                  <c:v>4.9918109999998705</c:v>
                </c:pt>
                <c:pt idx="3594">
                  <c:v>4.9932000000044354</c:v>
                </c:pt>
                <c:pt idx="3595">
                  <c:v>4.9945890000017243</c:v>
                </c:pt>
                <c:pt idx="3596">
                  <c:v>4.9959779999990133</c:v>
                </c:pt>
                <c:pt idx="3597">
                  <c:v>4.9973670000035781</c:v>
                </c:pt>
                <c:pt idx="3598">
                  <c:v>4.9987560000008671</c:v>
                </c:pt>
                <c:pt idx="3599">
                  <c:v>5.000144999998156</c:v>
                </c:pt>
                <c:pt idx="3600">
                  <c:v>5.0015340000027209</c:v>
                </c:pt>
                <c:pt idx="3601">
                  <c:v>5.0029230000000098</c:v>
                </c:pt>
                <c:pt idx="3602">
                  <c:v>5.0043120000045747</c:v>
                </c:pt>
                <c:pt idx="3603">
                  <c:v>5.005700000001525</c:v>
                </c:pt>
                <c:pt idx="3604">
                  <c:v>5.007088999998814</c:v>
                </c:pt>
                <c:pt idx="3605">
                  <c:v>5.0084780000033788</c:v>
                </c:pt>
                <c:pt idx="3606">
                  <c:v>5.0098670000006678</c:v>
                </c:pt>
                <c:pt idx="3607">
                  <c:v>5.0112560000052326</c:v>
                </c:pt>
                <c:pt idx="3608">
                  <c:v>5.0126450000025216</c:v>
                </c:pt>
                <c:pt idx="3609">
                  <c:v>5.0140339999998105</c:v>
                </c:pt>
                <c:pt idx="3610">
                  <c:v>5.0154230000043754</c:v>
                </c:pt>
                <c:pt idx="3611">
                  <c:v>5.0168120000016643</c:v>
                </c:pt>
                <c:pt idx="3612">
                  <c:v>5.0182009999989532</c:v>
                </c:pt>
                <c:pt idx="3613">
                  <c:v>5.0195900000035181</c:v>
                </c:pt>
                <c:pt idx="3614">
                  <c:v>5.020979000000807</c:v>
                </c:pt>
                <c:pt idx="3615">
                  <c:v>5.0223679999980959</c:v>
                </c:pt>
                <c:pt idx="3616">
                  <c:v>5.0237570000026608</c:v>
                </c:pt>
                <c:pt idx="3617">
                  <c:v>5.0251459999999497</c:v>
                </c:pt>
                <c:pt idx="3618">
                  <c:v>5.0265350000045146</c:v>
                </c:pt>
                <c:pt idx="3619">
                  <c:v>5.0279240000018035</c:v>
                </c:pt>
                <c:pt idx="3620">
                  <c:v>5.0293129999990924</c:v>
                </c:pt>
                <c:pt idx="3621">
                  <c:v>5.0307020000036573</c:v>
                </c:pt>
                <c:pt idx="3622">
                  <c:v>5.0320900000006077</c:v>
                </c:pt>
                <c:pt idx="3623">
                  <c:v>5.0334790000051726</c:v>
                </c:pt>
                <c:pt idx="3624">
                  <c:v>5.0348680000024615</c:v>
                </c:pt>
                <c:pt idx="3625">
                  <c:v>5.0362569999997504</c:v>
                </c:pt>
                <c:pt idx="3626">
                  <c:v>5.0376460000043153</c:v>
                </c:pt>
                <c:pt idx="3627">
                  <c:v>5.0390350000016042</c:v>
                </c:pt>
                <c:pt idx="3628">
                  <c:v>5.0404239999988931</c:v>
                </c:pt>
                <c:pt idx="3629">
                  <c:v>5.041813000003458</c:v>
                </c:pt>
                <c:pt idx="3630">
                  <c:v>5.0432020000007469</c:v>
                </c:pt>
                <c:pt idx="3631">
                  <c:v>5.0445910000053118</c:v>
                </c:pt>
                <c:pt idx="3632">
                  <c:v>5.0459800000026007</c:v>
                </c:pt>
                <c:pt idx="3633">
                  <c:v>5.0473689999998896</c:v>
                </c:pt>
                <c:pt idx="3634">
                  <c:v>5.0487580000044545</c:v>
                </c:pt>
                <c:pt idx="3635">
                  <c:v>5.0501470000017434</c:v>
                </c:pt>
                <c:pt idx="3636">
                  <c:v>5.0515359999990324</c:v>
                </c:pt>
                <c:pt idx="3637">
                  <c:v>5.0529250000035972</c:v>
                </c:pt>
                <c:pt idx="3638">
                  <c:v>5.0543140000008862</c:v>
                </c:pt>
                <c:pt idx="3639">
                  <c:v>5.0557029999981751</c:v>
                </c:pt>
                <c:pt idx="3640">
                  <c:v>5.05709200000274</c:v>
                </c:pt>
                <c:pt idx="3641">
                  <c:v>5.0584799999996903</c:v>
                </c:pt>
                <c:pt idx="3642">
                  <c:v>5.0598690000042552</c:v>
                </c:pt>
                <c:pt idx="3643">
                  <c:v>5.0612580000015441</c:v>
                </c:pt>
                <c:pt idx="3644">
                  <c:v>5.0626469999988331</c:v>
                </c:pt>
                <c:pt idx="3645">
                  <c:v>5.0640360000033979</c:v>
                </c:pt>
                <c:pt idx="3646">
                  <c:v>5.0654250000006869</c:v>
                </c:pt>
                <c:pt idx="3647">
                  <c:v>5.0668140000052517</c:v>
                </c:pt>
                <c:pt idx="3648">
                  <c:v>5.0682030000025406</c:v>
                </c:pt>
                <c:pt idx="3649">
                  <c:v>5.0695919999998296</c:v>
                </c:pt>
                <c:pt idx="3650">
                  <c:v>5.0709810000043944</c:v>
                </c:pt>
                <c:pt idx="3651">
                  <c:v>5.0723700000016834</c:v>
                </c:pt>
                <c:pt idx="3652">
                  <c:v>5.0737589999989723</c:v>
                </c:pt>
                <c:pt idx="3653">
                  <c:v>5.0751480000035372</c:v>
                </c:pt>
                <c:pt idx="3654">
                  <c:v>5.0765370000008261</c:v>
                </c:pt>
                <c:pt idx="3655">
                  <c:v>5.077925999998115</c:v>
                </c:pt>
                <c:pt idx="3656">
                  <c:v>5.0793150000026799</c:v>
                </c:pt>
                <c:pt idx="3657">
                  <c:v>5.0807039999999688</c:v>
                </c:pt>
                <c:pt idx="3658">
                  <c:v>5.0820930000045337</c:v>
                </c:pt>
                <c:pt idx="3659">
                  <c:v>5.0834820000018226</c:v>
                </c:pt>
                <c:pt idx="3660">
                  <c:v>5.0848709999991115</c:v>
                </c:pt>
                <c:pt idx="3661">
                  <c:v>5.0862590000033379</c:v>
                </c:pt>
                <c:pt idx="3662">
                  <c:v>5.0876480000006268</c:v>
                </c:pt>
                <c:pt idx="3663">
                  <c:v>5.0890370000051917</c:v>
                </c:pt>
                <c:pt idx="3664">
                  <c:v>5.0904260000024806</c:v>
                </c:pt>
                <c:pt idx="3665">
                  <c:v>5.0918149999997695</c:v>
                </c:pt>
                <c:pt idx="3666">
                  <c:v>5.0932040000043344</c:v>
                </c:pt>
                <c:pt idx="3667">
                  <c:v>5.0945930000016233</c:v>
                </c:pt>
                <c:pt idx="3668">
                  <c:v>5.0959819999989122</c:v>
                </c:pt>
                <c:pt idx="3669">
                  <c:v>5.0973710000034771</c:v>
                </c:pt>
                <c:pt idx="3670">
                  <c:v>5.098760000000766</c:v>
                </c:pt>
                <c:pt idx="3671">
                  <c:v>5.1001489999980549</c:v>
                </c:pt>
                <c:pt idx="3672">
                  <c:v>5.1015380000026198</c:v>
                </c:pt>
                <c:pt idx="3673">
                  <c:v>5.1029269999999087</c:v>
                </c:pt>
                <c:pt idx="3674">
                  <c:v>5.1043160000044736</c:v>
                </c:pt>
                <c:pt idx="3675">
                  <c:v>5.1057050000017625</c:v>
                </c:pt>
                <c:pt idx="3676">
                  <c:v>5.1070939999990514</c:v>
                </c:pt>
                <c:pt idx="3677">
                  <c:v>5.1084830000036163</c:v>
                </c:pt>
                <c:pt idx="3678">
                  <c:v>5.1098720000009052</c:v>
                </c:pt>
                <c:pt idx="3679">
                  <c:v>5.1112609999981942</c:v>
                </c:pt>
                <c:pt idx="3680">
                  <c:v>5.1126490000024205</c:v>
                </c:pt>
                <c:pt idx="3681">
                  <c:v>5.1140379999997094</c:v>
                </c:pt>
                <c:pt idx="3682">
                  <c:v>5.1154270000042743</c:v>
                </c:pt>
                <c:pt idx="3683">
                  <c:v>5.1168160000015632</c:v>
                </c:pt>
                <c:pt idx="3684">
                  <c:v>5.1182049999988521</c:v>
                </c:pt>
                <c:pt idx="3685">
                  <c:v>5.119594000003417</c:v>
                </c:pt>
                <c:pt idx="3686">
                  <c:v>5.1209830000007059</c:v>
                </c:pt>
                <c:pt idx="3687">
                  <c:v>5.1223720000052708</c:v>
                </c:pt>
                <c:pt idx="3688">
                  <c:v>5.1237610000025597</c:v>
                </c:pt>
                <c:pt idx="3689">
                  <c:v>5.1251499999998487</c:v>
                </c:pt>
                <c:pt idx="3690">
                  <c:v>5.1265390000044135</c:v>
                </c:pt>
                <c:pt idx="3691">
                  <c:v>5.1279280000017025</c:v>
                </c:pt>
                <c:pt idx="3692">
                  <c:v>5.1293169999989914</c:v>
                </c:pt>
                <c:pt idx="3693">
                  <c:v>5.1307060000035563</c:v>
                </c:pt>
                <c:pt idx="3694">
                  <c:v>5.1320950000008452</c:v>
                </c:pt>
                <c:pt idx="3695">
                  <c:v>5.1334839999981341</c:v>
                </c:pt>
                <c:pt idx="3696">
                  <c:v>5.134873000002699</c:v>
                </c:pt>
                <c:pt idx="3697">
                  <c:v>5.1362619999999879</c:v>
                </c:pt>
                <c:pt idx="3698">
                  <c:v>5.1376510000045528</c:v>
                </c:pt>
                <c:pt idx="3699">
                  <c:v>5.1390390000015032</c:v>
                </c:pt>
                <c:pt idx="3700">
                  <c:v>5.1404279999987921</c:v>
                </c:pt>
                <c:pt idx="3701">
                  <c:v>5.141817000003357</c:v>
                </c:pt>
                <c:pt idx="3702">
                  <c:v>5.1432060000006459</c:v>
                </c:pt>
                <c:pt idx="3703">
                  <c:v>5.1445950000052107</c:v>
                </c:pt>
                <c:pt idx="3704">
                  <c:v>5.1459840000024997</c:v>
                </c:pt>
                <c:pt idx="3705">
                  <c:v>5.1473729999997886</c:v>
                </c:pt>
                <c:pt idx="3706">
                  <c:v>5.1487620000043535</c:v>
                </c:pt>
                <c:pt idx="3707">
                  <c:v>5.1501510000016424</c:v>
                </c:pt>
                <c:pt idx="3708">
                  <c:v>5.1515399999989313</c:v>
                </c:pt>
                <c:pt idx="3709">
                  <c:v>5.1529290000034962</c:v>
                </c:pt>
                <c:pt idx="3710">
                  <c:v>5.1543180000007851</c:v>
                </c:pt>
                <c:pt idx="3711">
                  <c:v>5.155706999998074</c:v>
                </c:pt>
                <c:pt idx="3712">
                  <c:v>5.1570960000026389</c:v>
                </c:pt>
                <c:pt idx="3713">
                  <c:v>5.1584849999999278</c:v>
                </c:pt>
                <c:pt idx="3714">
                  <c:v>5.1598740000044927</c:v>
                </c:pt>
                <c:pt idx="3715">
                  <c:v>5.1612630000017816</c:v>
                </c:pt>
                <c:pt idx="3716">
                  <c:v>5.1626519999990705</c:v>
                </c:pt>
                <c:pt idx="3717">
                  <c:v>5.1640410000036354</c:v>
                </c:pt>
                <c:pt idx="3718">
                  <c:v>5.1654300000009243</c:v>
                </c:pt>
                <c:pt idx="3719">
                  <c:v>5.1668180000051507</c:v>
                </c:pt>
                <c:pt idx="3720">
                  <c:v>5.1682070000024396</c:v>
                </c:pt>
                <c:pt idx="3721">
                  <c:v>5.1695959999997285</c:v>
                </c:pt>
                <c:pt idx="3722">
                  <c:v>5.1709850000042934</c:v>
                </c:pt>
                <c:pt idx="3723">
                  <c:v>5.1723740000015823</c:v>
                </c:pt>
                <c:pt idx="3724">
                  <c:v>5.1737629999988712</c:v>
                </c:pt>
                <c:pt idx="3725">
                  <c:v>5.1751520000034361</c:v>
                </c:pt>
                <c:pt idx="3726">
                  <c:v>5.176541000000725</c:v>
                </c:pt>
                <c:pt idx="3727">
                  <c:v>5.1779300000052899</c:v>
                </c:pt>
                <c:pt idx="3728">
                  <c:v>5.1793190000025788</c:v>
                </c:pt>
                <c:pt idx="3729">
                  <c:v>5.1807079999998678</c:v>
                </c:pt>
                <c:pt idx="3730">
                  <c:v>5.1820970000044326</c:v>
                </c:pt>
                <c:pt idx="3731">
                  <c:v>5.1834860000017215</c:v>
                </c:pt>
                <c:pt idx="3732">
                  <c:v>5.1848749999990105</c:v>
                </c:pt>
                <c:pt idx="3733">
                  <c:v>5.1862640000035753</c:v>
                </c:pt>
                <c:pt idx="3734">
                  <c:v>5.1876520000005257</c:v>
                </c:pt>
                <c:pt idx="3735">
                  <c:v>5.1890400000047521</c:v>
                </c:pt>
                <c:pt idx="3736">
                  <c:v>5.1904280000017025</c:v>
                </c:pt>
                <c:pt idx="3737">
                  <c:v>5.1918159999986528</c:v>
                </c:pt>
                <c:pt idx="3738">
                  <c:v>5.1932040000028792</c:v>
                </c:pt>
              </c:numCache>
            </c:numRef>
          </c:xVal>
          <c:yVal>
            <c:numRef>
              <c:f>'27Feb2015a_corrected'!$K$3:$K$4929</c:f>
              <c:numCache>
                <c:formatCode>0.00E+00</c:formatCode>
                <c:ptCount val="4927"/>
                <c:pt idx="0">
                  <c:v>6.3967409503223782E-9</c:v>
                </c:pt>
                <c:pt idx="1">
                  <c:v>4.8616776892867039E-9</c:v>
                </c:pt>
                <c:pt idx="2">
                  <c:v>3.8543172916494533E-9</c:v>
                </c:pt>
                <c:pt idx="3">
                  <c:v>3.2554427583620562E-9</c:v>
                </c:pt>
                <c:pt idx="4">
                  <c:v>2.7934999208542153E-9</c:v>
                </c:pt>
                <c:pt idx="5">
                  <c:v>2.4353504377785814E-9</c:v>
                </c:pt>
                <c:pt idx="6">
                  <c:v>2.2619159518146171E-9</c:v>
                </c:pt>
                <c:pt idx="7">
                  <c:v>1.8904111204417197E-9</c:v>
                </c:pt>
                <c:pt idx="8">
                  <c:v>1.7010620799190334E-9</c:v>
                </c:pt>
                <c:pt idx="9">
                  <c:v>1.5882814489547138E-9</c:v>
                </c:pt>
                <c:pt idx="10">
                  <c:v>1.5469196756538769E-9</c:v>
                </c:pt>
                <c:pt idx="11">
                  <c:v>1.4367551528760814E-9</c:v>
                </c:pt>
                <c:pt idx="12">
                  <c:v>1.3274139071888221E-9</c:v>
                </c:pt>
                <c:pt idx="13">
                  <c:v>1.2135155992744365E-9</c:v>
                </c:pt>
                <c:pt idx="14">
                  <c:v>1.2007775603553822E-9</c:v>
                </c:pt>
                <c:pt idx="15">
                  <c:v>1.1511389882042017E-9</c:v>
                </c:pt>
                <c:pt idx="16">
                  <c:v>1.1093925967327313E-9</c:v>
                </c:pt>
                <c:pt idx="17">
                  <c:v>1.019568861769278E-9</c:v>
                </c:pt>
                <c:pt idx="18">
                  <c:v>1.0358397273085785E-9</c:v>
                </c:pt>
                <c:pt idx="19">
                  <c:v>9.4695984472485061E-10</c:v>
                </c:pt>
                <c:pt idx="20">
                  <c:v>8.7489344647268104E-10</c:v>
                </c:pt>
                <c:pt idx="21">
                  <c:v>9.1261806949984709E-10</c:v>
                </c:pt>
                <c:pt idx="22">
                  <c:v>8.1688620750179547E-10</c:v>
                </c:pt>
                <c:pt idx="23">
                  <c:v>8.3872649690504509E-10</c:v>
                </c:pt>
                <c:pt idx="24">
                  <c:v>7.7081767293533074E-10</c:v>
                </c:pt>
                <c:pt idx="25">
                  <c:v>7.7899624346859547E-10</c:v>
                </c:pt>
                <c:pt idx="26">
                  <c:v>7.3119643179142189E-10</c:v>
                </c:pt>
                <c:pt idx="27">
                  <c:v>6.9728105135366589E-10</c:v>
                </c:pt>
                <c:pt idx="28">
                  <c:v>7.5074571727855033E-10</c:v>
                </c:pt>
                <c:pt idx="29">
                  <c:v>7.0840719483875712E-10</c:v>
                </c:pt>
                <c:pt idx="30">
                  <c:v>6.9361178477982917E-10</c:v>
                </c:pt>
                <c:pt idx="31">
                  <c:v>7.0840719483875712E-10</c:v>
                </c:pt>
                <c:pt idx="32">
                  <c:v>6.5105122949150461E-10</c:v>
                </c:pt>
                <c:pt idx="33">
                  <c:v>6.2744066658568478E-10</c:v>
                </c:pt>
                <c:pt idx="34">
                  <c:v>6.4762389366581998E-10</c:v>
                </c:pt>
                <c:pt idx="35">
                  <c:v>6.1758489213452439E-10</c:v>
                </c:pt>
                <c:pt idx="36">
                  <c:v>5.7663893570459916E-10</c:v>
                </c:pt>
                <c:pt idx="37">
                  <c:v>5.6162219610170989E-10</c:v>
                </c:pt>
                <c:pt idx="38">
                  <c:v>5.9205596823778813E-10</c:v>
                </c:pt>
                <c:pt idx="39">
                  <c:v>5.6459439631239829E-10</c:v>
                </c:pt>
                <c:pt idx="40">
                  <c:v>5.7968940574905664E-10</c:v>
                </c:pt>
                <c:pt idx="41">
                  <c:v>5.3840658560734846E-10</c:v>
                </c:pt>
                <c:pt idx="42">
                  <c:v>5.6459439631239829E-10</c:v>
                </c:pt>
                <c:pt idx="43">
                  <c:v>5.2716062400497385E-10</c:v>
                </c:pt>
                <c:pt idx="44">
                  <c:v>5.3840658560734846E-10</c:v>
                </c:pt>
                <c:pt idx="45">
                  <c:v>4.9743227858037622E-10</c:v>
                </c:pt>
                <c:pt idx="46">
                  <c:v>5.2438657349413727E-10</c:v>
                </c:pt>
                <c:pt idx="47">
                  <c:v>4.7686907947851398E-10</c:v>
                </c:pt>
                <c:pt idx="48">
                  <c:v>4.6690848185483066E-10</c:v>
                </c:pt>
                <c:pt idx="49">
                  <c:v>4.9743227858037622E-10</c:v>
                </c:pt>
                <c:pt idx="50">
                  <c:v>4.6690848185483066E-10</c:v>
                </c:pt>
                <c:pt idx="51">
                  <c:v>4.5957528309376302E-10</c:v>
                </c:pt>
                <c:pt idx="52">
                  <c:v>4.405779556391172E-10</c:v>
                </c:pt>
                <c:pt idx="53">
                  <c:v>4.4290865128366856E-10</c:v>
                </c:pt>
                <c:pt idx="54">
                  <c:v>4.3595239047650388E-10</c:v>
                </c:pt>
                <c:pt idx="55">
                  <c:v>4.2014244976365652E-10</c:v>
                </c:pt>
                <c:pt idx="56">
                  <c:v>4.1136672899077525E-10</c:v>
                </c:pt>
                <c:pt idx="57">
                  <c:v>4.3595239047650388E-10</c:v>
                </c:pt>
                <c:pt idx="58">
                  <c:v>4.2236503980753233E-10</c:v>
                </c:pt>
                <c:pt idx="59">
                  <c:v>4.2236503980753233E-10</c:v>
                </c:pt>
                <c:pt idx="60">
                  <c:v>4.0920201479791991E-10</c:v>
                </c:pt>
                <c:pt idx="61">
                  <c:v>3.9436218426857809E-10</c:v>
                </c:pt>
                <c:pt idx="62">
                  <c:v>4.1136672899077525E-10</c:v>
                </c:pt>
                <c:pt idx="63">
                  <c:v>3.7409057229439579E-10</c:v>
                </c:pt>
                <c:pt idx="64">
                  <c:v>3.7409057229439579E-10</c:v>
                </c:pt>
                <c:pt idx="65">
                  <c:v>3.7409057229439579E-10</c:v>
                </c:pt>
                <c:pt idx="66">
                  <c:v>3.6627675960284385E-10</c:v>
                </c:pt>
                <c:pt idx="67">
                  <c:v>3.6821515852941328E-10</c:v>
                </c:pt>
                <c:pt idx="68">
                  <c:v>3.6052406847789839E-10</c:v>
                </c:pt>
                <c:pt idx="69">
                  <c:v>3.5862690102876202E-10</c:v>
                </c:pt>
                <c:pt idx="70">
                  <c:v>3.7805976791453147E-10</c:v>
                </c:pt>
                <c:pt idx="71">
                  <c:v>3.4928832005491513E-10</c:v>
                </c:pt>
                <c:pt idx="72">
                  <c:v>3.7212201452297423E-10</c:v>
                </c:pt>
                <c:pt idx="73">
                  <c:v>3.6434932006010295E-10</c:v>
                </c:pt>
                <c:pt idx="74">
                  <c:v>3.6243202318432918E-10</c:v>
                </c:pt>
                <c:pt idx="75">
                  <c:v>3.5862690102876202E-10</c:v>
                </c:pt>
                <c:pt idx="76">
                  <c:v>3.3840203294458352E-10</c:v>
                </c:pt>
                <c:pt idx="77">
                  <c:v>3.366212771566691E-10</c:v>
                </c:pt>
                <c:pt idx="78">
                  <c:v>3.4928832005491513E-10</c:v>
                </c:pt>
                <c:pt idx="79">
                  <c:v>3.4928832005491513E-10</c:v>
                </c:pt>
                <c:pt idx="80">
                  <c:v>3.1931775216116201E-10</c:v>
                </c:pt>
                <c:pt idx="81">
                  <c:v>3.5113608559975084E-10</c:v>
                </c:pt>
                <c:pt idx="82">
                  <c:v>3.1931775216116201E-10</c:v>
                </c:pt>
                <c:pt idx="83">
                  <c:v>3.2270579430169542E-10</c:v>
                </c:pt>
                <c:pt idx="84">
                  <c:v>3.3308713834495404E-10</c:v>
                </c:pt>
                <c:pt idx="85">
                  <c:v>3.1264865405383008E-10</c:v>
                </c:pt>
                <c:pt idx="86">
                  <c:v>3.2270579430169542E-10</c:v>
                </c:pt>
                <c:pt idx="87">
                  <c:v>3.2612978442654558E-10</c:v>
                </c:pt>
                <c:pt idx="88">
                  <c:v>3.0290431730603029E-10</c:v>
                </c:pt>
                <c:pt idx="89">
                  <c:v>3.1100277446040937E-10</c:v>
                </c:pt>
                <c:pt idx="90">
                  <c:v>3.0290431730603029E-10</c:v>
                </c:pt>
                <c:pt idx="91">
                  <c:v>3.0611820875001337E-10</c:v>
                </c:pt>
                <c:pt idx="92">
                  <c:v>3.0611820875001337E-10</c:v>
                </c:pt>
                <c:pt idx="93">
                  <c:v>3.0611820875001337E-10</c:v>
                </c:pt>
                <c:pt idx="94">
                  <c:v>3.0936620039535895E-10</c:v>
                </c:pt>
                <c:pt idx="95">
                  <c:v>3.045067074483988E-10</c:v>
                </c:pt>
                <c:pt idx="96">
                  <c:v>2.9972416805025784E-10</c:v>
                </c:pt>
                <c:pt idx="97">
                  <c:v>2.8733455882629784E-10</c:v>
                </c:pt>
                <c:pt idx="98">
                  <c:v>2.9657740672826593E-10</c:v>
                </c:pt>
                <c:pt idx="99">
                  <c:v>2.7400700353225172E-10</c:v>
                </c:pt>
                <c:pt idx="100">
                  <c:v>2.8431787424571272E-10</c:v>
                </c:pt>
                <c:pt idx="101">
                  <c:v>2.919194038088489E-10</c:v>
                </c:pt>
                <c:pt idx="102">
                  <c:v>2.8733455882629784E-10</c:v>
                </c:pt>
                <c:pt idx="103">
                  <c:v>2.7837918779181332E-10</c:v>
                </c:pt>
                <c:pt idx="104">
                  <c:v>2.7256454558554287E-10</c:v>
                </c:pt>
                <c:pt idx="105">
                  <c:v>2.7691428716582911E-10</c:v>
                </c:pt>
                <c:pt idx="106">
                  <c:v>2.6828368527634683E-10</c:v>
                </c:pt>
                <c:pt idx="107">
                  <c:v>2.8885458359424981E-10</c:v>
                </c:pt>
                <c:pt idx="108">
                  <c:v>2.6687190969922794E-10</c:v>
                </c:pt>
                <c:pt idx="109">
                  <c:v>2.6407005955537554E-10</c:v>
                </c:pt>
                <c:pt idx="110">
                  <c:v>2.6267991276721712E-10</c:v>
                </c:pt>
                <c:pt idx="111">
                  <c:v>2.6129762563684996E-10</c:v>
                </c:pt>
                <c:pt idx="112">
                  <c:v>2.7985183786932103E-10</c:v>
                </c:pt>
                <c:pt idx="113">
                  <c:v>2.5719372198323024E-10</c:v>
                </c:pt>
                <c:pt idx="114">
                  <c:v>2.7837918779181332E-10</c:v>
                </c:pt>
                <c:pt idx="115">
                  <c:v>2.7545652437535056E-10</c:v>
                </c:pt>
                <c:pt idx="116">
                  <c:v>2.6546701310192635E-10</c:v>
                </c:pt>
                <c:pt idx="117">
                  <c:v>2.7691428716582911E-10</c:v>
                </c:pt>
                <c:pt idx="118">
                  <c:v>2.7113024305518095E-10</c:v>
                </c:pt>
                <c:pt idx="119">
                  <c:v>2.7545652437535056E-10</c:v>
                </c:pt>
                <c:pt idx="120">
                  <c:v>2.5719372198323024E-10</c:v>
                </c:pt>
                <c:pt idx="121">
                  <c:v>2.6407005955537554E-10</c:v>
                </c:pt>
                <c:pt idx="122">
                  <c:v>2.6546701310192635E-10</c:v>
                </c:pt>
                <c:pt idx="123">
                  <c:v>2.5049592391345402E-10</c:v>
                </c:pt>
                <c:pt idx="124">
                  <c:v>2.4141161610279311E-10</c:v>
                </c:pt>
                <c:pt idx="125">
                  <c:v>2.5449348175281946E-10</c:v>
                </c:pt>
                <c:pt idx="126">
                  <c:v>2.4917775196727307E-10</c:v>
                </c:pt>
                <c:pt idx="127">
                  <c:v>2.4656167026357973E-10</c:v>
                </c:pt>
                <c:pt idx="128">
                  <c:v>2.4397305442883484E-10</c:v>
                </c:pt>
                <c:pt idx="129">
                  <c:v>2.6267991276721712E-10</c:v>
                </c:pt>
                <c:pt idx="130">
                  <c:v>2.5315374904377307E-10</c:v>
                </c:pt>
                <c:pt idx="131">
                  <c:v>2.4526420134006525E-10</c:v>
                </c:pt>
                <c:pt idx="132">
                  <c:v>2.326567533669653E-10</c:v>
                </c:pt>
                <c:pt idx="133">
                  <c:v>2.3636962347588071E-10</c:v>
                </c:pt>
                <c:pt idx="134">
                  <c:v>2.3143245557965508E-10</c:v>
                </c:pt>
                <c:pt idx="135">
                  <c:v>2.3143245557965508E-10</c:v>
                </c:pt>
                <c:pt idx="136">
                  <c:v>2.3762003931010089E-10</c:v>
                </c:pt>
                <c:pt idx="137">
                  <c:v>2.3021460035225318E-10</c:v>
                </c:pt>
                <c:pt idx="138">
                  <c:v>2.3021460035225318E-10</c:v>
                </c:pt>
                <c:pt idx="139">
                  <c:v>2.3512530038432429E-10</c:v>
                </c:pt>
                <c:pt idx="140">
                  <c:v>2.326567533669653E-10</c:v>
                </c:pt>
                <c:pt idx="141">
                  <c:v>2.3512530038432429E-10</c:v>
                </c:pt>
                <c:pt idx="142">
                  <c:v>2.3636962347588071E-10</c:v>
                </c:pt>
                <c:pt idx="143">
                  <c:v>2.3512530038432429E-10</c:v>
                </c:pt>
                <c:pt idx="144">
                  <c:v>2.3143245557965508E-10</c:v>
                </c:pt>
                <c:pt idx="145">
                  <c:v>2.326567533669653E-10</c:v>
                </c:pt>
                <c:pt idx="146">
                  <c:v>2.3512530038432429E-10</c:v>
                </c:pt>
                <c:pt idx="147">
                  <c:v>2.2303949001351966E-10</c:v>
                </c:pt>
                <c:pt idx="148">
                  <c:v>2.1953646324189455E-10</c:v>
                </c:pt>
                <c:pt idx="149">
                  <c:v>2.326567533669653E-10</c:v>
                </c:pt>
                <c:pt idx="150">
                  <c:v>2.1953646324189455E-10</c:v>
                </c:pt>
                <c:pt idx="151">
                  <c:v>2.1608800670927664E-10</c:v>
                </c:pt>
                <c:pt idx="152">
                  <c:v>2.1608800670927664E-10</c:v>
                </c:pt>
                <c:pt idx="153">
                  <c:v>2.1495089779389017E-10</c:v>
                </c:pt>
                <c:pt idx="154">
                  <c:v>2.1723158120388623E-10</c:v>
                </c:pt>
                <c:pt idx="155">
                  <c:v>2.2900267921357451E-10</c:v>
                </c:pt>
                <c:pt idx="156">
                  <c:v>2.1723158120388623E-10</c:v>
                </c:pt>
                <c:pt idx="157">
                  <c:v>2.0935361449280191E-10</c:v>
                </c:pt>
                <c:pt idx="158">
                  <c:v>2.3143245557965508E-10</c:v>
                </c:pt>
                <c:pt idx="159">
                  <c:v>2.0715564073249209E-10</c:v>
                </c:pt>
                <c:pt idx="160">
                  <c:v>2.2421938828415237E-10</c:v>
                </c:pt>
                <c:pt idx="161">
                  <c:v>2.1381932952491086E-10</c:v>
                </c:pt>
                <c:pt idx="162">
                  <c:v>2.1723158120388623E-10</c:v>
                </c:pt>
                <c:pt idx="163">
                  <c:v>2.1381932952491086E-10</c:v>
                </c:pt>
                <c:pt idx="164">
                  <c:v>2.2186534088356132E-10</c:v>
                </c:pt>
                <c:pt idx="165">
                  <c:v>2.0715564073249209E-10</c:v>
                </c:pt>
                <c:pt idx="166">
                  <c:v>2.1381932952491086E-10</c:v>
                </c:pt>
                <c:pt idx="167">
                  <c:v>2.0498074318542566E-10</c:v>
                </c:pt>
                <c:pt idx="168">
                  <c:v>2.1838075513256464E-10</c:v>
                </c:pt>
                <c:pt idx="169">
                  <c:v>1.9859209777622729E-10</c:v>
                </c:pt>
                <c:pt idx="170">
                  <c:v>2.0176134454439296E-10</c:v>
                </c:pt>
                <c:pt idx="171">
                  <c:v>2.082515120610952E-10</c:v>
                </c:pt>
                <c:pt idx="172">
                  <c:v>2.1157490931081318E-10</c:v>
                </c:pt>
                <c:pt idx="173">
                  <c:v>2.0935361449280191E-10</c:v>
                </c:pt>
                <c:pt idx="174">
                  <c:v>2.0498074318542566E-10</c:v>
                </c:pt>
                <c:pt idx="175">
                  <c:v>2.0069921017912127E-10</c:v>
                </c:pt>
                <c:pt idx="176">
                  <c:v>2.0069921017912127E-10</c:v>
                </c:pt>
                <c:pt idx="177">
                  <c:v>2.1157490931081318E-10</c:v>
                </c:pt>
                <c:pt idx="178">
                  <c:v>2.0069921017912127E-10</c:v>
                </c:pt>
                <c:pt idx="179">
                  <c:v>2.028286795777273E-10</c:v>
                </c:pt>
                <c:pt idx="180">
                  <c:v>2.0176134454439296E-10</c:v>
                </c:pt>
                <c:pt idx="181">
                  <c:v>1.9038295500866394E-10</c:v>
                </c:pt>
                <c:pt idx="182">
                  <c:v>1.9859209777622729E-10</c:v>
                </c:pt>
                <c:pt idx="183">
                  <c:v>2.0069921017912127E-10</c:v>
                </c:pt>
                <c:pt idx="184">
                  <c:v>2.0390208345734282E-10</c:v>
                </c:pt>
                <c:pt idx="185">
                  <c:v>1.9038295500866394E-10</c:v>
                </c:pt>
                <c:pt idx="186">
                  <c:v>2.0069921017912127E-10</c:v>
                </c:pt>
                <c:pt idx="187">
                  <c:v>1.9859209777622729E-10</c:v>
                </c:pt>
                <c:pt idx="188">
                  <c:v>1.9038295500866394E-10</c:v>
                </c:pt>
                <c:pt idx="189">
                  <c:v>1.9650751487345891E-10</c:v>
                </c:pt>
                <c:pt idx="190">
                  <c:v>1.9650751487345891E-10</c:v>
                </c:pt>
                <c:pt idx="191">
                  <c:v>1.9964308094417935E-10</c:v>
                </c:pt>
                <c:pt idx="192">
                  <c:v>1.8542541658561613E-10</c:v>
                </c:pt>
                <c:pt idx="193">
                  <c:v>1.8838415149847478E-10</c:v>
                </c:pt>
                <c:pt idx="194">
                  <c:v>1.9342079472972025E-10</c:v>
                </c:pt>
                <c:pt idx="195">
                  <c:v>1.8838415149847478E-10</c:v>
                </c:pt>
                <c:pt idx="196">
                  <c:v>1.8251315114598579E-10</c:v>
                </c:pt>
                <c:pt idx="197">
                  <c:v>1.8739282716979552E-10</c:v>
                </c:pt>
                <c:pt idx="198">
                  <c:v>1.8155234524739345E-10</c:v>
                </c:pt>
                <c:pt idx="199">
                  <c:v>1.9139009737326964E-10</c:v>
                </c:pt>
                <c:pt idx="200">
                  <c:v>1.8059697158490225E-10</c:v>
                </c:pt>
                <c:pt idx="201">
                  <c:v>1.7776017264391372E-10</c:v>
                </c:pt>
                <c:pt idx="202">
                  <c:v>1.8251315114598579E-10</c:v>
                </c:pt>
                <c:pt idx="203">
                  <c:v>1.8444927961748179E-10</c:v>
                </c:pt>
                <c:pt idx="204">
                  <c:v>1.8155234524739345E-10</c:v>
                </c:pt>
                <c:pt idx="205">
                  <c:v>1.8347866156475432E-10</c:v>
                </c:pt>
                <c:pt idx="206">
                  <c:v>1.8155234524739345E-10</c:v>
                </c:pt>
                <c:pt idx="207">
                  <c:v>1.8444927961748179E-10</c:v>
                </c:pt>
                <c:pt idx="208">
                  <c:v>1.8640633314145768E-10</c:v>
                </c:pt>
                <c:pt idx="209">
                  <c:v>1.8059697158490225E-10</c:v>
                </c:pt>
                <c:pt idx="210">
                  <c:v>1.8155234524739345E-10</c:v>
                </c:pt>
                <c:pt idx="211">
                  <c:v>1.8938111247804463E-10</c:v>
                </c:pt>
                <c:pt idx="212">
                  <c:v>1.7682475433823124E-10</c:v>
                </c:pt>
                <c:pt idx="213">
                  <c:v>1.7496829644449007E-10</c:v>
                </c:pt>
                <c:pt idx="214">
                  <c:v>1.8640633314145768E-10</c:v>
                </c:pt>
                <c:pt idx="215">
                  <c:v>1.7496829644449007E-10</c:v>
                </c:pt>
                <c:pt idx="216">
                  <c:v>1.8251315114598579E-10</c:v>
                </c:pt>
                <c:pt idx="217">
                  <c:v>1.7404756968678154E-10</c:v>
                </c:pt>
                <c:pt idx="218">
                  <c:v>1.7131364808756484E-10</c:v>
                </c:pt>
                <c:pt idx="219">
                  <c:v>1.8155234524739345E-10</c:v>
                </c:pt>
                <c:pt idx="220">
                  <c:v>1.7222026905887478E-10</c:v>
                </c:pt>
                <c:pt idx="221">
                  <c:v>1.7404756968678154E-10</c:v>
                </c:pt>
                <c:pt idx="222">
                  <c:v>1.7682475433823124E-10</c:v>
                </c:pt>
                <c:pt idx="223">
                  <c:v>1.8059697158490225E-10</c:v>
                </c:pt>
                <c:pt idx="224">
                  <c:v>1.7131364808756484E-10</c:v>
                </c:pt>
                <c:pt idx="225">
                  <c:v>1.8059697158490225E-10</c:v>
                </c:pt>
                <c:pt idx="226">
                  <c:v>1.8059697158490225E-10</c:v>
                </c:pt>
                <c:pt idx="227">
                  <c:v>1.8059697158490225E-10</c:v>
                </c:pt>
                <c:pt idx="228">
                  <c:v>1.8155234524739345E-10</c:v>
                </c:pt>
                <c:pt idx="229">
                  <c:v>1.7041215299982454E-10</c:v>
                </c:pt>
                <c:pt idx="230">
                  <c:v>1.7131364808756484E-10</c:v>
                </c:pt>
                <c:pt idx="231">
                  <c:v>1.7496829644449007E-10</c:v>
                </c:pt>
                <c:pt idx="232">
                  <c:v>1.7404756968678154E-10</c:v>
                </c:pt>
                <c:pt idx="233">
                  <c:v>1.7222026905887478E-10</c:v>
                </c:pt>
                <c:pt idx="234">
                  <c:v>1.7589389392670227E-10</c:v>
                </c:pt>
                <c:pt idx="235">
                  <c:v>1.8251315114598579E-10</c:v>
                </c:pt>
                <c:pt idx="236">
                  <c:v>1.659746507233603E-10</c:v>
                </c:pt>
                <c:pt idx="237">
                  <c:v>1.7041215299982454E-10</c:v>
                </c:pt>
                <c:pt idx="238">
                  <c:v>1.7682475433823124E-10</c:v>
                </c:pt>
                <c:pt idx="239">
                  <c:v>1.6951505051287563E-10</c:v>
                </c:pt>
                <c:pt idx="240">
                  <c:v>1.659746507233603E-10</c:v>
                </c:pt>
                <c:pt idx="241">
                  <c:v>1.651009086262538E-10</c:v>
                </c:pt>
                <c:pt idx="242">
                  <c:v>1.7313132923758192E-10</c:v>
                </c:pt>
                <c:pt idx="243">
                  <c:v>1.6336753771769387E-10</c:v>
                </c:pt>
                <c:pt idx="244">
                  <c:v>1.7404756968678154E-10</c:v>
                </c:pt>
                <c:pt idx="245">
                  <c:v>1.7131364808756484E-10</c:v>
                </c:pt>
                <c:pt idx="246">
                  <c:v>1.6165270022009468E-10</c:v>
                </c:pt>
                <c:pt idx="247">
                  <c:v>1.6423210652105404E-10</c:v>
                </c:pt>
                <c:pt idx="248">
                  <c:v>1.7041215299982454E-10</c:v>
                </c:pt>
                <c:pt idx="249">
                  <c:v>1.7404756968678154E-10</c:v>
                </c:pt>
                <c:pt idx="250">
                  <c:v>1.6250785704197005E-10</c:v>
                </c:pt>
                <c:pt idx="251">
                  <c:v>1.6080171021241726E-10</c:v>
                </c:pt>
                <c:pt idx="252">
                  <c:v>1.7313132923758192E-10</c:v>
                </c:pt>
                <c:pt idx="253">
                  <c:v>1.6336753771769387E-10</c:v>
                </c:pt>
                <c:pt idx="254">
                  <c:v>1.6250785704197005E-10</c:v>
                </c:pt>
                <c:pt idx="255">
                  <c:v>1.6080171021241726E-10</c:v>
                </c:pt>
                <c:pt idx="256">
                  <c:v>1.7222026905887478E-10</c:v>
                </c:pt>
                <c:pt idx="257">
                  <c:v>1.6250785704197005E-10</c:v>
                </c:pt>
                <c:pt idx="258">
                  <c:v>1.7041215299982454E-10</c:v>
                </c:pt>
                <c:pt idx="259">
                  <c:v>1.6080171021241726E-10</c:v>
                </c:pt>
                <c:pt idx="260">
                  <c:v>1.7041215299982454E-10</c:v>
                </c:pt>
                <c:pt idx="261">
                  <c:v>1.591134759752589E-10</c:v>
                </c:pt>
                <c:pt idx="262">
                  <c:v>1.686230200935754E-10</c:v>
                </c:pt>
                <c:pt idx="263">
                  <c:v>1.6773568376053209E-10</c:v>
                </c:pt>
                <c:pt idx="264">
                  <c:v>1.651009086262538E-10</c:v>
                </c:pt>
                <c:pt idx="265">
                  <c:v>1.5579031785362072E-10</c:v>
                </c:pt>
                <c:pt idx="266">
                  <c:v>1.686230200935754E-10</c:v>
                </c:pt>
                <c:pt idx="267">
                  <c:v>1.6080171021241726E-10</c:v>
                </c:pt>
                <c:pt idx="268">
                  <c:v>1.686230200935754E-10</c:v>
                </c:pt>
                <c:pt idx="269">
                  <c:v>1.6951505051287563E-10</c:v>
                </c:pt>
                <c:pt idx="270">
                  <c:v>1.651009086262538E-10</c:v>
                </c:pt>
                <c:pt idx="271">
                  <c:v>1.5334317931732666E-10</c:v>
                </c:pt>
                <c:pt idx="272">
                  <c:v>1.5744296626873986E-10</c:v>
                </c:pt>
                <c:pt idx="273">
                  <c:v>1.6336753771769387E-10</c:v>
                </c:pt>
                <c:pt idx="274">
                  <c:v>1.5497018924701085E-10</c:v>
                </c:pt>
                <c:pt idx="275">
                  <c:v>1.5827618123204229E-10</c:v>
                </c:pt>
                <c:pt idx="276">
                  <c:v>1.5173325113300366E-10</c:v>
                </c:pt>
                <c:pt idx="277">
                  <c:v>1.5827618123204229E-10</c:v>
                </c:pt>
                <c:pt idx="278">
                  <c:v>1.591134759752589E-10</c:v>
                </c:pt>
                <c:pt idx="279">
                  <c:v>1.5253624931241371E-10</c:v>
                </c:pt>
                <c:pt idx="280">
                  <c:v>1.5579031785362072E-10</c:v>
                </c:pt>
                <c:pt idx="281">
                  <c:v>1.591134759752589E-10</c:v>
                </c:pt>
                <c:pt idx="282">
                  <c:v>1.5579031785362072E-10</c:v>
                </c:pt>
                <c:pt idx="283">
                  <c:v>1.5415469751058506E-10</c:v>
                </c:pt>
                <c:pt idx="284">
                  <c:v>1.5827618123204229E-10</c:v>
                </c:pt>
                <c:pt idx="285">
                  <c:v>1.5579031785362072E-10</c:v>
                </c:pt>
                <c:pt idx="286">
                  <c:v>1.4856423240134422E-10</c:v>
                </c:pt>
                <c:pt idx="287">
                  <c:v>1.5827618123204229E-10</c:v>
                </c:pt>
                <c:pt idx="288">
                  <c:v>1.4700447769956981E-10</c:v>
                </c:pt>
                <c:pt idx="289">
                  <c:v>1.5093479297120464E-10</c:v>
                </c:pt>
                <c:pt idx="290">
                  <c:v>1.5497018924701085E-10</c:v>
                </c:pt>
                <c:pt idx="291">
                  <c:v>1.5334317931732666E-10</c:v>
                </c:pt>
                <c:pt idx="292">
                  <c:v>1.5415469751058506E-10</c:v>
                </c:pt>
                <c:pt idx="293">
                  <c:v>1.5253624931241371E-10</c:v>
                </c:pt>
                <c:pt idx="294">
                  <c:v>1.4935015009187232E-10</c:v>
                </c:pt>
                <c:pt idx="295">
                  <c:v>1.5334317931732666E-10</c:v>
                </c:pt>
                <c:pt idx="296">
                  <c:v>1.4393392329741316E-10</c:v>
                </c:pt>
                <c:pt idx="297">
                  <c:v>1.4856423240134422E-10</c:v>
                </c:pt>
                <c:pt idx="298">
                  <c:v>1.5661446216369635E-10</c:v>
                </c:pt>
                <c:pt idx="299">
                  <c:v>1.4623060048356439E-10</c:v>
                </c:pt>
                <c:pt idx="300">
                  <c:v>1.4935015009187232E-10</c:v>
                </c:pt>
                <c:pt idx="301">
                  <c:v>1.5497018924701085E-10</c:v>
                </c:pt>
                <c:pt idx="302">
                  <c:v>1.4935015009187232E-10</c:v>
                </c:pt>
                <c:pt idx="303">
                  <c:v>1.4393392329741316E-10</c:v>
                </c:pt>
                <c:pt idx="304">
                  <c:v>1.4856423240134422E-10</c:v>
                </c:pt>
                <c:pt idx="305">
                  <c:v>1.5253624931241371E-10</c:v>
                </c:pt>
                <c:pt idx="306">
                  <c:v>1.5334317931732666E-10</c:v>
                </c:pt>
                <c:pt idx="307">
                  <c:v>1.4935015009187232E-10</c:v>
                </c:pt>
                <c:pt idx="308">
                  <c:v>1.4393392329741316E-10</c:v>
                </c:pt>
                <c:pt idx="309">
                  <c:v>1.5173325113300366E-10</c:v>
                </c:pt>
                <c:pt idx="310">
                  <c:v>1.4092750506637282E-10</c:v>
                </c:pt>
                <c:pt idx="311">
                  <c:v>1.5827618123204229E-10</c:v>
                </c:pt>
                <c:pt idx="312">
                  <c:v>1.5497018924701085E-10</c:v>
                </c:pt>
                <c:pt idx="313">
                  <c:v>1.5497018924701085E-10</c:v>
                </c:pt>
                <c:pt idx="314">
                  <c:v>1.5334317931732666E-10</c:v>
                </c:pt>
                <c:pt idx="315">
                  <c:v>1.4623060048356439E-10</c:v>
                </c:pt>
                <c:pt idx="316">
                  <c:v>1.5334317931732666E-10</c:v>
                </c:pt>
                <c:pt idx="317">
                  <c:v>1.4242278155098382E-10</c:v>
                </c:pt>
                <c:pt idx="318">
                  <c:v>1.4623060048356439E-10</c:v>
                </c:pt>
                <c:pt idx="319">
                  <c:v>1.3798416931085036E-10</c:v>
                </c:pt>
                <c:pt idx="320">
                  <c:v>1.4856423240134422E-10</c:v>
                </c:pt>
                <c:pt idx="321">
                  <c:v>1.5014053649513513E-10</c:v>
                </c:pt>
                <c:pt idx="322">
                  <c:v>1.4623060048356439E-10</c:v>
                </c:pt>
                <c:pt idx="323">
                  <c:v>1.3944792727645957E-10</c:v>
                </c:pt>
                <c:pt idx="324">
                  <c:v>1.5014053649513513E-10</c:v>
                </c:pt>
                <c:pt idx="325">
                  <c:v>1.4092750506637282E-10</c:v>
                </c:pt>
                <c:pt idx="326">
                  <c:v>1.3725777779903985E-10</c:v>
                </c:pt>
                <c:pt idx="327">
                  <c:v>1.4546109864010434E-10</c:v>
                </c:pt>
                <c:pt idx="328">
                  <c:v>1.431765071413724E-10</c:v>
                </c:pt>
                <c:pt idx="329">
                  <c:v>1.3798416931085036E-10</c:v>
                </c:pt>
                <c:pt idx="330">
                  <c:v>1.4623060048356439E-10</c:v>
                </c:pt>
                <c:pt idx="331">
                  <c:v>1.431765071413724E-10</c:v>
                </c:pt>
                <c:pt idx="332">
                  <c:v>1.431765071413724E-10</c:v>
                </c:pt>
                <c:pt idx="333">
                  <c:v>1.5014053649513513E-10</c:v>
                </c:pt>
                <c:pt idx="334">
                  <c:v>1.3653549318353362E-10</c:v>
                </c:pt>
                <c:pt idx="335">
                  <c:v>1.3439080748326259E-10</c:v>
                </c:pt>
                <c:pt idx="336">
                  <c:v>1.3798416931085036E-10</c:v>
                </c:pt>
                <c:pt idx="337">
                  <c:v>1.4778214415227896E-10</c:v>
                </c:pt>
                <c:pt idx="338">
                  <c:v>1.431765071413724E-10</c:v>
                </c:pt>
                <c:pt idx="339">
                  <c:v>1.3653549318353362E-10</c:v>
                </c:pt>
                <c:pt idx="340">
                  <c:v>1.3581672795267576E-10</c:v>
                </c:pt>
                <c:pt idx="341">
                  <c:v>1.3653549318353362E-10</c:v>
                </c:pt>
                <c:pt idx="342">
                  <c:v>1.3871411754887176E-10</c:v>
                </c:pt>
                <c:pt idx="343">
                  <c:v>1.3725777779903985E-10</c:v>
                </c:pt>
                <c:pt idx="344">
                  <c:v>1.3944792727645957E-10</c:v>
                </c:pt>
                <c:pt idx="345">
                  <c:v>1.4469564610701526E-10</c:v>
                </c:pt>
                <c:pt idx="346">
                  <c:v>1.4546109864010434E-10</c:v>
                </c:pt>
                <c:pt idx="347">
                  <c:v>1.4242278155098382E-10</c:v>
                </c:pt>
                <c:pt idx="348">
                  <c:v>1.3725777779903985E-10</c:v>
                </c:pt>
                <c:pt idx="349">
                  <c:v>1.3510202650040412E-10</c:v>
                </c:pt>
                <c:pt idx="350">
                  <c:v>1.3510202650040412E-10</c:v>
                </c:pt>
                <c:pt idx="351">
                  <c:v>1.3439080748326259E-10</c:v>
                </c:pt>
                <c:pt idx="352">
                  <c:v>1.3089129466305088E-10</c:v>
                </c:pt>
                <c:pt idx="353">
                  <c:v>1.3510202650040412E-10</c:v>
                </c:pt>
                <c:pt idx="354">
                  <c:v>1.3298013312760614E-10</c:v>
                </c:pt>
                <c:pt idx="355">
                  <c:v>1.3439080748326259E-10</c:v>
                </c:pt>
                <c:pt idx="356">
                  <c:v>1.3871411754887176E-10</c:v>
                </c:pt>
                <c:pt idx="357">
                  <c:v>1.3020251206759534E-10</c:v>
                </c:pt>
                <c:pt idx="358">
                  <c:v>1.431765071413724E-10</c:v>
                </c:pt>
                <c:pt idx="359">
                  <c:v>1.3944792727645957E-10</c:v>
                </c:pt>
                <c:pt idx="360">
                  <c:v>1.3871411754887176E-10</c:v>
                </c:pt>
                <c:pt idx="361">
                  <c:v>1.2883553445058964E-10</c:v>
                </c:pt>
                <c:pt idx="362">
                  <c:v>1.3798416931085036E-10</c:v>
                </c:pt>
                <c:pt idx="363">
                  <c:v>1.3158399366297396E-10</c:v>
                </c:pt>
                <c:pt idx="364">
                  <c:v>1.3298013312760614E-10</c:v>
                </c:pt>
                <c:pt idx="365">
                  <c:v>1.3653549318353362E-10</c:v>
                </c:pt>
                <c:pt idx="366">
                  <c:v>1.2951708561574417E-10</c:v>
                </c:pt>
                <c:pt idx="367">
                  <c:v>1.2883553445058964E-10</c:v>
                </c:pt>
                <c:pt idx="368">
                  <c:v>1.3439080748326259E-10</c:v>
                </c:pt>
                <c:pt idx="369">
                  <c:v>1.2883553445058964E-10</c:v>
                </c:pt>
                <c:pt idx="370">
                  <c:v>1.2883553445058964E-10</c:v>
                </c:pt>
                <c:pt idx="371">
                  <c:v>1.3510202650040412E-10</c:v>
                </c:pt>
                <c:pt idx="372">
                  <c:v>1.3581672795267576E-10</c:v>
                </c:pt>
                <c:pt idx="373">
                  <c:v>1.3228008441603512E-10</c:v>
                </c:pt>
                <c:pt idx="374">
                  <c:v>1.2748290853675557E-10</c:v>
                </c:pt>
                <c:pt idx="375">
                  <c:v>1.3368360957967414E-10</c:v>
                </c:pt>
                <c:pt idx="376">
                  <c:v>1.3725777779903985E-10</c:v>
                </c:pt>
                <c:pt idx="377">
                  <c:v>1.3725777779903985E-10</c:v>
                </c:pt>
                <c:pt idx="378">
                  <c:v>1.3020251206759534E-10</c:v>
                </c:pt>
                <c:pt idx="379">
                  <c:v>1.3228008441603512E-10</c:v>
                </c:pt>
                <c:pt idx="380">
                  <c:v>1.3298013312760614E-10</c:v>
                </c:pt>
                <c:pt idx="381">
                  <c:v>1.2681206171807179E-10</c:v>
                </c:pt>
                <c:pt idx="382">
                  <c:v>1.2951708561574417E-10</c:v>
                </c:pt>
                <c:pt idx="383">
                  <c:v>1.3725777779903985E-10</c:v>
                </c:pt>
                <c:pt idx="384">
                  <c:v>1.2883553445058964E-10</c:v>
                </c:pt>
                <c:pt idx="385">
                  <c:v>1.2221318527827189E-10</c:v>
                </c:pt>
                <c:pt idx="386">
                  <c:v>1.3089129466305088E-10</c:v>
                </c:pt>
                <c:pt idx="387">
                  <c:v>1.2815756977742923E-10</c:v>
                </c:pt>
                <c:pt idx="388">
                  <c:v>1.3228008441603512E-10</c:v>
                </c:pt>
                <c:pt idx="389">
                  <c:v>1.3089129466305088E-10</c:v>
                </c:pt>
                <c:pt idx="390">
                  <c:v>1.2416327618141107E-10</c:v>
                </c:pt>
                <c:pt idx="391">
                  <c:v>1.2482011069458923E-10</c:v>
                </c:pt>
                <c:pt idx="392">
                  <c:v>1.3439080748326259E-10</c:v>
                </c:pt>
                <c:pt idx="393">
                  <c:v>1.2614448364960698E-10</c:v>
                </c:pt>
                <c:pt idx="394">
                  <c:v>1.3020251206759534E-10</c:v>
                </c:pt>
                <c:pt idx="395">
                  <c:v>1.2815756977742923E-10</c:v>
                </c:pt>
                <c:pt idx="396">
                  <c:v>1.2285970364122909E-10</c:v>
                </c:pt>
                <c:pt idx="397">
                  <c:v>1.2951708561574417E-10</c:v>
                </c:pt>
                <c:pt idx="398">
                  <c:v>1.3368360957967414E-10</c:v>
                </c:pt>
                <c:pt idx="399">
                  <c:v>1.2681206171807179E-10</c:v>
                </c:pt>
                <c:pt idx="400">
                  <c:v>1.2221318527827189E-10</c:v>
                </c:pt>
                <c:pt idx="401">
                  <c:v>1.2548067995606019E-10</c:v>
                </c:pt>
                <c:pt idx="402">
                  <c:v>1.2093008646454406E-10</c:v>
                </c:pt>
                <c:pt idx="403">
                  <c:v>1.2350989809504913E-10</c:v>
                </c:pt>
                <c:pt idx="404">
                  <c:v>1.3158399366297396E-10</c:v>
                </c:pt>
                <c:pt idx="405">
                  <c:v>1.2614448364960698E-10</c:v>
                </c:pt>
                <c:pt idx="406">
                  <c:v>1.2285970364122909E-10</c:v>
                </c:pt>
                <c:pt idx="407">
                  <c:v>1.1966045872238673E-10</c:v>
                </c:pt>
                <c:pt idx="408">
                  <c:v>1.2748290853675557E-10</c:v>
                </c:pt>
                <c:pt idx="409">
                  <c:v>1.2093008646454406E-10</c:v>
                </c:pt>
                <c:pt idx="410">
                  <c:v>1.2093008646454406E-10</c:v>
                </c:pt>
                <c:pt idx="411">
                  <c:v>1.2350989809504913E-10</c:v>
                </c:pt>
                <c:pt idx="412">
                  <c:v>1.2221318527827189E-10</c:v>
                </c:pt>
                <c:pt idx="413">
                  <c:v>1.2951708561574417E-10</c:v>
                </c:pt>
                <c:pt idx="414">
                  <c:v>1.2416327618141107E-10</c:v>
                </c:pt>
                <c:pt idx="415">
                  <c:v>1.1966045872238673E-10</c:v>
                </c:pt>
                <c:pt idx="416">
                  <c:v>1.2548067995606019E-10</c:v>
                </c:pt>
                <c:pt idx="417">
                  <c:v>1.1778108843516066E-10</c:v>
                </c:pt>
                <c:pt idx="418">
                  <c:v>1.2951708561574417E-10</c:v>
                </c:pt>
                <c:pt idx="419">
                  <c:v>1.21569817123354E-10</c:v>
                </c:pt>
                <c:pt idx="420">
                  <c:v>1.2416327618141107E-10</c:v>
                </c:pt>
                <c:pt idx="421">
                  <c:v>1.1966045872238673E-10</c:v>
                </c:pt>
                <c:pt idx="422">
                  <c:v>1.2883553445058964E-10</c:v>
                </c:pt>
                <c:pt idx="423">
                  <c:v>1.2093008646454406E-10</c:v>
                </c:pt>
                <c:pt idx="424">
                  <c:v>1.2614448364960698E-10</c:v>
                </c:pt>
                <c:pt idx="425">
                  <c:v>1.1966045872238673E-10</c:v>
                </c:pt>
                <c:pt idx="426">
                  <c:v>1.202934729401878E-10</c:v>
                </c:pt>
                <c:pt idx="427">
                  <c:v>1.2614448364960698E-10</c:v>
                </c:pt>
                <c:pt idx="428">
                  <c:v>1.21569817123354E-10</c:v>
                </c:pt>
                <c:pt idx="429">
                  <c:v>1.2093008646454406E-10</c:v>
                </c:pt>
                <c:pt idx="430">
                  <c:v>1.1716105221420617E-10</c:v>
                </c:pt>
                <c:pt idx="431">
                  <c:v>1.184041606209398E-10</c:v>
                </c:pt>
                <c:pt idx="432">
                  <c:v>1.2482011069458923E-10</c:v>
                </c:pt>
                <c:pt idx="433">
                  <c:v>1.2093008646454406E-10</c:v>
                </c:pt>
                <c:pt idx="434">
                  <c:v>1.2681206171807179E-10</c:v>
                </c:pt>
                <c:pt idx="435">
                  <c:v>1.1654452157450137E-10</c:v>
                </c:pt>
                <c:pt idx="436">
                  <c:v>1.202934729401878E-10</c:v>
                </c:pt>
                <c:pt idx="437">
                  <c:v>1.2285970364122909E-10</c:v>
                </c:pt>
                <c:pt idx="438">
                  <c:v>1.2548067995606019E-10</c:v>
                </c:pt>
                <c:pt idx="439">
                  <c:v>1.184041606209398E-10</c:v>
                </c:pt>
                <c:pt idx="440">
                  <c:v>1.2221318527827189E-10</c:v>
                </c:pt>
                <c:pt idx="441">
                  <c:v>1.2350989809504913E-10</c:v>
                </c:pt>
                <c:pt idx="442">
                  <c:v>1.1471408975663334E-10</c:v>
                </c:pt>
                <c:pt idx="443">
                  <c:v>1.2221318527827189E-10</c:v>
                </c:pt>
                <c:pt idx="444">
                  <c:v>1.2093008646454406E-10</c:v>
                </c:pt>
                <c:pt idx="445">
                  <c:v>1.1593099502545882E-10</c:v>
                </c:pt>
                <c:pt idx="446">
                  <c:v>1.2221318527827189E-10</c:v>
                </c:pt>
                <c:pt idx="447">
                  <c:v>1.1471408975663334E-10</c:v>
                </c:pt>
                <c:pt idx="448">
                  <c:v>1.1231800047552025E-10</c:v>
                </c:pt>
                <c:pt idx="449">
                  <c:v>1.184041606209398E-10</c:v>
                </c:pt>
                <c:pt idx="450">
                  <c:v>1.1716105221420617E-10</c:v>
                </c:pt>
                <c:pt idx="451">
                  <c:v>1.1593099502545882E-10</c:v>
                </c:pt>
                <c:pt idx="452">
                  <c:v>1.2285970364122909E-10</c:v>
                </c:pt>
                <c:pt idx="453">
                  <c:v>1.184041606209398E-10</c:v>
                </c:pt>
                <c:pt idx="454">
                  <c:v>1.1411019916903621E-10</c:v>
                </c:pt>
                <c:pt idx="455">
                  <c:v>1.1532093725306885E-10</c:v>
                </c:pt>
                <c:pt idx="456">
                  <c:v>1.21569817123354E-10</c:v>
                </c:pt>
                <c:pt idx="457">
                  <c:v>1.184041606209398E-10</c:v>
                </c:pt>
                <c:pt idx="458">
                  <c:v>1.1532093725306885E-10</c:v>
                </c:pt>
                <c:pt idx="459">
                  <c:v>1.1654452157450137E-10</c:v>
                </c:pt>
                <c:pt idx="460">
                  <c:v>1.2093008646454406E-10</c:v>
                </c:pt>
                <c:pt idx="461">
                  <c:v>1.202934729401878E-10</c:v>
                </c:pt>
                <c:pt idx="462">
                  <c:v>1.202934729401878E-10</c:v>
                </c:pt>
                <c:pt idx="463">
                  <c:v>1.2221318527827189E-10</c:v>
                </c:pt>
                <c:pt idx="464">
                  <c:v>1.1654452157450137E-10</c:v>
                </c:pt>
                <c:pt idx="465">
                  <c:v>1.1778108843516066E-10</c:v>
                </c:pt>
                <c:pt idx="466">
                  <c:v>1.1231800047552025E-10</c:v>
                </c:pt>
                <c:pt idx="467">
                  <c:v>1.184041606209398E-10</c:v>
                </c:pt>
                <c:pt idx="468">
                  <c:v>1.2093008646454406E-10</c:v>
                </c:pt>
                <c:pt idx="469">
                  <c:v>1.2416327618141107E-10</c:v>
                </c:pt>
                <c:pt idx="470">
                  <c:v>1.1593099502545882E-10</c:v>
                </c:pt>
                <c:pt idx="471">
                  <c:v>1.1350972287797404E-10</c:v>
                </c:pt>
                <c:pt idx="472">
                  <c:v>1.21569817123354E-10</c:v>
                </c:pt>
                <c:pt idx="473">
                  <c:v>1.1231800047552025E-10</c:v>
                </c:pt>
                <c:pt idx="474">
                  <c:v>1.1532093725306885E-10</c:v>
                </c:pt>
                <c:pt idx="475">
                  <c:v>1.1966045872238673E-10</c:v>
                </c:pt>
                <c:pt idx="476">
                  <c:v>1.1966045872238673E-10</c:v>
                </c:pt>
                <c:pt idx="477">
                  <c:v>1.2221318527827189E-10</c:v>
                </c:pt>
                <c:pt idx="478">
                  <c:v>1.1291217245158541E-10</c:v>
                </c:pt>
                <c:pt idx="479">
                  <c:v>1.1532093725306885E-10</c:v>
                </c:pt>
                <c:pt idx="480">
                  <c:v>1.1593099502545882E-10</c:v>
                </c:pt>
                <c:pt idx="481">
                  <c:v>1.21569817123354E-10</c:v>
                </c:pt>
                <c:pt idx="482">
                  <c:v>1.0824475539808734E-10</c:v>
                </c:pt>
                <c:pt idx="483">
                  <c:v>1.202934729401878E-10</c:v>
                </c:pt>
                <c:pt idx="484">
                  <c:v>1.0939325963970355E-10</c:v>
                </c:pt>
                <c:pt idx="485">
                  <c:v>1.1471408975663334E-10</c:v>
                </c:pt>
                <c:pt idx="486">
                  <c:v>1.1172672364589245E-10</c:v>
                </c:pt>
                <c:pt idx="487">
                  <c:v>1.2350989809504913E-10</c:v>
                </c:pt>
                <c:pt idx="488">
                  <c:v>1.1593099502545882E-10</c:v>
                </c:pt>
                <c:pt idx="489">
                  <c:v>1.184041606209398E-10</c:v>
                </c:pt>
                <c:pt idx="490">
                  <c:v>1.1172672364589245E-10</c:v>
                </c:pt>
                <c:pt idx="491">
                  <c:v>1.0997195948276691E-10</c:v>
                </c:pt>
                <c:pt idx="492">
                  <c:v>1.1593099502545882E-10</c:v>
                </c:pt>
                <c:pt idx="493">
                  <c:v>1.1113878979671887E-10</c:v>
                </c:pt>
                <c:pt idx="494">
                  <c:v>1.1172672364589245E-10</c:v>
                </c:pt>
                <c:pt idx="495">
                  <c:v>1.0939325963970355E-10</c:v>
                </c:pt>
                <c:pt idx="496">
                  <c:v>1.1716105221420617E-10</c:v>
                </c:pt>
                <c:pt idx="497">
                  <c:v>1.1231800047552025E-10</c:v>
                </c:pt>
                <c:pt idx="498">
                  <c:v>1.184041606209398E-10</c:v>
                </c:pt>
                <c:pt idx="499">
                  <c:v>1.1654452157450137E-10</c:v>
                </c:pt>
                <c:pt idx="500">
                  <c:v>1.1055372069825365E-10</c:v>
                </c:pt>
                <c:pt idx="501">
                  <c:v>1.1593099502545882E-10</c:v>
                </c:pt>
                <c:pt idx="502">
                  <c:v>1.1172672364589245E-10</c:v>
                </c:pt>
                <c:pt idx="503">
                  <c:v>1.1654452157450137E-10</c:v>
                </c:pt>
                <c:pt idx="504">
                  <c:v>1.1778108843516066E-10</c:v>
                </c:pt>
                <c:pt idx="505">
                  <c:v>1.1350972287797404E-10</c:v>
                </c:pt>
                <c:pt idx="506">
                  <c:v>1.0487108551623748E-10</c:v>
                </c:pt>
                <c:pt idx="507">
                  <c:v>1.1113878979671887E-10</c:v>
                </c:pt>
                <c:pt idx="508">
                  <c:v>1.1593099502545882E-10</c:v>
                </c:pt>
                <c:pt idx="509">
                  <c:v>1.1055372069825365E-10</c:v>
                </c:pt>
                <c:pt idx="510">
                  <c:v>1.0939325963970355E-10</c:v>
                </c:pt>
                <c:pt idx="511">
                  <c:v>1.1903077558307348E-10</c:v>
                </c:pt>
                <c:pt idx="512">
                  <c:v>1.1113878979671887E-10</c:v>
                </c:pt>
                <c:pt idx="513">
                  <c:v>1.1172672364589245E-10</c:v>
                </c:pt>
                <c:pt idx="514">
                  <c:v>1.1350972287797404E-10</c:v>
                </c:pt>
                <c:pt idx="515">
                  <c:v>1.0997195948276691E-10</c:v>
                </c:pt>
                <c:pt idx="516">
                  <c:v>1.1471408975663334E-10</c:v>
                </c:pt>
                <c:pt idx="517">
                  <c:v>1.0598379426684052E-10</c:v>
                </c:pt>
                <c:pt idx="518">
                  <c:v>1.1172672364589245E-10</c:v>
                </c:pt>
                <c:pt idx="519">
                  <c:v>1.1593099502545882E-10</c:v>
                </c:pt>
                <c:pt idx="520">
                  <c:v>1.0939325963970355E-10</c:v>
                </c:pt>
                <c:pt idx="521">
                  <c:v>1.1291217245158541E-10</c:v>
                </c:pt>
                <c:pt idx="522">
                  <c:v>1.1411019916903621E-10</c:v>
                </c:pt>
                <c:pt idx="523">
                  <c:v>1.1593099502545882E-10</c:v>
                </c:pt>
                <c:pt idx="524">
                  <c:v>1.1350972287797404E-10</c:v>
                </c:pt>
                <c:pt idx="525">
                  <c:v>1.0710830913881221E-10</c:v>
                </c:pt>
                <c:pt idx="526">
                  <c:v>1.0767492139530333E-10</c:v>
                </c:pt>
                <c:pt idx="527">
                  <c:v>1.0939325963970355E-10</c:v>
                </c:pt>
                <c:pt idx="528">
                  <c:v>1.0881737955397715E-10</c:v>
                </c:pt>
                <c:pt idx="529">
                  <c:v>1.0654445774200788E-10</c:v>
                </c:pt>
                <c:pt idx="530">
                  <c:v>1.1532093725306885E-10</c:v>
                </c:pt>
                <c:pt idx="531">
                  <c:v>1.1532093725306885E-10</c:v>
                </c:pt>
                <c:pt idx="532">
                  <c:v>1.1055372069825365E-10</c:v>
                </c:pt>
                <c:pt idx="533">
                  <c:v>1.0997195948276691E-10</c:v>
                </c:pt>
                <c:pt idx="534">
                  <c:v>1.0997195948276691E-10</c:v>
                </c:pt>
                <c:pt idx="535">
                  <c:v>1.1113878979671887E-10</c:v>
                </c:pt>
                <c:pt idx="536">
                  <c:v>1.1471408975663334E-10</c:v>
                </c:pt>
                <c:pt idx="537">
                  <c:v>1.0824475539808734E-10</c:v>
                </c:pt>
                <c:pt idx="538">
                  <c:v>1.1411019916903621E-10</c:v>
                </c:pt>
                <c:pt idx="539">
                  <c:v>1.0881737955397715E-10</c:v>
                </c:pt>
                <c:pt idx="540">
                  <c:v>1.0881737955397715E-10</c:v>
                </c:pt>
                <c:pt idx="541">
                  <c:v>1.0881737955397715E-10</c:v>
                </c:pt>
                <c:pt idx="542">
                  <c:v>1.1231800047552025E-10</c:v>
                </c:pt>
                <c:pt idx="543">
                  <c:v>1.0881737955397715E-10</c:v>
                </c:pt>
                <c:pt idx="544">
                  <c:v>1.1593099502545882E-10</c:v>
                </c:pt>
                <c:pt idx="545">
                  <c:v>1.1471408975663334E-10</c:v>
                </c:pt>
                <c:pt idx="546">
                  <c:v>1.0710830913881221E-10</c:v>
                </c:pt>
                <c:pt idx="547">
                  <c:v>1.0377005893621792E-10</c:v>
                </c:pt>
                <c:pt idx="548">
                  <c:v>1.0431922774253326E-10</c:v>
                </c:pt>
                <c:pt idx="549">
                  <c:v>1.0542608114253221E-10</c:v>
                </c:pt>
                <c:pt idx="550">
                  <c:v>1.0710830913881221E-10</c:v>
                </c:pt>
                <c:pt idx="551">
                  <c:v>1.0767492139530333E-10</c:v>
                </c:pt>
                <c:pt idx="552">
                  <c:v>1.0710830913881221E-10</c:v>
                </c:pt>
                <c:pt idx="553">
                  <c:v>1.0598379426684052E-10</c:v>
                </c:pt>
                <c:pt idx="554">
                  <c:v>1.1113878979671887E-10</c:v>
                </c:pt>
                <c:pt idx="555">
                  <c:v>1.0214026102677753E-10</c:v>
                </c:pt>
                <c:pt idx="556">
                  <c:v>1.0598379426684052E-10</c:v>
                </c:pt>
                <c:pt idx="557">
                  <c:v>1.0710830913881221E-10</c:v>
                </c:pt>
                <c:pt idx="558">
                  <c:v>1.1055372069825365E-10</c:v>
                </c:pt>
                <c:pt idx="559">
                  <c:v>1.0487108551623748E-10</c:v>
                </c:pt>
                <c:pt idx="560">
                  <c:v>1.1350972287797404E-10</c:v>
                </c:pt>
                <c:pt idx="561">
                  <c:v>1.0377005893621792E-10</c:v>
                </c:pt>
                <c:pt idx="562">
                  <c:v>1.1055372069825365E-10</c:v>
                </c:pt>
                <c:pt idx="563">
                  <c:v>1.0710830913881221E-10</c:v>
                </c:pt>
                <c:pt idx="564">
                  <c:v>1.0598379426684052E-10</c:v>
                </c:pt>
                <c:pt idx="565">
                  <c:v>1.0542608114253221E-10</c:v>
                </c:pt>
                <c:pt idx="566">
                  <c:v>1.0824475539808734E-10</c:v>
                </c:pt>
                <c:pt idx="567">
                  <c:v>1.0431922774253326E-10</c:v>
                </c:pt>
                <c:pt idx="568">
                  <c:v>1.0487108551623748E-10</c:v>
                </c:pt>
                <c:pt idx="569">
                  <c:v>1.0542608114253221E-10</c:v>
                </c:pt>
                <c:pt idx="570">
                  <c:v>1.0939325963970355E-10</c:v>
                </c:pt>
                <c:pt idx="571">
                  <c:v>1.1113878979671887E-10</c:v>
                </c:pt>
                <c:pt idx="572">
                  <c:v>1.1350972287797404E-10</c:v>
                </c:pt>
                <c:pt idx="573">
                  <c:v>1.0214026102677753E-10</c:v>
                </c:pt>
                <c:pt idx="574">
                  <c:v>1.0542608114253221E-10</c:v>
                </c:pt>
                <c:pt idx="575">
                  <c:v>1.0881737955397715E-10</c:v>
                </c:pt>
                <c:pt idx="576">
                  <c:v>1.0939325963970355E-10</c:v>
                </c:pt>
                <c:pt idx="577">
                  <c:v>1.0767492139530333E-10</c:v>
                </c:pt>
                <c:pt idx="578">
                  <c:v>1.0824475539808734E-10</c:v>
                </c:pt>
                <c:pt idx="579">
                  <c:v>1.0710830913881221E-10</c:v>
                </c:pt>
                <c:pt idx="580">
                  <c:v>1.0106790498386002E-10</c:v>
                </c:pt>
                <c:pt idx="581">
                  <c:v>1.0487108551623748E-10</c:v>
                </c:pt>
                <c:pt idx="582">
                  <c:v>1.0000680745419891E-10</c:v>
                </c:pt>
                <c:pt idx="583">
                  <c:v>1.0710830913881221E-10</c:v>
                </c:pt>
                <c:pt idx="584">
                  <c:v>9.9480546723270992E-11</c:v>
                </c:pt>
                <c:pt idx="585">
                  <c:v>1.0824475539808734E-10</c:v>
                </c:pt>
                <c:pt idx="586">
                  <c:v>1.0542608114253221E-10</c:v>
                </c:pt>
                <c:pt idx="587">
                  <c:v>1.0997195948276691E-10</c:v>
                </c:pt>
                <c:pt idx="588">
                  <c:v>1.0767492139530333E-10</c:v>
                </c:pt>
                <c:pt idx="589">
                  <c:v>1.0000680745419891E-10</c:v>
                </c:pt>
                <c:pt idx="590">
                  <c:v>1.0322399503862522E-10</c:v>
                </c:pt>
                <c:pt idx="591">
                  <c:v>1.0939325963970355E-10</c:v>
                </c:pt>
                <c:pt idx="592">
                  <c:v>1.0824475539808734E-10</c:v>
                </c:pt>
                <c:pt idx="593">
                  <c:v>9.9480546723270992E-11</c:v>
                </c:pt>
                <c:pt idx="594">
                  <c:v>1.0767492139530333E-10</c:v>
                </c:pt>
                <c:pt idx="595">
                  <c:v>1.0431922774253326E-10</c:v>
                </c:pt>
                <c:pt idx="596">
                  <c:v>1.0106790498386002E-10</c:v>
                </c:pt>
                <c:pt idx="597">
                  <c:v>1.0053606049342853E-10</c:v>
                </c:pt>
                <c:pt idx="598">
                  <c:v>1.0542608114253221E-10</c:v>
                </c:pt>
                <c:pt idx="599">
                  <c:v>1.0542608114253221E-10</c:v>
                </c:pt>
                <c:pt idx="600">
                  <c:v>1.0431922774253326E-10</c:v>
                </c:pt>
                <c:pt idx="601">
                  <c:v>1.0106790498386002E-10</c:v>
                </c:pt>
                <c:pt idx="602">
                  <c:v>1.0939325963970355E-10</c:v>
                </c:pt>
                <c:pt idx="603">
                  <c:v>1.0487108551623748E-10</c:v>
                </c:pt>
                <c:pt idx="604">
                  <c:v>1.0214026102677753E-10</c:v>
                </c:pt>
                <c:pt idx="605">
                  <c:v>1.0431922774253326E-10</c:v>
                </c:pt>
                <c:pt idx="606">
                  <c:v>1.0377005893621792E-10</c:v>
                </c:pt>
                <c:pt idx="607">
                  <c:v>1.0322399503862522E-10</c:v>
                </c:pt>
                <c:pt idx="608">
                  <c:v>9.8436114641748966E-11</c:v>
                </c:pt>
                <c:pt idx="609">
                  <c:v>1.0654445774200788E-10</c:v>
                </c:pt>
                <c:pt idx="610">
                  <c:v>9.8436114641748966E-11</c:v>
                </c:pt>
                <c:pt idx="611">
                  <c:v>1.0654445774200788E-10</c:v>
                </c:pt>
                <c:pt idx="612">
                  <c:v>1.0214026102677753E-10</c:v>
                </c:pt>
                <c:pt idx="613">
                  <c:v>1.0000680745419891E-10</c:v>
                </c:pt>
                <c:pt idx="614">
                  <c:v>1.0322399503862522E-10</c:v>
                </c:pt>
                <c:pt idx="615">
                  <c:v>1.0322399503862522E-10</c:v>
                </c:pt>
                <c:pt idx="616">
                  <c:v>9.7918119287634393E-11</c:v>
                </c:pt>
                <c:pt idx="617">
                  <c:v>1.0598379426684052E-10</c:v>
                </c:pt>
                <c:pt idx="618">
                  <c:v>1.0214026102677753E-10</c:v>
                </c:pt>
                <c:pt idx="619">
                  <c:v>1.0000680745419891E-10</c:v>
                </c:pt>
                <c:pt idx="620">
                  <c:v>1.0322399503862522E-10</c:v>
                </c:pt>
                <c:pt idx="621">
                  <c:v>1.0322399503862522E-10</c:v>
                </c:pt>
                <c:pt idx="622">
                  <c:v>9.9480546723270992E-11</c:v>
                </c:pt>
                <c:pt idx="623">
                  <c:v>1.026805918773375E-10</c:v>
                </c:pt>
                <c:pt idx="624">
                  <c:v>9.9480546723270992E-11</c:v>
                </c:pt>
                <c:pt idx="625">
                  <c:v>1.0431922774253326E-10</c:v>
                </c:pt>
                <c:pt idx="626">
                  <c:v>1.0377005893621792E-10</c:v>
                </c:pt>
                <c:pt idx="627">
                  <c:v>9.9480546723270992E-11</c:v>
                </c:pt>
                <c:pt idx="628">
                  <c:v>1.0598379426684052E-10</c:v>
                </c:pt>
                <c:pt idx="629">
                  <c:v>1.0214026102677753E-10</c:v>
                </c:pt>
                <c:pt idx="630">
                  <c:v>1.0542608114253221E-10</c:v>
                </c:pt>
                <c:pt idx="631">
                  <c:v>1.0431922774253326E-10</c:v>
                </c:pt>
                <c:pt idx="632">
                  <c:v>9.4866300206763967E-11</c:v>
                </c:pt>
                <c:pt idx="633">
                  <c:v>1.0000680745419891E-10</c:v>
                </c:pt>
                <c:pt idx="634">
                  <c:v>1.0160277353174139E-10</c:v>
                </c:pt>
                <c:pt idx="635">
                  <c:v>1.0214026102677753E-10</c:v>
                </c:pt>
                <c:pt idx="636">
                  <c:v>9.8436114641748966E-11</c:v>
                </c:pt>
                <c:pt idx="637">
                  <c:v>1.0160277353174139E-10</c:v>
                </c:pt>
                <c:pt idx="638">
                  <c:v>9.6890090909073188E-11</c:v>
                </c:pt>
                <c:pt idx="639">
                  <c:v>1.0214026102677753E-10</c:v>
                </c:pt>
                <c:pt idx="640">
                  <c:v>1.0106790498386002E-10</c:v>
                </c:pt>
                <c:pt idx="641">
                  <c:v>9.8436114641748966E-11</c:v>
                </c:pt>
                <c:pt idx="642">
                  <c:v>9.8956850236268494E-11</c:v>
                </c:pt>
                <c:pt idx="643">
                  <c:v>9.8436114641748966E-11</c:v>
                </c:pt>
                <c:pt idx="644">
                  <c:v>1.0106790498386002E-10</c:v>
                </c:pt>
                <c:pt idx="645">
                  <c:v>1.0322399503862522E-10</c:v>
                </c:pt>
                <c:pt idx="646">
                  <c:v>9.8956850236268494E-11</c:v>
                </c:pt>
                <c:pt idx="647">
                  <c:v>1.0106790498386002E-10</c:v>
                </c:pt>
                <c:pt idx="648">
                  <c:v>9.8956850236268494E-11</c:v>
                </c:pt>
                <c:pt idx="649">
                  <c:v>1.0542608114253221E-10</c:v>
                </c:pt>
                <c:pt idx="650">
                  <c:v>1.0053606049342853E-10</c:v>
                </c:pt>
                <c:pt idx="651">
                  <c:v>1.0214026102677753E-10</c:v>
                </c:pt>
                <c:pt idx="652">
                  <c:v>1.0542608114253221E-10</c:v>
                </c:pt>
                <c:pt idx="653">
                  <c:v>1.0214026102677753E-10</c:v>
                </c:pt>
                <c:pt idx="654">
                  <c:v>1.0322399503862522E-10</c:v>
                </c:pt>
                <c:pt idx="655">
                  <c:v>9.7918119287634393E-11</c:v>
                </c:pt>
                <c:pt idx="656">
                  <c:v>1.0000680745419891E-10</c:v>
                </c:pt>
                <c:pt idx="657">
                  <c:v>9.587285565393778E-11</c:v>
                </c:pt>
                <c:pt idx="658">
                  <c:v>1.0214026102677753E-10</c:v>
                </c:pt>
                <c:pt idx="659">
                  <c:v>1.0214026102677753E-10</c:v>
                </c:pt>
                <c:pt idx="660">
                  <c:v>9.8956850236268494E-11</c:v>
                </c:pt>
                <c:pt idx="661">
                  <c:v>1.0214026102677753E-10</c:v>
                </c:pt>
                <c:pt idx="662">
                  <c:v>1.0214026102677753E-10</c:v>
                </c:pt>
                <c:pt idx="663">
                  <c:v>1.0000680745419891E-10</c:v>
                </c:pt>
                <c:pt idx="664">
                  <c:v>9.4367090105390261E-11</c:v>
                </c:pt>
                <c:pt idx="665">
                  <c:v>1.0000680745419891E-10</c:v>
                </c:pt>
                <c:pt idx="666">
                  <c:v>1.0542608114253221E-10</c:v>
                </c:pt>
                <c:pt idx="667">
                  <c:v>9.6380031385821691E-11</c:v>
                </c:pt>
                <c:pt idx="668">
                  <c:v>9.6890090909073188E-11</c:v>
                </c:pt>
                <c:pt idx="669">
                  <c:v>1.0000680745419891E-10</c:v>
                </c:pt>
                <c:pt idx="670">
                  <c:v>9.7402647903791823E-11</c:v>
                </c:pt>
                <c:pt idx="671">
                  <c:v>1.0000680745419891E-10</c:v>
                </c:pt>
                <c:pt idx="672">
                  <c:v>9.8436114641748966E-11</c:v>
                </c:pt>
                <c:pt idx="673">
                  <c:v>1.0487108551623748E-10</c:v>
                </c:pt>
                <c:pt idx="674">
                  <c:v>1.0053606049342853E-10</c:v>
                </c:pt>
                <c:pt idx="675">
                  <c:v>9.5368151172924706E-11</c:v>
                </c:pt>
                <c:pt idx="676">
                  <c:v>9.4367090105390261E-11</c:v>
                </c:pt>
                <c:pt idx="677">
                  <c:v>1.0377005893621792E-10</c:v>
                </c:pt>
                <c:pt idx="678">
                  <c:v>9.8436114641748966E-11</c:v>
                </c:pt>
                <c:pt idx="679">
                  <c:v>1.0000680745419891E-10</c:v>
                </c:pt>
                <c:pt idx="680">
                  <c:v>9.3376343476101153E-11</c:v>
                </c:pt>
                <c:pt idx="681">
                  <c:v>9.587285565393778E-11</c:v>
                </c:pt>
                <c:pt idx="682">
                  <c:v>9.8436114641748966E-11</c:v>
                </c:pt>
                <c:pt idx="683">
                  <c:v>1.0106790498386002E-10</c:v>
                </c:pt>
                <c:pt idx="684">
                  <c:v>1.0053606049342853E-10</c:v>
                </c:pt>
                <c:pt idx="685">
                  <c:v>9.4866300206763967E-11</c:v>
                </c:pt>
                <c:pt idx="686">
                  <c:v>1.0214026102677753E-10</c:v>
                </c:pt>
                <c:pt idx="687">
                  <c:v>9.8956850236268494E-11</c:v>
                </c:pt>
                <c:pt idx="688">
                  <c:v>9.2395998554465216E-11</c:v>
                </c:pt>
                <c:pt idx="689">
                  <c:v>1.0000680745419891E-10</c:v>
                </c:pt>
                <c:pt idx="690">
                  <c:v>9.6380031385821691E-11</c:v>
                </c:pt>
                <c:pt idx="691">
                  <c:v>9.2884781410367488E-11</c:v>
                </c:pt>
                <c:pt idx="692">
                  <c:v>9.9480546723270992E-11</c:v>
                </c:pt>
                <c:pt idx="693">
                  <c:v>9.4367090105390261E-11</c:v>
                </c:pt>
                <c:pt idx="694">
                  <c:v>9.0944840033130574E-11</c:v>
                </c:pt>
                <c:pt idx="695">
                  <c:v>9.6890090909073188E-11</c:v>
                </c:pt>
                <c:pt idx="696">
                  <c:v>9.7918119287634393E-11</c:v>
                </c:pt>
                <c:pt idx="697">
                  <c:v>9.6380031385821691E-11</c:v>
                </c:pt>
                <c:pt idx="698">
                  <c:v>9.8436114641748966E-11</c:v>
                </c:pt>
                <c:pt idx="699">
                  <c:v>9.4367090105390261E-11</c:v>
                </c:pt>
                <c:pt idx="700">
                  <c:v>1.0000680745419891E-10</c:v>
                </c:pt>
                <c:pt idx="701">
                  <c:v>9.2884781410367488E-11</c:v>
                </c:pt>
                <c:pt idx="702">
                  <c:v>1.0000680745419891E-10</c:v>
                </c:pt>
                <c:pt idx="703">
                  <c:v>9.4866300206763967E-11</c:v>
                </c:pt>
                <c:pt idx="704">
                  <c:v>9.2884781410367488E-11</c:v>
                </c:pt>
                <c:pt idx="705">
                  <c:v>9.8956850236268494E-11</c:v>
                </c:pt>
                <c:pt idx="706">
                  <c:v>9.3870312441770108E-11</c:v>
                </c:pt>
                <c:pt idx="707">
                  <c:v>9.7402647903791823E-11</c:v>
                </c:pt>
                <c:pt idx="708">
                  <c:v>9.1909597328799811E-11</c:v>
                </c:pt>
                <c:pt idx="709">
                  <c:v>9.5368151172924706E-11</c:v>
                </c:pt>
                <c:pt idx="710">
                  <c:v>9.587285565393778E-11</c:v>
                </c:pt>
                <c:pt idx="711">
                  <c:v>9.4866300206763967E-11</c:v>
                </c:pt>
                <c:pt idx="712">
                  <c:v>9.1425946134437917E-11</c:v>
                </c:pt>
                <c:pt idx="713">
                  <c:v>9.2395998554465216E-11</c:v>
                </c:pt>
                <c:pt idx="714">
                  <c:v>9.4367090105390261E-11</c:v>
                </c:pt>
                <c:pt idx="715">
                  <c:v>9.1909597328799811E-11</c:v>
                </c:pt>
                <c:pt idx="716">
                  <c:v>9.6380031385821691E-11</c:v>
                </c:pt>
                <c:pt idx="717">
                  <c:v>9.4367090105390261E-11</c:v>
                </c:pt>
                <c:pt idx="718">
                  <c:v>9.4866300206763967E-11</c:v>
                </c:pt>
                <c:pt idx="719">
                  <c:v>9.6890090909073188E-11</c:v>
                </c:pt>
                <c:pt idx="720">
                  <c:v>9.2884781410367488E-11</c:v>
                </c:pt>
                <c:pt idx="721">
                  <c:v>8.9045230692741201E-11</c:v>
                </c:pt>
                <c:pt idx="722">
                  <c:v>9.7918119287634393E-11</c:v>
                </c:pt>
                <c:pt idx="723">
                  <c:v>9.3376343476101153E-11</c:v>
                </c:pt>
                <c:pt idx="724">
                  <c:v>9.3376343476101153E-11</c:v>
                </c:pt>
                <c:pt idx="725">
                  <c:v>9.6380031385821691E-11</c:v>
                </c:pt>
                <c:pt idx="726">
                  <c:v>9.1909597328799811E-11</c:v>
                </c:pt>
                <c:pt idx="727">
                  <c:v>9.3376343476101153E-11</c:v>
                </c:pt>
                <c:pt idx="728">
                  <c:v>9.5368151172924706E-11</c:v>
                </c:pt>
                <c:pt idx="729">
                  <c:v>9.7918119287634393E-11</c:v>
                </c:pt>
                <c:pt idx="730">
                  <c:v>9.1425946134437917E-11</c:v>
                </c:pt>
                <c:pt idx="731">
                  <c:v>9.1425946134437917E-11</c:v>
                </c:pt>
                <c:pt idx="732">
                  <c:v>9.0466078156511176E-11</c:v>
                </c:pt>
                <c:pt idx="733">
                  <c:v>8.8110357506923925E-11</c:v>
                </c:pt>
                <c:pt idx="734">
                  <c:v>9.1909597328799811E-11</c:v>
                </c:pt>
                <c:pt idx="735">
                  <c:v>9.7402647903791823E-11</c:v>
                </c:pt>
                <c:pt idx="736">
                  <c:v>9.5368151172924706E-11</c:v>
                </c:pt>
                <c:pt idx="737">
                  <c:v>9.6380031385821691E-11</c:v>
                </c:pt>
                <c:pt idx="738">
                  <c:v>9.5368151172924706E-11</c:v>
                </c:pt>
                <c:pt idx="739">
                  <c:v>8.9990023119591186E-11</c:v>
                </c:pt>
                <c:pt idx="740">
                  <c:v>9.1909597328799811E-11</c:v>
                </c:pt>
                <c:pt idx="741">
                  <c:v>9.4367090105390261E-11</c:v>
                </c:pt>
                <c:pt idx="742">
                  <c:v>9.1425946134437917E-11</c:v>
                </c:pt>
                <c:pt idx="743">
                  <c:v>9.4367090105390261E-11</c:v>
                </c:pt>
                <c:pt idx="744">
                  <c:v>9.1425946134437917E-11</c:v>
                </c:pt>
                <c:pt idx="745">
                  <c:v>9.587285565393778E-11</c:v>
                </c:pt>
                <c:pt idx="746">
                  <c:v>9.0944840033130574E-11</c:v>
                </c:pt>
                <c:pt idx="747">
                  <c:v>9.4866300206763967E-11</c:v>
                </c:pt>
                <c:pt idx="748">
                  <c:v>9.3870312441770108E-11</c:v>
                </c:pt>
                <c:pt idx="749">
                  <c:v>8.9990023119591186E-11</c:v>
                </c:pt>
                <c:pt idx="750">
                  <c:v>9.2395998554465216E-11</c:v>
                </c:pt>
                <c:pt idx="751">
                  <c:v>9.3870312441770108E-11</c:v>
                </c:pt>
                <c:pt idx="752">
                  <c:v>9.0466078156511176E-11</c:v>
                </c:pt>
                <c:pt idx="753">
                  <c:v>9.1909597328799811E-11</c:v>
                </c:pt>
                <c:pt idx="754">
                  <c:v>9.0944840033130574E-11</c:v>
                </c:pt>
                <c:pt idx="755">
                  <c:v>9.6890090909073188E-11</c:v>
                </c:pt>
                <c:pt idx="756">
                  <c:v>9.2395998554465216E-11</c:v>
                </c:pt>
                <c:pt idx="757">
                  <c:v>9.4866300206763967E-11</c:v>
                </c:pt>
                <c:pt idx="758">
                  <c:v>9.3870312441770108E-11</c:v>
                </c:pt>
                <c:pt idx="759">
                  <c:v>9.3376343476101153E-11</c:v>
                </c:pt>
                <c:pt idx="760">
                  <c:v>9.3376343476101153E-11</c:v>
                </c:pt>
                <c:pt idx="761">
                  <c:v>9.7918119287634393E-11</c:v>
                </c:pt>
                <c:pt idx="762">
                  <c:v>9.6890090909073188E-11</c:v>
                </c:pt>
                <c:pt idx="763">
                  <c:v>8.9990023119591186E-11</c:v>
                </c:pt>
                <c:pt idx="764">
                  <c:v>9.1909597328799811E-11</c:v>
                </c:pt>
                <c:pt idx="765">
                  <c:v>8.9990023119591186E-11</c:v>
                </c:pt>
                <c:pt idx="766">
                  <c:v>9.0466078156511176E-11</c:v>
                </c:pt>
                <c:pt idx="767">
                  <c:v>9.2395998554465216E-11</c:v>
                </c:pt>
                <c:pt idx="768">
                  <c:v>9.587285565393778E-11</c:v>
                </c:pt>
                <c:pt idx="769">
                  <c:v>9.1425946134437917E-11</c:v>
                </c:pt>
                <c:pt idx="770">
                  <c:v>8.9045230692741201E-11</c:v>
                </c:pt>
                <c:pt idx="771">
                  <c:v>8.6726508659414575E-11</c:v>
                </c:pt>
                <c:pt idx="772">
                  <c:v>9.3870312441770108E-11</c:v>
                </c:pt>
                <c:pt idx="773">
                  <c:v>9.2884781410367488E-11</c:v>
                </c:pt>
                <c:pt idx="774">
                  <c:v>9.2884781410367488E-11</c:v>
                </c:pt>
                <c:pt idx="775">
                  <c:v>8.7646698858834588E-11</c:v>
                </c:pt>
                <c:pt idx="776">
                  <c:v>9.3870312441770108E-11</c:v>
                </c:pt>
                <c:pt idx="777">
                  <c:v>9.1425946134437917E-11</c:v>
                </c:pt>
                <c:pt idx="778">
                  <c:v>9.6890090909073188E-11</c:v>
                </c:pt>
                <c:pt idx="779">
                  <c:v>9.0466078156511176E-11</c:v>
                </c:pt>
                <c:pt idx="780">
                  <c:v>9.6380031385821691E-11</c:v>
                </c:pt>
                <c:pt idx="781">
                  <c:v>9.1425946134437917E-11</c:v>
                </c:pt>
                <c:pt idx="782">
                  <c:v>9.1909597328799811E-11</c:v>
                </c:pt>
                <c:pt idx="783">
                  <c:v>9.3376343476101153E-11</c:v>
                </c:pt>
                <c:pt idx="784">
                  <c:v>9.0466078156511176E-11</c:v>
                </c:pt>
                <c:pt idx="785">
                  <c:v>9.3870312441770108E-11</c:v>
                </c:pt>
                <c:pt idx="786">
                  <c:v>8.9045230692741201E-11</c:v>
                </c:pt>
                <c:pt idx="787">
                  <c:v>9.4367090105390261E-11</c:v>
                </c:pt>
                <c:pt idx="788">
                  <c:v>9.2884781410367488E-11</c:v>
                </c:pt>
                <c:pt idx="789">
                  <c:v>9.5368151172924706E-11</c:v>
                </c:pt>
                <c:pt idx="790">
                  <c:v>9.1425946134437917E-11</c:v>
                </c:pt>
                <c:pt idx="791">
                  <c:v>9.2884781410367488E-11</c:v>
                </c:pt>
                <c:pt idx="792">
                  <c:v>9.3376343476101153E-11</c:v>
                </c:pt>
                <c:pt idx="793">
                  <c:v>9.3870312441770108E-11</c:v>
                </c:pt>
                <c:pt idx="794">
                  <c:v>8.9990023119591186E-11</c:v>
                </c:pt>
                <c:pt idx="795">
                  <c:v>8.7646698858834588E-11</c:v>
                </c:pt>
                <c:pt idx="796">
                  <c:v>9.4367090105390261E-11</c:v>
                </c:pt>
                <c:pt idx="797">
                  <c:v>9.8436114641748966E-11</c:v>
                </c:pt>
                <c:pt idx="798">
                  <c:v>9.4367090105390261E-11</c:v>
                </c:pt>
                <c:pt idx="799">
                  <c:v>8.9990023119591186E-11</c:v>
                </c:pt>
                <c:pt idx="800">
                  <c:v>9.587285565393778E-11</c:v>
                </c:pt>
                <c:pt idx="801">
                  <c:v>9.2884781410367488E-11</c:v>
                </c:pt>
                <c:pt idx="802">
                  <c:v>8.718529942144054E-11</c:v>
                </c:pt>
                <c:pt idx="803">
                  <c:v>9.2884781410367488E-11</c:v>
                </c:pt>
                <c:pt idx="804">
                  <c:v>9.1425946134437917E-11</c:v>
                </c:pt>
                <c:pt idx="805">
                  <c:v>9.8436114641748966E-11</c:v>
                </c:pt>
                <c:pt idx="806">
                  <c:v>9.4367090105390261E-11</c:v>
                </c:pt>
                <c:pt idx="807">
                  <c:v>9.2395998554465216E-11</c:v>
                </c:pt>
                <c:pt idx="808">
                  <c:v>9.1425946134437917E-11</c:v>
                </c:pt>
                <c:pt idx="809">
                  <c:v>9.3870312441770108E-11</c:v>
                </c:pt>
                <c:pt idx="810">
                  <c:v>9.6380031385821691E-11</c:v>
                </c:pt>
                <c:pt idx="811">
                  <c:v>8.9990023119591186E-11</c:v>
                </c:pt>
                <c:pt idx="812">
                  <c:v>8.8110357506923925E-11</c:v>
                </c:pt>
                <c:pt idx="813">
                  <c:v>9.0944840033130574E-11</c:v>
                </c:pt>
                <c:pt idx="814">
                  <c:v>9.0466078156511176E-11</c:v>
                </c:pt>
                <c:pt idx="815">
                  <c:v>8.9045230692741201E-11</c:v>
                </c:pt>
                <c:pt idx="816">
                  <c:v>9.4367090105390261E-11</c:v>
                </c:pt>
                <c:pt idx="817">
                  <c:v>8.7646698858834588E-11</c:v>
                </c:pt>
                <c:pt idx="818">
                  <c:v>9.0944840033130574E-11</c:v>
                </c:pt>
                <c:pt idx="819">
                  <c:v>8.9045230692741201E-11</c:v>
                </c:pt>
                <c:pt idx="820">
                  <c:v>9.8436114641748966E-11</c:v>
                </c:pt>
                <c:pt idx="821">
                  <c:v>9.1425946134437917E-11</c:v>
                </c:pt>
                <c:pt idx="822">
                  <c:v>8.8576468949524848E-11</c:v>
                </c:pt>
                <c:pt idx="823">
                  <c:v>8.718529942144054E-11</c:v>
                </c:pt>
                <c:pt idx="824">
                  <c:v>9.3376343476101153E-11</c:v>
                </c:pt>
                <c:pt idx="825">
                  <c:v>9.1425946134437917E-11</c:v>
                </c:pt>
                <c:pt idx="826">
                  <c:v>8.7646698858834588E-11</c:v>
                </c:pt>
                <c:pt idx="827">
                  <c:v>9.0466078156511176E-11</c:v>
                </c:pt>
                <c:pt idx="828">
                  <c:v>9.587285565393778E-11</c:v>
                </c:pt>
                <c:pt idx="829">
                  <c:v>9.2884781410367488E-11</c:v>
                </c:pt>
                <c:pt idx="830">
                  <c:v>8.718529942144054E-11</c:v>
                </c:pt>
                <c:pt idx="831">
                  <c:v>9.1909597328799811E-11</c:v>
                </c:pt>
                <c:pt idx="832">
                  <c:v>9.587285565393778E-11</c:v>
                </c:pt>
                <c:pt idx="833">
                  <c:v>8.9990023119591186E-11</c:v>
                </c:pt>
                <c:pt idx="834">
                  <c:v>9.0466078156511176E-11</c:v>
                </c:pt>
                <c:pt idx="835">
                  <c:v>9.1425946134437917E-11</c:v>
                </c:pt>
                <c:pt idx="836">
                  <c:v>8.9990023119591186E-11</c:v>
                </c:pt>
                <c:pt idx="837">
                  <c:v>9.1909597328799811E-11</c:v>
                </c:pt>
                <c:pt idx="838">
                  <c:v>8.8576468949524848E-11</c:v>
                </c:pt>
                <c:pt idx="839">
                  <c:v>9.2884781410367488E-11</c:v>
                </c:pt>
                <c:pt idx="840">
                  <c:v>9.3376343476101153E-11</c:v>
                </c:pt>
                <c:pt idx="841">
                  <c:v>9.4367090105390261E-11</c:v>
                </c:pt>
                <c:pt idx="842">
                  <c:v>8.5364217443999909E-11</c:v>
                </c:pt>
                <c:pt idx="843">
                  <c:v>9.0944840033130574E-11</c:v>
                </c:pt>
                <c:pt idx="844">
                  <c:v>8.6726508659414575E-11</c:v>
                </c:pt>
                <c:pt idx="845">
                  <c:v>8.8110357506923925E-11</c:v>
                </c:pt>
                <c:pt idx="846">
                  <c:v>8.718529942144054E-11</c:v>
                </c:pt>
                <c:pt idx="847">
                  <c:v>8.5364217443999909E-11</c:v>
                </c:pt>
                <c:pt idx="848">
                  <c:v>9.4367090105390261E-11</c:v>
                </c:pt>
                <c:pt idx="849">
                  <c:v>8.6726508659414575E-11</c:v>
                </c:pt>
                <c:pt idx="850">
                  <c:v>8.9990023119591186E-11</c:v>
                </c:pt>
                <c:pt idx="851">
                  <c:v>9.1909597328799811E-11</c:v>
                </c:pt>
                <c:pt idx="852">
                  <c:v>8.6726508659414575E-11</c:v>
                </c:pt>
                <c:pt idx="853">
                  <c:v>8.8110357506923925E-11</c:v>
                </c:pt>
                <c:pt idx="854">
                  <c:v>9.2395998554465216E-11</c:v>
                </c:pt>
                <c:pt idx="855">
                  <c:v>9.0944840033130574E-11</c:v>
                </c:pt>
                <c:pt idx="856">
                  <c:v>8.8576468949524848E-11</c:v>
                </c:pt>
                <c:pt idx="857">
                  <c:v>8.9045230692741201E-11</c:v>
                </c:pt>
                <c:pt idx="858">
                  <c:v>9.2884781410367488E-11</c:v>
                </c:pt>
                <c:pt idx="859">
                  <c:v>8.9990023119591186E-11</c:v>
                </c:pt>
                <c:pt idx="860">
                  <c:v>9.2395998554465216E-11</c:v>
                </c:pt>
                <c:pt idx="861">
                  <c:v>8.6726508659414575E-11</c:v>
                </c:pt>
                <c:pt idx="862">
                  <c:v>8.9516287695678295E-11</c:v>
                </c:pt>
                <c:pt idx="863">
                  <c:v>9.4866300206763967E-11</c:v>
                </c:pt>
                <c:pt idx="864">
                  <c:v>8.9990023119591186E-11</c:v>
                </c:pt>
                <c:pt idx="865">
                  <c:v>8.6269953388952805E-11</c:v>
                </c:pt>
                <c:pt idx="866">
                  <c:v>8.9045230692741201E-11</c:v>
                </c:pt>
                <c:pt idx="867">
                  <c:v>8.9045230692741201E-11</c:v>
                </c:pt>
                <c:pt idx="868">
                  <c:v>9.1909597328799811E-11</c:v>
                </c:pt>
                <c:pt idx="869">
                  <c:v>8.7646698858834588E-11</c:v>
                </c:pt>
                <c:pt idx="870">
                  <c:v>8.9045230692741201E-11</c:v>
                </c:pt>
                <c:pt idx="871">
                  <c:v>8.9045230692741201E-11</c:v>
                </c:pt>
                <c:pt idx="872">
                  <c:v>8.9045230692741201E-11</c:v>
                </c:pt>
                <c:pt idx="873">
                  <c:v>9.1425946134437917E-11</c:v>
                </c:pt>
                <c:pt idx="874">
                  <c:v>9.0944840033130574E-11</c:v>
                </c:pt>
                <c:pt idx="875">
                  <c:v>9.0466078156511176E-11</c:v>
                </c:pt>
                <c:pt idx="876">
                  <c:v>8.718529942144054E-11</c:v>
                </c:pt>
                <c:pt idx="877">
                  <c:v>9.1909597328799811E-11</c:v>
                </c:pt>
                <c:pt idx="878">
                  <c:v>9.1425946134437917E-11</c:v>
                </c:pt>
                <c:pt idx="879">
                  <c:v>9.4866300206763967E-11</c:v>
                </c:pt>
                <c:pt idx="880">
                  <c:v>8.6269953388952805E-11</c:v>
                </c:pt>
                <c:pt idx="881">
                  <c:v>8.718529942144054E-11</c:v>
                </c:pt>
                <c:pt idx="882">
                  <c:v>8.8576468949524848E-11</c:v>
                </c:pt>
                <c:pt idx="883">
                  <c:v>8.6726508659414575E-11</c:v>
                </c:pt>
                <c:pt idx="884">
                  <c:v>8.6726508659414575E-11</c:v>
                </c:pt>
                <c:pt idx="885">
                  <c:v>8.6269953388952805E-11</c:v>
                </c:pt>
                <c:pt idx="886">
                  <c:v>8.7646698858834588E-11</c:v>
                </c:pt>
                <c:pt idx="887">
                  <c:v>9.0466078156511176E-11</c:v>
                </c:pt>
                <c:pt idx="888">
                  <c:v>8.3141348343597617E-11</c:v>
                </c:pt>
                <c:pt idx="889">
                  <c:v>8.9045230692741201E-11</c:v>
                </c:pt>
                <c:pt idx="890">
                  <c:v>8.2703837859426809E-11</c:v>
                </c:pt>
                <c:pt idx="891">
                  <c:v>8.7646698858834588E-11</c:v>
                </c:pt>
                <c:pt idx="892">
                  <c:v>9.0466078156511176E-11</c:v>
                </c:pt>
                <c:pt idx="893">
                  <c:v>8.6269953388952805E-11</c:v>
                </c:pt>
                <c:pt idx="894">
                  <c:v>8.6269953388952805E-11</c:v>
                </c:pt>
                <c:pt idx="895">
                  <c:v>8.5815979405747606E-11</c:v>
                </c:pt>
                <c:pt idx="896">
                  <c:v>8.4023499084990476E-11</c:v>
                </c:pt>
                <c:pt idx="897">
                  <c:v>8.4915009668941463E-11</c:v>
                </c:pt>
                <c:pt idx="898">
                  <c:v>9.0466078156511176E-11</c:v>
                </c:pt>
                <c:pt idx="899">
                  <c:v>8.718529942144054E-11</c:v>
                </c:pt>
                <c:pt idx="900">
                  <c:v>8.9516287695678295E-11</c:v>
                </c:pt>
                <c:pt idx="901">
                  <c:v>8.9045230692741201E-11</c:v>
                </c:pt>
                <c:pt idx="902">
                  <c:v>8.5815979405747606E-11</c:v>
                </c:pt>
                <c:pt idx="903">
                  <c:v>8.718529942144054E-11</c:v>
                </c:pt>
                <c:pt idx="904">
                  <c:v>8.3141348343597617E-11</c:v>
                </c:pt>
                <c:pt idx="905">
                  <c:v>8.5364217443999909E-11</c:v>
                </c:pt>
                <c:pt idx="906">
                  <c:v>9.1909597328799811E-11</c:v>
                </c:pt>
                <c:pt idx="907">
                  <c:v>8.718529942144054E-11</c:v>
                </c:pt>
                <c:pt idx="908">
                  <c:v>8.2703837859426809E-11</c:v>
                </c:pt>
                <c:pt idx="909">
                  <c:v>9.2884781410367488E-11</c:v>
                </c:pt>
                <c:pt idx="910">
                  <c:v>8.2268459177109256E-11</c:v>
                </c:pt>
                <c:pt idx="911">
                  <c:v>8.6726508659414575E-11</c:v>
                </c:pt>
                <c:pt idx="912">
                  <c:v>8.9990023119591186E-11</c:v>
                </c:pt>
                <c:pt idx="913">
                  <c:v>8.5815979405747606E-11</c:v>
                </c:pt>
                <c:pt idx="914">
                  <c:v>8.3141348343597617E-11</c:v>
                </c:pt>
                <c:pt idx="915">
                  <c:v>8.5815979405747606E-11</c:v>
                </c:pt>
                <c:pt idx="916">
                  <c:v>8.5815979405747606E-11</c:v>
                </c:pt>
                <c:pt idx="917">
                  <c:v>8.4467990691641896E-11</c:v>
                </c:pt>
                <c:pt idx="918">
                  <c:v>8.6269953388952805E-11</c:v>
                </c:pt>
                <c:pt idx="919">
                  <c:v>8.718529942144054E-11</c:v>
                </c:pt>
                <c:pt idx="920">
                  <c:v>8.7646698858834588E-11</c:v>
                </c:pt>
                <c:pt idx="921">
                  <c:v>8.5815979405747606E-11</c:v>
                </c:pt>
                <c:pt idx="922">
                  <c:v>8.4023499084990476E-11</c:v>
                </c:pt>
                <c:pt idx="923">
                  <c:v>8.6269953388952805E-11</c:v>
                </c:pt>
                <c:pt idx="924">
                  <c:v>8.2703837859426809E-11</c:v>
                </c:pt>
                <c:pt idx="925">
                  <c:v>8.4467990691641896E-11</c:v>
                </c:pt>
                <c:pt idx="926">
                  <c:v>8.9045230692741201E-11</c:v>
                </c:pt>
                <c:pt idx="927">
                  <c:v>8.2268459177109256E-11</c:v>
                </c:pt>
                <c:pt idx="928">
                  <c:v>8.3141348343597617E-11</c:v>
                </c:pt>
                <c:pt idx="929">
                  <c:v>8.6726508659414575E-11</c:v>
                </c:pt>
                <c:pt idx="930">
                  <c:v>8.7646698858834588E-11</c:v>
                </c:pt>
                <c:pt idx="931">
                  <c:v>9.1425946134437917E-11</c:v>
                </c:pt>
                <c:pt idx="932">
                  <c:v>8.4023499084990476E-11</c:v>
                </c:pt>
                <c:pt idx="933">
                  <c:v>8.5364217443999909E-11</c:v>
                </c:pt>
                <c:pt idx="934">
                  <c:v>8.6726508659414575E-11</c:v>
                </c:pt>
                <c:pt idx="935">
                  <c:v>8.9045230692741201E-11</c:v>
                </c:pt>
                <c:pt idx="936">
                  <c:v>8.3141348343597617E-11</c:v>
                </c:pt>
                <c:pt idx="937">
                  <c:v>8.718529942144054E-11</c:v>
                </c:pt>
                <c:pt idx="938">
                  <c:v>8.358134650388905E-11</c:v>
                </c:pt>
                <c:pt idx="939">
                  <c:v>8.718529942144054E-11</c:v>
                </c:pt>
                <c:pt idx="940">
                  <c:v>8.4467990691641896E-11</c:v>
                </c:pt>
                <c:pt idx="941">
                  <c:v>8.4023499084990476E-11</c:v>
                </c:pt>
                <c:pt idx="942">
                  <c:v>8.5364217443999909E-11</c:v>
                </c:pt>
                <c:pt idx="943">
                  <c:v>8.9045230692741201E-11</c:v>
                </c:pt>
                <c:pt idx="944">
                  <c:v>8.5364217443999909E-11</c:v>
                </c:pt>
                <c:pt idx="945">
                  <c:v>8.8576468949524848E-11</c:v>
                </c:pt>
                <c:pt idx="946">
                  <c:v>8.6726508659414575E-11</c:v>
                </c:pt>
                <c:pt idx="947">
                  <c:v>8.8110357506923925E-11</c:v>
                </c:pt>
                <c:pt idx="948">
                  <c:v>8.358134650388905E-11</c:v>
                </c:pt>
                <c:pt idx="949">
                  <c:v>8.3141348343597617E-11</c:v>
                </c:pt>
                <c:pt idx="950">
                  <c:v>8.4023499084990476E-11</c:v>
                </c:pt>
                <c:pt idx="951">
                  <c:v>8.4467990691641896E-11</c:v>
                </c:pt>
                <c:pt idx="952">
                  <c:v>8.2703837859426809E-11</c:v>
                </c:pt>
                <c:pt idx="953">
                  <c:v>8.5815979405747606E-11</c:v>
                </c:pt>
                <c:pt idx="954">
                  <c:v>8.4467990691641896E-11</c:v>
                </c:pt>
                <c:pt idx="955">
                  <c:v>8.1835542053155606E-11</c:v>
                </c:pt>
                <c:pt idx="956">
                  <c:v>8.055024457213429E-11</c:v>
                </c:pt>
                <c:pt idx="957">
                  <c:v>8.1835542053155606E-11</c:v>
                </c:pt>
                <c:pt idx="958">
                  <c:v>8.0976362360800061E-11</c:v>
                </c:pt>
                <c:pt idx="959">
                  <c:v>8.2703837859426809E-11</c:v>
                </c:pt>
                <c:pt idx="960">
                  <c:v>8.1835542053155606E-11</c:v>
                </c:pt>
                <c:pt idx="961">
                  <c:v>8.2703837859426809E-11</c:v>
                </c:pt>
                <c:pt idx="962">
                  <c:v>8.358134650388905E-11</c:v>
                </c:pt>
                <c:pt idx="963">
                  <c:v>8.4023499084990476E-11</c:v>
                </c:pt>
                <c:pt idx="964">
                  <c:v>8.2268459177109256E-11</c:v>
                </c:pt>
                <c:pt idx="965">
                  <c:v>8.055024457213429E-11</c:v>
                </c:pt>
                <c:pt idx="966">
                  <c:v>8.8110357506923925E-11</c:v>
                </c:pt>
                <c:pt idx="967">
                  <c:v>8.055024457213429E-11</c:v>
                </c:pt>
                <c:pt idx="968">
                  <c:v>8.358134650388905E-11</c:v>
                </c:pt>
                <c:pt idx="969">
                  <c:v>8.358134650388905E-11</c:v>
                </c:pt>
                <c:pt idx="970">
                  <c:v>8.9516287695678295E-11</c:v>
                </c:pt>
                <c:pt idx="971">
                  <c:v>8.358134650388905E-11</c:v>
                </c:pt>
                <c:pt idx="972">
                  <c:v>8.5364217443999909E-11</c:v>
                </c:pt>
                <c:pt idx="973">
                  <c:v>8.6269953388952805E-11</c:v>
                </c:pt>
                <c:pt idx="974">
                  <c:v>8.7646698858834588E-11</c:v>
                </c:pt>
                <c:pt idx="975">
                  <c:v>8.358134650388905E-11</c:v>
                </c:pt>
                <c:pt idx="976">
                  <c:v>8.0976362360800061E-11</c:v>
                </c:pt>
                <c:pt idx="977">
                  <c:v>8.2268459177109256E-11</c:v>
                </c:pt>
                <c:pt idx="978">
                  <c:v>8.358134650388905E-11</c:v>
                </c:pt>
                <c:pt idx="979">
                  <c:v>8.055024457213429E-11</c:v>
                </c:pt>
                <c:pt idx="980">
                  <c:v>8.718529942144054E-11</c:v>
                </c:pt>
                <c:pt idx="981">
                  <c:v>8.4467990691641896E-11</c:v>
                </c:pt>
                <c:pt idx="982">
                  <c:v>8.055024457213429E-11</c:v>
                </c:pt>
                <c:pt idx="983">
                  <c:v>8.6726508659414575E-11</c:v>
                </c:pt>
                <c:pt idx="984">
                  <c:v>8.4467990691641896E-11</c:v>
                </c:pt>
                <c:pt idx="985">
                  <c:v>8.0976362360800061E-11</c:v>
                </c:pt>
                <c:pt idx="986">
                  <c:v>8.358134650388905E-11</c:v>
                </c:pt>
                <c:pt idx="987">
                  <c:v>8.4467990691641896E-11</c:v>
                </c:pt>
                <c:pt idx="988">
                  <c:v>8.5364217443999909E-11</c:v>
                </c:pt>
                <c:pt idx="989">
                  <c:v>8.7646698858834588E-11</c:v>
                </c:pt>
                <c:pt idx="990">
                  <c:v>7.9704559034843621E-11</c:v>
                </c:pt>
                <c:pt idx="991">
                  <c:v>8.4023499084990476E-11</c:v>
                </c:pt>
                <c:pt idx="992">
                  <c:v>8.2268459177109256E-11</c:v>
                </c:pt>
                <c:pt idx="993">
                  <c:v>8.0126203073578876E-11</c:v>
                </c:pt>
                <c:pt idx="994">
                  <c:v>8.3141348343597617E-11</c:v>
                </c:pt>
                <c:pt idx="995">
                  <c:v>8.6269953388952805E-11</c:v>
                </c:pt>
                <c:pt idx="996">
                  <c:v>8.0976362360800061E-11</c:v>
                </c:pt>
                <c:pt idx="997">
                  <c:v>8.4467990691641896E-11</c:v>
                </c:pt>
                <c:pt idx="998">
                  <c:v>8.2268459177109256E-11</c:v>
                </c:pt>
                <c:pt idx="999">
                  <c:v>8.4023499084990476E-11</c:v>
                </c:pt>
                <c:pt idx="1000">
                  <c:v>8.4467990691641896E-11</c:v>
                </c:pt>
                <c:pt idx="1001">
                  <c:v>8.1404734349570809E-11</c:v>
                </c:pt>
                <c:pt idx="1002">
                  <c:v>7.9284969487545322E-11</c:v>
                </c:pt>
                <c:pt idx="1003">
                  <c:v>8.358134650388905E-11</c:v>
                </c:pt>
                <c:pt idx="1004">
                  <c:v>8.4023499084990476E-11</c:v>
                </c:pt>
                <c:pt idx="1005">
                  <c:v>8.2703837859426809E-11</c:v>
                </c:pt>
                <c:pt idx="1006">
                  <c:v>8.2268459177109256E-11</c:v>
                </c:pt>
                <c:pt idx="1007">
                  <c:v>8.2703837859426809E-11</c:v>
                </c:pt>
                <c:pt idx="1008">
                  <c:v>8.5815979405747606E-11</c:v>
                </c:pt>
                <c:pt idx="1009">
                  <c:v>7.8867752229477676E-11</c:v>
                </c:pt>
                <c:pt idx="1010">
                  <c:v>7.9284969487545322E-11</c:v>
                </c:pt>
                <c:pt idx="1011">
                  <c:v>8.2703837859426809E-11</c:v>
                </c:pt>
                <c:pt idx="1012">
                  <c:v>8.0126203073578876E-11</c:v>
                </c:pt>
                <c:pt idx="1013">
                  <c:v>8.4467990691641896E-11</c:v>
                </c:pt>
                <c:pt idx="1014">
                  <c:v>8.4023499084990476E-11</c:v>
                </c:pt>
                <c:pt idx="1015">
                  <c:v>8.1835542053155606E-11</c:v>
                </c:pt>
                <c:pt idx="1016">
                  <c:v>7.8867752229477676E-11</c:v>
                </c:pt>
                <c:pt idx="1017">
                  <c:v>8.055024457213429E-11</c:v>
                </c:pt>
                <c:pt idx="1018">
                  <c:v>8.358134650388905E-11</c:v>
                </c:pt>
                <c:pt idx="1019">
                  <c:v>8.2268459177109256E-11</c:v>
                </c:pt>
                <c:pt idx="1020">
                  <c:v>7.6814049932445584E-11</c:v>
                </c:pt>
                <c:pt idx="1021">
                  <c:v>8.1835542053155606E-11</c:v>
                </c:pt>
                <c:pt idx="1022">
                  <c:v>8.1404734349570809E-11</c:v>
                </c:pt>
                <c:pt idx="1023">
                  <c:v>7.6409676922575299E-11</c:v>
                </c:pt>
                <c:pt idx="1024">
                  <c:v>8.4023499084990476E-11</c:v>
                </c:pt>
                <c:pt idx="1025">
                  <c:v>7.8039730939494597E-11</c:v>
                </c:pt>
                <c:pt idx="1026">
                  <c:v>7.9284969487545322E-11</c:v>
                </c:pt>
                <c:pt idx="1027">
                  <c:v>7.9284969487545322E-11</c:v>
                </c:pt>
                <c:pt idx="1028">
                  <c:v>8.1835542053155606E-11</c:v>
                </c:pt>
                <c:pt idx="1029">
                  <c:v>8.4023499084990476E-11</c:v>
                </c:pt>
                <c:pt idx="1030">
                  <c:v>8.3141348343597617E-11</c:v>
                </c:pt>
                <c:pt idx="1031">
                  <c:v>8.4915009668941463E-11</c:v>
                </c:pt>
                <c:pt idx="1032">
                  <c:v>7.7629066436836161E-11</c:v>
                </c:pt>
                <c:pt idx="1033">
                  <c:v>7.8867752229477676E-11</c:v>
                </c:pt>
                <c:pt idx="1034">
                  <c:v>8.2268459177109256E-11</c:v>
                </c:pt>
                <c:pt idx="1035">
                  <c:v>8.358134650388905E-11</c:v>
                </c:pt>
                <c:pt idx="1036">
                  <c:v>8.3141348343597617E-11</c:v>
                </c:pt>
                <c:pt idx="1037">
                  <c:v>8.0126203073578876E-11</c:v>
                </c:pt>
                <c:pt idx="1038">
                  <c:v>8.5364217443999909E-11</c:v>
                </c:pt>
                <c:pt idx="1039">
                  <c:v>7.8452567893033934E-11</c:v>
                </c:pt>
                <c:pt idx="1040">
                  <c:v>7.8867752229477676E-11</c:v>
                </c:pt>
                <c:pt idx="1041">
                  <c:v>7.6409676922575299E-11</c:v>
                </c:pt>
                <c:pt idx="1042">
                  <c:v>8.055024457213429E-11</c:v>
                </c:pt>
                <c:pt idx="1043">
                  <c:v>7.9284969487545322E-11</c:v>
                </c:pt>
                <c:pt idx="1044">
                  <c:v>8.0126203073578876E-11</c:v>
                </c:pt>
                <c:pt idx="1045">
                  <c:v>7.8867752229477676E-11</c:v>
                </c:pt>
                <c:pt idx="1046">
                  <c:v>8.1404734349570809E-11</c:v>
                </c:pt>
                <c:pt idx="1047">
                  <c:v>8.2703837859426809E-11</c:v>
                </c:pt>
                <c:pt idx="1048">
                  <c:v>7.6007590170174144E-11</c:v>
                </c:pt>
                <c:pt idx="1049">
                  <c:v>8.055024457213429E-11</c:v>
                </c:pt>
                <c:pt idx="1050">
                  <c:v>7.9284969487545322E-11</c:v>
                </c:pt>
                <c:pt idx="1051">
                  <c:v>7.7220402927020801E-11</c:v>
                </c:pt>
                <c:pt idx="1052">
                  <c:v>7.7629066436836161E-11</c:v>
                </c:pt>
                <c:pt idx="1053">
                  <c:v>8.055024457213429E-11</c:v>
                </c:pt>
                <c:pt idx="1054">
                  <c:v>7.9704559034843621E-11</c:v>
                </c:pt>
                <c:pt idx="1055">
                  <c:v>8.055024457213429E-11</c:v>
                </c:pt>
                <c:pt idx="1056">
                  <c:v>8.2268459177109256E-11</c:v>
                </c:pt>
                <c:pt idx="1057">
                  <c:v>7.7629066436836161E-11</c:v>
                </c:pt>
                <c:pt idx="1058">
                  <c:v>8.055024457213429E-11</c:v>
                </c:pt>
                <c:pt idx="1059">
                  <c:v>8.2268459177109256E-11</c:v>
                </c:pt>
                <c:pt idx="1060">
                  <c:v>8.1404734349570809E-11</c:v>
                </c:pt>
                <c:pt idx="1061">
                  <c:v>7.9284969487545322E-11</c:v>
                </c:pt>
                <c:pt idx="1062">
                  <c:v>8.055024457213429E-11</c:v>
                </c:pt>
                <c:pt idx="1063">
                  <c:v>8.3141348343597617E-11</c:v>
                </c:pt>
                <c:pt idx="1064">
                  <c:v>7.7220402927020801E-11</c:v>
                </c:pt>
                <c:pt idx="1065">
                  <c:v>7.8452567893033934E-11</c:v>
                </c:pt>
                <c:pt idx="1066">
                  <c:v>8.1835542053155606E-11</c:v>
                </c:pt>
                <c:pt idx="1067">
                  <c:v>7.7629066436836161E-11</c:v>
                </c:pt>
                <c:pt idx="1068">
                  <c:v>8.0976362360800061E-11</c:v>
                </c:pt>
                <c:pt idx="1069">
                  <c:v>7.7629066436836161E-11</c:v>
                </c:pt>
                <c:pt idx="1070">
                  <c:v>7.7220402927020801E-11</c:v>
                </c:pt>
                <c:pt idx="1071">
                  <c:v>7.6007590170174144E-11</c:v>
                </c:pt>
                <c:pt idx="1072">
                  <c:v>7.6409676922575299E-11</c:v>
                </c:pt>
                <c:pt idx="1073">
                  <c:v>7.6409676922575299E-11</c:v>
                </c:pt>
                <c:pt idx="1074">
                  <c:v>7.6814049932445584E-11</c:v>
                </c:pt>
                <c:pt idx="1075">
                  <c:v>7.8867752229477676E-11</c:v>
                </c:pt>
                <c:pt idx="1076">
                  <c:v>7.7629066436836161E-11</c:v>
                </c:pt>
                <c:pt idx="1077">
                  <c:v>8.2703837859426809E-11</c:v>
                </c:pt>
                <c:pt idx="1078">
                  <c:v>7.6409676922575299E-11</c:v>
                </c:pt>
                <c:pt idx="1079">
                  <c:v>7.8867752229477676E-11</c:v>
                </c:pt>
                <c:pt idx="1080">
                  <c:v>7.5607462614900444E-11</c:v>
                </c:pt>
                <c:pt idx="1081">
                  <c:v>8.0976362360800061E-11</c:v>
                </c:pt>
                <c:pt idx="1082">
                  <c:v>7.6007590170174144E-11</c:v>
                </c:pt>
                <c:pt idx="1083">
                  <c:v>7.6007590170174144E-11</c:v>
                </c:pt>
                <c:pt idx="1084">
                  <c:v>7.4813825679425491E-11</c:v>
                </c:pt>
                <c:pt idx="1085">
                  <c:v>8.0126203073578876E-11</c:v>
                </c:pt>
                <c:pt idx="1086">
                  <c:v>7.6814049932445584E-11</c:v>
                </c:pt>
                <c:pt idx="1087">
                  <c:v>8.0126203073578876E-11</c:v>
                </c:pt>
                <c:pt idx="1088">
                  <c:v>7.6409676922575299E-11</c:v>
                </c:pt>
                <c:pt idx="1089">
                  <c:v>8.4023499084990476E-11</c:v>
                </c:pt>
                <c:pt idx="1090">
                  <c:v>7.9284969487545322E-11</c:v>
                </c:pt>
                <c:pt idx="1091">
                  <c:v>7.9284969487545322E-11</c:v>
                </c:pt>
                <c:pt idx="1092">
                  <c:v>7.7629066436836161E-11</c:v>
                </c:pt>
                <c:pt idx="1093">
                  <c:v>7.7220402927020801E-11</c:v>
                </c:pt>
                <c:pt idx="1094">
                  <c:v>8.055024457213429E-11</c:v>
                </c:pt>
                <c:pt idx="1095">
                  <c:v>7.8867752229477676E-11</c:v>
                </c:pt>
                <c:pt idx="1096">
                  <c:v>8.0126203073578876E-11</c:v>
                </c:pt>
                <c:pt idx="1097">
                  <c:v>8.055024457213429E-11</c:v>
                </c:pt>
                <c:pt idx="1098">
                  <c:v>8.358134650388905E-11</c:v>
                </c:pt>
                <c:pt idx="1099">
                  <c:v>7.9284969487545322E-11</c:v>
                </c:pt>
                <c:pt idx="1100">
                  <c:v>8.1835542053155606E-11</c:v>
                </c:pt>
                <c:pt idx="1101">
                  <c:v>7.8039730939494597E-11</c:v>
                </c:pt>
                <c:pt idx="1102">
                  <c:v>7.5209597314005087E-11</c:v>
                </c:pt>
                <c:pt idx="1103">
                  <c:v>7.8452567893033934E-11</c:v>
                </c:pt>
                <c:pt idx="1104">
                  <c:v>7.5209597314005087E-11</c:v>
                </c:pt>
                <c:pt idx="1105">
                  <c:v>7.7220402927020801E-11</c:v>
                </c:pt>
                <c:pt idx="1106">
                  <c:v>8.0976362360800061E-11</c:v>
                </c:pt>
                <c:pt idx="1107">
                  <c:v>8.0976362360800061E-11</c:v>
                </c:pt>
                <c:pt idx="1108">
                  <c:v>7.8452567893033934E-11</c:v>
                </c:pt>
                <c:pt idx="1109">
                  <c:v>7.6007590170174144E-11</c:v>
                </c:pt>
                <c:pt idx="1110">
                  <c:v>7.7220402927020801E-11</c:v>
                </c:pt>
                <c:pt idx="1111">
                  <c:v>7.7629066436836161E-11</c:v>
                </c:pt>
                <c:pt idx="1112">
                  <c:v>7.6814049932445584E-11</c:v>
                </c:pt>
                <c:pt idx="1113">
                  <c:v>7.8452567893033934E-11</c:v>
                </c:pt>
                <c:pt idx="1114">
                  <c:v>7.7220402927020801E-11</c:v>
                </c:pt>
                <c:pt idx="1115">
                  <c:v>7.5209597314005087E-11</c:v>
                </c:pt>
                <c:pt idx="1116">
                  <c:v>8.1835542053155606E-11</c:v>
                </c:pt>
                <c:pt idx="1117">
                  <c:v>7.9704559034843621E-11</c:v>
                </c:pt>
                <c:pt idx="1118">
                  <c:v>7.5209597314005087E-11</c:v>
                </c:pt>
                <c:pt idx="1119">
                  <c:v>7.5209597314005087E-11</c:v>
                </c:pt>
                <c:pt idx="1120">
                  <c:v>8.055024457213429E-11</c:v>
                </c:pt>
                <c:pt idx="1121">
                  <c:v>7.5209597314005087E-11</c:v>
                </c:pt>
                <c:pt idx="1122">
                  <c:v>7.6409676922575299E-11</c:v>
                </c:pt>
                <c:pt idx="1123">
                  <c:v>7.4028365986503064E-11</c:v>
                </c:pt>
                <c:pt idx="1124">
                  <c:v>8.055024457213429E-11</c:v>
                </c:pt>
                <c:pt idx="1125">
                  <c:v>7.441998247109933E-11</c:v>
                </c:pt>
                <c:pt idx="1126">
                  <c:v>7.6814049932445584E-11</c:v>
                </c:pt>
                <c:pt idx="1127">
                  <c:v>8.0126203073578876E-11</c:v>
                </c:pt>
                <c:pt idx="1128">
                  <c:v>7.5607462614900444E-11</c:v>
                </c:pt>
                <c:pt idx="1129">
                  <c:v>7.7629066436836161E-11</c:v>
                </c:pt>
                <c:pt idx="1130">
                  <c:v>7.7220402927020801E-11</c:v>
                </c:pt>
                <c:pt idx="1131">
                  <c:v>7.5209597314005087E-11</c:v>
                </c:pt>
                <c:pt idx="1132">
                  <c:v>7.8039730939494597E-11</c:v>
                </c:pt>
                <c:pt idx="1133">
                  <c:v>7.8867752229477676E-11</c:v>
                </c:pt>
                <c:pt idx="1134">
                  <c:v>7.4028365986503064E-11</c:v>
                </c:pt>
                <c:pt idx="1135">
                  <c:v>7.5209597314005087E-11</c:v>
                </c:pt>
                <c:pt idx="1136">
                  <c:v>8.055024457213429E-11</c:v>
                </c:pt>
                <c:pt idx="1137">
                  <c:v>7.8867752229477676E-11</c:v>
                </c:pt>
                <c:pt idx="1138">
                  <c:v>7.7629066436836161E-11</c:v>
                </c:pt>
                <c:pt idx="1139">
                  <c:v>7.441998247109933E-11</c:v>
                </c:pt>
                <c:pt idx="1140">
                  <c:v>7.4813825679425491E-11</c:v>
                </c:pt>
                <c:pt idx="1141">
                  <c:v>7.8452567893033934E-11</c:v>
                </c:pt>
                <c:pt idx="1142">
                  <c:v>7.5209597314005087E-11</c:v>
                </c:pt>
                <c:pt idx="1143">
                  <c:v>8.0976362360800061E-11</c:v>
                </c:pt>
                <c:pt idx="1144">
                  <c:v>7.4813825679425491E-11</c:v>
                </c:pt>
                <c:pt idx="1145">
                  <c:v>7.4028365986503064E-11</c:v>
                </c:pt>
                <c:pt idx="1146">
                  <c:v>8.1835542053155606E-11</c:v>
                </c:pt>
                <c:pt idx="1147">
                  <c:v>7.4028365986503064E-11</c:v>
                </c:pt>
                <c:pt idx="1148">
                  <c:v>7.441998247109933E-11</c:v>
                </c:pt>
                <c:pt idx="1149">
                  <c:v>7.7220402927020801E-11</c:v>
                </c:pt>
                <c:pt idx="1150">
                  <c:v>7.7629066436836161E-11</c:v>
                </c:pt>
                <c:pt idx="1151">
                  <c:v>7.7220402927020801E-11</c:v>
                </c:pt>
                <c:pt idx="1152">
                  <c:v>7.8867752229477676E-11</c:v>
                </c:pt>
                <c:pt idx="1153">
                  <c:v>7.2100680449965477E-11</c:v>
                </c:pt>
                <c:pt idx="1154">
                  <c:v>7.6007590170174144E-11</c:v>
                </c:pt>
                <c:pt idx="1155">
                  <c:v>7.7629066436836161E-11</c:v>
                </c:pt>
                <c:pt idx="1156">
                  <c:v>7.6409676922575299E-11</c:v>
                </c:pt>
                <c:pt idx="1157">
                  <c:v>7.2865535910280564E-11</c:v>
                </c:pt>
                <c:pt idx="1158">
                  <c:v>7.4028365986503064E-11</c:v>
                </c:pt>
                <c:pt idx="1159">
                  <c:v>8.358134650388905E-11</c:v>
                </c:pt>
                <c:pt idx="1160">
                  <c:v>8.0126203073578876E-11</c:v>
                </c:pt>
                <c:pt idx="1161">
                  <c:v>7.5209597314005087E-11</c:v>
                </c:pt>
                <c:pt idx="1162">
                  <c:v>7.4813825679425491E-11</c:v>
                </c:pt>
                <c:pt idx="1163">
                  <c:v>7.5209597314005087E-11</c:v>
                </c:pt>
                <c:pt idx="1164">
                  <c:v>7.6409676922575299E-11</c:v>
                </c:pt>
                <c:pt idx="1165">
                  <c:v>7.8452567893033934E-11</c:v>
                </c:pt>
                <c:pt idx="1166">
                  <c:v>8.1835542053155606E-11</c:v>
                </c:pt>
                <c:pt idx="1167">
                  <c:v>7.7629066436836161E-11</c:v>
                </c:pt>
                <c:pt idx="1168">
                  <c:v>7.8452567893033934E-11</c:v>
                </c:pt>
                <c:pt idx="1169">
                  <c:v>7.5607462614900444E-11</c:v>
                </c:pt>
                <c:pt idx="1170">
                  <c:v>7.6409676922575299E-11</c:v>
                </c:pt>
                <c:pt idx="1171">
                  <c:v>7.5607462614900444E-11</c:v>
                </c:pt>
                <c:pt idx="1172">
                  <c:v>7.9704559034843621E-11</c:v>
                </c:pt>
                <c:pt idx="1173">
                  <c:v>7.6007590170174144E-11</c:v>
                </c:pt>
                <c:pt idx="1174">
                  <c:v>7.6409676922575299E-11</c:v>
                </c:pt>
                <c:pt idx="1175">
                  <c:v>7.4028365986503064E-11</c:v>
                </c:pt>
                <c:pt idx="1176">
                  <c:v>7.4813825679425491E-11</c:v>
                </c:pt>
                <c:pt idx="1177">
                  <c:v>7.2865535910280564E-11</c:v>
                </c:pt>
                <c:pt idx="1178">
                  <c:v>7.5209597314005087E-11</c:v>
                </c:pt>
                <c:pt idx="1179">
                  <c:v>7.2865535910280564E-11</c:v>
                </c:pt>
                <c:pt idx="1180">
                  <c:v>7.3251152722948513E-11</c:v>
                </c:pt>
                <c:pt idx="1181">
                  <c:v>7.2865535910280564E-11</c:v>
                </c:pt>
                <c:pt idx="1182">
                  <c:v>7.3638657681888377E-11</c:v>
                </c:pt>
                <c:pt idx="1183">
                  <c:v>7.2482099310675229E-11</c:v>
                </c:pt>
                <c:pt idx="1184">
                  <c:v>7.8867752229477676E-11</c:v>
                </c:pt>
                <c:pt idx="1185">
                  <c:v>7.6409676922575299E-11</c:v>
                </c:pt>
                <c:pt idx="1186">
                  <c:v>7.5607462614900444E-11</c:v>
                </c:pt>
                <c:pt idx="1187">
                  <c:v>7.0968130262938093E-11</c:v>
                </c:pt>
                <c:pt idx="1188">
                  <c:v>7.5607462614900444E-11</c:v>
                </c:pt>
                <c:pt idx="1189">
                  <c:v>7.5209597314005087E-11</c:v>
                </c:pt>
                <c:pt idx="1190">
                  <c:v>7.2482099310675229E-11</c:v>
                </c:pt>
                <c:pt idx="1191">
                  <c:v>7.5607462614900444E-11</c:v>
                </c:pt>
                <c:pt idx="1192">
                  <c:v>7.4028365986503064E-11</c:v>
                </c:pt>
                <c:pt idx="1193">
                  <c:v>7.1343705682114235E-11</c:v>
                </c:pt>
                <c:pt idx="1194">
                  <c:v>7.1343705682114235E-11</c:v>
                </c:pt>
                <c:pt idx="1195">
                  <c:v>7.9284969487545322E-11</c:v>
                </c:pt>
                <c:pt idx="1196">
                  <c:v>7.3638657681888377E-11</c:v>
                </c:pt>
                <c:pt idx="1197">
                  <c:v>7.3251152722948513E-11</c:v>
                </c:pt>
                <c:pt idx="1198">
                  <c:v>7.1343705682114235E-11</c:v>
                </c:pt>
                <c:pt idx="1199">
                  <c:v>7.4813825679425491E-11</c:v>
                </c:pt>
                <c:pt idx="1200">
                  <c:v>7.0968130262938093E-11</c:v>
                </c:pt>
                <c:pt idx="1201">
                  <c:v>7.5209597314005087E-11</c:v>
                </c:pt>
                <c:pt idx="1202">
                  <c:v>7.3251152722948513E-11</c:v>
                </c:pt>
                <c:pt idx="1203">
                  <c:v>7.5607462614900444E-11</c:v>
                </c:pt>
                <c:pt idx="1204">
                  <c:v>7.4028365986503064E-11</c:v>
                </c:pt>
                <c:pt idx="1205">
                  <c:v>7.4813825679425491E-11</c:v>
                </c:pt>
                <c:pt idx="1206">
                  <c:v>7.0968130262938093E-11</c:v>
                </c:pt>
                <c:pt idx="1207">
                  <c:v>7.6007590170174144E-11</c:v>
                </c:pt>
                <c:pt idx="1208">
                  <c:v>7.6409676922575299E-11</c:v>
                </c:pt>
                <c:pt idx="1209">
                  <c:v>7.3251152722948513E-11</c:v>
                </c:pt>
                <c:pt idx="1210">
                  <c:v>7.2482099310675229E-11</c:v>
                </c:pt>
                <c:pt idx="1211">
                  <c:v>7.5209597314005087E-11</c:v>
                </c:pt>
                <c:pt idx="1212">
                  <c:v>7.3638657681888377E-11</c:v>
                </c:pt>
                <c:pt idx="1213">
                  <c:v>7.0968130262938093E-11</c:v>
                </c:pt>
                <c:pt idx="1214">
                  <c:v>7.5607462614900444E-11</c:v>
                </c:pt>
                <c:pt idx="1215">
                  <c:v>7.6814049932445584E-11</c:v>
                </c:pt>
                <c:pt idx="1216">
                  <c:v>7.2865535910280564E-11</c:v>
                </c:pt>
                <c:pt idx="1217">
                  <c:v>7.7220402927020801E-11</c:v>
                </c:pt>
                <c:pt idx="1218">
                  <c:v>7.7220402927020801E-11</c:v>
                </c:pt>
                <c:pt idx="1219">
                  <c:v>7.1343705682114235E-11</c:v>
                </c:pt>
                <c:pt idx="1220">
                  <c:v>7.3638657681888377E-11</c:v>
                </c:pt>
                <c:pt idx="1221">
                  <c:v>7.2865535910280564E-11</c:v>
                </c:pt>
                <c:pt idx="1222">
                  <c:v>7.1343705682114235E-11</c:v>
                </c:pt>
                <c:pt idx="1223">
                  <c:v>7.0968130262938093E-11</c:v>
                </c:pt>
                <c:pt idx="1224">
                  <c:v>7.6409676922575299E-11</c:v>
                </c:pt>
                <c:pt idx="1225">
                  <c:v>7.4813825679425491E-11</c:v>
                </c:pt>
                <c:pt idx="1226">
                  <c:v>7.1721120080567856E-11</c:v>
                </c:pt>
                <c:pt idx="1227">
                  <c:v>7.3638657681888377E-11</c:v>
                </c:pt>
                <c:pt idx="1228">
                  <c:v>7.1721120080567856E-11</c:v>
                </c:pt>
                <c:pt idx="1229">
                  <c:v>7.2482099310675229E-11</c:v>
                </c:pt>
                <c:pt idx="1230">
                  <c:v>7.2482099310675229E-11</c:v>
                </c:pt>
                <c:pt idx="1231">
                  <c:v>7.3638657681888377E-11</c:v>
                </c:pt>
                <c:pt idx="1232">
                  <c:v>7.2100680449965477E-11</c:v>
                </c:pt>
                <c:pt idx="1233">
                  <c:v>7.6007590170174144E-11</c:v>
                </c:pt>
                <c:pt idx="1234">
                  <c:v>7.5209597314005087E-11</c:v>
                </c:pt>
                <c:pt idx="1235">
                  <c:v>7.3638657681888377E-11</c:v>
                </c:pt>
                <c:pt idx="1236">
                  <c:v>7.6007590170174144E-11</c:v>
                </c:pt>
                <c:pt idx="1237">
                  <c:v>7.2482099310675229E-11</c:v>
                </c:pt>
                <c:pt idx="1238">
                  <c:v>7.4813825679425491E-11</c:v>
                </c:pt>
                <c:pt idx="1239">
                  <c:v>7.5607462614900444E-11</c:v>
                </c:pt>
                <c:pt idx="1240">
                  <c:v>6.9853514818703623E-11</c:v>
                </c:pt>
                <c:pt idx="1241">
                  <c:v>7.6409676922575299E-11</c:v>
                </c:pt>
                <c:pt idx="1242">
                  <c:v>7.2100680449965477E-11</c:v>
                </c:pt>
                <c:pt idx="1243">
                  <c:v>6.9853514818703623E-11</c:v>
                </c:pt>
                <c:pt idx="1244">
                  <c:v>7.3251152722948513E-11</c:v>
                </c:pt>
                <c:pt idx="1245">
                  <c:v>7.9284969487545322E-11</c:v>
                </c:pt>
                <c:pt idx="1246">
                  <c:v>7.2865535910280564E-11</c:v>
                </c:pt>
                <c:pt idx="1247">
                  <c:v>7.3251152722948513E-11</c:v>
                </c:pt>
                <c:pt idx="1248">
                  <c:v>7.2100680449965477E-11</c:v>
                </c:pt>
                <c:pt idx="1249">
                  <c:v>7.4028365986503064E-11</c:v>
                </c:pt>
                <c:pt idx="1250">
                  <c:v>7.1343705682114235E-11</c:v>
                </c:pt>
                <c:pt idx="1251">
                  <c:v>6.9853514818703623E-11</c:v>
                </c:pt>
                <c:pt idx="1252">
                  <c:v>7.3638657681888377E-11</c:v>
                </c:pt>
                <c:pt idx="1253">
                  <c:v>7.5607462614900444E-11</c:v>
                </c:pt>
                <c:pt idx="1254">
                  <c:v>7.4028365986503064E-11</c:v>
                </c:pt>
                <c:pt idx="1255">
                  <c:v>7.2100680449965477E-11</c:v>
                </c:pt>
                <c:pt idx="1256">
                  <c:v>7.6409676922575299E-11</c:v>
                </c:pt>
                <c:pt idx="1257">
                  <c:v>7.0968130262938093E-11</c:v>
                </c:pt>
                <c:pt idx="1258">
                  <c:v>7.0968130262938093E-11</c:v>
                </c:pt>
                <c:pt idx="1259">
                  <c:v>6.9853514818703623E-11</c:v>
                </c:pt>
                <c:pt idx="1260">
                  <c:v>7.0223045978083557E-11</c:v>
                </c:pt>
                <c:pt idx="1261">
                  <c:v>7.2865535910280564E-11</c:v>
                </c:pt>
                <c:pt idx="1262">
                  <c:v>7.4028365986503064E-11</c:v>
                </c:pt>
                <c:pt idx="1263">
                  <c:v>7.1343705682114235E-11</c:v>
                </c:pt>
                <c:pt idx="1264">
                  <c:v>7.1343705682114235E-11</c:v>
                </c:pt>
                <c:pt idx="1265">
                  <c:v>6.8394450300472006E-11</c:v>
                </c:pt>
                <c:pt idx="1266">
                  <c:v>6.9853514818703623E-11</c:v>
                </c:pt>
                <c:pt idx="1267">
                  <c:v>7.441998247109933E-11</c:v>
                </c:pt>
                <c:pt idx="1268">
                  <c:v>7.0594678284462874E-11</c:v>
                </c:pt>
                <c:pt idx="1269">
                  <c:v>7.2865535910280564E-11</c:v>
                </c:pt>
                <c:pt idx="1270">
                  <c:v>7.1343705682114235E-11</c:v>
                </c:pt>
                <c:pt idx="1271">
                  <c:v>7.3251152722948513E-11</c:v>
                </c:pt>
                <c:pt idx="1272">
                  <c:v>7.1721120080567856E-11</c:v>
                </c:pt>
                <c:pt idx="1273">
                  <c:v>7.1721120080567856E-11</c:v>
                </c:pt>
                <c:pt idx="1274">
                  <c:v>7.4028365986503064E-11</c:v>
                </c:pt>
                <c:pt idx="1275">
                  <c:v>7.5209597314005087E-11</c:v>
                </c:pt>
                <c:pt idx="1276">
                  <c:v>7.0968130262938093E-11</c:v>
                </c:pt>
                <c:pt idx="1277">
                  <c:v>7.2100680449965477E-11</c:v>
                </c:pt>
                <c:pt idx="1278">
                  <c:v>7.4028365986503064E-11</c:v>
                </c:pt>
                <c:pt idx="1279">
                  <c:v>7.4028365986503064E-11</c:v>
                </c:pt>
                <c:pt idx="1280">
                  <c:v>7.4813825679425491E-11</c:v>
                </c:pt>
                <c:pt idx="1281">
                  <c:v>6.9120132722536605E-11</c:v>
                </c:pt>
                <c:pt idx="1282">
                  <c:v>7.1721120080567856E-11</c:v>
                </c:pt>
                <c:pt idx="1283">
                  <c:v>7.4028365986503064E-11</c:v>
                </c:pt>
                <c:pt idx="1284">
                  <c:v>7.2482099310675229E-11</c:v>
                </c:pt>
                <c:pt idx="1285">
                  <c:v>7.0968130262938093E-11</c:v>
                </c:pt>
                <c:pt idx="1286">
                  <c:v>6.9485928224328938E-11</c:v>
                </c:pt>
                <c:pt idx="1287">
                  <c:v>7.1343705682114235E-11</c:v>
                </c:pt>
                <c:pt idx="1288">
                  <c:v>7.441998247109933E-11</c:v>
                </c:pt>
                <c:pt idx="1289">
                  <c:v>6.9120132722536605E-11</c:v>
                </c:pt>
                <c:pt idx="1290">
                  <c:v>6.7676386714727606E-11</c:v>
                </c:pt>
                <c:pt idx="1291">
                  <c:v>7.0223045978083557E-11</c:v>
                </c:pt>
                <c:pt idx="1292">
                  <c:v>6.9853514818703623E-11</c:v>
                </c:pt>
                <c:pt idx="1293">
                  <c:v>7.0223045978083557E-11</c:v>
                </c:pt>
                <c:pt idx="1294">
                  <c:v>6.9853514818703623E-11</c:v>
                </c:pt>
                <c:pt idx="1295">
                  <c:v>7.3251152722948513E-11</c:v>
                </c:pt>
                <c:pt idx="1296">
                  <c:v>7.1343705682114235E-11</c:v>
                </c:pt>
                <c:pt idx="1297">
                  <c:v>7.3251152722948513E-11</c:v>
                </c:pt>
                <c:pt idx="1298">
                  <c:v>6.9853514818703623E-11</c:v>
                </c:pt>
                <c:pt idx="1299">
                  <c:v>7.6409676922575299E-11</c:v>
                </c:pt>
                <c:pt idx="1300">
                  <c:v>7.6409676922575299E-11</c:v>
                </c:pt>
                <c:pt idx="1301">
                  <c:v>7.0968130262938093E-11</c:v>
                </c:pt>
                <c:pt idx="1302">
                  <c:v>7.6409676922575299E-11</c:v>
                </c:pt>
                <c:pt idx="1303">
                  <c:v>7.6814049932445584E-11</c:v>
                </c:pt>
                <c:pt idx="1304">
                  <c:v>6.9120132722536605E-11</c:v>
                </c:pt>
                <c:pt idx="1305">
                  <c:v>7.6007590170174144E-11</c:v>
                </c:pt>
                <c:pt idx="1306">
                  <c:v>7.0223045978083557E-11</c:v>
                </c:pt>
                <c:pt idx="1307">
                  <c:v>7.2100680449965477E-11</c:v>
                </c:pt>
                <c:pt idx="1308">
                  <c:v>6.9485928224328938E-11</c:v>
                </c:pt>
                <c:pt idx="1309">
                  <c:v>7.2865535910280564E-11</c:v>
                </c:pt>
                <c:pt idx="1310">
                  <c:v>7.6007590170174144E-11</c:v>
                </c:pt>
                <c:pt idx="1311">
                  <c:v>6.9120132722536605E-11</c:v>
                </c:pt>
                <c:pt idx="1312">
                  <c:v>7.6409676922575299E-11</c:v>
                </c:pt>
                <c:pt idx="1313">
                  <c:v>7.1721120080567856E-11</c:v>
                </c:pt>
                <c:pt idx="1314">
                  <c:v>7.5209597314005087E-11</c:v>
                </c:pt>
                <c:pt idx="1315">
                  <c:v>7.6409676922575299E-11</c:v>
                </c:pt>
                <c:pt idx="1316">
                  <c:v>6.9485928224328938E-11</c:v>
                </c:pt>
                <c:pt idx="1317">
                  <c:v>7.0968130262938093E-11</c:v>
                </c:pt>
                <c:pt idx="1318">
                  <c:v>6.8756405367425747E-11</c:v>
                </c:pt>
                <c:pt idx="1319">
                  <c:v>6.9853514818703623E-11</c:v>
                </c:pt>
                <c:pt idx="1320">
                  <c:v>7.1343705682114235E-11</c:v>
                </c:pt>
                <c:pt idx="1321">
                  <c:v>7.0594678284462874E-11</c:v>
                </c:pt>
                <c:pt idx="1322">
                  <c:v>7.4028365986503064E-11</c:v>
                </c:pt>
                <c:pt idx="1323">
                  <c:v>7.0223045978083557E-11</c:v>
                </c:pt>
                <c:pt idx="1324">
                  <c:v>7.6409676922575299E-11</c:v>
                </c:pt>
                <c:pt idx="1325">
                  <c:v>7.1343705682114235E-11</c:v>
                </c:pt>
                <c:pt idx="1326">
                  <c:v>7.0594678284462874E-11</c:v>
                </c:pt>
                <c:pt idx="1327">
                  <c:v>7.1343705682114235E-11</c:v>
                </c:pt>
                <c:pt idx="1328">
                  <c:v>6.9120132722536605E-11</c:v>
                </c:pt>
                <c:pt idx="1329">
                  <c:v>7.2865535910280564E-11</c:v>
                </c:pt>
                <c:pt idx="1330">
                  <c:v>7.4028365986503064E-11</c:v>
                </c:pt>
                <c:pt idx="1331">
                  <c:v>6.9485928224328938E-11</c:v>
                </c:pt>
                <c:pt idx="1332">
                  <c:v>6.8756405367425747E-11</c:v>
                </c:pt>
                <c:pt idx="1333">
                  <c:v>7.4028365986503064E-11</c:v>
                </c:pt>
                <c:pt idx="1334">
                  <c:v>7.2865535910280564E-11</c:v>
                </c:pt>
                <c:pt idx="1335">
                  <c:v>6.8034541667021748E-11</c:v>
                </c:pt>
                <c:pt idx="1336">
                  <c:v>7.1721120080567856E-11</c:v>
                </c:pt>
                <c:pt idx="1337">
                  <c:v>6.9485928224328938E-11</c:v>
                </c:pt>
                <c:pt idx="1338">
                  <c:v>7.441998247109933E-11</c:v>
                </c:pt>
                <c:pt idx="1339">
                  <c:v>7.2865535910280564E-11</c:v>
                </c:pt>
                <c:pt idx="1340">
                  <c:v>7.0223045978083557E-11</c:v>
                </c:pt>
                <c:pt idx="1341">
                  <c:v>7.2100680449965477E-11</c:v>
                </c:pt>
                <c:pt idx="1342">
                  <c:v>6.9485928224328938E-11</c:v>
                </c:pt>
                <c:pt idx="1343">
                  <c:v>7.2482099310675229E-11</c:v>
                </c:pt>
                <c:pt idx="1344">
                  <c:v>7.3251152722948513E-11</c:v>
                </c:pt>
                <c:pt idx="1345">
                  <c:v>6.9853514818703623E-11</c:v>
                </c:pt>
                <c:pt idx="1346">
                  <c:v>7.0223045978083557E-11</c:v>
                </c:pt>
                <c:pt idx="1347">
                  <c:v>7.441998247109933E-11</c:v>
                </c:pt>
                <c:pt idx="1348">
                  <c:v>7.2865535910280564E-11</c:v>
                </c:pt>
                <c:pt idx="1349">
                  <c:v>6.9485928224328938E-11</c:v>
                </c:pt>
                <c:pt idx="1350">
                  <c:v>7.0223045978083557E-11</c:v>
                </c:pt>
                <c:pt idx="1351">
                  <c:v>7.4028365986503064E-11</c:v>
                </c:pt>
                <c:pt idx="1352">
                  <c:v>7.441998247109933E-11</c:v>
                </c:pt>
                <c:pt idx="1353">
                  <c:v>7.2482099310675229E-11</c:v>
                </c:pt>
                <c:pt idx="1354">
                  <c:v>6.9120132722536605E-11</c:v>
                </c:pt>
                <c:pt idx="1355">
                  <c:v>7.0594678284462874E-11</c:v>
                </c:pt>
                <c:pt idx="1356">
                  <c:v>7.2865535910280564E-11</c:v>
                </c:pt>
                <c:pt idx="1357">
                  <c:v>9.0466078156511176E-11</c:v>
                </c:pt>
                <c:pt idx="1358">
                  <c:v>7.6007590170174144E-11</c:v>
                </c:pt>
                <c:pt idx="1359">
                  <c:v>7.0223045978083557E-11</c:v>
                </c:pt>
                <c:pt idx="1360">
                  <c:v>7.0223045978083557E-11</c:v>
                </c:pt>
                <c:pt idx="1361">
                  <c:v>6.8394450300472006E-11</c:v>
                </c:pt>
                <c:pt idx="1362">
                  <c:v>7.3638657681888377E-11</c:v>
                </c:pt>
                <c:pt idx="1363">
                  <c:v>6.6613470930378505E-11</c:v>
                </c:pt>
                <c:pt idx="1364">
                  <c:v>7.1343705682114235E-11</c:v>
                </c:pt>
                <c:pt idx="1365">
                  <c:v>6.8756405367425747E-11</c:v>
                </c:pt>
                <c:pt idx="1366">
                  <c:v>7.0223045978083557E-11</c:v>
                </c:pt>
                <c:pt idx="1367">
                  <c:v>6.9485928224328938E-11</c:v>
                </c:pt>
                <c:pt idx="1368">
                  <c:v>7.2482099310675229E-11</c:v>
                </c:pt>
                <c:pt idx="1369">
                  <c:v>6.9120132722536605E-11</c:v>
                </c:pt>
                <c:pt idx="1370">
                  <c:v>7.3251152722948513E-11</c:v>
                </c:pt>
                <c:pt idx="1371">
                  <c:v>7.0594678284462874E-11</c:v>
                </c:pt>
                <c:pt idx="1372">
                  <c:v>7.5607462614900444E-11</c:v>
                </c:pt>
                <c:pt idx="1373">
                  <c:v>7.5209597314005087E-11</c:v>
                </c:pt>
                <c:pt idx="1374">
                  <c:v>6.8034541667021748E-11</c:v>
                </c:pt>
                <c:pt idx="1375">
                  <c:v>7.2865535910280564E-11</c:v>
                </c:pt>
                <c:pt idx="1376">
                  <c:v>7.0594678284462874E-11</c:v>
                </c:pt>
                <c:pt idx="1377">
                  <c:v>7.1343705682114235E-11</c:v>
                </c:pt>
                <c:pt idx="1378">
                  <c:v>6.9485928224328938E-11</c:v>
                </c:pt>
                <c:pt idx="1379">
                  <c:v>7.2482099310675229E-11</c:v>
                </c:pt>
                <c:pt idx="1380">
                  <c:v>6.8756405367425747E-11</c:v>
                </c:pt>
                <c:pt idx="1381">
                  <c:v>7.2482099310675229E-11</c:v>
                </c:pt>
                <c:pt idx="1382">
                  <c:v>6.9853514818703623E-11</c:v>
                </c:pt>
                <c:pt idx="1383">
                  <c:v>6.7676386714727606E-11</c:v>
                </c:pt>
                <c:pt idx="1384">
                  <c:v>7.3251152722948513E-11</c:v>
                </c:pt>
                <c:pt idx="1385">
                  <c:v>6.9853514818703623E-11</c:v>
                </c:pt>
                <c:pt idx="1386">
                  <c:v>6.7676386714727606E-11</c:v>
                </c:pt>
                <c:pt idx="1387">
                  <c:v>7.2865535910280564E-11</c:v>
                </c:pt>
                <c:pt idx="1388">
                  <c:v>7.0223045978083557E-11</c:v>
                </c:pt>
                <c:pt idx="1389">
                  <c:v>7.1721120080567856E-11</c:v>
                </c:pt>
                <c:pt idx="1390">
                  <c:v>7.0968130262938093E-11</c:v>
                </c:pt>
                <c:pt idx="1391">
                  <c:v>7.2100680449965477E-11</c:v>
                </c:pt>
                <c:pt idx="1392">
                  <c:v>6.9120132722536605E-11</c:v>
                </c:pt>
                <c:pt idx="1393">
                  <c:v>7.3251152722948513E-11</c:v>
                </c:pt>
                <c:pt idx="1394">
                  <c:v>7.1721120080567856E-11</c:v>
                </c:pt>
                <c:pt idx="1395">
                  <c:v>7.1343705682114235E-11</c:v>
                </c:pt>
                <c:pt idx="1396">
                  <c:v>7.4028365986503064E-11</c:v>
                </c:pt>
                <c:pt idx="1397">
                  <c:v>6.8034541667021748E-11</c:v>
                </c:pt>
                <c:pt idx="1398">
                  <c:v>6.9853514818703623E-11</c:v>
                </c:pt>
                <c:pt idx="1399">
                  <c:v>6.8756405367425747E-11</c:v>
                </c:pt>
                <c:pt idx="1400">
                  <c:v>6.8394450300472006E-11</c:v>
                </c:pt>
                <c:pt idx="1401">
                  <c:v>6.6613470930378505E-11</c:v>
                </c:pt>
                <c:pt idx="1402">
                  <c:v>6.9120132722536605E-11</c:v>
                </c:pt>
                <c:pt idx="1403">
                  <c:v>7.0223045978083557E-11</c:v>
                </c:pt>
                <c:pt idx="1404">
                  <c:v>6.8394450300472006E-11</c:v>
                </c:pt>
                <c:pt idx="1405">
                  <c:v>7.2865535910280564E-11</c:v>
                </c:pt>
                <c:pt idx="1406">
                  <c:v>6.7320256710723753E-11</c:v>
                </c:pt>
                <c:pt idx="1407">
                  <c:v>6.8034541667021748E-11</c:v>
                </c:pt>
                <c:pt idx="1408">
                  <c:v>6.7320256710723753E-11</c:v>
                </c:pt>
                <c:pt idx="1409">
                  <c:v>7.0594678284462874E-11</c:v>
                </c:pt>
                <c:pt idx="1410">
                  <c:v>6.7676386714727606E-11</c:v>
                </c:pt>
                <c:pt idx="1411">
                  <c:v>7.0223045978083557E-11</c:v>
                </c:pt>
                <c:pt idx="1412">
                  <c:v>7.1343705682114235E-11</c:v>
                </c:pt>
                <c:pt idx="1413">
                  <c:v>6.8034541667021748E-11</c:v>
                </c:pt>
                <c:pt idx="1414">
                  <c:v>7.1721120080567856E-11</c:v>
                </c:pt>
                <c:pt idx="1415">
                  <c:v>6.7676386714727606E-11</c:v>
                </c:pt>
                <c:pt idx="1416">
                  <c:v>7.0223045978083557E-11</c:v>
                </c:pt>
                <c:pt idx="1417">
                  <c:v>6.6262934253987539E-11</c:v>
                </c:pt>
                <c:pt idx="1418">
                  <c:v>6.6965861976227971E-11</c:v>
                </c:pt>
                <c:pt idx="1419">
                  <c:v>7.3251152722948513E-11</c:v>
                </c:pt>
                <c:pt idx="1420">
                  <c:v>6.7320256710723753E-11</c:v>
                </c:pt>
                <c:pt idx="1421">
                  <c:v>7.0594678284462874E-11</c:v>
                </c:pt>
                <c:pt idx="1422">
                  <c:v>6.8034541667021748E-11</c:v>
                </c:pt>
                <c:pt idx="1423">
                  <c:v>6.7676386714727606E-11</c:v>
                </c:pt>
                <c:pt idx="1424">
                  <c:v>7.0968130262938093E-11</c:v>
                </c:pt>
                <c:pt idx="1425">
                  <c:v>6.6613470930378505E-11</c:v>
                </c:pt>
                <c:pt idx="1426">
                  <c:v>6.6965861976227971E-11</c:v>
                </c:pt>
                <c:pt idx="1427">
                  <c:v>6.8034541667021748E-11</c:v>
                </c:pt>
                <c:pt idx="1428">
                  <c:v>6.9120132722536605E-11</c:v>
                </c:pt>
                <c:pt idx="1429">
                  <c:v>7.2865535910280564E-11</c:v>
                </c:pt>
                <c:pt idx="1430">
                  <c:v>6.8756405367425747E-11</c:v>
                </c:pt>
                <c:pt idx="1431">
                  <c:v>6.6965861976227971E-11</c:v>
                </c:pt>
                <c:pt idx="1432">
                  <c:v>6.55672491514198E-11</c:v>
                </c:pt>
                <c:pt idx="1433">
                  <c:v>7.0594678284462874E-11</c:v>
                </c:pt>
                <c:pt idx="1434">
                  <c:v>7.3251152722948513E-11</c:v>
                </c:pt>
                <c:pt idx="1435">
                  <c:v>6.9485928224328938E-11</c:v>
                </c:pt>
                <c:pt idx="1436">
                  <c:v>6.8034541667021748E-11</c:v>
                </c:pt>
                <c:pt idx="1437">
                  <c:v>6.9853514818703623E-11</c:v>
                </c:pt>
                <c:pt idx="1438">
                  <c:v>7.0968130262938093E-11</c:v>
                </c:pt>
                <c:pt idx="1439">
                  <c:v>6.9485928224328938E-11</c:v>
                </c:pt>
                <c:pt idx="1440">
                  <c:v>7.1721120080567856E-11</c:v>
                </c:pt>
                <c:pt idx="1441">
                  <c:v>7.0594678284462874E-11</c:v>
                </c:pt>
                <c:pt idx="1442">
                  <c:v>7.2100680449965477E-11</c:v>
                </c:pt>
                <c:pt idx="1443">
                  <c:v>6.7676386714727606E-11</c:v>
                </c:pt>
                <c:pt idx="1444">
                  <c:v>7.3638657681888377E-11</c:v>
                </c:pt>
                <c:pt idx="1445">
                  <c:v>6.8394450300472006E-11</c:v>
                </c:pt>
                <c:pt idx="1446">
                  <c:v>6.6965861976227971E-11</c:v>
                </c:pt>
                <c:pt idx="1447">
                  <c:v>6.7676386714727606E-11</c:v>
                </c:pt>
                <c:pt idx="1448">
                  <c:v>6.7676386714727606E-11</c:v>
                </c:pt>
                <c:pt idx="1449">
                  <c:v>7.2482099310675229E-11</c:v>
                </c:pt>
                <c:pt idx="1450">
                  <c:v>6.6613470930378505E-11</c:v>
                </c:pt>
                <c:pt idx="1451">
                  <c:v>6.8394450300472006E-11</c:v>
                </c:pt>
                <c:pt idx="1452">
                  <c:v>6.7676386714727606E-11</c:v>
                </c:pt>
                <c:pt idx="1453">
                  <c:v>6.8034541667021748E-11</c:v>
                </c:pt>
                <c:pt idx="1454">
                  <c:v>6.8756405367425747E-11</c:v>
                </c:pt>
                <c:pt idx="1455">
                  <c:v>6.5914105593206017E-11</c:v>
                </c:pt>
                <c:pt idx="1456">
                  <c:v>6.9485928224328938E-11</c:v>
                </c:pt>
                <c:pt idx="1457">
                  <c:v>6.7320256710723753E-11</c:v>
                </c:pt>
                <c:pt idx="1458">
                  <c:v>6.6613470930378505E-11</c:v>
                </c:pt>
                <c:pt idx="1459">
                  <c:v>7.2100680449965477E-11</c:v>
                </c:pt>
                <c:pt idx="1460">
                  <c:v>6.9120132722536605E-11</c:v>
                </c:pt>
                <c:pt idx="1461">
                  <c:v>6.5914105593206017E-11</c:v>
                </c:pt>
                <c:pt idx="1462">
                  <c:v>7.0594678284462874E-11</c:v>
                </c:pt>
                <c:pt idx="1463">
                  <c:v>6.9485928224328938E-11</c:v>
                </c:pt>
                <c:pt idx="1464">
                  <c:v>7.0223045978083557E-11</c:v>
                </c:pt>
                <c:pt idx="1465">
                  <c:v>7.0968130262938093E-11</c:v>
                </c:pt>
                <c:pt idx="1466">
                  <c:v>6.8034541667021748E-11</c:v>
                </c:pt>
                <c:pt idx="1467">
                  <c:v>7.0223045978083557E-11</c:v>
                </c:pt>
                <c:pt idx="1468">
                  <c:v>6.8756405367425747E-11</c:v>
                </c:pt>
                <c:pt idx="1469">
                  <c:v>7.0594678284462874E-11</c:v>
                </c:pt>
                <c:pt idx="1470">
                  <c:v>6.5222082793030586E-11</c:v>
                </c:pt>
                <c:pt idx="1471">
                  <c:v>7.1721120080567856E-11</c:v>
                </c:pt>
                <c:pt idx="1472">
                  <c:v>7.2482099310675229E-11</c:v>
                </c:pt>
                <c:pt idx="1473">
                  <c:v>6.7320256710723753E-11</c:v>
                </c:pt>
                <c:pt idx="1474">
                  <c:v>6.6262934253987539E-11</c:v>
                </c:pt>
                <c:pt idx="1475">
                  <c:v>6.6613470930378505E-11</c:v>
                </c:pt>
                <c:pt idx="1476">
                  <c:v>7.0968130262938093E-11</c:v>
                </c:pt>
                <c:pt idx="1477">
                  <c:v>7.0223045978083557E-11</c:v>
                </c:pt>
                <c:pt idx="1478">
                  <c:v>6.5222082793030586E-11</c:v>
                </c:pt>
                <c:pt idx="1479">
                  <c:v>6.8034541667021748E-11</c:v>
                </c:pt>
                <c:pt idx="1480">
                  <c:v>6.9120132722536605E-11</c:v>
                </c:pt>
                <c:pt idx="1481">
                  <c:v>6.6965861976227971E-11</c:v>
                </c:pt>
                <c:pt idx="1482">
                  <c:v>6.5914105593206017E-11</c:v>
                </c:pt>
                <c:pt idx="1483">
                  <c:v>6.7676386714727606E-11</c:v>
                </c:pt>
                <c:pt idx="1484">
                  <c:v>6.7320256710723753E-11</c:v>
                </c:pt>
                <c:pt idx="1485">
                  <c:v>6.8394450300472006E-11</c:v>
                </c:pt>
                <c:pt idx="1486">
                  <c:v>6.6613470930378505E-11</c:v>
                </c:pt>
                <c:pt idx="1487">
                  <c:v>6.8756405367425747E-11</c:v>
                </c:pt>
                <c:pt idx="1488">
                  <c:v>6.8756405367425747E-11</c:v>
                </c:pt>
                <c:pt idx="1489">
                  <c:v>6.5914105593206017E-11</c:v>
                </c:pt>
                <c:pt idx="1490">
                  <c:v>6.5914105593206017E-11</c:v>
                </c:pt>
                <c:pt idx="1491">
                  <c:v>6.55672491514198E-11</c:v>
                </c:pt>
                <c:pt idx="1492">
                  <c:v>6.6965861976227971E-11</c:v>
                </c:pt>
                <c:pt idx="1493">
                  <c:v>6.55672491514198E-11</c:v>
                </c:pt>
                <c:pt idx="1494">
                  <c:v>6.7676386714727606E-11</c:v>
                </c:pt>
                <c:pt idx="1495">
                  <c:v>7.0594678284462874E-11</c:v>
                </c:pt>
                <c:pt idx="1496">
                  <c:v>7.1343705682114235E-11</c:v>
                </c:pt>
                <c:pt idx="1497">
                  <c:v>7.2482099310675229E-11</c:v>
                </c:pt>
                <c:pt idx="1498">
                  <c:v>7.0223045978083557E-11</c:v>
                </c:pt>
                <c:pt idx="1499">
                  <c:v>6.8034541667021748E-11</c:v>
                </c:pt>
                <c:pt idx="1500">
                  <c:v>6.6262934253987539E-11</c:v>
                </c:pt>
                <c:pt idx="1501">
                  <c:v>6.6613470930378505E-11</c:v>
                </c:pt>
                <c:pt idx="1502">
                  <c:v>6.55672491514198E-11</c:v>
                </c:pt>
                <c:pt idx="1503">
                  <c:v>6.7676386714727606E-11</c:v>
                </c:pt>
                <c:pt idx="1504">
                  <c:v>6.9853514818703623E-11</c:v>
                </c:pt>
                <c:pt idx="1505">
                  <c:v>7.1343705682114235E-11</c:v>
                </c:pt>
                <c:pt idx="1506">
                  <c:v>6.4197713959909445E-11</c:v>
                </c:pt>
                <c:pt idx="1507">
                  <c:v>6.5914105593206017E-11</c:v>
                </c:pt>
                <c:pt idx="1508">
                  <c:v>7.1721120080567856E-11</c:v>
                </c:pt>
                <c:pt idx="1509">
                  <c:v>6.6613470930378505E-11</c:v>
                </c:pt>
                <c:pt idx="1510">
                  <c:v>6.55672491514198E-11</c:v>
                </c:pt>
                <c:pt idx="1511">
                  <c:v>6.8394450300472006E-11</c:v>
                </c:pt>
                <c:pt idx="1512">
                  <c:v>6.3859889598423472E-11</c:v>
                </c:pt>
                <c:pt idx="1513">
                  <c:v>6.8394450300472006E-11</c:v>
                </c:pt>
                <c:pt idx="1514">
                  <c:v>6.4537325441603674E-11</c:v>
                </c:pt>
                <c:pt idx="1515">
                  <c:v>6.55672491514198E-11</c:v>
                </c:pt>
                <c:pt idx="1516">
                  <c:v>6.8034541667021748E-11</c:v>
                </c:pt>
                <c:pt idx="1517">
                  <c:v>6.5914105593206017E-11</c:v>
                </c:pt>
                <c:pt idx="1518">
                  <c:v>6.5222082793030586E-11</c:v>
                </c:pt>
                <c:pt idx="1519">
                  <c:v>6.4537325441603674E-11</c:v>
                </c:pt>
                <c:pt idx="1520">
                  <c:v>6.6965861976227971E-11</c:v>
                </c:pt>
                <c:pt idx="1521">
                  <c:v>6.5222082793030586E-11</c:v>
                </c:pt>
                <c:pt idx="1522">
                  <c:v>6.6262934253987539E-11</c:v>
                </c:pt>
                <c:pt idx="1523">
                  <c:v>6.8394450300472006E-11</c:v>
                </c:pt>
                <c:pt idx="1524">
                  <c:v>6.6262934253987539E-11</c:v>
                </c:pt>
                <c:pt idx="1525">
                  <c:v>6.9120132722536605E-11</c:v>
                </c:pt>
                <c:pt idx="1526">
                  <c:v>6.8034541667021748E-11</c:v>
                </c:pt>
                <c:pt idx="1527">
                  <c:v>6.3859889598423472E-11</c:v>
                </c:pt>
                <c:pt idx="1528">
                  <c:v>6.5222082793030586E-11</c:v>
                </c:pt>
                <c:pt idx="1529">
                  <c:v>6.9120132722536605E-11</c:v>
                </c:pt>
                <c:pt idx="1530">
                  <c:v>6.8034541667021748E-11</c:v>
                </c:pt>
                <c:pt idx="1531">
                  <c:v>6.55672491514198E-11</c:v>
                </c:pt>
                <c:pt idx="1532">
                  <c:v>6.6965861976227971E-11</c:v>
                </c:pt>
                <c:pt idx="1533">
                  <c:v>6.4878867947590979E-11</c:v>
                </c:pt>
                <c:pt idx="1534">
                  <c:v>7.2865535910280564E-11</c:v>
                </c:pt>
                <c:pt idx="1535">
                  <c:v>6.55672491514198E-11</c:v>
                </c:pt>
                <c:pt idx="1536">
                  <c:v>6.55672491514198E-11</c:v>
                </c:pt>
                <c:pt idx="1537">
                  <c:v>6.7320256710723753E-11</c:v>
                </c:pt>
                <c:pt idx="1538">
                  <c:v>6.4537325441603674E-11</c:v>
                </c:pt>
                <c:pt idx="1539">
                  <c:v>6.6965861976227971E-11</c:v>
                </c:pt>
                <c:pt idx="1540">
                  <c:v>6.9853514818703623E-11</c:v>
                </c:pt>
                <c:pt idx="1541">
                  <c:v>6.9853514818703623E-11</c:v>
                </c:pt>
                <c:pt idx="1542">
                  <c:v>6.7320256710723753E-11</c:v>
                </c:pt>
                <c:pt idx="1543">
                  <c:v>6.5222082793030586E-11</c:v>
                </c:pt>
                <c:pt idx="1544">
                  <c:v>6.8034541667021748E-11</c:v>
                </c:pt>
                <c:pt idx="1545">
                  <c:v>6.6965861976227971E-11</c:v>
                </c:pt>
                <c:pt idx="1546">
                  <c:v>6.55672491514198E-11</c:v>
                </c:pt>
                <c:pt idx="1547">
                  <c:v>6.4878867947590979E-11</c:v>
                </c:pt>
                <c:pt idx="1548">
                  <c:v>6.6613470930378505E-11</c:v>
                </c:pt>
                <c:pt idx="1549">
                  <c:v>6.3859889598423472E-11</c:v>
                </c:pt>
                <c:pt idx="1550">
                  <c:v>7.0223045978083557E-11</c:v>
                </c:pt>
                <c:pt idx="1551">
                  <c:v>6.8394450300472006E-11</c:v>
                </c:pt>
                <c:pt idx="1552">
                  <c:v>6.7320256710723753E-11</c:v>
                </c:pt>
                <c:pt idx="1553">
                  <c:v>7.0223045978083557E-11</c:v>
                </c:pt>
                <c:pt idx="1554">
                  <c:v>6.3859889598423472E-11</c:v>
                </c:pt>
                <c:pt idx="1555">
                  <c:v>6.4878867947590979E-11</c:v>
                </c:pt>
                <c:pt idx="1556">
                  <c:v>6.5222082793030586E-11</c:v>
                </c:pt>
                <c:pt idx="1557">
                  <c:v>6.4197713959909445E-11</c:v>
                </c:pt>
                <c:pt idx="1558">
                  <c:v>6.7676386714727606E-11</c:v>
                </c:pt>
                <c:pt idx="1559">
                  <c:v>6.8394450300472006E-11</c:v>
                </c:pt>
                <c:pt idx="1560">
                  <c:v>6.8756405367425747E-11</c:v>
                </c:pt>
                <c:pt idx="1561">
                  <c:v>6.3859889598423472E-11</c:v>
                </c:pt>
                <c:pt idx="1562">
                  <c:v>6.8394450300472006E-11</c:v>
                </c:pt>
                <c:pt idx="1563">
                  <c:v>6.4197713959909445E-11</c:v>
                </c:pt>
                <c:pt idx="1564">
                  <c:v>6.5222082793030586E-11</c:v>
                </c:pt>
                <c:pt idx="1565">
                  <c:v>7.0968130262938093E-11</c:v>
                </c:pt>
                <c:pt idx="1566">
                  <c:v>6.55672491514198E-11</c:v>
                </c:pt>
                <c:pt idx="1567">
                  <c:v>6.9485928224328938E-11</c:v>
                </c:pt>
                <c:pt idx="1568">
                  <c:v>7.1721120080567856E-11</c:v>
                </c:pt>
                <c:pt idx="1569">
                  <c:v>6.6262934253987539E-11</c:v>
                </c:pt>
                <c:pt idx="1570">
                  <c:v>6.6262934253987539E-11</c:v>
                </c:pt>
                <c:pt idx="1571">
                  <c:v>6.8034541667021748E-11</c:v>
                </c:pt>
                <c:pt idx="1572">
                  <c:v>6.5222082793030586E-11</c:v>
                </c:pt>
                <c:pt idx="1573">
                  <c:v>6.4878867947590979E-11</c:v>
                </c:pt>
                <c:pt idx="1574">
                  <c:v>7.0223045978083557E-11</c:v>
                </c:pt>
                <c:pt idx="1575">
                  <c:v>6.6965861976227971E-11</c:v>
                </c:pt>
                <c:pt idx="1576">
                  <c:v>6.4878867947590979E-11</c:v>
                </c:pt>
                <c:pt idx="1577">
                  <c:v>6.9120132722536605E-11</c:v>
                </c:pt>
                <c:pt idx="1578">
                  <c:v>6.9853514818703623E-11</c:v>
                </c:pt>
                <c:pt idx="1579">
                  <c:v>6.5914105593206017E-11</c:v>
                </c:pt>
                <c:pt idx="1580">
                  <c:v>6.7676386714727606E-11</c:v>
                </c:pt>
                <c:pt idx="1581">
                  <c:v>6.3859889598423472E-11</c:v>
                </c:pt>
                <c:pt idx="1582">
                  <c:v>6.55672491514198E-11</c:v>
                </c:pt>
                <c:pt idx="1583">
                  <c:v>6.5914105593206017E-11</c:v>
                </c:pt>
                <c:pt idx="1584">
                  <c:v>6.6965861976227971E-11</c:v>
                </c:pt>
                <c:pt idx="1585">
                  <c:v>6.5222082793030586E-11</c:v>
                </c:pt>
                <c:pt idx="1586">
                  <c:v>6.4197713959909445E-11</c:v>
                </c:pt>
                <c:pt idx="1587">
                  <c:v>6.2526016860694032E-11</c:v>
                </c:pt>
                <c:pt idx="1588">
                  <c:v>6.4197713959909445E-11</c:v>
                </c:pt>
                <c:pt idx="1589">
                  <c:v>6.5222082793030586E-11</c:v>
                </c:pt>
                <c:pt idx="1590">
                  <c:v>6.6262934253987539E-11</c:v>
                </c:pt>
                <c:pt idx="1591">
                  <c:v>6.5222082793030586E-11</c:v>
                </c:pt>
                <c:pt idx="1592">
                  <c:v>6.8394450300472006E-11</c:v>
                </c:pt>
                <c:pt idx="1593">
                  <c:v>6.8034541667021748E-11</c:v>
                </c:pt>
                <c:pt idx="1594">
                  <c:v>6.6965861976227971E-11</c:v>
                </c:pt>
                <c:pt idx="1595">
                  <c:v>6.4878867947590979E-11</c:v>
                </c:pt>
                <c:pt idx="1596">
                  <c:v>6.8034541667021748E-11</c:v>
                </c:pt>
                <c:pt idx="1597">
                  <c:v>6.3523711310862456E-11</c:v>
                </c:pt>
                <c:pt idx="1598">
                  <c:v>6.6965861976227971E-11</c:v>
                </c:pt>
                <c:pt idx="1599">
                  <c:v>6.5914105593206017E-11</c:v>
                </c:pt>
                <c:pt idx="1600">
                  <c:v>6.6965861976227971E-11</c:v>
                </c:pt>
                <c:pt idx="1601">
                  <c:v>6.55672491514198E-11</c:v>
                </c:pt>
                <c:pt idx="1602">
                  <c:v>6.6965861976227971E-11</c:v>
                </c:pt>
                <c:pt idx="1603">
                  <c:v>6.55672491514198E-11</c:v>
                </c:pt>
                <c:pt idx="1604">
                  <c:v>6.3859889598423472E-11</c:v>
                </c:pt>
                <c:pt idx="1605">
                  <c:v>6.7320256710723753E-11</c:v>
                </c:pt>
                <c:pt idx="1606">
                  <c:v>6.9485928224328938E-11</c:v>
                </c:pt>
                <c:pt idx="1607">
                  <c:v>6.6613470930378505E-11</c:v>
                </c:pt>
                <c:pt idx="1608">
                  <c:v>6.8394450300472006E-11</c:v>
                </c:pt>
                <c:pt idx="1609">
                  <c:v>6.8394450300472006E-11</c:v>
                </c:pt>
                <c:pt idx="1610">
                  <c:v>6.3859889598423472E-11</c:v>
                </c:pt>
                <c:pt idx="1611">
                  <c:v>6.8034541667021748E-11</c:v>
                </c:pt>
                <c:pt idx="1612">
                  <c:v>6.7320256710723753E-11</c:v>
                </c:pt>
                <c:pt idx="1613">
                  <c:v>6.4197713959909445E-11</c:v>
                </c:pt>
                <c:pt idx="1614">
                  <c:v>6.6965861976227971E-11</c:v>
                </c:pt>
                <c:pt idx="1615">
                  <c:v>6.6965861976227971E-11</c:v>
                </c:pt>
                <c:pt idx="1616">
                  <c:v>6.6613470930378505E-11</c:v>
                </c:pt>
                <c:pt idx="1617">
                  <c:v>6.5914105593206017E-11</c:v>
                </c:pt>
                <c:pt idx="1618">
                  <c:v>6.3859889598423472E-11</c:v>
                </c:pt>
                <c:pt idx="1619">
                  <c:v>6.3859889598423472E-11</c:v>
                </c:pt>
                <c:pt idx="1620">
                  <c:v>6.8034541667021748E-11</c:v>
                </c:pt>
                <c:pt idx="1621">
                  <c:v>6.7676386714727606E-11</c:v>
                </c:pt>
                <c:pt idx="1622">
                  <c:v>6.3189433719199324E-11</c:v>
                </c:pt>
                <c:pt idx="1623">
                  <c:v>6.7676386714727606E-11</c:v>
                </c:pt>
                <c:pt idx="1624">
                  <c:v>6.2856784919565179E-11</c:v>
                </c:pt>
                <c:pt idx="1625">
                  <c:v>6.8034541667021748E-11</c:v>
                </c:pt>
                <c:pt idx="1626">
                  <c:v>6.55672491514198E-11</c:v>
                </c:pt>
                <c:pt idx="1627">
                  <c:v>6.6613470930378505E-11</c:v>
                </c:pt>
                <c:pt idx="1628">
                  <c:v>6.9120132722536605E-11</c:v>
                </c:pt>
                <c:pt idx="1629">
                  <c:v>6.2526016860694032E-11</c:v>
                </c:pt>
                <c:pt idx="1630">
                  <c:v>6.8394450300472006E-11</c:v>
                </c:pt>
                <c:pt idx="1631">
                  <c:v>6.8034541667021748E-11</c:v>
                </c:pt>
                <c:pt idx="1632">
                  <c:v>6.55672491514198E-11</c:v>
                </c:pt>
                <c:pt idx="1633">
                  <c:v>6.2856784919565179E-11</c:v>
                </c:pt>
                <c:pt idx="1634">
                  <c:v>6.6262934253987539E-11</c:v>
                </c:pt>
                <c:pt idx="1635">
                  <c:v>6.7320256710723753E-11</c:v>
                </c:pt>
                <c:pt idx="1636">
                  <c:v>6.3189433719199324E-11</c:v>
                </c:pt>
                <c:pt idx="1637">
                  <c:v>6.2856784919565179E-11</c:v>
                </c:pt>
                <c:pt idx="1638">
                  <c:v>6.3189433719199324E-11</c:v>
                </c:pt>
                <c:pt idx="1639">
                  <c:v>6.2196860493396264E-11</c:v>
                </c:pt>
                <c:pt idx="1640">
                  <c:v>6.5222082793030586E-11</c:v>
                </c:pt>
                <c:pt idx="1641">
                  <c:v>6.2196860493396264E-11</c:v>
                </c:pt>
                <c:pt idx="1642">
                  <c:v>6.6262934253987539E-11</c:v>
                </c:pt>
                <c:pt idx="1643">
                  <c:v>6.4197713959909445E-11</c:v>
                </c:pt>
                <c:pt idx="1644">
                  <c:v>6.2856784919565179E-11</c:v>
                </c:pt>
                <c:pt idx="1645">
                  <c:v>6.5222082793030586E-11</c:v>
                </c:pt>
                <c:pt idx="1646">
                  <c:v>6.5222082793030586E-11</c:v>
                </c:pt>
                <c:pt idx="1647">
                  <c:v>6.3859889598423472E-11</c:v>
                </c:pt>
                <c:pt idx="1648">
                  <c:v>6.4537325441603674E-11</c:v>
                </c:pt>
                <c:pt idx="1649">
                  <c:v>6.7320256710723753E-11</c:v>
                </c:pt>
                <c:pt idx="1650">
                  <c:v>6.3523711310862456E-11</c:v>
                </c:pt>
                <c:pt idx="1651">
                  <c:v>6.4537325441603674E-11</c:v>
                </c:pt>
                <c:pt idx="1652">
                  <c:v>6.1869565121231839E-11</c:v>
                </c:pt>
                <c:pt idx="1653">
                  <c:v>6.4537325441603674E-11</c:v>
                </c:pt>
                <c:pt idx="1654">
                  <c:v>6.55672491514198E-11</c:v>
                </c:pt>
                <c:pt idx="1655">
                  <c:v>6.2856784919565179E-11</c:v>
                </c:pt>
                <c:pt idx="1656">
                  <c:v>6.3859889598423472E-11</c:v>
                </c:pt>
                <c:pt idx="1657">
                  <c:v>6.6262934253987539E-11</c:v>
                </c:pt>
                <c:pt idx="1658">
                  <c:v>6.4537325441603674E-11</c:v>
                </c:pt>
                <c:pt idx="1659">
                  <c:v>6.8034541667021748E-11</c:v>
                </c:pt>
                <c:pt idx="1660">
                  <c:v>6.55672491514198E-11</c:v>
                </c:pt>
                <c:pt idx="1661">
                  <c:v>6.4197713959909445E-11</c:v>
                </c:pt>
                <c:pt idx="1662">
                  <c:v>6.2856784919565179E-11</c:v>
                </c:pt>
                <c:pt idx="1663">
                  <c:v>6.2856784919565179E-11</c:v>
                </c:pt>
                <c:pt idx="1664">
                  <c:v>6.4197713959909445E-11</c:v>
                </c:pt>
                <c:pt idx="1665">
                  <c:v>6.2526016860694032E-11</c:v>
                </c:pt>
                <c:pt idx="1666">
                  <c:v>6.5222082793030586E-11</c:v>
                </c:pt>
                <c:pt idx="1667">
                  <c:v>6.1869565121231839E-11</c:v>
                </c:pt>
                <c:pt idx="1668">
                  <c:v>6.4878867947590979E-11</c:v>
                </c:pt>
                <c:pt idx="1669">
                  <c:v>6.1543992058839818E-11</c:v>
                </c:pt>
                <c:pt idx="1670">
                  <c:v>6.5222082793030586E-11</c:v>
                </c:pt>
                <c:pt idx="1671">
                  <c:v>6.6965861976227971E-11</c:v>
                </c:pt>
                <c:pt idx="1672">
                  <c:v>6.4878867947590979E-11</c:v>
                </c:pt>
                <c:pt idx="1673">
                  <c:v>6.3859889598423472E-11</c:v>
                </c:pt>
                <c:pt idx="1674">
                  <c:v>6.6965861976227971E-11</c:v>
                </c:pt>
                <c:pt idx="1675">
                  <c:v>6.3523711310862456E-11</c:v>
                </c:pt>
                <c:pt idx="1676">
                  <c:v>6.3189433719199324E-11</c:v>
                </c:pt>
                <c:pt idx="1677">
                  <c:v>6.7676386714727606E-11</c:v>
                </c:pt>
                <c:pt idx="1678">
                  <c:v>6.6613470930378505E-11</c:v>
                </c:pt>
                <c:pt idx="1679">
                  <c:v>6.5914105593206017E-11</c:v>
                </c:pt>
                <c:pt idx="1680">
                  <c:v>6.3523711310862456E-11</c:v>
                </c:pt>
                <c:pt idx="1681">
                  <c:v>6.2856784919565179E-11</c:v>
                </c:pt>
                <c:pt idx="1682">
                  <c:v>6.4197713959909445E-11</c:v>
                </c:pt>
                <c:pt idx="1683">
                  <c:v>6.4537325441603674E-11</c:v>
                </c:pt>
                <c:pt idx="1684">
                  <c:v>6.6613470930378505E-11</c:v>
                </c:pt>
                <c:pt idx="1685">
                  <c:v>6.1543992058839818E-11</c:v>
                </c:pt>
                <c:pt idx="1686">
                  <c:v>6.55672491514198E-11</c:v>
                </c:pt>
                <c:pt idx="1687">
                  <c:v>6.1543992058839818E-11</c:v>
                </c:pt>
                <c:pt idx="1688">
                  <c:v>6.6262934253987539E-11</c:v>
                </c:pt>
                <c:pt idx="1689">
                  <c:v>6.6965861976227971E-11</c:v>
                </c:pt>
                <c:pt idx="1690">
                  <c:v>6.122000537502153E-11</c:v>
                </c:pt>
                <c:pt idx="1691">
                  <c:v>6.4878867947590979E-11</c:v>
                </c:pt>
                <c:pt idx="1692">
                  <c:v>6.1543992058839818E-11</c:v>
                </c:pt>
                <c:pt idx="1693">
                  <c:v>6.3523711310862456E-11</c:v>
                </c:pt>
                <c:pt idx="1694">
                  <c:v>6.1869565121231839E-11</c:v>
                </c:pt>
                <c:pt idx="1695">
                  <c:v>6.2526016860694032E-11</c:v>
                </c:pt>
                <c:pt idx="1696">
                  <c:v>6.55672491514198E-11</c:v>
                </c:pt>
                <c:pt idx="1697">
                  <c:v>6.0577265264007556E-11</c:v>
                </c:pt>
                <c:pt idx="1698">
                  <c:v>6.1543992058839818E-11</c:v>
                </c:pt>
                <c:pt idx="1699">
                  <c:v>6.3859889598423472E-11</c:v>
                </c:pt>
                <c:pt idx="1700">
                  <c:v>6.8394450300472006E-11</c:v>
                </c:pt>
                <c:pt idx="1701">
                  <c:v>6.3859889598423472E-11</c:v>
                </c:pt>
                <c:pt idx="1702">
                  <c:v>6.4537325441603674E-11</c:v>
                </c:pt>
                <c:pt idx="1703">
                  <c:v>6.0897850457809279E-11</c:v>
                </c:pt>
                <c:pt idx="1704">
                  <c:v>6.4197713959909445E-11</c:v>
                </c:pt>
                <c:pt idx="1705">
                  <c:v>6.2526016860694032E-11</c:v>
                </c:pt>
                <c:pt idx="1706">
                  <c:v>6.2856784919565179E-11</c:v>
                </c:pt>
                <c:pt idx="1707">
                  <c:v>6.3523711310862456E-11</c:v>
                </c:pt>
                <c:pt idx="1708">
                  <c:v>6.3523711310862456E-11</c:v>
                </c:pt>
                <c:pt idx="1709">
                  <c:v>6.2856784919565179E-11</c:v>
                </c:pt>
                <c:pt idx="1710">
                  <c:v>6.55672491514198E-11</c:v>
                </c:pt>
                <c:pt idx="1711">
                  <c:v>6.5914105593206017E-11</c:v>
                </c:pt>
                <c:pt idx="1712">
                  <c:v>6.2196860493396264E-11</c:v>
                </c:pt>
                <c:pt idx="1713">
                  <c:v>6.55672491514198E-11</c:v>
                </c:pt>
                <c:pt idx="1714">
                  <c:v>6.2856784919565179E-11</c:v>
                </c:pt>
                <c:pt idx="1715">
                  <c:v>6.4878867947590979E-11</c:v>
                </c:pt>
                <c:pt idx="1716">
                  <c:v>6.4878867947590979E-11</c:v>
                </c:pt>
                <c:pt idx="1717">
                  <c:v>6.4878867947590979E-11</c:v>
                </c:pt>
                <c:pt idx="1718">
                  <c:v>6.2526016860694032E-11</c:v>
                </c:pt>
                <c:pt idx="1719">
                  <c:v>6.0258492605355577E-11</c:v>
                </c:pt>
                <c:pt idx="1720">
                  <c:v>6.2196860493396264E-11</c:v>
                </c:pt>
                <c:pt idx="1721">
                  <c:v>6.4537325441603674E-11</c:v>
                </c:pt>
                <c:pt idx="1722">
                  <c:v>6.4197713959909445E-11</c:v>
                </c:pt>
                <c:pt idx="1723">
                  <c:v>6.2526016860694032E-11</c:v>
                </c:pt>
                <c:pt idx="1724">
                  <c:v>6.1869565121231839E-11</c:v>
                </c:pt>
                <c:pt idx="1725">
                  <c:v>6.3189433719199324E-11</c:v>
                </c:pt>
                <c:pt idx="1726">
                  <c:v>6.1543992058839818E-11</c:v>
                </c:pt>
                <c:pt idx="1727">
                  <c:v>6.5222082793030586E-11</c:v>
                </c:pt>
                <c:pt idx="1728">
                  <c:v>6.5914105593206017E-11</c:v>
                </c:pt>
                <c:pt idx="1729">
                  <c:v>6.55672491514198E-11</c:v>
                </c:pt>
                <c:pt idx="1730">
                  <c:v>6.2526016860694032E-11</c:v>
                </c:pt>
                <c:pt idx="1731">
                  <c:v>6.0897850457809279E-11</c:v>
                </c:pt>
                <c:pt idx="1732">
                  <c:v>6.55672491514198E-11</c:v>
                </c:pt>
                <c:pt idx="1733">
                  <c:v>6.2526016860694032E-11</c:v>
                </c:pt>
                <c:pt idx="1734">
                  <c:v>6.1543992058839818E-11</c:v>
                </c:pt>
                <c:pt idx="1735">
                  <c:v>6.1543992058839818E-11</c:v>
                </c:pt>
                <c:pt idx="1736">
                  <c:v>6.5222082793030586E-11</c:v>
                </c:pt>
                <c:pt idx="1737">
                  <c:v>6.4197713959909445E-11</c:v>
                </c:pt>
                <c:pt idx="1738">
                  <c:v>6.4537325441603674E-11</c:v>
                </c:pt>
                <c:pt idx="1739">
                  <c:v>6.1869565121231839E-11</c:v>
                </c:pt>
                <c:pt idx="1740">
                  <c:v>6.2856784919565179E-11</c:v>
                </c:pt>
                <c:pt idx="1741">
                  <c:v>6.4878867947590979E-11</c:v>
                </c:pt>
                <c:pt idx="1742">
                  <c:v>6.1543992058839818E-11</c:v>
                </c:pt>
                <c:pt idx="1743">
                  <c:v>6.4878867947590979E-11</c:v>
                </c:pt>
                <c:pt idx="1744">
                  <c:v>6.122000537502153E-11</c:v>
                </c:pt>
                <c:pt idx="1745">
                  <c:v>6.5222082793030586E-11</c:v>
                </c:pt>
                <c:pt idx="1746">
                  <c:v>6.122000537502153E-11</c:v>
                </c:pt>
                <c:pt idx="1747">
                  <c:v>6.55672491514198E-11</c:v>
                </c:pt>
                <c:pt idx="1748">
                  <c:v>6.4537325441603674E-11</c:v>
                </c:pt>
                <c:pt idx="1749">
                  <c:v>6.5222082793030586E-11</c:v>
                </c:pt>
                <c:pt idx="1750">
                  <c:v>5.9941273189812198E-11</c:v>
                </c:pt>
                <c:pt idx="1751">
                  <c:v>6.122000537502153E-11</c:v>
                </c:pt>
                <c:pt idx="1752">
                  <c:v>6.0577265264007556E-11</c:v>
                </c:pt>
                <c:pt idx="1753">
                  <c:v>6.0577265264007556E-11</c:v>
                </c:pt>
                <c:pt idx="1754">
                  <c:v>6.122000537502153E-11</c:v>
                </c:pt>
                <c:pt idx="1755">
                  <c:v>6.122000537502153E-11</c:v>
                </c:pt>
                <c:pt idx="1756">
                  <c:v>6.1869565121231839E-11</c:v>
                </c:pt>
                <c:pt idx="1757">
                  <c:v>6.3523711310862456E-11</c:v>
                </c:pt>
                <c:pt idx="1758">
                  <c:v>6.1543992058839818E-11</c:v>
                </c:pt>
                <c:pt idx="1759">
                  <c:v>6.0258492605355577E-11</c:v>
                </c:pt>
                <c:pt idx="1760">
                  <c:v>6.2856784919565179E-11</c:v>
                </c:pt>
                <c:pt idx="1761">
                  <c:v>6.3523711310862456E-11</c:v>
                </c:pt>
                <c:pt idx="1762">
                  <c:v>6.0577265264007556E-11</c:v>
                </c:pt>
                <c:pt idx="1763">
                  <c:v>5.9941273189812198E-11</c:v>
                </c:pt>
                <c:pt idx="1764">
                  <c:v>6.3523711310862456E-11</c:v>
                </c:pt>
                <c:pt idx="1765">
                  <c:v>6.3189433719199324E-11</c:v>
                </c:pt>
                <c:pt idx="1766">
                  <c:v>6.2196860493396264E-11</c:v>
                </c:pt>
                <c:pt idx="1767">
                  <c:v>6.3189433719199324E-11</c:v>
                </c:pt>
                <c:pt idx="1768">
                  <c:v>6.1543992058839818E-11</c:v>
                </c:pt>
                <c:pt idx="1769">
                  <c:v>6.1543992058839818E-11</c:v>
                </c:pt>
                <c:pt idx="1770">
                  <c:v>6.3523711310862456E-11</c:v>
                </c:pt>
                <c:pt idx="1771">
                  <c:v>6.3189433719199324E-11</c:v>
                </c:pt>
                <c:pt idx="1772">
                  <c:v>6.0897850457809279E-11</c:v>
                </c:pt>
                <c:pt idx="1773">
                  <c:v>6.3523711310862456E-11</c:v>
                </c:pt>
                <c:pt idx="1774">
                  <c:v>5.9625847279870362E-11</c:v>
                </c:pt>
                <c:pt idx="1775">
                  <c:v>5.8380413054242933E-11</c:v>
                </c:pt>
                <c:pt idx="1776">
                  <c:v>6.1543992058839818E-11</c:v>
                </c:pt>
                <c:pt idx="1777">
                  <c:v>6.4537325441603674E-11</c:v>
                </c:pt>
                <c:pt idx="1778">
                  <c:v>5.9312081219634191E-11</c:v>
                </c:pt>
                <c:pt idx="1779">
                  <c:v>6.0897850457809279E-11</c:v>
                </c:pt>
                <c:pt idx="1780">
                  <c:v>6.0897850457809279E-11</c:v>
                </c:pt>
                <c:pt idx="1781">
                  <c:v>6.3859889598423472E-11</c:v>
                </c:pt>
                <c:pt idx="1782">
                  <c:v>6.0897850457809279E-11</c:v>
                </c:pt>
                <c:pt idx="1783">
                  <c:v>6.2526016860694032E-11</c:v>
                </c:pt>
                <c:pt idx="1784">
                  <c:v>6.3523711310862456E-11</c:v>
                </c:pt>
                <c:pt idx="1785">
                  <c:v>6.0897850457809279E-11</c:v>
                </c:pt>
                <c:pt idx="1786">
                  <c:v>6.2196860493396264E-11</c:v>
                </c:pt>
                <c:pt idx="1787">
                  <c:v>6.4197713959909445E-11</c:v>
                </c:pt>
                <c:pt idx="1788">
                  <c:v>6.0897850457809279E-11</c:v>
                </c:pt>
                <c:pt idx="1789">
                  <c:v>6.2856784919565179E-11</c:v>
                </c:pt>
                <c:pt idx="1790">
                  <c:v>6.0897850457809279E-11</c:v>
                </c:pt>
                <c:pt idx="1791">
                  <c:v>6.1543992058839818E-11</c:v>
                </c:pt>
                <c:pt idx="1792">
                  <c:v>6.2526016860694032E-11</c:v>
                </c:pt>
                <c:pt idx="1793">
                  <c:v>6.1543992058839818E-11</c:v>
                </c:pt>
                <c:pt idx="1794">
                  <c:v>6.0897850457809279E-11</c:v>
                </c:pt>
                <c:pt idx="1795">
                  <c:v>6.1543992058839818E-11</c:v>
                </c:pt>
                <c:pt idx="1796">
                  <c:v>6.3523711310862456E-11</c:v>
                </c:pt>
                <c:pt idx="1797">
                  <c:v>6.6965861976227971E-11</c:v>
                </c:pt>
                <c:pt idx="1798">
                  <c:v>6.0897850457809279E-11</c:v>
                </c:pt>
                <c:pt idx="1799">
                  <c:v>6.1869565121231839E-11</c:v>
                </c:pt>
                <c:pt idx="1800">
                  <c:v>6.0258492605355577E-11</c:v>
                </c:pt>
                <c:pt idx="1801">
                  <c:v>6.122000537502153E-11</c:v>
                </c:pt>
                <c:pt idx="1802">
                  <c:v>6.3859889598423472E-11</c:v>
                </c:pt>
                <c:pt idx="1803">
                  <c:v>5.9312081219634191E-11</c:v>
                </c:pt>
                <c:pt idx="1804">
                  <c:v>6.1869565121231839E-11</c:v>
                </c:pt>
                <c:pt idx="1805">
                  <c:v>6.1869565121231839E-11</c:v>
                </c:pt>
                <c:pt idx="1806">
                  <c:v>6.2196860493396264E-11</c:v>
                </c:pt>
                <c:pt idx="1807">
                  <c:v>6.3189433719199324E-11</c:v>
                </c:pt>
                <c:pt idx="1808">
                  <c:v>6.55672491514198E-11</c:v>
                </c:pt>
                <c:pt idx="1809">
                  <c:v>6.3859889598423472E-11</c:v>
                </c:pt>
                <c:pt idx="1810">
                  <c:v>6.4537325441603674E-11</c:v>
                </c:pt>
                <c:pt idx="1811">
                  <c:v>6.3189433719199324E-11</c:v>
                </c:pt>
                <c:pt idx="1812">
                  <c:v>5.9312081219634191E-11</c:v>
                </c:pt>
                <c:pt idx="1813">
                  <c:v>6.0897850457809279E-11</c:v>
                </c:pt>
                <c:pt idx="1814">
                  <c:v>6.0258492605355577E-11</c:v>
                </c:pt>
                <c:pt idx="1815">
                  <c:v>6.122000537502153E-11</c:v>
                </c:pt>
                <c:pt idx="1816">
                  <c:v>6.3523711310862456E-11</c:v>
                </c:pt>
                <c:pt idx="1817">
                  <c:v>6.2526016860694032E-11</c:v>
                </c:pt>
                <c:pt idx="1818">
                  <c:v>6.0897850457809279E-11</c:v>
                </c:pt>
                <c:pt idx="1819">
                  <c:v>6.1543992058839818E-11</c:v>
                </c:pt>
                <c:pt idx="1820">
                  <c:v>6.3523711310862456E-11</c:v>
                </c:pt>
                <c:pt idx="1821">
                  <c:v>6.0897850457809279E-11</c:v>
                </c:pt>
                <c:pt idx="1822">
                  <c:v>6.0258492605355577E-11</c:v>
                </c:pt>
                <c:pt idx="1823">
                  <c:v>5.8689372132399581E-11</c:v>
                </c:pt>
                <c:pt idx="1824">
                  <c:v>6.4878867947590979E-11</c:v>
                </c:pt>
                <c:pt idx="1825">
                  <c:v>6.0577265264007556E-11</c:v>
                </c:pt>
                <c:pt idx="1826">
                  <c:v>6.2526016860694032E-11</c:v>
                </c:pt>
                <c:pt idx="1827">
                  <c:v>6.4197713959909445E-11</c:v>
                </c:pt>
                <c:pt idx="1828">
                  <c:v>5.9941273189812198E-11</c:v>
                </c:pt>
                <c:pt idx="1829">
                  <c:v>6.2856784919565179E-11</c:v>
                </c:pt>
                <c:pt idx="1830">
                  <c:v>6.3189433719199324E-11</c:v>
                </c:pt>
                <c:pt idx="1831">
                  <c:v>5.8999844007489232E-11</c:v>
                </c:pt>
                <c:pt idx="1832">
                  <c:v>5.9941273189812198E-11</c:v>
                </c:pt>
                <c:pt idx="1833">
                  <c:v>6.1543992058839818E-11</c:v>
                </c:pt>
                <c:pt idx="1834">
                  <c:v>6.3859889598423472E-11</c:v>
                </c:pt>
                <c:pt idx="1835">
                  <c:v>6.0577265264007556E-11</c:v>
                </c:pt>
                <c:pt idx="1836">
                  <c:v>6.0258492605355577E-11</c:v>
                </c:pt>
                <c:pt idx="1837">
                  <c:v>6.1543992058839818E-11</c:v>
                </c:pt>
                <c:pt idx="1838">
                  <c:v>5.8999844007489232E-11</c:v>
                </c:pt>
                <c:pt idx="1839">
                  <c:v>6.55672491514198E-11</c:v>
                </c:pt>
                <c:pt idx="1840">
                  <c:v>6.2526016860694032E-11</c:v>
                </c:pt>
                <c:pt idx="1841">
                  <c:v>5.9941273189812198E-11</c:v>
                </c:pt>
                <c:pt idx="1842">
                  <c:v>6.0577265264007556E-11</c:v>
                </c:pt>
                <c:pt idx="1843">
                  <c:v>6.4197713959909445E-11</c:v>
                </c:pt>
                <c:pt idx="1844">
                  <c:v>5.8999844007489232E-11</c:v>
                </c:pt>
                <c:pt idx="1845">
                  <c:v>5.9312081219634191E-11</c:v>
                </c:pt>
                <c:pt idx="1846">
                  <c:v>5.8689372132399581E-11</c:v>
                </c:pt>
                <c:pt idx="1847">
                  <c:v>6.0258492605355577E-11</c:v>
                </c:pt>
                <c:pt idx="1848">
                  <c:v>6.2856784919565179E-11</c:v>
                </c:pt>
                <c:pt idx="1849">
                  <c:v>6.1543992058839818E-11</c:v>
                </c:pt>
                <c:pt idx="1850">
                  <c:v>6.0258492605355577E-11</c:v>
                </c:pt>
                <c:pt idx="1851">
                  <c:v>6.2856784919565179E-11</c:v>
                </c:pt>
                <c:pt idx="1852">
                  <c:v>6.0897850457809279E-11</c:v>
                </c:pt>
                <c:pt idx="1853">
                  <c:v>6.4197713959909445E-11</c:v>
                </c:pt>
                <c:pt idx="1854">
                  <c:v>6.1543992058839818E-11</c:v>
                </c:pt>
                <c:pt idx="1855">
                  <c:v>6.0897850457809279E-11</c:v>
                </c:pt>
                <c:pt idx="1856">
                  <c:v>5.8689372132399581E-11</c:v>
                </c:pt>
                <c:pt idx="1857">
                  <c:v>5.9941273189812198E-11</c:v>
                </c:pt>
                <c:pt idx="1858">
                  <c:v>6.0897850457809279E-11</c:v>
                </c:pt>
                <c:pt idx="1859">
                  <c:v>6.1543992058839818E-11</c:v>
                </c:pt>
                <c:pt idx="1860">
                  <c:v>6.2196860493396264E-11</c:v>
                </c:pt>
                <c:pt idx="1861">
                  <c:v>6.2196860493396264E-11</c:v>
                </c:pt>
                <c:pt idx="1862">
                  <c:v>6.122000537502153E-11</c:v>
                </c:pt>
                <c:pt idx="1863">
                  <c:v>5.9941273189812198E-11</c:v>
                </c:pt>
                <c:pt idx="1864">
                  <c:v>6.1869565121231839E-11</c:v>
                </c:pt>
                <c:pt idx="1865">
                  <c:v>6.0897850457809279E-11</c:v>
                </c:pt>
                <c:pt idx="1866">
                  <c:v>6.2856784919565179E-11</c:v>
                </c:pt>
                <c:pt idx="1867">
                  <c:v>6.1869565121231839E-11</c:v>
                </c:pt>
                <c:pt idx="1868">
                  <c:v>6.2526016860694032E-11</c:v>
                </c:pt>
                <c:pt idx="1869">
                  <c:v>5.8689372132399581E-11</c:v>
                </c:pt>
                <c:pt idx="1870">
                  <c:v>6.2856784919565179E-11</c:v>
                </c:pt>
                <c:pt idx="1871">
                  <c:v>6.3189433719199324E-11</c:v>
                </c:pt>
                <c:pt idx="1872">
                  <c:v>6.1869565121231839E-11</c:v>
                </c:pt>
                <c:pt idx="1873">
                  <c:v>5.8689372132399581E-11</c:v>
                </c:pt>
                <c:pt idx="1874">
                  <c:v>6.2526016860694032E-11</c:v>
                </c:pt>
                <c:pt idx="1875">
                  <c:v>6.2856784919565179E-11</c:v>
                </c:pt>
                <c:pt idx="1876">
                  <c:v>5.9625847279870362E-11</c:v>
                </c:pt>
                <c:pt idx="1877">
                  <c:v>5.9312081219634191E-11</c:v>
                </c:pt>
                <c:pt idx="1878">
                  <c:v>5.9941273189812198E-11</c:v>
                </c:pt>
                <c:pt idx="1879">
                  <c:v>6.1869565121231839E-11</c:v>
                </c:pt>
                <c:pt idx="1880">
                  <c:v>6.4878867947590979E-11</c:v>
                </c:pt>
                <c:pt idx="1881">
                  <c:v>5.8999844007489232E-11</c:v>
                </c:pt>
                <c:pt idx="1882">
                  <c:v>6.0577265264007556E-11</c:v>
                </c:pt>
                <c:pt idx="1883">
                  <c:v>6.3859889598423472E-11</c:v>
                </c:pt>
                <c:pt idx="1884">
                  <c:v>6.1869565121231839E-11</c:v>
                </c:pt>
                <c:pt idx="1885">
                  <c:v>6.2526016860694032E-11</c:v>
                </c:pt>
                <c:pt idx="1886">
                  <c:v>5.8380413054242933E-11</c:v>
                </c:pt>
                <c:pt idx="1887">
                  <c:v>6.1543992058839818E-11</c:v>
                </c:pt>
                <c:pt idx="1888">
                  <c:v>6.122000537502153E-11</c:v>
                </c:pt>
                <c:pt idx="1889">
                  <c:v>6.0258492605355577E-11</c:v>
                </c:pt>
                <c:pt idx="1890">
                  <c:v>5.9941273189812198E-11</c:v>
                </c:pt>
                <c:pt idx="1891">
                  <c:v>6.2526016860694032E-11</c:v>
                </c:pt>
                <c:pt idx="1892">
                  <c:v>6.2196860493396264E-11</c:v>
                </c:pt>
                <c:pt idx="1893">
                  <c:v>6.3859889598423472E-11</c:v>
                </c:pt>
                <c:pt idx="1894">
                  <c:v>5.8999844007489232E-11</c:v>
                </c:pt>
                <c:pt idx="1895">
                  <c:v>5.8689372132399581E-11</c:v>
                </c:pt>
                <c:pt idx="1896">
                  <c:v>5.9312081219634191E-11</c:v>
                </c:pt>
                <c:pt idx="1897">
                  <c:v>6.122000537502153E-11</c:v>
                </c:pt>
                <c:pt idx="1898">
                  <c:v>6.4537325441603674E-11</c:v>
                </c:pt>
                <c:pt idx="1899">
                  <c:v>6.2856784919565179E-11</c:v>
                </c:pt>
                <c:pt idx="1900">
                  <c:v>6.3189433719199324E-11</c:v>
                </c:pt>
                <c:pt idx="1901">
                  <c:v>5.9312081219634191E-11</c:v>
                </c:pt>
                <c:pt idx="1902">
                  <c:v>6.2856784919565179E-11</c:v>
                </c:pt>
                <c:pt idx="1903">
                  <c:v>6.5222082793030586E-11</c:v>
                </c:pt>
                <c:pt idx="1904">
                  <c:v>6.2526016860694032E-11</c:v>
                </c:pt>
                <c:pt idx="1905">
                  <c:v>5.9625847279870362E-11</c:v>
                </c:pt>
                <c:pt idx="1906">
                  <c:v>6.5222082793030586E-11</c:v>
                </c:pt>
                <c:pt idx="1907">
                  <c:v>6.0897850457809279E-11</c:v>
                </c:pt>
                <c:pt idx="1908">
                  <c:v>6.3859889598423472E-11</c:v>
                </c:pt>
                <c:pt idx="1909">
                  <c:v>6.4537325441603674E-11</c:v>
                </c:pt>
                <c:pt idx="1910">
                  <c:v>6.0897850457809279E-11</c:v>
                </c:pt>
                <c:pt idx="1911">
                  <c:v>6.2526016860694032E-11</c:v>
                </c:pt>
                <c:pt idx="1912">
                  <c:v>6.1543992058839818E-11</c:v>
                </c:pt>
                <c:pt idx="1913">
                  <c:v>6.3859889598423472E-11</c:v>
                </c:pt>
                <c:pt idx="1914">
                  <c:v>6.4537325441603674E-11</c:v>
                </c:pt>
                <c:pt idx="1915">
                  <c:v>6.2196860493396264E-11</c:v>
                </c:pt>
                <c:pt idx="1916">
                  <c:v>6.2526016860694032E-11</c:v>
                </c:pt>
                <c:pt idx="1917">
                  <c:v>6.1543992058839818E-11</c:v>
                </c:pt>
                <c:pt idx="1918">
                  <c:v>6.0897850457809279E-11</c:v>
                </c:pt>
                <c:pt idx="1919">
                  <c:v>6.1543992058839818E-11</c:v>
                </c:pt>
                <c:pt idx="1920">
                  <c:v>6.3189433719199324E-11</c:v>
                </c:pt>
                <c:pt idx="1921">
                  <c:v>5.9625847279870362E-11</c:v>
                </c:pt>
                <c:pt idx="1922">
                  <c:v>6.1543992058839818E-11</c:v>
                </c:pt>
                <c:pt idx="1923">
                  <c:v>6.2856784919565179E-11</c:v>
                </c:pt>
                <c:pt idx="1924">
                  <c:v>6.3523711310862456E-11</c:v>
                </c:pt>
                <c:pt idx="1925">
                  <c:v>6.2856784919565179E-11</c:v>
                </c:pt>
                <c:pt idx="1926">
                  <c:v>6.3523711310862456E-11</c:v>
                </c:pt>
                <c:pt idx="1927">
                  <c:v>5.8380413054242933E-11</c:v>
                </c:pt>
                <c:pt idx="1928">
                  <c:v>6.1869565121231839E-11</c:v>
                </c:pt>
                <c:pt idx="1929">
                  <c:v>6.3859889598423472E-11</c:v>
                </c:pt>
                <c:pt idx="1930">
                  <c:v>6.0897850457809279E-11</c:v>
                </c:pt>
                <c:pt idx="1931">
                  <c:v>6.2526016860694032E-11</c:v>
                </c:pt>
                <c:pt idx="1932">
                  <c:v>6.2856784919565179E-11</c:v>
                </c:pt>
                <c:pt idx="1933">
                  <c:v>6.2856784919565179E-11</c:v>
                </c:pt>
                <c:pt idx="1934">
                  <c:v>6.122000537502153E-11</c:v>
                </c:pt>
                <c:pt idx="1935">
                  <c:v>6.3859889598423472E-11</c:v>
                </c:pt>
                <c:pt idx="1936">
                  <c:v>5.8999844007489232E-11</c:v>
                </c:pt>
                <c:pt idx="1937">
                  <c:v>6.122000537502153E-11</c:v>
                </c:pt>
                <c:pt idx="1938">
                  <c:v>6.3523711310862456E-11</c:v>
                </c:pt>
                <c:pt idx="1939">
                  <c:v>5.9625847279870362E-11</c:v>
                </c:pt>
                <c:pt idx="1940">
                  <c:v>6.4878867947590979E-11</c:v>
                </c:pt>
                <c:pt idx="1941">
                  <c:v>5.8689372132399581E-11</c:v>
                </c:pt>
                <c:pt idx="1942">
                  <c:v>5.9941273189812198E-11</c:v>
                </c:pt>
                <c:pt idx="1943">
                  <c:v>5.8073200779119873E-11</c:v>
                </c:pt>
                <c:pt idx="1944">
                  <c:v>6.4197713959909445E-11</c:v>
                </c:pt>
                <c:pt idx="1945">
                  <c:v>6.4878867947590979E-11</c:v>
                </c:pt>
                <c:pt idx="1946">
                  <c:v>5.8999844007489232E-11</c:v>
                </c:pt>
                <c:pt idx="1947">
                  <c:v>6.0897850457809279E-11</c:v>
                </c:pt>
                <c:pt idx="1948">
                  <c:v>5.8689372132399581E-11</c:v>
                </c:pt>
                <c:pt idx="1949">
                  <c:v>5.9312081219634191E-11</c:v>
                </c:pt>
                <c:pt idx="1950">
                  <c:v>6.122000537502153E-11</c:v>
                </c:pt>
                <c:pt idx="1951">
                  <c:v>6.0897850457809279E-11</c:v>
                </c:pt>
                <c:pt idx="1952">
                  <c:v>5.8999844007489232E-11</c:v>
                </c:pt>
                <c:pt idx="1953">
                  <c:v>5.9625847279870362E-11</c:v>
                </c:pt>
                <c:pt idx="1954">
                  <c:v>5.9625847279870362E-11</c:v>
                </c:pt>
                <c:pt idx="1955">
                  <c:v>5.9312081219634191E-11</c:v>
                </c:pt>
                <c:pt idx="1956">
                  <c:v>6.2526016860694032E-11</c:v>
                </c:pt>
                <c:pt idx="1957">
                  <c:v>6.0897850457809279E-11</c:v>
                </c:pt>
                <c:pt idx="1958">
                  <c:v>6.2196860493396264E-11</c:v>
                </c:pt>
                <c:pt idx="1959">
                  <c:v>6.3189433719199324E-11</c:v>
                </c:pt>
                <c:pt idx="1960">
                  <c:v>6.3189433719199324E-11</c:v>
                </c:pt>
                <c:pt idx="1961">
                  <c:v>6.3523711310862456E-11</c:v>
                </c:pt>
                <c:pt idx="1962">
                  <c:v>5.9941273189812198E-11</c:v>
                </c:pt>
                <c:pt idx="1963">
                  <c:v>5.9312081219634191E-11</c:v>
                </c:pt>
                <c:pt idx="1964">
                  <c:v>6.2856784919565179E-11</c:v>
                </c:pt>
                <c:pt idx="1965">
                  <c:v>5.9625847279870362E-11</c:v>
                </c:pt>
                <c:pt idx="1966">
                  <c:v>6.1543992058839818E-11</c:v>
                </c:pt>
                <c:pt idx="1967">
                  <c:v>6.2526016860694032E-11</c:v>
                </c:pt>
                <c:pt idx="1968">
                  <c:v>5.9941273189812198E-11</c:v>
                </c:pt>
                <c:pt idx="1969">
                  <c:v>6.1869565121231839E-11</c:v>
                </c:pt>
                <c:pt idx="1970">
                  <c:v>6.3189433719199324E-11</c:v>
                </c:pt>
                <c:pt idx="1971">
                  <c:v>6.2856784919565179E-11</c:v>
                </c:pt>
                <c:pt idx="1972">
                  <c:v>5.8689372132399581E-11</c:v>
                </c:pt>
                <c:pt idx="1973">
                  <c:v>5.9625847279870362E-11</c:v>
                </c:pt>
                <c:pt idx="1974">
                  <c:v>5.9625847279870362E-11</c:v>
                </c:pt>
                <c:pt idx="1975">
                  <c:v>6.0258492605355577E-11</c:v>
                </c:pt>
                <c:pt idx="1976">
                  <c:v>5.8380413054242933E-11</c:v>
                </c:pt>
                <c:pt idx="1977">
                  <c:v>6.0258492605355577E-11</c:v>
                </c:pt>
                <c:pt idx="1978">
                  <c:v>5.9941273189812198E-11</c:v>
                </c:pt>
                <c:pt idx="1979">
                  <c:v>6.4537325441603674E-11</c:v>
                </c:pt>
                <c:pt idx="1980">
                  <c:v>5.8380413054242933E-11</c:v>
                </c:pt>
                <c:pt idx="1981">
                  <c:v>5.9312081219634191E-11</c:v>
                </c:pt>
                <c:pt idx="1982">
                  <c:v>6.1543992058839818E-11</c:v>
                </c:pt>
                <c:pt idx="1983">
                  <c:v>5.8689372132399581E-11</c:v>
                </c:pt>
                <c:pt idx="1984">
                  <c:v>6.3523711310862456E-11</c:v>
                </c:pt>
                <c:pt idx="1985">
                  <c:v>6.0258492605355577E-11</c:v>
                </c:pt>
                <c:pt idx="1986">
                  <c:v>5.8999844007489232E-11</c:v>
                </c:pt>
                <c:pt idx="1987">
                  <c:v>6.3523711310862456E-11</c:v>
                </c:pt>
                <c:pt idx="1988">
                  <c:v>5.8689372132399581E-11</c:v>
                </c:pt>
                <c:pt idx="1989">
                  <c:v>6.0897850457809279E-11</c:v>
                </c:pt>
                <c:pt idx="1990">
                  <c:v>5.8689372132399581E-11</c:v>
                </c:pt>
                <c:pt idx="1991">
                  <c:v>6.0577265264007556E-11</c:v>
                </c:pt>
                <c:pt idx="1992">
                  <c:v>6.3859889598423472E-11</c:v>
                </c:pt>
                <c:pt idx="1993">
                  <c:v>5.9625847279870362E-11</c:v>
                </c:pt>
                <c:pt idx="1994">
                  <c:v>6.4878867947590979E-11</c:v>
                </c:pt>
                <c:pt idx="1995">
                  <c:v>5.9312081219634191E-11</c:v>
                </c:pt>
                <c:pt idx="1996">
                  <c:v>6.122000537502153E-11</c:v>
                </c:pt>
                <c:pt idx="1997">
                  <c:v>5.8380413054242933E-11</c:v>
                </c:pt>
                <c:pt idx="1998">
                  <c:v>5.9312081219634191E-11</c:v>
                </c:pt>
                <c:pt idx="1999">
                  <c:v>6.3189433719199324E-11</c:v>
                </c:pt>
                <c:pt idx="2000">
                  <c:v>5.9625847279870362E-11</c:v>
                </c:pt>
                <c:pt idx="2001">
                  <c:v>6.0258492605355577E-11</c:v>
                </c:pt>
                <c:pt idx="2002">
                  <c:v>5.8689372132399581E-11</c:v>
                </c:pt>
                <c:pt idx="2003">
                  <c:v>6.2526016860694032E-11</c:v>
                </c:pt>
                <c:pt idx="2004">
                  <c:v>5.9312081219634191E-11</c:v>
                </c:pt>
                <c:pt idx="2005">
                  <c:v>6.122000537502153E-11</c:v>
                </c:pt>
                <c:pt idx="2006">
                  <c:v>6.1543992058839818E-11</c:v>
                </c:pt>
                <c:pt idx="2007">
                  <c:v>5.9625847279870362E-11</c:v>
                </c:pt>
                <c:pt idx="2008">
                  <c:v>5.9625847279870362E-11</c:v>
                </c:pt>
                <c:pt idx="2009">
                  <c:v>6.2196860493396264E-11</c:v>
                </c:pt>
                <c:pt idx="2010">
                  <c:v>5.8999844007489232E-11</c:v>
                </c:pt>
                <c:pt idx="2011">
                  <c:v>5.7767485418290411E-11</c:v>
                </c:pt>
                <c:pt idx="2012">
                  <c:v>6.3859889598423472E-11</c:v>
                </c:pt>
                <c:pt idx="2013">
                  <c:v>6.122000537502153E-11</c:v>
                </c:pt>
                <c:pt idx="2014">
                  <c:v>6.4197713959909445E-11</c:v>
                </c:pt>
                <c:pt idx="2015">
                  <c:v>5.9625847279870362E-11</c:v>
                </c:pt>
                <c:pt idx="2016">
                  <c:v>6.3189433719199324E-11</c:v>
                </c:pt>
                <c:pt idx="2017">
                  <c:v>6.1869565121231839E-11</c:v>
                </c:pt>
                <c:pt idx="2018">
                  <c:v>6.2196860493396264E-11</c:v>
                </c:pt>
                <c:pt idx="2019">
                  <c:v>6.0897850457809279E-11</c:v>
                </c:pt>
                <c:pt idx="2020">
                  <c:v>6.122000537502153E-11</c:v>
                </c:pt>
                <c:pt idx="2021">
                  <c:v>5.8689372132399581E-11</c:v>
                </c:pt>
                <c:pt idx="2022">
                  <c:v>5.9625847279870362E-11</c:v>
                </c:pt>
                <c:pt idx="2023">
                  <c:v>6.1543992058839818E-11</c:v>
                </c:pt>
                <c:pt idx="2024">
                  <c:v>5.9941273189812198E-11</c:v>
                </c:pt>
                <c:pt idx="2025">
                  <c:v>5.7161111278597411E-11</c:v>
                </c:pt>
                <c:pt idx="2026">
                  <c:v>6.1543992058839818E-11</c:v>
                </c:pt>
                <c:pt idx="2027">
                  <c:v>5.7463498521058242E-11</c:v>
                </c:pt>
                <c:pt idx="2028">
                  <c:v>5.8689372132399581E-11</c:v>
                </c:pt>
                <c:pt idx="2029">
                  <c:v>5.7767485418290411E-11</c:v>
                </c:pt>
                <c:pt idx="2030">
                  <c:v>6.0258492605355577E-11</c:v>
                </c:pt>
                <c:pt idx="2031">
                  <c:v>5.8999844007489232E-11</c:v>
                </c:pt>
                <c:pt idx="2032">
                  <c:v>6.4197713959909445E-11</c:v>
                </c:pt>
                <c:pt idx="2033">
                  <c:v>6.2856784919565179E-11</c:v>
                </c:pt>
                <c:pt idx="2034">
                  <c:v>5.7767485418290411E-11</c:v>
                </c:pt>
                <c:pt idx="2035">
                  <c:v>5.9941273189812198E-11</c:v>
                </c:pt>
                <c:pt idx="2036">
                  <c:v>6.0577265264007556E-11</c:v>
                </c:pt>
                <c:pt idx="2037">
                  <c:v>6.0258492605355577E-11</c:v>
                </c:pt>
                <c:pt idx="2038">
                  <c:v>6.2526016860694032E-11</c:v>
                </c:pt>
                <c:pt idx="2039">
                  <c:v>6.2196860493396264E-11</c:v>
                </c:pt>
                <c:pt idx="2040">
                  <c:v>6.2856784919565179E-11</c:v>
                </c:pt>
                <c:pt idx="2041">
                  <c:v>6.2196860493396264E-11</c:v>
                </c:pt>
                <c:pt idx="2042">
                  <c:v>6.0897850457809279E-11</c:v>
                </c:pt>
                <c:pt idx="2043">
                  <c:v>6.1543992058839818E-11</c:v>
                </c:pt>
                <c:pt idx="2044">
                  <c:v>6.1869565121231839E-11</c:v>
                </c:pt>
                <c:pt idx="2045">
                  <c:v>6.0258492605355577E-11</c:v>
                </c:pt>
                <c:pt idx="2046">
                  <c:v>5.7463498521058242E-11</c:v>
                </c:pt>
                <c:pt idx="2047">
                  <c:v>6.1543992058839818E-11</c:v>
                </c:pt>
                <c:pt idx="2048">
                  <c:v>5.8999844007489232E-11</c:v>
                </c:pt>
                <c:pt idx="2049">
                  <c:v>5.7463498521058242E-11</c:v>
                </c:pt>
                <c:pt idx="2050">
                  <c:v>6.2526016860694032E-11</c:v>
                </c:pt>
                <c:pt idx="2051">
                  <c:v>5.7161111278597411E-11</c:v>
                </c:pt>
                <c:pt idx="2052">
                  <c:v>5.8999844007489232E-11</c:v>
                </c:pt>
                <c:pt idx="2053">
                  <c:v>6.0577265264007556E-11</c:v>
                </c:pt>
                <c:pt idx="2054">
                  <c:v>5.7161111278597411E-11</c:v>
                </c:pt>
                <c:pt idx="2055">
                  <c:v>5.9625847279870362E-11</c:v>
                </c:pt>
                <c:pt idx="2056">
                  <c:v>5.7463498521058242E-11</c:v>
                </c:pt>
                <c:pt idx="2057">
                  <c:v>6.122000537502153E-11</c:v>
                </c:pt>
                <c:pt idx="2058">
                  <c:v>6.0258492605355577E-11</c:v>
                </c:pt>
                <c:pt idx="2059">
                  <c:v>6.2196860493396264E-11</c:v>
                </c:pt>
                <c:pt idx="2060">
                  <c:v>5.8380413054242933E-11</c:v>
                </c:pt>
                <c:pt idx="2061">
                  <c:v>6.3189433719199324E-11</c:v>
                </c:pt>
                <c:pt idx="2062">
                  <c:v>6.2196860493396264E-11</c:v>
                </c:pt>
                <c:pt idx="2063">
                  <c:v>6.0897850457809279E-11</c:v>
                </c:pt>
                <c:pt idx="2064">
                  <c:v>5.8380413054242933E-11</c:v>
                </c:pt>
                <c:pt idx="2065">
                  <c:v>6.1543992058839818E-11</c:v>
                </c:pt>
                <c:pt idx="2066">
                  <c:v>6.1869565121231839E-11</c:v>
                </c:pt>
                <c:pt idx="2067">
                  <c:v>6.6262934253987539E-11</c:v>
                </c:pt>
                <c:pt idx="2068">
                  <c:v>5.7767485418290411E-11</c:v>
                </c:pt>
                <c:pt idx="2069">
                  <c:v>5.9625847279870362E-11</c:v>
                </c:pt>
                <c:pt idx="2070">
                  <c:v>5.656098491820545E-11</c:v>
                </c:pt>
                <c:pt idx="2071">
                  <c:v>6.2856784919565179E-11</c:v>
                </c:pt>
                <c:pt idx="2072">
                  <c:v>6.1543992058839818E-11</c:v>
                </c:pt>
                <c:pt idx="2073">
                  <c:v>5.8380413054242933E-11</c:v>
                </c:pt>
                <c:pt idx="2074">
                  <c:v>6.122000537502153E-11</c:v>
                </c:pt>
                <c:pt idx="2075">
                  <c:v>6.0577265264007556E-11</c:v>
                </c:pt>
                <c:pt idx="2076">
                  <c:v>6.0258492605355577E-11</c:v>
                </c:pt>
                <c:pt idx="2077">
                  <c:v>6.0897850457809279E-11</c:v>
                </c:pt>
                <c:pt idx="2078">
                  <c:v>6.1869565121231839E-11</c:v>
                </c:pt>
                <c:pt idx="2079">
                  <c:v>6.2856784919565179E-11</c:v>
                </c:pt>
                <c:pt idx="2080">
                  <c:v>5.8999844007489232E-11</c:v>
                </c:pt>
                <c:pt idx="2081">
                  <c:v>6.0897850457809279E-11</c:v>
                </c:pt>
                <c:pt idx="2082">
                  <c:v>5.6263230331216066E-11</c:v>
                </c:pt>
                <c:pt idx="2083">
                  <c:v>6.122000537502153E-11</c:v>
                </c:pt>
                <c:pt idx="2084">
                  <c:v>5.8380413054242933E-11</c:v>
                </c:pt>
                <c:pt idx="2085">
                  <c:v>5.8073200779119873E-11</c:v>
                </c:pt>
                <c:pt idx="2086">
                  <c:v>6.0897850457809279E-11</c:v>
                </c:pt>
                <c:pt idx="2087">
                  <c:v>5.9625847279870362E-11</c:v>
                </c:pt>
                <c:pt idx="2088">
                  <c:v>6.3189433719199324E-11</c:v>
                </c:pt>
                <c:pt idx="2089">
                  <c:v>5.6860197440105621E-11</c:v>
                </c:pt>
                <c:pt idx="2090">
                  <c:v>5.5967159198938278E-11</c:v>
                </c:pt>
                <c:pt idx="2091">
                  <c:v>6.0897850457809279E-11</c:v>
                </c:pt>
                <c:pt idx="2092">
                  <c:v>6.2856784919565179E-11</c:v>
                </c:pt>
                <c:pt idx="2093">
                  <c:v>6.122000537502153E-11</c:v>
                </c:pt>
                <c:pt idx="2094">
                  <c:v>5.7463498521058242E-11</c:v>
                </c:pt>
                <c:pt idx="2095">
                  <c:v>5.6263230331216066E-11</c:v>
                </c:pt>
                <c:pt idx="2096">
                  <c:v>5.9625847279870362E-11</c:v>
                </c:pt>
                <c:pt idx="2097">
                  <c:v>6.1543992058839818E-11</c:v>
                </c:pt>
                <c:pt idx="2098">
                  <c:v>5.7161111278597411E-11</c:v>
                </c:pt>
                <c:pt idx="2099">
                  <c:v>6.122000537502153E-11</c:v>
                </c:pt>
                <c:pt idx="2100">
                  <c:v>5.6860197440105621E-11</c:v>
                </c:pt>
                <c:pt idx="2101">
                  <c:v>5.656098491820545E-11</c:v>
                </c:pt>
                <c:pt idx="2102">
                  <c:v>5.656098491820545E-11</c:v>
                </c:pt>
                <c:pt idx="2103">
                  <c:v>5.8689372132399581E-11</c:v>
                </c:pt>
                <c:pt idx="2104">
                  <c:v>6.1543992058839818E-11</c:v>
                </c:pt>
                <c:pt idx="2105">
                  <c:v>5.8689372132399581E-11</c:v>
                </c:pt>
                <c:pt idx="2106">
                  <c:v>6.0258492605355577E-11</c:v>
                </c:pt>
                <c:pt idx="2107">
                  <c:v>5.8689372132399581E-11</c:v>
                </c:pt>
                <c:pt idx="2108">
                  <c:v>5.8689372132399581E-11</c:v>
                </c:pt>
                <c:pt idx="2109">
                  <c:v>5.8073200779119873E-11</c:v>
                </c:pt>
                <c:pt idx="2110">
                  <c:v>5.8380413054242933E-11</c:v>
                </c:pt>
                <c:pt idx="2111">
                  <c:v>6.122000537502153E-11</c:v>
                </c:pt>
                <c:pt idx="2112">
                  <c:v>5.9941273189812198E-11</c:v>
                </c:pt>
                <c:pt idx="2113">
                  <c:v>5.8380413054242933E-11</c:v>
                </c:pt>
                <c:pt idx="2114">
                  <c:v>6.0897850457809279E-11</c:v>
                </c:pt>
                <c:pt idx="2115">
                  <c:v>5.5967159198938278E-11</c:v>
                </c:pt>
                <c:pt idx="2116">
                  <c:v>6.0897850457809279E-11</c:v>
                </c:pt>
                <c:pt idx="2117">
                  <c:v>6.0897850457809279E-11</c:v>
                </c:pt>
                <c:pt idx="2118">
                  <c:v>5.9312081219634191E-11</c:v>
                </c:pt>
                <c:pt idx="2119">
                  <c:v>6.1543992058839818E-11</c:v>
                </c:pt>
                <c:pt idx="2120">
                  <c:v>5.7463498521058242E-11</c:v>
                </c:pt>
                <c:pt idx="2121">
                  <c:v>5.7463498521058242E-11</c:v>
                </c:pt>
                <c:pt idx="2122">
                  <c:v>5.4798145780138149E-11</c:v>
                </c:pt>
                <c:pt idx="2123">
                  <c:v>5.6860197440105621E-11</c:v>
                </c:pt>
                <c:pt idx="2124">
                  <c:v>5.8689372132399581E-11</c:v>
                </c:pt>
                <c:pt idx="2125">
                  <c:v>5.9941273189812198E-11</c:v>
                </c:pt>
                <c:pt idx="2126">
                  <c:v>6.1543992058839818E-11</c:v>
                </c:pt>
                <c:pt idx="2127">
                  <c:v>5.656098491820545E-11</c:v>
                </c:pt>
                <c:pt idx="2128">
                  <c:v>5.7161111278597411E-11</c:v>
                </c:pt>
                <c:pt idx="2129">
                  <c:v>5.7463498521058242E-11</c:v>
                </c:pt>
                <c:pt idx="2130">
                  <c:v>5.7161111278597411E-11</c:v>
                </c:pt>
                <c:pt idx="2131">
                  <c:v>5.6860197440105621E-11</c:v>
                </c:pt>
                <c:pt idx="2132">
                  <c:v>5.9312081219634191E-11</c:v>
                </c:pt>
                <c:pt idx="2133">
                  <c:v>5.8380413054242933E-11</c:v>
                </c:pt>
                <c:pt idx="2134">
                  <c:v>5.7463498521058242E-11</c:v>
                </c:pt>
                <c:pt idx="2135">
                  <c:v>6.0258492605355577E-11</c:v>
                </c:pt>
                <c:pt idx="2136">
                  <c:v>5.9312081219634191E-11</c:v>
                </c:pt>
                <c:pt idx="2137">
                  <c:v>5.8380413054242933E-11</c:v>
                </c:pt>
                <c:pt idx="2138">
                  <c:v>5.8689372132399581E-11</c:v>
                </c:pt>
                <c:pt idx="2139">
                  <c:v>5.7161111278597411E-11</c:v>
                </c:pt>
                <c:pt idx="2140">
                  <c:v>6.1543992058839818E-11</c:v>
                </c:pt>
                <c:pt idx="2141">
                  <c:v>5.8073200779119873E-11</c:v>
                </c:pt>
                <c:pt idx="2142">
                  <c:v>5.6263230331216066E-11</c:v>
                </c:pt>
                <c:pt idx="2143">
                  <c:v>5.8999844007489232E-11</c:v>
                </c:pt>
                <c:pt idx="2144">
                  <c:v>5.8073200779119873E-11</c:v>
                </c:pt>
                <c:pt idx="2145">
                  <c:v>5.9625847279870362E-11</c:v>
                </c:pt>
                <c:pt idx="2146">
                  <c:v>5.8999844007489232E-11</c:v>
                </c:pt>
                <c:pt idx="2147">
                  <c:v>6.0897850457809279E-11</c:v>
                </c:pt>
                <c:pt idx="2148">
                  <c:v>5.6860197440105621E-11</c:v>
                </c:pt>
                <c:pt idx="2149">
                  <c:v>6.1869565121231839E-11</c:v>
                </c:pt>
                <c:pt idx="2150">
                  <c:v>6.2526016860694032E-11</c:v>
                </c:pt>
                <c:pt idx="2151">
                  <c:v>5.7463498521058242E-11</c:v>
                </c:pt>
                <c:pt idx="2152">
                  <c:v>5.7161111278597411E-11</c:v>
                </c:pt>
                <c:pt idx="2153">
                  <c:v>5.8999844007489232E-11</c:v>
                </c:pt>
                <c:pt idx="2154">
                  <c:v>5.9312081219634191E-11</c:v>
                </c:pt>
                <c:pt idx="2155">
                  <c:v>5.8073200779119873E-11</c:v>
                </c:pt>
                <c:pt idx="2156">
                  <c:v>5.5967159198938278E-11</c:v>
                </c:pt>
                <c:pt idx="2157">
                  <c:v>5.9625847279870362E-11</c:v>
                </c:pt>
                <c:pt idx="2158">
                  <c:v>5.8689372132399581E-11</c:v>
                </c:pt>
                <c:pt idx="2159">
                  <c:v>5.8073200779119873E-11</c:v>
                </c:pt>
                <c:pt idx="2160">
                  <c:v>5.8073200779119873E-11</c:v>
                </c:pt>
                <c:pt idx="2161">
                  <c:v>5.5672530694919835E-11</c:v>
                </c:pt>
                <c:pt idx="2162">
                  <c:v>5.7767485418290411E-11</c:v>
                </c:pt>
                <c:pt idx="2163">
                  <c:v>6.1869565121231839E-11</c:v>
                </c:pt>
                <c:pt idx="2164">
                  <c:v>5.8380413054242933E-11</c:v>
                </c:pt>
                <c:pt idx="2165">
                  <c:v>5.8689372132399581E-11</c:v>
                </c:pt>
                <c:pt idx="2166">
                  <c:v>5.8380413054242933E-11</c:v>
                </c:pt>
                <c:pt idx="2167">
                  <c:v>5.9312081219634191E-11</c:v>
                </c:pt>
                <c:pt idx="2168">
                  <c:v>5.7767485418290411E-11</c:v>
                </c:pt>
                <c:pt idx="2169">
                  <c:v>5.8999844007489232E-11</c:v>
                </c:pt>
                <c:pt idx="2170">
                  <c:v>5.9312081219634191E-11</c:v>
                </c:pt>
                <c:pt idx="2171">
                  <c:v>5.6860197440105621E-11</c:v>
                </c:pt>
                <c:pt idx="2172">
                  <c:v>5.6860197440105621E-11</c:v>
                </c:pt>
                <c:pt idx="2173">
                  <c:v>5.656098491820545E-11</c:v>
                </c:pt>
                <c:pt idx="2174">
                  <c:v>5.9625847279870362E-11</c:v>
                </c:pt>
                <c:pt idx="2175">
                  <c:v>5.8999844007489232E-11</c:v>
                </c:pt>
                <c:pt idx="2176">
                  <c:v>5.6860197440105621E-11</c:v>
                </c:pt>
                <c:pt idx="2177">
                  <c:v>6.0897850457809279E-11</c:v>
                </c:pt>
                <c:pt idx="2178">
                  <c:v>6.3189433719199324E-11</c:v>
                </c:pt>
                <c:pt idx="2179">
                  <c:v>5.9941273189812198E-11</c:v>
                </c:pt>
                <c:pt idx="2180">
                  <c:v>5.6860197440105621E-11</c:v>
                </c:pt>
                <c:pt idx="2181">
                  <c:v>5.7161111278597411E-11</c:v>
                </c:pt>
                <c:pt idx="2182">
                  <c:v>5.7767485418290411E-11</c:v>
                </c:pt>
                <c:pt idx="2183">
                  <c:v>5.8073200779119873E-11</c:v>
                </c:pt>
                <c:pt idx="2184">
                  <c:v>5.4509784287697177E-11</c:v>
                </c:pt>
                <c:pt idx="2185">
                  <c:v>5.8689372132399581E-11</c:v>
                </c:pt>
                <c:pt idx="2186">
                  <c:v>5.6860197440105621E-11</c:v>
                </c:pt>
                <c:pt idx="2187">
                  <c:v>5.6263230331216066E-11</c:v>
                </c:pt>
                <c:pt idx="2188">
                  <c:v>5.5088146890427853E-11</c:v>
                </c:pt>
                <c:pt idx="2189">
                  <c:v>5.9312081219634191E-11</c:v>
                </c:pt>
                <c:pt idx="2190">
                  <c:v>5.7463498521058242E-11</c:v>
                </c:pt>
                <c:pt idx="2191">
                  <c:v>5.7161111278597411E-11</c:v>
                </c:pt>
                <c:pt idx="2192">
                  <c:v>5.7463498521058242E-11</c:v>
                </c:pt>
                <c:pt idx="2193">
                  <c:v>6.0258492605355577E-11</c:v>
                </c:pt>
                <c:pt idx="2194">
                  <c:v>5.7767485418290411E-11</c:v>
                </c:pt>
                <c:pt idx="2195">
                  <c:v>5.5672530694919835E-11</c:v>
                </c:pt>
                <c:pt idx="2196">
                  <c:v>5.8999844007489232E-11</c:v>
                </c:pt>
                <c:pt idx="2197">
                  <c:v>5.8380413054242933E-11</c:v>
                </c:pt>
                <c:pt idx="2198">
                  <c:v>5.8999844007489232E-11</c:v>
                </c:pt>
                <c:pt idx="2199">
                  <c:v>5.9941273189812198E-11</c:v>
                </c:pt>
                <c:pt idx="2200">
                  <c:v>5.8689372132399581E-11</c:v>
                </c:pt>
                <c:pt idx="2201">
                  <c:v>5.7463498521058242E-11</c:v>
                </c:pt>
                <c:pt idx="2202">
                  <c:v>5.5379567971261726E-11</c:v>
                </c:pt>
                <c:pt idx="2203">
                  <c:v>5.9312081219634191E-11</c:v>
                </c:pt>
                <c:pt idx="2204">
                  <c:v>5.8073200779119873E-11</c:v>
                </c:pt>
                <c:pt idx="2205">
                  <c:v>5.9625847279870362E-11</c:v>
                </c:pt>
                <c:pt idx="2206">
                  <c:v>6.0258492605355577E-11</c:v>
                </c:pt>
                <c:pt idx="2207">
                  <c:v>5.9312081219634191E-11</c:v>
                </c:pt>
                <c:pt idx="2208">
                  <c:v>5.9625847279870362E-11</c:v>
                </c:pt>
                <c:pt idx="2209">
                  <c:v>5.7767485418290411E-11</c:v>
                </c:pt>
                <c:pt idx="2210">
                  <c:v>6.0258492605355577E-11</c:v>
                </c:pt>
                <c:pt idx="2211">
                  <c:v>5.5967159198938278E-11</c:v>
                </c:pt>
                <c:pt idx="2212">
                  <c:v>5.5967159198938278E-11</c:v>
                </c:pt>
                <c:pt idx="2213">
                  <c:v>5.8380413054242933E-11</c:v>
                </c:pt>
                <c:pt idx="2214">
                  <c:v>5.8380413054242933E-11</c:v>
                </c:pt>
                <c:pt idx="2215">
                  <c:v>5.5379567971261726E-11</c:v>
                </c:pt>
                <c:pt idx="2216">
                  <c:v>5.6860197440105621E-11</c:v>
                </c:pt>
                <c:pt idx="2217">
                  <c:v>5.8380413054242933E-11</c:v>
                </c:pt>
                <c:pt idx="2218">
                  <c:v>5.7463498521058242E-11</c:v>
                </c:pt>
                <c:pt idx="2219">
                  <c:v>5.6263230331216066E-11</c:v>
                </c:pt>
                <c:pt idx="2220">
                  <c:v>5.656098491820545E-11</c:v>
                </c:pt>
                <c:pt idx="2221">
                  <c:v>5.9312081219634191E-11</c:v>
                </c:pt>
                <c:pt idx="2222">
                  <c:v>6.0577265264007556E-11</c:v>
                </c:pt>
                <c:pt idx="2223">
                  <c:v>5.7161111278597411E-11</c:v>
                </c:pt>
                <c:pt idx="2224">
                  <c:v>5.5379567971261726E-11</c:v>
                </c:pt>
                <c:pt idx="2225">
                  <c:v>5.8689372132399581E-11</c:v>
                </c:pt>
                <c:pt idx="2226">
                  <c:v>5.5967159198938278E-11</c:v>
                </c:pt>
                <c:pt idx="2227">
                  <c:v>5.6263230331216066E-11</c:v>
                </c:pt>
                <c:pt idx="2228">
                  <c:v>5.9312081219634191E-11</c:v>
                </c:pt>
                <c:pt idx="2229">
                  <c:v>5.8380413054242933E-11</c:v>
                </c:pt>
                <c:pt idx="2230">
                  <c:v>5.7767485418290411E-11</c:v>
                </c:pt>
                <c:pt idx="2231">
                  <c:v>6.0258492605355577E-11</c:v>
                </c:pt>
                <c:pt idx="2232">
                  <c:v>5.8380413054242933E-11</c:v>
                </c:pt>
                <c:pt idx="2233">
                  <c:v>6.0577265264007556E-11</c:v>
                </c:pt>
                <c:pt idx="2234">
                  <c:v>5.4509784287697177E-11</c:v>
                </c:pt>
                <c:pt idx="2235">
                  <c:v>5.5379567971261726E-11</c:v>
                </c:pt>
                <c:pt idx="2236">
                  <c:v>5.9312081219634191E-11</c:v>
                </c:pt>
                <c:pt idx="2237">
                  <c:v>5.656098491820545E-11</c:v>
                </c:pt>
                <c:pt idx="2238">
                  <c:v>5.8999844007489232E-11</c:v>
                </c:pt>
                <c:pt idx="2239">
                  <c:v>5.7161111278597411E-11</c:v>
                </c:pt>
                <c:pt idx="2240">
                  <c:v>5.9312081219634191E-11</c:v>
                </c:pt>
                <c:pt idx="2241">
                  <c:v>5.5379567971261726E-11</c:v>
                </c:pt>
                <c:pt idx="2242">
                  <c:v>6.0577265264007556E-11</c:v>
                </c:pt>
                <c:pt idx="2243">
                  <c:v>5.9312081219634191E-11</c:v>
                </c:pt>
                <c:pt idx="2244">
                  <c:v>5.5379567971261726E-11</c:v>
                </c:pt>
                <c:pt idx="2245">
                  <c:v>5.8689372132399581E-11</c:v>
                </c:pt>
                <c:pt idx="2246">
                  <c:v>5.5967159198938278E-11</c:v>
                </c:pt>
                <c:pt idx="2247">
                  <c:v>5.5379567971261726E-11</c:v>
                </c:pt>
                <c:pt idx="2248">
                  <c:v>5.8073200779119873E-11</c:v>
                </c:pt>
                <c:pt idx="2249">
                  <c:v>5.5088146890427853E-11</c:v>
                </c:pt>
                <c:pt idx="2250">
                  <c:v>5.7767485418290411E-11</c:v>
                </c:pt>
                <c:pt idx="2251">
                  <c:v>5.4798145780138149E-11</c:v>
                </c:pt>
                <c:pt idx="2252">
                  <c:v>5.6263230331216066E-11</c:v>
                </c:pt>
                <c:pt idx="2253">
                  <c:v>5.9312081219634191E-11</c:v>
                </c:pt>
                <c:pt idx="2254">
                  <c:v>5.5672530694919835E-11</c:v>
                </c:pt>
                <c:pt idx="2255">
                  <c:v>5.337121177123778E-11</c:v>
                </c:pt>
                <c:pt idx="2256">
                  <c:v>6.0258492605355577E-11</c:v>
                </c:pt>
                <c:pt idx="2257">
                  <c:v>5.9625847279870362E-11</c:v>
                </c:pt>
                <c:pt idx="2258">
                  <c:v>5.7463498521058242E-11</c:v>
                </c:pt>
                <c:pt idx="2259">
                  <c:v>5.8999844007489232E-11</c:v>
                </c:pt>
                <c:pt idx="2260">
                  <c:v>5.8380413054242933E-11</c:v>
                </c:pt>
                <c:pt idx="2261">
                  <c:v>5.7161111278597411E-11</c:v>
                </c:pt>
                <c:pt idx="2262">
                  <c:v>5.5088146890427853E-11</c:v>
                </c:pt>
                <c:pt idx="2263">
                  <c:v>5.5967159198938278E-11</c:v>
                </c:pt>
                <c:pt idx="2264">
                  <c:v>5.5379567971261726E-11</c:v>
                </c:pt>
                <c:pt idx="2265">
                  <c:v>5.6263230331216066E-11</c:v>
                </c:pt>
                <c:pt idx="2266">
                  <c:v>5.8689372132399581E-11</c:v>
                </c:pt>
                <c:pt idx="2267">
                  <c:v>5.4509784287697177E-11</c:v>
                </c:pt>
                <c:pt idx="2268">
                  <c:v>5.6263230331216066E-11</c:v>
                </c:pt>
                <c:pt idx="2269">
                  <c:v>5.4798145780138149E-11</c:v>
                </c:pt>
                <c:pt idx="2270">
                  <c:v>5.5967159198938278E-11</c:v>
                </c:pt>
                <c:pt idx="2271">
                  <c:v>5.6860197440105621E-11</c:v>
                </c:pt>
                <c:pt idx="2272">
                  <c:v>5.656098491820545E-11</c:v>
                </c:pt>
                <c:pt idx="2273">
                  <c:v>5.656098491820545E-11</c:v>
                </c:pt>
                <c:pt idx="2274">
                  <c:v>5.3653550116194524E-11</c:v>
                </c:pt>
                <c:pt idx="2275">
                  <c:v>5.8380413054242933E-11</c:v>
                </c:pt>
                <c:pt idx="2276">
                  <c:v>5.5379567971261726E-11</c:v>
                </c:pt>
                <c:pt idx="2277">
                  <c:v>5.3937493831500502E-11</c:v>
                </c:pt>
                <c:pt idx="2278">
                  <c:v>5.5379567971261726E-11</c:v>
                </c:pt>
                <c:pt idx="2279">
                  <c:v>5.656098491820545E-11</c:v>
                </c:pt>
                <c:pt idx="2280">
                  <c:v>5.6860197440105621E-11</c:v>
                </c:pt>
                <c:pt idx="2281">
                  <c:v>5.7161111278597411E-11</c:v>
                </c:pt>
                <c:pt idx="2282">
                  <c:v>5.4509784287697177E-11</c:v>
                </c:pt>
                <c:pt idx="2283">
                  <c:v>5.6263230331216066E-11</c:v>
                </c:pt>
                <c:pt idx="2284">
                  <c:v>5.5088146890427853E-11</c:v>
                </c:pt>
                <c:pt idx="2285">
                  <c:v>5.6263230331216066E-11</c:v>
                </c:pt>
                <c:pt idx="2286">
                  <c:v>5.5088146890427853E-11</c:v>
                </c:pt>
                <c:pt idx="2287">
                  <c:v>5.656098491820545E-11</c:v>
                </c:pt>
                <c:pt idx="2288">
                  <c:v>5.8073200779119873E-11</c:v>
                </c:pt>
                <c:pt idx="2289">
                  <c:v>5.8999844007489232E-11</c:v>
                </c:pt>
                <c:pt idx="2290">
                  <c:v>5.7463498521058242E-11</c:v>
                </c:pt>
                <c:pt idx="2291">
                  <c:v>5.8689372132399581E-11</c:v>
                </c:pt>
                <c:pt idx="2292">
                  <c:v>5.7767485418290411E-11</c:v>
                </c:pt>
                <c:pt idx="2293">
                  <c:v>5.7463498521058242E-11</c:v>
                </c:pt>
                <c:pt idx="2294">
                  <c:v>5.8380413054242933E-11</c:v>
                </c:pt>
                <c:pt idx="2295">
                  <c:v>5.4222827857731428E-11</c:v>
                </c:pt>
                <c:pt idx="2296">
                  <c:v>5.656098491820545E-11</c:v>
                </c:pt>
                <c:pt idx="2297">
                  <c:v>5.5672530694919835E-11</c:v>
                </c:pt>
                <c:pt idx="2298">
                  <c:v>5.6860197440105621E-11</c:v>
                </c:pt>
                <c:pt idx="2299">
                  <c:v>5.4798145780138149E-11</c:v>
                </c:pt>
                <c:pt idx="2300">
                  <c:v>5.7463498521058242E-11</c:v>
                </c:pt>
                <c:pt idx="2301">
                  <c:v>5.7161111278597411E-11</c:v>
                </c:pt>
                <c:pt idx="2302">
                  <c:v>5.6860197440105621E-11</c:v>
                </c:pt>
                <c:pt idx="2303">
                  <c:v>5.656098491820545E-11</c:v>
                </c:pt>
                <c:pt idx="2304">
                  <c:v>5.5967159198938278E-11</c:v>
                </c:pt>
                <c:pt idx="2305">
                  <c:v>5.8073200779119873E-11</c:v>
                </c:pt>
                <c:pt idx="2306">
                  <c:v>5.656098491820545E-11</c:v>
                </c:pt>
                <c:pt idx="2307">
                  <c:v>5.656098491820545E-11</c:v>
                </c:pt>
                <c:pt idx="2308">
                  <c:v>5.5672530694919835E-11</c:v>
                </c:pt>
                <c:pt idx="2309">
                  <c:v>5.8689372132399581E-11</c:v>
                </c:pt>
                <c:pt idx="2310">
                  <c:v>5.5379567971261726E-11</c:v>
                </c:pt>
                <c:pt idx="2311">
                  <c:v>6.0577265264007556E-11</c:v>
                </c:pt>
                <c:pt idx="2312">
                  <c:v>5.6263230331216066E-11</c:v>
                </c:pt>
                <c:pt idx="2313">
                  <c:v>5.6860197440105621E-11</c:v>
                </c:pt>
                <c:pt idx="2314">
                  <c:v>5.4222827857731428E-11</c:v>
                </c:pt>
                <c:pt idx="2315">
                  <c:v>5.5379567971261726E-11</c:v>
                </c:pt>
                <c:pt idx="2316">
                  <c:v>5.4509784287697177E-11</c:v>
                </c:pt>
                <c:pt idx="2317">
                  <c:v>5.7767485418290411E-11</c:v>
                </c:pt>
                <c:pt idx="2318">
                  <c:v>5.5967159198938278E-11</c:v>
                </c:pt>
                <c:pt idx="2319">
                  <c:v>5.7767485418290411E-11</c:v>
                </c:pt>
                <c:pt idx="2320">
                  <c:v>5.5088146890427853E-11</c:v>
                </c:pt>
                <c:pt idx="2321">
                  <c:v>5.8689372132399581E-11</c:v>
                </c:pt>
                <c:pt idx="2322">
                  <c:v>5.8999844007489232E-11</c:v>
                </c:pt>
                <c:pt idx="2323">
                  <c:v>5.9312081219634191E-11</c:v>
                </c:pt>
                <c:pt idx="2324">
                  <c:v>5.5379567971261726E-11</c:v>
                </c:pt>
                <c:pt idx="2325">
                  <c:v>5.5672530694919835E-11</c:v>
                </c:pt>
                <c:pt idx="2326">
                  <c:v>5.3937493831500502E-11</c:v>
                </c:pt>
                <c:pt idx="2327">
                  <c:v>5.9625847279870362E-11</c:v>
                </c:pt>
                <c:pt idx="2328">
                  <c:v>5.4798145780138149E-11</c:v>
                </c:pt>
                <c:pt idx="2329">
                  <c:v>5.656098491820545E-11</c:v>
                </c:pt>
                <c:pt idx="2330">
                  <c:v>5.656098491820545E-11</c:v>
                </c:pt>
                <c:pt idx="2331">
                  <c:v>5.9312081219634191E-11</c:v>
                </c:pt>
                <c:pt idx="2332">
                  <c:v>5.656098491820545E-11</c:v>
                </c:pt>
                <c:pt idx="2333">
                  <c:v>5.7767485418290411E-11</c:v>
                </c:pt>
                <c:pt idx="2334">
                  <c:v>5.4222827857731428E-11</c:v>
                </c:pt>
                <c:pt idx="2335">
                  <c:v>5.7161111278597411E-11</c:v>
                </c:pt>
                <c:pt idx="2336">
                  <c:v>5.4222827857731428E-11</c:v>
                </c:pt>
                <c:pt idx="2337">
                  <c:v>5.4222827857731428E-11</c:v>
                </c:pt>
                <c:pt idx="2338">
                  <c:v>5.7463498521058242E-11</c:v>
                </c:pt>
                <c:pt idx="2339">
                  <c:v>5.5672530694919835E-11</c:v>
                </c:pt>
                <c:pt idx="2340">
                  <c:v>5.5379567971261726E-11</c:v>
                </c:pt>
                <c:pt idx="2341">
                  <c:v>5.8999844007489232E-11</c:v>
                </c:pt>
                <c:pt idx="2342">
                  <c:v>5.5672530694919835E-11</c:v>
                </c:pt>
                <c:pt idx="2343">
                  <c:v>5.8689372132399581E-11</c:v>
                </c:pt>
                <c:pt idx="2344">
                  <c:v>5.5088146890427853E-11</c:v>
                </c:pt>
                <c:pt idx="2345">
                  <c:v>5.6860197440105621E-11</c:v>
                </c:pt>
                <c:pt idx="2346">
                  <c:v>5.656098491820545E-11</c:v>
                </c:pt>
                <c:pt idx="2347">
                  <c:v>5.7767485418290411E-11</c:v>
                </c:pt>
                <c:pt idx="2348">
                  <c:v>5.5672530694919835E-11</c:v>
                </c:pt>
                <c:pt idx="2349">
                  <c:v>5.6263230331216066E-11</c:v>
                </c:pt>
                <c:pt idx="2350">
                  <c:v>5.8689372132399581E-11</c:v>
                </c:pt>
                <c:pt idx="2351">
                  <c:v>5.9625847279870362E-11</c:v>
                </c:pt>
                <c:pt idx="2352">
                  <c:v>5.5379567971261726E-11</c:v>
                </c:pt>
                <c:pt idx="2353">
                  <c:v>5.5379567971261726E-11</c:v>
                </c:pt>
                <c:pt idx="2354">
                  <c:v>5.7161111278597411E-11</c:v>
                </c:pt>
                <c:pt idx="2355">
                  <c:v>5.7767485418290411E-11</c:v>
                </c:pt>
                <c:pt idx="2356">
                  <c:v>5.4509784287697177E-11</c:v>
                </c:pt>
                <c:pt idx="2357">
                  <c:v>5.5088146890427853E-11</c:v>
                </c:pt>
                <c:pt idx="2358">
                  <c:v>5.6860197440105621E-11</c:v>
                </c:pt>
                <c:pt idx="2359">
                  <c:v>5.5967159198938278E-11</c:v>
                </c:pt>
                <c:pt idx="2360">
                  <c:v>5.656098491820545E-11</c:v>
                </c:pt>
                <c:pt idx="2361">
                  <c:v>5.3937493831500502E-11</c:v>
                </c:pt>
                <c:pt idx="2362">
                  <c:v>5.3937493831500502E-11</c:v>
                </c:pt>
                <c:pt idx="2363">
                  <c:v>5.3937493831500502E-11</c:v>
                </c:pt>
                <c:pt idx="2364">
                  <c:v>5.4798145780138149E-11</c:v>
                </c:pt>
                <c:pt idx="2365">
                  <c:v>5.4509784287697177E-11</c:v>
                </c:pt>
                <c:pt idx="2366">
                  <c:v>5.5379567971261726E-11</c:v>
                </c:pt>
                <c:pt idx="2367">
                  <c:v>5.7767485418290411E-11</c:v>
                </c:pt>
                <c:pt idx="2368">
                  <c:v>5.7767485418290411E-11</c:v>
                </c:pt>
                <c:pt idx="2369">
                  <c:v>5.6263230331216066E-11</c:v>
                </c:pt>
                <c:pt idx="2370">
                  <c:v>5.6263230331216066E-11</c:v>
                </c:pt>
                <c:pt idx="2371">
                  <c:v>5.656098491820545E-11</c:v>
                </c:pt>
                <c:pt idx="2372">
                  <c:v>5.7767485418290411E-11</c:v>
                </c:pt>
                <c:pt idx="2373">
                  <c:v>5.9312081219634191E-11</c:v>
                </c:pt>
                <c:pt idx="2374">
                  <c:v>5.3653550116194524E-11</c:v>
                </c:pt>
                <c:pt idx="2375">
                  <c:v>5.6263230331216066E-11</c:v>
                </c:pt>
                <c:pt idx="2376">
                  <c:v>5.9312081219634191E-11</c:v>
                </c:pt>
                <c:pt idx="2377">
                  <c:v>5.7767485418290411E-11</c:v>
                </c:pt>
                <c:pt idx="2378">
                  <c:v>5.656098491820545E-11</c:v>
                </c:pt>
                <c:pt idx="2379">
                  <c:v>5.656098491820545E-11</c:v>
                </c:pt>
                <c:pt idx="2380">
                  <c:v>5.6263230331216066E-11</c:v>
                </c:pt>
                <c:pt idx="2381">
                  <c:v>5.4798145780138149E-11</c:v>
                </c:pt>
                <c:pt idx="2382">
                  <c:v>5.3653550116194524E-11</c:v>
                </c:pt>
                <c:pt idx="2383">
                  <c:v>5.3653550116194524E-11</c:v>
                </c:pt>
                <c:pt idx="2384">
                  <c:v>5.3653550116194524E-11</c:v>
                </c:pt>
                <c:pt idx="2385">
                  <c:v>5.4798145780138149E-11</c:v>
                </c:pt>
                <c:pt idx="2386">
                  <c:v>5.7767485418290411E-11</c:v>
                </c:pt>
                <c:pt idx="2387">
                  <c:v>5.6263230331216066E-11</c:v>
                </c:pt>
                <c:pt idx="2388">
                  <c:v>5.5672530694919835E-11</c:v>
                </c:pt>
                <c:pt idx="2389">
                  <c:v>5.5379567971261726E-11</c:v>
                </c:pt>
                <c:pt idx="2390">
                  <c:v>5.5088146890427853E-11</c:v>
                </c:pt>
                <c:pt idx="2391">
                  <c:v>5.3937493831500502E-11</c:v>
                </c:pt>
                <c:pt idx="2392">
                  <c:v>5.8073200779119873E-11</c:v>
                </c:pt>
                <c:pt idx="2393">
                  <c:v>5.656098491820545E-11</c:v>
                </c:pt>
                <c:pt idx="2394">
                  <c:v>5.7767485418290411E-11</c:v>
                </c:pt>
                <c:pt idx="2395">
                  <c:v>5.5379567971261726E-11</c:v>
                </c:pt>
                <c:pt idx="2396">
                  <c:v>5.8073200779119873E-11</c:v>
                </c:pt>
                <c:pt idx="2397">
                  <c:v>5.656098491820545E-11</c:v>
                </c:pt>
                <c:pt idx="2398">
                  <c:v>5.5379567971261726E-11</c:v>
                </c:pt>
                <c:pt idx="2399">
                  <c:v>5.4509784287697177E-11</c:v>
                </c:pt>
                <c:pt idx="2400">
                  <c:v>5.656098491820545E-11</c:v>
                </c:pt>
                <c:pt idx="2401">
                  <c:v>5.6263230331216066E-11</c:v>
                </c:pt>
                <c:pt idx="2402">
                  <c:v>5.5379567971261726E-11</c:v>
                </c:pt>
                <c:pt idx="2403">
                  <c:v>5.4222827857731428E-11</c:v>
                </c:pt>
                <c:pt idx="2404">
                  <c:v>5.7767485418290411E-11</c:v>
                </c:pt>
                <c:pt idx="2405">
                  <c:v>5.4798145780138149E-11</c:v>
                </c:pt>
                <c:pt idx="2406">
                  <c:v>5.5672530694919835E-11</c:v>
                </c:pt>
                <c:pt idx="2407">
                  <c:v>5.8999844007489232E-11</c:v>
                </c:pt>
                <c:pt idx="2408">
                  <c:v>5.5967159198938278E-11</c:v>
                </c:pt>
                <c:pt idx="2409">
                  <c:v>5.8380413054242933E-11</c:v>
                </c:pt>
                <c:pt idx="2410">
                  <c:v>5.6860197440105621E-11</c:v>
                </c:pt>
                <c:pt idx="2411">
                  <c:v>5.5672530694919835E-11</c:v>
                </c:pt>
                <c:pt idx="2412">
                  <c:v>5.9312081219634191E-11</c:v>
                </c:pt>
                <c:pt idx="2413">
                  <c:v>5.5379567971261726E-11</c:v>
                </c:pt>
                <c:pt idx="2414">
                  <c:v>6.0258492605355577E-11</c:v>
                </c:pt>
                <c:pt idx="2415">
                  <c:v>5.6263230331216066E-11</c:v>
                </c:pt>
                <c:pt idx="2416">
                  <c:v>5.6860197440105621E-11</c:v>
                </c:pt>
                <c:pt idx="2417">
                  <c:v>5.4222827857731428E-11</c:v>
                </c:pt>
                <c:pt idx="2418">
                  <c:v>5.5672530694919835E-11</c:v>
                </c:pt>
                <c:pt idx="2419">
                  <c:v>5.4222827857731428E-11</c:v>
                </c:pt>
                <c:pt idx="2420">
                  <c:v>5.8380413054242933E-11</c:v>
                </c:pt>
                <c:pt idx="2421">
                  <c:v>5.4222827857731428E-11</c:v>
                </c:pt>
                <c:pt idx="2422">
                  <c:v>5.7767485418290411E-11</c:v>
                </c:pt>
                <c:pt idx="2423">
                  <c:v>5.7767485418290411E-11</c:v>
                </c:pt>
                <c:pt idx="2424">
                  <c:v>5.656098491820545E-11</c:v>
                </c:pt>
                <c:pt idx="2425">
                  <c:v>5.7767485418290411E-11</c:v>
                </c:pt>
                <c:pt idx="2426">
                  <c:v>5.6263230331216066E-11</c:v>
                </c:pt>
                <c:pt idx="2427">
                  <c:v>5.2532971046882711E-11</c:v>
                </c:pt>
                <c:pt idx="2428">
                  <c:v>6.0258492605355577E-11</c:v>
                </c:pt>
                <c:pt idx="2429">
                  <c:v>5.4509784287697177E-11</c:v>
                </c:pt>
                <c:pt idx="2430">
                  <c:v>5.5088146890427853E-11</c:v>
                </c:pt>
                <c:pt idx="2431">
                  <c:v>5.7767485418290411E-11</c:v>
                </c:pt>
                <c:pt idx="2432">
                  <c:v>5.8380413054242933E-11</c:v>
                </c:pt>
                <c:pt idx="2433">
                  <c:v>5.656098491820545E-11</c:v>
                </c:pt>
                <c:pt idx="2434">
                  <c:v>5.4798145780138149E-11</c:v>
                </c:pt>
                <c:pt idx="2435">
                  <c:v>5.8073200779119873E-11</c:v>
                </c:pt>
                <c:pt idx="2436">
                  <c:v>5.7161111278597411E-11</c:v>
                </c:pt>
                <c:pt idx="2437">
                  <c:v>5.5379567971261726E-11</c:v>
                </c:pt>
                <c:pt idx="2438">
                  <c:v>5.8380413054242933E-11</c:v>
                </c:pt>
                <c:pt idx="2439">
                  <c:v>5.5379567971261726E-11</c:v>
                </c:pt>
                <c:pt idx="2440">
                  <c:v>5.6860197440105621E-11</c:v>
                </c:pt>
                <c:pt idx="2441">
                  <c:v>5.7463498521058242E-11</c:v>
                </c:pt>
                <c:pt idx="2442">
                  <c:v>5.2810875025616062E-11</c:v>
                </c:pt>
                <c:pt idx="2443">
                  <c:v>5.8689372132399581E-11</c:v>
                </c:pt>
                <c:pt idx="2444">
                  <c:v>5.337121177123778E-11</c:v>
                </c:pt>
                <c:pt idx="2445">
                  <c:v>5.7767485418290411E-11</c:v>
                </c:pt>
                <c:pt idx="2446">
                  <c:v>5.337121177123778E-11</c:v>
                </c:pt>
                <c:pt idx="2447">
                  <c:v>5.4222827857731428E-11</c:v>
                </c:pt>
                <c:pt idx="2448">
                  <c:v>5.5379567971261726E-11</c:v>
                </c:pt>
                <c:pt idx="2449">
                  <c:v>5.9312081219634191E-11</c:v>
                </c:pt>
                <c:pt idx="2450">
                  <c:v>5.4222827857731428E-11</c:v>
                </c:pt>
                <c:pt idx="2451">
                  <c:v>5.4509784287697177E-11</c:v>
                </c:pt>
                <c:pt idx="2452">
                  <c:v>5.4509784287697177E-11</c:v>
                </c:pt>
                <c:pt idx="2453">
                  <c:v>5.6860197440105621E-11</c:v>
                </c:pt>
                <c:pt idx="2454">
                  <c:v>5.8380413054242933E-11</c:v>
                </c:pt>
                <c:pt idx="2455">
                  <c:v>5.5088146890427853E-11</c:v>
                </c:pt>
                <c:pt idx="2456">
                  <c:v>5.7463498521058242E-11</c:v>
                </c:pt>
                <c:pt idx="2457">
                  <c:v>5.4798145780138149E-11</c:v>
                </c:pt>
                <c:pt idx="2458">
                  <c:v>5.7463498521058242E-11</c:v>
                </c:pt>
                <c:pt idx="2459">
                  <c:v>5.5379567971261726E-11</c:v>
                </c:pt>
                <c:pt idx="2460">
                  <c:v>5.4222827857731428E-11</c:v>
                </c:pt>
                <c:pt idx="2461">
                  <c:v>5.3090249140529355E-11</c:v>
                </c:pt>
                <c:pt idx="2462">
                  <c:v>5.7161111278597411E-11</c:v>
                </c:pt>
                <c:pt idx="2463">
                  <c:v>5.4509784287697177E-11</c:v>
                </c:pt>
                <c:pt idx="2464">
                  <c:v>5.8999844007489232E-11</c:v>
                </c:pt>
                <c:pt idx="2465">
                  <c:v>5.4509784287697177E-11</c:v>
                </c:pt>
                <c:pt idx="2466">
                  <c:v>5.7767485418290411E-11</c:v>
                </c:pt>
                <c:pt idx="2467">
                  <c:v>5.4509784287697177E-11</c:v>
                </c:pt>
                <c:pt idx="2468">
                  <c:v>5.4222827857731428E-11</c:v>
                </c:pt>
                <c:pt idx="2469">
                  <c:v>5.4509784287697177E-11</c:v>
                </c:pt>
                <c:pt idx="2470">
                  <c:v>5.6860197440105621E-11</c:v>
                </c:pt>
                <c:pt idx="2471">
                  <c:v>5.6263230331216066E-11</c:v>
                </c:pt>
                <c:pt idx="2472">
                  <c:v>5.4798145780138149E-11</c:v>
                </c:pt>
                <c:pt idx="2473">
                  <c:v>5.7463498521058242E-11</c:v>
                </c:pt>
                <c:pt idx="2474">
                  <c:v>5.9312081219634191E-11</c:v>
                </c:pt>
                <c:pt idx="2475">
                  <c:v>5.4222827857731428E-11</c:v>
                </c:pt>
                <c:pt idx="2476">
                  <c:v>5.4509784287697177E-11</c:v>
                </c:pt>
                <c:pt idx="2477">
                  <c:v>5.5088146890427853E-11</c:v>
                </c:pt>
                <c:pt idx="2478">
                  <c:v>5.6263230331216066E-11</c:v>
                </c:pt>
                <c:pt idx="2479">
                  <c:v>5.2256421175623916E-11</c:v>
                </c:pt>
                <c:pt idx="2480">
                  <c:v>5.3653550116194524E-11</c:v>
                </c:pt>
                <c:pt idx="2481">
                  <c:v>5.8073200779119873E-11</c:v>
                </c:pt>
                <c:pt idx="2482">
                  <c:v>5.5967159198938278E-11</c:v>
                </c:pt>
                <c:pt idx="2483">
                  <c:v>5.4222827857731428E-11</c:v>
                </c:pt>
                <c:pt idx="2484">
                  <c:v>5.4222827857731428E-11</c:v>
                </c:pt>
                <c:pt idx="2485">
                  <c:v>5.8073200779119873E-11</c:v>
                </c:pt>
                <c:pt idx="2486">
                  <c:v>5.5088146890427853E-11</c:v>
                </c:pt>
                <c:pt idx="2487">
                  <c:v>5.3090249140529355E-11</c:v>
                </c:pt>
                <c:pt idx="2488">
                  <c:v>5.5379567971261726E-11</c:v>
                </c:pt>
                <c:pt idx="2489">
                  <c:v>5.4798145780138149E-11</c:v>
                </c:pt>
                <c:pt idx="2490">
                  <c:v>5.337121177123778E-11</c:v>
                </c:pt>
                <c:pt idx="2491">
                  <c:v>5.7463498521058242E-11</c:v>
                </c:pt>
                <c:pt idx="2492">
                  <c:v>5.4798145780138149E-11</c:v>
                </c:pt>
                <c:pt idx="2493">
                  <c:v>5.5672530694919835E-11</c:v>
                </c:pt>
                <c:pt idx="2494">
                  <c:v>5.6263230331216066E-11</c:v>
                </c:pt>
                <c:pt idx="2495">
                  <c:v>5.4509784287697177E-11</c:v>
                </c:pt>
                <c:pt idx="2496">
                  <c:v>5.5379567971261726E-11</c:v>
                </c:pt>
                <c:pt idx="2497">
                  <c:v>5.3653550116194524E-11</c:v>
                </c:pt>
                <c:pt idx="2498">
                  <c:v>5.1981434871154857E-11</c:v>
                </c:pt>
                <c:pt idx="2499">
                  <c:v>5.6860197440105621E-11</c:v>
                </c:pt>
                <c:pt idx="2500">
                  <c:v>5.5672530694919835E-11</c:v>
                </c:pt>
                <c:pt idx="2501">
                  <c:v>5.5088146890427853E-11</c:v>
                </c:pt>
                <c:pt idx="2502">
                  <c:v>5.5379567971261726E-11</c:v>
                </c:pt>
                <c:pt idx="2503">
                  <c:v>5.6860197440105621E-11</c:v>
                </c:pt>
                <c:pt idx="2504">
                  <c:v>5.3937493831500502E-11</c:v>
                </c:pt>
                <c:pt idx="2505">
                  <c:v>5.3090249140529355E-11</c:v>
                </c:pt>
                <c:pt idx="2506">
                  <c:v>5.4509784287697177E-11</c:v>
                </c:pt>
                <c:pt idx="2507">
                  <c:v>5.5967159198938278E-11</c:v>
                </c:pt>
                <c:pt idx="2508">
                  <c:v>5.6263230331216066E-11</c:v>
                </c:pt>
                <c:pt idx="2509">
                  <c:v>5.6263230331216066E-11</c:v>
                </c:pt>
                <c:pt idx="2510">
                  <c:v>5.5672530694919835E-11</c:v>
                </c:pt>
                <c:pt idx="2511">
                  <c:v>5.5088146890427853E-11</c:v>
                </c:pt>
                <c:pt idx="2512">
                  <c:v>5.5379567971261726E-11</c:v>
                </c:pt>
                <c:pt idx="2513">
                  <c:v>5.2810875025616062E-11</c:v>
                </c:pt>
                <c:pt idx="2514">
                  <c:v>5.3937493831500502E-11</c:v>
                </c:pt>
                <c:pt idx="2515">
                  <c:v>5.4798145780138149E-11</c:v>
                </c:pt>
                <c:pt idx="2516">
                  <c:v>5.3937493831500502E-11</c:v>
                </c:pt>
                <c:pt idx="2517">
                  <c:v>5.3937493831500502E-11</c:v>
                </c:pt>
                <c:pt idx="2518">
                  <c:v>5.7463498521058242E-11</c:v>
                </c:pt>
                <c:pt idx="2519">
                  <c:v>5.656098491820545E-11</c:v>
                </c:pt>
                <c:pt idx="2520">
                  <c:v>5.5088146890427853E-11</c:v>
                </c:pt>
                <c:pt idx="2521">
                  <c:v>5.4222827857731428E-11</c:v>
                </c:pt>
                <c:pt idx="2522">
                  <c:v>5.5967159198938278E-11</c:v>
                </c:pt>
                <c:pt idx="2523">
                  <c:v>5.7161111278597411E-11</c:v>
                </c:pt>
                <c:pt idx="2524">
                  <c:v>5.2810875025616062E-11</c:v>
                </c:pt>
                <c:pt idx="2525">
                  <c:v>5.5967159198938278E-11</c:v>
                </c:pt>
                <c:pt idx="2526">
                  <c:v>5.337121177123778E-11</c:v>
                </c:pt>
                <c:pt idx="2527">
                  <c:v>5.5379567971261726E-11</c:v>
                </c:pt>
                <c:pt idx="2528">
                  <c:v>5.4509784287697177E-11</c:v>
                </c:pt>
                <c:pt idx="2529">
                  <c:v>5.3653550116194524E-11</c:v>
                </c:pt>
                <c:pt idx="2530">
                  <c:v>5.2532971046882711E-11</c:v>
                </c:pt>
                <c:pt idx="2531">
                  <c:v>5.3937493831500502E-11</c:v>
                </c:pt>
                <c:pt idx="2532">
                  <c:v>5.2532971046882711E-11</c:v>
                </c:pt>
                <c:pt idx="2533">
                  <c:v>5.337121177123778E-11</c:v>
                </c:pt>
                <c:pt idx="2534">
                  <c:v>5.3937493831500502E-11</c:v>
                </c:pt>
                <c:pt idx="2535">
                  <c:v>5.6860197440105621E-11</c:v>
                </c:pt>
                <c:pt idx="2536">
                  <c:v>5.6860197440105621E-11</c:v>
                </c:pt>
                <c:pt idx="2537">
                  <c:v>5.2532971046882711E-11</c:v>
                </c:pt>
                <c:pt idx="2538">
                  <c:v>5.7767485418290411E-11</c:v>
                </c:pt>
                <c:pt idx="2539">
                  <c:v>5.6860197440105621E-11</c:v>
                </c:pt>
                <c:pt idx="2540">
                  <c:v>5.5672530694919835E-11</c:v>
                </c:pt>
                <c:pt idx="2541">
                  <c:v>5.2810875025616062E-11</c:v>
                </c:pt>
                <c:pt idx="2542">
                  <c:v>5.5379567971261726E-11</c:v>
                </c:pt>
                <c:pt idx="2543">
                  <c:v>5.5088146890427853E-11</c:v>
                </c:pt>
                <c:pt idx="2544">
                  <c:v>5.5672530694919835E-11</c:v>
                </c:pt>
                <c:pt idx="2545">
                  <c:v>5.656098491820545E-11</c:v>
                </c:pt>
                <c:pt idx="2546">
                  <c:v>5.6860197440105621E-11</c:v>
                </c:pt>
                <c:pt idx="2547">
                  <c:v>5.6860197440105621E-11</c:v>
                </c:pt>
                <c:pt idx="2548">
                  <c:v>5.4798145780138149E-11</c:v>
                </c:pt>
                <c:pt idx="2549">
                  <c:v>5.6263230331216066E-11</c:v>
                </c:pt>
                <c:pt idx="2550">
                  <c:v>5.6860197440105621E-11</c:v>
                </c:pt>
                <c:pt idx="2551">
                  <c:v>5.656098491820545E-11</c:v>
                </c:pt>
                <c:pt idx="2552">
                  <c:v>5.2256421175623916E-11</c:v>
                </c:pt>
                <c:pt idx="2553">
                  <c:v>5.5379567971261726E-11</c:v>
                </c:pt>
                <c:pt idx="2554">
                  <c:v>5.1435689195128299E-11</c:v>
                </c:pt>
                <c:pt idx="2555">
                  <c:v>5.7767485418290411E-11</c:v>
                </c:pt>
                <c:pt idx="2556">
                  <c:v>5.5379567971261726E-11</c:v>
                </c:pt>
                <c:pt idx="2557">
                  <c:v>5.1981434871154857E-11</c:v>
                </c:pt>
                <c:pt idx="2558">
                  <c:v>5.5379567971261726E-11</c:v>
                </c:pt>
                <c:pt idx="2559">
                  <c:v>5.2810875025616062E-11</c:v>
                </c:pt>
                <c:pt idx="2560">
                  <c:v>5.337121177123778E-11</c:v>
                </c:pt>
                <c:pt idx="2561">
                  <c:v>5.6860197440105621E-11</c:v>
                </c:pt>
                <c:pt idx="2562">
                  <c:v>5.5379567971261726E-11</c:v>
                </c:pt>
                <c:pt idx="2563">
                  <c:v>5.3090249140529355E-11</c:v>
                </c:pt>
                <c:pt idx="2564">
                  <c:v>5.2256421175623916E-11</c:v>
                </c:pt>
                <c:pt idx="2565">
                  <c:v>5.4509784287697177E-11</c:v>
                </c:pt>
                <c:pt idx="2566">
                  <c:v>5.4222827857731428E-11</c:v>
                </c:pt>
                <c:pt idx="2567">
                  <c:v>5.5672530694919835E-11</c:v>
                </c:pt>
                <c:pt idx="2568">
                  <c:v>5.2810875025616062E-11</c:v>
                </c:pt>
                <c:pt idx="2569">
                  <c:v>5.5672530694919835E-11</c:v>
                </c:pt>
                <c:pt idx="2570">
                  <c:v>5.656098491820545E-11</c:v>
                </c:pt>
                <c:pt idx="2571">
                  <c:v>5.6263230331216066E-11</c:v>
                </c:pt>
                <c:pt idx="2572">
                  <c:v>5.4509784287697177E-11</c:v>
                </c:pt>
                <c:pt idx="2573">
                  <c:v>5.3090249140529355E-11</c:v>
                </c:pt>
                <c:pt idx="2574">
                  <c:v>5.3653550116194524E-11</c:v>
                </c:pt>
                <c:pt idx="2575">
                  <c:v>5.5967159198938278E-11</c:v>
                </c:pt>
                <c:pt idx="2576">
                  <c:v>5.170778845757933E-11</c:v>
                </c:pt>
                <c:pt idx="2577">
                  <c:v>5.7161111278597411E-11</c:v>
                </c:pt>
                <c:pt idx="2578">
                  <c:v>5.3653550116194524E-11</c:v>
                </c:pt>
                <c:pt idx="2579">
                  <c:v>5.3090249140529355E-11</c:v>
                </c:pt>
                <c:pt idx="2580">
                  <c:v>5.5672530694919835E-11</c:v>
                </c:pt>
                <c:pt idx="2581">
                  <c:v>5.1164915756247285E-11</c:v>
                </c:pt>
                <c:pt idx="2582">
                  <c:v>5.7463498521058242E-11</c:v>
                </c:pt>
                <c:pt idx="2583">
                  <c:v>5.3653550116194524E-11</c:v>
                </c:pt>
                <c:pt idx="2584">
                  <c:v>5.656098491820545E-11</c:v>
                </c:pt>
                <c:pt idx="2585">
                  <c:v>5.656098491820545E-11</c:v>
                </c:pt>
                <c:pt idx="2586">
                  <c:v>5.4222827857731428E-11</c:v>
                </c:pt>
                <c:pt idx="2587">
                  <c:v>5.1981434871154857E-11</c:v>
                </c:pt>
                <c:pt idx="2588">
                  <c:v>5.5379567971261726E-11</c:v>
                </c:pt>
                <c:pt idx="2589">
                  <c:v>5.4798145780138149E-11</c:v>
                </c:pt>
                <c:pt idx="2590">
                  <c:v>5.5088146890427853E-11</c:v>
                </c:pt>
                <c:pt idx="2591">
                  <c:v>5.1981434871154857E-11</c:v>
                </c:pt>
                <c:pt idx="2592">
                  <c:v>5.3937493831500502E-11</c:v>
                </c:pt>
                <c:pt idx="2593">
                  <c:v>5.3937493831500502E-11</c:v>
                </c:pt>
                <c:pt idx="2594">
                  <c:v>5.1981434871154857E-11</c:v>
                </c:pt>
                <c:pt idx="2595">
                  <c:v>5.2256421175623916E-11</c:v>
                </c:pt>
                <c:pt idx="2596">
                  <c:v>5.5967159198938278E-11</c:v>
                </c:pt>
                <c:pt idx="2597">
                  <c:v>5.4222827857731428E-11</c:v>
                </c:pt>
                <c:pt idx="2598">
                  <c:v>5.4798145780138149E-11</c:v>
                </c:pt>
                <c:pt idx="2599">
                  <c:v>5.5088146890427853E-11</c:v>
                </c:pt>
                <c:pt idx="2600">
                  <c:v>5.4798145780138149E-11</c:v>
                </c:pt>
                <c:pt idx="2601">
                  <c:v>5.3653550116194524E-11</c:v>
                </c:pt>
                <c:pt idx="2602">
                  <c:v>5.2810875025616062E-11</c:v>
                </c:pt>
                <c:pt idx="2603">
                  <c:v>5.7161111278597411E-11</c:v>
                </c:pt>
                <c:pt idx="2604">
                  <c:v>5.170778845757933E-11</c:v>
                </c:pt>
                <c:pt idx="2605">
                  <c:v>5.6263230331216066E-11</c:v>
                </c:pt>
                <c:pt idx="2606">
                  <c:v>5.656098491820545E-11</c:v>
                </c:pt>
                <c:pt idx="2607">
                  <c:v>5.4222827857731428E-11</c:v>
                </c:pt>
                <c:pt idx="2608">
                  <c:v>5.1435689195128299E-11</c:v>
                </c:pt>
                <c:pt idx="2609">
                  <c:v>5.3090249140529355E-11</c:v>
                </c:pt>
                <c:pt idx="2610">
                  <c:v>5.5967159198938278E-11</c:v>
                </c:pt>
                <c:pt idx="2611">
                  <c:v>5.3090249140529355E-11</c:v>
                </c:pt>
                <c:pt idx="2612">
                  <c:v>5.3090249140529355E-11</c:v>
                </c:pt>
                <c:pt idx="2613">
                  <c:v>5.6860197440105621E-11</c:v>
                </c:pt>
                <c:pt idx="2614">
                  <c:v>5.3090249140529355E-11</c:v>
                </c:pt>
                <c:pt idx="2615">
                  <c:v>5.1981434871154857E-11</c:v>
                </c:pt>
                <c:pt idx="2616">
                  <c:v>5.7463498521058242E-11</c:v>
                </c:pt>
                <c:pt idx="2617">
                  <c:v>5.337121177123778E-11</c:v>
                </c:pt>
                <c:pt idx="2618">
                  <c:v>5.6263230331216066E-11</c:v>
                </c:pt>
                <c:pt idx="2619">
                  <c:v>5.3090249140529355E-11</c:v>
                </c:pt>
                <c:pt idx="2620">
                  <c:v>5.8689372132399581E-11</c:v>
                </c:pt>
                <c:pt idx="2621">
                  <c:v>5.2256421175623916E-11</c:v>
                </c:pt>
                <c:pt idx="2622">
                  <c:v>5.1164915756247285E-11</c:v>
                </c:pt>
                <c:pt idx="2623">
                  <c:v>5.2256421175623916E-11</c:v>
                </c:pt>
                <c:pt idx="2624">
                  <c:v>5.4222827857731428E-11</c:v>
                </c:pt>
                <c:pt idx="2625">
                  <c:v>5.5672530694919835E-11</c:v>
                </c:pt>
                <c:pt idx="2626">
                  <c:v>5.2810875025616062E-11</c:v>
                </c:pt>
                <c:pt idx="2627">
                  <c:v>5.2532971046882711E-11</c:v>
                </c:pt>
                <c:pt idx="2628">
                  <c:v>5.3937493831500502E-11</c:v>
                </c:pt>
                <c:pt idx="2629">
                  <c:v>5.4222827857731428E-11</c:v>
                </c:pt>
                <c:pt idx="2630">
                  <c:v>5.2810875025616062E-11</c:v>
                </c:pt>
                <c:pt idx="2631">
                  <c:v>5.5379567971261726E-11</c:v>
                </c:pt>
                <c:pt idx="2632">
                  <c:v>5.4222827857731428E-11</c:v>
                </c:pt>
                <c:pt idx="2633">
                  <c:v>5.1981434871154857E-11</c:v>
                </c:pt>
                <c:pt idx="2634">
                  <c:v>5.5088146890427853E-11</c:v>
                </c:pt>
                <c:pt idx="2635">
                  <c:v>5.5967159198938278E-11</c:v>
                </c:pt>
                <c:pt idx="2636">
                  <c:v>5.1435689195128299E-11</c:v>
                </c:pt>
                <c:pt idx="2637">
                  <c:v>5.1981434871154857E-11</c:v>
                </c:pt>
                <c:pt idx="2638">
                  <c:v>5.3090249140529355E-11</c:v>
                </c:pt>
                <c:pt idx="2639">
                  <c:v>5.3937493831500502E-11</c:v>
                </c:pt>
                <c:pt idx="2640">
                  <c:v>5.3653550116194524E-11</c:v>
                </c:pt>
                <c:pt idx="2641">
                  <c:v>5.3653550116194524E-11</c:v>
                </c:pt>
                <c:pt idx="2642">
                  <c:v>5.4509784287697177E-11</c:v>
                </c:pt>
                <c:pt idx="2643">
                  <c:v>5.6263230331216066E-11</c:v>
                </c:pt>
                <c:pt idx="2644">
                  <c:v>5.1981434871154857E-11</c:v>
                </c:pt>
                <c:pt idx="2645">
                  <c:v>5.2256421175623916E-11</c:v>
                </c:pt>
                <c:pt idx="2646">
                  <c:v>5.2532971046882711E-11</c:v>
                </c:pt>
                <c:pt idx="2647">
                  <c:v>5.170778845757933E-11</c:v>
                </c:pt>
                <c:pt idx="2648">
                  <c:v>5.2532971046882711E-11</c:v>
                </c:pt>
                <c:pt idx="2649">
                  <c:v>5.2256421175623916E-11</c:v>
                </c:pt>
                <c:pt idx="2650">
                  <c:v>5.4798145780138149E-11</c:v>
                </c:pt>
                <c:pt idx="2651">
                  <c:v>5.5672530694919835E-11</c:v>
                </c:pt>
                <c:pt idx="2652">
                  <c:v>5.2532971046882711E-11</c:v>
                </c:pt>
                <c:pt idx="2653">
                  <c:v>5.4222827857731428E-11</c:v>
                </c:pt>
                <c:pt idx="2654">
                  <c:v>5.5967159198938278E-11</c:v>
                </c:pt>
                <c:pt idx="2655">
                  <c:v>5.170778845757933E-11</c:v>
                </c:pt>
                <c:pt idx="2656">
                  <c:v>5.337121177123778E-11</c:v>
                </c:pt>
                <c:pt idx="2657">
                  <c:v>5.1981434871154857E-11</c:v>
                </c:pt>
                <c:pt idx="2658">
                  <c:v>5.2810875025616062E-11</c:v>
                </c:pt>
                <c:pt idx="2659">
                  <c:v>5.0895673225171613E-11</c:v>
                </c:pt>
                <c:pt idx="2660">
                  <c:v>5.1981434871154857E-11</c:v>
                </c:pt>
                <c:pt idx="2661">
                  <c:v>5.1435689195128299E-11</c:v>
                </c:pt>
                <c:pt idx="2662">
                  <c:v>5.5672530694919835E-11</c:v>
                </c:pt>
                <c:pt idx="2663">
                  <c:v>5.5967159198938278E-11</c:v>
                </c:pt>
                <c:pt idx="2664">
                  <c:v>5.170778845757933E-11</c:v>
                </c:pt>
                <c:pt idx="2665">
                  <c:v>5.1981434871154857E-11</c:v>
                </c:pt>
                <c:pt idx="2666">
                  <c:v>5.3937493831500502E-11</c:v>
                </c:pt>
                <c:pt idx="2667">
                  <c:v>5.3090249140529355E-11</c:v>
                </c:pt>
                <c:pt idx="2668">
                  <c:v>5.0895673225171613E-11</c:v>
                </c:pt>
                <c:pt idx="2669">
                  <c:v>5.1164915756247285E-11</c:v>
                </c:pt>
                <c:pt idx="2670">
                  <c:v>5.5379567971261726E-11</c:v>
                </c:pt>
                <c:pt idx="2671">
                  <c:v>5.170778845757933E-11</c:v>
                </c:pt>
                <c:pt idx="2672">
                  <c:v>5.170778845757933E-11</c:v>
                </c:pt>
                <c:pt idx="2673">
                  <c:v>5.170778845757933E-11</c:v>
                </c:pt>
                <c:pt idx="2674">
                  <c:v>5.5967159198938278E-11</c:v>
                </c:pt>
                <c:pt idx="2675">
                  <c:v>5.5379567971261726E-11</c:v>
                </c:pt>
                <c:pt idx="2676">
                  <c:v>5.0895673225171613E-11</c:v>
                </c:pt>
                <c:pt idx="2677">
                  <c:v>5.3653550116194524E-11</c:v>
                </c:pt>
                <c:pt idx="2678">
                  <c:v>5.337121177123778E-11</c:v>
                </c:pt>
                <c:pt idx="2679">
                  <c:v>5.4222827857731428E-11</c:v>
                </c:pt>
                <c:pt idx="2680">
                  <c:v>5.5379567971261726E-11</c:v>
                </c:pt>
                <c:pt idx="2681">
                  <c:v>5.2256421175623916E-11</c:v>
                </c:pt>
                <c:pt idx="2682">
                  <c:v>5.1981434871154857E-11</c:v>
                </c:pt>
                <c:pt idx="2683">
                  <c:v>5.5379567971261726E-11</c:v>
                </c:pt>
                <c:pt idx="2684">
                  <c:v>5.3653550116194524E-11</c:v>
                </c:pt>
                <c:pt idx="2685">
                  <c:v>5.5379567971261726E-11</c:v>
                </c:pt>
                <c:pt idx="2686">
                  <c:v>5.2532971046882711E-11</c:v>
                </c:pt>
                <c:pt idx="2687">
                  <c:v>5.1981434871154857E-11</c:v>
                </c:pt>
                <c:pt idx="2688">
                  <c:v>5.1981434871154857E-11</c:v>
                </c:pt>
                <c:pt idx="2689">
                  <c:v>5.1435689195128299E-11</c:v>
                </c:pt>
                <c:pt idx="2690">
                  <c:v>5.0361326805917228E-11</c:v>
                </c:pt>
                <c:pt idx="2691">
                  <c:v>5.1435689195128299E-11</c:v>
                </c:pt>
                <c:pt idx="2692">
                  <c:v>5.3653550116194524E-11</c:v>
                </c:pt>
                <c:pt idx="2693">
                  <c:v>5.4798145780138149E-11</c:v>
                </c:pt>
                <c:pt idx="2694">
                  <c:v>5.3090249140529355E-11</c:v>
                </c:pt>
                <c:pt idx="2695">
                  <c:v>5.1164915756247285E-11</c:v>
                </c:pt>
                <c:pt idx="2696">
                  <c:v>5.170778845757933E-11</c:v>
                </c:pt>
                <c:pt idx="2697">
                  <c:v>5.1435689195128299E-11</c:v>
                </c:pt>
                <c:pt idx="2698">
                  <c:v>5.4222827857731428E-11</c:v>
                </c:pt>
                <c:pt idx="2699">
                  <c:v>5.5379567971261726E-11</c:v>
                </c:pt>
                <c:pt idx="2700">
                  <c:v>5.337121177123778E-11</c:v>
                </c:pt>
                <c:pt idx="2701">
                  <c:v>5.2256421175623916E-11</c:v>
                </c:pt>
                <c:pt idx="2702">
                  <c:v>5.5379567971261726E-11</c:v>
                </c:pt>
                <c:pt idx="2703">
                  <c:v>5.2532971046882711E-11</c:v>
                </c:pt>
                <c:pt idx="2704">
                  <c:v>5.1981434871154857E-11</c:v>
                </c:pt>
                <c:pt idx="2705">
                  <c:v>5.4222827857731428E-11</c:v>
                </c:pt>
                <c:pt idx="2706">
                  <c:v>5.3937493831500502E-11</c:v>
                </c:pt>
                <c:pt idx="2707">
                  <c:v>5.1435689195128299E-11</c:v>
                </c:pt>
                <c:pt idx="2708">
                  <c:v>5.5379567971261726E-11</c:v>
                </c:pt>
                <c:pt idx="2709">
                  <c:v>5.2256421175623916E-11</c:v>
                </c:pt>
                <c:pt idx="2710">
                  <c:v>5.4509784287697177E-11</c:v>
                </c:pt>
                <c:pt idx="2711">
                  <c:v>5.1435689195128299E-11</c:v>
                </c:pt>
                <c:pt idx="2712">
                  <c:v>5.5088146890427853E-11</c:v>
                </c:pt>
                <c:pt idx="2713">
                  <c:v>5.3653550116194524E-11</c:v>
                </c:pt>
                <c:pt idx="2714">
                  <c:v>5.1981434871154857E-11</c:v>
                </c:pt>
                <c:pt idx="2715">
                  <c:v>5.06278475153585E-11</c:v>
                </c:pt>
                <c:pt idx="2716">
                  <c:v>5.170778845757933E-11</c:v>
                </c:pt>
                <c:pt idx="2717">
                  <c:v>5.2532971046882711E-11</c:v>
                </c:pt>
                <c:pt idx="2718">
                  <c:v>5.3653550116194524E-11</c:v>
                </c:pt>
                <c:pt idx="2719">
                  <c:v>5.1435689195128299E-11</c:v>
                </c:pt>
                <c:pt idx="2720">
                  <c:v>5.170778845757933E-11</c:v>
                </c:pt>
                <c:pt idx="2721">
                  <c:v>5.5379567971261726E-11</c:v>
                </c:pt>
                <c:pt idx="2722">
                  <c:v>4.9832590413560709E-11</c:v>
                </c:pt>
                <c:pt idx="2723">
                  <c:v>5.4798145780138149E-11</c:v>
                </c:pt>
                <c:pt idx="2724">
                  <c:v>5.0895673225171613E-11</c:v>
                </c:pt>
                <c:pt idx="2725">
                  <c:v>5.3937493831500502E-11</c:v>
                </c:pt>
                <c:pt idx="2726">
                  <c:v>5.06278475153585E-11</c:v>
                </c:pt>
                <c:pt idx="2727">
                  <c:v>5.3090249140529355E-11</c:v>
                </c:pt>
                <c:pt idx="2728">
                  <c:v>5.4509784287697177E-11</c:v>
                </c:pt>
                <c:pt idx="2729">
                  <c:v>5.337121177123778E-11</c:v>
                </c:pt>
                <c:pt idx="2730">
                  <c:v>5.1981434871154857E-11</c:v>
                </c:pt>
                <c:pt idx="2731">
                  <c:v>5.337121177123778E-11</c:v>
                </c:pt>
                <c:pt idx="2732">
                  <c:v>5.6263230331216066E-11</c:v>
                </c:pt>
                <c:pt idx="2733">
                  <c:v>5.0096312960059414E-11</c:v>
                </c:pt>
                <c:pt idx="2734">
                  <c:v>5.5967159198938278E-11</c:v>
                </c:pt>
                <c:pt idx="2735">
                  <c:v>5.1981434871154857E-11</c:v>
                </c:pt>
                <c:pt idx="2736">
                  <c:v>5.5088146890427853E-11</c:v>
                </c:pt>
                <c:pt idx="2737">
                  <c:v>5.4509784287697177E-11</c:v>
                </c:pt>
                <c:pt idx="2738">
                  <c:v>5.5967159198938278E-11</c:v>
                </c:pt>
                <c:pt idx="2739">
                  <c:v>5.4509784287697177E-11</c:v>
                </c:pt>
                <c:pt idx="2740">
                  <c:v>5.4222827857731428E-11</c:v>
                </c:pt>
                <c:pt idx="2741">
                  <c:v>5.4509784287697177E-11</c:v>
                </c:pt>
                <c:pt idx="2742">
                  <c:v>5.3090249140529355E-11</c:v>
                </c:pt>
                <c:pt idx="2743">
                  <c:v>5.4222827857731428E-11</c:v>
                </c:pt>
                <c:pt idx="2744">
                  <c:v>5.1981434871154857E-11</c:v>
                </c:pt>
                <c:pt idx="2745">
                  <c:v>5.1435689195128299E-11</c:v>
                </c:pt>
                <c:pt idx="2746">
                  <c:v>5.1435689195128299E-11</c:v>
                </c:pt>
                <c:pt idx="2747">
                  <c:v>5.3937493831500502E-11</c:v>
                </c:pt>
                <c:pt idx="2748">
                  <c:v>5.170778845757933E-11</c:v>
                </c:pt>
                <c:pt idx="2749">
                  <c:v>5.1981434871154857E-11</c:v>
                </c:pt>
                <c:pt idx="2750">
                  <c:v>5.4798145780138149E-11</c:v>
                </c:pt>
                <c:pt idx="2751">
                  <c:v>5.2810875025616062E-11</c:v>
                </c:pt>
                <c:pt idx="2752">
                  <c:v>4.9832590413560709E-11</c:v>
                </c:pt>
                <c:pt idx="2753">
                  <c:v>5.2810875025616062E-11</c:v>
                </c:pt>
                <c:pt idx="2754">
                  <c:v>5.1435689195128299E-11</c:v>
                </c:pt>
                <c:pt idx="2755">
                  <c:v>5.0361326805917228E-11</c:v>
                </c:pt>
                <c:pt idx="2756">
                  <c:v>5.06278475153585E-11</c:v>
                </c:pt>
                <c:pt idx="2757">
                  <c:v>5.170778845757933E-11</c:v>
                </c:pt>
                <c:pt idx="2758">
                  <c:v>5.2532971046882711E-11</c:v>
                </c:pt>
                <c:pt idx="2759">
                  <c:v>5.4798145780138149E-11</c:v>
                </c:pt>
                <c:pt idx="2760">
                  <c:v>5.1981434871154857E-11</c:v>
                </c:pt>
                <c:pt idx="2761">
                  <c:v>5.3090249140529355E-11</c:v>
                </c:pt>
                <c:pt idx="2762">
                  <c:v>5.1981434871154857E-11</c:v>
                </c:pt>
                <c:pt idx="2763">
                  <c:v>5.2532971046882711E-11</c:v>
                </c:pt>
                <c:pt idx="2764">
                  <c:v>5.1435689195128299E-11</c:v>
                </c:pt>
                <c:pt idx="2765">
                  <c:v>5.4222827857731428E-11</c:v>
                </c:pt>
                <c:pt idx="2766">
                  <c:v>5.1981434871154857E-11</c:v>
                </c:pt>
                <c:pt idx="2767">
                  <c:v>5.0361326805917228E-11</c:v>
                </c:pt>
                <c:pt idx="2768">
                  <c:v>5.2532971046882711E-11</c:v>
                </c:pt>
                <c:pt idx="2769">
                  <c:v>5.0895673225171613E-11</c:v>
                </c:pt>
                <c:pt idx="2770">
                  <c:v>5.2810875025616062E-11</c:v>
                </c:pt>
                <c:pt idx="2771">
                  <c:v>5.337121177123778E-11</c:v>
                </c:pt>
                <c:pt idx="2772">
                  <c:v>4.9570358910299297E-11</c:v>
                </c:pt>
                <c:pt idx="2773">
                  <c:v>5.3653550116194524E-11</c:v>
                </c:pt>
                <c:pt idx="2774">
                  <c:v>4.9309405149228728E-11</c:v>
                </c:pt>
                <c:pt idx="2775">
                  <c:v>5.0361326805917228E-11</c:v>
                </c:pt>
                <c:pt idx="2776">
                  <c:v>5.170778845757933E-11</c:v>
                </c:pt>
                <c:pt idx="2777">
                  <c:v>5.1981434871154857E-11</c:v>
                </c:pt>
                <c:pt idx="2778">
                  <c:v>4.9309405149228728E-11</c:v>
                </c:pt>
                <c:pt idx="2779">
                  <c:v>5.2532971046882711E-11</c:v>
                </c:pt>
                <c:pt idx="2780">
                  <c:v>5.1981434871154857E-11</c:v>
                </c:pt>
                <c:pt idx="2781">
                  <c:v>5.1981434871154857E-11</c:v>
                </c:pt>
                <c:pt idx="2782">
                  <c:v>5.4222827857731428E-11</c:v>
                </c:pt>
                <c:pt idx="2783">
                  <c:v>5.4798145780138149E-11</c:v>
                </c:pt>
                <c:pt idx="2784">
                  <c:v>5.170778845757933E-11</c:v>
                </c:pt>
                <c:pt idx="2785">
                  <c:v>5.1981434871154857E-11</c:v>
                </c:pt>
                <c:pt idx="2786">
                  <c:v>5.337121177123778E-11</c:v>
                </c:pt>
                <c:pt idx="2787">
                  <c:v>5.0895673225171613E-11</c:v>
                </c:pt>
                <c:pt idx="2788">
                  <c:v>5.4222827857731428E-11</c:v>
                </c:pt>
                <c:pt idx="2789">
                  <c:v>5.06278475153585E-11</c:v>
                </c:pt>
                <c:pt idx="2790">
                  <c:v>5.0361326805917228E-11</c:v>
                </c:pt>
                <c:pt idx="2791">
                  <c:v>4.9309405149228728E-11</c:v>
                </c:pt>
                <c:pt idx="2792">
                  <c:v>5.06278475153585E-11</c:v>
                </c:pt>
                <c:pt idx="2793">
                  <c:v>5.337121177123778E-11</c:v>
                </c:pt>
                <c:pt idx="2794">
                  <c:v>5.3653550116194524E-11</c:v>
                </c:pt>
                <c:pt idx="2795">
                  <c:v>5.2532971046882711E-11</c:v>
                </c:pt>
                <c:pt idx="2796">
                  <c:v>5.2256421175623916E-11</c:v>
                </c:pt>
                <c:pt idx="2797">
                  <c:v>5.0361326805917228E-11</c:v>
                </c:pt>
                <c:pt idx="2798">
                  <c:v>5.170778845757933E-11</c:v>
                </c:pt>
                <c:pt idx="2799">
                  <c:v>5.170778845757933E-11</c:v>
                </c:pt>
                <c:pt idx="2800">
                  <c:v>5.3090249140529355E-11</c:v>
                </c:pt>
                <c:pt idx="2801">
                  <c:v>5.3937493831500502E-11</c:v>
                </c:pt>
                <c:pt idx="2802">
                  <c:v>5.06278475153585E-11</c:v>
                </c:pt>
                <c:pt idx="2803">
                  <c:v>4.9832590413560709E-11</c:v>
                </c:pt>
                <c:pt idx="2804">
                  <c:v>5.0895673225171613E-11</c:v>
                </c:pt>
                <c:pt idx="2805">
                  <c:v>5.0096312960059414E-11</c:v>
                </c:pt>
                <c:pt idx="2806">
                  <c:v>5.2256421175623916E-11</c:v>
                </c:pt>
                <c:pt idx="2807">
                  <c:v>5.3090249140529355E-11</c:v>
                </c:pt>
                <c:pt idx="2808">
                  <c:v>5.170778845757933E-11</c:v>
                </c:pt>
                <c:pt idx="2809">
                  <c:v>5.2256421175623916E-11</c:v>
                </c:pt>
                <c:pt idx="2810">
                  <c:v>5.1981434871154857E-11</c:v>
                </c:pt>
                <c:pt idx="2811">
                  <c:v>5.170778845757933E-11</c:v>
                </c:pt>
                <c:pt idx="2812">
                  <c:v>5.3090249140529355E-11</c:v>
                </c:pt>
                <c:pt idx="2813">
                  <c:v>5.2532971046882711E-11</c:v>
                </c:pt>
                <c:pt idx="2814">
                  <c:v>5.0895673225171613E-11</c:v>
                </c:pt>
                <c:pt idx="2815">
                  <c:v>5.06278475153585E-11</c:v>
                </c:pt>
                <c:pt idx="2816">
                  <c:v>5.3090249140529355E-11</c:v>
                </c:pt>
                <c:pt idx="2817">
                  <c:v>5.0895673225171613E-11</c:v>
                </c:pt>
                <c:pt idx="2818">
                  <c:v>5.5379567971261726E-11</c:v>
                </c:pt>
                <c:pt idx="2819">
                  <c:v>5.0096312960059414E-11</c:v>
                </c:pt>
                <c:pt idx="2820">
                  <c:v>5.0096312960059414E-11</c:v>
                </c:pt>
                <c:pt idx="2821">
                  <c:v>5.06278475153585E-11</c:v>
                </c:pt>
                <c:pt idx="2822">
                  <c:v>5.3090249140529355E-11</c:v>
                </c:pt>
                <c:pt idx="2823">
                  <c:v>5.3090249140529355E-11</c:v>
                </c:pt>
                <c:pt idx="2824">
                  <c:v>5.06278475153585E-11</c:v>
                </c:pt>
                <c:pt idx="2825">
                  <c:v>5.337121177123778E-11</c:v>
                </c:pt>
                <c:pt idx="2826">
                  <c:v>4.9832590413560709E-11</c:v>
                </c:pt>
                <c:pt idx="2827">
                  <c:v>5.3937493831500502E-11</c:v>
                </c:pt>
                <c:pt idx="2828">
                  <c:v>5.06278475153585E-11</c:v>
                </c:pt>
                <c:pt idx="2829">
                  <c:v>5.337121177123778E-11</c:v>
                </c:pt>
                <c:pt idx="2830">
                  <c:v>5.0895673225171613E-11</c:v>
                </c:pt>
                <c:pt idx="2831">
                  <c:v>5.0895673225171613E-11</c:v>
                </c:pt>
                <c:pt idx="2832">
                  <c:v>5.1164915756247285E-11</c:v>
                </c:pt>
                <c:pt idx="2833">
                  <c:v>5.0895673225171613E-11</c:v>
                </c:pt>
                <c:pt idx="2834">
                  <c:v>5.0895673225171613E-11</c:v>
                </c:pt>
                <c:pt idx="2835">
                  <c:v>5.337121177123778E-11</c:v>
                </c:pt>
                <c:pt idx="2836">
                  <c:v>5.3090249140529355E-11</c:v>
                </c:pt>
                <c:pt idx="2837">
                  <c:v>5.170778845757933E-11</c:v>
                </c:pt>
                <c:pt idx="2838">
                  <c:v>5.337121177123778E-11</c:v>
                </c:pt>
                <c:pt idx="2839">
                  <c:v>5.3090249140529355E-11</c:v>
                </c:pt>
                <c:pt idx="2840">
                  <c:v>4.9570358910299297E-11</c:v>
                </c:pt>
                <c:pt idx="2841">
                  <c:v>5.0361326805917228E-11</c:v>
                </c:pt>
                <c:pt idx="2842">
                  <c:v>5.06278475153585E-11</c:v>
                </c:pt>
                <c:pt idx="2843">
                  <c:v>5.06278475153585E-11</c:v>
                </c:pt>
                <c:pt idx="2844">
                  <c:v>5.170778845757933E-11</c:v>
                </c:pt>
                <c:pt idx="2845">
                  <c:v>4.9570358910299297E-11</c:v>
                </c:pt>
                <c:pt idx="2846">
                  <c:v>5.3090249140529355E-11</c:v>
                </c:pt>
                <c:pt idx="2847">
                  <c:v>5.0895673225171613E-11</c:v>
                </c:pt>
                <c:pt idx="2848">
                  <c:v>5.2256421175623916E-11</c:v>
                </c:pt>
                <c:pt idx="2849">
                  <c:v>5.1164915756247285E-11</c:v>
                </c:pt>
                <c:pt idx="2850">
                  <c:v>5.3653550116194524E-11</c:v>
                </c:pt>
                <c:pt idx="2851">
                  <c:v>5.2532971046882711E-11</c:v>
                </c:pt>
                <c:pt idx="2852">
                  <c:v>5.0361326805917228E-11</c:v>
                </c:pt>
                <c:pt idx="2853">
                  <c:v>5.3937493831500502E-11</c:v>
                </c:pt>
                <c:pt idx="2854">
                  <c:v>5.3653550116194524E-11</c:v>
                </c:pt>
                <c:pt idx="2855">
                  <c:v>5.170778845757933E-11</c:v>
                </c:pt>
                <c:pt idx="2856">
                  <c:v>5.0096312960059414E-11</c:v>
                </c:pt>
                <c:pt idx="2857">
                  <c:v>5.2256421175623916E-11</c:v>
                </c:pt>
                <c:pt idx="2858">
                  <c:v>5.2810875025616062E-11</c:v>
                </c:pt>
                <c:pt idx="2859">
                  <c:v>5.0096312960059414E-11</c:v>
                </c:pt>
                <c:pt idx="2860">
                  <c:v>5.4509784287697177E-11</c:v>
                </c:pt>
                <c:pt idx="2861">
                  <c:v>4.9049926777145702E-11</c:v>
                </c:pt>
                <c:pt idx="2862">
                  <c:v>5.06278475153585E-11</c:v>
                </c:pt>
                <c:pt idx="2863">
                  <c:v>5.1435689195128299E-11</c:v>
                </c:pt>
                <c:pt idx="2864">
                  <c:v>5.0096312960059414E-11</c:v>
                </c:pt>
                <c:pt idx="2865">
                  <c:v>4.9832590413560709E-11</c:v>
                </c:pt>
                <c:pt idx="2866">
                  <c:v>5.1435689195128299E-11</c:v>
                </c:pt>
                <c:pt idx="2867">
                  <c:v>5.4222827857731428E-11</c:v>
                </c:pt>
                <c:pt idx="2868">
                  <c:v>5.3090249140529355E-11</c:v>
                </c:pt>
                <c:pt idx="2869">
                  <c:v>5.0895673225171613E-11</c:v>
                </c:pt>
                <c:pt idx="2870">
                  <c:v>5.3653550116194524E-11</c:v>
                </c:pt>
                <c:pt idx="2871">
                  <c:v>5.3090249140529355E-11</c:v>
                </c:pt>
                <c:pt idx="2872">
                  <c:v>5.5672530694919835E-11</c:v>
                </c:pt>
                <c:pt idx="2873">
                  <c:v>4.9832590413560709E-11</c:v>
                </c:pt>
                <c:pt idx="2874">
                  <c:v>5.0895673225171613E-11</c:v>
                </c:pt>
                <c:pt idx="2875">
                  <c:v>4.9832590413560709E-11</c:v>
                </c:pt>
                <c:pt idx="2876">
                  <c:v>5.2810875025616062E-11</c:v>
                </c:pt>
                <c:pt idx="2877">
                  <c:v>5.2810875025616062E-11</c:v>
                </c:pt>
                <c:pt idx="2878">
                  <c:v>5.1435689195128299E-11</c:v>
                </c:pt>
                <c:pt idx="2879">
                  <c:v>5.2532971046882711E-11</c:v>
                </c:pt>
                <c:pt idx="2880">
                  <c:v>5.4222827857731428E-11</c:v>
                </c:pt>
                <c:pt idx="2881">
                  <c:v>5.1435689195128299E-11</c:v>
                </c:pt>
                <c:pt idx="2882">
                  <c:v>5.4222827857731428E-11</c:v>
                </c:pt>
                <c:pt idx="2883">
                  <c:v>5.0361326805917228E-11</c:v>
                </c:pt>
                <c:pt idx="2884">
                  <c:v>5.06278475153585E-11</c:v>
                </c:pt>
                <c:pt idx="2885">
                  <c:v>5.2810875025616062E-11</c:v>
                </c:pt>
                <c:pt idx="2886">
                  <c:v>5.3653550116194524E-11</c:v>
                </c:pt>
                <c:pt idx="2887">
                  <c:v>5.06278475153585E-11</c:v>
                </c:pt>
                <c:pt idx="2888">
                  <c:v>5.1164915756247285E-11</c:v>
                </c:pt>
                <c:pt idx="2889">
                  <c:v>5.0096312960059414E-11</c:v>
                </c:pt>
                <c:pt idx="2890">
                  <c:v>5.0361326805917228E-11</c:v>
                </c:pt>
                <c:pt idx="2891">
                  <c:v>5.4222827857731428E-11</c:v>
                </c:pt>
                <c:pt idx="2892">
                  <c:v>5.0096312960059414E-11</c:v>
                </c:pt>
                <c:pt idx="2893">
                  <c:v>5.4798145780138149E-11</c:v>
                </c:pt>
                <c:pt idx="2894">
                  <c:v>5.3937493831500502E-11</c:v>
                </c:pt>
                <c:pt idx="2895">
                  <c:v>5.0096312960059414E-11</c:v>
                </c:pt>
                <c:pt idx="2896">
                  <c:v>5.1164915756247285E-11</c:v>
                </c:pt>
                <c:pt idx="2897">
                  <c:v>5.4222827857731428E-11</c:v>
                </c:pt>
                <c:pt idx="2898">
                  <c:v>5.2256421175623916E-11</c:v>
                </c:pt>
                <c:pt idx="2899">
                  <c:v>5.337121177123778E-11</c:v>
                </c:pt>
                <c:pt idx="2900">
                  <c:v>5.2810875025616062E-11</c:v>
                </c:pt>
                <c:pt idx="2901">
                  <c:v>5.2256421175623916E-11</c:v>
                </c:pt>
                <c:pt idx="2902">
                  <c:v>4.9832590413560709E-11</c:v>
                </c:pt>
                <c:pt idx="2903">
                  <c:v>5.3653550116194524E-11</c:v>
                </c:pt>
                <c:pt idx="2904">
                  <c:v>5.06278475153585E-11</c:v>
                </c:pt>
                <c:pt idx="2905">
                  <c:v>5.0096312960059414E-11</c:v>
                </c:pt>
                <c:pt idx="2906">
                  <c:v>5.2810875025616062E-11</c:v>
                </c:pt>
                <c:pt idx="2907">
                  <c:v>5.2810875025616062E-11</c:v>
                </c:pt>
                <c:pt idx="2908">
                  <c:v>5.0895673225171613E-11</c:v>
                </c:pt>
                <c:pt idx="2909">
                  <c:v>5.6263230331216066E-11</c:v>
                </c:pt>
                <c:pt idx="2910">
                  <c:v>4.9049926777145702E-11</c:v>
                </c:pt>
                <c:pt idx="2911">
                  <c:v>5.170778845757933E-11</c:v>
                </c:pt>
                <c:pt idx="2912">
                  <c:v>5.1981434871154857E-11</c:v>
                </c:pt>
                <c:pt idx="2913">
                  <c:v>5.0096312960059414E-11</c:v>
                </c:pt>
                <c:pt idx="2914">
                  <c:v>4.9309405149228728E-11</c:v>
                </c:pt>
                <c:pt idx="2915">
                  <c:v>5.3090249140529355E-11</c:v>
                </c:pt>
                <c:pt idx="2916">
                  <c:v>5.0361326805917228E-11</c:v>
                </c:pt>
                <c:pt idx="2917">
                  <c:v>4.9570358910299297E-11</c:v>
                </c:pt>
                <c:pt idx="2918">
                  <c:v>5.1164915756247285E-11</c:v>
                </c:pt>
                <c:pt idx="2919">
                  <c:v>5.3937493831500502E-11</c:v>
                </c:pt>
                <c:pt idx="2920">
                  <c:v>5.1435689195128299E-11</c:v>
                </c:pt>
                <c:pt idx="2921">
                  <c:v>5.5379567971261726E-11</c:v>
                </c:pt>
                <c:pt idx="2922">
                  <c:v>5.337121177123778E-11</c:v>
                </c:pt>
                <c:pt idx="2923">
                  <c:v>5.1164915756247285E-11</c:v>
                </c:pt>
                <c:pt idx="2924">
                  <c:v>5.337121177123778E-11</c:v>
                </c:pt>
                <c:pt idx="2925">
                  <c:v>5.06278475153585E-11</c:v>
                </c:pt>
                <c:pt idx="2926">
                  <c:v>5.1981434871154857E-11</c:v>
                </c:pt>
                <c:pt idx="2927">
                  <c:v>4.9309405149228728E-11</c:v>
                </c:pt>
                <c:pt idx="2928">
                  <c:v>4.9832590413560709E-11</c:v>
                </c:pt>
                <c:pt idx="2929">
                  <c:v>5.0361326805917228E-11</c:v>
                </c:pt>
                <c:pt idx="2930">
                  <c:v>5.0096312960059414E-11</c:v>
                </c:pt>
                <c:pt idx="2931">
                  <c:v>5.1981434871154857E-11</c:v>
                </c:pt>
                <c:pt idx="2932">
                  <c:v>5.5379567971261726E-11</c:v>
                </c:pt>
                <c:pt idx="2933">
                  <c:v>5.1981434871154857E-11</c:v>
                </c:pt>
                <c:pt idx="2934">
                  <c:v>5.4222827857731428E-11</c:v>
                </c:pt>
                <c:pt idx="2935">
                  <c:v>5.337121177123778E-11</c:v>
                </c:pt>
                <c:pt idx="2936">
                  <c:v>5.1164915756247285E-11</c:v>
                </c:pt>
                <c:pt idx="2937">
                  <c:v>5.3653550116194524E-11</c:v>
                </c:pt>
                <c:pt idx="2938">
                  <c:v>5.0096312960059414E-11</c:v>
                </c:pt>
                <c:pt idx="2939">
                  <c:v>5.170778845757933E-11</c:v>
                </c:pt>
                <c:pt idx="2940">
                  <c:v>5.3090249140529355E-11</c:v>
                </c:pt>
                <c:pt idx="2941">
                  <c:v>5.0361326805917228E-11</c:v>
                </c:pt>
                <c:pt idx="2942">
                  <c:v>5.1435689195128299E-11</c:v>
                </c:pt>
                <c:pt idx="2943">
                  <c:v>5.0096312960059414E-11</c:v>
                </c:pt>
                <c:pt idx="2944">
                  <c:v>5.4222827857731428E-11</c:v>
                </c:pt>
                <c:pt idx="2945">
                  <c:v>5.1981434871154857E-11</c:v>
                </c:pt>
                <c:pt idx="2946">
                  <c:v>5.3937493831500502E-11</c:v>
                </c:pt>
                <c:pt idx="2947">
                  <c:v>5.1164915756247285E-11</c:v>
                </c:pt>
                <c:pt idx="2948">
                  <c:v>5.6860197440105621E-11</c:v>
                </c:pt>
                <c:pt idx="2949">
                  <c:v>5.0895673225171613E-11</c:v>
                </c:pt>
                <c:pt idx="2950">
                  <c:v>5.1981434871154857E-11</c:v>
                </c:pt>
                <c:pt idx="2951">
                  <c:v>5.0096312960059414E-11</c:v>
                </c:pt>
                <c:pt idx="2952">
                  <c:v>5.3090249140529355E-11</c:v>
                </c:pt>
                <c:pt idx="2953">
                  <c:v>5.0895673225171613E-11</c:v>
                </c:pt>
                <c:pt idx="2954">
                  <c:v>5.4798145780138149E-11</c:v>
                </c:pt>
                <c:pt idx="2955">
                  <c:v>5.170778845757933E-11</c:v>
                </c:pt>
                <c:pt idx="2956">
                  <c:v>5.2810875025616062E-11</c:v>
                </c:pt>
                <c:pt idx="2957">
                  <c:v>5.2810875025616062E-11</c:v>
                </c:pt>
                <c:pt idx="2958">
                  <c:v>5.3653550116194524E-11</c:v>
                </c:pt>
                <c:pt idx="2959">
                  <c:v>5.0361326805917228E-11</c:v>
                </c:pt>
                <c:pt idx="2960">
                  <c:v>5.0895673225171613E-11</c:v>
                </c:pt>
                <c:pt idx="2961">
                  <c:v>5.0895673225171613E-11</c:v>
                </c:pt>
                <c:pt idx="2962">
                  <c:v>4.8791813844888165E-11</c:v>
                </c:pt>
                <c:pt idx="2963">
                  <c:v>5.4798145780138149E-11</c:v>
                </c:pt>
                <c:pt idx="2964">
                  <c:v>5.0895673225171613E-11</c:v>
                </c:pt>
                <c:pt idx="2965">
                  <c:v>5.3090249140529355E-11</c:v>
                </c:pt>
                <c:pt idx="2966">
                  <c:v>5.06278475153585E-11</c:v>
                </c:pt>
                <c:pt idx="2967">
                  <c:v>5.1164915756247285E-11</c:v>
                </c:pt>
                <c:pt idx="2968">
                  <c:v>5.3090249140529355E-11</c:v>
                </c:pt>
                <c:pt idx="2969">
                  <c:v>5.337121177123778E-11</c:v>
                </c:pt>
                <c:pt idx="2970">
                  <c:v>5.0895673225171613E-11</c:v>
                </c:pt>
                <c:pt idx="2971">
                  <c:v>5.337121177123778E-11</c:v>
                </c:pt>
                <c:pt idx="2972">
                  <c:v>5.1164915756247285E-11</c:v>
                </c:pt>
                <c:pt idx="2973">
                  <c:v>5.170778845757933E-11</c:v>
                </c:pt>
                <c:pt idx="2974">
                  <c:v>5.3090249140529355E-11</c:v>
                </c:pt>
                <c:pt idx="2975">
                  <c:v>5.1435689195128299E-11</c:v>
                </c:pt>
                <c:pt idx="2976">
                  <c:v>4.9049926777145702E-11</c:v>
                </c:pt>
                <c:pt idx="2977">
                  <c:v>5.0895673225171613E-11</c:v>
                </c:pt>
                <c:pt idx="2978">
                  <c:v>5.0096312960059414E-11</c:v>
                </c:pt>
                <c:pt idx="2979">
                  <c:v>5.3937493831500502E-11</c:v>
                </c:pt>
                <c:pt idx="2980">
                  <c:v>5.2532971046882711E-11</c:v>
                </c:pt>
                <c:pt idx="2981">
                  <c:v>5.0096312960059414E-11</c:v>
                </c:pt>
                <c:pt idx="2982">
                  <c:v>5.3653550116194524E-11</c:v>
                </c:pt>
                <c:pt idx="2983">
                  <c:v>5.0361326805917228E-11</c:v>
                </c:pt>
                <c:pt idx="2984">
                  <c:v>5.0895673225171613E-11</c:v>
                </c:pt>
                <c:pt idx="2985">
                  <c:v>4.9309405149228728E-11</c:v>
                </c:pt>
                <c:pt idx="2986">
                  <c:v>5.0895673225171613E-11</c:v>
                </c:pt>
                <c:pt idx="2987">
                  <c:v>5.2532971046882711E-11</c:v>
                </c:pt>
                <c:pt idx="2988">
                  <c:v>5.0361326805917228E-11</c:v>
                </c:pt>
                <c:pt idx="2989">
                  <c:v>5.0895673225171613E-11</c:v>
                </c:pt>
                <c:pt idx="2990">
                  <c:v>5.06278475153585E-11</c:v>
                </c:pt>
                <c:pt idx="2991">
                  <c:v>5.3090249140529355E-11</c:v>
                </c:pt>
                <c:pt idx="2992">
                  <c:v>5.1435689195128299E-11</c:v>
                </c:pt>
                <c:pt idx="2993">
                  <c:v>5.06278475153585E-11</c:v>
                </c:pt>
                <c:pt idx="2994">
                  <c:v>5.4222827857731428E-11</c:v>
                </c:pt>
                <c:pt idx="2995">
                  <c:v>5.3090249140529355E-11</c:v>
                </c:pt>
                <c:pt idx="2996">
                  <c:v>5.3653550116194524E-11</c:v>
                </c:pt>
                <c:pt idx="2997">
                  <c:v>5.337121177123778E-11</c:v>
                </c:pt>
                <c:pt idx="2998">
                  <c:v>5.2256421175623916E-11</c:v>
                </c:pt>
                <c:pt idx="2999">
                  <c:v>5.337121177123778E-11</c:v>
                </c:pt>
                <c:pt idx="3000">
                  <c:v>5.2810875025616062E-11</c:v>
                </c:pt>
                <c:pt idx="3001">
                  <c:v>4.9570358910299297E-11</c:v>
                </c:pt>
                <c:pt idx="3002">
                  <c:v>4.9832590413560709E-11</c:v>
                </c:pt>
                <c:pt idx="3003">
                  <c:v>5.5379567971261726E-11</c:v>
                </c:pt>
                <c:pt idx="3004">
                  <c:v>5.6263230331216066E-11</c:v>
                </c:pt>
                <c:pt idx="3005">
                  <c:v>5.0895673225171613E-11</c:v>
                </c:pt>
                <c:pt idx="3006">
                  <c:v>5.5088146890427853E-11</c:v>
                </c:pt>
                <c:pt idx="3007">
                  <c:v>5.1435689195128299E-11</c:v>
                </c:pt>
                <c:pt idx="3008">
                  <c:v>5.1981434871154857E-11</c:v>
                </c:pt>
                <c:pt idx="3009">
                  <c:v>5.4222827857731428E-11</c:v>
                </c:pt>
                <c:pt idx="3010">
                  <c:v>5.1164915756247285E-11</c:v>
                </c:pt>
                <c:pt idx="3011">
                  <c:v>5.1981434871154857E-11</c:v>
                </c:pt>
                <c:pt idx="3012">
                  <c:v>5.3937493831500502E-11</c:v>
                </c:pt>
                <c:pt idx="3013">
                  <c:v>4.9832590413560709E-11</c:v>
                </c:pt>
                <c:pt idx="3014">
                  <c:v>5.0361326805917228E-11</c:v>
                </c:pt>
                <c:pt idx="3015">
                  <c:v>5.06278475153585E-11</c:v>
                </c:pt>
                <c:pt idx="3016">
                  <c:v>5.0361326805917228E-11</c:v>
                </c:pt>
                <c:pt idx="3017">
                  <c:v>5.1981434871154857E-11</c:v>
                </c:pt>
                <c:pt idx="3018">
                  <c:v>5.5088146890427853E-11</c:v>
                </c:pt>
                <c:pt idx="3019">
                  <c:v>4.9832590413560709E-11</c:v>
                </c:pt>
                <c:pt idx="3020">
                  <c:v>5.1435689195128299E-11</c:v>
                </c:pt>
                <c:pt idx="3021">
                  <c:v>5.2256421175623916E-11</c:v>
                </c:pt>
                <c:pt idx="3022">
                  <c:v>5.2810875025616062E-11</c:v>
                </c:pt>
                <c:pt idx="3023">
                  <c:v>5.1981434871154857E-11</c:v>
                </c:pt>
                <c:pt idx="3024">
                  <c:v>5.0895673225171613E-11</c:v>
                </c:pt>
                <c:pt idx="3025">
                  <c:v>5.1164915756247285E-11</c:v>
                </c:pt>
                <c:pt idx="3026">
                  <c:v>4.9049926777145702E-11</c:v>
                </c:pt>
                <c:pt idx="3027">
                  <c:v>5.1435689195128299E-11</c:v>
                </c:pt>
                <c:pt idx="3028">
                  <c:v>4.9049926777145702E-11</c:v>
                </c:pt>
                <c:pt idx="3029">
                  <c:v>5.0096312960059414E-11</c:v>
                </c:pt>
                <c:pt idx="3030">
                  <c:v>4.9309405149228728E-11</c:v>
                </c:pt>
                <c:pt idx="3031">
                  <c:v>4.9832590413560709E-11</c:v>
                </c:pt>
                <c:pt idx="3032">
                  <c:v>5.1435689195128299E-11</c:v>
                </c:pt>
                <c:pt idx="3033">
                  <c:v>5.170778845757933E-11</c:v>
                </c:pt>
                <c:pt idx="3034">
                  <c:v>5.1981434871154857E-11</c:v>
                </c:pt>
                <c:pt idx="3035">
                  <c:v>5.06278475153585E-11</c:v>
                </c:pt>
                <c:pt idx="3036">
                  <c:v>5.0361326805917228E-11</c:v>
                </c:pt>
                <c:pt idx="3037">
                  <c:v>5.1981434871154857E-11</c:v>
                </c:pt>
                <c:pt idx="3038">
                  <c:v>5.1435689195128299E-11</c:v>
                </c:pt>
                <c:pt idx="3039">
                  <c:v>4.9570358910299297E-11</c:v>
                </c:pt>
                <c:pt idx="3040">
                  <c:v>4.9832590413560709E-11</c:v>
                </c:pt>
                <c:pt idx="3041">
                  <c:v>5.1981434871154857E-11</c:v>
                </c:pt>
                <c:pt idx="3042">
                  <c:v>5.0096312960059414E-11</c:v>
                </c:pt>
                <c:pt idx="3043">
                  <c:v>5.337121177123778E-11</c:v>
                </c:pt>
                <c:pt idx="3044">
                  <c:v>4.9309405149228728E-11</c:v>
                </c:pt>
                <c:pt idx="3045">
                  <c:v>5.1981434871154857E-11</c:v>
                </c:pt>
                <c:pt idx="3046">
                  <c:v>4.9832590413560709E-11</c:v>
                </c:pt>
                <c:pt idx="3047">
                  <c:v>5.3937493831500502E-11</c:v>
                </c:pt>
                <c:pt idx="3048">
                  <c:v>4.9309405149228728E-11</c:v>
                </c:pt>
                <c:pt idx="3049">
                  <c:v>5.3090249140529355E-11</c:v>
                </c:pt>
                <c:pt idx="3050">
                  <c:v>4.9049926777145702E-11</c:v>
                </c:pt>
                <c:pt idx="3051">
                  <c:v>5.1981434871154857E-11</c:v>
                </c:pt>
                <c:pt idx="3052">
                  <c:v>5.2810875025616062E-11</c:v>
                </c:pt>
                <c:pt idx="3053">
                  <c:v>4.8534958586782997E-11</c:v>
                </c:pt>
                <c:pt idx="3054">
                  <c:v>5.2810875025616062E-11</c:v>
                </c:pt>
                <c:pt idx="3055">
                  <c:v>4.9309405149228728E-11</c:v>
                </c:pt>
                <c:pt idx="3056">
                  <c:v>5.2810875025616062E-11</c:v>
                </c:pt>
                <c:pt idx="3057">
                  <c:v>4.9832590413560709E-11</c:v>
                </c:pt>
                <c:pt idx="3058">
                  <c:v>5.0096312960059414E-11</c:v>
                </c:pt>
                <c:pt idx="3059">
                  <c:v>5.3653550116194524E-11</c:v>
                </c:pt>
                <c:pt idx="3060">
                  <c:v>5.0895673225171613E-11</c:v>
                </c:pt>
                <c:pt idx="3061">
                  <c:v>5.3090249140529355E-11</c:v>
                </c:pt>
                <c:pt idx="3062">
                  <c:v>4.8791813844888165E-11</c:v>
                </c:pt>
                <c:pt idx="3063">
                  <c:v>5.1164915756247285E-11</c:v>
                </c:pt>
                <c:pt idx="3064">
                  <c:v>5.2810875025616062E-11</c:v>
                </c:pt>
                <c:pt idx="3065">
                  <c:v>5.3937493831500502E-11</c:v>
                </c:pt>
                <c:pt idx="3066">
                  <c:v>5.0096312960059414E-11</c:v>
                </c:pt>
                <c:pt idx="3067">
                  <c:v>5.1435689195128299E-11</c:v>
                </c:pt>
                <c:pt idx="3068">
                  <c:v>5.4798145780138149E-11</c:v>
                </c:pt>
                <c:pt idx="3069">
                  <c:v>4.9832590413560709E-11</c:v>
                </c:pt>
                <c:pt idx="3070">
                  <c:v>5.1981434871154857E-11</c:v>
                </c:pt>
                <c:pt idx="3071">
                  <c:v>5.2810875025616062E-11</c:v>
                </c:pt>
                <c:pt idx="3072">
                  <c:v>4.9309405149228728E-11</c:v>
                </c:pt>
                <c:pt idx="3073">
                  <c:v>5.337121177123778E-11</c:v>
                </c:pt>
                <c:pt idx="3074">
                  <c:v>5.170778845757933E-11</c:v>
                </c:pt>
                <c:pt idx="3075">
                  <c:v>5.0895673225171613E-11</c:v>
                </c:pt>
                <c:pt idx="3076">
                  <c:v>5.337121177123778E-11</c:v>
                </c:pt>
                <c:pt idx="3077">
                  <c:v>5.3090249140529355E-11</c:v>
                </c:pt>
                <c:pt idx="3078">
                  <c:v>4.9832590413560709E-11</c:v>
                </c:pt>
                <c:pt idx="3079">
                  <c:v>5.0895673225171613E-11</c:v>
                </c:pt>
                <c:pt idx="3080">
                  <c:v>4.9832590413560709E-11</c:v>
                </c:pt>
                <c:pt idx="3081">
                  <c:v>5.2256421175623916E-11</c:v>
                </c:pt>
                <c:pt idx="3082">
                  <c:v>5.2532971046882711E-11</c:v>
                </c:pt>
                <c:pt idx="3083">
                  <c:v>5.1981434871154857E-11</c:v>
                </c:pt>
                <c:pt idx="3084">
                  <c:v>5.1981434871154857E-11</c:v>
                </c:pt>
                <c:pt idx="3085">
                  <c:v>5.1164915756247285E-11</c:v>
                </c:pt>
                <c:pt idx="3086">
                  <c:v>5.0895673225171613E-11</c:v>
                </c:pt>
                <c:pt idx="3087">
                  <c:v>5.0895673225171613E-11</c:v>
                </c:pt>
                <c:pt idx="3088">
                  <c:v>4.9309405149228728E-11</c:v>
                </c:pt>
                <c:pt idx="3089">
                  <c:v>5.1435689195128299E-11</c:v>
                </c:pt>
                <c:pt idx="3090">
                  <c:v>5.1435689195128299E-11</c:v>
                </c:pt>
                <c:pt idx="3091">
                  <c:v>5.337121177123778E-11</c:v>
                </c:pt>
                <c:pt idx="3092">
                  <c:v>4.9570358910299297E-11</c:v>
                </c:pt>
                <c:pt idx="3093">
                  <c:v>5.0096312960059414E-11</c:v>
                </c:pt>
                <c:pt idx="3094">
                  <c:v>4.8791813844888165E-11</c:v>
                </c:pt>
                <c:pt idx="3095">
                  <c:v>5.0096312960059414E-11</c:v>
                </c:pt>
                <c:pt idx="3096">
                  <c:v>5.2532971046882711E-11</c:v>
                </c:pt>
                <c:pt idx="3097">
                  <c:v>4.9832590413560709E-11</c:v>
                </c:pt>
                <c:pt idx="3098">
                  <c:v>5.2256421175623916E-11</c:v>
                </c:pt>
                <c:pt idx="3099">
                  <c:v>5.1164915756247285E-11</c:v>
                </c:pt>
                <c:pt idx="3100">
                  <c:v>5.2256421175623916E-11</c:v>
                </c:pt>
                <c:pt idx="3101">
                  <c:v>4.9832590413560709E-11</c:v>
                </c:pt>
                <c:pt idx="3102">
                  <c:v>4.9570358910299297E-11</c:v>
                </c:pt>
                <c:pt idx="3103">
                  <c:v>5.2810875025616062E-11</c:v>
                </c:pt>
                <c:pt idx="3104">
                  <c:v>4.9570358910299297E-11</c:v>
                </c:pt>
                <c:pt idx="3105">
                  <c:v>5.337121177123778E-11</c:v>
                </c:pt>
                <c:pt idx="3106">
                  <c:v>5.0895673225171613E-11</c:v>
                </c:pt>
                <c:pt idx="3107">
                  <c:v>4.9309405149228728E-11</c:v>
                </c:pt>
                <c:pt idx="3108">
                  <c:v>4.9049926777145702E-11</c:v>
                </c:pt>
                <c:pt idx="3109">
                  <c:v>5.06278475153585E-11</c:v>
                </c:pt>
                <c:pt idx="3110">
                  <c:v>5.3937493831500502E-11</c:v>
                </c:pt>
                <c:pt idx="3111">
                  <c:v>5.06278475153585E-11</c:v>
                </c:pt>
                <c:pt idx="3112">
                  <c:v>5.1164915756247285E-11</c:v>
                </c:pt>
                <c:pt idx="3113">
                  <c:v>5.2256421175623916E-11</c:v>
                </c:pt>
                <c:pt idx="3114">
                  <c:v>4.8791813844888165E-11</c:v>
                </c:pt>
                <c:pt idx="3115">
                  <c:v>5.3090249140529355E-11</c:v>
                </c:pt>
                <c:pt idx="3116">
                  <c:v>5.170778845757933E-11</c:v>
                </c:pt>
                <c:pt idx="3117">
                  <c:v>4.9049926777145702E-11</c:v>
                </c:pt>
                <c:pt idx="3118">
                  <c:v>5.0895673225171613E-11</c:v>
                </c:pt>
                <c:pt idx="3119">
                  <c:v>5.4509784287697177E-11</c:v>
                </c:pt>
                <c:pt idx="3120">
                  <c:v>5.170778845757933E-11</c:v>
                </c:pt>
                <c:pt idx="3121">
                  <c:v>5.0895673225171613E-11</c:v>
                </c:pt>
                <c:pt idx="3122">
                  <c:v>5.5088146890427853E-11</c:v>
                </c:pt>
                <c:pt idx="3123">
                  <c:v>5.06278475153585E-11</c:v>
                </c:pt>
                <c:pt idx="3124">
                  <c:v>4.7772675372815155E-11</c:v>
                </c:pt>
                <c:pt idx="3125">
                  <c:v>4.9832590413560709E-11</c:v>
                </c:pt>
                <c:pt idx="3126">
                  <c:v>4.9309405149228728E-11</c:v>
                </c:pt>
                <c:pt idx="3127">
                  <c:v>4.9309405149228728E-11</c:v>
                </c:pt>
                <c:pt idx="3128">
                  <c:v>5.337121177123778E-11</c:v>
                </c:pt>
                <c:pt idx="3129">
                  <c:v>5.1435689195128299E-11</c:v>
                </c:pt>
                <c:pt idx="3130">
                  <c:v>4.9049926777145702E-11</c:v>
                </c:pt>
                <c:pt idx="3131">
                  <c:v>5.1164915756247285E-11</c:v>
                </c:pt>
                <c:pt idx="3132">
                  <c:v>4.8534958586782997E-11</c:v>
                </c:pt>
                <c:pt idx="3133">
                  <c:v>5.0895673225171613E-11</c:v>
                </c:pt>
                <c:pt idx="3134">
                  <c:v>5.0096312960059414E-11</c:v>
                </c:pt>
                <c:pt idx="3135">
                  <c:v>5.170778845757933E-11</c:v>
                </c:pt>
                <c:pt idx="3136">
                  <c:v>4.8791813844888165E-11</c:v>
                </c:pt>
                <c:pt idx="3137">
                  <c:v>4.9570358910299297E-11</c:v>
                </c:pt>
                <c:pt idx="3138">
                  <c:v>5.3653550116194524E-11</c:v>
                </c:pt>
                <c:pt idx="3139">
                  <c:v>4.9832590413560709E-11</c:v>
                </c:pt>
                <c:pt idx="3140">
                  <c:v>4.9832590413560709E-11</c:v>
                </c:pt>
                <c:pt idx="3141">
                  <c:v>5.06278475153585E-11</c:v>
                </c:pt>
                <c:pt idx="3142">
                  <c:v>4.8534958586782997E-11</c:v>
                </c:pt>
                <c:pt idx="3143">
                  <c:v>5.0895673225171613E-11</c:v>
                </c:pt>
                <c:pt idx="3144">
                  <c:v>5.337121177123778E-11</c:v>
                </c:pt>
                <c:pt idx="3145">
                  <c:v>5.170778845757933E-11</c:v>
                </c:pt>
                <c:pt idx="3146">
                  <c:v>5.337121177123778E-11</c:v>
                </c:pt>
                <c:pt idx="3147">
                  <c:v>4.9049926777145702E-11</c:v>
                </c:pt>
                <c:pt idx="3148">
                  <c:v>5.1981434871154857E-11</c:v>
                </c:pt>
                <c:pt idx="3149">
                  <c:v>5.06278475153585E-11</c:v>
                </c:pt>
                <c:pt idx="3150">
                  <c:v>4.8534958586782997E-11</c:v>
                </c:pt>
                <c:pt idx="3151">
                  <c:v>4.9832590413560709E-11</c:v>
                </c:pt>
                <c:pt idx="3152">
                  <c:v>4.8534958586782997E-11</c:v>
                </c:pt>
                <c:pt idx="3153">
                  <c:v>4.8534958586782997E-11</c:v>
                </c:pt>
                <c:pt idx="3154">
                  <c:v>5.3090249140529355E-11</c:v>
                </c:pt>
                <c:pt idx="3155">
                  <c:v>4.9049926777145702E-11</c:v>
                </c:pt>
                <c:pt idx="3156">
                  <c:v>4.9832590413560709E-11</c:v>
                </c:pt>
                <c:pt idx="3157">
                  <c:v>5.0895673225171613E-11</c:v>
                </c:pt>
                <c:pt idx="3158">
                  <c:v>4.9832590413560709E-11</c:v>
                </c:pt>
                <c:pt idx="3159">
                  <c:v>4.9049926777145702E-11</c:v>
                </c:pt>
                <c:pt idx="3160">
                  <c:v>5.06278475153585E-11</c:v>
                </c:pt>
                <c:pt idx="3161">
                  <c:v>5.3090249140529355E-11</c:v>
                </c:pt>
                <c:pt idx="3162">
                  <c:v>5.337121177123778E-11</c:v>
                </c:pt>
                <c:pt idx="3163">
                  <c:v>5.0361326805917228E-11</c:v>
                </c:pt>
                <c:pt idx="3164">
                  <c:v>4.9832590413560709E-11</c:v>
                </c:pt>
                <c:pt idx="3165">
                  <c:v>4.9570358910299297E-11</c:v>
                </c:pt>
                <c:pt idx="3166">
                  <c:v>4.9309405149228728E-11</c:v>
                </c:pt>
                <c:pt idx="3167">
                  <c:v>4.9049926777145702E-11</c:v>
                </c:pt>
                <c:pt idx="3168">
                  <c:v>5.2256421175623916E-11</c:v>
                </c:pt>
                <c:pt idx="3169">
                  <c:v>4.9570358910299297E-11</c:v>
                </c:pt>
                <c:pt idx="3170">
                  <c:v>5.0895673225171613E-11</c:v>
                </c:pt>
                <c:pt idx="3171">
                  <c:v>5.0895673225171613E-11</c:v>
                </c:pt>
                <c:pt idx="3172">
                  <c:v>5.170778845757933E-11</c:v>
                </c:pt>
                <c:pt idx="3173">
                  <c:v>5.0096312960059414E-11</c:v>
                </c:pt>
                <c:pt idx="3174">
                  <c:v>4.8534958586782997E-11</c:v>
                </c:pt>
                <c:pt idx="3175">
                  <c:v>5.1435689195128299E-11</c:v>
                </c:pt>
                <c:pt idx="3176">
                  <c:v>4.8534958586782997E-11</c:v>
                </c:pt>
                <c:pt idx="3177">
                  <c:v>5.0895673225171613E-11</c:v>
                </c:pt>
                <c:pt idx="3178">
                  <c:v>5.0096312960059414E-11</c:v>
                </c:pt>
                <c:pt idx="3179">
                  <c:v>5.5672530694919835E-11</c:v>
                </c:pt>
                <c:pt idx="3180">
                  <c:v>4.8791813844888165E-11</c:v>
                </c:pt>
                <c:pt idx="3181">
                  <c:v>5.1981434871154857E-11</c:v>
                </c:pt>
                <c:pt idx="3182">
                  <c:v>5.0361326805917228E-11</c:v>
                </c:pt>
                <c:pt idx="3183">
                  <c:v>4.8279555545413526E-11</c:v>
                </c:pt>
                <c:pt idx="3184">
                  <c:v>5.1981434871154857E-11</c:v>
                </c:pt>
                <c:pt idx="3185">
                  <c:v>5.1981434871154857E-11</c:v>
                </c:pt>
                <c:pt idx="3186">
                  <c:v>5.0361326805917228E-11</c:v>
                </c:pt>
                <c:pt idx="3187">
                  <c:v>5.2532971046882711E-11</c:v>
                </c:pt>
                <c:pt idx="3188">
                  <c:v>4.8534958586782997E-11</c:v>
                </c:pt>
                <c:pt idx="3189">
                  <c:v>5.1164915756247285E-11</c:v>
                </c:pt>
                <c:pt idx="3190">
                  <c:v>4.9832590413560709E-11</c:v>
                </c:pt>
                <c:pt idx="3191">
                  <c:v>5.170778845757933E-11</c:v>
                </c:pt>
                <c:pt idx="3192">
                  <c:v>4.8279555545413526E-11</c:v>
                </c:pt>
                <c:pt idx="3193">
                  <c:v>4.8534958586782997E-11</c:v>
                </c:pt>
                <c:pt idx="3194">
                  <c:v>4.9570358910299297E-11</c:v>
                </c:pt>
                <c:pt idx="3195">
                  <c:v>5.1435689195128299E-11</c:v>
                </c:pt>
                <c:pt idx="3196">
                  <c:v>5.0096312960059414E-11</c:v>
                </c:pt>
                <c:pt idx="3197">
                  <c:v>4.8025396974054763E-11</c:v>
                </c:pt>
                <c:pt idx="3198">
                  <c:v>4.8534958586782997E-11</c:v>
                </c:pt>
                <c:pt idx="3199">
                  <c:v>5.2532971046882711E-11</c:v>
                </c:pt>
                <c:pt idx="3200">
                  <c:v>4.8279555545413526E-11</c:v>
                </c:pt>
                <c:pt idx="3201">
                  <c:v>4.8279555545413526E-11</c:v>
                </c:pt>
                <c:pt idx="3202">
                  <c:v>5.1435689195128299E-11</c:v>
                </c:pt>
                <c:pt idx="3203">
                  <c:v>5.0895673225171613E-11</c:v>
                </c:pt>
                <c:pt idx="3204">
                  <c:v>5.1435689195128299E-11</c:v>
                </c:pt>
                <c:pt idx="3205">
                  <c:v>5.1164915756247285E-11</c:v>
                </c:pt>
                <c:pt idx="3206">
                  <c:v>4.9309405149228728E-11</c:v>
                </c:pt>
                <c:pt idx="3207">
                  <c:v>5.1435689195128299E-11</c:v>
                </c:pt>
                <c:pt idx="3208">
                  <c:v>5.2532971046882711E-11</c:v>
                </c:pt>
                <c:pt idx="3209">
                  <c:v>5.0895673225171613E-11</c:v>
                </c:pt>
                <c:pt idx="3210">
                  <c:v>5.0895673225171613E-11</c:v>
                </c:pt>
                <c:pt idx="3211">
                  <c:v>5.06278475153585E-11</c:v>
                </c:pt>
                <c:pt idx="3212">
                  <c:v>4.9309405149228728E-11</c:v>
                </c:pt>
                <c:pt idx="3213">
                  <c:v>5.0895673225171613E-11</c:v>
                </c:pt>
                <c:pt idx="3214">
                  <c:v>5.1164915756247285E-11</c:v>
                </c:pt>
                <c:pt idx="3215">
                  <c:v>4.9570358910299297E-11</c:v>
                </c:pt>
                <c:pt idx="3216">
                  <c:v>5.1164915756247285E-11</c:v>
                </c:pt>
                <c:pt idx="3217">
                  <c:v>4.7521185176072987E-11</c:v>
                </c:pt>
                <c:pt idx="3218">
                  <c:v>5.2256421175623916E-11</c:v>
                </c:pt>
                <c:pt idx="3219">
                  <c:v>5.3090249140529355E-11</c:v>
                </c:pt>
                <c:pt idx="3220">
                  <c:v>4.9309405149228728E-11</c:v>
                </c:pt>
                <c:pt idx="3221">
                  <c:v>5.0096312960059414E-11</c:v>
                </c:pt>
                <c:pt idx="3222">
                  <c:v>5.1164915756247285E-11</c:v>
                </c:pt>
                <c:pt idx="3223">
                  <c:v>4.9049926777145702E-11</c:v>
                </c:pt>
                <c:pt idx="3224">
                  <c:v>4.8279555545413526E-11</c:v>
                </c:pt>
                <c:pt idx="3225">
                  <c:v>4.8534958586782997E-11</c:v>
                </c:pt>
                <c:pt idx="3226">
                  <c:v>4.8025396974054763E-11</c:v>
                </c:pt>
                <c:pt idx="3227">
                  <c:v>4.9570358910299297E-11</c:v>
                </c:pt>
                <c:pt idx="3228">
                  <c:v>4.7772675372815155E-11</c:v>
                </c:pt>
                <c:pt idx="3229">
                  <c:v>4.8534958586782997E-11</c:v>
                </c:pt>
                <c:pt idx="3230">
                  <c:v>5.1164915756247285E-11</c:v>
                </c:pt>
                <c:pt idx="3231">
                  <c:v>5.0361326805917228E-11</c:v>
                </c:pt>
                <c:pt idx="3232">
                  <c:v>5.2256421175623916E-11</c:v>
                </c:pt>
                <c:pt idx="3233">
                  <c:v>4.9570358910299297E-11</c:v>
                </c:pt>
                <c:pt idx="3234">
                  <c:v>5.2256421175623916E-11</c:v>
                </c:pt>
                <c:pt idx="3235">
                  <c:v>4.9309405149228728E-11</c:v>
                </c:pt>
                <c:pt idx="3236">
                  <c:v>4.8025396974054763E-11</c:v>
                </c:pt>
                <c:pt idx="3237">
                  <c:v>5.06278475153585E-11</c:v>
                </c:pt>
                <c:pt idx="3238">
                  <c:v>5.170778845757933E-11</c:v>
                </c:pt>
                <c:pt idx="3239">
                  <c:v>5.1981434871154857E-11</c:v>
                </c:pt>
                <c:pt idx="3240">
                  <c:v>5.3090249140529355E-11</c:v>
                </c:pt>
                <c:pt idx="3241">
                  <c:v>4.8791813844888165E-11</c:v>
                </c:pt>
                <c:pt idx="3242">
                  <c:v>4.7022364471490258E-11</c:v>
                </c:pt>
                <c:pt idx="3243">
                  <c:v>5.0895673225171613E-11</c:v>
                </c:pt>
                <c:pt idx="3244">
                  <c:v>4.8534958586782997E-11</c:v>
                </c:pt>
                <c:pt idx="3245">
                  <c:v>4.9570358910299297E-11</c:v>
                </c:pt>
                <c:pt idx="3246">
                  <c:v>5.1164915756247285E-11</c:v>
                </c:pt>
                <c:pt idx="3247">
                  <c:v>5.0895673225171613E-11</c:v>
                </c:pt>
                <c:pt idx="3248">
                  <c:v>4.8025396974054763E-11</c:v>
                </c:pt>
                <c:pt idx="3249">
                  <c:v>5.0361326805917228E-11</c:v>
                </c:pt>
                <c:pt idx="3250">
                  <c:v>4.9049926777145702E-11</c:v>
                </c:pt>
                <c:pt idx="3251">
                  <c:v>4.7772675372815155E-11</c:v>
                </c:pt>
                <c:pt idx="3252">
                  <c:v>4.9049926777145702E-11</c:v>
                </c:pt>
                <c:pt idx="3253">
                  <c:v>5.0895673225171613E-11</c:v>
                </c:pt>
                <c:pt idx="3254">
                  <c:v>4.9570358910299297E-11</c:v>
                </c:pt>
                <c:pt idx="3255">
                  <c:v>4.9309405149228728E-11</c:v>
                </c:pt>
                <c:pt idx="3256">
                  <c:v>4.8279555545413526E-11</c:v>
                </c:pt>
                <c:pt idx="3257">
                  <c:v>5.06278475153585E-11</c:v>
                </c:pt>
                <c:pt idx="3258">
                  <c:v>4.7271116862905658E-11</c:v>
                </c:pt>
                <c:pt idx="3259">
                  <c:v>4.8534958586782997E-11</c:v>
                </c:pt>
                <c:pt idx="3260">
                  <c:v>4.9049926777145702E-11</c:v>
                </c:pt>
                <c:pt idx="3261">
                  <c:v>5.0895673225171613E-11</c:v>
                </c:pt>
                <c:pt idx="3262">
                  <c:v>5.1435689195128299E-11</c:v>
                </c:pt>
                <c:pt idx="3263">
                  <c:v>4.8025396974054763E-11</c:v>
                </c:pt>
                <c:pt idx="3264">
                  <c:v>5.06278475153585E-11</c:v>
                </c:pt>
                <c:pt idx="3265">
                  <c:v>4.8791813844888165E-11</c:v>
                </c:pt>
                <c:pt idx="3266">
                  <c:v>5.5967159198938278E-11</c:v>
                </c:pt>
                <c:pt idx="3267">
                  <c:v>4.7772675372815155E-11</c:v>
                </c:pt>
                <c:pt idx="3268">
                  <c:v>5.06278475153585E-11</c:v>
                </c:pt>
                <c:pt idx="3269">
                  <c:v>4.7521185176072987E-11</c:v>
                </c:pt>
                <c:pt idx="3270">
                  <c:v>5.0361326805917228E-11</c:v>
                </c:pt>
                <c:pt idx="3271">
                  <c:v>4.9570358910299297E-11</c:v>
                </c:pt>
                <c:pt idx="3272">
                  <c:v>4.6774824144306605E-11</c:v>
                </c:pt>
                <c:pt idx="3273">
                  <c:v>4.9309405149228728E-11</c:v>
                </c:pt>
                <c:pt idx="3274">
                  <c:v>4.8279555545413526E-11</c:v>
                </c:pt>
                <c:pt idx="3275">
                  <c:v>5.0361326805917228E-11</c:v>
                </c:pt>
                <c:pt idx="3276">
                  <c:v>4.8279555545413526E-11</c:v>
                </c:pt>
                <c:pt idx="3277">
                  <c:v>4.8791813844888165E-11</c:v>
                </c:pt>
                <c:pt idx="3278">
                  <c:v>4.9570358910299297E-11</c:v>
                </c:pt>
                <c:pt idx="3279">
                  <c:v>4.6774824144306605E-11</c:v>
                </c:pt>
                <c:pt idx="3280">
                  <c:v>5.06278475153585E-11</c:v>
                </c:pt>
                <c:pt idx="3281">
                  <c:v>4.9309405149228728E-11</c:v>
                </c:pt>
                <c:pt idx="3282">
                  <c:v>4.7521185176072987E-11</c:v>
                </c:pt>
                <c:pt idx="3283">
                  <c:v>5.170778845757933E-11</c:v>
                </c:pt>
                <c:pt idx="3284">
                  <c:v>4.7772675372815155E-11</c:v>
                </c:pt>
                <c:pt idx="3285">
                  <c:v>4.8791813844888165E-11</c:v>
                </c:pt>
                <c:pt idx="3286">
                  <c:v>4.7022364471490258E-11</c:v>
                </c:pt>
                <c:pt idx="3287">
                  <c:v>4.9309405149228728E-11</c:v>
                </c:pt>
                <c:pt idx="3288">
                  <c:v>4.8025396974054763E-11</c:v>
                </c:pt>
                <c:pt idx="3289">
                  <c:v>4.9570358910299297E-11</c:v>
                </c:pt>
                <c:pt idx="3290">
                  <c:v>4.7022364471490258E-11</c:v>
                </c:pt>
                <c:pt idx="3291">
                  <c:v>5.0096312960059414E-11</c:v>
                </c:pt>
                <c:pt idx="3292">
                  <c:v>4.6774824144306605E-11</c:v>
                </c:pt>
                <c:pt idx="3293">
                  <c:v>5.06278475153585E-11</c:v>
                </c:pt>
                <c:pt idx="3294">
                  <c:v>5.06278475153585E-11</c:v>
                </c:pt>
                <c:pt idx="3295">
                  <c:v>5.06278475153585E-11</c:v>
                </c:pt>
                <c:pt idx="3296">
                  <c:v>4.7772675372815155E-11</c:v>
                </c:pt>
                <c:pt idx="3297">
                  <c:v>5.06278475153585E-11</c:v>
                </c:pt>
                <c:pt idx="3298">
                  <c:v>4.9309405149228728E-11</c:v>
                </c:pt>
                <c:pt idx="3299">
                  <c:v>4.7772675372815155E-11</c:v>
                </c:pt>
                <c:pt idx="3300">
                  <c:v>4.9049926777145702E-11</c:v>
                </c:pt>
                <c:pt idx="3301">
                  <c:v>4.8791813844888165E-11</c:v>
                </c:pt>
                <c:pt idx="3302">
                  <c:v>4.8025396974054763E-11</c:v>
                </c:pt>
                <c:pt idx="3303">
                  <c:v>4.8534958586782997E-11</c:v>
                </c:pt>
                <c:pt idx="3304">
                  <c:v>4.8534958586782997E-11</c:v>
                </c:pt>
                <c:pt idx="3305">
                  <c:v>4.6528683368794924E-11</c:v>
                </c:pt>
                <c:pt idx="3306">
                  <c:v>4.9832590413560709E-11</c:v>
                </c:pt>
                <c:pt idx="3307">
                  <c:v>5.0361326805917228E-11</c:v>
                </c:pt>
                <c:pt idx="3308">
                  <c:v>4.8791813844888165E-11</c:v>
                </c:pt>
                <c:pt idx="3309">
                  <c:v>4.8025396974054763E-11</c:v>
                </c:pt>
                <c:pt idx="3310">
                  <c:v>4.7271116862905658E-11</c:v>
                </c:pt>
                <c:pt idx="3311">
                  <c:v>5.170778845757933E-11</c:v>
                </c:pt>
                <c:pt idx="3312">
                  <c:v>4.7772675372815155E-11</c:v>
                </c:pt>
                <c:pt idx="3313">
                  <c:v>5.1164915756247285E-11</c:v>
                </c:pt>
                <c:pt idx="3314">
                  <c:v>5.0096312960059414E-11</c:v>
                </c:pt>
                <c:pt idx="3315">
                  <c:v>4.8534958586782997E-11</c:v>
                </c:pt>
                <c:pt idx="3316">
                  <c:v>4.8279555545413526E-11</c:v>
                </c:pt>
                <c:pt idx="3317">
                  <c:v>4.9309405149228728E-11</c:v>
                </c:pt>
                <c:pt idx="3318">
                  <c:v>5.1435689195128299E-11</c:v>
                </c:pt>
                <c:pt idx="3319">
                  <c:v>4.7521185176072987E-11</c:v>
                </c:pt>
                <c:pt idx="3320">
                  <c:v>4.9309405149228728E-11</c:v>
                </c:pt>
                <c:pt idx="3321">
                  <c:v>5.0895673225171613E-11</c:v>
                </c:pt>
                <c:pt idx="3322">
                  <c:v>5.1164915756247285E-11</c:v>
                </c:pt>
                <c:pt idx="3323">
                  <c:v>4.6528683368794924E-11</c:v>
                </c:pt>
                <c:pt idx="3324">
                  <c:v>4.6283741932225864E-11</c:v>
                </c:pt>
                <c:pt idx="3325">
                  <c:v>4.8025396974054763E-11</c:v>
                </c:pt>
                <c:pt idx="3326">
                  <c:v>5.0361326805917228E-11</c:v>
                </c:pt>
                <c:pt idx="3327">
                  <c:v>5.06278475153585E-11</c:v>
                </c:pt>
                <c:pt idx="3328">
                  <c:v>4.6528683368794924E-11</c:v>
                </c:pt>
                <c:pt idx="3329">
                  <c:v>4.8025396974054763E-11</c:v>
                </c:pt>
                <c:pt idx="3330">
                  <c:v>4.9570358910299297E-11</c:v>
                </c:pt>
                <c:pt idx="3331">
                  <c:v>5.0361326805917228E-11</c:v>
                </c:pt>
                <c:pt idx="3332">
                  <c:v>4.9832590413560709E-11</c:v>
                </c:pt>
                <c:pt idx="3333">
                  <c:v>5.2256421175623916E-11</c:v>
                </c:pt>
                <c:pt idx="3334">
                  <c:v>4.9309405149228728E-11</c:v>
                </c:pt>
                <c:pt idx="3335">
                  <c:v>5.1435689195128299E-11</c:v>
                </c:pt>
                <c:pt idx="3336">
                  <c:v>4.7772675372815155E-11</c:v>
                </c:pt>
                <c:pt idx="3337">
                  <c:v>4.9570358910299297E-11</c:v>
                </c:pt>
                <c:pt idx="3338">
                  <c:v>4.7772675372815155E-11</c:v>
                </c:pt>
                <c:pt idx="3339">
                  <c:v>5.0096312960059414E-11</c:v>
                </c:pt>
                <c:pt idx="3340">
                  <c:v>4.8025396974054763E-11</c:v>
                </c:pt>
                <c:pt idx="3341">
                  <c:v>4.9309405149228728E-11</c:v>
                </c:pt>
                <c:pt idx="3342">
                  <c:v>4.7772675372815155E-11</c:v>
                </c:pt>
                <c:pt idx="3343">
                  <c:v>5.0096312960059414E-11</c:v>
                </c:pt>
                <c:pt idx="3344">
                  <c:v>5.06278475153585E-11</c:v>
                </c:pt>
                <c:pt idx="3345">
                  <c:v>4.9832590413560709E-11</c:v>
                </c:pt>
                <c:pt idx="3346">
                  <c:v>4.9309405149228728E-11</c:v>
                </c:pt>
                <c:pt idx="3347">
                  <c:v>4.9570358910299297E-11</c:v>
                </c:pt>
                <c:pt idx="3348">
                  <c:v>4.8025396974054763E-11</c:v>
                </c:pt>
                <c:pt idx="3349">
                  <c:v>4.7271116862905658E-11</c:v>
                </c:pt>
                <c:pt idx="3350">
                  <c:v>4.7271116862905658E-11</c:v>
                </c:pt>
                <c:pt idx="3351">
                  <c:v>4.7521185176072987E-11</c:v>
                </c:pt>
                <c:pt idx="3352">
                  <c:v>4.8791813844888165E-11</c:v>
                </c:pt>
                <c:pt idx="3353">
                  <c:v>4.7521185176072987E-11</c:v>
                </c:pt>
                <c:pt idx="3354">
                  <c:v>4.9049926777145702E-11</c:v>
                </c:pt>
                <c:pt idx="3355">
                  <c:v>5.0895673225171613E-11</c:v>
                </c:pt>
                <c:pt idx="3356">
                  <c:v>4.7772675372815155E-11</c:v>
                </c:pt>
                <c:pt idx="3357">
                  <c:v>5.170778845757933E-11</c:v>
                </c:pt>
                <c:pt idx="3358">
                  <c:v>4.9570358910299297E-11</c:v>
                </c:pt>
                <c:pt idx="3359">
                  <c:v>4.8791813844888165E-11</c:v>
                </c:pt>
                <c:pt idx="3360">
                  <c:v>4.9570358910299297E-11</c:v>
                </c:pt>
                <c:pt idx="3361">
                  <c:v>4.7521185176072987E-11</c:v>
                </c:pt>
                <c:pt idx="3362">
                  <c:v>4.8279555545413526E-11</c:v>
                </c:pt>
                <c:pt idx="3363">
                  <c:v>4.6528683368794924E-11</c:v>
                </c:pt>
                <c:pt idx="3364">
                  <c:v>4.8791813844888165E-11</c:v>
                </c:pt>
                <c:pt idx="3365">
                  <c:v>5.1435689195128299E-11</c:v>
                </c:pt>
                <c:pt idx="3366">
                  <c:v>5.06278475153585E-11</c:v>
                </c:pt>
                <c:pt idx="3367">
                  <c:v>4.9570358910299297E-11</c:v>
                </c:pt>
                <c:pt idx="3368">
                  <c:v>4.7022364471490258E-11</c:v>
                </c:pt>
                <c:pt idx="3369">
                  <c:v>4.7772675372815155E-11</c:v>
                </c:pt>
                <c:pt idx="3370">
                  <c:v>4.9309405149228728E-11</c:v>
                </c:pt>
                <c:pt idx="3371">
                  <c:v>4.6774824144306605E-11</c:v>
                </c:pt>
                <c:pt idx="3372">
                  <c:v>4.6774824144306605E-11</c:v>
                </c:pt>
                <c:pt idx="3373">
                  <c:v>4.7022364471490258E-11</c:v>
                </c:pt>
                <c:pt idx="3374">
                  <c:v>4.6283741932225864E-11</c:v>
                </c:pt>
                <c:pt idx="3375">
                  <c:v>4.8025396974054763E-11</c:v>
                </c:pt>
                <c:pt idx="3376">
                  <c:v>4.9309405149228728E-11</c:v>
                </c:pt>
                <c:pt idx="3377">
                  <c:v>4.9309405149228728E-11</c:v>
                </c:pt>
                <c:pt idx="3378">
                  <c:v>5.0361326805917228E-11</c:v>
                </c:pt>
                <c:pt idx="3379">
                  <c:v>4.7521185176072987E-11</c:v>
                </c:pt>
                <c:pt idx="3380">
                  <c:v>4.9049926777145702E-11</c:v>
                </c:pt>
                <c:pt idx="3381">
                  <c:v>5.0096312960059414E-11</c:v>
                </c:pt>
                <c:pt idx="3382">
                  <c:v>4.7521185176072987E-11</c:v>
                </c:pt>
                <c:pt idx="3383">
                  <c:v>4.7772675372815155E-11</c:v>
                </c:pt>
                <c:pt idx="3384">
                  <c:v>4.9570358910299297E-11</c:v>
                </c:pt>
                <c:pt idx="3385">
                  <c:v>4.8279555545413526E-11</c:v>
                </c:pt>
                <c:pt idx="3386">
                  <c:v>4.9049926777145702E-11</c:v>
                </c:pt>
                <c:pt idx="3387">
                  <c:v>5.1435689195128299E-11</c:v>
                </c:pt>
                <c:pt idx="3388">
                  <c:v>4.7271116862905658E-11</c:v>
                </c:pt>
                <c:pt idx="3389">
                  <c:v>4.9570358910299297E-11</c:v>
                </c:pt>
                <c:pt idx="3390">
                  <c:v>4.6774824144306605E-11</c:v>
                </c:pt>
                <c:pt idx="3391">
                  <c:v>5.0361326805917228E-11</c:v>
                </c:pt>
                <c:pt idx="3392">
                  <c:v>4.8791813844888165E-11</c:v>
                </c:pt>
                <c:pt idx="3393">
                  <c:v>4.6774824144306605E-11</c:v>
                </c:pt>
                <c:pt idx="3394">
                  <c:v>4.7271116862905658E-11</c:v>
                </c:pt>
                <c:pt idx="3395">
                  <c:v>4.9309405149228728E-11</c:v>
                </c:pt>
                <c:pt idx="3396">
                  <c:v>4.9570358910299297E-11</c:v>
                </c:pt>
                <c:pt idx="3397">
                  <c:v>4.8791813844888165E-11</c:v>
                </c:pt>
                <c:pt idx="3398">
                  <c:v>4.6040185353634918E-11</c:v>
                </c:pt>
                <c:pt idx="3399">
                  <c:v>4.7521185176072987E-11</c:v>
                </c:pt>
                <c:pt idx="3400">
                  <c:v>5.1164915756247285E-11</c:v>
                </c:pt>
                <c:pt idx="3401">
                  <c:v>4.8025396974054763E-11</c:v>
                </c:pt>
                <c:pt idx="3402">
                  <c:v>5.06278475153585E-11</c:v>
                </c:pt>
                <c:pt idx="3403">
                  <c:v>4.8025396974054763E-11</c:v>
                </c:pt>
                <c:pt idx="3404">
                  <c:v>4.6283741932225864E-11</c:v>
                </c:pt>
                <c:pt idx="3405">
                  <c:v>4.6528683368794924E-11</c:v>
                </c:pt>
                <c:pt idx="3406">
                  <c:v>4.9049926777145702E-11</c:v>
                </c:pt>
                <c:pt idx="3407">
                  <c:v>4.7772675372815155E-11</c:v>
                </c:pt>
                <c:pt idx="3408">
                  <c:v>4.9832590413560709E-11</c:v>
                </c:pt>
                <c:pt idx="3409">
                  <c:v>4.8534958586782997E-11</c:v>
                </c:pt>
                <c:pt idx="3410">
                  <c:v>4.7022364471490258E-11</c:v>
                </c:pt>
                <c:pt idx="3411">
                  <c:v>4.7271116862905658E-11</c:v>
                </c:pt>
                <c:pt idx="3412">
                  <c:v>4.9832590413560709E-11</c:v>
                </c:pt>
                <c:pt idx="3413">
                  <c:v>4.6283741932225864E-11</c:v>
                </c:pt>
                <c:pt idx="3414">
                  <c:v>4.9049926777145702E-11</c:v>
                </c:pt>
                <c:pt idx="3415">
                  <c:v>4.8279555545413526E-11</c:v>
                </c:pt>
                <c:pt idx="3416">
                  <c:v>4.7772675372815155E-11</c:v>
                </c:pt>
                <c:pt idx="3417">
                  <c:v>4.9570358910299297E-11</c:v>
                </c:pt>
                <c:pt idx="3418">
                  <c:v>4.6040185353634918E-11</c:v>
                </c:pt>
                <c:pt idx="3419">
                  <c:v>4.7521185176072987E-11</c:v>
                </c:pt>
                <c:pt idx="3420">
                  <c:v>4.9049926777145702E-11</c:v>
                </c:pt>
                <c:pt idx="3421">
                  <c:v>4.7772675372815155E-11</c:v>
                </c:pt>
                <c:pt idx="3422">
                  <c:v>4.9309405149228728E-11</c:v>
                </c:pt>
                <c:pt idx="3423">
                  <c:v>4.5797815522297974E-11</c:v>
                </c:pt>
                <c:pt idx="3424">
                  <c:v>4.5797815522297974E-11</c:v>
                </c:pt>
                <c:pt idx="3425">
                  <c:v>4.7271116862905658E-11</c:v>
                </c:pt>
                <c:pt idx="3426">
                  <c:v>4.6774824144306605E-11</c:v>
                </c:pt>
                <c:pt idx="3427">
                  <c:v>4.9570358910299297E-11</c:v>
                </c:pt>
                <c:pt idx="3428">
                  <c:v>4.5797815522297974E-11</c:v>
                </c:pt>
                <c:pt idx="3429">
                  <c:v>4.5317084696192648E-11</c:v>
                </c:pt>
                <c:pt idx="3430">
                  <c:v>4.6528683368794924E-11</c:v>
                </c:pt>
                <c:pt idx="3431">
                  <c:v>5.06278475153585E-11</c:v>
                </c:pt>
                <c:pt idx="3432">
                  <c:v>4.7271116862905658E-11</c:v>
                </c:pt>
                <c:pt idx="3433">
                  <c:v>4.6283741932225864E-11</c:v>
                </c:pt>
                <c:pt idx="3434">
                  <c:v>4.9309405149228728E-11</c:v>
                </c:pt>
                <c:pt idx="3435">
                  <c:v>4.5317084696192648E-11</c:v>
                </c:pt>
                <c:pt idx="3436">
                  <c:v>5.0096312960059414E-11</c:v>
                </c:pt>
                <c:pt idx="3437">
                  <c:v>4.7772675372815155E-11</c:v>
                </c:pt>
                <c:pt idx="3438">
                  <c:v>5.0096312960059414E-11</c:v>
                </c:pt>
                <c:pt idx="3439">
                  <c:v>4.8279555545413526E-11</c:v>
                </c:pt>
                <c:pt idx="3440">
                  <c:v>4.9309405149228728E-11</c:v>
                </c:pt>
                <c:pt idx="3441">
                  <c:v>4.6528683368794924E-11</c:v>
                </c:pt>
                <c:pt idx="3442">
                  <c:v>4.8534958586782997E-11</c:v>
                </c:pt>
                <c:pt idx="3443">
                  <c:v>4.5317084696192648E-11</c:v>
                </c:pt>
                <c:pt idx="3444">
                  <c:v>4.6528683368794924E-11</c:v>
                </c:pt>
                <c:pt idx="3445">
                  <c:v>4.7772675372815155E-11</c:v>
                </c:pt>
                <c:pt idx="3446">
                  <c:v>4.6528683368794924E-11</c:v>
                </c:pt>
                <c:pt idx="3447">
                  <c:v>4.7271116862905658E-11</c:v>
                </c:pt>
                <c:pt idx="3448">
                  <c:v>4.9049926777145702E-11</c:v>
                </c:pt>
                <c:pt idx="3449">
                  <c:v>4.5797815522297974E-11</c:v>
                </c:pt>
                <c:pt idx="3450">
                  <c:v>4.7521185176072987E-11</c:v>
                </c:pt>
                <c:pt idx="3451">
                  <c:v>4.6528683368794924E-11</c:v>
                </c:pt>
                <c:pt idx="3452">
                  <c:v>4.7521185176072987E-11</c:v>
                </c:pt>
                <c:pt idx="3453">
                  <c:v>4.6774824144306605E-11</c:v>
                </c:pt>
                <c:pt idx="3454">
                  <c:v>4.6528683368794924E-11</c:v>
                </c:pt>
                <c:pt idx="3455">
                  <c:v>4.6040185353634918E-11</c:v>
                </c:pt>
                <c:pt idx="3456">
                  <c:v>4.8534958586782997E-11</c:v>
                </c:pt>
                <c:pt idx="3457">
                  <c:v>4.8791813844888165E-11</c:v>
                </c:pt>
                <c:pt idx="3458">
                  <c:v>4.7271116862905658E-11</c:v>
                </c:pt>
                <c:pt idx="3459">
                  <c:v>4.6528683368794924E-11</c:v>
                </c:pt>
                <c:pt idx="3460">
                  <c:v>4.7772675372815155E-11</c:v>
                </c:pt>
                <c:pt idx="3461">
                  <c:v>4.9832590413560709E-11</c:v>
                </c:pt>
                <c:pt idx="3462">
                  <c:v>4.6774824144306605E-11</c:v>
                </c:pt>
                <c:pt idx="3463">
                  <c:v>4.8279555545413526E-11</c:v>
                </c:pt>
                <c:pt idx="3464">
                  <c:v>4.6774824144306605E-11</c:v>
                </c:pt>
                <c:pt idx="3465">
                  <c:v>5.0895673225171613E-11</c:v>
                </c:pt>
                <c:pt idx="3466">
                  <c:v>4.6528683368794924E-11</c:v>
                </c:pt>
                <c:pt idx="3467">
                  <c:v>4.7521185176072987E-11</c:v>
                </c:pt>
                <c:pt idx="3468">
                  <c:v>4.6040185353634918E-11</c:v>
                </c:pt>
                <c:pt idx="3469">
                  <c:v>4.6528683368794924E-11</c:v>
                </c:pt>
                <c:pt idx="3470">
                  <c:v>4.6283741932225864E-11</c:v>
                </c:pt>
                <c:pt idx="3471">
                  <c:v>4.6774824144306605E-11</c:v>
                </c:pt>
                <c:pt idx="3472">
                  <c:v>4.9309405149228728E-11</c:v>
                </c:pt>
                <c:pt idx="3473">
                  <c:v>4.6774824144306605E-11</c:v>
                </c:pt>
                <c:pt idx="3474">
                  <c:v>4.9832590413560709E-11</c:v>
                </c:pt>
                <c:pt idx="3475">
                  <c:v>4.6040185353634918E-11</c:v>
                </c:pt>
                <c:pt idx="3476">
                  <c:v>4.8025396974054763E-11</c:v>
                </c:pt>
                <c:pt idx="3477">
                  <c:v>4.6774824144306605E-11</c:v>
                </c:pt>
                <c:pt idx="3478">
                  <c:v>4.6528683368794924E-11</c:v>
                </c:pt>
                <c:pt idx="3479">
                  <c:v>4.7772675372815155E-11</c:v>
                </c:pt>
                <c:pt idx="3480">
                  <c:v>4.9570358910299297E-11</c:v>
                </c:pt>
                <c:pt idx="3481">
                  <c:v>4.6040185353634918E-11</c:v>
                </c:pt>
                <c:pt idx="3482">
                  <c:v>4.7271116862905658E-11</c:v>
                </c:pt>
                <c:pt idx="3483">
                  <c:v>4.6774824144306605E-11</c:v>
                </c:pt>
                <c:pt idx="3484">
                  <c:v>4.9309405149228728E-11</c:v>
                </c:pt>
                <c:pt idx="3485">
                  <c:v>4.7772675372815155E-11</c:v>
                </c:pt>
                <c:pt idx="3486">
                  <c:v>5.0096312960059414E-11</c:v>
                </c:pt>
                <c:pt idx="3487">
                  <c:v>4.9309405149228728E-11</c:v>
                </c:pt>
                <c:pt idx="3488">
                  <c:v>4.7022364471490258E-11</c:v>
                </c:pt>
                <c:pt idx="3489">
                  <c:v>4.8025396974054763E-11</c:v>
                </c:pt>
                <c:pt idx="3490">
                  <c:v>4.7271116862905658E-11</c:v>
                </c:pt>
                <c:pt idx="3491">
                  <c:v>4.7271116862905658E-11</c:v>
                </c:pt>
                <c:pt idx="3492">
                  <c:v>4.9049926777145702E-11</c:v>
                </c:pt>
                <c:pt idx="3493">
                  <c:v>4.8025396974054763E-11</c:v>
                </c:pt>
                <c:pt idx="3494">
                  <c:v>4.9570358910299297E-11</c:v>
                </c:pt>
                <c:pt idx="3495">
                  <c:v>4.6774824144306605E-11</c:v>
                </c:pt>
                <c:pt idx="3496">
                  <c:v>4.6040185353634918E-11</c:v>
                </c:pt>
                <c:pt idx="3497">
                  <c:v>4.9832590413560709E-11</c:v>
                </c:pt>
                <c:pt idx="3498">
                  <c:v>4.7022364471490258E-11</c:v>
                </c:pt>
                <c:pt idx="3499">
                  <c:v>4.8534958586782997E-11</c:v>
                </c:pt>
                <c:pt idx="3500">
                  <c:v>4.5797815522297974E-11</c:v>
                </c:pt>
                <c:pt idx="3501">
                  <c:v>4.9049926777145702E-11</c:v>
                </c:pt>
                <c:pt idx="3502">
                  <c:v>4.7521185176072987E-11</c:v>
                </c:pt>
                <c:pt idx="3503">
                  <c:v>4.8534958586782997E-11</c:v>
                </c:pt>
                <c:pt idx="3504">
                  <c:v>4.7772675372815155E-11</c:v>
                </c:pt>
                <c:pt idx="3505">
                  <c:v>4.7271116862905658E-11</c:v>
                </c:pt>
                <c:pt idx="3506">
                  <c:v>5.170778845757933E-11</c:v>
                </c:pt>
                <c:pt idx="3507">
                  <c:v>4.6283741932225864E-11</c:v>
                </c:pt>
                <c:pt idx="3508">
                  <c:v>4.7521185176072987E-11</c:v>
                </c:pt>
                <c:pt idx="3509">
                  <c:v>4.9832590413560709E-11</c:v>
                </c:pt>
                <c:pt idx="3510">
                  <c:v>4.6283741932225864E-11</c:v>
                </c:pt>
                <c:pt idx="3511">
                  <c:v>5.0096312960059414E-11</c:v>
                </c:pt>
                <c:pt idx="3512">
                  <c:v>4.8534958586782997E-11</c:v>
                </c:pt>
                <c:pt idx="3513">
                  <c:v>4.7521185176072987E-11</c:v>
                </c:pt>
                <c:pt idx="3514">
                  <c:v>4.8279555545413526E-11</c:v>
                </c:pt>
                <c:pt idx="3515">
                  <c:v>4.7772675372815155E-11</c:v>
                </c:pt>
                <c:pt idx="3516">
                  <c:v>4.5556816009512602E-11</c:v>
                </c:pt>
                <c:pt idx="3517">
                  <c:v>4.6040185353634918E-11</c:v>
                </c:pt>
                <c:pt idx="3518">
                  <c:v>4.9309405149228728E-11</c:v>
                </c:pt>
                <c:pt idx="3519">
                  <c:v>4.8534958586782997E-11</c:v>
                </c:pt>
                <c:pt idx="3520">
                  <c:v>4.8534958586782997E-11</c:v>
                </c:pt>
                <c:pt idx="3521">
                  <c:v>4.9570358910299297E-11</c:v>
                </c:pt>
                <c:pt idx="3522">
                  <c:v>4.7022364471490258E-11</c:v>
                </c:pt>
                <c:pt idx="3523">
                  <c:v>4.6283741932225864E-11</c:v>
                </c:pt>
                <c:pt idx="3524">
                  <c:v>4.7772675372815155E-11</c:v>
                </c:pt>
                <c:pt idx="3525">
                  <c:v>4.9049926777145702E-11</c:v>
                </c:pt>
                <c:pt idx="3526">
                  <c:v>4.7022364471490258E-11</c:v>
                </c:pt>
                <c:pt idx="3527">
                  <c:v>4.5797815522297974E-11</c:v>
                </c:pt>
                <c:pt idx="3528">
                  <c:v>4.8534958586782997E-11</c:v>
                </c:pt>
                <c:pt idx="3529">
                  <c:v>4.6283741932225864E-11</c:v>
                </c:pt>
                <c:pt idx="3530">
                  <c:v>4.6528683368794924E-11</c:v>
                </c:pt>
                <c:pt idx="3531">
                  <c:v>5.0096312960059414E-11</c:v>
                </c:pt>
                <c:pt idx="3532">
                  <c:v>4.6774824144306605E-11</c:v>
                </c:pt>
                <c:pt idx="3533">
                  <c:v>5.06278475153585E-11</c:v>
                </c:pt>
                <c:pt idx="3534">
                  <c:v>4.8534958586782997E-11</c:v>
                </c:pt>
                <c:pt idx="3535">
                  <c:v>4.9832590413560709E-11</c:v>
                </c:pt>
                <c:pt idx="3536">
                  <c:v>4.6528683368794924E-11</c:v>
                </c:pt>
                <c:pt idx="3537">
                  <c:v>4.8791813844888165E-11</c:v>
                </c:pt>
                <c:pt idx="3538">
                  <c:v>4.6283741932225864E-11</c:v>
                </c:pt>
                <c:pt idx="3539">
                  <c:v>5.06278475153585E-11</c:v>
                </c:pt>
                <c:pt idx="3540">
                  <c:v>4.8025396974054763E-11</c:v>
                </c:pt>
                <c:pt idx="3541">
                  <c:v>4.8791813844888165E-11</c:v>
                </c:pt>
                <c:pt idx="3542">
                  <c:v>5.0096312960059414E-11</c:v>
                </c:pt>
                <c:pt idx="3543">
                  <c:v>4.7271116862905658E-11</c:v>
                </c:pt>
                <c:pt idx="3544">
                  <c:v>4.9049926777145702E-11</c:v>
                </c:pt>
                <c:pt idx="3545">
                  <c:v>4.6040185353634918E-11</c:v>
                </c:pt>
                <c:pt idx="3546">
                  <c:v>4.7022364471490258E-11</c:v>
                </c:pt>
                <c:pt idx="3547">
                  <c:v>4.8025396974054763E-11</c:v>
                </c:pt>
                <c:pt idx="3548">
                  <c:v>4.4605248518948765E-11</c:v>
                </c:pt>
                <c:pt idx="3549">
                  <c:v>4.7521185176072987E-11</c:v>
                </c:pt>
                <c:pt idx="3550">
                  <c:v>4.9832590413560709E-11</c:v>
                </c:pt>
                <c:pt idx="3551">
                  <c:v>4.5556816009512602E-11</c:v>
                </c:pt>
                <c:pt idx="3552">
                  <c:v>5.06278475153585E-11</c:v>
                </c:pt>
                <c:pt idx="3553">
                  <c:v>4.9049926777145702E-11</c:v>
                </c:pt>
                <c:pt idx="3554">
                  <c:v>5.0895673225171613E-11</c:v>
                </c:pt>
                <c:pt idx="3555">
                  <c:v>4.8791813844888165E-11</c:v>
                </c:pt>
                <c:pt idx="3556">
                  <c:v>5.0361326805917228E-11</c:v>
                </c:pt>
                <c:pt idx="3557">
                  <c:v>4.6528683368794924E-11</c:v>
                </c:pt>
                <c:pt idx="3558">
                  <c:v>4.9049926777145702E-11</c:v>
                </c:pt>
                <c:pt idx="3559">
                  <c:v>4.5556816009512602E-11</c:v>
                </c:pt>
                <c:pt idx="3560">
                  <c:v>4.6528683368794924E-11</c:v>
                </c:pt>
                <c:pt idx="3561">
                  <c:v>4.6283741932225864E-11</c:v>
                </c:pt>
                <c:pt idx="3562">
                  <c:v>5.06278475153585E-11</c:v>
                </c:pt>
                <c:pt idx="3563">
                  <c:v>4.9832590413560709E-11</c:v>
                </c:pt>
                <c:pt idx="3564">
                  <c:v>4.7521185176072987E-11</c:v>
                </c:pt>
                <c:pt idx="3565">
                  <c:v>4.9570358910299297E-11</c:v>
                </c:pt>
                <c:pt idx="3566">
                  <c:v>4.7772675372815155E-11</c:v>
                </c:pt>
                <c:pt idx="3567">
                  <c:v>4.8279555545413526E-11</c:v>
                </c:pt>
                <c:pt idx="3568">
                  <c:v>4.9309405149228728E-11</c:v>
                </c:pt>
                <c:pt idx="3569">
                  <c:v>4.8025396974054763E-11</c:v>
                </c:pt>
                <c:pt idx="3570">
                  <c:v>4.8534958586782997E-11</c:v>
                </c:pt>
                <c:pt idx="3571">
                  <c:v>4.6774824144306605E-11</c:v>
                </c:pt>
                <c:pt idx="3572">
                  <c:v>4.5556816009512602E-11</c:v>
                </c:pt>
                <c:pt idx="3573">
                  <c:v>4.7022364471490258E-11</c:v>
                </c:pt>
                <c:pt idx="3574">
                  <c:v>4.7271116862905658E-11</c:v>
                </c:pt>
                <c:pt idx="3575">
                  <c:v>4.8279555545413526E-11</c:v>
                </c:pt>
                <c:pt idx="3576">
                  <c:v>4.7772675372815155E-11</c:v>
                </c:pt>
                <c:pt idx="3577">
                  <c:v>4.8025396974054763E-11</c:v>
                </c:pt>
                <c:pt idx="3578">
                  <c:v>4.4841307082812297E-11</c:v>
                </c:pt>
                <c:pt idx="3579">
                  <c:v>4.8534958586782997E-11</c:v>
                </c:pt>
                <c:pt idx="3580">
                  <c:v>4.7521185176072987E-11</c:v>
                </c:pt>
                <c:pt idx="3581">
                  <c:v>4.6040185353634918E-11</c:v>
                </c:pt>
                <c:pt idx="3582">
                  <c:v>4.6040185353634918E-11</c:v>
                </c:pt>
                <c:pt idx="3583">
                  <c:v>4.8534958586782997E-11</c:v>
                </c:pt>
                <c:pt idx="3584">
                  <c:v>4.7772675372815155E-11</c:v>
                </c:pt>
                <c:pt idx="3585">
                  <c:v>4.6528683368794924E-11</c:v>
                </c:pt>
                <c:pt idx="3586">
                  <c:v>5.1164915756247285E-11</c:v>
                </c:pt>
                <c:pt idx="3587">
                  <c:v>4.6528683368794924E-11</c:v>
                </c:pt>
                <c:pt idx="3588">
                  <c:v>4.6040185353634918E-11</c:v>
                </c:pt>
                <c:pt idx="3589">
                  <c:v>4.7271116862905658E-11</c:v>
                </c:pt>
                <c:pt idx="3590">
                  <c:v>4.6774824144306605E-11</c:v>
                </c:pt>
                <c:pt idx="3591">
                  <c:v>4.6528683368794924E-11</c:v>
                </c:pt>
                <c:pt idx="3592">
                  <c:v>4.6528683368794924E-11</c:v>
                </c:pt>
                <c:pt idx="3593">
                  <c:v>4.8534958586782997E-11</c:v>
                </c:pt>
                <c:pt idx="3594">
                  <c:v>4.5317084696192648E-11</c:v>
                </c:pt>
                <c:pt idx="3595">
                  <c:v>4.6774824144306605E-11</c:v>
                </c:pt>
                <c:pt idx="3596">
                  <c:v>4.5317084696192648E-11</c:v>
                </c:pt>
                <c:pt idx="3597">
                  <c:v>4.7271116862905658E-11</c:v>
                </c:pt>
                <c:pt idx="3598">
                  <c:v>4.9309405149228728E-11</c:v>
                </c:pt>
                <c:pt idx="3599">
                  <c:v>4.7271116862905658E-11</c:v>
                </c:pt>
                <c:pt idx="3600">
                  <c:v>4.9570358910299297E-11</c:v>
                </c:pt>
                <c:pt idx="3601">
                  <c:v>4.5556816009512602E-11</c:v>
                </c:pt>
                <c:pt idx="3602">
                  <c:v>4.8534958586782997E-11</c:v>
                </c:pt>
                <c:pt idx="3603">
                  <c:v>4.7521185176072987E-11</c:v>
                </c:pt>
                <c:pt idx="3604">
                  <c:v>4.5317084696192648E-11</c:v>
                </c:pt>
                <c:pt idx="3605">
                  <c:v>4.8025396974054763E-11</c:v>
                </c:pt>
                <c:pt idx="3606">
                  <c:v>4.7772675372815155E-11</c:v>
                </c:pt>
                <c:pt idx="3607">
                  <c:v>4.6283741932225864E-11</c:v>
                </c:pt>
                <c:pt idx="3608">
                  <c:v>4.9570358910299297E-11</c:v>
                </c:pt>
                <c:pt idx="3609">
                  <c:v>4.8534958586782997E-11</c:v>
                </c:pt>
                <c:pt idx="3610">
                  <c:v>4.7022364471490258E-11</c:v>
                </c:pt>
                <c:pt idx="3611">
                  <c:v>4.8534958586782997E-11</c:v>
                </c:pt>
                <c:pt idx="3612">
                  <c:v>4.8025396974054763E-11</c:v>
                </c:pt>
                <c:pt idx="3613">
                  <c:v>4.8534958586782997E-11</c:v>
                </c:pt>
                <c:pt idx="3614">
                  <c:v>4.5556816009512602E-11</c:v>
                </c:pt>
                <c:pt idx="3615">
                  <c:v>4.9309405149228728E-11</c:v>
                </c:pt>
                <c:pt idx="3616">
                  <c:v>4.6528683368794924E-11</c:v>
                </c:pt>
                <c:pt idx="3617">
                  <c:v>4.8791813844888165E-11</c:v>
                </c:pt>
                <c:pt idx="3618">
                  <c:v>4.5556816009512602E-11</c:v>
                </c:pt>
                <c:pt idx="3619">
                  <c:v>4.6528683368794924E-11</c:v>
                </c:pt>
                <c:pt idx="3620">
                  <c:v>4.6528683368794924E-11</c:v>
                </c:pt>
                <c:pt idx="3621">
                  <c:v>5.0361326805917228E-11</c:v>
                </c:pt>
                <c:pt idx="3622">
                  <c:v>4.8279555545413526E-11</c:v>
                </c:pt>
                <c:pt idx="3623">
                  <c:v>4.7271116862905658E-11</c:v>
                </c:pt>
                <c:pt idx="3624">
                  <c:v>4.6040185353634918E-11</c:v>
                </c:pt>
                <c:pt idx="3625">
                  <c:v>4.7271116862905658E-11</c:v>
                </c:pt>
                <c:pt idx="3626">
                  <c:v>4.6774824144306605E-11</c:v>
                </c:pt>
                <c:pt idx="3627">
                  <c:v>4.7271116862905658E-11</c:v>
                </c:pt>
                <c:pt idx="3628">
                  <c:v>4.5078521491241544E-11</c:v>
                </c:pt>
                <c:pt idx="3629">
                  <c:v>4.6040185353634918E-11</c:v>
                </c:pt>
                <c:pt idx="3630">
                  <c:v>4.8025396974054763E-11</c:v>
                </c:pt>
                <c:pt idx="3631">
                  <c:v>4.5797815522297974E-11</c:v>
                </c:pt>
                <c:pt idx="3632">
                  <c:v>5.0096312960059414E-11</c:v>
                </c:pt>
                <c:pt idx="3633">
                  <c:v>4.6283741932225864E-11</c:v>
                </c:pt>
                <c:pt idx="3634">
                  <c:v>4.4841307082812297E-11</c:v>
                </c:pt>
                <c:pt idx="3635">
                  <c:v>4.6774824144306605E-11</c:v>
                </c:pt>
                <c:pt idx="3636">
                  <c:v>4.5797815522297974E-11</c:v>
                </c:pt>
                <c:pt idx="3637">
                  <c:v>4.5797815522297974E-11</c:v>
                </c:pt>
                <c:pt idx="3638">
                  <c:v>4.8534958586782997E-11</c:v>
                </c:pt>
                <c:pt idx="3639">
                  <c:v>4.5797815522297974E-11</c:v>
                </c:pt>
                <c:pt idx="3640">
                  <c:v>4.5556816009512602E-11</c:v>
                </c:pt>
                <c:pt idx="3641">
                  <c:v>4.8279555545413526E-11</c:v>
                </c:pt>
                <c:pt idx="3642">
                  <c:v>4.5078521491241544E-11</c:v>
                </c:pt>
                <c:pt idx="3643">
                  <c:v>4.7271116862905658E-11</c:v>
                </c:pt>
                <c:pt idx="3644">
                  <c:v>4.7521185176072987E-11</c:v>
                </c:pt>
                <c:pt idx="3645">
                  <c:v>4.8279555545413526E-11</c:v>
                </c:pt>
                <c:pt idx="3646">
                  <c:v>4.7271116862905658E-11</c:v>
                </c:pt>
                <c:pt idx="3647">
                  <c:v>4.9049926777145702E-11</c:v>
                </c:pt>
                <c:pt idx="3648">
                  <c:v>4.6040185353634918E-11</c:v>
                </c:pt>
                <c:pt idx="3649">
                  <c:v>4.5317084696192648E-11</c:v>
                </c:pt>
                <c:pt idx="3650">
                  <c:v>4.6040185353634918E-11</c:v>
                </c:pt>
                <c:pt idx="3651">
                  <c:v>4.6774824144306605E-11</c:v>
                </c:pt>
                <c:pt idx="3652">
                  <c:v>4.7521185176072987E-11</c:v>
                </c:pt>
                <c:pt idx="3653">
                  <c:v>4.8279555545413526E-11</c:v>
                </c:pt>
                <c:pt idx="3654">
                  <c:v>4.7772675372815155E-11</c:v>
                </c:pt>
                <c:pt idx="3655">
                  <c:v>4.5797815522297974E-11</c:v>
                </c:pt>
                <c:pt idx="3656">
                  <c:v>4.5078521491241544E-11</c:v>
                </c:pt>
                <c:pt idx="3657">
                  <c:v>4.4605248518948765E-11</c:v>
                </c:pt>
                <c:pt idx="3658">
                  <c:v>4.7772675372815155E-11</c:v>
                </c:pt>
                <c:pt idx="3659">
                  <c:v>4.7022364471490258E-11</c:v>
                </c:pt>
                <c:pt idx="3660">
                  <c:v>4.5797815522297974E-11</c:v>
                </c:pt>
                <c:pt idx="3661">
                  <c:v>4.7022364471490258E-11</c:v>
                </c:pt>
                <c:pt idx="3662">
                  <c:v>4.6283741932225864E-11</c:v>
                </c:pt>
                <c:pt idx="3663">
                  <c:v>4.6040185353634918E-11</c:v>
                </c:pt>
                <c:pt idx="3664">
                  <c:v>4.8534958586782997E-11</c:v>
                </c:pt>
                <c:pt idx="3665">
                  <c:v>4.5317084696192648E-11</c:v>
                </c:pt>
                <c:pt idx="3666">
                  <c:v>4.6774824144306605E-11</c:v>
                </c:pt>
                <c:pt idx="3667">
                  <c:v>4.5078521491241544E-11</c:v>
                </c:pt>
                <c:pt idx="3668">
                  <c:v>4.7772675372815155E-11</c:v>
                </c:pt>
                <c:pt idx="3669">
                  <c:v>4.7022364471490258E-11</c:v>
                </c:pt>
                <c:pt idx="3670">
                  <c:v>4.7521185176072987E-11</c:v>
                </c:pt>
                <c:pt idx="3671">
                  <c:v>5.2810875025616062E-11</c:v>
                </c:pt>
                <c:pt idx="3672">
                  <c:v>4.5797815522297974E-11</c:v>
                </c:pt>
                <c:pt idx="3673">
                  <c:v>4.9309405149228728E-11</c:v>
                </c:pt>
                <c:pt idx="3674">
                  <c:v>4.9049926777145702E-11</c:v>
                </c:pt>
                <c:pt idx="3675">
                  <c:v>4.9309405149228728E-11</c:v>
                </c:pt>
                <c:pt idx="3676">
                  <c:v>4.5556816009512602E-11</c:v>
                </c:pt>
                <c:pt idx="3677">
                  <c:v>4.6528683368794924E-11</c:v>
                </c:pt>
                <c:pt idx="3678">
                  <c:v>4.7521185176072987E-11</c:v>
                </c:pt>
                <c:pt idx="3679">
                  <c:v>4.6040185353634918E-11</c:v>
                </c:pt>
                <c:pt idx="3680">
                  <c:v>4.4841307082812297E-11</c:v>
                </c:pt>
                <c:pt idx="3681">
                  <c:v>4.6040185353634918E-11</c:v>
                </c:pt>
                <c:pt idx="3682">
                  <c:v>4.6040185353634918E-11</c:v>
                </c:pt>
                <c:pt idx="3683">
                  <c:v>4.7271116862905658E-11</c:v>
                </c:pt>
                <c:pt idx="3684">
                  <c:v>4.7772675372815155E-11</c:v>
                </c:pt>
                <c:pt idx="3685">
                  <c:v>4.6528683368794924E-11</c:v>
                </c:pt>
                <c:pt idx="3686">
                  <c:v>4.5317084696192648E-11</c:v>
                </c:pt>
                <c:pt idx="3687">
                  <c:v>4.7772675372815155E-11</c:v>
                </c:pt>
                <c:pt idx="3688">
                  <c:v>4.7772675372815155E-11</c:v>
                </c:pt>
                <c:pt idx="3689">
                  <c:v>4.8791813844888165E-11</c:v>
                </c:pt>
                <c:pt idx="3690">
                  <c:v>4.5797815522297974E-11</c:v>
                </c:pt>
                <c:pt idx="3691">
                  <c:v>4.7022364471490258E-11</c:v>
                </c:pt>
                <c:pt idx="3692">
                  <c:v>4.4841307082812297E-11</c:v>
                </c:pt>
                <c:pt idx="3693">
                  <c:v>4.8025396974054763E-11</c:v>
                </c:pt>
                <c:pt idx="3694">
                  <c:v>4.7772675372815155E-11</c:v>
                </c:pt>
                <c:pt idx="3695">
                  <c:v>4.6774824144306605E-11</c:v>
                </c:pt>
                <c:pt idx="3696">
                  <c:v>4.8279555545413526E-11</c:v>
                </c:pt>
                <c:pt idx="3697">
                  <c:v>4.9049926777145702E-11</c:v>
                </c:pt>
                <c:pt idx="3698">
                  <c:v>4.5797815522297974E-11</c:v>
                </c:pt>
                <c:pt idx="3699">
                  <c:v>4.6040185353634918E-11</c:v>
                </c:pt>
                <c:pt idx="3700">
                  <c:v>4.8279555545413526E-11</c:v>
                </c:pt>
                <c:pt idx="3701">
                  <c:v>4.8791813844888165E-11</c:v>
                </c:pt>
                <c:pt idx="3702">
                  <c:v>4.7521185176072987E-11</c:v>
                </c:pt>
                <c:pt idx="3703">
                  <c:v>4.7271116862905658E-11</c:v>
                </c:pt>
                <c:pt idx="3704">
                  <c:v>4.9832590413560709E-11</c:v>
                </c:pt>
                <c:pt idx="3705">
                  <c:v>4.5797815522297974E-11</c:v>
                </c:pt>
                <c:pt idx="3706">
                  <c:v>4.7772675372815155E-11</c:v>
                </c:pt>
                <c:pt idx="3707">
                  <c:v>4.9049926777145702E-11</c:v>
                </c:pt>
                <c:pt idx="3708">
                  <c:v>4.5317084696192648E-11</c:v>
                </c:pt>
                <c:pt idx="3709">
                  <c:v>4.9049926777145702E-11</c:v>
                </c:pt>
                <c:pt idx="3710">
                  <c:v>4.7271116862905658E-11</c:v>
                </c:pt>
                <c:pt idx="3711">
                  <c:v>4.7772675372815155E-11</c:v>
                </c:pt>
                <c:pt idx="3712">
                  <c:v>4.5078521491241544E-11</c:v>
                </c:pt>
                <c:pt idx="3713">
                  <c:v>4.9832590413560709E-11</c:v>
                </c:pt>
                <c:pt idx="3714">
                  <c:v>4.9570358910299297E-11</c:v>
                </c:pt>
                <c:pt idx="3715">
                  <c:v>4.6774824144306605E-11</c:v>
                </c:pt>
                <c:pt idx="3716">
                  <c:v>4.6774824144306605E-11</c:v>
                </c:pt>
                <c:pt idx="3717">
                  <c:v>4.7521185176072987E-11</c:v>
                </c:pt>
                <c:pt idx="3718">
                  <c:v>4.6528683368794924E-11</c:v>
                </c:pt>
                <c:pt idx="3719">
                  <c:v>4.4841307082812297E-11</c:v>
                </c:pt>
                <c:pt idx="3720">
                  <c:v>4.6774824144306605E-11</c:v>
                </c:pt>
                <c:pt idx="3721">
                  <c:v>4.7271116862905658E-11</c:v>
                </c:pt>
                <c:pt idx="3722">
                  <c:v>4.7022364471490258E-11</c:v>
                </c:pt>
                <c:pt idx="3723">
                  <c:v>4.9309405149228728E-11</c:v>
                </c:pt>
                <c:pt idx="3724">
                  <c:v>4.8279555545413526E-11</c:v>
                </c:pt>
                <c:pt idx="3725">
                  <c:v>4.8025396974054763E-11</c:v>
                </c:pt>
                <c:pt idx="3726">
                  <c:v>4.6040185353634918E-11</c:v>
                </c:pt>
                <c:pt idx="3727">
                  <c:v>4.8025396974054763E-11</c:v>
                </c:pt>
                <c:pt idx="3728">
                  <c:v>4.6774824144306605E-11</c:v>
                </c:pt>
                <c:pt idx="3729">
                  <c:v>4.5797815522297974E-11</c:v>
                </c:pt>
                <c:pt idx="3730">
                  <c:v>4.8279555545413526E-11</c:v>
                </c:pt>
                <c:pt idx="3731">
                  <c:v>4.4136944372138252E-11</c:v>
                </c:pt>
                <c:pt idx="3732">
                  <c:v>4.5078521491241544E-11</c:v>
                </c:pt>
                <c:pt idx="3733">
                  <c:v>4.3904684777041752E-11</c:v>
                </c:pt>
                <c:pt idx="3734">
                  <c:v>4.9049926777145702E-11</c:v>
                </c:pt>
                <c:pt idx="3735">
                  <c:v>4.6283741932225864E-11</c:v>
                </c:pt>
                <c:pt idx="3736">
                  <c:v>4.6283741932225864E-11</c:v>
                </c:pt>
                <c:pt idx="3737">
                  <c:v>4.8279555545413526E-11</c:v>
                </c:pt>
                <c:pt idx="3738">
                  <c:v>4.4841307082812297E-11</c:v>
                </c:pt>
                <c:pt idx="3739">
                  <c:v>4.5797815522297974E-11</c:v>
                </c:pt>
                <c:pt idx="3740">
                  <c:v>4.5797815522297974E-11</c:v>
                </c:pt>
                <c:pt idx="3741">
                  <c:v>4.7772675372815155E-11</c:v>
                </c:pt>
                <c:pt idx="3742">
                  <c:v>4.4605248518948765E-11</c:v>
                </c:pt>
                <c:pt idx="3743">
                  <c:v>4.6528683368794924E-11</c:v>
                </c:pt>
                <c:pt idx="3744">
                  <c:v>4.7271116862905658E-11</c:v>
                </c:pt>
                <c:pt idx="3745">
                  <c:v>4.4136944372138252E-11</c:v>
                </c:pt>
                <c:pt idx="3746">
                  <c:v>4.5078521491241544E-11</c:v>
                </c:pt>
                <c:pt idx="3747">
                  <c:v>4.6528683368794924E-11</c:v>
                </c:pt>
                <c:pt idx="3748">
                  <c:v>4.7772675372815155E-11</c:v>
                </c:pt>
                <c:pt idx="3749">
                  <c:v>4.6774824144306605E-11</c:v>
                </c:pt>
                <c:pt idx="3750">
                  <c:v>4.9309405149228728E-11</c:v>
                </c:pt>
                <c:pt idx="3751">
                  <c:v>4.4370524590784481E-11</c:v>
                </c:pt>
                <c:pt idx="3752">
                  <c:v>4.8279555545413526E-11</c:v>
                </c:pt>
                <c:pt idx="3753">
                  <c:v>4.8025396974054763E-11</c:v>
                </c:pt>
                <c:pt idx="3754">
                  <c:v>4.9832590413560709E-11</c:v>
                </c:pt>
                <c:pt idx="3755">
                  <c:v>4.8791813844888165E-11</c:v>
                </c:pt>
                <c:pt idx="3756">
                  <c:v>4.8791813844888165E-11</c:v>
                </c:pt>
                <c:pt idx="3757">
                  <c:v>4.7772675372815155E-11</c:v>
                </c:pt>
                <c:pt idx="3758">
                  <c:v>4.7022364471490258E-11</c:v>
                </c:pt>
                <c:pt idx="3759">
                  <c:v>4.7772675372815155E-11</c:v>
                </c:pt>
                <c:pt idx="3760">
                  <c:v>4.7521185176072987E-11</c:v>
                </c:pt>
                <c:pt idx="3761">
                  <c:v>4.4841307082812297E-11</c:v>
                </c:pt>
                <c:pt idx="3762">
                  <c:v>4.5556816009512602E-11</c:v>
                </c:pt>
                <c:pt idx="3763">
                  <c:v>4.5317084696192648E-11</c:v>
                </c:pt>
                <c:pt idx="3764">
                  <c:v>4.7521185176072987E-11</c:v>
                </c:pt>
                <c:pt idx="3765">
                  <c:v>4.5556816009512602E-11</c:v>
                </c:pt>
                <c:pt idx="3766">
                  <c:v>4.7271116862905658E-11</c:v>
                </c:pt>
                <c:pt idx="3767">
                  <c:v>4.5797815522297974E-11</c:v>
                </c:pt>
                <c:pt idx="3768">
                  <c:v>4.7022364471490258E-11</c:v>
                </c:pt>
                <c:pt idx="3769">
                  <c:v>4.9832590413560709E-11</c:v>
                </c:pt>
                <c:pt idx="3770">
                  <c:v>4.7772675372815155E-11</c:v>
                </c:pt>
                <c:pt idx="3771">
                  <c:v>4.6283741932225864E-11</c:v>
                </c:pt>
                <c:pt idx="3772">
                  <c:v>4.7521185176072987E-11</c:v>
                </c:pt>
                <c:pt idx="3773">
                  <c:v>4.4605248518948765E-11</c:v>
                </c:pt>
                <c:pt idx="3774">
                  <c:v>4.7271116862905658E-11</c:v>
                </c:pt>
                <c:pt idx="3775">
                  <c:v>4.5797815522297974E-11</c:v>
                </c:pt>
                <c:pt idx="3776">
                  <c:v>4.5317084696192648E-11</c:v>
                </c:pt>
                <c:pt idx="3777">
                  <c:v>4.7271116862905658E-11</c:v>
                </c:pt>
                <c:pt idx="3778">
                  <c:v>4.7271116862905658E-11</c:v>
                </c:pt>
                <c:pt idx="3779">
                  <c:v>4.5556816009512602E-11</c:v>
                </c:pt>
                <c:pt idx="3780">
                  <c:v>4.7521185176072987E-11</c:v>
                </c:pt>
                <c:pt idx="3781">
                  <c:v>4.7022364471490258E-11</c:v>
                </c:pt>
                <c:pt idx="3782">
                  <c:v>4.6283741932225864E-11</c:v>
                </c:pt>
                <c:pt idx="3783">
                  <c:v>4.6528683368794924E-11</c:v>
                </c:pt>
                <c:pt idx="3784">
                  <c:v>4.6040185353634918E-11</c:v>
                </c:pt>
                <c:pt idx="3785">
                  <c:v>4.4841307082812297E-11</c:v>
                </c:pt>
                <c:pt idx="3786">
                  <c:v>4.9049926777145702E-11</c:v>
                </c:pt>
                <c:pt idx="3787">
                  <c:v>4.9049926777145702E-11</c:v>
                </c:pt>
                <c:pt idx="3788">
                  <c:v>4.3904684777041752E-11</c:v>
                </c:pt>
                <c:pt idx="3789">
                  <c:v>4.4605248518948765E-11</c:v>
                </c:pt>
                <c:pt idx="3790">
                  <c:v>4.7772675372815155E-11</c:v>
                </c:pt>
                <c:pt idx="3791">
                  <c:v>4.8025396974054763E-11</c:v>
                </c:pt>
                <c:pt idx="3792">
                  <c:v>4.5797815522297974E-11</c:v>
                </c:pt>
                <c:pt idx="3793">
                  <c:v>4.7521185176072987E-11</c:v>
                </c:pt>
                <c:pt idx="3794">
                  <c:v>4.4841307082812297E-11</c:v>
                </c:pt>
                <c:pt idx="3795">
                  <c:v>4.6528683368794924E-11</c:v>
                </c:pt>
                <c:pt idx="3796">
                  <c:v>4.6283741932225864E-11</c:v>
                </c:pt>
                <c:pt idx="3797">
                  <c:v>4.7772675372815155E-11</c:v>
                </c:pt>
                <c:pt idx="3798">
                  <c:v>4.4605248518948765E-11</c:v>
                </c:pt>
                <c:pt idx="3799">
                  <c:v>4.4605248518948765E-11</c:v>
                </c:pt>
                <c:pt idx="3800">
                  <c:v>4.5317084696192648E-11</c:v>
                </c:pt>
                <c:pt idx="3801">
                  <c:v>4.6774824144306605E-11</c:v>
                </c:pt>
                <c:pt idx="3802">
                  <c:v>4.5797815522297974E-11</c:v>
                </c:pt>
                <c:pt idx="3803">
                  <c:v>4.4136944372138252E-11</c:v>
                </c:pt>
                <c:pt idx="3804">
                  <c:v>4.3673647389786822E-11</c:v>
                </c:pt>
                <c:pt idx="3805">
                  <c:v>4.3443735749109411E-11</c:v>
                </c:pt>
                <c:pt idx="3806">
                  <c:v>4.8025396974054763E-11</c:v>
                </c:pt>
                <c:pt idx="3807">
                  <c:v>4.4370524590784481E-11</c:v>
                </c:pt>
                <c:pt idx="3808">
                  <c:v>4.4136944372138252E-11</c:v>
                </c:pt>
                <c:pt idx="3809">
                  <c:v>4.4136944372138252E-11</c:v>
                </c:pt>
                <c:pt idx="3810">
                  <c:v>4.9309405149228728E-11</c:v>
                </c:pt>
                <c:pt idx="3811">
                  <c:v>4.3904684777041752E-11</c:v>
                </c:pt>
                <c:pt idx="3812">
                  <c:v>4.4841307082812297E-11</c:v>
                </c:pt>
                <c:pt idx="3813">
                  <c:v>4.6040185353634918E-11</c:v>
                </c:pt>
                <c:pt idx="3814">
                  <c:v>4.5797815522297974E-11</c:v>
                </c:pt>
                <c:pt idx="3815">
                  <c:v>4.8534958586782997E-11</c:v>
                </c:pt>
                <c:pt idx="3816">
                  <c:v>4.7271116862905658E-11</c:v>
                </c:pt>
                <c:pt idx="3817">
                  <c:v>4.3904684777041752E-11</c:v>
                </c:pt>
                <c:pt idx="3818">
                  <c:v>4.6774824144306605E-11</c:v>
                </c:pt>
                <c:pt idx="3819">
                  <c:v>4.4136944372138252E-11</c:v>
                </c:pt>
                <c:pt idx="3820">
                  <c:v>4.4136944372138252E-11</c:v>
                </c:pt>
                <c:pt idx="3821">
                  <c:v>4.7772675372815155E-11</c:v>
                </c:pt>
                <c:pt idx="3822">
                  <c:v>4.7271116862905658E-11</c:v>
                </c:pt>
                <c:pt idx="3823">
                  <c:v>4.3904684777041752E-11</c:v>
                </c:pt>
                <c:pt idx="3824">
                  <c:v>4.7022364471490258E-11</c:v>
                </c:pt>
                <c:pt idx="3825">
                  <c:v>4.5797815522297974E-11</c:v>
                </c:pt>
                <c:pt idx="3826">
                  <c:v>4.7271116862905658E-11</c:v>
                </c:pt>
                <c:pt idx="3827">
                  <c:v>4.6774824144306605E-11</c:v>
                </c:pt>
                <c:pt idx="3828">
                  <c:v>4.6528683368794924E-11</c:v>
                </c:pt>
                <c:pt idx="3829">
                  <c:v>4.5317084696192648E-11</c:v>
                </c:pt>
                <c:pt idx="3830">
                  <c:v>4.4605248518948765E-11</c:v>
                </c:pt>
                <c:pt idx="3831">
                  <c:v>4.7271116862905658E-11</c:v>
                </c:pt>
                <c:pt idx="3832">
                  <c:v>4.6774824144306605E-11</c:v>
                </c:pt>
                <c:pt idx="3833">
                  <c:v>4.4841307082812297E-11</c:v>
                </c:pt>
                <c:pt idx="3834">
                  <c:v>4.6774824144306605E-11</c:v>
                </c:pt>
                <c:pt idx="3835">
                  <c:v>4.4841307082812297E-11</c:v>
                </c:pt>
                <c:pt idx="3836">
                  <c:v>4.5556816009512602E-11</c:v>
                </c:pt>
                <c:pt idx="3837">
                  <c:v>4.5797815522297974E-11</c:v>
                </c:pt>
                <c:pt idx="3838">
                  <c:v>4.8025396974054763E-11</c:v>
                </c:pt>
                <c:pt idx="3839">
                  <c:v>4.4370524590784481E-11</c:v>
                </c:pt>
                <c:pt idx="3840">
                  <c:v>4.7772675372815155E-11</c:v>
                </c:pt>
                <c:pt idx="3841">
                  <c:v>4.6528683368794924E-11</c:v>
                </c:pt>
                <c:pt idx="3842">
                  <c:v>4.5078521491241544E-11</c:v>
                </c:pt>
                <c:pt idx="3843">
                  <c:v>4.5797815522297974E-11</c:v>
                </c:pt>
                <c:pt idx="3844">
                  <c:v>4.7772675372815155E-11</c:v>
                </c:pt>
                <c:pt idx="3845">
                  <c:v>4.7271116862905658E-11</c:v>
                </c:pt>
                <c:pt idx="3846">
                  <c:v>4.4370524590784481E-11</c:v>
                </c:pt>
                <c:pt idx="3847">
                  <c:v>4.2987626159324438E-11</c:v>
                </c:pt>
                <c:pt idx="3848">
                  <c:v>4.7772675372815155E-11</c:v>
                </c:pt>
                <c:pt idx="3849">
                  <c:v>4.6774824144306605E-11</c:v>
                </c:pt>
                <c:pt idx="3850">
                  <c:v>4.4370524590784481E-11</c:v>
                </c:pt>
                <c:pt idx="3851">
                  <c:v>4.8025396974054763E-11</c:v>
                </c:pt>
                <c:pt idx="3852">
                  <c:v>4.3443735749109411E-11</c:v>
                </c:pt>
                <c:pt idx="3853">
                  <c:v>4.7772675372815155E-11</c:v>
                </c:pt>
                <c:pt idx="3854">
                  <c:v>4.3904684777041752E-11</c:v>
                </c:pt>
                <c:pt idx="3855">
                  <c:v>4.4841307082812297E-11</c:v>
                </c:pt>
                <c:pt idx="3856">
                  <c:v>4.7772675372815155E-11</c:v>
                </c:pt>
                <c:pt idx="3857">
                  <c:v>4.5078521491241544E-11</c:v>
                </c:pt>
                <c:pt idx="3858">
                  <c:v>4.4841307082812297E-11</c:v>
                </c:pt>
                <c:pt idx="3859">
                  <c:v>4.6528683368794924E-11</c:v>
                </c:pt>
                <c:pt idx="3860">
                  <c:v>4.4841307082812297E-11</c:v>
                </c:pt>
                <c:pt idx="3861">
                  <c:v>4.4136944372138252E-11</c:v>
                </c:pt>
                <c:pt idx="3862">
                  <c:v>4.5317084696192648E-11</c:v>
                </c:pt>
                <c:pt idx="3863">
                  <c:v>4.7271116862905658E-11</c:v>
                </c:pt>
                <c:pt idx="3864">
                  <c:v>4.5797815522297974E-11</c:v>
                </c:pt>
                <c:pt idx="3865">
                  <c:v>4.7772675372815155E-11</c:v>
                </c:pt>
                <c:pt idx="3866">
                  <c:v>4.3904684777041752E-11</c:v>
                </c:pt>
                <c:pt idx="3867">
                  <c:v>4.4841307082812297E-11</c:v>
                </c:pt>
                <c:pt idx="3868">
                  <c:v>4.2987626159324438E-11</c:v>
                </c:pt>
                <c:pt idx="3869">
                  <c:v>4.5556816009512602E-11</c:v>
                </c:pt>
                <c:pt idx="3870">
                  <c:v>4.5797815522297974E-11</c:v>
                </c:pt>
                <c:pt idx="3871">
                  <c:v>4.3215123990454675E-11</c:v>
                </c:pt>
                <c:pt idx="3872">
                  <c:v>4.5317084696192648E-11</c:v>
                </c:pt>
                <c:pt idx="3873">
                  <c:v>4.6283741932225864E-11</c:v>
                </c:pt>
                <c:pt idx="3874">
                  <c:v>4.5797815522297974E-11</c:v>
                </c:pt>
                <c:pt idx="3875">
                  <c:v>4.6774824144306605E-11</c:v>
                </c:pt>
                <c:pt idx="3876">
                  <c:v>4.4841307082812297E-11</c:v>
                </c:pt>
                <c:pt idx="3877">
                  <c:v>4.4841307082812297E-11</c:v>
                </c:pt>
                <c:pt idx="3878">
                  <c:v>4.8534958586782997E-11</c:v>
                </c:pt>
                <c:pt idx="3879">
                  <c:v>4.6528683368794924E-11</c:v>
                </c:pt>
                <c:pt idx="3880">
                  <c:v>5.4798145780138149E-11</c:v>
                </c:pt>
                <c:pt idx="3881">
                  <c:v>4.8279555545413526E-11</c:v>
                </c:pt>
                <c:pt idx="3882">
                  <c:v>4.5317084696192648E-11</c:v>
                </c:pt>
                <c:pt idx="3883">
                  <c:v>4.4605248518948765E-11</c:v>
                </c:pt>
                <c:pt idx="3884">
                  <c:v>4.4605248518948765E-11</c:v>
                </c:pt>
                <c:pt idx="3885">
                  <c:v>4.6283741932225864E-11</c:v>
                </c:pt>
                <c:pt idx="3886">
                  <c:v>4.5317084696192648E-11</c:v>
                </c:pt>
                <c:pt idx="3887">
                  <c:v>4.6528683368794924E-11</c:v>
                </c:pt>
                <c:pt idx="3888">
                  <c:v>4.6774824144306605E-11</c:v>
                </c:pt>
                <c:pt idx="3889">
                  <c:v>4.5078521491241544E-11</c:v>
                </c:pt>
                <c:pt idx="3890">
                  <c:v>4.6283741932225864E-11</c:v>
                </c:pt>
                <c:pt idx="3891">
                  <c:v>4.6040185353634918E-11</c:v>
                </c:pt>
                <c:pt idx="3892">
                  <c:v>4.5317084696192648E-11</c:v>
                </c:pt>
                <c:pt idx="3893">
                  <c:v>4.5078521491241544E-11</c:v>
                </c:pt>
                <c:pt idx="3894">
                  <c:v>4.4605248518948765E-11</c:v>
                </c:pt>
                <c:pt idx="3895">
                  <c:v>4.4370524590784481E-11</c:v>
                </c:pt>
                <c:pt idx="3896">
                  <c:v>4.4841307082812297E-11</c:v>
                </c:pt>
                <c:pt idx="3897">
                  <c:v>4.4841307082812297E-11</c:v>
                </c:pt>
                <c:pt idx="3898">
                  <c:v>4.4370524590784481E-11</c:v>
                </c:pt>
                <c:pt idx="3899">
                  <c:v>4.2987626159324438E-11</c:v>
                </c:pt>
                <c:pt idx="3900">
                  <c:v>4.7022364471490258E-11</c:v>
                </c:pt>
                <c:pt idx="3901">
                  <c:v>4.4605248518948765E-11</c:v>
                </c:pt>
                <c:pt idx="3902">
                  <c:v>4.6528683368794924E-11</c:v>
                </c:pt>
                <c:pt idx="3903">
                  <c:v>4.3673647389786822E-11</c:v>
                </c:pt>
                <c:pt idx="3904">
                  <c:v>4.7772675372815155E-11</c:v>
                </c:pt>
                <c:pt idx="3905">
                  <c:v>4.6528683368794924E-11</c:v>
                </c:pt>
                <c:pt idx="3906">
                  <c:v>4.5556816009512602E-11</c:v>
                </c:pt>
                <c:pt idx="3907">
                  <c:v>4.5556816009512602E-11</c:v>
                </c:pt>
                <c:pt idx="3908">
                  <c:v>4.3673647389786822E-11</c:v>
                </c:pt>
                <c:pt idx="3909">
                  <c:v>4.6283741932225864E-11</c:v>
                </c:pt>
                <c:pt idx="3910">
                  <c:v>4.4136944372138252E-11</c:v>
                </c:pt>
                <c:pt idx="3911">
                  <c:v>4.6774824144306605E-11</c:v>
                </c:pt>
                <c:pt idx="3912">
                  <c:v>4.4605248518948765E-11</c:v>
                </c:pt>
                <c:pt idx="3913">
                  <c:v>4.2987626159324438E-11</c:v>
                </c:pt>
                <c:pt idx="3914">
                  <c:v>4.2536305199115029E-11</c:v>
                </c:pt>
                <c:pt idx="3915">
                  <c:v>4.6528683368794924E-11</c:v>
                </c:pt>
                <c:pt idx="3916">
                  <c:v>4.4841307082812297E-11</c:v>
                </c:pt>
                <c:pt idx="3917">
                  <c:v>4.6283741932225864E-11</c:v>
                </c:pt>
                <c:pt idx="3918">
                  <c:v>4.3904684777041752E-11</c:v>
                </c:pt>
                <c:pt idx="3919">
                  <c:v>4.5556816009512602E-11</c:v>
                </c:pt>
                <c:pt idx="3920">
                  <c:v>4.6040185353634918E-11</c:v>
                </c:pt>
                <c:pt idx="3921">
                  <c:v>4.6040185353634918E-11</c:v>
                </c:pt>
                <c:pt idx="3922">
                  <c:v>4.3215123990454675E-11</c:v>
                </c:pt>
                <c:pt idx="3923">
                  <c:v>4.5797815522297974E-11</c:v>
                </c:pt>
                <c:pt idx="3924">
                  <c:v>4.6774824144306605E-11</c:v>
                </c:pt>
                <c:pt idx="3925">
                  <c:v>4.2987626159324438E-11</c:v>
                </c:pt>
                <c:pt idx="3926">
                  <c:v>4.7521185176072987E-11</c:v>
                </c:pt>
                <c:pt idx="3927">
                  <c:v>4.231246856604086E-11</c:v>
                </c:pt>
                <c:pt idx="3928">
                  <c:v>4.6774824144306605E-11</c:v>
                </c:pt>
                <c:pt idx="3929">
                  <c:v>4.6040185353634918E-11</c:v>
                </c:pt>
                <c:pt idx="3930">
                  <c:v>4.6040185353634918E-11</c:v>
                </c:pt>
                <c:pt idx="3931">
                  <c:v>5.0895673225171613E-11</c:v>
                </c:pt>
                <c:pt idx="3932">
                  <c:v>4.4370524590784481E-11</c:v>
                </c:pt>
                <c:pt idx="3933">
                  <c:v>4.6774824144306605E-11</c:v>
                </c:pt>
                <c:pt idx="3934">
                  <c:v>4.3904684777041752E-11</c:v>
                </c:pt>
                <c:pt idx="3935">
                  <c:v>4.5317084696192648E-11</c:v>
                </c:pt>
                <c:pt idx="3936">
                  <c:v>4.6528683368794924E-11</c:v>
                </c:pt>
                <c:pt idx="3937">
                  <c:v>4.7271116862905658E-11</c:v>
                </c:pt>
                <c:pt idx="3938">
                  <c:v>4.5797815522297974E-11</c:v>
                </c:pt>
                <c:pt idx="3939">
                  <c:v>4.6283741932225864E-11</c:v>
                </c:pt>
                <c:pt idx="3940">
                  <c:v>4.3904684777041752E-11</c:v>
                </c:pt>
                <c:pt idx="3941">
                  <c:v>4.6040185353634918E-11</c:v>
                </c:pt>
                <c:pt idx="3942">
                  <c:v>4.2761414562940485E-11</c:v>
                </c:pt>
                <c:pt idx="3943">
                  <c:v>4.3443735749109411E-11</c:v>
                </c:pt>
                <c:pt idx="3944">
                  <c:v>4.5797815522297974E-11</c:v>
                </c:pt>
                <c:pt idx="3945">
                  <c:v>4.6528683368794924E-11</c:v>
                </c:pt>
                <c:pt idx="3946">
                  <c:v>4.2987626159324438E-11</c:v>
                </c:pt>
                <c:pt idx="3947">
                  <c:v>4.8025396974054763E-11</c:v>
                </c:pt>
                <c:pt idx="3948">
                  <c:v>4.6040185353634918E-11</c:v>
                </c:pt>
                <c:pt idx="3949">
                  <c:v>4.5317084696192648E-11</c:v>
                </c:pt>
                <c:pt idx="3950">
                  <c:v>4.4841307082812297E-11</c:v>
                </c:pt>
                <c:pt idx="3951">
                  <c:v>4.6283741932225864E-11</c:v>
                </c:pt>
                <c:pt idx="3952">
                  <c:v>4.5556816009512602E-11</c:v>
                </c:pt>
                <c:pt idx="3953">
                  <c:v>4.2987626159324438E-11</c:v>
                </c:pt>
                <c:pt idx="3954">
                  <c:v>4.2987626159324438E-11</c:v>
                </c:pt>
                <c:pt idx="3955">
                  <c:v>4.2987626159324438E-11</c:v>
                </c:pt>
                <c:pt idx="3956">
                  <c:v>4.2761414562940485E-11</c:v>
                </c:pt>
                <c:pt idx="3957">
                  <c:v>4.4370524590784481E-11</c:v>
                </c:pt>
                <c:pt idx="3958">
                  <c:v>4.5797815522297974E-11</c:v>
                </c:pt>
                <c:pt idx="3959">
                  <c:v>4.3904684777041752E-11</c:v>
                </c:pt>
                <c:pt idx="3960">
                  <c:v>4.5317084696192648E-11</c:v>
                </c:pt>
                <c:pt idx="3961">
                  <c:v>4.2987626159324438E-11</c:v>
                </c:pt>
                <c:pt idx="3962">
                  <c:v>4.3215123990454675E-11</c:v>
                </c:pt>
                <c:pt idx="3963">
                  <c:v>4.6040185353634918E-11</c:v>
                </c:pt>
                <c:pt idx="3964">
                  <c:v>4.4841307082812297E-11</c:v>
                </c:pt>
                <c:pt idx="3965">
                  <c:v>4.6283741932225864E-11</c:v>
                </c:pt>
                <c:pt idx="3966">
                  <c:v>4.2761414562940485E-11</c:v>
                </c:pt>
                <c:pt idx="3967">
                  <c:v>4.4605248518948765E-11</c:v>
                </c:pt>
                <c:pt idx="3968">
                  <c:v>4.4841307082812297E-11</c:v>
                </c:pt>
                <c:pt idx="3969">
                  <c:v>4.2761414562940485E-11</c:v>
                </c:pt>
                <c:pt idx="3970">
                  <c:v>4.3673647389786822E-11</c:v>
                </c:pt>
                <c:pt idx="3971">
                  <c:v>4.3673647389786822E-11</c:v>
                </c:pt>
                <c:pt idx="3972">
                  <c:v>4.7022364471490258E-11</c:v>
                </c:pt>
                <c:pt idx="3973">
                  <c:v>4.6774824144306605E-11</c:v>
                </c:pt>
                <c:pt idx="3974">
                  <c:v>4.6774824144306605E-11</c:v>
                </c:pt>
                <c:pt idx="3975">
                  <c:v>4.7022364471490258E-11</c:v>
                </c:pt>
                <c:pt idx="3976">
                  <c:v>4.231246856604086E-11</c:v>
                </c:pt>
                <c:pt idx="3977">
                  <c:v>4.5556816009512602E-11</c:v>
                </c:pt>
                <c:pt idx="3978">
                  <c:v>4.4841307082812297E-11</c:v>
                </c:pt>
                <c:pt idx="3979">
                  <c:v>4.5317084696192648E-11</c:v>
                </c:pt>
                <c:pt idx="3980">
                  <c:v>4.5317084696192648E-11</c:v>
                </c:pt>
                <c:pt idx="3981">
                  <c:v>4.3443735749109411E-11</c:v>
                </c:pt>
                <c:pt idx="3982">
                  <c:v>4.3673647389786822E-11</c:v>
                </c:pt>
                <c:pt idx="3983">
                  <c:v>4.2987626159324438E-11</c:v>
                </c:pt>
                <c:pt idx="3984">
                  <c:v>4.4605248518948765E-11</c:v>
                </c:pt>
                <c:pt idx="3985">
                  <c:v>4.5078521491241544E-11</c:v>
                </c:pt>
                <c:pt idx="3986">
                  <c:v>4.2089722593342503E-11</c:v>
                </c:pt>
                <c:pt idx="3987">
                  <c:v>4.231246856604086E-11</c:v>
                </c:pt>
                <c:pt idx="3988">
                  <c:v>4.4605248518948765E-11</c:v>
                </c:pt>
                <c:pt idx="3989">
                  <c:v>4.5797815522297974E-11</c:v>
                </c:pt>
                <c:pt idx="3990">
                  <c:v>4.5797815522297974E-11</c:v>
                </c:pt>
                <c:pt idx="3991">
                  <c:v>4.5317084696192648E-11</c:v>
                </c:pt>
                <c:pt idx="3992">
                  <c:v>4.3443735749109411E-11</c:v>
                </c:pt>
                <c:pt idx="3993">
                  <c:v>4.5078521491241544E-11</c:v>
                </c:pt>
                <c:pt idx="3994">
                  <c:v>4.4605248518948765E-11</c:v>
                </c:pt>
                <c:pt idx="3995">
                  <c:v>4.4841307082812297E-11</c:v>
                </c:pt>
                <c:pt idx="3996">
                  <c:v>4.3443735749109411E-11</c:v>
                </c:pt>
                <c:pt idx="3997">
                  <c:v>4.2536305199115029E-11</c:v>
                </c:pt>
                <c:pt idx="3998">
                  <c:v>4.6774824144306605E-11</c:v>
                </c:pt>
                <c:pt idx="3999">
                  <c:v>4.3215123990454675E-11</c:v>
                </c:pt>
                <c:pt idx="4000">
                  <c:v>4.4605248518948765E-11</c:v>
                </c:pt>
                <c:pt idx="4001">
                  <c:v>4.4605248518948765E-11</c:v>
                </c:pt>
                <c:pt idx="4002">
                  <c:v>4.6528683368794924E-11</c:v>
                </c:pt>
                <c:pt idx="4003">
                  <c:v>4.5078521491241544E-11</c:v>
                </c:pt>
                <c:pt idx="4004">
                  <c:v>4.5317084696192648E-11</c:v>
                </c:pt>
                <c:pt idx="4005">
                  <c:v>4.5797815522297974E-11</c:v>
                </c:pt>
                <c:pt idx="4006">
                  <c:v>4.6283741932225864E-11</c:v>
                </c:pt>
                <c:pt idx="4007">
                  <c:v>4.2987626159324438E-11</c:v>
                </c:pt>
                <c:pt idx="4008">
                  <c:v>4.4605248518948765E-11</c:v>
                </c:pt>
                <c:pt idx="4009">
                  <c:v>4.5317084696192648E-11</c:v>
                </c:pt>
                <c:pt idx="4010">
                  <c:v>4.2089722593342503E-11</c:v>
                </c:pt>
                <c:pt idx="4011">
                  <c:v>4.7022364471490258E-11</c:v>
                </c:pt>
                <c:pt idx="4012">
                  <c:v>4.2089722593342503E-11</c:v>
                </c:pt>
                <c:pt idx="4013">
                  <c:v>4.3904684777041752E-11</c:v>
                </c:pt>
                <c:pt idx="4014">
                  <c:v>4.2987626159324438E-11</c:v>
                </c:pt>
                <c:pt idx="4015">
                  <c:v>4.6040185353634918E-11</c:v>
                </c:pt>
                <c:pt idx="4016">
                  <c:v>4.4841307082812297E-11</c:v>
                </c:pt>
                <c:pt idx="4017">
                  <c:v>4.6283741932225864E-11</c:v>
                </c:pt>
                <c:pt idx="4018">
                  <c:v>4.3904684777041752E-11</c:v>
                </c:pt>
                <c:pt idx="4019">
                  <c:v>4.5317084696192648E-11</c:v>
                </c:pt>
                <c:pt idx="4020">
                  <c:v>4.3904684777041752E-11</c:v>
                </c:pt>
                <c:pt idx="4021">
                  <c:v>4.3443735749109411E-11</c:v>
                </c:pt>
                <c:pt idx="4022">
                  <c:v>4.4605248518948765E-11</c:v>
                </c:pt>
                <c:pt idx="4023">
                  <c:v>4.2089722593342503E-11</c:v>
                </c:pt>
                <c:pt idx="4024">
                  <c:v>4.5797815522297974E-11</c:v>
                </c:pt>
                <c:pt idx="4025">
                  <c:v>4.6528683368794924E-11</c:v>
                </c:pt>
                <c:pt idx="4026">
                  <c:v>4.4605248518948765E-11</c:v>
                </c:pt>
                <c:pt idx="4027">
                  <c:v>4.5556816009512602E-11</c:v>
                </c:pt>
                <c:pt idx="4028">
                  <c:v>4.4136944372138252E-11</c:v>
                </c:pt>
                <c:pt idx="4029">
                  <c:v>4.5078521491241544E-11</c:v>
                </c:pt>
                <c:pt idx="4030">
                  <c:v>4.4605248518948765E-11</c:v>
                </c:pt>
                <c:pt idx="4031">
                  <c:v>4.3904684777041752E-11</c:v>
                </c:pt>
                <c:pt idx="4032">
                  <c:v>4.2089722593342503E-11</c:v>
                </c:pt>
                <c:pt idx="4033">
                  <c:v>4.4841307082812297E-11</c:v>
                </c:pt>
                <c:pt idx="4034">
                  <c:v>4.2089722593342503E-11</c:v>
                </c:pt>
                <c:pt idx="4035">
                  <c:v>4.2089722593342503E-11</c:v>
                </c:pt>
                <c:pt idx="4036">
                  <c:v>4.4370524590784481E-11</c:v>
                </c:pt>
                <c:pt idx="4037">
                  <c:v>4.4605248518948765E-11</c:v>
                </c:pt>
                <c:pt idx="4038">
                  <c:v>4.4370524590784481E-11</c:v>
                </c:pt>
                <c:pt idx="4039">
                  <c:v>4.6040185353634918E-11</c:v>
                </c:pt>
                <c:pt idx="4040">
                  <c:v>4.3904684777041752E-11</c:v>
                </c:pt>
                <c:pt idx="4041">
                  <c:v>4.231246856604086E-11</c:v>
                </c:pt>
                <c:pt idx="4042">
                  <c:v>4.4841307082812297E-11</c:v>
                </c:pt>
                <c:pt idx="4043">
                  <c:v>4.4605248518948765E-11</c:v>
                </c:pt>
                <c:pt idx="4044">
                  <c:v>4.5078521491241544E-11</c:v>
                </c:pt>
                <c:pt idx="4045">
                  <c:v>4.4605248518948765E-11</c:v>
                </c:pt>
                <c:pt idx="4046">
                  <c:v>4.3673647389786822E-11</c:v>
                </c:pt>
                <c:pt idx="4047">
                  <c:v>4.3904684777041752E-11</c:v>
                </c:pt>
                <c:pt idx="4048">
                  <c:v>4.4370524590784481E-11</c:v>
                </c:pt>
                <c:pt idx="4049">
                  <c:v>4.1868235989176234E-11</c:v>
                </c:pt>
                <c:pt idx="4050">
                  <c:v>4.5317084696192648E-11</c:v>
                </c:pt>
                <c:pt idx="4051">
                  <c:v>4.3673647389786822E-11</c:v>
                </c:pt>
                <c:pt idx="4052">
                  <c:v>4.6040185353634918E-11</c:v>
                </c:pt>
                <c:pt idx="4053">
                  <c:v>4.4370524590784481E-11</c:v>
                </c:pt>
                <c:pt idx="4054">
                  <c:v>4.5317084696192648E-11</c:v>
                </c:pt>
                <c:pt idx="4055">
                  <c:v>4.3443735749109411E-11</c:v>
                </c:pt>
                <c:pt idx="4056">
                  <c:v>4.231246856604086E-11</c:v>
                </c:pt>
                <c:pt idx="4057">
                  <c:v>4.7022364471490258E-11</c:v>
                </c:pt>
                <c:pt idx="4058">
                  <c:v>4.3673647389786822E-11</c:v>
                </c:pt>
                <c:pt idx="4059">
                  <c:v>4.4370524590784481E-11</c:v>
                </c:pt>
                <c:pt idx="4060">
                  <c:v>4.3673647389786822E-11</c:v>
                </c:pt>
                <c:pt idx="4061">
                  <c:v>4.6528683368794924E-11</c:v>
                </c:pt>
                <c:pt idx="4062">
                  <c:v>4.4841307082812297E-11</c:v>
                </c:pt>
                <c:pt idx="4063">
                  <c:v>4.3673647389786822E-11</c:v>
                </c:pt>
                <c:pt idx="4064">
                  <c:v>4.5317084696192648E-11</c:v>
                </c:pt>
                <c:pt idx="4065">
                  <c:v>4.5797815522297974E-11</c:v>
                </c:pt>
                <c:pt idx="4066">
                  <c:v>4.2761414562940485E-11</c:v>
                </c:pt>
                <c:pt idx="4067">
                  <c:v>4.5797815522297974E-11</c:v>
                </c:pt>
                <c:pt idx="4068">
                  <c:v>4.2761414562940485E-11</c:v>
                </c:pt>
                <c:pt idx="4069">
                  <c:v>4.2536305199115029E-11</c:v>
                </c:pt>
                <c:pt idx="4070">
                  <c:v>4.231246856604086E-11</c:v>
                </c:pt>
                <c:pt idx="4071">
                  <c:v>4.4605248518948765E-11</c:v>
                </c:pt>
                <c:pt idx="4072">
                  <c:v>4.5078521491241544E-11</c:v>
                </c:pt>
                <c:pt idx="4073">
                  <c:v>4.2536305199115029E-11</c:v>
                </c:pt>
                <c:pt idx="4074">
                  <c:v>4.4136944372138252E-11</c:v>
                </c:pt>
                <c:pt idx="4075">
                  <c:v>4.2987626159324438E-11</c:v>
                </c:pt>
                <c:pt idx="4076">
                  <c:v>4.231246856604086E-11</c:v>
                </c:pt>
                <c:pt idx="4077">
                  <c:v>4.2536305199115029E-11</c:v>
                </c:pt>
                <c:pt idx="4078">
                  <c:v>4.5556816009512602E-11</c:v>
                </c:pt>
                <c:pt idx="4079">
                  <c:v>4.3904684777041752E-11</c:v>
                </c:pt>
                <c:pt idx="4080">
                  <c:v>4.5317084696192648E-11</c:v>
                </c:pt>
                <c:pt idx="4081">
                  <c:v>4.5078521491241544E-11</c:v>
                </c:pt>
                <c:pt idx="4082">
                  <c:v>4.5317084696192648E-11</c:v>
                </c:pt>
                <c:pt idx="4083">
                  <c:v>4.4841307082812297E-11</c:v>
                </c:pt>
                <c:pt idx="4084">
                  <c:v>4.7022364471490258E-11</c:v>
                </c:pt>
                <c:pt idx="4085">
                  <c:v>4.2761414562940485E-11</c:v>
                </c:pt>
                <c:pt idx="4086">
                  <c:v>4.6283741932225864E-11</c:v>
                </c:pt>
                <c:pt idx="4087">
                  <c:v>4.5317084696192648E-11</c:v>
                </c:pt>
                <c:pt idx="4088">
                  <c:v>4.5317084696192648E-11</c:v>
                </c:pt>
                <c:pt idx="4089">
                  <c:v>4.4841307082812297E-11</c:v>
                </c:pt>
                <c:pt idx="4090">
                  <c:v>4.1428667346821592E-11</c:v>
                </c:pt>
                <c:pt idx="4091">
                  <c:v>4.6040185353634918E-11</c:v>
                </c:pt>
                <c:pt idx="4092">
                  <c:v>4.3443735749109411E-11</c:v>
                </c:pt>
                <c:pt idx="4093">
                  <c:v>4.5317084696192648E-11</c:v>
                </c:pt>
                <c:pt idx="4094">
                  <c:v>4.3904684777041752E-11</c:v>
                </c:pt>
                <c:pt idx="4095">
                  <c:v>4.6283741932225864E-11</c:v>
                </c:pt>
                <c:pt idx="4096">
                  <c:v>4.3443735749109411E-11</c:v>
                </c:pt>
                <c:pt idx="4097">
                  <c:v>4.3673647389786822E-11</c:v>
                </c:pt>
                <c:pt idx="4098">
                  <c:v>4.231246856604086E-11</c:v>
                </c:pt>
                <c:pt idx="4099">
                  <c:v>4.5317084696192648E-11</c:v>
                </c:pt>
                <c:pt idx="4100">
                  <c:v>4.3904684777041752E-11</c:v>
                </c:pt>
                <c:pt idx="4101">
                  <c:v>4.3904684777041752E-11</c:v>
                </c:pt>
                <c:pt idx="4102">
                  <c:v>4.4605248518948765E-11</c:v>
                </c:pt>
                <c:pt idx="4103">
                  <c:v>4.6040185353634918E-11</c:v>
                </c:pt>
                <c:pt idx="4104">
                  <c:v>4.4605248518948765E-11</c:v>
                </c:pt>
                <c:pt idx="4105">
                  <c:v>4.2987626159324438E-11</c:v>
                </c:pt>
                <c:pt idx="4106">
                  <c:v>4.3673647389786822E-11</c:v>
                </c:pt>
                <c:pt idx="4107">
                  <c:v>4.4605248518948765E-11</c:v>
                </c:pt>
                <c:pt idx="4108">
                  <c:v>4.4841307082812297E-11</c:v>
                </c:pt>
                <c:pt idx="4109">
                  <c:v>4.3904684777041752E-11</c:v>
                </c:pt>
                <c:pt idx="4110">
                  <c:v>4.1210659380021002E-11</c:v>
                </c:pt>
                <c:pt idx="4111">
                  <c:v>4.5078521491241544E-11</c:v>
                </c:pt>
                <c:pt idx="4112">
                  <c:v>4.5797815522297974E-11</c:v>
                </c:pt>
                <c:pt idx="4113">
                  <c:v>4.5317084696192648E-11</c:v>
                </c:pt>
                <c:pt idx="4114">
                  <c:v>4.6040185353634918E-11</c:v>
                </c:pt>
                <c:pt idx="4115">
                  <c:v>4.5078521491241544E-11</c:v>
                </c:pt>
                <c:pt idx="4116">
                  <c:v>4.2987626159324438E-11</c:v>
                </c:pt>
                <c:pt idx="4117">
                  <c:v>4.4605248518948765E-11</c:v>
                </c:pt>
                <c:pt idx="4118">
                  <c:v>4.5556816009512602E-11</c:v>
                </c:pt>
                <c:pt idx="4119">
                  <c:v>4.2761414562940485E-11</c:v>
                </c:pt>
                <c:pt idx="4120">
                  <c:v>4.1647914902689876E-11</c:v>
                </c:pt>
                <c:pt idx="4121">
                  <c:v>4.3673647389786822E-11</c:v>
                </c:pt>
                <c:pt idx="4122">
                  <c:v>4.3443735749109411E-11</c:v>
                </c:pt>
                <c:pt idx="4123">
                  <c:v>4.6528683368794924E-11</c:v>
                </c:pt>
                <c:pt idx="4124">
                  <c:v>4.2987626159324438E-11</c:v>
                </c:pt>
                <c:pt idx="4125">
                  <c:v>4.1868235989176234E-11</c:v>
                </c:pt>
                <c:pt idx="4126">
                  <c:v>4.3215123990454675E-11</c:v>
                </c:pt>
                <c:pt idx="4127">
                  <c:v>4.3673647389786822E-11</c:v>
                </c:pt>
                <c:pt idx="4128">
                  <c:v>4.2987626159324438E-11</c:v>
                </c:pt>
                <c:pt idx="4129">
                  <c:v>4.5317084696192648E-11</c:v>
                </c:pt>
                <c:pt idx="4130">
                  <c:v>4.3673647389786822E-11</c:v>
                </c:pt>
                <c:pt idx="4131">
                  <c:v>4.0993713672993536E-11</c:v>
                </c:pt>
                <c:pt idx="4132">
                  <c:v>4.5556816009512602E-11</c:v>
                </c:pt>
                <c:pt idx="4133">
                  <c:v>4.1868235989176234E-11</c:v>
                </c:pt>
                <c:pt idx="4134">
                  <c:v>4.3443735749109411E-11</c:v>
                </c:pt>
                <c:pt idx="4135">
                  <c:v>4.231246856604086E-11</c:v>
                </c:pt>
                <c:pt idx="4136">
                  <c:v>4.6040185353634918E-11</c:v>
                </c:pt>
                <c:pt idx="4137">
                  <c:v>4.3215123990454675E-11</c:v>
                </c:pt>
                <c:pt idx="4138">
                  <c:v>4.6774824144306605E-11</c:v>
                </c:pt>
                <c:pt idx="4139">
                  <c:v>4.3673647389786822E-11</c:v>
                </c:pt>
                <c:pt idx="4140">
                  <c:v>4.2089722593342503E-11</c:v>
                </c:pt>
                <c:pt idx="4141">
                  <c:v>4.3443735749109411E-11</c:v>
                </c:pt>
                <c:pt idx="4142">
                  <c:v>4.231246856604086E-11</c:v>
                </c:pt>
                <c:pt idx="4143">
                  <c:v>4.231246856604086E-11</c:v>
                </c:pt>
                <c:pt idx="4144">
                  <c:v>4.1428667346821592E-11</c:v>
                </c:pt>
                <c:pt idx="4145">
                  <c:v>4.2536305199115029E-11</c:v>
                </c:pt>
                <c:pt idx="4146">
                  <c:v>4.5078521491241544E-11</c:v>
                </c:pt>
                <c:pt idx="4147">
                  <c:v>4.2536305199115029E-11</c:v>
                </c:pt>
                <c:pt idx="4148">
                  <c:v>4.3904684777041752E-11</c:v>
                </c:pt>
                <c:pt idx="4149">
                  <c:v>4.4370524590784481E-11</c:v>
                </c:pt>
                <c:pt idx="4150">
                  <c:v>4.6040185353634918E-11</c:v>
                </c:pt>
                <c:pt idx="4151">
                  <c:v>4.7022364471490258E-11</c:v>
                </c:pt>
                <c:pt idx="4152">
                  <c:v>4.6774824144306605E-11</c:v>
                </c:pt>
                <c:pt idx="4153">
                  <c:v>4.2761414562940485E-11</c:v>
                </c:pt>
                <c:pt idx="4154">
                  <c:v>4.4841307082812297E-11</c:v>
                </c:pt>
                <c:pt idx="4155">
                  <c:v>4.3904684777041752E-11</c:v>
                </c:pt>
                <c:pt idx="4156">
                  <c:v>4.5556816009512602E-11</c:v>
                </c:pt>
                <c:pt idx="4157">
                  <c:v>4.5556816009512602E-11</c:v>
                </c:pt>
                <c:pt idx="4158">
                  <c:v>4.2761414562940485E-11</c:v>
                </c:pt>
                <c:pt idx="4159">
                  <c:v>4.4841307082812297E-11</c:v>
                </c:pt>
                <c:pt idx="4160">
                  <c:v>4.2761414562940485E-11</c:v>
                </c:pt>
                <c:pt idx="4161">
                  <c:v>4.3443735749109411E-11</c:v>
                </c:pt>
                <c:pt idx="4162">
                  <c:v>4.2761414562940485E-11</c:v>
                </c:pt>
                <c:pt idx="4163">
                  <c:v>4.7022364471490258E-11</c:v>
                </c:pt>
                <c:pt idx="4164">
                  <c:v>4.3904684777041752E-11</c:v>
                </c:pt>
                <c:pt idx="4165">
                  <c:v>4.3904684777041752E-11</c:v>
                </c:pt>
                <c:pt idx="4166">
                  <c:v>4.1647914902689876E-11</c:v>
                </c:pt>
                <c:pt idx="4167">
                  <c:v>4.3443735749109411E-11</c:v>
                </c:pt>
                <c:pt idx="4168">
                  <c:v>4.2536305199115029E-11</c:v>
                </c:pt>
                <c:pt idx="4169">
                  <c:v>4.3904684777041752E-11</c:v>
                </c:pt>
                <c:pt idx="4170">
                  <c:v>4.2987626159324438E-11</c:v>
                </c:pt>
                <c:pt idx="4171">
                  <c:v>4.1210659380021002E-11</c:v>
                </c:pt>
                <c:pt idx="4172">
                  <c:v>4.4370524590784481E-11</c:v>
                </c:pt>
                <c:pt idx="4173">
                  <c:v>4.0993713672993536E-11</c:v>
                </c:pt>
                <c:pt idx="4174">
                  <c:v>4.4370524590784481E-11</c:v>
                </c:pt>
                <c:pt idx="4175">
                  <c:v>4.231246856604086E-11</c:v>
                </c:pt>
                <c:pt idx="4176">
                  <c:v>4.5556816009512602E-11</c:v>
                </c:pt>
                <c:pt idx="4177">
                  <c:v>4.2089722593342503E-11</c:v>
                </c:pt>
                <c:pt idx="4178">
                  <c:v>4.6040185353634918E-11</c:v>
                </c:pt>
                <c:pt idx="4179">
                  <c:v>4.2536305199115029E-11</c:v>
                </c:pt>
                <c:pt idx="4180">
                  <c:v>4.2987626159324438E-11</c:v>
                </c:pt>
                <c:pt idx="4181">
                  <c:v>4.2761414562940485E-11</c:v>
                </c:pt>
                <c:pt idx="4182">
                  <c:v>4.3673647389786822E-11</c:v>
                </c:pt>
                <c:pt idx="4183">
                  <c:v>4.2089722593342503E-11</c:v>
                </c:pt>
                <c:pt idx="4184">
                  <c:v>4.5317084696192648E-11</c:v>
                </c:pt>
                <c:pt idx="4185">
                  <c:v>4.2761414562940485E-11</c:v>
                </c:pt>
                <c:pt idx="4186">
                  <c:v>4.3904684777041752E-11</c:v>
                </c:pt>
                <c:pt idx="4187">
                  <c:v>4.5078521491241544E-11</c:v>
                </c:pt>
                <c:pt idx="4188">
                  <c:v>4.3904684777041752E-11</c:v>
                </c:pt>
                <c:pt idx="4189">
                  <c:v>4.2761414562940485E-11</c:v>
                </c:pt>
                <c:pt idx="4190">
                  <c:v>4.3443735749109411E-11</c:v>
                </c:pt>
                <c:pt idx="4191">
                  <c:v>4.5317084696192648E-11</c:v>
                </c:pt>
                <c:pt idx="4192">
                  <c:v>4.5556816009512602E-11</c:v>
                </c:pt>
                <c:pt idx="4193">
                  <c:v>4.3673647389786822E-11</c:v>
                </c:pt>
                <c:pt idx="4194">
                  <c:v>4.2536305199115029E-11</c:v>
                </c:pt>
                <c:pt idx="4195">
                  <c:v>4.2987626159324438E-11</c:v>
                </c:pt>
                <c:pt idx="4196">
                  <c:v>4.2761414562940485E-11</c:v>
                </c:pt>
                <c:pt idx="4197">
                  <c:v>4.1647914902689876E-11</c:v>
                </c:pt>
                <c:pt idx="4198">
                  <c:v>4.5317084696192648E-11</c:v>
                </c:pt>
                <c:pt idx="4199">
                  <c:v>4.3904684777041752E-11</c:v>
                </c:pt>
                <c:pt idx="4200">
                  <c:v>4.6040185353634918E-11</c:v>
                </c:pt>
                <c:pt idx="4201">
                  <c:v>4.3215123990454675E-11</c:v>
                </c:pt>
                <c:pt idx="4202">
                  <c:v>4.231246856604086E-11</c:v>
                </c:pt>
                <c:pt idx="4203">
                  <c:v>4.5317084696192648E-11</c:v>
                </c:pt>
                <c:pt idx="4204">
                  <c:v>4.4370524590784481E-11</c:v>
                </c:pt>
                <c:pt idx="4205">
                  <c:v>4.5556816009512602E-11</c:v>
                </c:pt>
                <c:pt idx="4206">
                  <c:v>4.4605248518948765E-11</c:v>
                </c:pt>
                <c:pt idx="4207">
                  <c:v>4.4136944372138252E-11</c:v>
                </c:pt>
                <c:pt idx="4208">
                  <c:v>4.5317084696192648E-11</c:v>
                </c:pt>
                <c:pt idx="4209">
                  <c:v>4.3904684777041752E-11</c:v>
                </c:pt>
                <c:pt idx="4210">
                  <c:v>4.1647914902689876E-11</c:v>
                </c:pt>
                <c:pt idx="4211">
                  <c:v>4.0993713672993536E-11</c:v>
                </c:pt>
                <c:pt idx="4212">
                  <c:v>4.3443735749109411E-11</c:v>
                </c:pt>
                <c:pt idx="4213">
                  <c:v>4.4841307082812297E-11</c:v>
                </c:pt>
                <c:pt idx="4214">
                  <c:v>4.6040185353634918E-11</c:v>
                </c:pt>
                <c:pt idx="4215">
                  <c:v>4.4136944372138252E-11</c:v>
                </c:pt>
                <c:pt idx="4216">
                  <c:v>4.3904684777041752E-11</c:v>
                </c:pt>
                <c:pt idx="4217">
                  <c:v>4.4370524590784481E-11</c:v>
                </c:pt>
                <c:pt idx="4218">
                  <c:v>4.4136944372138252E-11</c:v>
                </c:pt>
                <c:pt idx="4219">
                  <c:v>4.0777994540764523E-11</c:v>
                </c:pt>
                <c:pt idx="4220">
                  <c:v>4.2761414562940485E-11</c:v>
                </c:pt>
                <c:pt idx="4221">
                  <c:v>4.4136944372138252E-11</c:v>
                </c:pt>
                <c:pt idx="4222">
                  <c:v>4.6283741932225864E-11</c:v>
                </c:pt>
                <c:pt idx="4223">
                  <c:v>4.3673647389786822E-11</c:v>
                </c:pt>
                <c:pt idx="4224">
                  <c:v>4.4136944372138252E-11</c:v>
                </c:pt>
                <c:pt idx="4225">
                  <c:v>4.3904684777041752E-11</c:v>
                </c:pt>
                <c:pt idx="4226">
                  <c:v>4.5797815522297974E-11</c:v>
                </c:pt>
                <c:pt idx="4227">
                  <c:v>4.5317084696192648E-11</c:v>
                </c:pt>
                <c:pt idx="4228">
                  <c:v>4.2987626159324438E-11</c:v>
                </c:pt>
                <c:pt idx="4229">
                  <c:v>4.1210659380021002E-11</c:v>
                </c:pt>
                <c:pt idx="4230">
                  <c:v>4.2987626159324438E-11</c:v>
                </c:pt>
                <c:pt idx="4231">
                  <c:v>4.0777994540764523E-11</c:v>
                </c:pt>
                <c:pt idx="4232">
                  <c:v>4.2536305199115029E-11</c:v>
                </c:pt>
                <c:pt idx="4233">
                  <c:v>4.6283741932225864E-11</c:v>
                </c:pt>
                <c:pt idx="4234">
                  <c:v>4.5797815522297974E-11</c:v>
                </c:pt>
                <c:pt idx="4235">
                  <c:v>4.4841307082812297E-11</c:v>
                </c:pt>
                <c:pt idx="4236">
                  <c:v>4.1647914902689876E-11</c:v>
                </c:pt>
                <c:pt idx="4237">
                  <c:v>4.4605248518948765E-11</c:v>
                </c:pt>
                <c:pt idx="4238">
                  <c:v>4.2089722593342503E-11</c:v>
                </c:pt>
                <c:pt idx="4239">
                  <c:v>4.4370524590784481E-11</c:v>
                </c:pt>
                <c:pt idx="4240">
                  <c:v>4.3215123990454675E-11</c:v>
                </c:pt>
                <c:pt idx="4241">
                  <c:v>4.5078521491241544E-11</c:v>
                </c:pt>
                <c:pt idx="4242">
                  <c:v>4.231246856604086E-11</c:v>
                </c:pt>
                <c:pt idx="4243">
                  <c:v>4.4605248518948765E-11</c:v>
                </c:pt>
                <c:pt idx="4244">
                  <c:v>4.5317084696192648E-11</c:v>
                </c:pt>
                <c:pt idx="4245">
                  <c:v>4.3443735749109411E-11</c:v>
                </c:pt>
                <c:pt idx="4246">
                  <c:v>4.2761414562940485E-11</c:v>
                </c:pt>
                <c:pt idx="4247">
                  <c:v>4.3904684777041752E-11</c:v>
                </c:pt>
                <c:pt idx="4248">
                  <c:v>4.4841307082812297E-11</c:v>
                </c:pt>
                <c:pt idx="4249">
                  <c:v>4.5797815522297974E-11</c:v>
                </c:pt>
                <c:pt idx="4250">
                  <c:v>4.4136944372138252E-11</c:v>
                </c:pt>
                <c:pt idx="4251">
                  <c:v>4.7271116862905658E-11</c:v>
                </c:pt>
                <c:pt idx="4252">
                  <c:v>4.3904684777041752E-11</c:v>
                </c:pt>
                <c:pt idx="4253">
                  <c:v>4.5317084696192648E-11</c:v>
                </c:pt>
                <c:pt idx="4254">
                  <c:v>4.2536305199115029E-11</c:v>
                </c:pt>
                <c:pt idx="4255">
                  <c:v>4.2987626159324438E-11</c:v>
                </c:pt>
                <c:pt idx="4256">
                  <c:v>4.2761414562940485E-11</c:v>
                </c:pt>
                <c:pt idx="4257">
                  <c:v>4.3673647389786822E-11</c:v>
                </c:pt>
                <c:pt idx="4258">
                  <c:v>4.2987626159324438E-11</c:v>
                </c:pt>
                <c:pt idx="4259">
                  <c:v>4.3443735749109411E-11</c:v>
                </c:pt>
                <c:pt idx="4260">
                  <c:v>4.2987626159324438E-11</c:v>
                </c:pt>
                <c:pt idx="4261">
                  <c:v>4.1868235989176234E-11</c:v>
                </c:pt>
                <c:pt idx="4262">
                  <c:v>4.3904684777041752E-11</c:v>
                </c:pt>
                <c:pt idx="4263">
                  <c:v>4.2536305199115029E-11</c:v>
                </c:pt>
                <c:pt idx="4264">
                  <c:v>4.3215123990454675E-11</c:v>
                </c:pt>
                <c:pt idx="4265">
                  <c:v>4.4136944372138252E-11</c:v>
                </c:pt>
                <c:pt idx="4266">
                  <c:v>4.2761414562940485E-11</c:v>
                </c:pt>
                <c:pt idx="4267">
                  <c:v>4.5797815522297974E-11</c:v>
                </c:pt>
                <c:pt idx="4268">
                  <c:v>4.5797815522297974E-11</c:v>
                </c:pt>
                <c:pt idx="4269">
                  <c:v>4.1868235989176234E-11</c:v>
                </c:pt>
                <c:pt idx="4270">
                  <c:v>4.231246856604086E-11</c:v>
                </c:pt>
                <c:pt idx="4271">
                  <c:v>4.6283741932225864E-11</c:v>
                </c:pt>
                <c:pt idx="4272">
                  <c:v>4.4841307082812297E-11</c:v>
                </c:pt>
                <c:pt idx="4273">
                  <c:v>4.4370524590784481E-11</c:v>
                </c:pt>
                <c:pt idx="4274">
                  <c:v>4.1868235989176234E-11</c:v>
                </c:pt>
                <c:pt idx="4275">
                  <c:v>4.5556816009512602E-11</c:v>
                </c:pt>
                <c:pt idx="4276">
                  <c:v>4.4136944372138252E-11</c:v>
                </c:pt>
                <c:pt idx="4277">
                  <c:v>4.5797815522297974E-11</c:v>
                </c:pt>
                <c:pt idx="4278">
                  <c:v>4.0993713672993536E-11</c:v>
                </c:pt>
                <c:pt idx="4279">
                  <c:v>4.3673647389786822E-11</c:v>
                </c:pt>
                <c:pt idx="4280">
                  <c:v>4.231246856604086E-11</c:v>
                </c:pt>
                <c:pt idx="4281">
                  <c:v>4.2987626159324438E-11</c:v>
                </c:pt>
                <c:pt idx="4282">
                  <c:v>4.1868235989176234E-11</c:v>
                </c:pt>
                <c:pt idx="4283">
                  <c:v>4.1647914902689876E-11</c:v>
                </c:pt>
                <c:pt idx="4284">
                  <c:v>4.3904684777041752E-11</c:v>
                </c:pt>
                <c:pt idx="4285">
                  <c:v>4.2089722593342503E-11</c:v>
                </c:pt>
                <c:pt idx="4286">
                  <c:v>4.2761414562940485E-11</c:v>
                </c:pt>
                <c:pt idx="4287">
                  <c:v>4.3673647389786822E-11</c:v>
                </c:pt>
                <c:pt idx="4288">
                  <c:v>4.4136944372138252E-11</c:v>
                </c:pt>
                <c:pt idx="4289">
                  <c:v>4.3215123990454675E-11</c:v>
                </c:pt>
                <c:pt idx="4290">
                  <c:v>4.231246856604086E-11</c:v>
                </c:pt>
                <c:pt idx="4291">
                  <c:v>4.231246856604086E-11</c:v>
                </c:pt>
                <c:pt idx="4292">
                  <c:v>4.3443735749109411E-11</c:v>
                </c:pt>
                <c:pt idx="4293">
                  <c:v>4.4136944372138252E-11</c:v>
                </c:pt>
                <c:pt idx="4294">
                  <c:v>4.5317084696192648E-11</c:v>
                </c:pt>
                <c:pt idx="4295">
                  <c:v>4.2089722593342503E-11</c:v>
                </c:pt>
                <c:pt idx="4296">
                  <c:v>4.2987626159324438E-11</c:v>
                </c:pt>
                <c:pt idx="4297">
                  <c:v>4.5797815522297974E-11</c:v>
                </c:pt>
                <c:pt idx="4298">
                  <c:v>4.5317084696192648E-11</c:v>
                </c:pt>
                <c:pt idx="4299">
                  <c:v>4.3673647389786822E-11</c:v>
                </c:pt>
                <c:pt idx="4300">
                  <c:v>4.1868235989176234E-11</c:v>
                </c:pt>
                <c:pt idx="4301">
                  <c:v>4.0993713672993536E-11</c:v>
                </c:pt>
                <c:pt idx="4302">
                  <c:v>4.2761414562940485E-11</c:v>
                </c:pt>
                <c:pt idx="4303">
                  <c:v>4.3904684777041752E-11</c:v>
                </c:pt>
                <c:pt idx="4304">
                  <c:v>4.5078521491241544E-11</c:v>
                </c:pt>
                <c:pt idx="4305">
                  <c:v>4.5556816009512602E-11</c:v>
                </c:pt>
                <c:pt idx="4306">
                  <c:v>4.3904684777041752E-11</c:v>
                </c:pt>
                <c:pt idx="4307">
                  <c:v>4.0777994540764523E-11</c:v>
                </c:pt>
                <c:pt idx="4308">
                  <c:v>4.2536305199115029E-11</c:v>
                </c:pt>
                <c:pt idx="4309">
                  <c:v>4.3904684777041752E-11</c:v>
                </c:pt>
                <c:pt idx="4310">
                  <c:v>4.2089722593342503E-11</c:v>
                </c:pt>
                <c:pt idx="4311">
                  <c:v>4.3673647389786822E-11</c:v>
                </c:pt>
                <c:pt idx="4312">
                  <c:v>4.2987626159324438E-11</c:v>
                </c:pt>
                <c:pt idx="4313">
                  <c:v>4.1647914902689876E-11</c:v>
                </c:pt>
                <c:pt idx="4314">
                  <c:v>4.231246856604086E-11</c:v>
                </c:pt>
                <c:pt idx="4315">
                  <c:v>4.5078521491241544E-11</c:v>
                </c:pt>
                <c:pt idx="4316">
                  <c:v>4.3904684777041752E-11</c:v>
                </c:pt>
                <c:pt idx="4317">
                  <c:v>4.4136944372138252E-11</c:v>
                </c:pt>
                <c:pt idx="4318">
                  <c:v>4.3673647389786822E-11</c:v>
                </c:pt>
                <c:pt idx="4319">
                  <c:v>4.5797815522297974E-11</c:v>
                </c:pt>
                <c:pt idx="4320">
                  <c:v>4.231246856604086E-11</c:v>
                </c:pt>
                <c:pt idx="4321">
                  <c:v>4.3904684777041752E-11</c:v>
                </c:pt>
                <c:pt idx="4322">
                  <c:v>4.1647914902689876E-11</c:v>
                </c:pt>
                <c:pt idx="4323">
                  <c:v>4.2536305199115029E-11</c:v>
                </c:pt>
                <c:pt idx="4324">
                  <c:v>4.2536305199115029E-11</c:v>
                </c:pt>
                <c:pt idx="4325">
                  <c:v>4.3904684777041752E-11</c:v>
                </c:pt>
                <c:pt idx="4326">
                  <c:v>4.3443735749109411E-11</c:v>
                </c:pt>
                <c:pt idx="4327">
                  <c:v>4.3215123990454675E-11</c:v>
                </c:pt>
                <c:pt idx="4328">
                  <c:v>4.3215123990454675E-11</c:v>
                </c:pt>
                <c:pt idx="4329">
                  <c:v>4.0993713672993536E-11</c:v>
                </c:pt>
                <c:pt idx="4330">
                  <c:v>4.1428667346821592E-11</c:v>
                </c:pt>
                <c:pt idx="4331">
                  <c:v>4.6283741932225864E-11</c:v>
                </c:pt>
                <c:pt idx="4332">
                  <c:v>4.2761414562940485E-11</c:v>
                </c:pt>
                <c:pt idx="4333">
                  <c:v>4.1647914902689876E-11</c:v>
                </c:pt>
                <c:pt idx="4334">
                  <c:v>4.1428667346821592E-11</c:v>
                </c:pt>
                <c:pt idx="4335">
                  <c:v>4.2089722593342503E-11</c:v>
                </c:pt>
                <c:pt idx="4336">
                  <c:v>4.2536305199115029E-11</c:v>
                </c:pt>
                <c:pt idx="4337">
                  <c:v>4.4605248518948765E-11</c:v>
                </c:pt>
                <c:pt idx="4338">
                  <c:v>4.3904684777041752E-11</c:v>
                </c:pt>
                <c:pt idx="4339">
                  <c:v>4.231246856604086E-11</c:v>
                </c:pt>
                <c:pt idx="4340">
                  <c:v>4.4136944372138252E-11</c:v>
                </c:pt>
                <c:pt idx="4341">
                  <c:v>4.4841307082812297E-11</c:v>
                </c:pt>
                <c:pt idx="4342">
                  <c:v>4.3904684777041752E-11</c:v>
                </c:pt>
                <c:pt idx="4343">
                  <c:v>4.1868235989176234E-11</c:v>
                </c:pt>
                <c:pt idx="4344">
                  <c:v>4.3904684777041752E-11</c:v>
                </c:pt>
                <c:pt idx="4345">
                  <c:v>4.1868235989176234E-11</c:v>
                </c:pt>
                <c:pt idx="4346">
                  <c:v>4.4136944372138252E-11</c:v>
                </c:pt>
                <c:pt idx="4347">
                  <c:v>4.4136944372138252E-11</c:v>
                </c:pt>
                <c:pt idx="4348">
                  <c:v>4.2987626159324438E-11</c:v>
                </c:pt>
                <c:pt idx="4349">
                  <c:v>4.4605248518948765E-11</c:v>
                </c:pt>
                <c:pt idx="4350">
                  <c:v>4.1210659380021002E-11</c:v>
                </c:pt>
                <c:pt idx="4351">
                  <c:v>4.3904684777041752E-11</c:v>
                </c:pt>
                <c:pt idx="4352">
                  <c:v>4.1868235989176234E-11</c:v>
                </c:pt>
                <c:pt idx="4353">
                  <c:v>4.2536305199115029E-11</c:v>
                </c:pt>
                <c:pt idx="4354">
                  <c:v>4.2987626159324438E-11</c:v>
                </c:pt>
                <c:pt idx="4355">
                  <c:v>4.4370524590784481E-11</c:v>
                </c:pt>
                <c:pt idx="4356">
                  <c:v>4.4841307082812297E-11</c:v>
                </c:pt>
                <c:pt idx="4357">
                  <c:v>4.2761414562940485E-11</c:v>
                </c:pt>
                <c:pt idx="4358">
                  <c:v>4.3904684777041752E-11</c:v>
                </c:pt>
                <c:pt idx="4359">
                  <c:v>4.5078521491241544E-11</c:v>
                </c:pt>
                <c:pt idx="4360">
                  <c:v>4.3215123990454675E-11</c:v>
                </c:pt>
                <c:pt idx="4361">
                  <c:v>4.4370524590784481E-11</c:v>
                </c:pt>
                <c:pt idx="4362">
                  <c:v>4.0993713672993536E-11</c:v>
                </c:pt>
                <c:pt idx="4363">
                  <c:v>4.3215123990454675E-11</c:v>
                </c:pt>
                <c:pt idx="4364">
                  <c:v>4.2536305199115029E-11</c:v>
                </c:pt>
                <c:pt idx="4365">
                  <c:v>4.1210659380021002E-11</c:v>
                </c:pt>
                <c:pt idx="4366">
                  <c:v>4.3904684777041752E-11</c:v>
                </c:pt>
                <c:pt idx="4367">
                  <c:v>4.1868235989176234E-11</c:v>
                </c:pt>
                <c:pt idx="4368">
                  <c:v>4.2987626159324438E-11</c:v>
                </c:pt>
                <c:pt idx="4369">
                  <c:v>4.1210659380021002E-11</c:v>
                </c:pt>
                <c:pt idx="4370">
                  <c:v>4.3215123990454675E-11</c:v>
                </c:pt>
                <c:pt idx="4371">
                  <c:v>4.4605248518948765E-11</c:v>
                </c:pt>
                <c:pt idx="4372">
                  <c:v>4.3904684777041752E-11</c:v>
                </c:pt>
                <c:pt idx="4373">
                  <c:v>4.0349872187989285E-11</c:v>
                </c:pt>
                <c:pt idx="4374">
                  <c:v>4.2987626159324438E-11</c:v>
                </c:pt>
                <c:pt idx="4375">
                  <c:v>4.5556816009512602E-11</c:v>
                </c:pt>
                <c:pt idx="4376">
                  <c:v>4.4605248518948765E-11</c:v>
                </c:pt>
                <c:pt idx="4377">
                  <c:v>4.1428667346821592E-11</c:v>
                </c:pt>
                <c:pt idx="4378">
                  <c:v>4.3904684777041752E-11</c:v>
                </c:pt>
                <c:pt idx="4379">
                  <c:v>4.4841307082812297E-11</c:v>
                </c:pt>
                <c:pt idx="4380">
                  <c:v>4.2987626159324438E-11</c:v>
                </c:pt>
                <c:pt idx="4381">
                  <c:v>4.0993713672993536E-11</c:v>
                </c:pt>
                <c:pt idx="4382">
                  <c:v>4.1210659380021002E-11</c:v>
                </c:pt>
                <c:pt idx="4383">
                  <c:v>4.4370524590784481E-11</c:v>
                </c:pt>
                <c:pt idx="4384">
                  <c:v>4.4370524590784481E-11</c:v>
                </c:pt>
                <c:pt idx="4385">
                  <c:v>4.2536305199115029E-11</c:v>
                </c:pt>
                <c:pt idx="4386">
                  <c:v>4.2089722593342503E-11</c:v>
                </c:pt>
                <c:pt idx="4387">
                  <c:v>4.5078521491241544E-11</c:v>
                </c:pt>
                <c:pt idx="4388">
                  <c:v>4.4136944372138252E-11</c:v>
                </c:pt>
                <c:pt idx="4389">
                  <c:v>4.1428667346821592E-11</c:v>
                </c:pt>
                <c:pt idx="4390">
                  <c:v>4.4136944372138252E-11</c:v>
                </c:pt>
                <c:pt idx="4391">
                  <c:v>4.3904684777041752E-11</c:v>
                </c:pt>
                <c:pt idx="4392">
                  <c:v>4.2089722593342503E-11</c:v>
                </c:pt>
                <c:pt idx="4393">
                  <c:v>4.5078521491241544E-11</c:v>
                </c:pt>
                <c:pt idx="4394">
                  <c:v>4.1647914902689876E-11</c:v>
                </c:pt>
                <c:pt idx="4395">
                  <c:v>4.4136944372138252E-11</c:v>
                </c:pt>
                <c:pt idx="4396">
                  <c:v>4.2536305199115029E-11</c:v>
                </c:pt>
                <c:pt idx="4397">
                  <c:v>4.1647914902689876E-11</c:v>
                </c:pt>
                <c:pt idx="4398">
                  <c:v>4.231246856604086E-11</c:v>
                </c:pt>
                <c:pt idx="4399">
                  <c:v>4.3904684777041752E-11</c:v>
                </c:pt>
                <c:pt idx="4400">
                  <c:v>4.2987626159324438E-11</c:v>
                </c:pt>
                <c:pt idx="4401">
                  <c:v>4.5797815522297974E-11</c:v>
                </c:pt>
                <c:pt idx="4402">
                  <c:v>4.4370524590784481E-11</c:v>
                </c:pt>
                <c:pt idx="4403">
                  <c:v>4.4136944372138252E-11</c:v>
                </c:pt>
                <c:pt idx="4404">
                  <c:v>4.0777994540764523E-11</c:v>
                </c:pt>
                <c:pt idx="4405">
                  <c:v>4.3215123990454675E-11</c:v>
                </c:pt>
                <c:pt idx="4406">
                  <c:v>4.3215123990454675E-11</c:v>
                </c:pt>
                <c:pt idx="4407">
                  <c:v>4.2987626159324438E-11</c:v>
                </c:pt>
                <c:pt idx="4408">
                  <c:v>4.3904684777041752E-11</c:v>
                </c:pt>
                <c:pt idx="4409">
                  <c:v>4.3215123990454675E-11</c:v>
                </c:pt>
                <c:pt idx="4410">
                  <c:v>4.1647914902689876E-11</c:v>
                </c:pt>
                <c:pt idx="4411">
                  <c:v>4.3673647389786822E-11</c:v>
                </c:pt>
                <c:pt idx="4412">
                  <c:v>4.4841307082812297E-11</c:v>
                </c:pt>
                <c:pt idx="4413">
                  <c:v>4.3904684777041752E-11</c:v>
                </c:pt>
                <c:pt idx="4414">
                  <c:v>4.2089722593342503E-11</c:v>
                </c:pt>
                <c:pt idx="4415">
                  <c:v>4.3904684777041752E-11</c:v>
                </c:pt>
                <c:pt idx="4416">
                  <c:v>4.2089722593342503E-11</c:v>
                </c:pt>
                <c:pt idx="4417">
                  <c:v>4.3904684777041752E-11</c:v>
                </c:pt>
                <c:pt idx="4418">
                  <c:v>4.5797815522297974E-11</c:v>
                </c:pt>
                <c:pt idx="4419">
                  <c:v>4.4370524590784481E-11</c:v>
                </c:pt>
                <c:pt idx="4420">
                  <c:v>4.0993713672993536E-11</c:v>
                </c:pt>
                <c:pt idx="4421">
                  <c:v>4.3904684777041752E-11</c:v>
                </c:pt>
                <c:pt idx="4422">
                  <c:v>4.2536305199115029E-11</c:v>
                </c:pt>
                <c:pt idx="4423">
                  <c:v>4.2761414562940485E-11</c:v>
                </c:pt>
                <c:pt idx="4424">
                  <c:v>4.231246856604086E-11</c:v>
                </c:pt>
                <c:pt idx="4425">
                  <c:v>4.0993713672993536E-11</c:v>
                </c:pt>
                <c:pt idx="4426">
                  <c:v>4.1428667346821592E-11</c:v>
                </c:pt>
                <c:pt idx="4427">
                  <c:v>4.1210659380021002E-11</c:v>
                </c:pt>
                <c:pt idx="4428">
                  <c:v>4.0349872187989285E-11</c:v>
                </c:pt>
                <c:pt idx="4429">
                  <c:v>4.2089722593342503E-11</c:v>
                </c:pt>
                <c:pt idx="4430">
                  <c:v>4.3904684777041752E-11</c:v>
                </c:pt>
                <c:pt idx="4431">
                  <c:v>4.1428667346821592E-11</c:v>
                </c:pt>
                <c:pt idx="4432">
                  <c:v>4.2987626159324438E-11</c:v>
                </c:pt>
                <c:pt idx="4433">
                  <c:v>4.2987626159324438E-11</c:v>
                </c:pt>
                <c:pt idx="4434">
                  <c:v>4.1647914902689876E-11</c:v>
                </c:pt>
                <c:pt idx="4435">
                  <c:v>4.3904684777041752E-11</c:v>
                </c:pt>
                <c:pt idx="4436">
                  <c:v>4.5317084696192648E-11</c:v>
                </c:pt>
                <c:pt idx="4437">
                  <c:v>4.1868235989176234E-11</c:v>
                </c:pt>
                <c:pt idx="4438">
                  <c:v>4.3904684777041752E-11</c:v>
                </c:pt>
                <c:pt idx="4439">
                  <c:v>4.1210659380021002E-11</c:v>
                </c:pt>
                <c:pt idx="4440">
                  <c:v>4.2089722593342503E-11</c:v>
                </c:pt>
                <c:pt idx="4441">
                  <c:v>4.3673647389786822E-11</c:v>
                </c:pt>
                <c:pt idx="4442">
                  <c:v>4.3215123990454675E-11</c:v>
                </c:pt>
                <c:pt idx="4443">
                  <c:v>4.4370524590784481E-11</c:v>
                </c:pt>
                <c:pt idx="4444">
                  <c:v>4.231246856604086E-11</c:v>
                </c:pt>
                <c:pt idx="4445">
                  <c:v>4.2761414562940485E-11</c:v>
                </c:pt>
                <c:pt idx="4446">
                  <c:v>4.1647914902689876E-11</c:v>
                </c:pt>
                <c:pt idx="4447">
                  <c:v>4.1868235989176234E-11</c:v>
                </c:pt>
                <c:pt idx="4448">
                  <c:v>4.2761414562940485E-11</c:v>
                </c:pt>
                <c:pt idx="4449">
                  <c:v>4.2089722593342503E-11</c:v>
                </c:pt>
                <c:pt idx="4450">
                  <c:v>4.8791813844888165E-11</c:v>
                </c:pt>
                <c:pt idx="4451">
                  <c:v>4.4605248518948765E-11</c:v>
                </c:pt>
                <c:pt idx="4452">
                  <c:v>4.3215123990454675E-11</c:v>
                </c:pt>
                <c:pt idx="4453">
                  <c:v>4.4841307082812297E-11</c:v>
                </c:pt>
                <c:pt idx="4454">
                  <c:v>4.1868235989176234E-11</c:v>
                </c:pt>
                <c:pt idx="4455">
                  <c:v>4.2987626159324438E-11</c:v>
                </c:pt>
                <c:pt idx="4456">
                  <c:v>4.231246856604086E-11</c:v>
                </c:pt>
                <c:pt idx="4457">
                  <c:v>4.3904684777041752E-11</c:v>
                </c:pt>
                <c:pt idx="4458">
                  <c:v>4.2089722593342503E-11</c:v>
                </c:pt>
                <c:pt idx="4459">
                  <c:v>4.3904684777041752E-11</c:v>
                </c:pt>
                <c:pt idx="4460">
                  <c:v>4.2089722593342503E-11</c:v>
                </c:pt>
                <c:pt idx="4461">
                  <c:v>4.1210659380021002E-11</c:v>
                </c:pt>
                <c:pt idx="4462">
                  <c:v>4.1868235989176234E-11</c:v>
                </c:pt>
                <c:pt idx="4463">
                  <c:v>4.2761414562940485E-11</c:v>
                </c:pt>
                <c:pt idx="4464">
                  <c:v>4.5556816009512602E-11</c:v>
                </c:pt>
                <c:pt idx="4465">
                  <c:v>4.1428667346821592E-11</c:v>
                </c:pt>
                <c:pt idx="4466">
                  <c:v>4.4136944372138252E-11</c:v>
                </c:pt>
                <c:pt idx="4467">
                  <c:v>4.1868235989176234E-11</c:v>
                </c:pt>
                <c:pt idx="4468">
                  <c:v>4.3904684777041752E-11</c:v>
                </c:pt>
                <c:pt idx="4469">
                  <c:v>4.5317084696192648E-11</c:v>
                </c:pt>
                <c:pt idx="4470">
                  <c:v>4.5078521491241544E-11</c:v>
                </c:pt>
                <c:pt idx="4471">
                  <c:v>4.2536305199115029E-11</c:v>
                </c:pt>
                <c:pt idx="4472">
                  <c:v>4.5317084696192648E-11</c:v>
                </c:pt>
                <c:pt idx="4473">
                  <c:v>4.4370524590784481E-11</c:v>
                </c:pt>
                <c:pt idx="4474">
                  <c:v>4.4841307082812297E-11</c:v>
                </c:pt>
                <c:pt idx="4475">
                  <c:v>4.1647914902689876E-11</c:v>
                </c:pt>
                <c:pt idx="4476">
                  <c:v>4.1868235989176234E-11</c:v>
                </c:pt>
                <c:pt idx="4477">
                  <c:v>4.231246856604086E-11</c:v>
                </c:pt>
                <c:pt idx="4478">
                  <c:v>4.2987626159324438E-11</c:v>
                </c:pt>
                <c:pt idx="4479">
                  <c:v>4.3443735749109411E-11</c:v>
                </c:pt>
                <c:pt idx="4480">
                  <c:v>4.231246856604086E-11</c:v>
                </c:pt>
                <c:pt idx="4481">
                  <c:v>4.4370524590784481E-11</c:v>
                </c:pt>
                <c:pt idx="4482">
                  <c:v>4.2089722593342503E-11</c:v>
                </c:pt>
                <c:pt idx="4483">
                  <c:v>4.3904684777041752E-11</c:v>
                </c:pt>
                <c:pt idx="4484">
                  <c:v>4.3443735749109411E-11</c:v>
                </c:pt>
                <c:pt idx="4485">
                  <c:v>4.6040185353634918E-11</c:v>
                </c:pt>
                <c:pt idx="4486">
                  <c:v>4.3443735749109411E-11</c:v>
                </c:pt>
                <c:pt idx="4487">
                  <c:v>4.2761414562940485E-11</c:v>
                </c:pt>
                <c:pt idx="4488">
                  <c:v>4.2089722593342503E-11</c:v>
                </c:pt>
                <c:pt idx="4489">
                  <c:v>4.1647914902689876E-11</c:v>
                </c:pt>
                <c:pt idx="4490">
                  <c:v>4.2536305199115029E-11</c:v>
                </c:pt>
                <c:pt idx="4491">
                  <c:v>4.3215123990454675E-11</c:v>
                </c:pt>
                <c:pt idx="4492">
                  <c:v>4.3443735749109411E-11</c:v>
                </c:pt>
                <c:pt idx="4493">
                  <c:v>4.1428667346821592E-11</c:v>
                </c:pt>
                <c:pt idx="4494">
                  <c:v>4.2761414562940485E-11</c:v>
                </c:pt>
                <c:pt idx="4495">
                  <c:v>4.5317084696192648E-11</c:v>
                </c:pt>
                <c:pt idx="4496">
                  <c:v>4.0777994540764523E-11</c:v>
                </c:pt>
                <c:pt idx="4497">
                  <c:v>4.3443735749109411E-11</c:v>
                </c:pt>
                <c:pt idx="4498">
                  <c:v>4.231246856604086E-11</c:v>
                </c:pt>
                <c:pt idx="4499">
                  <c:v>4.0993713672993536E-11</c:v>
                </c:pt>
                <c:pt idx="4500">
                  <c:v>4.3443735749109411E-11</c:v>
                </c:pt>
                <c:pt idx="4501">
                  <c:v>4.3904684777041752E-11</c:v>
                </c:pt>
                <c:pt idx="4502">
                  <c:v>4.5797815522297974E-11</c:v>
                </c:pt>
                <c:pt idx="4503">
                  <c:v>4.3443735749109411E-11</c:v>
                </c:pt>
                <c:pt idx="4504">
                  <c:v>4.0777994540764523E-11</c:v>
                </c:pt>
                <c:pt idx="4505">
                  <c:v>4.2987626159324438E-11</c:v>
                </c:pt>
                <c:pt idx="4506">
                  <c:v>4.2987626159324438E-11</c:v>
                </c:pt>
                <c:pt idx="4507">
                  <c:v>4.3443735749109411E-11</c:v>
                </c:pt>
                <c:pt idx="4508">
                  <c:v>4.4841307082812297E-11</c:v>
                </c:pt>
                <c:pt idx="4509">
                  <c:v>4.4605248518948765E-11</c:v>
                </c:pt>
                <c:pt idx="4510">
                  <c:v>4.3904684777041752E-11</c:v>
                </c:pt>
                <c:pt idx="4511">
                  <c:v>4.0137541110025186E-11</c:v>
                </c:pt>
                <c:pt idx="4512">
                  <c:v>4.3443735749109411E-11</c:v>
                </c:pt>
                <c:pt idx="4513">
                  <c:v>4.3673647389786822E-11</c:v>
                </c:pt>
                <c:pt idx="4514">
                  <c:v>4.2536305199115029E-11</c:v>
                </c:pt>
                <c:pt idx="4515">
                  <c:v>4.0993713672993536E-11</c:v>
                </c:pt>
                <c:pt idx="4516">
                  <c:v>4.4605248518948765E-11</c:v>
                </c:pt>
                <c:pt idx="4517">
                  <c:v>4.231246856604086E-11</c:v>
                </c:pt>
                <c:pt idx="4518">
                  <c:v>4.231246856604086E-11</c:v>
                </c:pt>
                <c:pt idx="4519">
                  <c:v>4.5556816009512602E-11</c:v>
                </c:pt>
                <c:pt idx="4520">
                  <c:v>4.231246856604086E-11</c:v>
                </c:pt>
                <c:pt idx="4521">
                  <c:v>4.1868235989176234E-11</c:v>
                </c:pt>
                <c:pt idx="4522">
                  <c:v>4.3443735749109411E-11</c:v>
                </c:pt>
                <c:pt idx="4523">
                  <c:v>4.2761414562940485E-11</c:v>
                </c:pt>
                <c:pt idx="4524">
                  <c:v>4.1647914902689876E-11</c:v>
                </c:pt>
                <c:pt idx="4525">
                  <c:v>4.5317084696192648E-11</c:v>
                </c:pt>
                <c:pt idx="4526">
                  <c:v>4.231246856604086E-11</c:v>
                </c:pt>
                <c:pt idx="4527">
                  <c:v>4.3673647389786822E-11</c:v>
                </c:pt>
                <c:pt idx="4528">
                  <c:v>4.3904684777041752E-11</c:v>
                </c:pt>
                <c:pt idx="4529">
                  <c:v>4.2089722593342503E-11</c:v>
                </c:pt>
                <c:pt idx="4530">
                  <c:v>4.231246856604086E-11</c:v>
                </c:pt>
                <c:pt idx="4531">
                  <c:v>4.1868235989176234E-11</c:v>
                </c:pt>
                <c:pt idx="4532">
                  <c:v>4.2089722593342503E-11</c:v>
                </c:pt>
                <c:pt idx="4533">
                  <c:v>4.3443735749109411E-11</c:v>
                </c:pt>
                <c:pt idx="4534">
                  <c:v>4.1868235989176234E-11</c:v>
                </c:pt>
                <c:pt idx="4535">
                  <c:v>4.3443735749109411E-11</c:v>
                </c:pt>
                <c:pt idx="4536">
                  <c:v>4.3443735749109411E-11</c:v>
                </c:pt>
                <c:pt idx="4537">
                  <c:v>4.0349872187989285E-11</c:v>
                </c:pt>
                <c:pt idx="4538">
                  <c:v>4.0993713672993536E-11</c:v>
                </c:pt>
                <c:pt idx="4539">
                  <c:v>4.2536305199115029E-11</c:v>
                </c:pt>
                <c:pt idx="4540">
                  <c:v>4.2761414562940485E-11</c:v>
                </c:pt>
                <c:pt idx="4541">
                  <c:v>4.5797815522297974E-11</c:v>
                </c:pt>
                <c:pt idx="4542">
                  <c:v>4.1868235989176234E-11</c:v>
                </c:pt>
                <c:pt idx="4543">
                  <c:v>4.3673647389786822E-11</c:v>
                </c:pt>
                <c:pt idx="4544">
                  <c:v>4.3443735749109411E-11</c:v>
                </c:pt>
                <c:pt idx="4545">
                  <c:v>4.0777994540764523E-11</c:v>
                </c:pt>
                <c:pt idx="4546">
                  <c:v>4.2536305199115029E-11</c:v>
                </c:pt>
                <c:pt idx="4547">
                  <c:v>4.4136944372138252E-11</c:v>
                </c:pt>
                <c:pt idx="4548">
                  <c:v>4.2089722593342503E-11</c:v>
                </c:pt>
                <c:pt idx="4549">
                  <c:v>4.231246856604086E-11</c:v>
                </c:pt>
                <c:pt idx="4550">
                  <c:v>4.4605248518948765E-11</c:v>
                </c:pt>
                <c:pt idx="4551">
                  <c:v>4.1868235989176234E-11</c:v>
                </c:pt>
                <c:pt idx="4552">
                  <c:v>4.2536305199115029E-11</c:v>
                </c:pt>
                <c:pt idx="4553">
                  <c:v>4.0993713672993536E-11</c:v>
                </c:pt>
                <c:pt idx="4554">
                  <c:v>4.5078521491241544E-11</c:v>
                </c:pt>
                <c:pt idx="4555">
                  <c:v>4.2536305199115029E-11</c:v>
                </c:pt>
                <c:pt idx="4556">
                  <c:v>4.2987626159324438E-11</c:v>
                </c:pt>
                <c:pt idx="4557">
                  <c:v>4.2536305199115029E-11</c:v>
                </c:pt>
                <c:pt idx="4558">
                  <c:v>4.1647914902689876E-11</c:v>
                </c:pt>
                <c:pt idx="4559">
                  <c:v>4.3673647389786822E-11</c:v>
                </c:pt>
                <c:pt idx="4560">
                  <c:v>4.2987626159324438E-11</c:v>
                </c:pt>
                <c:pt idx="4561">
                  <c:v>4.1210659380021002E-11</c:v>
                </c:pt>
                <c:pt idx="4562">
                  <c:v>4.4841307082812297E-11</c:v>
                </c:pt>
                <c:pt idx="4563">
                  <c:v>4.3904684777041752E-11</c:v>
                </c:pt>
                <c:pt idx="4564">
                  <c:v>4.3904684777041752E-11</c:v>
                </c:pt>
                <c:pt idx="4565">
                  <c:v>4.1868235989176234E-11</c:v>
                </c:pt>
                <c:pt idx="4566">
                  <c:v>4.3443735749109411E-11</c:v>
                </c:pt>
                <c:pt idx="4567">
                  <c:v>4.5078521491241544E-11</c:v>
                </c:pt>
                <c:pt idx="4568">
                  <c:v>4.4605248518948765E-11</c:v>
                </c:pt>
                <c:pt idx="4569">
                  <c:v>4.0993713672993536E-11</c:v>
                </c:pt>
                <c:pt idx="4570">
                  <c:v>4.4605248518948765E-11</c:v>
                </c:pt>
                <c:pt idx="4571">
                  <c:v>4.5556816009512602E-11</c:v>
                </c:pt>
                <c:pt idx="4572">
                  <c:v>4.3904684777041752E-11</c:v>
                </c:pt>
                <c:pt idx="4573">
                  <c:v>4.3904684777041752E-11</c:v>
                </c:pt>
                <c:pt idx="4574">
                  <c:v>4.4605248518948765E-11</c:v>
                </c:pt>
                <c:pt idx="4575">
                  <c:v>4.1428667346821592E-11</c:v>
                </c:pt>
                <c:pt idx="4576">
                  <c:v>4.2536305199115029E-11</c:v>
                </c:pt>
                <c:pt idx="4577">
                  <c:v>4.231246856604086E-11</c:v>
                </c:pt>
                <c:pt idx="4578">
                  <c:v>4.231246856604086E-11</c:v>
                </c:pt>
                <c:pt idx="4579">
                  <c:v>4.231246856604086E-11</c:v>
                </c:pt>
                <c:pt idx="4580">
                  <c:v>4.1210659380021002E-11</c:v>
                </c:pt>
                <c:pt idx="4581">
                  <c:v>4.3673647389786822E-11</c:v>
                </c:pt>
                <c:pt idx="4582">
                  <c:v>4.4136944372138252E-11</c:v>
                </c:pt>
                <c:pt idx="4583">
                  <c:v>4.0777994540764523E-11</c:v>
                </c:pt>
                <c:pt idx="4584">
                  <c:v>4.0563326515794527E-11</c:v>
                </c:pt>
                <c:pt idx="4585">
                  <c:v>4.2089722593342503E-11</c:v>
                </c:pt>
                <c:pt idx="4586">
                  <c:v>4.1647914902689876E-11</c:v>
                </c:pt>
                <c:pt idx="4587">
                  <c:v>4.1647914902689876E-11</c:v>
                </c:pt>
                <c:pt idx="4588">
                  <c:v>4.1428667346821592E-11</c:v>
                </c:pt>
                <c:pt idx="4589">
                  <c:v>4.3673647389786822E-11</c:v>
                </c:pt>
                <c:pt idx="4590">
                  <c:v>4.1210659380021002E-11</c:v>
                </c:pt>
                <c:pt idx="4591">
                  <c:v>4.3673647389786822E-11</c:v>
                </c:pt>
                <c:pt idx="4592">
                  <c:v>4.3215123990454675E-11</c:v>
                </c:pt>
                <c:pt idx="4593">
                  <c:v>4.4136944372138252E-11</c:v>
                </c:pt>
                <c:pt idx="4594">
                  <c:v>4.2987626159324438E-11</c:v>
                </c:pt>
                <c:pt idx="4595">
                  <c:v>4.3443735749109411E-11</c:v>
                </c:pt>
                <c:pt idx="4596">
                  <c:v>4.2536305199115029E-11</c:v>
                </c:pt>
                <c:pt idx="4597">
                  <c:v>4.1868235989176234E-11</c:v>
                </c:pt>
                <c:pt idx="4598">
                  <c:v>4.2536305199115029E-11</c:v>
                </c:pt>
                <c:pt idx="4599">
                  <c:v>4.3215123990454675E-11</c:v>
                </c:pt>
                <c:pt idx="4600">
                  <c:v>4.3673647389786822E-11</c:v>
                </c:pt>
                <c:pt idx="4601">
                  <c:v>4.3904684777041752E-11</c:v>
                </c:pt>
                <c:pt idx="4602">
                  <c:v>4.1428667346821592E-11</c:v>
                </c:pt>
                <c:pt idx="4603">
                  <c:v>4.2089722593342503E-11</c:v>
                </c:pt>
                <c:pt idx="4604">
                  <c:v>4.1647914902689876E-11</c:v>
                </c:pt>
                <c:pt idx="4605">
                  <c:v>4.5078521491241544E-11</c:v>
                </c:pt>
                <c:pt idx="4606">
                  <c:v>4.2987626159324438E-11</c:v>
                </c:pt>
                <c:pt idx="4607">
                  <c:v>4.2089722593342503E-11</c:v>
                </c:pt>
                <c:pt idx="4608">
                  <c:v>4.3443735749109411E-11</c:v>
                </c:pt>
                <c:pt idx="4609">
                  <c:v>4.0993713672993536E-11</c:v>
                </c:pt>
                <c:pt idx="4610">
                  <c:v>4.3673647389786822E-11</c:v>
                </c:pt>
                <c:pt idx="4611">
                  <c:v>4.3904684777041752E-11</c:v>
                </c:pt>
                <c:pt idx="4612">
                  <c:v>4.1868235989176234E-11</c:v>
                </c:pt>
                <c:pt idx="4613">
                  <c:v>4.2089722593342503E-11</c:v>
                </c:pt>
                <c:pt idx="4614">
                  <c:v>3.9926244630777725E-11</c:v>
                </c:pt>
                <c:pt idx="4615">
                  <c:v>4.4605248518948765E-11</c:v>
                </c:pt>
                <c:pt idx="4616">
                  <c:v>4.3215123990454675E-11</c:v>
                </c:pt>
                <c:pt idx="4617">
                  <c:v>4.3673647389786822E-11</c:v>
                </c:pt>
                <c:pt idx="4618">
                  <c:v>4.3443735749109411E-11</c:v>
                </c:pt>
                <c:pt idx="4619">
                  <c:v>4.0993713672993536E-11</c:v>
                </c:pt>
                <c:pt idx="4620">
                  <c:v>4.3443735749109411E-11</c:v>
                </c:pt>
                <c:pt idx="4621">
                  <c:v>4.2987626159324438E-11</c:v>
                </c:pt>
                <c:pt idx="4622">
                  <c:v>4.0563326515794527E-11</c:v>
                </c:pt>
                <c:pt idx="4623">
                  <c:v>4.0993713672993536E-11</c:v>
                </c:pt>
                <c:pt idx="4624">
                  <c:v>4.2089722593342503E-11</c:v>
                </c:pt>
                <c:pt idx="4625">
                  <c:v>4.1428667346821592E-11</c:v>
                </c:pt>
                <c:pt idx="4626">
                  <c:v>4.3673647389786822E-11</c:v>
                </c:pt>
                <c:pt idx="4627">
                  <c:v>4.3215123990454675E-11</c:v>
                </c:pt>
                <c:pt idx="4628">
                  <c:v>4.3904684777041752E-11</c:v>
                </c:pt>
                <c:pt idx="4629">
                  <c:v>4.2987626159324438E-11</c:v>
                </c:pt>
                <c:pt idx="4630">
                  <c:v>3.9926244630777725E-11</c:v>
                </c:pt>
                <c:pt idx="4631">
                  <c:v>4.2761414562940485E-11</c:v>
                </c:pt>
                <c:pt idx="4632">
                  <c:v>4.4370524590784481E-11</c:v>
                </c:pt>
                <c:pt idx="4633">
                  <c:v>4.1210659380021002E-11</c:v>
                </c:pt>
                <c:pt idx="4634">
                  <c:v>4.4136944372138252E-11</c:v>
                </c:pt>
                <c:pt idx="4635">
                  <c:v>4.3904684777041752E-11</c:v>
                </c:pt>
                <c:pt idx="4636">
                  <c:v>4.3673647389786822E-11</c:v>
                </c:pt>
                <c:pt idx="4637">
                  <c:v>4.3673647389786822E-11</c:v>
                </c:pt>
                <c:pt idx="4638">
                  <c:v>4.4841307082812297E-11</c:v>
                </c:pt>
                <c:pt idx="4639">
                  <c:v>4.231246856604086E-11</c:v>
                </c:pt>
                <c:pt idx="4640">
                  <c:v>4.3904684777041752E-11</c:v>
                </c:pt>
                <c:pt idx="4641">
                  <c:v>4.1647914902689876E-11</c:v>
                </c:pt>
                <c:pt idx="4642">
                  <c:v>4.2089722593342503E-11</c:v>
                </c:pt>
                <c:pt idx="4643">
                  <c:v>4.2761414562940485E-11</c:v>
                </c:pt>
                <c:pt idx="4644">
                  <c:v>4.2536305199115029E-11</c:v>
                </c:pt>
                <c:pt idx="4645">
                  <c:v>4.2089722593342503E-11</c:v>
                </c:pt>
                <c:pt idx="4646">
                  <c:v>4.2536305199115029E-11</c:v>
                </c:pt>
                <c:pt idx="4647">
                  <c:v>4.1210659380021002E-11</c:v>
                </c:pt>
                <c:pt idx="4648">
                  <c:v>4.2089722593342503E-11</c:v>
                </c:pt>
                <c:pt idx="4649">
                  <c:v>4.4136944372138252E-11</c:v>
                </c:pt>
                <c:pt idx="4650">
                  <c:v>4.2089722593342503E-11</c:v>
                </c:pt>
                <c:pt idx="4651">
                  <c:v>4.4370524590784481E-11</c:v>
                </c:pt>
                <c:pt idx="4652">
                  <c:v>4.1868235989176234E-11</c:v>
                </c:pt>
                <c:pt idx="4653">
                  <c:v>4.4136944372138252E-11</c:v>
                </c:pt>
                <c:pt idx="4654">
                  <c:v>4.2987626159324438E-11</c:v>
                </c:pt>
                <c:pt idx="4655">
                  <c:v>4.4370524590784481E-11</c:v>
                </c:pt>
                <c:pt idx="4656">
                  <c:v>4.2089722593342503E-11</c:v>
                </c:pt>
                <c:pt idx="4657">
                  <c:v>4.2536305199115029E-11</c:v>
                </c:pt>
                <c:pt idx="4658">
                  <c:v>4.0349872187989285E-11</c:v>
                </c:pt>
                <c:pt idx="4659">
                  <c:v>3.9716142786538549E-11</c:v>
                </c:pt>
                <c:pt idx="4660">
                  <c:v>4.1647914902689876E-11</c:v>
                </c:pt>
                <c:pt idx="4661">
                  <c:v>4.0993713672993536E-11</c:v>
                </c:pt>
                <c:pt idx="4662">
                  <c:v>4.5078521491241544E-11</c:v>
                </c:pt>
                <c:pt idx="4663">
                  <c:v>4.3904684777041752E-11</c:v>
                </c:pt>
                <c:pt idx="4664">
                  <c:v>4.1868235989176234E-11</c:v>
                </c:pt>
                <c:pt idx="4665">
                  <c:v>4.3904684777041752E-11</c:v>
                </c:pt>
                <c:pt idx="4666">
                  <c:v>4.1428667346821592E-11</c:v>
                </c:pt>
                <c:pt idx="4667">
                  <c:v>4.1647914902689876E-11</c:v>
                </c:pt>
                <c:pt idx="4668">
                  <c:v>4.1647914902689876E-11</c:v>
                </c:pt>
                <c:pt idx="4669">
                  <c:v>4.2761414562940485E-11</c:v>
                </c:pt>
                <c:pt idx="4670">
                  <c:v>4.3215123990454675E-11</c:v>
                </c:pt>
                <c:pt idx="4671">
                  <c:v>4.2536305199115029E-11</c:v>
                </c:pt>
                <c:pt idx="4672">
                  <c:v>4.0563326515794527E-11</c:v>
                </c:pt>
                <c:pt idx="4673">
                  <c:v>4.3673647389786822E-11</c:v>
                </c:pt>
                <c:pt idx="4674">
                  <c:v>4.4370524590784481E-11</c:v>
                </c:pt>
                <c:pt idx="4675">
                  <c:v>4.1210659380021002E-11</c:v>
                </c:pt>
                <c:pt idx="4676">
                  <c:v>4.1428667346821592E-11</c:v>
                </c:pt>
                <c:pt idx="4677">
                  <c:v>4.4841307082812297E-11</c:v>
                </c:pt>
                <c:pt idx="4678">
                  <c:v>4.4370524590784481E-11</c:v>
                </c:pt>
                <c:pt idx="4679">
                  <c:v>4.2761414562940485E-11</c:v>
                </c:pt>
                <c:pt idx="4680">
                  <c:v>4.0349872187989285E-11</c:v>
                </c:pt>
                <c:pt idx="4681">
                  <c:v>4.2536305199115029E-11</c:v>
                </c:pt>
                <c:pt idx="4682">
                  <c:v>4.3215123990454675E-11</c:v>
                </c:pt>
                <c:pt idx="4683">
                  <c:v>3.9926244630777725E-11</c:v>
                </c:pt>
                <c:pt idx="4684">
                  <c:v>4.3443735749109411E-11</c:v>
                </c:pt>
                <c:pt idx="4685">
                  <c:v>4.3215123990454675E-11</c:v>
                </c:pt>
                <c:pt idx="4686">
                  <c:v>4.3904684777041752E-11</c:v>
                </c:pt>
                <c:pt idx="4687">
                  <c:v>4.2089722593342503E-11</c:v>
                </c:pt>
                <c:pt idx="4688">
                  <c:v>4.4136944372138252E-11</c:v>
                </c:pt>
                <c:pt idx="4689">
                  <c:v>4.1868235989176234E-11</c:v>
                </c:pt>
                <c:pt idx="4690">
                  <c:v>4.3215123990454675E-11</c:v>
                </c:pt>
                <c:pt idx="4691">
                  <c:v>4.5317084696192648E-11</c:v>
                </c:pt>
                <c:pt idx="4692">
                  <c:v>4.0777994540764523E-11</c:v>
                </c:pt>
                <c:pt idx="4693">
                  <c:v>4.2089722593342503E-11</c:v>
                </c:pt>
                <c:pt idx="4694">
                  <c:v>4.231246856604086E-11</c:v>
                </c:pt>
                <c:pt idx="4695">
                  <c:v>4.0563326515794527E-11</c:v>
                </c:pt>
                <c:pt idx="4696">
                  <c:v>4.0993713672993536E-11</c:v>
                </c:pt>
                <c:pt idx="4697">
                  <c:v>4.0563326515794527E-11</c:v>
                </c:pt>
                <c:pt idx="4698">
                  <c:v>3.9716142786538549E-11</c:v>
                </c:pt>
                <c:pt idx="4699">
                  <c:v>4.0993713672993536E-11</c:v>
                </c:pt>
                <c:pt idx="4700">
                  <c:v>4.4136944372138252E-11</c:v>
                </c:pt>
                <c:pt idx="4701">
                  <c:v>4.3215123990454675E-11</c:v>
                </c:pt>
                <c:pt idx="4702">
                  <c:v>4.0349872187989285E-11</c:v>
                </c:pt>
                <c:pt idx="4703">
                  <c:v>4.1647914902689876E-11</c:v>
                </c:pt>
                <c:pt idx="4704">
                  <c:v>4.2987626159324438E-11</c:v>
                </c:pt>
                <c:pt idx="4705">
                  <c:v>4.0563326515794527E-11</c:v>
                </c:pt>
                <c:pt idx="4706">
                  <c:v>4.4136944372138252E-11</c:v>
                </c:pt>
                <c:pt idx="4707">
                  <c:v>4.2536305199115029E-11</c:v>
                </c:pt>
                <c:pt idx="4708">
                  <c:v>4.4136944372138252E-11</c:v>
                </c:pt>
                <c:pt idx="4709">
                  <c:v>4.0563326515794527E-11</c:v>
                </c:pt>
                <c:pt idx="4710">
                  <c:v>4.2761414562940485E-11</c:v>
                </c:pt>
                <c:pt idx="4711">
                  <c:v>4.0137541110025186E-11</c:v>
                </c:pt>
                <c:pt idx="4712">
                  <c:v>4.1647914902689876E-11</c:v>
                </c:pt>
                <c:pt idx="4713">
                  <c:v>4.0137541110025186E-11</c:v>
                </c:pt>
                <c:pt idx="4714">
                  <c:v>4.0993713672993536E-11</c:v>
                </c:pt>
                <c:pt idx="4715">
                  <c:v>4.3443735749109411E-11</c:v>
                </c:pt>
                <c:pt idx="4716">
                  <c:v>4.0993713672993536E-11</c:v>
                </c:pt>
                <c:pt idx="4717">
                  <c:v>4.3904684777041752E-11</c:v>
                </c:pt>
                <c:pt idx="4718">
                  <c:v>4.0137541110025186E-11</c:v>
                </c:pt>
                <c:pt idx="4719">
                  <c:v>4.2761414562940485E-11</c:v>
                </c:pt>
                <c:pt idx="4720">
                  <c:v>4.2761414562940485E-11</c:v>
                </c:pt>
                <c:pt idx="4721">
                  <c:v>4.0563326515794527E-11</c:v>
                </c:pt>
                <c:pt idx="4722">
                  <c:v>4.4605248518948765E-11</c:v>
                </c:pt>
                <c:pt idx="4723">
                  <c:v>4.0563326515794527E-11</c:v>
                </c:pt>
                <c:pt idx="4724">
                  <c:v>3.9926244630777725E-11</c:v>
                </c:pt>
                <c:pt idx="4725">
                  <c:v>4.231246856604086E-11</c:v>
                </c:pt>
                <c:pt idx="4726">
                  <c:v>4.0563326515794527E-11</c:v>
                </c:pt>
                <c:pt idx="4727">
                  <c:v>4.4605248518948765E-11</c:v>
                </c:pt>
                <c:pt idx="4728">
                  <c:v>4.0563326515794527E-11</c:v>
                </c:pt>
                <c:pt idx="4729">
                  <c:v>4.2761414562940485E-11</c:v>
                </c:pt>
                <c:pt idx="4730">
                  <c:v>4.2987626159324438E-11</c:v>
                </c:pt>
                <c:pt idx="4731">
                  <c:v>4.1647914902689876E-11</c:v>
                </c:pt>
                <c:pt idx="4732">
                  <c:v>4.6283741932225864E-11</c:v>
                </c:pt>
                <c:pt idx="4733">
                  <c:v>4.4605248518948765E-11</c:v>
                </c:pt>
                <c:pt idx="4734">
                  <c:v>4.2089722593342503E-11</c:v>
                </c:pt>
                <c:pt idx="4735">
                  <c:v>4.0777994540764523E-11</c:v>
                </c:pt>
                <c:pt idx="4736">
                  <c:v>4.0777994540764523E-11</c:v>
                </c:pt>
                <c:pt idx="4737">
                  <c:v>4.0349872187989285E-11</c:v>
                </c:pt>
                <c:pt idx="4738">
                  <c:v>4.3215123990454675E-11</c:v>
                </c:pt>
                <c:pt idx="4739">
                  <c:v>4.3215123990454675E-11</c:v>
                </c:pt>
                <c:pt idx="4740">
                  <c:v>4.1428667346821592E-11</c:v>
                </c:pt>
                <c:pt idx="4741">
                  <c:v>4.0137541110025186E-11</c:v>
                </c:pt>
                <c:pt idx="4742">
                  <c:v>4.1647914902689876E-11</c:v>
                </c:pt>
                <c:pt idx="4743">
                  <c:v>4.1210659380021002E-11</c:v>
                </c:pt>
                <c:pt idx="4744">
                  <c:v>4.1868235989176234E-11</c:v>
                </c:pt>
                <c:pt idx="4745">
                  <c:v>4.0563326515794527E-11</c:v>
                </c:pt>
                <c:pt idx="4746">
                  <c:v>4.1868235989176234E-11</c:v>
                </c:pt>
                <c:pt idx="4747">
                  <c:v>4.2987626159324438E-11</c:v>
                </c:pt>
                <c:pt idx="4748">
                  <c:v>4.3215123990454675E-11</c:v>
                </c:pt>
                <c:pt idx="4749">
                  <c:v>4.2987626159324438E-11</c:v>
                </c:pt>
                <c:pt idx="4750">
                  <c:v>4.0563326515794527E-11</c:v>
                </c:pt>
                <c:pt idx="4751">
                  <c:v>4.1210659380021002E-11</c:v>
                </c:pt>
                <c:pt idx="4752">
                  <c:v>4.3904684777041752E-11</c:v>
                </c:pt>
                <c:pt idx="4753">
                  <c:v>4.2089722593342503E-11</c:v>
                </c:pt>
                <c:pt idx="4754">
                  <c:v>4.231246856604086E-11</c:v>
                </c:pt>
                <c:pt idx="4755">
                  <c:v>4.0777994540764523E-11</c:v>
                </c:pt>
                <c:pt idx="4756">
                  <c:v>4.3443735749109411E-11</c:v>
                </c:pt>
                <c:pt idx="4757">
                  <c:v>4.0137541110025186E-11</c:v>
                </c:pt>
                <c:pt idx="4758">
                  <c:v>3.9926244630777725E-11</c:v>
                </c:pt>
                <c:pt idx="4759">
                  <c:v>4.2536305199115029E-11</c:v>
                </c:pt>
                <c:pt idx="4760">
                  <c:v>4.4605248518948765E-11</c:v>
                </c:pt>
                <c:pt idx="4761">
                  <c:v>4.1428667346821592E-11</c:v>
                </c:pt>
                <c:pt idx="4762">
                  <c:v>4.0777994540764523E-11</c:v>
                </c:pt>
                <c:pt idx="4763">
                  <c:v>4.1868235989176234E-11</c:v>
                </c:pt>
                <c:pt idx="4764">
                  <c:v>4.1868235989176234E-11</c:v>
                </c:pt>
                <c:pt idx="4765">
                  <c:v>4.2089722593342503E-11</c:v>
                </c:pt>
                <c:pt idx="4766">
                  <c:v>4.2761414562940485E-11</c:v>
                </c:pt>
                <c:pt idx="4767">
                  <c:v>4.2536305199115029E-11</c:v>
                </c:pt>
                <c:pt idx="4768">
                  <c:v>4.1868235989176234E-11</c:v>
                </c:pt>
                <c:pt idx="4769">
                  <c:v>4.231246856604086E-11</c:v>
                </c:pt>
                <c:pt idx="4770">
                  <c:v>4.2089722593342503E-11</c:v>
                </c:pt>
                <c:pt idx="4771">
                  <c:v>4.3904684777041752E-11</c:v>
                </c:pt>
                <c:pt idx="4772">
                  <c:v>4.0349872187989285E-11</c:v>
                </c:pt>
                <c:pt idx="4773">
                  <c:v>3.9926244630777725E-11</c:v>
                </c:pt>
                <c:pt idx="4774">
                  <c:v>4.1647914902689876E-11</c:v>
                </c:pt>
                <c:pt idx="4775">
                  <c:v>4.1210659380021002E-11</c:v>
                </c:pt>
                <c:pt idx="4776">
                  <c:v>4.0349872187989285E-11</c:v>
                </c:pt>
                <c:pt idx="4777">
                  <c:v>4.3443735749109411E-11</c:v>
                </c:pt>
                <c:pt idx="4778">
                  <c:v>4.1428667346821592E-11</c:v>
                </c:pt>
                <c:pt idx="4779">
                  <c:v>4.1647914902689876E-11</c:v>
                </c:pt>
                <c:pt idx="4780">
                  <c:v>4.2987626159324438E-11</c:v>
                </c:pt>
                <c:pt idx="4781">
                  <c:v>4.231246856604086E-11</c:v>
                </c:pt>
                <c:pt idx="4782">
                  <c:v>4.0993713672993536E-11</c:v>
                </c:pt>
                <c:pt idx="4783">
                  <c:v>4.0993713672993536E-11</c:v>
                </c:pt>
                <c:pt idx="4784">
                  <c:v>4.1210659380021002E-11</c:v>
                </c:pt>
                <c:pt idx="4785">
                  <c:v>4.1868235989176234E-11</c:v>
                </c:pt>
                <c:pt idx="4786">
                  <c:v>4.1868235989176234E-11</c:v>
                </c:pt>
                <c:pt idx="4787">
                  <c:v>4.0563326515794527E-11</c:v>
                </c:pt>
                <c:pt idx="4788">
                  <c:v>4.3673647389786822E-11</c:v>
                </c:pt>
                <c:pt idx="4789">
                  <c:v>4.0993713672993536E-11</c:v>
                </c:pt>
                <c:pt idx="4790">
                  <c:v>4.2089722593342503E-11</c:v>
                </c:pt>
                <c:pt idx="4791">
                  <c:v>4.1428667346821592E-11</c:v>
                </c:pt>
                <c:pt idx="4792">
                  <c:v>4.3904684777041752E-11</c:v>
                </c:pt>
                <c:pt idx="4793">
                  <c:v>4.0993713672993536E-11</c:v>
                </c:pt>
                <c:pt idx="4794">
                  <c:v>4.2761414562940485E-11</c:v>
                </c:pt>
                <c:pt idx="4795">
                  <c:v>4.0993713672993536E-11</c:v>
                </c:pt>
                <c:pt idx="4796">
                  <c:v>4.231246856604086E-11</c:v>
                </c:pt>
                <c:pt idx="4797">
                  <c:v>4.3215123990454675E-11</c:v>
                </c:pt>
                <c:pt idx="4798">
                  <c:v>4.0563326515794527E-11</c:v>
                </c:pt>
                <c:pt idx="4799">
                  <c:v>3.9926244630777725E-11</c:v>
                </c:pt>
                <c:pt idx="4800">
                  <c:v>4.0137541110025186E-11</c:v>
                </c:pt>
                <c:pt idx="4801">
                  <c:v>4.3904684777041752E-11</c:v>
                </c:pt>
                <c:pt idx="4802">
                  <c:v>4.231246856604086E-11</c:v>
                </c:pt>
                <c:pt idx="4803">
                  <c:v>4.4841307082812297E-11</c:v>
                </c:pt>
                <c:pt idx="4804">
                  <c:v>4.3215123990454675E-11</c:v>
                </c:pt>
                <c:pt idx="4805">
                  <c:v>4.0777994540764523E-11</c:v>
                </c:pt>
                <c:pt idx="4806">
                  <c:v>4.0349872187989285E-11</c:v>
                </c:pt>
                <c:pt idx="4807">
                  <c:v>4.2089722593342503E-11</c:v>
                </c:pt>
                <c:pt idx="4808">
                  <c:v>4.1868235989176234E-11</c:v>
                </c:pt>
                <c:pt idx="4809">
                  <c:v>4.3443735749109411E-11</c:v>
                </c:pt>
                <c:pt idx="4810">
                  <c:v>4.0993713672993536E-11</c:v>
                </c:pt>
                <c:pt idx="4811">
                  <c:v>4.3904684777041752E-11</c:v>
                </c:pt>
                <c:pt idx="4812">
                  <c:v>4.1210659380021002E-11</c:v>
                </c:pt>
                <c:pt idx="4813">
                  <c:v>4.1210659380021002E-11</c:v>
                </c:pt>
                <c:pt idx="4814">
                  <c:v>4.2536305199115029E-11</c:v>
                </c:pt>
                <c:pt idx="4815">
                  <c:v>4.2089722593342503E-11</c:v>
                </c:pt>
                <c:pt idx="4816">
                  <c:v>4.231246856604086E-11</c:v>
                </c:pt>
                <c:pt idx="4817">
                  <c:v>4.2987626159324438E-11</c:v>
                </c:pt>
                <c:pt idx="4818">
                  <c:v>4.4136944372138252E-11</c:v>
                </c:pt>
                <c:pt idx="4819">
                  <c:v>4.0349872187989285E-11</c:v>
                </c:pt>
                <c:pt idx="4820">
                  <c:v>4.0563326515794527E-11</c:v>
                </c:pt>
                <c:pt idx="4821">
                  <c:v>4.0777994540764523E-11</c:v>
                </c:pt>
                <c:pt idx="4822">
                  <c:v>4.0993713672993536E-11</c:v>
                </c:pt>
                <c:pt idx="4823">
                  <c:v>4.1428667346821592E-11</c:v>
                </c:pt>
                <c:pt idx="4824">
                  <c:v>4.1868235989176234E-11</c:v>
                </c:pt>
                <c:pt idx="4825">
                  <c:v>4.0137541110025186E-11</c:v>
                </c:pt>
                <c:pt idx="4826">
                  <c:v>4.3673647389786822E-11</c:v>
                </c:pt>
                <c:pt idx="4827">
                  <c:v>4.2089722593342503E-11</c:v>
                </c:pt>
                <c:pt idx="4828">
                  <c:v>4.0993713672993536E-11</c:v>
                </c:pt>
                <c:pt idx="4829">
                  <c:v>4.0993713672993536E-11</c:v>
                </c:pt>
                <c:pt idx="4830">
                  <c:v>4.2987626159324438E-11</c:v>
                </c:pt>
                <c:pt idx="4831">
                  <c:v>4.2987626159324438E-11</c:v>
                </c:pt>
                <c:pt idx="4832">
                  <c:v>4.0349872187989285E-11</c:v>
                </c:pt>
                <c:pt idx="4833">
                  <c:v>4.1210659380021002E-11</c:v>
                </c:pt>
                <c:pt idx="4834">
                  <c:v>4.2536305199115029E-11</c:v>
                </c:pt>
                <c:pt idx="4835">
                  <c:v>4.1647914902689876E-11</c:v>
                </c:pt>
                <c:pt idx="4836">
                  <c:v>4.1868235989176234E-11</c:v>
                </c:pt>
                <c:pt idx="4837">
                  <c:v>4.3673647389786822E-11</c:v>
                </c:pt>
                <c:pt idx="4838">
                  <c:v>4.0777994540764523E-11</c:v>
                </c:pt>
                <c:pt idx="4839">
                  <c:v>4.2089722593342503E-11</c:v>
                </c:pt>
                <c:pt idx="4840">
                  <c:v>4.0993713672993536E-11</c:v>
                </c:pt>
                <c:pt idx="4841">
                  <c:v>4.0563326515794527E-11</c:v>
                </c:pt>
                <c:pt idx="4842">
                  <c:v>4.2761414562940485E-11</c:v>
                </c:pt>
                <c:pt idx="4843">
                  <c:v>4.0349872187989285E-11</c:v>
                </c:pt>
                <c:pt idx="4844">
                  <c:v>4.0349872187989285E-11</c:v>
                </c:pt>
                <c:pt idx="4845">
                  <c:v>4.231246856604086E-11</c:v>
                </c:pt>
                <c:pt idx="4846">
                  <c:v>4.0563326515794527E-11</c:v>
                </c:pt>
                <c:pt idx="4847">
                  <c:v>4.3904684777041752E-11</c:v>
                </c:pt>
                <c:pt idx="4848">
                  <c:v>4.0137541110025186E-11</c:v>
                </c:pt>
                <c:pt idx="4849">
                  <c:v>4.3443735749109411E-11</c:v>
                </c:pt>
                <c:pt idx="4850">
                  <c:v>4.1428667346821592E-11</c:v>
                </c:pt>
                <c:pt idx="4851">
                  <c:v>4.0563326515794527E-11</c:v>
                </c:pt>
                <c:pt idx="4852">
                  <c:v>4.1428667346821592E-11</c:v>
                </c:pt>
                <c:pt idx="4853">
                  <c:v>3.9299168663990014E-11</c:v>
                </c:pt>
                <c:pt idx="4854">
                  <c:v>3.9716142786538549E-11</c:v>
                </c:pt>
                <c:pt idx="4855">
                  <c:v>4.1210659380021002E-11</c:v>
                </c:pt>
                <c:pt idx="4856">
                  <c:v>4.2089722593342503E-11</c:v>
                </c:pt>
                <c:pt idx="4857">
                  <c:v>4.3673647389786822E-11</c:v>
                </c:pt>
                <c:pt idx="4858">
                  <c:v>4.0563326515794527E-11</c:v>
                </c:pt>
                <c:pt idx="4859">
                  <c:v>3.9507064678911415E-11</c:v>
                </c:pt>
                <c:pt idx="4860">
                  <c:v>4.0563326515794527E-11</c:v>
                </c:pt>
                <c:pt idx="4861">
                  <c:v>3.9926244630777725E-11</c:v>
                </c:pt>
                <c:pt idx="4862">
                  <c:v>4.1647914902689876E-11</c:v>
                </c:pt>
                <c:pt idx="4863">
                  <c:v>4.1428667346821592E-11</c:v>
                </c:pt>
                <c:pt idx="4864">
                  <c:v>4.2761414562940485E-11</c:v>
                </c:pt>
                <c:pt idx="4865">
                  <c:v>3.9716142786538549E-11</c:v>
                </c:pt>
                <c:pt idx="4866">
                  <c:v>3.9926244630777725E-11</c:v>
                </c:pt>
                <c:pt idx="4867">
                  <c:v>4.0563326515794527E-11</c:v>
                </c:pt>
                <c:pt idx="4868">
                  <c:v>3.9926244630777725E-11</c:v>
                </c:pt>
                <c:pt idx="4869">
                  <c:v>4.0993713672993536E-11</c:v>
                </c:pt>
                <c:pt idx="4870">
                  <c:v>4.3443735749109411E-11</c:v>
                </c:pt>
                <c:pt idx="4871">
                  <c:v>4.3904684777041752E-11</c:v>
                </c:pt>
                <c:pt idx="4872">
                  <c:v>4.2089722593342503E-11</c:v>
                </c:pt>
                <c:pt idx="4873">
                  <c:v>3.9926244630777725E-11</c:v>
                </c:pt>
                <c:pt idx="4874">
                  <c:v>3.9507064678911415E-11</c:v>
                </c:pt>
                <c:pt idx="4875">
                  <c:v>3.9716142786538549E-11</c:v>
                </c:pt>
                <c:pt idx="4876">
                  <c:v>4.3673647389786822E-11</c:v>
                </c:pt>
                <c:pt idx="4877">
                  <c:v>4.1868235989176234E-11</c:v>
                </c:pt>
                <c:pt idx="4878">
                  <c:v>4.0349872187989285E-11</c:v>
                </c:pt>
                <c:pt idx="4879">
                  <c:v>4.1647914902689876E-11</c:v>
                </c:pt>
                <c:pt idx="4880">
                  <c:v>4.2761414562940485E-11</c:v>
                </c:pt>
                <c:pt idx="4881">
                  <c:v>3.9716142786538549E-11</c:v>
                </c:pt>
                <c:pt idx="4882">
                  <c:v>4.2089722593342503E-11</c:v>
                </c:pt>
                <c:pt idx="4883">
                  <c:v>4.1647914902689876E-11</c:v>
                </c:pt>
                <c:pt idx="4884">
                  <c:v>4.1868235989176234E-11</c:v>
                </c:pt>
                <c:pt idx="4885">
                  <c:v>4.231246856604086E-11</c:v>
                </c:pt>
                <c:pt idx="4886">
                  <c:v>4.0349872187989285E-11</c:v>
                </c:pt>
                <c:pt idx="4887">
                  <c:v>4.0777994540764523E-11</c:v>
                </c:pt>
                <c:pt idx="4888">
                  <c:v>4.2987626159324438E-11</c:v>
                </c:pt>
                <c:pt idx="4889">
                  <c:v>4.0349872187989285E-11</c:v>
                </c:pt>
                <c:pt idx="4890">
                  <c:v>4.231246856604086E-11</c:v>
                </c:pt>
                <c:pt idx="4891">
                  <c:v>4.0349872187989285E-11</c:v>
                </c:pt>
                <c:pt idx="4892">
                  <c:v>4.0137541110025186E-11</c:v>
                </c:pt>
                <c:pt idx="4893">
                  <c:v>4.1428667346821592E-11</c:v>
                </c:pt>
                <c:pt idx="4894">
                  <c:v>3.9716142786538549E-11</c:v>
                </c:pt>
                <c:pt idx="4895">
                  <c:v>4.1428667346821592E-11</c:v>
                </c:pt>
                <c:pt idx="4896">
                  <c:v>3.9507064678911415E-11</c:v>
                </c:pt>
                <c:pt idx="4897">
                  <c:v>4.0349872187989285E-11</c:v>
                </c:pt>
                <c:pt idx="4898">
                  <c:v>4.2761414562940485E-11</c:v>
                </c:pt>
                <c:pt idx="4899">
                  <c:v>4.0993713672993536E-11</c:v>
                </c:pt>
                <c:pt idx="4900">
                  <c:v>4.3215123990454675E-11</c:v>
                </c:pt>
                <c:pt idx="4901">
                  <c:v>4.1868235989176234E-11</c:v>
                </c:pt>
                <c:pt idx="4902">
                  <c:v>3.9926244630777725E-11</c:v>
                </c:pt>
                <c:pt idx="4903">
                  <c:v>4.231246856604086E-11</c:v>
                </c:pt>
                <c:pt idx="4904">
                  <c:v>4.0349872187989285E-11</c:v>
                </c:pt>
                <c:pt idx="4905">
                  <c:v>4.2536305199115029E-11</c:v>
                </c:pt>
                <c:pt idx="4906">
                  <c:v>4.3673647389786822E-11</c:v>
                </c:pt>
                <c:pt idx="4907">
                  <c:v>4.0993713672993536E-11</c:v>
                </c:pt>
                <c:pt idx="4908">
                  <c:v>3.9299168663990014E-11</c:v>
                </c:pt>
                <c:pt idx="4909">
                  <c:v>4.2987626159324438E-11</c:v>
                </c:pt>
                <c:pt idx="4910">
                  <c:v>4.1868235989176234E-11</c:v>
                </c:pt>
                <c:pt idx="4911">
                  <c:v>4.1647914902689876E-11</c:v>
                </c:pt>
                <c:pt idx="4912">
                  <c:v>4.0349872187989285E-11</c:v>
                </c:pt>
                <c:pt idx="4913">
                  <c:v>4.2536305199115029E-11</c:v>
                </c:pt>
                <c:pt idx="4914">
                  <c:v>3.9092285637615869E-11</c:v>
                </c:pt>
                <c:pt idx="4915">
                  <c:v>4.3443735749109411E-11</c:v>
                </c:pt>
                <c:pt idx="4916">
                  <c:v>4.1428667346821592E-11</c:v>
                </c:pt>
                <c:pt idx="4917">
                  <c:v>4.1210659380021002E-11</c:v>
                </c:pt>
                <c:pt idx="4918">
                  <c:v>4.0137541110025186E-11</c:v>
                </c:pt>
                <c:pt idx="4919">
                  <c:v>4.4370524590784481E-11</c:v>
                </c:pt>
                <c:pt idx="4920">
                  <c:v>4.0349872187989285E-11</c:v>
                </c:pt>
                <c:pt idx="4921">
                  <c:v>4.0777994540764523E-11</c:v>
                </c:pt>
                <c:pt idx="4922">
                  <c:v>4.1428667346821592E-11</c:v>
                </c:pt>
                <c:pt idx="4923">
                  <c:v>4.3215123990454675E-11</c:v>
                </c:pt>
                <c:pt idx="4924">
                  <c:v>4.1647914902689876E-11</c:v>
                </c:pt>
                <c:pt idx="4925">
                  <c:v>4.2536305199115029E-11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627648"/>
        <c:axId val="45666304"/>
      </c:scatterChart>
      <c:valAx>
        <c:axId val="45627648"/>
        <c:scaling>
          <c:orientation val="minMax"/>
          <c:min val="0"/>
        </c:scaling>
        <c:delete val="0"/>
        <c:axPos val="b"/>
        <c:numFmt formatCode="#,##0.00" sourceLinked="0"/>
        <c:majorTickMark val="out"/>
        <c:minorTickMark val="none"/>
        <c:tickLblPos val="nextTo"/>
        <c:crossAx val="45666304"/>
        <c:crossesAt val="1.0000000000000006E-12"/>
        <c:crossBetween val="midCat"/>
      </c:valAx>
      <c:valAx>
        <c:axId val="45666304"/>
        <c:scaling>
          <c:logBase val="10"/>
          <c:orientation val="minMax"/>
          <c:max val="1.0000000000000005E-8"/>
          <c:min val="1.0000000000000006E-12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4562764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9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4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1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8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0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8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8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5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EA281-2B7D-40F7-B087-44BDDBBEB1B9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6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Goals of this Vacuum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Improve our NEG coating capabilities, anticipating the creation of four new injector </a:t>
            </a:r>
            <a:r>
              <a:rPr lang="en-US" dirty="0" err="1" smtClean="0"/>
              <a:t>beamlines</a:t>
            </a:r>
            <a:endParaRPr lang="en-US" dirty="0" smtClean="0"/>
          </a:p>
          <a:p>
            <a:r>
              <a:rPr lang="en-US" dirty="0" smtClean="0"/>
              <a:t>Improve our understanding of NEG pump behavior, and possibly identify NEG pump limitations.  Make extractor gauge read “zero”</a:t>
            </a:r>
          </a:p>
          <a:p>
            <a:r>
              <a:rPr lang="en-US" dirty="0" smtClean="0"/>
              <a:t>Vacuum gauge limitations? Ion pump pros and cons – correct Ion Pump size for each system?</a:t>
            </a:r>
          </a:p>
          <a:p>
            <a:r>
              <a:rPr lang="en-US" dirty="0" smtClean="0"/>
              <a:t>Demonstrate our vacuum science expertise by implementing changes to a relatively simple vacuum system, and observing the expected result.  Predict cause and effect.</a:t>
            </a:r>
          </a:p>
          <a:p>
            <a:r>
              <a:rPr lang="en-US" dirty="0" smtClean="0"/>
              <a:t>Make a contribution to the field, submit a poster to AVS meeting, etc.,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"/>
            <a:ext cx="8229600" cy="838200"/>
          </a:xfrm>
        </p:spPr>
        <p:txBody>
          <a:bodyPr/>
          <a:lstStyle/>
          <a:p>
            <a:r>
              <a:rPr lang="en-US" dirty="0" smtClean="0"/>
              <a:t>Lowest Measured Pressure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176414"/>
              </p:ext>
            </p:extLst>
          </p:nvPr>
        </p:nvGraphicFramePr>
        <p:xfrm>
          <a:off x="457200" y="14705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0" y="5791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Get rid of blue bars: just say contribution from  low voltage x-rays was subtracted from controller value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744" y="886183"/>
            <a:ext cx="6840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Here, you can would point out the “good”, “puzzling” and “bad” results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1752600" y="1394337"/>
            <a:ext cx="6096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5400000">
            <a:off x="3543300" y="1508637"/>
            <a:ext cx="609600" cy="2667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5400000">
            <a:off x="6641804" y="187541"/>
            <a:ext cx="609600" cy="28707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25418" y="1324189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75855" y="209047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Puzzling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75536" y="108953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Summary of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 a chamber degassed at 400C, a simple homemade NEG coating with 40L/s ion pump provided pressure in -12 </a:t>
            </a:r>
            <a:r>
              <a:rPr lang="en-US" dirty="0" err="1" smtClean="0"/>
              <a:t>Torr</a:t>
            </a:r>
            <a:r>
              <a:rPr lang="en-US" dirty="0" smtClean="0"/>
              <a:t> range!  Assuming -13 </a:t>
            </a:r>
            <a:r>
              <a:rPr lang="en-US" dirty="0" err="1" smtClean="0"/>
              <a:t>TorrL</a:t>
            </a:r>
            <a:r>
              <a:rPr lang="en-US" dirty="0" smtClean="0"/>
              <a:t>/scm2 outgassing rate, NEG coating provide XX L/s pump speed  </a:t>
            </a:r>
            <a:r>
              <a:rPr lang="en-US" dirty="0" smtClean="0">
                <a:solidFill>
                  <a:srgbClr val="FF0000"/>
                </a:solidFill>
              </a:rPr>
              <a:t>(good!)</a:t>
            </a:r>
          </a:p>
          <a:p>
            <a:r>
              <a:rPr lang="en-US" dirty="0" smtClean="0"/>
              <a:t>Replacing one ion pump configuration with a better one (old PE replaced with new degassed </a:t>
            </a:r>
            <a:r>
              <a:rPr lang="en-US" dirty="0" err="1" smtClean="0"/>
              <a:t>TiTan</a:t>
            </a:r>
            <a:r>
              <a:rPr lang="en-US" dirty="0"/>
              <a:t> </a:t>
            </a:r>
            <a:r>
              <a:rPr lang="en-US" dirty="0" smtClean="0"/>
              <a:t>+ less plumbing) , served to improve pressure as expected </a:t>
            </a:r>
            <a:r>
              <a:rPr lang="en-US" dirty="0" smtClean="0">
                <a:solidFill>
                  <a:srgbClr val="FF0000"/>
                </a:solidFill>
              </a:rPr>
              <a:t>(good!)</a:t>
            </a:r>
          </a:p>
          <a:p>
            <a:r>
              <a:rPr lang="en-US" dirty="0"/>
              <a:t>Adding a </a:t>
            </a:r>
            <a:r>
              <a:rPr lang="en-US" dirty="0" smtClean="0"/>
              <a:t>flange-mounted </a:t>
            </a:r>
            <a:r>
              <a:rPr lang="en-US" dirty="0"/>
              <a:t>GP500 NEG pump </a:t>
            </a:r>
            <a:r>
              <a:rPr lang="en-US" dirty="0" smtClean="0"/>
              <a:t>with advertised 500 L/s pump speed, did </a:t>
            </a:r>
            <a:r>
              <a:rPr lang="en-US" dirty="0"/>
              <a:t>not result in improved pressure:  points to a NEG  pump limitation, or a vacuum gauge limitation.  </a:t>
            </a:r>
            <a:r>
              <a:rPr lang="en-US" dirty="0" smtClean="0"/>
              <a:t>Note, the </a:t>
            </a:r>
            <a:r>
              <a:rPr lang="en-US" dirty="0"/>
              <a:t>GP500 flange and 10 to 8 reducer were not </a:t>
            </a:r>
            <a:r>
              <a:rPr lang="en-US" dirty="0" smtClean="0"/>
              <a:t>degassed. 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puzzling)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Replacing the good ion pump with small </a:t>
            </a:r>
            <a:r>
              <a:rPr lang="en-US" dirty="0" err="1" smtClean="0"/>
              <a:t>NextTorr</a:t>
            </a:r>
            <a:r>
              <a:rPr lang="en-US" dirty="0" smtClean="0"/>
              <a:t> served to degrade pressure, suggesting there is an optimum ion pump size, or the </a:t>
            </a:r>
            <a:r>
              <a:rPr lang="en-US" dirty="0" err="1" smtClean="0"/>
              <a:t>NextTorr</a:t>
            </a:r>
            <a:r>
              <a:rPr lang="en-US" dirty="0" smtClean="0"/>
              <a:t> has problems (</a:t>
            </a:r>
            <a:r>
              <a:rPr lang="en-US" dirty="0" err="1" smtClean="0"/>
              <a:t>NextTorr</a:t>
            </a:r>
            <a:r>
              <a:rPr lang="en-US" dirty="0" smtClean="0"/>
              <a:t> was difficult to “activate”, each activation served to degrade pressure, maybe just moved gas from one pump to another) </a:t>
            </a:r>
            <a:r>
              <a:rPr lang="en-US" dirty="0" smtClean="0">
                <a:solidFill>
                  <a:srgbClr val="FF0000"/>
                </a:solidFill>
              </a:rPr>
              <a:t>(bad)</a:t>
            </a:r>
          </a:p>
          <a:p>
            <a:r>
              <a:rPr lang="en-US" dirty="0" smtClean="0"/>
              <a:t>After XX days, the extractor gauge reading continues to decrease.  Does it take that long to </a:t>
            </a:r>
            <a:r>
              <a:rPr lang="en-US" dirty="0" err="1" smtClean="0"/>
              <a:t>degass</a:t>
            </a:r>
            <a:r>
              <a:rPr lang="en-US" dirty="0" smtClean="0"/>
              <a:t> a gauge, or is pressure really improving?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Degas </a:t>
            </a:r>
            <a:r>
              <a:rPr lang="en-US" dirty="0" err="1" smtClean="0"/>
              <a:t>cryopump</a:t>
            </a:r>
            <a:r>
              <a:rPr lang="en-US" dirty="0" smtClean="0"/>
              <a:t> gun chamber, measure outgassing rate and repeat some of these tests: homemade NEG coating, NEG strips, NEG modules, new NEG material</a:t>
            </a:r>
          </a:p>
          <a:p>
            <a:r>
              <a:rPr lang="en-US" dirty="0" smtClean="0"/>
              <a:t>Use a BBB gauge, or </a:t>
            </a:r>
            <a:r>
              <a:rPr lang="en-US" dirty="0" err="1" smtClean="0"/>
              <a:t>Axtran</a:t>
            </a:r>
            <a:r>
              <a:rPr lang="en-US" dirty="0"/>
              <a:t> </a:t>
            </a:r>
            <a:r>
              <a:rPr lang="en-US" dirty="0" smtClean="0"/>
              <a:t>– you need a gauge with purported lower </a:t>
            </a:r>
            <a:r>
              <a:rPr lang="en-US" dirty="0" err="1" smtClean="0"/>
              <a:t>Pult</a:t>
            </a:r>
            <a:r>
              <a:rPr lang="en-US" dirty="0" smtClean="0"/>
              <a:t> capability</a:t>
            </a:r>
          </a:p>
          <a:p>
            <a:r>
              <a:rPr lang="en-US" dirty="0" smtClean="0"/>
              <a:t>Need an RGA near chamber, behind a valve, and with independent ion pump and GP50.  This will be used for leak checking and to look at accumulated gas...</a:t>
            </a:r>
          </a:p>
          <a:p>
            <a:r>
              <a:rPr lang="en-US" dirty="0" smtClean="0"/>
              <a:t>Try magnetron sputtering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7195" y="152400"/>
            <a:ext cx="6842133" cy="5562600"/>
            <a:chOff x="1066800" y="228600"/>
            <a:chExt cx="6842133" cy="5562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28600"/>
              <a:ext cx="6842133" cy="556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 flipH="1">
              <a:off x="2286000" y="1219200"/>
              <a:ext cx="3733800" cy="3733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99662" y="54864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in this good paper, the author shows how extractor gauge response is not linear when pressure drops below -11 </a:t>
            </a:r>
            <a:r>
              <a:rPr lang="en-US" dirty="0" err="1" smtClean="0"/>
              <a:t>Torr</a:t>
            </a:r>
            <a:r>
              <a:rPr lang="en-US" dirty="0" smtClean="0"/>
              <a:t>.  We know there are contributions to collector current not related to pressure, and so we subtract this from value.   But the curve pasted here makes me think I think he also suggests that it is not sufficient to simply subtract the x-ray contribution from the reading.  suggests that when extractor gauge reads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0200" y="4191000"/>
            <a:ext cx="836195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67000" y="3962400"/>
            <a:ext cx="3048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3877088"/>
            <a:ext cx="2286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00400" y="3723860"/>
            <a:ext cx="228600" cy="2335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73626" y="4507468"/>
            <a:ext cx="37271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Real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55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t="14413" r="7029" b="15417"/>
          <a:stretch/>
        </p:blipFill>
        <p:spPr>
          <a:xfrm>
            <a:off x="1262378" y="1143000"/>
            <a:ext cx="7345017" cy="4661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482" y="152400"/>
            <a:ext cx="8317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Marcy proved that </a:t>
            </a:r>
            <a:r>
              <a:rPr lang="en-US" dirty="0" err="1" smtClean="0"/>
              <a:t>Ishimaru</a:t>
            </a:r>
            <a:r>
              <a:rPr lang="en-US" dirty="0" smtClean="0"/>
              <a:t> plot from previous page, shows measured pressure with x-ray limit subtracted.   i.e., you get a nice straight line on log plot….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8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configurations do these represent?  The legend should reflect this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3472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43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derley\Pictures\Sputtering\20141002_114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79" y="38100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020879" y="381000"/>
            <a:ext cx="4992872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350 kV gun chamber </a:t>
            </a:r>
          </a:p>
        </p:txBody>
      </p:sp>
      <p:pic>
        <p:nvPicPr>
          <p:cNvPr id="6" name="Picture 5" descr="Fig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1" y="1905000"/>
            <a:ext cx="6172199" cy="302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59" y="3035637"/>
            <a:ext cx="390144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63526" y="5768022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page = pretty pictures that tell someone “why they should care”.  We need excellent vacuum because we make polarized beam with </a:t>
            </a:r>
            <a:r>
              <a:rPr lang="en-US" dirty="0" err="1" smtClean="0">
                <a:solidFill>
                  <a:srgbClr val="FF0000"/>
                </a:solidFill>
              </a:rPr>
              <a:t>GaAs</a:t>
            </a:r>
            <a:r>
              <a:rPr lang="en-US" dirty="0" smtClean="0">
                <a:solidFill>
                  <a:srgbClr val="FF0000"/>
                </a:solidFill>
              </a:rPr>
              <a:t> photocathodes, and they are delicate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Before these tests: 400 C </a:t>
            </a:r>
            <a:r>
              <a:rPr lang="en-US" dirty="0" err="1" smtClean="0"/>
              <a:t>bakeout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 chamber is an enlarged version of our CEBAF gun:  18” diameter chamber with flat front face and dish-head back face</a:t>
            </a:r>
          </a:p>
          <a:p>
            <a:r>
              <a:rPr lang="en-US" dirty="0" smtClean="0"/>
              <a:t>Empty chamber, volume =  X Liters, surface areas =  XX cm2</a:t>
            </a:r>
          </a:p>
          <a:p>
            <a:r>
              <a:rPr lang="en-US" dirty="0" smtClean="0"/>
              <a:t>400 C </a:t>
            </a:r>
            <a:r>
              <a:rPr lang="en-US" dirty="0" err="1" smtClean="0"/>
              <a:t>bakeout</a:t>
            </a:r>
            <a:r>
              <a:rPr lang="en-US" dirty="0" smtClean="0"/>
              <a:t> for XX hours</a:t>
            </a:r>
          </a:p>
          <a:p>
            <a:r>
              <a:rPr lang="en-US" dirty="0" smtClean="0"/>
              <a:t>We did not actually measure the outgassing rate, but we consistently measure 1e-13 TL/scm2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83" y="0"/>
            <a:ext cx="8229600" cy="1143000"/>
          </a:xfrm>
        </p:spPr>
        <p:txBody>
          <a:bodyPr/>
          <a:lstStyle/>
          <a:p>
            <a:r>
              <a:rPr lang="en-US" dirty="0" smtClean="0"/>
              <a:t>Configurations Tested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83" y="10668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Homemade NEG coating + old PE ion pump behind right angle valve and some 1.5” diameter tube (not degassed)</a:t>
            </a:r>
          </a:p>
          <a:p>
            <a:r>
              <a:rPr lang="en-US" dirty="0" smtClean="0"/>
              <a:t>Homemade NEG coating + new degassed </a:t>
            </a:r>
            <a:r>
              <a:rPr lang="en-US" dirty="0" err="1" smtClean="0"/>
              <a:t>TiTan</a:t>
            </a:r>
            <a:r>
              <a:rPr lang="en-US" dirty="0" smtClean="0"/>
              <a:t> pump, attached directly to chamber</a:t>
            </a:r>
          </a:p>
          <a:p>
            <a:r>
              <a:rPr lang="en-US" dirty="0" smtClean="0"/>
              <a:t>Homemade NEG coating + new </a:t>
            </a:r>
            <a:r>
              <a:rPr lang="en-US" dirty="0" err="1" smtClean="0"/>
              <a:t>TiTan</a:t>
            </a:r>
            <a:r>
              <a:rPr lang="en-US" dirty="0" smtClean="0"/>
              <a:t> pump + GP500 NEG pump on 8” flange and reducer (flanges were not degassed)</a:t>
            </a:r>
          </a:p>
          <a:p>
            <a:r>
              <a:rPr lang="en-US" dirty="0" smtClean="0"/>
              <a:t>Homemade NEG coating + </a:t>
            </a:r>
            <a:r>
              <a:rPr lang="en-US" dirty="0" err="1" smtClean="0"/>
              <a:t>NexTorr</a:t>
            </a:r>
            <a:r>
              <a:rPr lang="en-US" dirty="0" smtClean="0"/>
              <a:t> ion pump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For all configurations, Used a </a:t>
            </a:r>
            <a:r>
              <a:rPr lang="en-US" dirty="0" err="1" smtClean="0">
                <a:solidFill>
                  <a:srgbClr val="0070C0"/>
                </a:solidFill>
              </a:rPr>
              <a:t>Leybold</a:t>
            </a:r>
            <a:r>
              <a:rPr lang="en-US" dirty="0" smtClean="0">
                <a:solidFill>
                  <a:srgbClr val="0070C0"/>
                </a:solidFill>
              </a:rPr>
              <a:t> extractor gauge, with a measured x-ray limit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329917"/>
            <a:ext cx="724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future,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ake photo of each configuration, makes it easier to explain later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derley\Pictures\Sputtering\20141002_114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derley\Pictures\Sputtering\20141007_092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1948"/>
            <a:ext cx="3124200" cy="17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77456" y="304800"/>
            <a:ext cx="5181600" cy="1944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Homemade NEG coating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NEG coating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Used argon? What were wires made of? They were old wires, used before, right?</a:t>
            </a:r>
          </a:p>
          <a:p>
            <a:r>
              <a:rPr lang="en-US" dirty="0" smtClean="0"/>
              <a:t>Scrub surface with positive bias for X hours</a:t>
            </a:r>
          </a:p>
          <a:p>
            <a:r>
              <a:rPr lang="en-US" dirty="0" smtClean="0"/>
              <a:t>Reverse polarity for coating:  V = - Y volts, Current = ZZ mA, no magnetic field</a:t>
            </a:r>
          </a:p>
          <a:p>
            <a:r>
              <a:rPr lang="en-US" dirty="0" smtClean="0"/>
              <a:t>Throttle valve to maintain pressure XX </a:t>
            </a:r>
            <a:r>
              <a:rPr lang="en-US" dirty="0" err="1" smtClean="0"/>
              <a:t>Torr</a:t>
            </a:r>
            <a:endParaRPr lang="en-US" dirty="0" smtClean="0"/>
          </a:p>
          <a:p>
            <a:r>
              <a:rPr lang="en-US" dirty="0" smtClean="0"/>
              <a:t>Chamber temp maintained at XX C</a:t>
            </a:r>
          </a:p>
          <a:p>
            <a:r>
              <a:rPr lang="en-US" dirty="0" smtClean="0"/>
              <a:t>How long did you coat?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Bake </a:t>
            </a:r>
            <a:r>
              <a:rPr lang="en-US" dirty="0"/>
              <a:t>P</a:t>
            </a:r>
            <a:r>
              <a:rPr lang="en-US" dirty="0" smtClean="0"/>
              <a:t>rotocol for </a:t>
            </a:r>
            <a:r>
              <a:rPr lang="en-US" dirty="0"/>
              <a:t>E</a:t>
            </a:r>
            <a:r>
              <a:rPr lang="en-US" dirty="0" smtClean="0"/>
              <a:t>ach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All bakes were performed with the same setup and bake parameters. </a:t>
            </a:r>
          </a:p>
          <a:p>
            <a:r>
              <a:rPr lang="en-US" sz="2000" dirty="0" smtClean="0"/>
              <a:t>Initial Pump down: Overnight with heat tape @~80Cand Turbo pumping.</a:t>
            </a:r>
          </a:p>
          <a:p>
            <a:r>
              <a:rPr lang="en-US" sz="2000" dirty="0" smtClean="0"/>
              <a:t>Ion pump on and leak check with RGA that was far away.  Pressure below 30uA.</a:t>
            </a:r>
          </a:p>
          <a:p>
            <a:r>
              <a:rPr lang="en-US" sz="2000" dirty="0" smtClean="0"/>
              <a:t>Full oven bake with oven heaters @ 250 C for 48 hrs. with Turbo and overboard </a:t>
            </a:r>
            <a:r>
              <a:rPr lang="en-US" sz="2000" dirty="0" err="1" smtClean="0"/>
              <a:t>Ip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Overboard </a:t>
            </a:r>
            <a:r>
              <a:rPr lang="en-US" sz="2000" dirty="0" err="1" smtClean="0"/>
              <a:t>Ip</a:t>
            </a:r>
            <a:r>
              <a:rPr lang="en-US" sz="2000" dirty="0" smtClean="0"/>
              <a:t> valve closed after 47hrs at 250 C before bake starts down in Temp.</a:t>
            </a:r>
          </a:p>
          <a:p>
            <a:r>
              <a:rPr lang="en-US" sz="2000" dirty="0" smtClean="0"/>
              <a:t>Inboard </a:t>
            </a:r>
            <a:r>
              <a:rPr lang="en-US" sz="2000" dirty="0" err="1" smtClean="0"/>
              <a:t>Ip</a:t>
            </a:r>
            <a:r>
              <a:rPr lang="en-US" sz="2000" dirty="0" smtClean="0"/>
              <a:t> on before closing valve, check it is well degassed and has  low pressure.</a:t>
            </a:r>
          </a:p>
          <a:p>
            <a:r>
              <a:rPr lang="en-US" sz="2000" dirty="0" smtClean="0"/>
              <a:t>Extractor Gauge on, Temp. is below 38 C.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18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Venting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moving from one configuration to another, </a:t>
            </a:r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p</a:t>
            </a:r>
            <a:r>
              <a:rPr lang="en-US" dirty="0" smtClean="0"/>
              <a:t>urity Argon used to vent the chamber  to atmosphere, to </a:t>
            </a:r>
            <a:r>
              <a:rPr lang="en-US" dirty="0"/>
              <a:t>p</a:t>
            </a:r>
            <a:r>
              <a:rPr lang="en-US" dirty="0" smtClean="0"/>
              <a:t>reserve NEG coating pump speed and capacity</a:t>
            </a:r>
          </a:p>
          <a:p>
            <a:r>
              <a:rPr lang="en-US" dirty="0" smtClean="0"/>
              <a:t>All modifications performed in a timely manner so as to limit the chamber exposure to room air (Tidewater Air)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33179"/>
              </p:ext>
            </p:extLst>
          </p:nvPr>
        </p:nvGraphicFramePr>
        <p:xfrm>
          <a:off x="495300" y="990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26061" y="0"/>
            <a:ext cx="468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Change legend to say “computer” and “manual”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631" y="5557388"/>
            <a:ext cx="1600200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NEG coating + overboard  PE ion pump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222205" y="6219109"/>
            <a:ext cx="1600200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NEG coating + Titan pump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5388112"/>
            <a:ext cx="1600200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NEG coating + Titan pump + GP500 partial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169195" y="6003127"/>
            <a:ext cx="1600200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NEG coating + Titan pump + GP500 full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676101" y="5511223"/>
            <a:ext cx="1600200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NEG coating + </a:t>
            </a:r>
            <a:r>
              <a:rPr lang="en-US" sz="1600" dirty="0" err="1" smtClean="0"/>
              <a:t>NexTorr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42731" y="4343400"/>
            <a:ext cx="579474" cy="1213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</p:cNvCxnSpPr>
          <p:nvPr/>
        </p:nvCxnSpPr>
        <p:spPr>
          <a:xfrm flipV="1">
            <a:off x="3022305" y="4800600"/>
            <a:ext cx="254295" cy="1418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</p:cNvCxnSpPr>
          <p:nvPr/>
        </p:nvCxnSpPr>
        <p:spPr>
          <a:xfrm flipV="1">
            <a:off x="4762500" y="4648200"/>
            <a:ext cx="0" cy="739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</p:cNvCxnSpPr>
          <p:nvPr/>
        </p:nvCxnSpPr>
        <p:spPr>
          <a:xfrm flipH="1" flipV="1">
            <a:off x="5562600" y="4648200"/>
            <a:ext cx="406695" cy="13549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0"/>
          </p:cNvCxnSpPr>
          <p:nvPr/>
        </p:nvCxnSpPr>
        <p:spPr>
          <a:xfrm flipH="1" flipV="1">
            <a:off x="6676101" y="3581400"/>
            <a:ext cx="800100" cy="19298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6951" y="1310751"/>
            <a:ext cx="337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Provide minor tick marks on Y axis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614" y="1905000"/>
            <a:ext cx="6121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Looks like we still didn’t wait long enough, this is a “conclusion”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3689" y="2514600"/>
            <a:ext cx="538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Should you fit a line to obtain predicted lowest pressure, and mention how long it would take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3542</TotalTime>
  <Words>1076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Goals of this Vacuum Study</vt:lpstr>
      <vt:lpstr>PowerPoint Presentation</vt:lpstr>
      <vt:lpstr>Before these tests: 400 C bakeout</vt:lpstr>
      <vt:lpstr>Configurations Tested</vt:lpstr>
      <vt:lpstr>PowerPoint Presentation</vt:lpstr>
      <vt:lpstr>NEG coating Protocol</vt:lpstr>
      <vt:lpstr>Bake Protocol for Each Test</vt:lpstr>
      <vt:lpstr>Venting Protocol</vt:lpstr>
      <vt:lpstr>Results</vt:lpstr>
      <vt:lpstr>Lowest Measured Pressure</vt:lpstr>
      <vt:lpstr>Summary of Tests</vt:lpstr>
      <vt:lpstr>What next?</vt:lpstr>
      <vt:lpstr>PowerPoint Presentation</vt:lpstr>
      <vt:lpstr>PowerPoint Presentation</vt:lpstr>
      <vt:lpstr>Which configurations do these represent?  The legend should reflect this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350 kV gun chamber NEG coating performance tests</dc:title>
  <dc:creator>Marcy Stutzman</dc:creator>
  <cp:lastModifiedBy>Mathew Poelker</cp:lastModifiedBy>
  <cp:revision>27</cp:revision>
  <dcterms:created xsi:type="dcterms:W3CDTF">2015-03-11T15:13:39Z</dcterms:created>
  <dcterms:modified xsi:type="dcterms:W3CDTF">2016-12-08T15:40:45Z</dcterms:modified>
</cp:coreProperties>
</file>